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1"/>
  </p:notesMasterIdLst>
  <p:handoutMasterIdLst>
    <p:handoutMasterId r:id="rId22"/>
  </p:handoutMasterIdLst>
  <p:sldIdLst>
    <p:sldId id="295" r:id="rId2"/>
    <p:sldId id="290" r:id="rId3"/>
    <p:sldId id="278" r:id="rId4"/>
    <p:sldId id="279" r:id="rId5"/>
    <p:sldId id="280" r:id="rId6"/>
    <p:sldId id="289" r:id="rId7"/>
    <p:sldId id="282" r:id="rId8"/>
    <p:sldId id="288" r:id="rId9"/>
    <p:sldId id="281" r:id="rId10"/>
    <p:sldId id="276" r:id="rId11"/>
    <p:sldId id="296" r:id="rId12"/>
    <p:sldId id="302" r:id="rId13"/>
    <p:sldId id="298" r:id="rId14"/>
    <p:sldId id="264" r:id="rId15"/>
    <p:sldId id="300" r:id="rId16"/>
    <p:sldId id="307" r:id="rId17"/>
    <p:sldId id="308" r:id="rId18"/>
    <p:sldId id="309" r:id="rId19"/>
    <p:sldId id="31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E"/>
    <a:srgbClr val="6E9DC9"/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5033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100" y="284"/>
      </p:cViewPr>
      <p:guideLst/>
    </p:cSldViewPr>
  </p:slideViewPr>
  <p:outlineViewPr>
    <p:cViewPr>
      <p:scale>
        <a:sx n="33" d="100"/>
        <a:sy n="33" d="100"/>
      </p:scale>
      <p:origin x="0" y="-13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8B1A8-A116-4C88-A691-995BD2E51B60}" type="datetimeFigureOut">
              <a:rPr lang="en-ID" smtClean="0"/>
              <a:t>26/02/2026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C6828-9FDC-4A4E-9B3C-3086A41AE2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603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C6828-9FDC-4A4E-9B3C-3086A41AE287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102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BE43402-B523-60C1-C7AB-A6910DAD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511" y="878877"/>
            <a:ext cx="5773180" cy="17556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8D8917-C6E7-E046-36A1-95596E7EF2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0" y="4684713"/>
            <a:ext cx="9448800" cy="2173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F44CB-75B3-3A64-6023-05026BCFA8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6667001" cy="6031023"/>
          </a:xfrm>
          <a:custGeom>
            <a:avLst/>
            <a:gdLst>
              <a:gd name="connsiteX0" fmla="*/ 0 w 6667001"/>
              <a:gd name="connsiteY0" fmla="*/ 0 h 6031023"/>
              <a:gd name="connsiteX1" fmla="*/ 6122735 w 6667001"/>
              <a:gd name="connsiteY1" fmla="*/ 0 h 6031023"/>
              <a:gd name="connsiteX2" fmla="*/ 6135288 w 6667001"/>
              <a:gd name="connsiteY2" fmla="*/ 20111 h 6031023"/>
              <a:gd name="connsiteX3" fmla="*/ 6667001 w 6667001"/>
              <a:gd name="connsiteY3" fmla="*/ 2017747 h 6031023"/>
              <a:gd name="connsiteX4" fmla="*/ 2653724 w 6667001"/>
              <a:gd name="connsiteY4" fmla="*/ 6031023 h 6031023"/>
              <a:gd name="connsiteX5" fmla="*/ 91629 w 6667001"/>
              <a:gd name="connsiteY5" fmla="*/ 5106906 h 6031023"/>
              <a:gd name="connsiteX6" fmla="*/ 0 w 6667001"/>
              <a:gd name="connsiteY6" fmla="*/ 5026392 h 603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7001" h="6031023">
                <a:moveTo>
                  <a:pt x="0" y="0"/>
                </a:moveTo>
                <a:lnTo>
                  <a:pt x="6122735" y="0"/>
                </a:lnTo>
                <a:lnTo>
                  <a:pt x="6135288" y="20111"/>
                </a:lnTo>
                <a:cubicBezTo>
                  <a:pt x="6473546" y="608371"/>
                  <a:pt x="6667001" y="1290467"/>
                  <a:pt x="6667001" y="2017747"/>
                </a:cubicBezTo>
                <a:cubicBezTo>
                  <a:pt x="6667001" y="4234218"/>
                  <a:pt x="4870197" y="6031023"/>
                  <a:pt x="2653724" y="6031023"/>
                </a:cubicBezTo>
                <a:cubicBezTo>
                  <a:pt x="1679690" y="6031023"/>
                  <a:pt x="786700" y="5684027"/>
                  <a:pt x="91629" y="5106906"/>
                </a:cubicBezTo>
                <a:lnTo>
                  <a:pt x="0" y="5026392"/>
                </a:lnTo>
                <a:close/>
              </a:path>
            </a:pathLst>
          </a:custGeom>
          <a:blipFill>
            <a:blip r:embed="rId2"/>
            <a:srcRect/>
            <a:stretch>
              <a:fillRect l="-13900" r="-13900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71873D-73FE-BAED-461B-1B386BA9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535" y="1334881"/>
            <a:ext cx="3697229" cy="15727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442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0917E0-9F05-AFC2-F022-A6732F92D3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2550" y="2269645"/>
            <a:ext cx="2235200" cy="2480794"/>
          </a:xfrm>
          <a:prstGeom prst="rect">
            <a:avLst/>
          </a:prstGeom>
          <a:blipFill>
            <a:blip r:embed="rId2"/>
            <a:srcRect/>
            <a:stretch>
              <a:fillRect l="-28399" r="-28399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9DC4C1E-EA88-989E-E387-23AE29A8C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8903" y="2267144"/>
            <a:ext cx="2235200" cy="2480794"/>
          </a:xfrm>
          <a:prstGeom prst="rect">
            <a:avLst/>
          </a:prstGeom>
          <a:blipFill>
            <a:blip r:embed="rId2"/>
            <a:srcRect/>
            <a:stretch>
              <a:fillRect l="-28399" r="-28399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529BF12-1008-44C3-5AE2-9368F8390B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5256" y="2269645"/>
            <a:ext cx="2235200" cy="2480794"/>
          </a:xfrm>
          <a:prstGeom prst="rect">
            <a:avLst/>
          </a:prstGeom>
          <a:blipFill>
            <a:blip r:embed="rId2"/>
            <a:srcRect/>
            <a:stretch>
              <a:fillRect l="-28399" r="-28399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6A520DE-4C52-83BB-1557-ED0193CB9A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00561" y="2269645"/>
            <a:ext cx="2235200" cy="2480794"/>
          </a:xfrm>
          <a:prstGeom prst="rect">
            <a:avLst/>
          </a:prstGeom>
          <a:blipFill>
            <a:blip r:embed="rId2"/>
            <a:srcRect/>
            <a:stretch>
              <a:fillRect l="-28399" r="-28399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08C67-558C-AE26-61A9-6493CAB0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821" y="532961"/>
            <a:ext cx="9332358" cy="7040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33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42A14A7-10CF-9A12-7EA2-36E153064E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5200"/>
            <a:ext cx="3519486" cy="4622800"/>
          </a:xfrm>
          <a:prstGeom prst="rect">
            <a:avLst/>
          </a:prstGeom>
          <a:blipFill>
            <a:blip r:embed="rId2"/>
            <a:srcRect/>
            <a:stretch>
              <a:fillRect l="-42782" r="-42782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E872CE4-6904-F30B-8980-872F204E23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19489" y="0"/>
            <a:ext cx="3519486" cy="4622800"/>
          </a:xfrm>
          <a:prstGeom prst="rect">
            <a:avLst/>
          </a:prstGeom>
          <a:blipFill>
            <a:blip r:embed="rId2"/>
            <a:srcRect/>
            <a:stretch>
              <a:fillRect l="-42782" r="-42782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4300F9-4AA8-FEFE-490B-EBA68E59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428" y="1567337"/>
            <a:ext cx="3758132" cy="255454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436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D037A7B-E15C-48CE-BFE0-39413369D3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0" y="3509344"/>
            <a:ext cx="4154370" cy="2662854"/>
          </a:xfrm>
          <a:prstGeom prst="rect">
            <a:avLst/>
          </a:prstGeom>
          <a:blipFill>
            <a:blip r:embed="rId2"/>
            <a:srcRect/>
            <a:stretch>
              <a:fillRect t="-5215" b="-5215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E9508BC-5C6B-3217-310E-9A68856C5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29437" y="685800"/>
            <a:ext cx="2054755" cy="5054600"/>
          </a:xfrm>
          <a:prstGeom prst="rect">
            <a:avLst/>
          </a:prstGeom>
          <a:blipFill>
            <a:blip r:embed="rId2"/>
            <a:srcRect/>
            <a:stretch>
              <a:fillRect l="-123765" r="-123765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96C7E31-7835-5B5A-FF49-DEDAB4D68A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07430" y="685800"/>
            <a:ext cx="2054755" cy="2662854"/>
          </a:xfrm>
          <a:prstGeom prst="rect">
            <a:avLst/>
          </a:prstGeom>
          <a:blipFill>
            <a:blip r:embed="rId2"/>
            <a:srcRect/>
            <a:stretch>
              <a:fillRect l="-41542" r="-41542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90AC5A1-1D31-00CB-D66F-E6290A65E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07426" y="3509345"/>
            <a:ext cx="2054755" cy="2662854"/>
          </a:xfrm>
          <a:prstGeom prst="rect">
            <a:avLst/>
          </a:prstGeom>
          <a:blipFill>
            <a:blip r:embed="rId2"/>
            <a:srcRect/>
            <a:stretch>
              <a:fillRect l="-41542" r="-41542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69D44F0-4B7B-21B5-3C37-233DDF61F4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1444" y="685799"/>
            <a:ext cx="2054755" cy="5486399"/>
          </a:xfrm>
          <a:prstGeom prst="rect">
            <a:avLst/>
          </a:prstGeom>
          <a:blipFill>
            <a:blip r:embed="rId2"/>
            <a:srcRect/>
            <a:stretch>
              <a:fillRect l="-138609" r="-138609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539962-F6BF-3676-2FA2-9D05C26C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62" y="590308"/>
            <a:ext cx="3736657" cy="21344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70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2E132E3-74C6-95D7-37E6-2620104C45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754214"/>
          </a:xfrm>
          <a:prstGeom prst="rect">
            <a:avLst/>
          </a:prstGeom>
          <a:blipFill>
            <a:blip r:embed="rId2"/>
            <a:srcRect/>
            <a:stretch>
              <a:fillRect t="-64937" b="-64937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C0128-A845-D76F-BC90-62C95F72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742" y="4277474"/>
            <a:ext cx="8275320" cy="13258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456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D9F103-DC31-327B-2437-056C55BAC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12919" b="-12919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E37D048-1851-033D-B160-200461ACCE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85683" y="5399519"/>
            <a:ext cx="1079500" cy="1083831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7A8FD4-9CEE-EC71-BA40-A0350B47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932" y="1767605"/>
            <a:ext cx="6355080" cy="11978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484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895A0D0-824B-B773-8CB4-AC1975D87A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53372" y="800101"/>
            <a:ext cx="1938528" cy="5257798"/>
          </a:xfrm>
          <a:prstGeom prst="roundRect">
            <a:avLst>
              <a:gd name="adj" fmla="val 2736"/>
            </a:avLst>
          </a:prstGeom>
          <a:blipFill>
            <a:blip r:embed="rId2"/>
            <a:srcRect/>
            <a:stretch>
              <a:fillRect l="-141588" r="-141588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7DC8BF4-C64A-9A86-52F5-7211045C9E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80019" y="800101"/>
            <a:ext cx="1938528" cy="5257798"/>
          </a:xfrm>
          <a:prstGeom prst="roundRect">
            <a:avLst>
              <a:gd name="adj" fmla="val 2736"/>
            </a:avLst>
          </a:prstGeom>
          <a:blipFill>
            <a:blip r:embed="rId2"/>
            <a:srcRect/>
            <a:stretch>
              <a:fillRect l="-141588" r="-141588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A2FC55A-FE2E-E857-95DD-B0B44EB05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06666" y="800101"/>
            <a:ext cx="1938528" cy="5257798"/>
          </a:xfrm>
          <a:prstGeom prst="roundRect">
            <a:avLst>
              <a:gd name="adj" fmla="val 2736"/>
            </a:avLst>
          </a:prstGeom>
          <a:blipFill>
            <a:blip r:embed="rId3"/>
            <a:srcRect/>
            <a:stretch>
              <a:fillRect l="-141588" r="-141588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dirty="0"/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4B9C04-F8A0-3127-5C38-8E0F06AA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78" y="939451"/>
            <a:ext cx="3362255" cy="144475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48D51-DCA3-2A77-022B-1552BDF33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7193" y="853311"/>
            <a:ext cx="1938337" cy="5257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0DB15BD-3511-8A22-9A93-6246733D36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5696858"/>
              <a:gd name="connsiteY0" fmla="*/ 0 h 3296556"/>
              <a:gd name="connsiteX1" fmla="*/ 5696858 w 5696858"/>
              <a:gd name="connsiteY1" fmla="*/ 0 h 3296556"/>
              <a:gd name="connsiteX2" fmla="*/ 5696858 w 5696858"/>
              <a:gd name="connsiteY2" fmla="*/ 3296556 h 3296556"/>
              <a:gd name="connsiteX3" fmla="*/ 0 w 5696858"/>
              <a:gd name="connsiteY3" fmla="*/ 3296556 h 329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6858" h="3296556">
                <a:moveTo>
                  <a:pt x="0" y="0"/>
                </a:moveTo>
                <a:lnTo>
                  <a:pt x="5696858" y="0"/>
                </a:lnTo>
                <a:lnTo>
                  <a:pt x="5696858" y="3296556"/>
                </a:lnTo>
                <a:lnTo>
                  <a:pt x="0" y="3296556"/>
                </a:lnTo>
                <a:close/>
              </a:path>
            </a:pathLst>
          </a:custGeom>
          <a:blipFill>
            <a:blip r:embed="rId2"/>
            <a:srcRect/>
            <a:stretch>
              <a:fillRect t="-12919" b="-12919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A62E8B-65C5-4A73-B225-5254BCE2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92" y="3014154"/>
            <a:ext cx="9272016" cy="144475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3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917909D-075D-750E-AD46-92FDF46B36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5349" y="1868199"/>
            <a:ext cx="7822451" cy="2088422"/>
          </a:xfrm>
          <a:prstGeom prst="roundRect">
            <a:avLst>
              <a:gd name="adj" fmla="val 7159"/>
            </a:avLst>
          </a:prstGeom>
          <a:blipFill>
            <a:blip r:embed="rId2"/>
            <a:srcRect/>
            <a:stretch>
              <a:fillRect t="-82565" b="-82565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732F9C-3867-41B7-4559-24EA4F7C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821" y="532961"/>
            <a:ext cx="9332358" cy="7040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25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4533163-1BC2-6982-2600-5DB58E5EDD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61530" y="1614377"/>
            <a:ext cx="2478024" cy="4302005"/>
          </a:xfrm>
          <a:prstGeom prst="roundRect">
            <a:avLst>
              <a:gd name="adj" fmla="val 4923"/>
            </a:avLst>
          </a:prstGeom>
          <a:blipFill>
            <a:blip r:embed="rId2"/>
            <a:srcRect/>
            <a:stretch>
              <a:fillRect l="-72631" r="-72631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D045BA2-5475-D516-4023-B425C43E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2448" y="1614378"/>
            <a:ext cx="2478024" cy="4302005"/>
          </a:xfrm>
          <a:prstGeom prst="roundRect">
            <a:avLst>
              <a:gd name="adj" fmla="val 4923"/>
            </a:avLst>
          </a:prstGeom>
          <a:blipFill>
            <a:blip r:embed="rId2"/>
            <a:srcRect/>
            <a:stretch>
              <a:fillRect l="-72631" r="-72631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88FAC-C397-69DA-DCA4-426B89A5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821" y="532961"/>
            <a:ext cx="9332358" cy="7040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316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04FEAE-D976-32B1-4D40-84AA3DA83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9961" y="-120073"/>
            <a:ext cx="3932438" cy="5842659"/>
          </a:xfrm>
          <a:prstGeom prst="roundRect">
            <a:avLst>
              <a:gd name="adj" fmla="val 1635"/>
            </a:avLst>
          </a:prstGeom>
          <a:blipFill>
            <a:blip r:embed="rId2"/>
            <a:srcRect/>
            <a:stretch>
              <a:fillRect l="-54951" r="-54951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58DF6FC-DB89-D3E0-61D7-82207C7FAB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92774" y="1135412"/>
            <a:ext cx="2884338" cy="5842659"/>
          </a:xfrm>
          <a:prstGeom prst="roundRect">
            <a:avLst>
              <a:gd name="adj" fmla="val 1635"/>
            </a:avLst>
          </a:prstGeom>
          <a:blipFill>
            <a:blip r:embed="rId2"/>
            <a:srcRect/>
            <a:stretch>
              <a:fillRect l="-93087" r="-93087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C660B8-0EF4-2A13-DFD3-6837ED49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72" y="1129030"/>
            <a:ext cx="3814293" cy="255117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970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965E232-AB06-2189-FDCE-8184D4E0DF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819400"/>
          </a:xfrm>
          <a:prstGeom prst="rect">
            <a:avLst/>
          </a:prstGeom>
          <a:blipFill>
            <a:blip r:embed="rId2"/>
            <a:srcRect/>
            <a:stretch>
              <a:fillRect t="-103046" b="-103046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8057AC-3444-0F76-0CF7-4CD0131C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95" y="1700480"/>
            <a:ext cx="5426024" cy="13234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49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39DEB0-5034-B5A4-A9C1-65B7CAC463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63381" y="0"/>
            <a:ext cx="6528619" cy="6528619"/>
          </a:xfrm>
          <a:custGeom>
            <a:avLst/>
            <a:gdLst>
              <a:gd name="connsiteX0" fmla="*/ 0 w 6528619"/>
              <a:gd name="connsiteY0" fmla="*/ 0 h 6528619"/>
              <a:gd name="connsiteX1" fmla="*/ 6528619 w 6528619"/>
              <a:gd name="connsiteY1" fmla="*/ 0 h 6528619"/>
              <a:gd name="connsiteX2" fmla="*/ 6528619 w 6528619"/>
              <a:gd name="connsiteY2" fmla="*/ 6528619 h 652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8619" h="6528619">
                <a:moveTo>
                  <a:pt x="0" y="0"/>
                </a:moveTo>
                <a:lnTo>
                  <a:pt x="6528619" y="0"/>
                </a:lnTo>
                <a:lnTo>
                  <a:pt x="6528619" y="6528619"/>
                </a:lnTo>
                <a:close/>
              </a:path>
            </a:pathLst>
          </a:custGeom>
          <a:blipFill>
            <a:blip r:embed="rId2"/>
            <a:srcRect/>
            <a:stretch>
              <a:fillRect l="-20637" r="-20637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F35D935-3F30-C954-AF84-FE8887473A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624" y="1150568"/>
            <a:ext cx="5288608" cy="4572020"/>
          </a:xfrm>
          <a:prstGeom prst="roundRect">
            <a:avLst>
              <a:gd name="adj" fmla="val 1635"/>
            </a:avLst>
          </a:prstGeom>
          <a:blipFill>
            <a:blip r:embed="rId2"/>
            <a:srcRect/>
            <a:stretch>
              <a:fillRect l="-11067" r="-11067"/>
            </a:stretch>
          </a:blipFill>
          <a:ln w="952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defTabSz="457200"/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1ABCC8-2C40-CA39-2BC3-940C8BC5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824" y="1363074"/>
            <a:ext cx="3878826" cy="14447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920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7847-64E8-EBB2-4A53-1F2BC75B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821" y="532961"/>
            <a:ext cx="9332358" cy="7040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420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C67E3627-104E-15C0-60C9-7E6D32BDE6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50740" y="5981827"/>
            <a:ext cx="2009379" cy="5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3" r:id="rId6"/>
    <p:sldLayoutId id="2147483754" r:id="rId7"/>
    <p:sldLayoutId id="2147483755" r:id="rId8"/>
    <p:sldLayoutId id="2147483763" r:id="rId9"/>
    <p:sldLayoutId id="2147483757" r:id="rId10"/>
    <p:sldLayoutId id="2147483762" r:id="rId11"/>
    <p:sldLayoutId id="2147483764" r:id="rId12"/>
    <p:sldLayoutId id="2147483765" r:id="rId13"/>
    <p:sldLayoutId id="2147483767" r:id="rId14"/>
    <p:sldLayoutId id="214748377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adaybilgi.bilkent.edu.tr/index.php/fotograflarla-bilkent/" TargetMode="Externa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.svg"/><Relationship Id="rId21" Type="http://schemas.openxmlformats.org/officeDocument/2006/relationships/image" Target="../media/image58.svg"/><Relationship Id="rId42" Type="http://schemas.openxmlformats.org/officeDocument/2006/relationships/image" Target="../media/image79.png"/><Relationship Id="rId63" Type="http://schemas.openxmlformats.org/officeDocument/2006/relationships/image" Target="../media/image96.svg"/><Relationship Id="rId84" Type="http://schemas.openxmlformats.org/officeDocument/2006/relationships/image" Target="../media/image117.png"/><Relationship Id="rId138" Type="http://schemas.openxmlformats.org/officeDocument/2006/relationships/image" Target="../media/image165.png"/><Relationship Id="rId159" Type="http://schemas.openxmlformats.org/officeDocument/2006/relationships/image" Target="../media/image184.svg"/><Relationship Id="rId170" Type="http://schemas.openxmlformats.org/officeDocument/2006/relationships/image" Target="../media/image195.png"/><Relationship Id="rId191" Type="http://schemas.openxmlformats.org/officeDocument/2006/relationships/image" Target="../media/image216.svg"/><Relationship Id="rId205" Type="http://schemas.openxmlformats.org/officeDocument/2006/relationships/image" Target="../media/image230.svg"/><Relationship Id="rId107" Type="http://schemas.openxmlformats.org/officeDocument/2006/relationships/image" Target="../media/image138.svg"/><Relationship Id="rId11" Type="http://schemas.openxmlformats.org/officeDocument/2006/relationships/image" Target="../media/image50.svg"/><Relationship Id="rId32" Type="http://schemas.openxmlformats.org/officeDocument/2006/relationships/image" Target="../media/image69.png"/><Relationship Id="rId53" Type="http://schemas.openxmlformats.org/officeDocument/2006/relationships/image" Target="../media/image88.svg"/><Relationship Id="rId74" Type="http://schemas.openxmlformats.org/officeDocument/2006/relationships/image" Target="../media/image107.png"/><Relationship Id="rId128" Type="http://schemas.openxmlformats.org/officeDocument/2006/relationships/image" Target="../media/image157.png"/><Relationship Id="rId149" Type="http://schemas.openxmlformats.org/officeDocument/2006/relationships/image" Target="../media/image174.svg"/><Relationship Id="rId5" Type="http://schemas.openxmlformats.org/officeDocument/2006/relationships/image" Target="../media/image46.svg"/><Relationship Id="rId95" Type="http://schemas.openxmlformats.org/officeDocument/2006/relationships/image" Target="../media/image128.svg"/><Relationship Id="rId160" Type="http://schemas.openxmlformats.org/officeDocument/2006/relationships/image" Target="../media/image185.png"/><Relationship Id="rId181" Type="http://schemas.openxmlformats.org/officeDocument/2006/relationships/image" Target="../media/image206.svg"/><Relationship Id="rId216" Type="http://schemas.openxmlformats.org/officeDocument/2006/relationships/image" Target="../media/image239.png"/><Relationship Id="rId22" Type="http://schemas.openxmlformats.org/officeDocument/2006/relationships/image" Target="../media/image59.png"/><Relationship Id="rId43" Type="http://schemas.openxmlformats.org/officeDocument/2006/relationships/image" Target="../media/image80.svg"/><Relationship Id="rId64" Type="http://schemas.openxmlformats.org/officeDocument/2006/relationships/image" Target="../media/image97.png"/><Relationship Id="rId118" Type="http://schemas.openxmlformats.org/officeDocument/2006/relationships/image" Target="../media/image149.png"/><Relationship Id="rId139" Type="http://schemas.openxmlformats.org/officeDocument/2006/relationships/image" Target="../media/image166.svg"/><Relationship Id="rId85" Type="http://schemas.openxmlformats.org/officeDocument/2006/relationships/image" Target="../media/image118.svg"/><Relationship Id="rId150" Type="http://schemas.openxmlformats.org/officeDocument/2006/relationships/image" Target="../media/image175.png"/><Relationship Id="rId171" Type="http://schemas.openxmlformats.org/officeDocument/2006/relationships/image" Target="../media/image196.svg"/><Relationship Id="rId192" Type="http://schemas.openxmlformats.org/officeDocument/2006/relationships/image" Target="../media/image217.png"/><Relationship Id="rId206" Type="http://schemas.openxmlformats.org/officeDocument/2006/relationships/image" Target="../media/image231.png"/><Relationship Id="rId12" Type="http://schemas.openxmlformats.org/officeDocument/2006/relationships/image" Target="../media/image51.png"/><Relationship Id="rId33" Type="http://schemas.openxmlformats.org/officeDocument/2006/relationships/image" Target="../media/image70.svg"/><Relationship Id="rId108" Type="http://schemas.openxmlformats.org/officeDocument/2006/relationships/image" Target="../media/image139.png"/><Relationship Id="rId129" Type="http://schemas.openxmlformats.org/officeDocument/2006/relationships/image" Target="../media/image158.svg"/><Relationship Id="rId54" Type="http://schemas.openxmlformats.org/officeDocument/2006/relationships/image" Target="../media/image89.png"/><Relationship Id="rId75" Type="http://schemas.openxmlformats.org/officeDocument/2006/relationships/image" Target="../media/image108.svg"/><Relationship Id="rId96" Type="http://schemas.openxmlformats.org/officeDocument/2006/relationships/image" Target="../media/image129.png"/><Relationship Id="rId140" Type="http://schemas.openxmlformats.org/officeDocument/2006/relationships/image" Target="../media/image167.png"/><Relationship Id="rId161" Type="http://schemas.openxmlformats.org/officeDocument/2006/relationships/image" Target="../media/image186.svg"/><Relationship Id="rId182" Type="http://schemas.openxmlformats.org/officeDocument/2006/relationships/image" Target="../media/image207.png"/><Relationship Id="rId217" Type="http://schemas.openxmlformats.org/officeDocument/2006/relationships/image" Target="../media/image240.svg"/><Relationship Id="rId6" Type="http://schemas.openxmlformats.org/officeDocument/2006/relationships/image" Target="../media/image5.png"/><Relationship Id="rId23" Type="http://schemas.openxmlformats.org/officeDocument/2006/relationships/image" Target="../media/image60.svg"/><Relationship Id="rId119" Type="http://schemas.openxmlformats.org/officeDocument/2006/relationships/image" Target="../media/image150.svg"/><Relationship Id="rId44" Type="http://schemas.openxmlformats.org/officeDocument/2006/relationships/image" Target="../media/image81.png"/><Relationship Id="rId65" Type="http://schemas.openxmlformats.org/officeDocument/2006/relationships/image" Target="../media/image98.svg"/><Relationship Id="rId86" Type="http://schemas.openxmlformats.org/officeDocument/2006/relationships/image" Target="../media/image119.png"/><Relationship Id="rId130" Type="http://schemas.openxmlformats.org/officeDocument/2006/relationships/image" Target="../media/image159.png"/><Relationship Id="rId151" Type="http://schemas.openxmlformats.org/officeDocument/2006/relationships/image" Target="../media/image176.svg"/><Relationship Id="rId172" Type="http://schemas.openxmlformats.org/officeDocument/2006/relationships/image" Target="../media/image197.png"/><Relationship Id="rId193" Type="http://schemas.openxmlformats.org/officeDocument/2006/relationships/image" Target="../media/image218.svg"/><Relationship Id="rId207" Type="http://schemas.openxmlformats.org/officeDocument/2006/relationships/image" Target="../media/image232.svg"/><Relationship Id="rId13" Type="http://schemas.openxmlformats.org/officeDocument/2006/relationships/image" Target="../media/image52.svg"/><Relationship Id="rId109" Type="http://schemas.openxmlformats.org/officeDocument/2006/relationships/image" Target="../media/image140.svg"/><Relationship Id="rId34" Type="http://schemas.openxmlformats.org/officeDocument/2006/relationships/image" Target="../media/image71.png"/><Relationship Id="rId55" Type="http://schemas.openxmlformats.org/officeDocument/2006/relationships/image" Target="../media/image90.svg"/><Relationship Id="rId76" Type="http://schemas.openxmlformats.org/officeDocument/2006/relationships/image" Target="../media/image109.png"/><Relationship Id="rId97" Type="http://schemas.openxmlformats.org/officeDocument/2006/relationships/image" Target="../media/image130.svg"/><Relationship Id="rId120" Type="http://schemas.openxmlformats.org/officeDocument/2006/relationships/image" Target="../media/image151.png"/><Relationship Id="rId141" Type="http://schemas.openxmlformats.org/officeDocument/2006/relationships/image" Target="../media/image168.svg"/><Relationship Id="rId7" Type="http://schemas.openxmlformats.org/officeDocument/2006/relationships/image" Target="../media/image6.svg"/><Relationship Id="rId162" Type="http://schemas.openxmlformats.org/officeDocument/2006/relationships/image" Target="../media/image187.png"/><Relationship Id="rId183" Type="http://schemas.openxmlformats.org/officeDocument/2006/relationships/image" Target="../media/image208.svg"/><Relationship Id="rId218" Type="http://schemas.openxmlformats.org/officeDocument/2006/relationships/image" Target="../media/image241.png"/><Relationship Id="rId24" Type="http://schemas.openxmlformats.org/officeDocument/2006/relationships/image" Target="../media/image61.png"/><Relationship Id="rId45" Type="http://schemas.openxmlformats.org/officeDocument/2006/relationships/image" Target="../media/image82.svg"/><Relationship Id="rId66" Type="http://schemas.openxmlformats.org/officeDocument/2006/relationships/image" Target="../media/image99.png"/><Relationship Id="rId87" Type="http://schemas.openxmlformats.org/officeDocument/2006/relationships/image" Target="../media/image120.svg"/><Relationship Id="rId110" Type="http://schemas.openxmlformats.org/officeDocument/2006/relationships/image" Target="../media/image141.png"/><Relationship Id="rId131" Type="http://schemas.openxmlformats.org/officeDocument/2006/relationships/image" Target="../media/image160.svg"/><Relationship Id="rId152" Type="http://schemas.openxmlformats.org/officeDocument/2006/relationships/image" Target="../media/image177.png"/><Relationship Id="rId173" Type="http://schemas.openxmlformats.org/officeDocument/2006/relationships/image" Target="../media/image198.svg"/><Relationship Id="rId194" Type="http://schemas.openxmlformats.org/officeDocument/2006/relationships/image" Target="../media/image219.png"/><Relationship Id="rId208" Type="http://schemas.openxmlformats.org/officeDocument/2006/relationships/image" Target="../media/image23.png"/><Relationship Id="rId14" Type="http://schemas.openxmlformats.org/officeDocument/2006/relationships/image" Target="../media/image7.png"/><Relationship Id="rId35" Type="http://schemas.openxmlformats.org/officeDocument/2006/relationships/image" Target="../media/image72.svg"/><Relationship Id="rId56" Type="http://schemas.openxmlformats.org/officeDocument/2006/relationships/image" Target="../media/image91.png"/><Relationship Id="rId77" Type="http://schemas.openxmlformats.org/officeDocument/2006/relationships/image" Target="../media/image110.svg"/><Relationship Id="rId100" Type="http://schemas.openxmlformats.org/officeDocument/2006/relationships/image" Target="../media/image133.png"/><Relationship Id="rId8" Type="http://schemas.openxmlformats.org/officeDocument/2006/relationships/image" Target="../media/image47.png"/><Relationship Id="rId98" Type="http://schemas.openxmlformats.org/officeDocument/2006/relationships/image" Target="../media/image131.png"/><Relationship Id="rId121" Type="http://schemas.openxmlformats.org/officeDocument/2006/relationships/image" Target="../media/image152.svg"/><Relationship Id="rId142" Type="http://schemas.openxmlformats.org/officeDocument/2006/relationships/image" Target="../media/image169.png"/><Relationship Id="rId163" Type="http://schemas.openxmlformats.org/officeDocument/2006/relationships/image" Target="../media/image188.svg"/><Relationship Id="rId184" Type="http://schemas.openxmlformats.org/officeDocument/2006/relationships/image" Target="../media/image209.png"/><Relationship Id="rId219" Type="http://schemas.openxmlformats.org/officeDocument/2006/relationships/image" Target="../media/image242.svg"/><Relationship Id="rId3" Type="http://schemas.openxmlformats.org/officeDocument/2006/relationships/image" Target="../media/image44.svg"/><Relationship Id="rId214" Type="http://schemas.openxmlformats.org/officeDocument/2006/relationships/image" Target="../media/image237.png"/><Relationship Id="rId25" Type="http://schemas.openxmlformats.org/officeDocument/2006/relationships/image" Target="../media/image62.svg"/><Relationship Id="rId46" Type="http://schemas.openxmlformats.org/officeDocument/2006/relationships/image" Target="../media/image83.png"/><Relationship Id="rId67" Type="http://schemas.openxmlformats.org/officeDocument/2006/relationships/image" Target="../media/image100.svg"/><Relationship Id="rId116" Type="http://schemas.openxmlformats.org/officeDocument/2006/relationships/image" Target="../media/image147.png"/><Relationship Id="rId137" Type="http://schemas.openxmlformats.org/officeDocument/2006/relationships/image" Target="../media/image164.svg"/><Relationship Id="rId158" Type="http://schemas.openxmlformats.org/officeDocument/2006/relationships/image" Target="../media/image183.png"/><Relationship Id="rId20" Type="http://schemas.openxmlformats.org/officeDocument/2006/relationships/image" Target="../media/image57.png"/><Relationship Id="rId41" Type="http://schemas.openxmlformats.org/officeDocument/2006/relationships/image" Target="../media/image78.svg"/><Relationship Id="rId62" Type="http://schemas.openxmlformats.org/officeDocument/2006/relationships/image" Target="../media/image95.png"/><Relationship Id="rId83" Type="http://schemas.openxmlformats.org/officeDocument/2006/relationships/image" Target="../media/image116.svg"/><Relationship Id="rId88" Type="http://schemas.openxmlformats.org/officeDocument/2006/relationships/image" Target="../media/image121.png"/><Relationship Id="rId111" Type="http://schemas.openxmlformats.org/officeDocument/2006/relationships/image" Target="../media/image142.svg"/><Relationship Id="rId132" Type="http://schemas.openxmlformats.org/officeDocument/2006/relationships/image" Target="../media/image21.png"/><Relationship Id="rId153" Type="http://schemas.openxmlformats.org/officeDocument/2006/relationships/image" Target="../media/image178.svg"/><Relationship Id="rId174" Type="http://schemas.openxmlformats.org/officeDocument/2006/relationships/image" Target="../media/image199.png"/><Relationship Id="rId179" Type="http://schemas.openxmlformats.org/officeDocument/2006/relationships/image" Target="../media/image204.svg"/><Relationship Id="rId195" Type="http://schemas.openxmlformats.org/officeDocument/2006/relationships/image" Target="../media/image220.svg"/><Relationship Id="rId209" Type="http://schemas.openxmlformats.org/officeDocument/2006/relationships/image" Target="../media/image24.svg"/><Relationship Id="rId190" Type="http://schemas.openxmlformats.org/officeDocument/2006/relationships/image" Target="../media/image215.png"/><Relationship Id="rId204" Type="http://schemas.openxmlformats.org/officeDocument/2006/relationships/image" Target="../media/image229.png"/><Relationship Id="rId220" Type="http://schemas.openxmlformats.org/officeDocument/2006/relationships/image" Target="../media/image243.png"/><Relationship Id="rId225" Type="http://schemas.openxmlformats.org/officeDocument/2006/relationships/image" Target="../media/image248.svg"/><Relationship Id="rId15" Type="http://schemas.openxmlformats.org/officeDocument/2006/relationships/image" Target="../media/image8.svg"/><Relationship Id="rId36" Type="http://schemas.openxmlformats.org/officeDocument/2006/relationships/image" Target="../media/image73.png"/><Relationship Id="rId57" Type="http://schemas.openxmlformats.org/officeDocument/2006/relationships/image" Target="../media/image92.svg"/><Relationship Id="rId106" Type="http://schemas.openxmlformats.org/officeDocument/2006/relationships/image" Target="../media/image137.png"/><Relationship Id="rId127" Type="http://schemas.openxmlformats.org/officeDocument/2006/relationships/image" Target="../media/image156.svg"/><Relationship Id="rId10" Type="http://schemas.openxmlformats.org/officeDocument/2006/relationships/image" Target="../media/image49.png"/><Relationship Id="rId31" Type="http://schemas.openxmlformats.org/officeDocument/2006/relationships/image" Target="../media/image68.svg"/><Relationship Id="rId52" Type="http://schemas.openxmlformats.org/officeDocument/2006/relationships/image" Target="../media/image87.png"/><Relationship Id="rId73" Type="http://schemas.openxmlformats.org/officeDocument/2006/relationships/image" Target="../media/image106.svg"/><Relationship Id="rId78" Type="http://schemas.openxmlformats.org/officeDocument/2006/relationships/image" Target="../media/image111.png"/><Relationship Id="rId94" Type="http://schemas.openxmlformats.org/officeDocument/2006/relationships/image" Target="../media/image127.png"/><Relationship Id="rId99" Type="http://schemas.openxmlformats.org/officeDocument/2006/relationships/image" Target="../media/image132.svg"/><Relationship Id="rId101" Type="http://schemas.openxmlformats.org/officeDocument/2006/relationships/image" Target="../media/image134.svg"/><Relationship Id="rId122" Type="http://schemas.openxmlformats.org/officeDocument/2006/relationships/image" Target="../media/image153.png"/><Relationship Id="rId143" Type="http://schemas.openxmlformats.org/officeDocument/2006/relationships/image" Target="../media/image170.svg"/><Relationship Id="rId148" Type="http://schemas.openxmlformats.org/officeDocument/2006/relationships/image" Target="../media/image173.png"/><Relationship Id="rId164" Type="http://schemas.openxmlformats.org/officeDocument/2006/relationships/image" Target="../media/image189.png"/><Relationship Id="rId169" Type="http://schemas.openxmlformats.org/officeDocument/2006/relationships/image" Target="../media/image194.svg"/><Relationship Id="rId185" Type="http://schemas.openxmlformats.org/officeDocument/2006/relationships/image" Target="../media/image210.svg"/><Relationship Id="rId4" Type="http://schemas.openxmlformats.org/officeDocument/2006/relationships/image" Target="../media/image45.png"/><Relationship Id="rId9" Type="http://schemas.openxmlformats.org/officeDocument/2006/relationships/image" Target="../media/image48.svg"/><Relationship Id="rId180" Type="http://schemas.openxmlformats.org/officeDocument/2006/relationships/image" Target="../media/image205.png"/><Relationship Id="rId210" Type="http://schemas.openxmlformats.org/officeDocument/2006/relationships/image" Target="../media/image233.png"/><Relationship Id="rId215" Type="http://schemas.openxmlformats.org/officeDocument/2006/relationships/image" Target="../media/image238.svg"/><Relationship Id="rId26" Type="http://schemas.openxmlformats.org/officeDocument/2006/relationships/image" Target="../media/image63.png"/><Relationship Id="rId47" Type="http://schemas.openxmlformats.org/officeDocument/2006/relationships/image" Target="../media/image84.svg"/><Relationship Id="rId68" Type="http://schemas.openxmlformats.org/officeDocument/2006/relationships/image" Target="../media/image101.png"/><Relationship Id="rId89" Type="http://schemas.openxmlformats.org/officeDocument/2006/relationships/image" Target="../media/image122.svg"/><Relationship Id="rId112" Type="http://schemas.openxmlformats.org/officeDocument/2006/relationships/image" Target="../media/image143.png"/><Relationship Id="rId133" Type="http://schemas.openxmlformats.org/officeDocument/2006/relationships/image" Target="../media/image22.svg"/><Relationship Id="rId154" Type="http://schemas.openxmlformats.org/officeDocument/2006/relationships/image" Target="../media/image179.png"/><Relationship Id="rId175" Type="http://schemas.openxmlformats.org/officeDocument/2006/relationships/image" Target="../media/image200.svg"/><Relationship Id="rId196" Type="http://schemas.openxmlformats.org/officeDocument/2006/relationships/image" Target="../media/image221.png"/><Relationship Id="rId200" Type="http://schemas.openxmlformats.org/officeDocument/2006/relationships/image" Target="../media/image225.png"/><Relationship Id="rId16" Type="http://schemas.openxmlformats.org/officeDocument/2006/relationships/image" Target="../media/image53.png"/><Relationship Id="rId221" Type="http://schemas.openxmlformats.org/officeDocument/2006/relationships/image" Target="../media/image244.svg"/><Relationship Id="rId37" Type="http://schemas.openxmlformats.org/officeDocument/2006/relationships/image" Target="../media/image74.svg"/><Relationship Id="rId58" Type="http://schemas.openxmlformats.org/officeDocument/2006/relationships/image" Target="../media/image15.png"/><Relationship Id="rId79" Type="http://schemas.openxmlformats.org/officeDocument/2006/relationships/image" Target="../media/image112.svg"/><Relationship Id="rId102" Type="http://schemas.openxmlformats.org/officeDocument/2006/relationships/image" Target="../media/image17.png"/><Relationship Id="rId123" Type="http://schemas.openxmlformats.org/officeDocument/2006/relationships/image" Target="../media/image154.svg"/><Relationship Id="rId144" Type="http://schemas.openxmlformats.org/officeDocument/2006/relationships/image" Target="../media/image25.png"/><Relationship Id="rId90" Type="http://schemas.openxmlformats.org/officeDocument/2006/relationships/image" Target="../media/image123.png"/><Relationship Id="rId165" Type="http://schemas.openxmlformats.org/officeDocument/2006/relationships/image" Target="../media/image190.svg"/><Relationship Id="rId186" Type="http://schemas.openxmlformats.org/officeDocument/2006/relationships/image" Target="../media/image211.png"/><Relationship Id="rId211" Type="http://schemas.openxmlformats.org/officeDocument/2006/relationships/image" Target="../media/image234.svg"/><Relationship Id="rId27" Type="http://schemas.openxmlformats.org/officeDocument/2006/relationships/image" Target="../media/image64.svg"/><Relationship Id="rId48" Type="http://schemas.openxmlformats.org/officeDocument/2006/relationships/image" Target="../media/image31.png"/><Relationship Id="rId69" Type="http://schemas.openxmlformats.org/officeDocument/2006/relationships/image" Target="../media/image102.svg"/><Relationship Id="rId113" Type="http://schemas.openxmlformats.org/officeDocument/2006/relationships/image" Target="../media/image144.svg"/><Relationship Id="rId134" Type="http://schemas.openxmlformats.org/officeDocument/2006/relationships/image" Target="../media/image161.png"/><Relationship Id="rId80" Type="http://schemas.openxmlformats.org/officeDocument/2006/relationships/image" Target="../media/image113.png"/><Relationship Id="rId155" Type="http://schemas.openxmlformats.org/officeDocument/2006/relationships/image" Target="../media/image180.svg"/><Relationship Id="rId176" Type="http://schemas.openxmlformats.org/officeDocument/2006/relationships/image" Target="../media/image201.png"/><Relationship Id="rId197" Type="http://schemas.openxmlformats.org/officeDocument/2006/relationships/image" Target="../media/image222.svg"/><Relationship Id="rId201" Type="http://schemas.openxmlformats.org/officeDocument/2006/relationships/image" Target="../media/image226.svg"/><Relationship Id="rId222" Type="http://schemas.openxmlformats.org/officeDocument/2006/relationships/image" Target="../media/image245.png"/><Relationship Id="rId17" Type="http://schemas.openxmlformats.org/officeDocument/2006/relationships/image" Target="../media/image54.svg"/><Relationship Id="rId38" Type="http://schemas.openxmlformats.org/officeDocument/2006/relationships/image" Target="../media/image75.png"/><Relationship Id="rId59" Type="http://schemas.openxmlformats.org/officeDocument/2006/relationships/image" Target="../media/image16.svg"/><Relationship Id="rId103" Type="http://schemas.openxmlformats.org/officeDocument/2006/relationships/image" Target="../media/image18.svg"/><Relationship Id="rId124" Type="http://schemas.openxmlformats.org/officeDocument/2006/relationships/image" Target="../media/image19.png"/><Relationship Id="rId70" Type="http://schemas.openxmlformats.org/officeDocument/2006/relationships/image" Target="../media/image103.png"/><Relationship Id="rId91" Type="http://schemas.openxmlformats.org/officeDocument/2006/relationships/image" Target="../media/image124.svg"/><Relationship Id="rId145" Type="http://schemas.openxmlformats.org/officeDocument/2006/relationships/image" Target="../media/image26.svg"/><Relationship Id="rId166" Type="http://schemas.openxmlformats.org/officeDocument/2006/relationships/image" Target="../media/image191.png"/><Relationship Id="rId187" Type="http://schemas.openxmlformats.org/officeDocument/2006/relationships/image" Target="../media/image212.svg"/><Relationship Id="rId1" Type="http://schemas.openxmlformats.org/officeDocument/2006/relationships/slideLayout" Target="../slideLayouts/slideLayout15.xml"/><Relationship Id="rId212" Type="http://schemas.openxmlformats.org/officeDocument/2006/relationships/image" Target="../media/image235.png"/><Relationship Id="rId28" Type="http://schemas.openxmlformats.org/officeDocument/2006/relationships/image" Target="../media/image65.png"/><Relationship Id="rId49" Type="http://schemas.openxmlformats.org/officeDocument/2006/relationships/image" Target="../media/image32.svg"/><Relationship Id="rId114" Type="http://schemas.openxmlformats.org/officeDocument/2006/relationships/image" Target="../media/image145.png"/><Relationship Id="rId60" Type="http://schemas.openxmlformats.org/officeDocument/2006/relationships/image" Target="../media/image93.png"/><Relationship Id="rId81" Type="http://schemas.openxmlformats.org/officeDocument/2006/relationships/image" Target="../media/image114.svg"/><Relationship Id="rId135" Type="http://schemas.openxmlformats.org/officeDocument/2006/relationships/image" Target="../media/image162.svg"/><Relationship Id="rId156" Type="http://schemas.openxmlformats.org/officeDocument/2006/relationships/image" Target="../media/image181.png"/><Relationship Id="rId177" Type="http://schemas.openxmlformats.org/officeDocument/2006/relationships/image" Target="../media/image202.svg"/><Relationship Id="rId198" Type="http://schemas.openxmlformats.org/officeDocument/2006/relationships/image" Target="../media/image223.png"/><Relationship Id="rId202" Type="http://schemas.openxmlformats.org/officeDocument/2006/relationships/image" Target="../media/image227.png"/><Relationship Id="rId223" Type="http://schemas.openxmlformats.org/officeDocument/2006/relationships/image" Target="../media/image246.svg"/><Relationship Id="rId18" Type="http://schemas.openxmlformats.org/officeDocument/2006/relationships/image" Target="../media/image55.png"/><Relationship Id="rId39" Type="http://schemas.openxmlformats.org/officeDocument/2006/relationships/image" Target="../media/image76.svg"/><Relationship Id="rId50" Type="http://schemas.openxmlformats.org/officeDocument/2006/relationships/image" Target="../media/image85.png"/><Relationship Id="rId104" Type="http://schemas.openxmlformats.org/officeDocument/2006/relationships/image" Target="../media/image135.png"/><Relationship Id="rId125" Type="http://schemas.openxmlformats.org/officeDocument/2006/relationships/image" Target="../media/image20.svg"/><Relationship Id="rId146" Type="http://schemas.openxmlformats.org/officeDocument/2006/relationships/image" Target="../media/image171.png"/><Relationship Id="rId167" Type="http://schemas.openxmlformats.org/officeDocument/2006/relationships/image" Target="../media/image192.svg"/><Relationship Id="rId188" Type="http://schemas.openxmlformats.org/officeDocument/2006/relationships/image" Target="../media/image213.png"/><Relationship Id="rId71" Type="http://schemas.openxmlformats.org/officeDocument/2006/relationships/image" Target="../media/image104.svg"/><Relationship Id="rId92" Type="http://schemas.openxmlformats.org/officeDocument/2006/relationships/image" Target="../media/image125.png"/><Relationship Id="rId213" Type="http://schemas.openxmlformats.org/officeDocument/2006/relationships/image" Target="../media/image236.svg"/><Relationship Id="rId2" Type="http://schemas.openxmlformats.org/officeDocument/2006/relationships/image" Target="../media/image43.png"/><Relationship Id="rId29" Type="http://schemas.openxmlformats.org/officeDocument/2006/relationships/image" Target="../media/image66.svg"/><Relationship Id="rId40" Type="http://schemas.openxmlformats.org/officeDocument/2006/relationships/image" Target="../media/image77.png"/><Relationship Id="rId115" Type="http://schemas.openxmlformats.org/officeDocument/2006/relationships/image" Target="../media/image146.svg"/><Relationship Id="rId136" Type="http://schemas.openxmlformats.org/officeDocument/2006/relationships/image" Target="../media/image163.png"/><Relationship Id="rId157" Type="http://schemas.openxmlformats.org/officeDocument/2006/relationships/image" Target="../media/image182.svg"/><Relationship Id="rId178" Type="http://schemas.openxmlformats.org/officeDocument/2006/relationships/image" Target="../media/image203.png"/><Relationship Id="rId61" Type="http://schemas.openxmlformats.org/officeDocument/2006/relationships/image" Target="../media/image94.svg"/><Relationship Id="rId82" Type="http://schemas.openxmlformats.org/officeDocument/2006/relationships/image" Target="../media/image115.png"/><Relationship Id="rId199" Type="http://schemas.openxmlformats.org/officeDocument/2006/relationships/image" Target="../media/image224.svg"/><Relationship Id="rId203" Type="http://schemas.openxmlformats.org/officeDocument/2006/relationships/image" Target="../media/image228.svg"/><Relationship Id="rId19" Type="http://schemas.openxmlformats.org/officeDocument/2006/relationships/image" Target="../media/image56.svg"/><Relationship Id="rId224" Type="http://schemas.openxmlformats.org/officeDocument/2006/relationships/image" Target="../media/image247.png"/><Relationship Id="rId30" Type="http://schemas.openxmlformats.org/officeDocument/2006/relationships/image" Target="../media/image67.png"/><Relationship Id="rId105" Type="http://schemas.openxmlformats.org/officeDocument/2006/relationships/image" Target="../media/image136.svg"/><Relationship Id="rId126" Type="http://schemas.openxmlformats.org/officeDocument/2006/relationships/image" Target="../media/image155.png"/><Relationship Id="rId147" Type="http://schemas.openxmlformats.org/officeDocument/2006/relationships/image" Target="../media/image172.svg"/><Relationship Id="rId168" Type="http://schemas.openxmlformats.org/officeDocument/2006/relationships/image" Target="../media/image193.png"/><Relationship Id="rId51" Type="http://schemas.openxmlformats.org/officeDocument/2006/relationships/image" Target="../media/image86.svg"/><Relationship Id="rId72" Type="http://schemas.openxmlformats.org/officeDocument/2006/relationships/image" Target="../media/image105.png"/><Relationship Id="rId93" Type="http://schemas.openxmlformats.org/officeDocument/2006/relationships/image" Target="../media/image126.svg"/><Relationship Id="rId189" Type="http://schemas.openxmlformats.org/officeDocument/2006/relationships/image" Target="../media/image2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5930DD5-997C-D34E-2FA1-1432D0C14E8A}"/>
              </a:ext>
            </a:extLst>
          </p:cNvPr>
          <p:cNvSpPr/>
          <p:nvPr/>
        </p:nvSpPr>
        <p:spPr>
          <a:xfrm>
            <a:off x="0" y="3928188"/>
            <a:ext cx="2926080" cy="2929812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7D65E1F-1EC0-C8EC-A4ED-24D104D99CA5}"/>
              </a:ext>
            </a:extLst>
          </p:cNvPr>
          <p:cNvSpPr txBox="1"/>
          <p:nvPr/>
        </p:nvSpPr>
        <p:spPr>
          <a:xfrm>
            <a:off x="520852" y="4304401"/>
            <a:ext cx="188437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dirty="0" err="1">
                <a:solidFill>
                  <a:schemeClr val="bg1"/>
                </a:solidFill>
                <a:latin typeface="Montserrat" pitchFamily="2" charset="0"/>
              </a:rPr>
              <a:t>Person</a:t>
            </a:r>
            <a:endParaRPr lang="en-ID" sz="14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B509259-1DDB-595A-857C-78E6E8D8D42B}"/>
              </a:ext>
            </a:extLst>
          </p:cNvPr>
          <p:cNvSpPr txBox="1"/>
          <p:nvPr/>
        </p:nvSpPr>
        <p:spPr>
          <a:xfrm>
            <a:off x="520852" y="4632159"/>
            <a:ext cx="188437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200" dirty="0" err="1">
                <a:solidFill>
                  <a:schemeClr val="bg1"/>
                </a:solidFill>
                <a:latin typeface="Montserrat" pitchFamily="2" charset="0"/>
              </a:rPr>
              <a:t>Title</a:t>
            </a:r>
            <a:endParaRPr lang="en-ID" sz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4EF86BB-E34C-8E0B-EE4F-ABFD515D3B6F}"/>
              </a:ext>
            </a:extLst>
          </p:cNvPr>
          <p:cNvCxnSpPr>
            <a:cxnSpLocks/>
          </p:cNvCxnSpPr>
          <p:nvPr/>
        </p:nvCxnSpPr>
        <p:spPr>
          <a:xfrm>
            <a:off x="290152" y="5421086"/>
            <a:ext cx="234577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02B18D7C-DEC5-DE41-96C2-6E3AEF6C2D4B}"/>
              </a:ext>
            </a:extLst>
          </p:cNvPr>
          <p:cNvSpPr txBox="1"/>
          <p:nvPr/>
        </p:nvSpPr>
        <p:spPr>
          <a:xfrm>
            <a:off x="520852" y="5769307"/>
            <a:ext cx="188437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dirty="0" err="1">
                <a:solidFill>
                  <a:schemeClr val="bg1"/>
                </a:solidFill>
                <a:latin typeface="Montserrat" pitchFamily="2" charset="0"/>
              </a:rPr>
              <a:t>Date</a:t>
            </a:r>
            <a:endParaRPr lang="en-ID" sz="14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A29C6D-EE7A-D0EB-B714-AEE0C67FD568}"/>
              </a:ext>
            </a:extLst>
          </p:cNvPr>
          <p:cNvSpPr txBox="1"/>
          <p:nvPr/>
        </p:nvSpPr>
        <p:spPr>
          <a:xfrm>
            <a:off x="520852" y="6097065"/>
            <a:ext cx="188437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200" dirty="0" err="1">
                <a:solidFill>
                  <a:schemeClr val="bg1"/>
                </a:solidFill>
                <a:latin typeface="Montserrat" pitchFamily="2" charset="0"/>
              </a:rPr>
              <a:t>Place</a:t>
            </a:r>
            <a:endParaRPr lang="en-US" sz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DCF3DAD-8749-E73B-E206-A522EDC0A7DD}"/>
              </a:ext>
            </a:extLst>
          </p:cNvPr>
          <p:cNvSpPr txBox="1"/>
          <p:nvPr/>
        </p:nvSpPr>
        <p:spPr>
          <a:xfrm>
            <a:off x="3749512" y="2709436"/>
            <a:ext cx="520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solidFill>
                  <a:srgbClr val="C00000"/>
                </a:solidFill>
                <a:latin typeface="Montserrat" pitchFamily="2" charset="0"/>
              </a:rPr>
              <a:t>Title</a:t>
            </a:r>
            <a:r>
              <a:rPr lang="tr-TR" sz="1600" dirty="0">
                <a:solidFill>
                  <a:srgbClr val="C00000"/>
                </a:solidFill>
                <a:latin typeface="Montserrat" pitchFamily="2" charset="0"/>
              </a:rPr>
              <a:t> Here</a:t>
            </a:r>
            <a:endParaRPr lang="en-ID" sz="1600" dirty="0">
              <a:solidFill>
                <a:srgbClr val="C00000"/>
              </a:solidFill>
              <a:latin typeface="Montserrat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0DCAC2-B9FF-409C-0F5B-3DA1AA49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511" y="878877"/>
            <a:ext cx="5773180" cy="1755648"/>
          </a:xfrm>
        </p:spPr>
        <p:txBody>
          <a:bodyPr/>
          <a:lstStyle/>
          <a:p>
            <a:r>
              <a:rPr lang="tr-TR" dirty="0">
                <a:latin typeface="Montserrat" pitchFamily="2" charset="0"/>
              </a:rPr>
              <a:t>Presentation</a:t>
            </a:r>
            <a:br>
              <a:rPr lang="tr-TR" dirty="0">
                <a:latin typeface="Montserrat" pitchFamily="2" charset="0"/>
              </a:rPr>
            </a:br>
            <a:r>
              <a:rPr lang="tr-TR" dirty="0" err="1">
                <a:latin typeface="Montserrat" pitchFamily="2" charset="0"/>
              </a:rPr>
              <a:t>Template</a:t>
            </a:r>
            <a:endParaRPr lang="en-ID" dirty="0">
              <a:latin typeface="Montserrat" pitchFamily="2" charset="0"/>
            </a:endParaRPr>
          </a:p>
        </p:txBody>
      </p: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A368D09-BA5B-CD06-73DB-883E21016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6" y="1668090"/>
            <a:ext cx="2437214" cy="628958"/>
          </a:xfrm>
          <a:prstGeom prst="rect">
            <a:avLst/>
          </a:prstGeom>
        </p:spPr>
      </p:pic>
      <p:pic>
        <p:nvPicPr>
          <p:cNvPr id="27" name="Picture Placeholder 4">
            <a:extLst>
              <a:ext uri="{FF2B5EF4-FFF2-40B4-BE49-F238E27FC236}">
                <a16:creationId xmlns:a16="http://schemas.microsoft.com/office/drawing/2014/main" id="{F9C99321-C398-2FC5-5E8E-B61BB37524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8097" b="28097"/>
          <a:stretch/>
        </p:blipFill>
        <p:spPr>
          <a:xfrm>
            <a:off x="2743200" y="3928189"/>
            <a:ext cx="9448800" cy="2929812"/>
          </a:xfrm>
        </p:spPr>
      </p:pic>
    </p:spTree>
    <p:extLst>
      <p:ext uri="{BB962C8B-B14F-4D97-AF65-F5344CB8AC3E}">
        <p14:creationId xmlns:p14="http://schemas.microsoft.com/office/powerpoint/2010/main" val="42497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9" grpId="0"/>
      <p:bldP spid="80" grpId="0"/>
      <p:bldP spid="83" grpId="0"/>
      <p:bldP spid="84" grpId="0"/>
      <p:bldP spid="7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736370-2EB6-9F9E-EF51-E09666993E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76" r="10876"/>
          <a:stretch/>
        </p:blipFill>
        <p:spPr/>
      </p:pic>
      <p:sp>
        <p:nvSpPr>
          <p:cNvPr id="42" name="Title 41">
            <a:extLst>
              <a:ext uri="{FF2B5EF4-FFF2-40B4-BE49-F238E27FC236}">
                <a16:creationId xmlns:a16="http://schemas.microsoft.com/office/drawing/2014/main" id="{25C8FC6B-B1BE-42E7-AEB2-9C8F1F04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err="1">
                <a:latin typeface="Montserrat" pitchFamily="2" charset="0"/>
              </a:rPr>
              <a:t>Title</a:t>
            </a:r>
            <a:r>
              <a:rPr lang="tr-TR" sz="4800" dirty="0">
                <a:latin typeface="Montserrat" pitchFamily="2" charset="0"/>
              </a:rPr>
              <a:t> Here</a:t>
            </a:r>
            <a:endParaRPr lang="en-US" sz="4800" dirty="0">
              <a:latin typeface="Montserrat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82EDA0-E335-171C-28AF-9B9FF6145FE6}"/>
              </a:ext>
            </a:extLst>
          </p:cNvPr>
          <p:cNvSpPr/>
          <p:nvPr/>
        </p:nvSpPr>
        <p:spPr>
          <a:xfrm>
            <a:off x="4027223" y="3950497"/>
            <a:ext cx="7533168" cy="1572623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EA6E290-81ED-E6EB-667E-64036352C83A}"/>
              </a:ext>
            </a:extLst>
          </p:cNvPr>
          <p:cNvSpPr/>
          <p:nvPr/>
        </p:nvSpPr>
        <p:spPr>
          <a:xfrm>
            <a:off x="4457986" y="4264867"/>
            <a:ext cx="943884" cy="943882"/>
          </a:xfrm>
          <a:prstGeom prst="roundRect">
            <a:avLst>
              <a:gd name="adj" fmla="val 354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CC32F9-F852-6837-8C5E-78C04FCF066B}"/>
              </a:ext>
            </a:extLst>
          </p:cNvPr>
          <p:cNvSpPr/>
          <p:nvPr/>
        </p:nvSpPr>
        <p:spPr>
          <a:xfrm>
            <a:off x="7469536" y="2814530"/>
            <a:ext cx="3953448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9515FA-3EEE-E142-6123-115D1C61892C}"/>
              </a:ext>
            </a:extLst>
          </p:cNvPr>
          <p:cNvSpPr txBox="1"/>
          <p:nvPr/>
        </p:nvSpPr>
        <p:spPr>
          <a:xfrm>
            <a:off x="7728225" y="4301185"/>
            <a:ext cx="1983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tserrat" pitchFamily="2" charset="0"/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76F0C6C-848F-CACF-68B9-19C9E09EDAC6}"/>
              </a:ext>
            </a:extLst>
          </p:cNvPr>
          <p:cNvSpPr txBox="1"/>
          <p:nvPr/>
        </p:nvSpPr>
        <p:spPr>
          <a:xfrm>
            <a:off x="7728225" y="4554762"/>
            <a:ext cx="3215122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Montserrat" pitchFamily="2" charset="0"/>
              </a:rPr>
              <a:t>Nulla id </a:t>
            </a:r>
            <a:r>
              <a:rPr lang="en-US" sz="1200" dirty="0" err="1">
                <a:latin typeface="Montserrat" pitchFamily="2" charset="0"/>
              </a:rPr>
              <a:t>turpis</a:t>
            </a:r>
            <a:r>
              <a:rPr lang="en-US" sz="1200" dirty="0">
                <a:latin typeface="Montserrat" pitchFamily="2" charset="0"/>
              </a:rPr>
              <a:t> </a:t>
            </a:r>
            <a:r>
              <a:rPr lang="en-US" sz="1200" dirty="0" err="1">
                <a:latin typeface="Montserrat" pitchFamily="2" charset="0"/>
              </a:rPr>
              <a:t>ultricies</a:t>
            </a:r>
            <a:r>
              <a:rPr lang="en-US" sz="1200" dirty="0">
                <a:latin typeface="Montserrat" pitchFamily="2" charset="0"/>
              </a:rPr>
              <a:t>, </a:t>
            </a:r>
            <a:r>
              <a:rPr lang="en-US" sz="1200" dirty="0" err="1">
                <a:latin typeface="Montserrat" pitchFamily="2" charset="0"/>
              </a:rPr>
              <a:t>fringilla</a:t>
            </a:r>
            <a:r>
              <a:rPr lang="en-US" sz="1200" dirty="0">
                <a:latin typeface="Montserrat" pitchFamily="2" charset="0"/>
              </a:rPr>
              <a:t> ex </a:t>
            </a:r>
            <a:r>
              <a:rPr lang="en-US" sz="1200" dirty="0" err="1">
                <a:latin typeface="Montserrat" pitchFamily="2" charset="0"/>
              </a:rPr>
              <a:t>ut</a:t>
            </a:r>
            <a:r>
              <a:rPr lang="en-US" sz="1200" dirty="0">
                <a:latin typeface="Montserrat" pitchFamily="2" charset="0"/>
              </a:rPr>
              <a:t>, </a:t>
            </a:r>
            <a:r>
              <a:rPr lang="en-US" sz="1200" dirty="0" err="1">
                <a:latin typeface="Montserrat" pitchFamily="2" charset="0"/>
              </a:rPr>
              <a:t>ullamcorper</a:t>
            </a:r>
            <a:r>
              <a:rPr lang="en-US" sz="1200" dirty="0">
                <a:latin typeface="Montserrat" pitchFamily="2" charset="0"/>
              </a:rPr>
              <a:t> est.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DC71C5-4B68-9790-F71F-E182CDBCBDB6}"/>
              </a:ext>
            </a:extLst>
          </p:cNvPr>
          <p:cNvSpPr txBox="1"/>
          <p:nvPr/>
        </p:nvSpPr>
        <p:spPr>
          <a:xfrm>
            <a:off x="5658847" y="4382865"/>
            <a:ext cx="198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accent1"/>
                </a:solidFill>
                <a:latin typeface="Montserrat" pitchFamily="2" charset="0"/>
              </a:rPr>
              <a:t>%3</a:t>
            </a:r>
            <a:r>
              <a:rPr lang="en-US" sz="4000" dirty="0">
                <a:solidFill>
                  <a:schemeClr val="accent1"/>
                </a:solidFill>
                <a:latin typeface="Montserrat" pitchFamily="2" charset="0"/>
              </a:rPr>
              <a:t>5</a:t>
            </a:r>
            <a:endParaRPr lang="en-US" dirty="0">
              <a:solidFill>
                <a:schemeClr val="accent1"/>
              </a:solidFill>
              <a:latin typeface="Montserrat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A50C3A4-8682-CBD5-64EE-D4AC0D8A9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4156" y="4461036"/>
            <a:ext cx="551543" cy="5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6" grpId="0" animBg="1"/>
      <p:bldP spid="37" grpId="0" animBg="1"/>
      <p:bldP spid="55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75E099-EE61-586A-0383-555299784319}"/>
              </a:ext>
            </a:extLst>
          </p:cNvPr>
          <p:cNvSpPr/>
          <p:nvPr/>
        </p:nvSpPr>
        <p:spPr>
          <a:xfrm>
            <a:off x="1119418" y="3477515"/>
            <a:ext cx="5274030" cy="1904798"/>
          </a:xfrm>
          <a:prstGeom prst="roundRect">
            <a:avLst>
              <a:gd name="adj" fmla="val 1024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DD52B39-B3CA-A148-DEEE-10BB832DAF87}"/>
              </a:ext>
            </a:extLst>
          </p:cNvPr>
          <p:cNvSpPr/>
          <p:nvPr/>
        </p:nvSpPr>
        <p:spPr>
          <a:xfrm>
            <a:off x="1424507" y="3748055"/>
            <a:ext cx="1362456" cy="1363717"/>
          </a:xfrm>
          <a:prstGeom prst="roundRect">
            <a:avLst>
              <a:gd name="adj" fmla="val 963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32177E4-9A3B-830D-3F75-9E312100AD50}"/>
              </a:ext>
            </a:extLst>
          </p:cNvPr>
          <p:cNvSpPr/>
          <p:nvPr/>
        </p:nvSpPr>
        <p:spPr>
          <a:xfrm>
            <a:off x="7025959" y="2208908"/>
            <a:ext cx="647834" cy="3183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8944B3B-28F1-2C08-6418-225F235A30C1}"/>
              </a:ext>
            </a:extLst>
          </p:cNvPr>
          <p:cNvSpPr/>
          <p:nvPr/>
        </p:nvSpPr>
        <p:spPr>
          <a:xfrm>
            <a:off x="7025959" y="2654219"/>
            <a:ext cx="647834" cy="27378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2700000" sx="103000" sy="103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D314302-5B01-6D4D-F1CD-88ACD15B3B46}"/>
              </a:ext>
            </a:extLst>
          </p:cNvPr>
          <p:cNvSpPr txBox="1"/>
          <p:nvPr/>
        </p:nvSpPr>
        <p:spPr>
          <a:xfrm>
            <a:off x="7025959" y="2742851"/>
            <a:ext cx="647834" cy="285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7683DD-E00C-E6D7-4567-1AB1C132BC6B}"/>
              </a:ext>
            </a:extLst>
          </p:cNvPr>
          <p:cNvSpPr txBox="1"/>
          <p:nvPr/>
        </p:nvSpPr>
        <p:spPr>
          <a:xfrm>
            <a:off x="7025959" y="1713833"/>
            <a:ext cx="647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Montserrat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A.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1C14FB0-9557-EB4E-E980-971902AAB366}"/>
              </a:ext>
            </a:extLst>
          </p:cNvPr>
          <p:cNvSpPr/>
          <p:nvPr/>
        </p:nvSpPr>
        <p:spPr>
          <a:xfrm>
            <a:off x="7875656" y="2208908"/>
            <a:ext cx="647834" cy="3183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CF8C4C0-59EC-D6FF-D855-BC2E3960E7FE}"/>
              </a:ext>
            </a:extLst>
          </p:cNvPr>
          <p:cNvSpPr/>
          <p:nvPr/>
        </p:nvSpPr>
        <p:spPr>
          <a:xfrm>
            <a:off x="7875656" y="3473181"/>
            <a:ext cx="647834" cy="191889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2700000" sx="103000" sy="103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3DEA5D-12A5-1C68-377E-493A841DDF44}"/>
              </a:ext>
            </a:extLst>
          </p:cNvPr>
          <p:cNvSpPr txBox="1"/>
          <p:nvPr/>
        </p:nvSpPr>
        <p:spPr>
          <a:xfrm>
            <a:off x="7875656" y="3561813"/>
            <a:ext cx="647834" cy="285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2119C1C-1990-BF7F-738B-3EDB1FB7C72A}"/>
              </a:ext>
            </a:extLst>
          </p:cNvPr>
          <p:cNvSpPr txBox="1"/>
          <p:nvPr/>
        </p:nvSpPr>
        <p:spPr>
          <a:xfrm>
            <a:off x="7875656" y="1713833"/>
            <a:ext cx="647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Montserrat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B.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546C604-CAE7-74D1-9CDE-FA71905C984C}"/>
              </a:ext>
            </a:extLst>
          </p:cNvPr>
          <p:cNvSpPr/>
          <p:nvPr/>
        </p:nvSpPr>
        <p:spPr>
          <a:xfrm>
            <a:off x="8725353" y="2208908"/>
            <a:ext cx="647834" cy="3183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592BC3C-1DBD-AD44-D6DB-11DE9D64F279}"/>
              </a:ext>
            </a:extLst>
          </p:cNvPr>
          <p:cNvSpPr/>
          <p:nvPr/>
        </p:nvSpPr>
        <p:spPr>
          <a:xfrm>
            <a:off x="8725353" y="2970651"/>
            <a:ext cx="647834" cy="242141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2700000" sx="103000" sy="103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688B49-92C0-A0E7-FFF2-727605CA86AA}"/>
              </a:ext>
            </a:extLst>
          </p:cNvPr>
          <p:cNvSpPr txBox="1"/>
          <p:nvPr/>
        </p:nvSpPr>
        <p:spPr>
          <a:xfrm>
            <a:off x="8725353" y="3059284"/>
            <a:ext cx="647834" cy="285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70%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674E3F-400B-1B7F-5459-139BCDFE12C8}"/>
              </a:ext>
            </a:extLst>
          </p:cNvPr>
          <p:cNvSpPr txBox="1"/>
          <p:nvPr/>
        </p:nvSpPr>
        <p:spPr>
          <a:xfrm>
            <a:off x="8725353" y="1713833"/>
            <a:ext cx="647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Montserrat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C.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34CEC75-B74D-7ED6-A4AB-BDF7FD995D51}"/>
              </a:ext>
            </a:extLst>
          </p:cNvPr>
          <p:cNvSpPr/>
          <p:nvPr/>
        </p:nvSpPr>
        <p:spPr>
          <a:xfrm>
            <a:off x="9575050" y="2208908"/>
            <a:ext cx="647834" cy="3183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29B4138-B884-119C-497D-2471607939F0}"/>
              </a:ext>
            </a:extLst>
          </p:cNvPr>
          <p:cNvSpPr/>
          <p:nvPr/>
        </p:nvSpPr>
        <p:spPr>
          <a:xfrm>
            <a:off x="9575050" y="3914700"/>
            <a:ext cx="647834" cy="147737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2700000" sx="103000" sy="103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73BA71-ED65-FBD8-AB22-7427F3316FE5}"/>
              </a:ext>
            </a:extLst>
          </p:cNvPr>
          <p:cNvSpPr txBox="1"/>
          <p:nvPr/>
        </p:nvSpPr>
        <p:spPr>
          <a:xfrm>
            <a:off x="9575050" y="4003332"/>
            <a:ext cx="647834" cy="285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0747A00-D9BF-96BC-9216-E160432065E3}"/>
              </a:ext>
            </a:extLst>
          </p:cNvPr>
          <p:cNvSpPr txBox="1"/>
          <p:nvPr/>
        </p:nvSpPr>
        <p:spPr>
          <a:xfrm>
            <a:off x="9575050" y="1713833"/>
            <a:ext cx="647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Montserrat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D.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712F6CB-721E-3DCA-144A-FC0EFD900F58}"/>
              </a:ext>
            </a:extLst>
          </p:cNvPr>
          <p:cNvSpPr/>
          <p:nvPr/>
        </p:nvSpPr>
        <p:spPr>
          <a:xfrm>
            <a:off x="10424748" y="2208908"/>
            <a:ext cx="647834" cy="3183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FEAF947-42B8-223C-F019-09CB03F49E9D}"/>
              </a:ext>
            </a:extLst>
          </p:cNvPr>
          <p:cNvSpPr/>
          <p:nvPr/>
        </p:nvSpPr>
        <p:spPr>
          <a:xfrm>
            <a:off x="10424748" y="3287085"/>
            <a:ext cx="647834" cy="210498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2700000" sx="103000" sy="103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43A5A4B-90DA-C650-6912-ED99FA0FEAB9}"/>
              </a:ext>
            </a:extLst>
          </p:cNvPr>
          <p:cNvSpPr txBox="1"/>
          <p:nvPr/>
        </p:nvSpPr>
        <p:spPr>
          <a:xfrm>
            <a:off x="10424748" y="3375717"/>
            <a:ext cx="647834" cy="285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67%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E96302-26B1-3524-1965-FAAC5B14B56A}"/>
              </a:ext>
            </a:extLst>
          </p:cNvPr>
          <p:cNvSpPr txBox="1"/>
          <p:nvPr/>
        </p:nvSpPr>
        <p:spPr>
          <a:xfrm>
            <a:off x="10424748" y="1713833"/>
            <a:ext cx="647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Montserrat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5891173-BAFD-1729-A7DB-CFCBC0ED52C6}"/>
              </a:ext>
            </a:extLst>
          </p:cNvPr>
          <p:cNvSpPr/>
          <p:nvPr/>
        </p:nvSpPr>
        <p:spPr>
          <a:xfrm>
            <a:off x="1136017" y="2177160"/>
            <a:ext cx="5257431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porta lorem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porta, et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 pharetra.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id mi a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86A4CD6-7E03-86A8-8DE7-3ECADA179208}"/>
              </a:ext>
            </a:extLst>
          </p:cNvPr>
          <p:cNvSpPr txBox="1"/>
          <p:nvPr/>
        </p:nvSpPr>
        <p:spPr>
          <a:xfrm>
            <a:off x="1136017" y="1873836"/>
            <a:ext cx="457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chemeClr val="accent1"/>
                </a:solidFill>
                <a:latin typeface="Montserrat" pitchFamily="2" charset="0"/>
              </a:rPr>
              <a:t>Title</a:t>
            </a:r>
            <a:r>
              <a:rPr lang="tr-TR" dirty="0">
                <a:solidFill>
                  <a:schemeClr val="accent1"/>
                </a:solidFill>
                <a:latin typeface="Montserrat" pitchFamily="2" charset="0"/>
              </a:rPr>
              <a:t> Here</a:t>
            </a:r>
            <a:endParaRPr lang="en-ID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17F1DF-3A94-41E5-8BE3-88EC24F8EB3E}"/>
              </a:ext>
            </a:extLst>
          </p:cNvPr>
          <p:cNvSpPr txBox="1"/>
          <p:nvPr/>
        </p:nvSpPr>
        <p:spPr>
          <a:xfrm>
            <a:off x="1424507" y="4000238"/>
            <a:ext cx="1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accent1"/>
                </a:solidFill>
                <a:latin typeface="Montserrat" pitchFamily="2" charset="0"/>
              </a:rPr>
              <a:t>%</a:t>
            </a:r>
            <a:r>
              <a:rPr lang="en-US" sz="3600" dirty="0">
                <a:solidFill>
                  <a:schemeClr val="accent1"/>
                </a:solidFill>
                <a:latin typeface="Montserrat" pitchFamily="2" charset="0"/>
              </a:rPr>
              <a:t>32</a:t>
            </a:r>
            <a:endParaRPr lang="en-ID" sz="360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E4C3DF-5B01-7C8C-0152-6BEA0BD75BDB}"/>
              </a:ext>
            </a:extLst>
          </p:cNvPr>
          <p:cNvSpPr txBox="1"/>
          <p:nvPr/>
        </p:nvSpPr>
        <p:spPr>
          <a:xfrm>
            <a:off x="1424507" y="4582590"/>
            <a:ext cx="1362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>
                <a:solidFill>
                  <a:schemeClr val="accent1"/>
                </a:solidFill>
                <a:latin typeface="Montserrat" pitchFamily="2" charset="0"/>
              </a:rPr>
              <a:t>Title</a:t>
            </a:r>
            <a:endParaRPr lang="en-ID" sz="120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CC1D80B-F2AB-B170-EFD8-168197CBF6D4}"/>
              </a:ext>
            </a:extLst>
          </p:cNvPr>
          <p:cNvSpPr/>
          <p:nvPr/>
        </p:nvSpPr>
        <p:spPr>
          <a:xfrm>
            <a:off x="3160034" y="3688277"/>
            <a:ext cx="2846300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6E9DB2F-4E29-060C-02B2-40BA07BEA5CE}"/>
              </a:ext>
            </a:extLst>
          </p:cNvPr>
          <p:cNvSpPr txBox="1"/>
          <p:nvPr/>
        </p:nvSpPr>
        <p:spPr>
          <a:xfrm>
            <a:off x="3572847" y="4386153"/>
            <a:ext cx="2433487" cy="338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id </a:t>
            </a:r>
            <a:r>
              <a:rPr lang="en-US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endParaRPr lang="en-US" dirty="0">
              <a:solidFill>
                <a:schemeClr val="bg2"/>
              </a:solidFill>
              <a:latin typeface="Montserra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06A4FE9-49E0-08E7-A089-57DE1350DD5A}"/>
              </a:ext>
            </a:extLst>
          </p:cNvPr>
          <p:cNvSpPr txBox="1"/>
          <p:nvPr/>
        </p:nvSpPr>
        <p:spPr>
          <a:xfrm>
            <a:off x="3572847" y="4770689"/>
            <a:ext cx="2433487" cy="338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id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endParaRPr lang="en-US" sz="1200" dirty="0">
              <a:solidFill>
                <a:schemeClr val="bg2"/>
              </a:solidFill>
              <a:latin typeface="Montserra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B03AF2-01A2-9BDB-057D-BB6E70205161}"/>
              </a:ext>
            </a:extLst>
          </p:cNvPr>
          <p:cNvGrpSpPr/>
          <p:nvPr/>
        </p:nvGrpSpPr>
        <p:grpSpPr>
          <a:xfrm>
            <a:off x="3265669" y="4437859"/>
            <a:ext cx="234697" cy="234697"/>
            <a:chOff x="3265669" y="4437859"/>
            <a:chExt cx="234697" cy="234697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B25B23B-7EA0-CA2C-6298-A9F323FD9AE5}"/>
                </a:ext>
              </a:extLst>
            </p:cNvPr>
            <p:cNvSpPr/>
            <p:nvPr/>
          </p:nvSpPr>
          <p:spPr>
            <a:xfrm>
              <a:off x="3265669" y="4437859"/>
              <a:ext cx="234697" cy="2346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571500" dist="2667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Graphic 13">
              <a:extLst>
                <a:ext uri="{FF2B5EF4-FFF2-40B4-BE49-F238E27FC236}">
                  <a16:creationId xmlns:a16="http://schemas.microsoft.com/office/drawing/2014/main" id="{A0C21722-AFE2-B743-5BC3-8CABACD00AC8}"/>
                </a:ext>
              </a:extLst>
            </p:cNvPr>
            <p:cNvSpPr/>
            <p:nvPr/>
          </p:nvSpPr>
          <p:spPr>
            <a:xfrm rot="5400000">
              <a:off x="3331290" y="4503480"/>
              <a:ext cx="103454" cy="103454"/>
            </a:xfrm>
            <a:custGeom>
              <a:avLst/>
              <a:gdLst>
                <a:gd name="connsiteX0" fmla="*/ 1625603 w 3251196"/>
                <a:gd name="connsiteY0" fmla="*/ 0 h 3251196"/>
                <a:gd name="connsiteX1" fmla="*/ 0 w 3251196"/>
                <a:gd name="connsiteY1" fmla="*/ 1625603 h 3251196"/>
                <a:gd name="connsiteX2" fmla="*/ 287531 w 3251196"/>
                <a:gd name="connsiteY2" fmla="*/ 1913125 h 3251196"/>
                <a:gd name="connsiteX3" fmla="*/ 1422397 w 3251196"/>
                <a:gd name="connsiteY3" fmla="*/ 778259 h 3251196"/>
                <a:gd name="connsiteX4" fmla="*/ 1422397 w 3251196"/>
                <a:gd name="connsiteY4" fmla="*/ 3251197 h 3251196"/>
                <a:gd name="connsiteX5" fmla="*/ 1828800 w 3251196"/>
                <a:gd name="connsiteY5" fmla="*/ 3251197 h 3251196"/>
                <a:gd name="connsiteX6" fmla="*/ 1828800 w 3251196"/>
                <a:gd name="connsiteY6" fmla="*/ 778259 h 3251196"/>
                <a:gd name="connsiteX7" fmla="*/ 2963675 w 3251196"/>
                <a:gd name="connsiteY7" fmla="*/ 1913125 h 3251196"/>
                <a:gd name="connsiteX8" fmla="*/ 3251197 w 3251196"/>
                <a:gd name="connsiteY8" fmla="*/ 1625603 h 325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196" h="3251196">
                  <a:moveTo>
                    <a:pt x="1625603" y="0"/>
                  </a:moveTo>
                  <a:lnTo>
                    <a:pt x="0" y="1625603"/>
                  </a:lnTo>
                  <a:lnTo>
                    <a:pt x="287531" y="1913125"/>
                  </a:lnTo>
                  <a:lnTo>
                    <a:pt x="1422397" y="778259"/>
                  </a:lnTo>
                  <a:lnTo>
                    <a:pt x="1422397" y="3251197"/>
                  </a:lnTo>
                  <a:lnTo>
                    <a:pt x="1828800" y="3251197"/>
                  </a:lnTo>
                  <a:lnTo>
                    <a:pt x="1828800" y="778259"/>
                  </a:lnTo>
                  <a:lnTo>
                    <a:pt x="2963675" y="1913125"/>
                  </a:lnTo>
                  <a:lnTo>
                    <a:pt x="3251197" y="162560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E08677-3705-7A58-C875-9EB0D3B625F5}"/>
              </a:ext>
            </a:extLst>
          </p:cNvPr>
          <p:cNvGrpSpPr/>
          <p:nvPr/>
        </p:nvGrpSpPr>
        <p:grpSpPr>
          <a:xfrm>
            <a:off x="3265669" y="4822395"/>
            <a:ext cx="234697" cy="234697"/>
            <a:chOff x="3265669" y="4822395"/>
            <a:chExt cx="234697" cy="234697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00156F4-0646-9D11-B4E6-A27D19F44964}"/>
                </a:ext>
              </a:extLst>
            </p:cNvPr>
            <p:cNvSpPr/>
            <p:nvPr/>
          </p:nvSpPr>
          <p:spPr>
            <a:xfrm>
              <a:off x="3265669" y="4822395"/>
              <a:ext cx="234697" cy="2346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571500" dist="2667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Graphic 13">
              <a:extLst>
                <a:ext uri="{FF2B5EF4-FFF2-40B4-BE49-F238E27FC236}">
                  <a16:creationId xmlns:a16="http://schemas.microsoft.com/office/drawing/2014/main" id="{DA653609-2634-6474-CA45-543CD34CDF86}"/>
                </a:ext>
              </a:extLst>
            </p:cNvPr>
            <p:cNvSpPr/>
            <p:nvPr/>
          </p:nvSpPr>
          <p:spPr>
            <a:xfrm rot="5400000">
              <a:off x="3331290" y="4888016"/>
              <a:ext cx="103454" cy="103454"/>
            </a:xfrm>
            <a:custGeom>
              <a:avLst/>
              <a:gdLst>
                <a:gd name="connsiteX0" fmla="*/ 1625603 w 3251196"/>
                <a:gd name="connsiteY0" fmla="*/ 0 h 3251196"/>
                <a:gd name="connsiteX1" fmla="*/ 0 w 3251196"/>
                <a:gd name="connsiteY1" fmla="*/ 1625603 h 3251196"/>
                <a:gd name="connsiteX2" fmla="*/ 287531 w 3251196"/>
                <a:gd name="connsiteY2" fmla="*/ 1913125 h 3251196"/>
                <a:gd name="connsiteX3" fmla="*/ 1422397 w 3251196"/>
                <a:gd name="connsiteY3" fmla="*/ 778259 h 3251196"/>
                <a:gd name="connsiteX4" fmla="*/ 1422397 w 3251196"/>
                <a:gd name="connsiteY4" fmla="*/ 3251197 h 3251196"/>
                <a:gd name="connsiteX5" fmla="*/ 1828800 w 3251196"/>
                <a:gd name="connsiteY5" fmla="*/ 3251197 h 3251196"/>
                <a:gd name="connsiteX6" fmla="*/ 1828800 w 3251196"/>
                <a:gd name="connsiteY6" fmla="*/ 778259 h 3251196"/>
                <a:gd name="connsiteX7" fmla="*/ 2963675 w 3251196"/>
                <a:gd name="connsiteY7" fmla="*/ 1913125 h 3251196"/>
                <a:gd name="connsiteX8" fmla="*/ 3251197 w 3251196"/>
                <a:gd name="connsiteY8" fmla="*/ 1625603 h 325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196" h="3251196">
                  <a:moveTo>
                    <a:pt x="1625603" y="0"/>
                  </a:moveTo>
                  <a:lnTo>
                    <a:pt x="0" y="1625603"/>
                  </a:lnTo>
                  <a:lnTo>
                    <a:pt x="287531" y="1913125"/>
                  </a:lnTo>
                  <a:lnTo>
                    <a:pt x="1422397" y="778259"/>
                  </a:lnTo>
                  <a:lnTo>
                    <a:pt x="1422397" y="3251197"/>
                  </a:lnTo>
                  <a:lnTo>
                    <a:pt x="1828800" y="3251197"/>
                  </a:lnTo>
                  <a:lnTo>
                    <a:pt x="1828800" y="778259"/>
                  </a:lnTo>
                  <a:lnTo>
                    <a:pt x="2963675" y="1913125"/>
                  </a:lnTo>
                  <a:lnTo>
                    <a:pt x="3251197" y="162560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4EC63D5-C4D3-4EB1-E933-62A548E9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>
                <a:latin typeface="Montserrat" pitchFamily="2" charset="0"/>
              </a:rPr>
              <a:t>Title</a:t>
            </a:r>
            <a:r>
              <a:rPr lang="tr-TR" sz="4000" dirty="0">
                <a:latin typeface="Montserrat" pitchFamily="2" charset="0"/>
              </a:rPr>
              <a:t> Here</a:t>
            </a:r>
            <a:endParaRPr lang="en-US" sz="40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50" grpId="0" animBg="1"/>
      <p:bldP spid="51" grpId="0" animBg="1"/>
      <p:bldP spid="52" grpId="0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/>
      <p:bldP spid="61" grpId="0"/>
      <p:bldP spid="62" grpId="0" animBg="1"/>
      <p:bldP spid="63" grpId="0" animBg="1"/>
      <p:bldP spid="64" grpId="0"/>
      <p:bldP spid="65" grpId="0"/>
      <p:bldP spid="66" grpId="0" animBg="1"/>
      <p:bldP spid="67" grpId="0" animBg="1"/>
      <p:bldP spid="68" grpId="0"/>
      <p:bldP spid="69" grpId="0"/>
      <p:bldP spid="72" grpId="0"/>
      <p:bldP spid="73" grpId="0"/>
      <p:bldP spid="81" grpId="0"/>
      <p:bldP spid="82" grpId="0"/>
      <p:bldP spid="85" grpId="0"/>
      <p:bldP spid="86" grpId="0"/>
      <p:bldP spid="8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2B8A5398-DA9E-A722-E80D-992431034451}"/>
              </a:ext>
            </a:extLst>
          </p:cNvPr>
          <p:cNvSpPr txBox="1"/>
          <p:nvPr/>
        </p:nvSpPr>
        <p:spPr>
          <a:xfrm>
            <a:off x="1573162" y="1246487"/>
            <a:ext cx="9045676" cy="6176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Montserrat" pitchFamily="2" charset="0"/>
              </a:rPr>
              <a:t>Nulla id </a:t>
            </a:r>
            <a:r>
              <a:rPr lang="en-US" sz="1200" dirty="0" err="1">
                <a:latin typeface="Montserrat" pitchFamily="2" charset="0"/>
              </a:rPr>
              <a:t>turpis</a:t>
            </a:r>
            <a:r>
              <a:rPr lang="en-US" sz="1200" dirty="0">
                <a:latin typeface="Montserrat" pitchFamily="2" charset="0"/>
              </a:rPr>
              <a:t> </a:t>
            </a:r>
            <a:r>
              <a:rPr lang="en-US" sz="1200" dirty="0" err="1">
                <a:latin typeface="Montserrat" pitchFamily="2" charset="0"/>
              </a:rPr>
              <a:t>ultricies</a:t>
            </a:r>
            <a:r>
              <a:rPr lang="en-US" sz="1200" dirty="0">
                <a:latin typeface="Montserrat" pitchFamily="2" charset="0"/>
              </a:rPr>
              <a:t>, </a:t>
            </a:r>
            <a:r>
              <a:rPr lang="en-US" sz="1200" dirty="0" err="1">
                <a:latin typeface="Montserrat" pitchFamily="2" charset="0"/>
              </a:rPr>
              <a:t>fringilla</a:t>
            </a:r>
            <a:r>
              <a:rPr lang="en-US" sz="1200" dirty="0">
                <a:latin typeface="Montserrat" pitchFamily="2" charset="0"/>
              </a:rPr>
              <a:t> ex </a:t>
            </a:r>
            <a:r>
              <a:rPr lang="en-US" sz="1200" dirty="0" err="1">
                <a:latin typeface="Montserrat" pitchFamily="2" charset="0"/>
              </a:rPr>
              <a:t>ut</a:t>
            </a:r>
            <a:r>
              <a:rPr lang="en-US" sz="1200" dirty="0">
                <a:latin typeface="Montserrat" pitchFamily="2" charset="0"/>
              </a:rPr>
              <a:t>, </a:t>
            </a:r>
            <a:r>
              <a:rPr lang="en-US" sz="1200" dirty="0" err="1">
                <a:latin typeface="Montserrat" pitchFamily="2" charset="0"/>
              </a:rPr>
              <a:t>ullamcorper</a:t>
            </a:r>
            <a:r>
              <a:rPr lang="en-US" sz="1200" dirty="0">
                <a:latin typeface="Montserrat" pitchFamily="2" charset="0"/>
              </a:rPr>
              <a:t> est. </a:t>
            </a:r>
            <a:r>
              <a:rPr lang="en-US" sz="1200" dirty="0" err="1">
                <a:latin typeface="Montserrat" pitchFamily="2" charset="0"/>
              </a:rPr>
              <a:t>Phasellus</a:t>
            </a:r>
            <a:r>
              <a:rPr lang="en-US" sz="1200" dirty="0">
                <a:latin typeface="Montserrat" pitchFamily="2" charset="0"/>
              </a:rPr>
              <a:t> porta lorem </a:t>
            </a:r>
            <a:r>
              <a:rPr lang="en-US" sz="1200" dirty="0" err="1">
                <a:latin typeface="Montserrat" pitchFamily="2" charset="0"/>
              </a:rPr>
              <a:t>eget</a:t>
            </a:r>
            <a:r>
              <a:rPr lang="en-US" sz="1200" dirty="0">
                <a:latin typeface="Montserrat" pitchFamily="2" charset="0"/>
              </a:rPr>
              <a:t> </a:t>
            </a:r>
            <a:r>
              <a:rPr lang="en-US" sz="1200" dirty="0" err="1">
                <a:latin typeface="Montserrat" pitchFamily="2" charset="0"/>
              </a:rPr>
              <a:t>turpis</a:t>
            </a:r>
            <a:r>
              <a:rPr lang="en-US" sz="1200" dirty="0">
                <a:latin typeface="Montserrat" pitchFamily="2" charset="0"/>
              </a:rPr>
              <a:t> porta, et </a:t>
            </a:r>
            <a:r>
              <a:rPr lang="en-US" sz="1200" dirty="0" err="1">
                <a:latin typeface="Montserrat" pitchFamily="2" charset="0"/>
              </a:rPr>
              <a:t>ullamcorper</a:t>
            </a:r>
            <a:r>
              <a:rPr lang="en-US" sz="1200" dirty="0">
                <a:latin typeface="Montserrat" pitchFamily="2" charset="0"/>
              </a:rPr>
              <a:t> ante pharetra. </a:t>
            </a:r>
            <a:r>
              <a:rPr lang="en-US" sz="1200" dirty="0" err="1">
                <a:latin typeface="Montserrat" pitchFamily="2" charset="0"/>
              </a:rPr>
              <a:t>Etiam</a:t>
            </a:r>
            <a:r>
              <a:rPr lang="en-US" sz="1200" dirty="0">
                <a:latin typeface="Montserrat" pitchFamily="2" charset="0"/>
              </a:rPr>
              <a:t> dictum id mi a </a:t>
            </a:r>
            <a:r>
              <a:rPr lang="en-US" sz="1200" dirty="0" err="1">
                <a:latin typeface="Montserrat" pitchFamily="2" charset="0"/>
              </a:rPr>
              <a:t>ultricies</a:t>
            </a:r>
            <a:r>
              <a:rPr lang="en-US" sz="1200" dirty="0">
                <a:latin typeface="Montserrat" pitchFamily="2" charset="0"/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6C6DC5-42F0-FC57-C4D1-D940A591807A}"/>
              </a:ext>
            </a:extLst>
          </p:cNvPr>
          <p:cNvSpPr txBox="1"/>
          <p:nvPr/>
        </p:nvSpPr>
        <p:spPr>
          <a:xfrm>
            <a:off x="1354409" y="5236222"/>
            <a:ext cx="2231540" cy="31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200" dirty="0" err="1">
                <a:latin typeface="Montserrat" pitchFamily="2" charset="0"/>
                <a:ea typeface="Roboto" panose="02000000000000000000" pitchFamily="2" charset="0"/>
                <a:cs typeface="Space Grotesk" pitchFamily="2" charset="0"/>
              </a:rPr>
              <a:t>title</a:t>
            </a:r>
            <a:endParaRPr lang="en-US" sz="1200" dirty="0">
              <a:latin typeface="Montserrat" pitchFamily="2" charset="0"/>
              <a:ea typeface="Roboto" panose="02000000000000000000" pitchFamily="2" charset="0"/>
              <a:cs typeface="Space Grotesk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A21D458-DF70-EEB4-ABC8-2454432AA73F}"/>
              </a:ext>
            </a:extLst>
          </p:cNvPr>
          <p:cNvSpPr txBox="1"/>
          <p:nvPr/>
        </p:nvSpPr>
        <p:spPr>
          <a:xfrm>
            <a:off x="1352550" y="4950059"/>
            <a:ext cx="2235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dirty="0" err="1">
                <a:solidFill>
                  <a:schemeClr val="accent1"/>
                </a:solidFill>
                <a:latin typeface="Montserrat" pitchFamily="2" charset="0"/>
                <a:ea typeface="Roboto" panose="02000000000000000000" pitchFamily="2" charset="0"/>
                <a:cs typeface="Space Grotesk" pitchFamily="2" charset="0"/>
              </a:rPr>
              <a:t>Title</a:t>
            </a:r>
            <a:endParaRPr lang="en-US" dirty="0">
              <a:solidFill>
                <a:schemeClr val="accent1"/>
              </a:solidFill>
              <a:latin typeface="Montserrat" pitchFamily="2" charset="0"/>
              <a:ea typeface="Roboto" panose="02000000000000000000" pitchFamily="2" charset="0"/>
              <a:cs typeface="Space Grotesk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377461B-C392-6D34-8847-CE381772E5BD}"/>
              </a:ext>
            </a:extLst>
          </p:cNvPr>
          <p:cNvSpPr txBox="1"/>
          <p:nvPr/>
        </p:nvSpPr>
        <p:spPr>
          <a:xfrm>
            <a:off x="3769951" y="5236222"/>
            <a:ext cx="2231540" cy="31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200" dirty="0" err="1">
                <a:latin typeface="Montserrat" pitchFamily="2" charset="0"/>
                <a:ea typeface="Roboto" panose="02000000000000000000" pitchFamily="2" charset="0"/>
                <a:cs typeface="Space Grotesk" pitchFamily="2" charset="0"/>
              </a:rPr>
              <a:t>title</a:t>
            </a:r>
            <a:endParaRPr lang="en-US" sz="1200" dirty="0">
              <a:latin typeface="Montserrat" pitchFamily="2" charset="0"/>
              <a:ea typeface="Roboto" panose="02000000000000000000" pitchFamily="2" charset="0"/>
              <a:cs typeface="Space Grotesk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B18F6C-B9A5-9284-B0D7-CF81B1A942D8}"/>
              </a:ext>
            </a:extLst>
          </p:cNvPr>
          <p:cNvSpPr txBox="1"/>
          <p:nvPr/>
        </p:nvSpPr>
        <p:spPr>
          <a:xfrm>
            <a:off x="3768092" y="4950059"/>
            <a:ext cx="2235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dirty="0" err="1">
                <a:solidFill>
                  <a:schemeClr val="accent1"/>
                </a:solidFill>
                <a:latin typeface="Montserrat" pitchFamily="2" charset="0"/>
                <a:ea typeface="Roboto" panose="02000000000000000000" pitchFamily="2" charset="0"/>
                <a:cs typeface="Space Grotesk" pitchFamily="2" charset="0"/>
              </a:rPr>
              <a:t>Title</a:t>
            </a:r>
            <a:endParaRPr lang="en-US" dirty="0">
              <a:solidFill>
                <a:schemeClr val="accent1"/>
              </a:solidFill>
              <a:latin typeface="Montserrat" pitchFamily="2" charset="0"/>
              <a:ea typeface="Roboto" panose="02000000000000000000" pitchFamily="2" charset="0"/>
              <a:cs typeface="Space Grotesk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43E2E5-185B-D6EF-B075-F1B0F10339AB}"/>
              </a:ext>
            </a:extLst>
          </p:cNvPr>
          <p:cNvSpPr txBox="1"/>
          <p:nvPr/>
        </p:nvSpPr>
        <p:spPr>
          <a:xfrm>
            <a:off x="6192370" y="5236222"/>
            <a:ext cx="2231540" cy="31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200" dirty="0" err="1">
                <a:latin typeface="Montserrat" pitchFamily="2" charset="0"/>
                <a:ea typeface="Roboto" panose="02000000000000000000" pitchFamily="2" charset="0"/>
                <a:cs typeface="Space Grotesk" pitchFamily="2" charset="0"/>
              </a:rPr>
              <a:t>title</a:t>
            </a:r>
            <a:endParaRPr lang="en-US" sz="1200" dirty="0">
              <a:latin typeface="Montserrat" pitchFamily="2" charset="0"/>
              <a:ea typeface="Roboto" panose="02000000000000000000" pitchFamily="2" charset="0"/>
              <a:cs typeface="Space Grotesk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1667EB-51EA-FFDB-8514-624CE64F0645}"/>
              </a:ext>
            </a:extLst>
          </p:cNvPr>
          <p:cNvSpPr txBox="1"/>
          <p:nvPr/>
        </p:nvSpPr>
        <p:spPr>
          <a:xfrm>
            <a:off x="6190511" y="4950059"/>
            <a:ext cx="2235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dirty="0" err="1">
                <a:solidFill>
                  <a:schemeClr val="accent1"/>
                </a:solidFill>
                <a:latin typeface="Montserrat" pitchFamily="2" charset="0"/>
                <a:ea typeface="Roboto" panose="02000000000000000000" pitchFamily="2" charset="0"/>
                <a:cs typeface="Space Grotesk" pitchFamily="2" charset="0"/>
              </a:rPr>
              <a:t>Title</a:t>
            </a:r>
            <a:endParaRPr lang="en-US" dirty="0">
              <a:solidFill>
                <a:schemeClr val="accent1"/>
              </a:solidFill>
              <a:latin typeface="Montserrat" pitchFamily="2" charset="0"/>
              <a:ea typeface="Roboto" panose="02000000000000000000" pitchFamily="2" charset="0"/>
              <a:cs typeface="Space Grotesk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55E6F30-FFEA-8CB5-B666-9A66F8AD0044}"/>
              </a:ext>
            </a:extLst>
          </p:cNvPr>
          <p:cNvSpPr txBox="1"/>
          <p:nvPr/>
        </p:nvSpPr>
        <p:spPr>
          <a:xfrm>
            <a:off x="8603705" y="5236222"/>
            <a:ext cx="2231540" cy="31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sz="1200" dirty="0" err="1">
                <a:latin typeface="Montserrat" pitchFamily="2" charset="0"/>
                <a:ea typeface="Roboto" panose="02000000000000000000" pitchFamily="2" charset="0"/>
                <a:cs typeface="Space Grotesk" pitchFamily="2" charset="0"/>
              </a:rPr>
              <a:t>title</a:t>
            </a:r>
            <a:endParaRPr lang="en-US" sz="1200" dirty="0">
              <a:latin typeface="Montserrat" pitchFamily="2" charset="0"/>
              <a:ea typeface="Roboto" panose="02000000000000000000" pitchFamily="2" charset="0"/>
              <a:cs typeface="Space Grotesk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21670CF-373D-BA5F-09BC-73EFFD5CDEA7}"/>
              </a:ext>
            </a:extLst>
          </p:cNvPr>
          <p:cNvSpPr txBox="1"/>
          <p:nvPr/>
        </p:nvSpPr>
        <p:spPr>
          <a:xfrm>
            <a:off x="8601846" y="4950059"/>
            <a:ext cx="2235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dirty="0" err="1">
                <a:solidFill>
                  <a:schemeClr val="accent1"/>
                </a:solidFill>
                <a:latin typeface="Montserrat" pitchFamily="2" charset="0"/>
                <a:ea typeface="Roboto" panose="02000000000000000000" pitchFamily="2" charset="0"/>
                <a:cs typeface="Space Grotesk" pitchFamily="2" charset="0"/>
              </a:rPr>
              <a:t>Title</a:t>
            </a:r>
            <a:endParaRPr lang="en-US" dirty="0">
              <a:solidFill>
                <a:schemeClr val="accent1"/>
              </a:solidFill>
              <a:latin typeface="Montserrat" pitchFamily="2" charset="0"/>
              <a:ea typeface="Roboto" panose="02000000000000000000" pitchFamily="2" charset="0"/>
              <a:cs typeface="Space Grotesk" pitchFamily="2" charset="0"/>
            </a:endParaRP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E67D7A2A-22B8-AC13-AC0D-78F0127C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>
                <a:latin typeface="Montserrat" pitchFamily="2" charset="0"/>
              </a:rPr>
              <a:t>Title</a:t>
            </a:r>
            <a:r>
              <a:rPr lang="tr-TR" sz="4000" dirty="0">
                <a:latin typeface="Montserrat" pitchFamily="2" charset="0"/>
              </a:rPr>
              <a:t> Here</a:t>
            </a:r>
            <a:endParaRPr lang="en-US" sz="4000" dirty="0">
              <a:latin typeface="Montserrat" pitchFamily="2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D377949-91F0-9665-5179-4D67E2B317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8112" r="18112"/>
          <a:stretch/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261293C-60A2-F6B8-26E3-D83DE0A76C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112" r="18112"/>
          <a:stretch/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C18FAF1-A20F-D5E7-438B-E83CBE84EB0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112" r="18112"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F6547D0-9E10-D08E-99C6-3AB57A1E56F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8112" r="18112"/>
          <a:stretch/>
        </p:blipFill>
        <p:spPr/>
      </p:pic>
    </p:spTree>
    <p:extLst>
      <p:ext uri="{BB962C8B-B14F-4D97-AF65-F5344CB8AC3E}">
        <p14:creationId xmlns:p14="http://schemas.microsoft.com/office/powerpoint/2010/main" val="10070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5EFD35A-FEE8-6C42-87C8-42E71F15C89D}"/>
              </a:ext>
            </a:extLst>
          </p:cNvPr>
          <p:cNvSpPr/>
          <p:nvPr/>
        </p:nvSpPr>
        <p:spPr>
          <a:xfrm>
            <a:off x="7038975" y="0"/>
            <a:ext cx="5153026" cy="6858000"/>
          </a:xfrm>
          <a:custGeom>
            <a:avLst/>
            <a:gdLst>
              <a:gd name="connsiteX0" fmla="*/ 0 w 4673600"/>
              <a:gd name="connsiteY0" fmla="*/ 0 h 6858000"/>
              <a:gd name="connsiteX1" fmla="*/ 4673600 w 4673600"/>
              <a:gd name="connsiteY1" fmla="*/ 0 h 6858000"/>
              <a:gd name="connsiteX2" fmla="*/ 4673600 w 4673600"/>
              <a:gd name="connsiteY2" fmla="*/ 6858000 h 6858000"/>
              <a:gd name="connsiteX3" fmla="*/ 0 w 4673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6858000">
                <a:moveTo>
                  <a:pt x="0" y="0"/>
                </a:moveTo>
                <a:lnTo>
                  <a:pt x="4673600" y="0"/>
                </a:lnTo>
                <a:lnTo>
                  <a:pt x="467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B4874A6-4FAB-8542-C629-5EEDE4953577}"/>
              </a:ext>
            </a:extLst>
          </p:cNvPr>
          <p:cNvSpPr/>
          <p:nvPr/>
        </p:nvSpPr>
        <p:spPr>
          <a:xfrm>
            <a:off x="9798697" y="4304607"/>
            <a:ext cx="1471927" cy="56319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3762F7-05FB-6DA8-708A-E05E82E0BC92}"/>
              </a:ext>
            </a:extLst>
          </p:cNvPr>
          <p:cNvSpPr/>
          <p:nvPr/>
        </p:nvSpPr>
        <p:spPr>
          <a:xfrm>
            <a:off x="9903685" y="4408077"/>
            <a:ext cx="126195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tr-TR" sz="1400" dirty="0" err="1">
                <a:solidFill>
                  <a:schemeClr val="bg1"/>
                </a:solidFill>
                <a:latin typeface="+mj-lt"/>
                <a:ea typeface="Zen Antique" pitchFamily="2" charset="-128"/>
                <a:cs typeface="Heebo" pitchFamily="2" charset="-79"/>
              </a:rPr>
              <a:t>Header</a:t>
            </a:r>
            <a:endParaRPr lang="en-US" sz="1400" dirty="0">
              <a:solidFill>
                <a:schemeClr val="bg1"/>
              </a:solidFill>
              <a:latin typeface="+mj-lt"/>
              <a:ea typeface="Zen Antique" pitchFamily="2" charset="-128"/>
              <a:cs typeface="Heebo" pitchFamily="2" charset="-79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3B23175-4F60-9418-A42A-C30B7CA46B76}"/>
              </a:ext>
            </a:extLst>
          </p:cNvPr>
          <p:cNvSpPr/>
          <p:nvPr/>
        </p:nvSpPr>
        <p:spPr>
          <a:xfrm>
            <a:off x="7880293" y="4293939"/>
            <a:ext cx="1799026" cy="56319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ECDAC18-9A64-20CE-240B-2A762445FC94}"/>
              </a:ext>
            </a:extLst>
          </p:cNvPr>
          <p:cNvSpPr/>
          <p:nvPr/>
        </p:nvSpPr>
        <p:spPr>
          <a:xfrm>
            <a:off x="7955736" y="4411347"/>
            <a:ext cx="160420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tr-TR" sz="1400" dirty="0" err="1">
                <a:solidFill>
                  <a:schemeClr val="accent1"/>
                </a:solidFill>
                <a:latin typeface="+mj-lt"/>
                <a:ea typeface="Zen Antique" pitchFamily="2" charset="-128"/>
                <a:cs typeface="Heebo" pitchFamily="2" charset="-79"/>
              </a:rPr>
              <a:t>Header</a:t>
            </a:r>
            <a:endParaRPr lang="en-US" sz="1400" dirty="0">
              <a:solidFill>
                <a:schemeClr val="accent1"/>
              </a:solidFill>
              <a:latin typeface="+mj-lt"/>
              <a:ea typeface="Zen Antique" pitchFamily="2" charset="-128"/>
              <a:cs typeface="Heebo" pitchFamily="2" charset="-79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EA1146-3172-DB5C-C0C6-AC992E6D102C}"/>
              </a:ext>
            </a:extLst>
          </p:cNvPr>
          <p:cNvSpPr txBox="1"/>
          <p:nvPr/>
        </p:nvSpPr>
        <p:spPr>
          <a:xfrm>
            <a:off x="7736428" y="5029187"/>
            <a:ext cx="4019389" cy="1169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porta lorem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porta, et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 pharetra.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id mi a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solidFill>
                  <a:schemeClr val="bg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54B962-251A-40F1-EAFF-D32F178A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428" y="1567337"/>
            <a:ext cx="3758132" cy="2554545"/>
          </a:xfrm>
        </p:spPr>
        <p:txBody>
          <a:bodyPr/>
          <a:lstStyle/>
          <a:p>
            <a:r>
              <a:rPr lang="tr-TR" dirty="0" err="1"/>
              <a:t>Title</a:t>
            </a:r>
            <a:r>
              <a:rPr lang="tr-TR" dirty="0"/>
              <a:t> Here</a:t>
            </a:r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22F6B88-FAD8-AE70-F3C7-3C203C7C8F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7034359" cy="6858000"/>
          </a:xfrm>
        </p:spPr>
      </p:pic>
    </p:spTree>
    <p:extLst>
      <p:ext uri="{BB962C8B-B14F-4D97-AF65-F5344CB8AC3E}">
        <p14:creationId xmlns:p14="http://schemas.microsoft.com/office/powerpoint/2010/main" val="27877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9" grpId="0" animBg="1"/>
      <p:bldP spid="50" grpId="0"/>
      <p:bldP spid="51" grpId="0" animBg="1"/>
      <p:bldP spid="52" grpId="0"/>
      <p:bldP spid="5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CF2A602-D0E3-CA23-3D63-36D620C757A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36745" r="36745"/>
          <a:stretch/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7239EDE-CD62-13E3-70B6-C9DB65494E0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4723" b="4723"/>
          <a:stretch/>
        </p:blipFill>
        <p:spPr/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BC0BAAD-F459-2269-34F0-C3683659B915}"/>
              </a:ext>
            </a:extLst>
          </p:cNvPr>
          <p:cNvSpPr/>
          <p:nvPr/>
        </p:nvSpPr>
        <p:spPr>
          <a:xfrm>
            <a:off x="9451444" y="685800"/>
            <a:ext cx="2054758" cy="54863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04071D1-96A3-1A39-E17D-E79DB9F39ED3}"/>
              </a:ext>
            </a:extLst>
          </p:cNvPr>
          <p:cNvSpPr/>
          <p:nvPr/>
        </p:nvSpPr>
        <p:spPr>
          <a:xfrm>
            <a:off x="685790" y="3509346"/>
            <a:ext cx="4154380" cy="2662854"/>
          </a:xfrm>
          <a:custGeom>
            <a:avLst/>
            <a:gdLst>
              <a:gd name="connsiteX0" fmla="*/ 0 w 4154380"/>
              <a:gd name="connsiteY0" fmla="*/ 0 h 2662854"/>
              <a:gd name="connsiteX1" fmla="*/ 4154380 w 4154380"/>
              <a:gd name="connsiteY1" fmla="*/ 0 h 2662854"/>
              <a:gd name="connsiteX2" fmla="*/ 4154380 w 4154380"/>
              <a:gd name="connsiteY2" fmla="*/ 2662854 h 2662854"/>
              <a:gd name="connsiteX3" fmla="*/ 0 w 4154380"/>
              <a:gd name="connsiteY3" fmla="*/ 2662854 h 266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380" h="2662854">
                <a:moveTo>
                  <a:pt x="0" y="0"/>
                </a:moveTo>
                <a:lnTo>
                  <a:pt x="4154380" y="0"/>
                </a:lnTo>
                <a:lnTo>
                  <a:pt x="4154380" y="2662854"/>
                </a:lnTo>
                <a:lnTo>
                  <a:pt x="0" y="266285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Roboto Light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8FE747B-715E-E97A-3FC7-EFA8855CA39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2690" r="22690"/>
          <a:stretch/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A845B4-D691-37C9-4A01-D156336FEC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690" r="22690"/>
          <a:stretch/>
        </p:blipFill>
        <p:spPr/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2AD0AC0-9DE2-95A9-81B8-D473DC2FF6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7229437" y="685800"/>
            <a:ext cx="2054755" cy="5054600"/>
          </a:xfr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CDD631-F68B-3018-54B0-32FC7E51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62" y="590308"/>
            <a:ext cx="3736657" cy="2134419"/>
          </a:xfrm>
        </p:spPr>
        <p:txBody>
          <a:bodyPr/>
          <a:lstStyle/>
          <a:p>
            <a:r>
              <a:rPr lang="tr-TR" dirty="0" err="1">
                <a:latin typeface="Montserrat" pitchFamily="2" charset="0"/>
              </a:rPr>
              <a:t>Title</a:t>
            </a:r>
            <a:r>
              <a:rPr lang="tr-TR" dirty="0">
                <a:latin typeface="Montserrat" pitchFamily="2" charset="0"/>
              </a:rPr>
              <a:t> Here</a:t>
            </a:r>
            <a:endParaRPr lang="en-ID" dirty="0">
              <a:latin typeface="Montserrat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CB0E46-5FC2-0590-401C-DCD74759BB20}"/>
              </a:ext>
            </a:extLst>
          </p:cNvPr>
          <p:cNvSpPr/>
          <p:nvPr/>
        </p:nvSpPr>
        <p:spPr>
          <a:xfrm>
            <a:off x="7822473" y="5303518"/>
            <a:ext cx="868681" cy="8686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E231699-437B-2CA6-EB1D-C094F947530E}"/>
              </a:ext>
            </a:extLst>
          </p:cNvPr>
          <p:cNvSpPr txBox="1"/>
          <p:nvPr/>
        </p:nvSpPr>
        <p:spPr>
          <a:xfrm>
            <a:off x="1176805" y="4582810"/>
            <a:ext cx="293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  <a:r>
              <a:rPr lang="tr-TR" sz="20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Here</a:t>
            </a:r>
            <a:endParaRPr lang="en-ID" sz="20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0E2867-44D5-14B1-4B1B-64239531AB51}"/>
              </a:ext>
            </a:extLst>
          </p:cNvPr>
          <p:cNvSpPr/>
          <p:nvPr/>
        </p:nvSpPr>
        <p:spPr>
          <a:xfrm>
            <a:off x="1178788" y="5235884"/>
            <a:ext cx="3170388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Nulla id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fringilla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 ex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ut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 est.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BEC0964-105F-C57C-4A91-65785CB27E87}"/>
              </a:ext>
            </a:extLst>
          </p:cNvPr>
          <p:cNvSpPr/>
          <p:nvPr/>
        </p:nvSpPr>
        <p:spPr>
          <a:xfrm>
            <a:off x="894662" y="2627842"/>
            <a:ext cx="3736657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80584F1-0F39-FB82-54D7-ECDED2E42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043" y="5464628"/>
            <a:ext cx="551543" cy="5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17" grpId="0"/>
      <p:bldP spid="38" grpId="0" animBg="1"/>
      <p:bldP spid="68" grpId="0"/>
      <p:bldP spid="69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DA3F9EE0-4BB2-DDB4-2B79-3CE5CE4BA6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3754214"/>
          </a:xfr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CB07A0E-C21B-BC5B-7730-D90994CDDDDE}"/>
              </a:ext>
            </a:extLst>
          </p:cNvPr>
          <p:cNvSpPr/>
          <p:nvPr/>
        </p:nvSpPr>
        <p:spPr>
          <a:xfrm>
            <a:off x="1" y="3754215"/>
            <a:ext cx="12192000" cy="3103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4CCEEFC-049F-3860-F2EF-08427DCF4353}"/>
              </a:ext>
            </a:extLst>
          </p:cNvPr>
          <p:cNvSpPr/>
          <p:nvPr/>
        </p:nvSpPr>
        <p:spPr>
          <a:xfrm>
            <a:off x="5038635" y="5741871"/>
            <a:ext cx="1471927" cy="56319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D1F543D-B18C-8E41-13D4-12F56FB91313}"/>
              </a:ext>
            </a:extLst>
          </p:cNvPr>
          <p:cNvSpPr/>
          <p:nvPr/>
        </p:nvSpPr>
        <p:spPr>
          <a:xfrm>
            <a:off x="5143623" y="5869578"/>
            <a:ext cx="126195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tr-TR" sz="1400" dirty="0" err="1">
                <a:solidFill>
                  <a:schemeClr val="bg1"/>
                </a:solidFill>
                <a:latin typeface="+mj-lt"/>
                <a:ea typeface="Zen Antique" pitchFamily="2" charset="-128"/>
                <a:cs typeface="Heebo" pitchFamily="2" charset="-79"/>
              </a:rPr>
              <a:t>Header</a:t>
            </a:r>
            <a:endParaRPr lang="en-US" sz="1400" dirty="0">
              <a:solidFill>
                <a:schemeClr val="bg1"/>
              </a:solidFill>
              <a:latin typeface="+mj-lt"/>
              <a:ea typeface="Zen Antique" pitchFamily="2" charset="-128"/>
              <a:cs typeface="Heebo" pitchFamily="2" charset="-79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A7F0DD4-F965-CCDE-6D71-FF3E7F0F3379}"/>
              </a:ext>
            </a:extLst>
          </p:cNvPr>
          <p:cNvSpPr/>
          <p:nvPr/>
        </p:nvSpPr>
        <p:spPr>
          <a:xfrm>
            <a:off x="3098263" y="5741871"/>
            <a:ext cx="1799026" cy="56319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FDC73E-C89A-B3C9-0024-ECE4D521EE83}"/>
              </a:ext>
            </a:extLst>
          </p:cNvPr>
          <p:cNvSpPr/>
          <p:nvPr/>
        </p:nvSpPr>
        <p:spPr>
          <a:xfrm>
            <a:off x="3195674" y="5869578"/>
            <a:ext cx="160420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tr-TR" sz="1400" dirty="0" err="1">
                <a:solidFill>
                  <a:schemeClr val="accent1"/>
                </a:solidFill>
                <a:latin typeface="+mj-lt"/>
                <a:ea typeface="Zen Antique" pitchFamily="2" charset="-128"/>
                <a:cs typeface="Heebo" pitchFamily="2" charset="-79"/>
              </a:rPr>
              <a:t>Header</a:t>
            </a:r>
            <a:endParaRPr lang="en-US" sz="1400" dirty="0">
              <a:solidFill>
                <a:schemeClr val="accent1"/>
              </a:solidFill>
              <a:latin typeface="+mj-lt"/>
              <a:ea typeface="Zen Antique" pitchFamily="2" charset="-128"/>
              <a:cs typeface="Heebo" pitchFamily="2" charset="-79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DD15AD-2758-C877-E86E-8C4F743448DB}"/>
              </a:ext>
            </a:extLst>
          </p:cNvPr>
          <p:cNvSpPr txBox="1"/>
          <p:nvPr/>
        </p:nvSpPr>
        <p:spPr>
          <a:xfrm>
            <a:off x="6770426" y="5853099"/>
            <a:ext cx="4520550" cy="3407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Nulla id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fringilla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 ex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ut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 est.</a:t>
            </a: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9766DD0E-9146-1271-CFC6-A6E0219D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>
                <a:solidFill>
                  <a:schemeClr val="bg2"/>
                </a:solidFill>
                <a:latin typeface="Montserrat" pitchFamily="2" charset="0"/>
              </a:rPr>
              <a:t>Title</a:t>
            </a:r>
            <a:r>
              <a:rPr lang="tr-TR" sz="4000" dirty="0">
                <a:solidFill>
                  <a:schemeClr val="bg2"/>
                </a:solidFill>
                <a:latin typeface="Montserrat" pitchFamily="2" charset="0"/>
              </a:rPr>
              <a:t> Here</a:t>
            </a:r>
            <a:endParaRPr lang="en-US" sz="4000" dirty="0">
              <a:solidFill>
                <a:schemeClr val="bg2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/>
      <p:bldP spid="50" grpId="0" animBg="1"/>
      <p:bldP spid="51" grpId="0"/>
      <p:bldP spid="52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462167BE-B8C2-AC7A-058C-7B287944B6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0266" b="10266"/>
          <a:stretch/>
        </p:blipFill>
        <p:spPr/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F24A740-56D0-04AA-C316-93DB929C2E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5000"/>
                  <a:lumOff val="5000"/>
                </a:schemeClr>
              </a:gs>
              <a:gs pos="100000">
                <a:schemeClr val="tx2">
                  <a:alpha val="2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7FF9B4B5-A9C8-67B0-44C6-B2095ED80BD3}"/>
              </a:ext>
            </a:extLst>
          </p:cNvPr>
          <p:cNvSpPr/>
          <p:nvPr/>
        </p:nvSpPr>
        <p:spPr>
          <a:xfrm>
            <a:off x="-4114" y="5029200"/>
            <a:ext cx="8081314" cy="1828800"/>
          </a:xfrm>
          <a:custGeom>
            <a:avLst/>
            <a:gdLst>
              <a:gd name="connsiteX0" fmla="*/ 0 w 8081314"/>
              <a:gd name="connsiteY0" fmla="*/ 0 h 1828800"/>
              <a:gd name="connsiteX1" fmla="*/ 7178109 w 8081314"/>
              <a:gd name="connsiteY1" fmla="*/ 0 h 1828800"/>
              <a:gd name="connsiteX2" fmla="*/ 8081314 w 8081314"/>
              <a:gd name="connsiteY2" fmla="*/ 903205 h 1828800"/>
              <a:gd name="connsiteX3" fmla="*/ 8081314 w 8081314"/>
              <a:gd name="connsiteY3" fmla="*/ 1763791 h 1828800"/>
              <a:gd name="connsiteX4" fmla="*/ 8074761 w 8081314"/>
              <a:gd name="connsiteY4" fmla="*/ 1828800 h 1828800"/>
              <a:gd name="connsiteX5" fmla="*/ 0 w 8081314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314" h="1828800">
                <a:moveTo>
                  <a:pt x="0" y="0"/>
                </a:moveTo>
                <a:lnTo>
                  <a:pt x="7178109" y="0"/>
                </a:lnTo>
                <a:cubicBezTo>
                  <a:pt x="7676935" y="0"/>
                  <a:pt x="8081314" y="404379"/>
                  <a:pt x="8081314" y="903205"/>
                </a:cubicBezTo>
                <a:lnTo>
                  <a:pt x="8081314" y="1763791"/>
                </a:lnTo>
                <a:lnTo>
                  <a:pt x="8074761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3462F23-9760-FA7E-DC94-28207AAD4E64}"/>
              </a:ext>
            </a:extLst>
          </p:cNvPr>
          <p:cNvSpPr/>
          <p:nvPr/>
        </p:nvSpPr>
        <p:spPr>
          <a:xfrm>
            <a:off x="7647433" y="5513833"/>
            <a:ext cx="859534" cy="859534"/>
          </a:xfrm>
          <a:prstGeom prst="ellipse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5232A6-30B5-E6C2-FD9F-E88D79DE927B}"/>
              </a:ext>
            </a:extLst>
          </p:cNvPr>
          <p:cNvSpPr txBox="1"/>
          <p:nvPr/>
        </p:nvSpPr>
        <p:spPr>
          <a:xfrm rot="5400000">
            <a:off x="7601426" y="2352306"/>
            <a:ext cx="6635121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600" dirty="0">
                <a:solidFill>
                  <a:schemeClr val="bg1">
                    <a:lumMod val="95000"/>
                    <a:alpha val="15000"/>
                  </a:schemeClr>
                </a:solidFill>
                <a:latin typeface="+mj-lt"/>
                <a:cs typeface="Arial" panose="020B0604020202020204" pitchFamily="34" charset="0"/>
              </a:rPr>
              <a:t>202</a:t>
            </a:r>
            <a:r>
              <a:rPr lang="tr-TR" sz="16600" dirty="0">
                <a:solidFill>
                  <a:schemeClr val="bg1">
                    <a:lumMod val="95000"/>
                    <a:alpha val="15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  <a:endParaRPr lang="en-US" sz="16600" dirty="0">
              <a:solidFill>
                <a:schemeClr val="bg1">
                  <a:lumMod val="95000"/>
                  <a:alpha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Title 59">
            <a:extLst>
              <a:ext uri="{FF2B5EF4-FFF2-40B4-BE49-F238E27FC236}">
                <a16:creationId xmlns:a16="http://schemas.microsoft.com/office/drawing/2014/main" id="{4D2A9389-34F9-074B-8B75-C127550E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bg2"/>
                </a:solidFill>
                <a:latin typeface="Montserrat" pitchFamily="2" charset="0"/>
              </a:rPr>
              <a:t>Thank You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B1D2C9-C01E-74A1-CD4C-ED3C1CE2EE2F}"/>
              </a:ext>
            </a:extLst>
          </p:cNvPr>
          <p:cNvSpPr txBox="1"/>
          <p:nvPr/>
        </p:nvSpPr>
        <p:spPr>
          <a:xfrm>
            <a:off x="1600358" y="2949798"/>
            <a:ext cx="5155005" cy="3407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Nulla id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fringilla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 ex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ut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 est.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7D89E9-0EDD-7B31-138A-CA3C2A103EE6}"/>
              </a:ext>
            </a:extLst>
          </p:cNvPr>
          <p:cNvSpPr txBox="1"/>
          <p:nvPr/>
        </p:nvSpPr>
        <p:spPr>
          <a:xfrm>
            <a:off x="4425085" y="5631280"/>
            <a:ext cx="2382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chemeClr val="accent1"/>
                </a:solidFill>
                <a:latin typeface="Montserrat" pitchFamily="2" charset="0"/>
              </a:rPr>
              <a:t>Presenter</a:t>
            </a:r>
            <a:endParaRPr lang="en-ID" sz="200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1BBB5C-9282-8BB7-AF11-C65DB340E2C1}"/>
              </a:ext>
            </a:extLst>
          </p:cNvPr>
          <p:cNvSpPr txBox="1"/>
          <p:nvPr/>
        </p:nvSpPr>
        <p:spPr>
          <a:xfrm>
            <a:off x="4425085" y="5948143"/>
            <a:ext cx="2501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>
                <a:latin typeface="Montserrat" pitchFamily="2" charset="0"/>
              </a:rPr>
              <a:t>Title</a:t>
            </a:r>
            <a:endParaRPr lang="en-US" sz="1400" dirty="0">
              <a:latin typeface="Montserrat" pitchFamily="2" charset="0"/>
            </a:endParaRPr>
          </a:p>
        </p:txBody>
      </p:sp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94E00660-627C-1A58-1557-0D5FE65331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4750" r="14750"/>
          <a:stretch/>
        </p:blipFill>
        <p:spPr/>
      </p:pic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303E3C5F-36EE-3D20-0285-753DCE320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06" y="6205409"/>
            <a:ext cx="1512723" cy="39038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97013E0-1793-B1EA-4820-033562021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6641" y="5653865"/>
            <a:ext cx="551544" cy="5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7" grpId="0" animBg="1"/>
      <p:bldP spid="38" grpId="0" animBg="1"/>
      <p:bldP spid="39" grpId="0"/>
      <p:bldP spid="60" grpId="0"/>
      <p:bldP spid="43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28B6D-BD76-4EA2-E0A4-7DEAFC398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2" y="3070457"/>
            <a:ext cx="4261756" cy="2841171"/>
          </a:xfrm>
          <a:prstGeom prst="rect">
            <a:avLst/>
          </a:prstGeom>
        </p:spPr>
      </p:pic>
      <p:pic>
        <p:nvPicPr>
          <p:cNvPr id="6" name="Picture Placeholder 10" descr="A large crowd of people outside a concert hall&#10;&#10;Description automatically generated">
            <a:extLst>
              <a:ext uri="{FF2B5EF4-FFF2-40B4-BE49-F238E27FC236}">
                <a16:creationId xmlns:a16="http://schemas.microsoft.com/office/drawing/2014/main" id="{B652498E-0214-5C05-0BBC-925A4E02E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" b="6252"/>
          <a:stretch>
            <a:fillRect/>
          </a:stretch>
        </p:blipFill>
        <p:spPr>
          <a:xfrm>
            <a:off x="727063" y="547915"/>
            <a:ext cx="4261756" cy="2413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920A64-18D4-741D-7921-99A7DF9E7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78" y="3070457"/>
            <a:ext cx="4261756" cy="2841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13FDEB-EFCD-8705-3170-7B842AB5A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4"/>
          <a:stretch>
            <a:fillRect/>
          </a:stretch>
        </p:blipFill>
        <p:spPr>
          <a:xfrm>
            <a:off x="5107578" y="547915"/>
            <a:ext cx="4261756" cy="2413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D9B46C-3D81-8DBF-2139-034B5135C66A}"/>
              </a:ext>
            </a:extLst>
          </p:cNvPr>
          <p:cNvSpPr txBox="1"/>
          <p:nvPr/>
        </p:nvSpPr>
        <p:spPr>
          <a:xfrm>
            <a:off x="9557657" y="449704"/>
            <a:ext cx="2358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Montserrat" pitchFamily="2" charset="0"/>
              </a:rPr>
              <a:t>For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more</a:t>
            </a:r>
            <a:r>
              <a:rPr lang="tr-TR" dirty="0">
                <a:latin typeface="Montserrat" pitchFamily="2" charset="0"/>
              </a:rPr>
              <a:t> Bilkent </a:t>
            </a:r>
            <a:r>
              <a:rPr lang="tr-TR" dirty="0" err="1">
                <a:latin typeface="Montserrat" pitchFamily="2" charset="0"/>
              </a:rPr>
              <a:t>University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photos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please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visit</a:t>
            </a:r>
            <a:r>
              <a:rPr lang="tr-TR" dirty="0">
                <a:latin typeface="Montserrat" pitchFamily="2" charset="0"/>
              </a:rPr>
              <a:t>: </a:t>
            </a:r>
            <a:r>
              <a:rPr lang="en-US" dirty="0" err="1">
                <a:latin typeface="Montserrat" pitchFamily="2" charset="0"/>
                <a:hlinkClick r:id="rId6"/>
              </a:rPr>
              <a:t>Fotoğraflarla</a:t>
            </a:r>
            <a:r>
              <a:rPr lang="en-US" dirty="0">
                <a:latin typeface="Montserrat" pitchFamily="2" charset="0"/>
                <a:hlinkClick r:id="rId6"/>
              </a:rPr>
              <a:t> </a:t>
            </a:r>
            <a:r>
              <a:rPr lang="en-US" dirty="0" err="1">
                <a:latin typeface="Montserrat" pitchFamily="2" charset="0"/>
                <a:hlinkClick r:id="rId6"/>
              </a:rPr>
              <a:t>Bilkent</a:t>
            </a:r>
            <a:r>
              <a:rPr lang="en-US" dirty="0">
                <a:latin typeface="Montserrat" pitchFamily="2" charset="0"/>
                <a:hlinkClick r:id="rId6"/>
              </a:rPr>
              <a:t> – Üniversite </a:t>
            </a:r>
            <a:r>
              <a:rPr lang="en-US" dirty="0" err="1">
                <a:latin typeface="Montserrat" pitchFamily="2" charset="0"/>
                <a:hlinkClick r:id="rId6"/>
              </a:rPr>
              <a:t>Adaylarına</a:t>
            </a:r>
            <a:r>
              <a:rPr lang="en-US" dirty="0">
                <a:latin typeface="Montserrat" pitchFamily="2" charset="0"/>
                <a:hlinkClick r:id="rId6"/>
              </a:rPr>
              <a:t> Bilgi</a:t>
            </a:r>
            <a:r>
              <a:rPr lang="tr-TR" dirty="0">
                <a:latin typeface="Montserrat" pitchFamily="2" charset="0"/>
              </a:rPr>
              <a:t> </a:t>
            </a:r>
            <a:endParaRPr lang="en-US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246604-FC41-4D87-308D-1C7A9E2ED6F6}"/>
              </a:ext>
            </a:extLst>
          </p:cNvPr>
          <p:cNvGrpSpPr/>
          <p:nvPr/>
        </p:nvGrpSpPr>
        <p:grpSpPr>
          <a:xfrm>
            <a:off x="435101" y="470570"/>
            <a:ext cx="5349612" cy="2699947"/>
            <a:chOff x="990600" y="938032"/>
            <a:chExt cx="10210799" cy="5153386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7B8A79E-75A1-1D8E-2715-946FAFA021F9}"/>
                </a:ext>
              </a:extLst>
            </p:cNvPr>
            <p:cNvSpPr/>
            <p:nvPr/>
          </p:nvSpPr>
          <p:spPr>
            <a:xfrm>
              <a:off x="6026428" y="4770304"/>
              <a:ext cx="368226" cy="365595"/>
            </a:xfrm>
            <a:custGeom>
              <a:avLst/>
              <a:gdLst>
                <a:gd name="connsiteX0" fmla="*/ 74141 w 200728"/>
                <a:gd name="connsiteY0" fmla="*/ 191834 h 199294"/>
                <a:gd name="connsiteX1" fmla="*/ 83000 w 200728"/>
                <a:gd name="connsiteY1" fmla="*/ 187166 h 199294"/>
                <a:gd name="connsiteX2" fmla="*/ 91382 w 200728"/>
                <a:gd name="connsiteY2" fmla="*/ 198406 h 199294"/>
                <a:gd name="connsiteX3" fmla="*/ 111480 w 200728"/>
                <a:gd name="connsiteY3" fmla="*/ 197929 h 199294"/>
                <a:gd name="connsiteX4" fmla="*/ 121766 w 200728"/>
                <a:gd name="connsiteY4" fmla="*/ 187642 h 199294"/>
                <a:gd name="connsiteX5" fmla="*/ 121766 w 200728"/>
                <a:gd name="connsiteY5" fmla="*/ 83344 h 199294"/>
                <a:gd name="connsiteX6" fmla="*/ 137673 w 200728"/>
                <a:gd name="connsiteY6" fmla="*/ 77248 h 199294"/>
                <a:gd name="connsiteX7" fmla="*/ 137673 w 200728"/>
                <a:gd name="connsiteY7" fmla="*/ 22955 h 199294"/>
                <a:gd name="connsiteX8" fmla="*/ 152627 w 200728"/>
                <a:gd name="connsiteY8" fmla="*/ 21050 h 199294"/>
                <a:gd name="connsiteX9" fmla="*/ 170439 w 200728"/>
                <a:gd name="connsiteY9" fmla="*/ 15907 h 199294"/>
                <a:gd name="connsiteX10" fmla="*/ 178821 w 200728"/>
                <a:gd name="connsiteY10" fmla="*/ 22003 h 199294"/>
                <a:gd name="connsiteX11" fmla="*/ 190061 w 200728"/>
                <a:gd name="connsiteY11" fmla="*/ 14954 h 199294"/>
                <a:gd name="connsiteX12" fmla="*/ 200729 w 200728"/>
                <a:gd name="connsiteY12" fmla="*/ 12954 h 199294"/>
                <a:gd name="connsiteX13" fmla="*/ 199490 w 200728"/>
                <a:gd name="connsiteY13" fmla="*/ 9334 h 199294"/>
                <a:gd name="connsiteX14" fmla="*/ 166248 w 200728"/>
                <a:gd name="connsiteY14" fmla="*/ 11716 h 199294"/>
                <a:gd name="connsiteX15" fmla="*/ 141769 w 200728"/>
                <a:gd name="connsiteY15" fmla="*/ 13335 h 199294"/>
                <a:gd name="connsiteX16" fmla="*/ 107003 w 200728"/>
                <a:gd name="connsiteY16" fmla="*/ 13335 h 199294"/>
                <a:gd name="connsiteX17" fmla="*/ 101478 w 200728"/>
                <a:gd name="connsiteY17" fmla="*/ 7811 h 199294"/>
                <a:gd name="connsiteX18" fmla="*/ 46900 w 200728"/>
                <a:gd name="connsiteY18" fmla="*/ 7811 h 199294"/>
                <a:gd name="connsiteX19" fmla="*/ 32708 w 200728"/>
                <a:gd name="connsiteY19" fmla="*/ 3905 h 199294"/>
                <a:gd name="connsiteX20" fmla="*/ 17658 w 200728"/>
                <a:gd name="connsiteY20" fmla="*/ 3143 h 199294"/>
                <a:gd name="connsiteX21" fmla="*/ 10514 w 200728"/>
                <a:gd name="connsiteY21" fmla="*/ 0 h 199294"/>
                <a:gd name="connsiteX22" fmla="*/ 4990 w 200728"/>
                <a:gd name="connsiteY22" fmla="*/ 4000 h 199294"/>
                <a:gd name="connsiteX23" fmla="*/ 37 w 200728"/>
                <a:gd name="connsiteY23" fmla="*/ 5334 h 199294"/>
                <a:gd name="connsiteX24" fmla="*/ 8895 w 200728"/>
                <a:gd name="connsiteY24" fmla="*/ 26003 h 199294"/>
                <a:gd name="connsiteX25" fmla="*/ 24326 w 200728"/>
                <a:gd name="connsiteY25" fmla="*/ 58293 h 199294"/>
                <a:gd name="connsiteX26" fmla="*/ 40423 w 200728"/>
                <a:gd name="connsiteY26" fmla="*/ 91250 h 199294"/>
                <a:gd name="connsiteX27" fmla="*/ 41090 w 200728"/>
                <a:gd name="connsiteY27" fmla="*/ 117920 h 199294"/>
                <a:gd name="connsiteX28" fmla="*/ 46709 w 200728"/>
                <a:gd name="connsiteY28" fmla="*/ 142684 h 199294"/>
                <a:gd name="connsiteX29" fmla="*/ 57473 w 200728"/>
                <a:gd name="connsiteY29" fmla="*/ 181070 h 199294"/>
                <a:gd name="connsiteX30" fmla="*/ 67283 w 200728"/>
                <a:gd name="connsiteY30" fmla="*/ 193738 h 199294"/>
                <a:gd name="connsiteX31" fmla="*/ 74141 w 200728"/>
                <a:gd name="connsiteY31" fmla="*/ 191834 h 19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0728" h="199294">
                  <a:moveTo>
                    <a:pt x="74141" y="191834"/>
                  </a:moveTo>
                  <a:cubicBezTo>
                    <a:pt x="74141" y="188595"/>
                    <a:pt x="79761" y="182499"/>
                    <a:pt x="83000" y="187166"/>
                  </a:cubicBezTo>
                  <a:cubicBezTo>
                    <a:pt x="86238" y="191834"/>
                    <a:pt x="84905" y="198406"/>
                    <a:pt x="91382" y="198406"/>
                  </a:cubicBezTo>
                  <a:cubicBezTo>
                    <a:pt x="97954" y="198406"/>
                    <a:pt x="109670" y="200692"/>
                    <a:pt x="111480" y="197929"/>
                  </a:cubicBezTo>
                  <a:cubicBezTo>
                    <a:pt x="113384" y="195072"/>
                    <a:pt x="121766" y="192786"/>
                    <a:pt x="121766" y="187642"/>
                  </a:cubicBezTo>
                  <a:cubicBezTo>
                    <a:pt x="121766" y="182499"/>
                    <a:pt x="121766" y="87058"/>
                    <a:pt x="121766" y="83344"/>
                  </a:cubicBezTo>
                  <a:cubicBezTo>
                    <a:pt x="121766" y="79629"/>
                    <a:pt x="137673" y="83344"/>
                    <a:pt x="137673" y="77248"/>
                  </a:cubicBezTo>
                  <a:cubicBezTo>
                    <a:pt x="137673" y="71152"/>
                    <a:pt x="137673" y="22955"/>
                    <a:pt x="137673" y="22955"/>
                  </a:cubicBezTo>
                  <a:cubicBezTo>
                    <a:pt x="137673" y="22955"/>
                    <a:pt x="149389" y="22003"/>
                    <a:pt x="152627" y="21050"/>
                  </a:cubicBezTo>
                  <a:cubicBezTo>
                    <a:pt x="155866" y="20098"/>
                    <a:pt x="167582" y="14002"/>
                    <a:pt x="170439" y="15907"/>
                  </a:cubicBezTo>
                  <a:cubicBezTo>
                    <a:pt x="173297" y="17812"/>
                    <a:pt x="177012" y="24289"/>
                    <a:pt x="178821" y="22003"/>
                  </a:cubicBezTo>
                  <a:cubicBezTo>
                    <a:pt x="180726" y="19621"/>
                    <a:pt x="185393" y="14954"/>
                    <a:pt x="190061" y="14954"/>
                  </a:cubicBezTo>
                  <a:cubicBezTo>
                    <a:pt x="192632" y="14954"/>
                    <a:pt x="196823" y="13811"/>
                    <a:pt x="200729" y="12954"/>
                  </a:cubicBezTo>
                  <a:cubicBezTo>
                    <a:pt x="199967" y="11621"/>
                    <a:pt x="199490" y="10287"/>
                    <a:pt x="199490" y="9334"/>
                  </a:cubicBezTo>
                  <a:cubicBezTo>
                    <a:pt x="199490" y="5334"/>
                    <a:pt x="171011" y="10096"/>
                    <a:pt x="166248" y="11716"/>
                  </a:cubicBezTo>
                  <a:cubicBezTo>
                    <a:pt x="161486" y="13335"/>
                    <a:pt x="146531" y="15716"/>
                    <a:pt x="141769" y="13335"/>
                  </a:cubicBezTo>
                  <a:cubicBezTo>
                    <a:pt x="137006" y="10954"/>
                    <a:pt x="107003" y="13335"/>
                    <a:pt x="107003" y="13335"/>
                  </a:cubicBezTo>
                  <a:lnTo>
                    <a:pt x="101478" y="7811"/>
                  </a:lnTo>
                  <a:cubicBezTo>
                    <a:pt x="101478" y="7811"/>
                    <a:pt x="52424" y="7811"/>
                    <a:pt x="46900" y="7811"/>
                  </a:cubicBezTo>
                  <a:cubicBezTo>
                    <a:pt x="41375" y="7811"/>
                    <a:pt x="37375" y="7049"/>
                    <a:pt x="32708" y="3905"/>
                  </a:cubicBezTo>
                  <a:cubicBezTo>
                    <a:pt x="27945" y="762"/>
                    <a:pt x="23183" y="762"/>
                    <a:pt x="17658" y="3143"/>
                  </a:cubicBezTo>
                  <a:cubicBezTo>
                    <a:pt x="12134" y="5525"/>
                    <a:pt x="14515" y="0"/>
                    <a:pt x="10514" y="0"/>
                  </a:cubicBezTo>
                  <a:cubicBezTo>
                    <a:pt x="6514" y="0"/>
                    <a:pt x="4990" y="4000"/>
                    <a:pt x="4990" y="4000"/>
                  </a:cubicBezTo>
                  <a:lnTo>
                    <a:pt x="37" y="5334"/>
                  </a:lnTo>
                  <a:cubicBezTo>
                    <a:pt x="-439" y="10192"/>
                    <a:pt x="3752" y="19050"/>
                    <a:pt x="8895" y="26003"/>
                  </a:cubicBezTo>
                  <a:cubicBezTo>
                    <a:pt x="14324" y="33242"/>
                    <a:pt x="20801" y="46863"/>
                    <a:pt x="24326" y="58293"/>
                  </a:cubicBezTo>
                  <a:cubicBezTo>
                    <a:pt x="27850" y="69723"/>
                    <a:pt x="37947" y="82582"/>
                    <a:pt x="40423" y="91250"/>
                  </a:cubicBezTo>
                  <a:cubicBezTo>
                    <a:pt x="42995" y="99917"/>
                    <a:pt x="38518" y="112300"/>
                    <a:pt x="41090" y="117920"/>
                  </a:cubicBezTo>
                  <a:cubicBezTo>
                    <a:pt x="43662" y="123539"/>
                    <a:pt x="45281" y="133159"/>
                    <a:pt x="46709" y="142684"/>
                  </a:cubicBezTo>
                  <a:cubicBezTo>
                    <a:pt x="48138" y="152305"/>
                    <a:pt x="48805" y="172593"/>
                    <a:pt x="57473" y="181070"/>
                  </a:cubicBezTo>
                  <a:cubicBezTo>
                    <a:pt x="60806" y="184309"/>
                    <a:pt x="64140" y="188690"/>
                    <a:pt x="67283" y="193738"/>
                  </a:cubicBezTo>
                  <a:cubicBezTo>
                    <a:pt x="71189" y="193834"/>
                    <a:pt x="74141" y="194310"/>
                    <a:pt x="74141" y="19183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85CF0B-4CFD-5FB8-9E93-9AC67E351A8E}"/>
                </a:ext>
              </a:extLst>
            </p:cNvPr>
            <p:cNvSpPr/>
            <p:nvPr/>
          </p:nvSpPr>
          <p:spPr>
            <a:xfrm>
              <a:off x="6394831" y="4729241"/>
              <a:ext cx="228292" cy="201988"/>
            </a:xfrm>
            <a:custGeom>
              <a:avLst/>
              <a:gdLst>
                <a:gd name="connsiteX0" fmla="*/ 83725 w 124447"/>
                <a:gd name="connsiteY0" fmla="*/ 5143 h 110108"/>
                <a:gd name="connsiteX1" fmla="*/ 81439 w 124447"/>
                <a:gd name="connsiteY1" fmla="*/ 0 h 110108"/>
                <a:gd name="connsiteX2" fmla="*/ 67913 w 124447"/>
                <a:gd name="connsiteY2" fmla="*/ 476 h 110108"/>
                <a:gd name="connsiteX3" fmla="*/ 59055 w 124447"/>
                <a:gd name="connsiteY3" fmla="*/ 8382 h 110108"/>
                <a:gd name="connsiteX4" fmla="*/ 44577 w 124447"/>
                <a:gd name="connsiteY4" fmla="*/ 19621 h 110108"/>
                <a:gd name="connsiteX5" fmla="*/ 28194 w 124447"/>
                <a:gd name="connsiteY5" fmla="*/ 37433 h 110108"/>
                <a:gd name="connsiteX6" fmla="*/ 8096 w 124447"/>
                <a:gd name="connsiteY6" fmla="*/ 34195 h 110108"/>
                <a:gd name="connsiteX7" fmla="*/ 0 w 124447"/>
                <a:gd name="connsiteY7" fmla="*/ 35433 h 110108"/>
                <a:gd name="connsiteX8" fmla="*/ 9049 w 124447"/>
                <a:gd name="connsiteY8" fmla="*/ 44386 h 110108"/>
                <a:gd name="connsiteX9" fmla="*/ 17716 w 124447"/>
                <a:gd name="connsiteY9" fmla="*/ 63341 h 110108"/>
                <a:gd name="connsiteX10" fmla="*/ 33528 w 124447"/>
                <a:gd name="connsiteY10" fmla="*/ 74390 h 110108"/>
                <a:gd name="connsiteX11" fmla="*/ 39909 w 124447"/>
                <a:gd name="connsiteY11" fmla="*/ 86296 h 110108"/>
                <a:gd name="connsiteX12" fmla="*/ 50959 w 124447"/>
                <a:gd name="connsiteY12" fmla="*/ 97346 h 110108"/>
                <a:gd name="connsiteX13" fmla="*/ 62103 w 124447"/>
                <a:gd name="connsiteY13" fmla="*/ 104013 h 110108"/>
                <a:gd name="connsiteX14" fmla="*/ 77152 w 124447"/>
                <a:gd name="connsiteY14" fmla="*/ 106775 h 110108"/>
                <a:gd name="connsiteX15" fmla="*/ 95155 w 124447"/>
                <a:gd name="connsiteY15" fmla="*/ 110109 h 110108"/>
                <a:gd name="connsiteX16" fmla="*/ 111252 w 124447"/>
                <a:gd name="connsiteY16" fmla="*/ 94107 h 110108"/>
                <a:gd name="connsiteX17" fmla="*/ 115443 w 124447"/>
                <a:gd name="connsiteY17" fmla="*/ 78676 h 110108"/>
                <a:gd name="connsiteX18" fmla="*/ 123825 w 124447"/>
                <a:gd name="connsiteY18" fmla="*/ 66770 h 110108"/>
                <a:gd name="connsiteX19" fmla="*/ 118872 w 124447"/>
                <a:gd name="connsiteY19" fmla="*/ 54864 h 110108"/>
                <a:gd name="connsiteX20" fmla="*/ 123063 w 124447"/>
                <a:gd name="connsiteY20" fmla="*/ 40862 h 110108"/>
                <a:gd name="connsiteX21" fmla="*/ 122396 w 124447"/>
                <a:gd name="connsiteY21" fmla="*/ 16288 h 110108"/>
                <a:gd name="connsiteX22" fmla="*/ 104108 w 124447"/>
                <a:gd name="connsiteY22" fmla="*/ 10001 h 110108"/>
                <a:gd name="connsiteX23" fmla="*/ 83725 w 124447"/>
                <a:gd name="connsiteY23" fmla="*/ 5143 h 11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447" h="110108">
                  <a:moveTo>
                    <a:pt x="83725" y="5143"/>
                  </a:moveTo>
                  <a:lnTo>
                    <a:pt x="81439" y="0"/>
                  </a:lnTo>
                  <a:lnTo>
                    <a:pt x="67913" y="476"/>
                  </a:lnTo>
                  <a:cubicBezTo>
                    <a:pt x="59055" y="2857"/>
                    <a:pt x="59055" y="5620"/>
                    <a:pt x="59055" y="8382"/>
                  </a:cubicBezTo>
                  <a:cubicBezTo>
                    <a:pt x="59055" y="11144"/>
                    <a:pt x="50673" y="17717"/>
                    <a:pt x="44577" y="19621"/>
                  </a:cubicBezTo>
                  <a:cubicBezTo>
                    <a:pt x="38481" y="21526"/>
                    <a:pt x="31909" y="35528"/>
                    <a:pt x="28194" y="37433"/>
                  </a:cubicBezTo>
                  <a:cubicBezTo>
                    <a:pt x="24479" y="39338"/>
                    <a:pt x="11811" y="34671"/>
                    <a:pt x="8096" y="34195"/>
                  </a:cubicBezTo>
                  <a:cubicBezTo>
                    <a:pt x="6382" y="34004"/>
                    <a:pt x="3334" y="34671"/>
                    <a:pt x="0" y="35433"/>
                  </a:cubicBezTo>
                  <a:cubicBezTo>
                    <a:pt x="2381" y="39529"/>
                    <a:pt x="7239" y="44386"/>
                    <a:pt x="9049" y="44386"/>
                  </a:cubicBezTo>
                  <a:cubicBezTo>
                    <a:pt x="11430" y="44386"/>
                    <a:pt x="12192" y="60960"/>
                    <a:pt x="17716" y="63341"/>
                  </a:cubicBezTo>
                  <a:cubicBezTo>
                    <a:pt x="23241" y="65722"/>
                    <a:pt x="33528" y="71247"/>
                    <a:pt x="33528" y="74390"/>
                  </a:cubicBezTo>
                  <a:cubicBezTo>
                    <a:pt x="33528" y="77533"/>
                    <a:pt x="39909" y="81534"/>
                    <a:pt x="39909" y="86296"/>
                  </a:cubicBezTo>
                  <a:cubicBezTo>
                    <a:pt x="39909" y="91059"/>
                    <a:pt x="46196" y="97536"/>
                    <a:pt x="50959" y="97346"/>
                  </a:cubicBezTo>
                  <a:cubicBezTo>
                    <a:pt x="61055" y="97060"/>
                    <a:pt x="62103" y="101251"/>
                    <a:pt x="62103" y="104013"/>
                  </a:cubicBezTo>
                  <a:cubicBezTo>
                    <a:pt x="62103" y="106775"/>
                    <a:pt x="75438" y="104013"/>
                    <a:pt x="77152" y="106775"/>
                  </a:cubicBezTo>
                  <a:cubicBezTo>
                    <a:pt x="78772" y="109347"/>
                    <a:pt x="91916" y="108394"/>
                    <a:pt x="95155" y="110109"/>
                  </a:cubicBezTo>
                  <a:cubicBezTo>
                    <a:pt x="100679" y="104775"/>
                    <a:pt x="108490" y="97726"/>
                    <a:pt x="111252" y="94107"/>
                  </a:cubicBezTo>
                  <a:cubicBezTo>
                    <a:pt x="115443" y="88487"/>
                    <a:pt x="111919" y="80772"/>
                    <a:pt x="115443" y="78676"/>
                  </a:cubicBezTo>
                  <a:cubicBezTo>
                    <a:pt x="118967" y="76581"/>
                    <a:pt x="126682" y="67437"/>
                    <a:pt x="123825" y="66770"/>
                  </a:cubicBezTo>
                  <a:cubicBezTo>
                    <a:pt x="120967" y="66103"/>
                    <a:pt x="123158" y="59055"/>
                    <a:pt x="118872" y="54864"/>
                  </a:cubicBezTo>
                  <a:cubicBezTo>
                    <a:pt x="114681" y="50673"/>
                    <a:pt x="123825" y="48577"/>
                    <a:pt x="123063" y="40862"/>
                  </a:cubicBezTo>
                  <a:cubicBezTo>
                    <a:pt x="122396" y="33147"/>
                    <a:pt x="124492" y="17717"/>
                    <a:pt x="122396" y="16288"/>
                  </a:cubicBezTo>
                  <a:cubicBezTo>
                    <a:pt x="120301" y="14859"/>
                    <a:pt x="110490" y="14192"/>
                    <a:pt x="104108" y="10001"/>
                  </a:cubicBezTo>
                  <a:cubicBezTo>
                    <a:pt x="97822" y="5810"/>
                    <a:pt x="83725" y="5143"/>
                    <a:pt x="83725" y="514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EE77A0-B8DB-DC9E-9F3E-7BEB7ECDF9EF}"/>
                </a:ext>
              </a:extLst>
            </p:cNvPr>
            <p:cNvSpPr/>
            <p:nvPr/>
          </p:nvSpPr>
          <p:spPr>
            <a:xfrm>
              <a:off x="6249802" y="4794242"/>
              <a:ext cx="258951" cy="277712"/>
            </a:xfrm>
            <a:custGeom>
              <a:avLst/>
              <a:gdLst>
                <a:gd name="connsiteX0" fmla="*/ 129921 w 141160"/>
                <a:gd name="connsiteY0" fmla="*/ 61913 h 151387"/>
                <a:gd name="connsiteX1" fmla="*/ 118872 w 141160"/>
                <a:gd name="connsiteY1" fmla="*/ 50863 h 151387"/>
                <a:gd name="connsiteX2" fmla="*/ 112490 w 141160"/>
                <a:gd name="connsiteY2" fmla="*/ 38957 h 151387"/>
                <a:gd name="connsiteX3" fmla="*/ 96679 w 141160"/>
                <a:gd name="connsiteY3" fmla="*/ 27908 h 151387"/>
                <a:gd name="connsiteX4" fmla="*/ 88011 w 141160"/>
                <a:gd name="connsiteY4" fmla="*/ 8953 h 151387"/>
                <a:gd name="connsiteX5" fmla="*/ 78962 w 141160"/>
                <a:gd name="connsiteY5" fmla="*/ 0 h 151387"/>
                <a:gd name="connsiteX6" fmla="*/ 68294 w 141160"/>
                <a:gd name="connsiteY6" fmla="*/ 2000 h 151387"/>
                <a:gd name="connsiteX7" fmla="*/ 57055 w 141160"/>
                <a:gd name="connsiteY7" fmla="*/ 9049 h 151387"/>
                <a:gd name="connsiteX8" fmla="*/ 48673 w 141160"/>
                <a:gd name="connsiteY8" fmla="*/ 2953 h 151387"/>
                <a:gd name="connsiteX9" fmla="*/ 30861 w 141160"/>
                <a:gd name="connsiteY9" fmla="*/ 8096 h 151387"/>
                <a:gd name="connsiteX10" fmla="*/ 15907 w 141160"/>
                <a:gd name="connsiteY10" fmla="*/ 10001 h 151387"/>
                <a:gd name="connsiteX11" fmla="*/ 15907 w 141160"/>
                <a:gd name="connsiteY11" fmla="*/ 64294 h 151387"/>
                <a:gd name="connsiteX12" fmla="*/ 0 w 141160"/>
                <a:gd name="connsiteY12" fmla="*/ 70390 h 151387"/>
                <a:gd name="connsiteX13" fmla="*/ 0 w 141160"/>
                <a:gd name="connsiteY13" fmla="*/ 116872 h 151387"/>
                <a:gd name="connsiteX14" fmla="*/ 7525 w 141160"/>
                <a:gd name="connsiteY14" fmla="*/ 121825 h 151387"/>
                <a:gd name="connsiteX15" fmla="*/ 12668 w 141160"/>
                <a:gd name="connsiteY15" fmla="*/ 139636 h 151387"/>
                <a:gd name="connsiteX16" fmla="*/ 9430 w 141160"/>
                <a:gd name="connsiteY16" fmla="*/ 143351 h 151387"/>
                <a:gd name="connsiteX17" fmla="*/ 12192 w 141160"/>
                <a:gd name="connsiteY17" fmla="*/ 150400 h 151387"/>
                <a:gd name="connsiteX18" fmla="*/ 28099 w 141160"/>
                <a:gd name="connsiteY18" fmla="*/ 149447 h 151387"/>
                <a:gd name="connsiteX19" fmla="*/ 42577 w 141160"/>
                <a:gd name="connsiteY19" fmla="*/ 133064 h 151387"/>
                <a:gd name="connsiteX20" fmla="*/ 53340 w 141160"/>
                <a:gd name="connsiteY20" fmla="*/ 124682 h 151387"/>
                <a:gd name="connsiteX21" fmla="*/ 72104 w 141160"/>
                <a:gd name="connsiteY21" fmla="*/ 130778 h 151387"/>
                <a:gd name="connsiteX22" fmla="*/ 87059 w 141160"/>
                <a:gd name="connsiteY22" fmla="*/ 123730 h 151387"/>
                <a:gd name="connsiteX23" fmla="*/ 93154 w 141160"/>
                <a:gd name="connsiteY23" fmla="*/ 112014 h 151387"/>
                <a:gd name="connsiteX24" fmla="*/ 106680 w 141160"/>
                <a:gd name="connsiteY24" fmla="*/ 102203 h 151387"/>
                <a:gd name="connsiteX25" fmla="*/ 113252 w 141160"/>
                <a:gd name="connsiteY25" fmla="*/ 91440 h 151387"/>
                <a:gd name="connsiteX26" fmla="*/ 125921 w 141160"/>
                <a:gd name="connsiteY26" fmla="*/ 82105 h 151387"/>
                <a:gd name="connsiteX27" fmla="*/ 135731 w 141160"/>
                <a:gd name="connsiteY27" fmla="*/ 76486 h 151387"/>
                <a:gd name="connsiteX28" fmla="*/ 141161 w 141160"/>
                <a:gd name="connsiteY28" fmla="*/ 68866 h 151387"/>
                <a:gd name="connsiteX29" fmla="*/ 141065 w 141160"/>
                <a:gd name="connsiteY29" fmla="*/ 68866 h 151387"/>
                <a:gd name="connsiteX30" fmla="*/ 129921 w 141160"/>
                <a:gd name="connsiteY30" fmla="*/ 61913 h 1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160" h="151387">
                  <a:moveTo>
                    <a:pt x="129921" y="61913"/>
                  </a:moveTo>
                  <a:cubicBezTo>
                    <a:pt x="125159" y="62103"/>
                    <a:pt x="118872" y="55626"/>
                    <a:pt x="118872" y="50863"/>
                  </a:cubicBezTo>
                  <a:cubicBezTo>
                    <a:pt x="118872" y="46101"/>
                    <a:pt x="112490" y="42196"/>
                    <a:pt x="112490" y="38957"/>
                  </a:cubicBezTo>
                  <a:cubicBezTo>
                    <a:pt x="112490" y="35814"/>
                    <a:pt x="102203" y="30289"/>
                    <a:pt x="96679" y="27908"/>
                  </a:cubicBezTo>
                  <a:cubicBezTo>
                    <a:pt x="91154" y="25527"/>
                    <a:pt x="90392" y="8953"/>
                    <a:pt x="88011" y="8953"/>
                  </a:cubicBezTo>
                  <a:cubicBezTo>
                    <a:pt x="86201" y="8953"/>
                    <a:pt x="81344" y="4096"/>
                    <a:pt x="78962" y="0"/>
                  </a:cubicBezTo>
                  <a:cubicBezTo>
                    <a:pt x="75057" y="952"/>
                    <a:pt x="70866" y="2000"/>
                    <a:pt x="68294" y="2000"/>
                  </a:cubicBezTo>
                  <a:cubicBezTo>
                    <a:pt x="63627" y="2000"/>
                    <a:pt x="58960" y="6667"/>
                    <a:pt x="57055" y="9049"/>
                  </a:cubicBezTo>
                  <a:cubicBezTo>
                    <a:pt x="55150" y="11430"/>
                    <a:pt x="51435" y="4858"/>
                    <a:pt x="48673" y="2953"/>
                  </a:cubicBezTo>
                  <a:cubicBezTo>
                    <a:pt x="45911" y="1048"/>
                    <a:pt x="34195" y="7144"/>
                    <a:pt x="30861" y="8096"/>
                  </a:cubicBezTo>
                  <a:cubicBezTo>
                    <a:pt x="27622" y="9049"/>
                    <a:pt x="15907" y="10001"/>
                    <a:pt x="15907" y="10001"/>
                  </a:cubicBezTo>
                  <a:cubicBezTo>
                    <a:pt x="15907" y="10001"/>
                    <a:pt x="15907" y="58198"/>
                    <a:pt x="15907" y="64294"/>
                  </a:cubicBezTo>
                  <a:cubicBezTo>
                    <a:pt x="15907" y="70390"/>
                    <a:pt x="0" y="66675"/>
                    <a:pt x="0" y="70390"/>
                  </a:cubicBezTo>
                  <a:cubicBezTo>
                    <a:pt x="0" y="72104"/>
                    <a:pt x="0" y="93726"/>
                    <a:pt x="0" y="116872"/>
                  </a:cubicBezTo>
                  <a:cubicBezTo>
                    <a:pt x="3429" y="118110"/>
                    <a:pt x="6668" y="119824"/>
                    <a:pt x="7525" y="121825"/>
                  </a:cubicBezTo>
                  <a:cubicBezTo>
                    <a:pt x="9430" y="126492"/>
                    <a:pt x="13621" y="136779"/>
                    <a:pt x="12668" y="139636"/>
                  </a:cubicBezTo>
                  <a:cubicBezTo>
                    <a:pt x="11716" y="142399"/>
                    <a:pt x="9430" y="140589"/>
                    <a:pt x="9430" y="143351"/>
                  </a:cubicBezTo>
                  <a:cubicBezTo>
                    <a:pt x="9430" y="146113"/>
                    <a:pt x="7525" y="150400"/>
                    <a:pt x="12192" y="150400"/>
                  </a:cubicBezTo>
                  <a:cubicBezTo>
                    <a:pt x="16859" y="150400"/>
                    <a:pt x="24860" y="153162"/>
                    <a:pt x="28099" y="149447"/>
                  </a:cubicBezTo>
                  <a:cubicBezTo>
                    <a:pt x="31337" y="145732"/>
                    <a:pt x="42101" y="137255"/>
                    <a:pt x="42577" y="133064"/>
                  </a:cubicBezTo>
                  <a:cubicBezTo>
                    <a:pt x="43053" y="128873"/>
                    <a:pt x="45339" y="119539"/>
                    <a:pt x="53340" y="124682"/>
                  </a:cubicBezTo>
                  <a:cubicBezTo>
                    <a:pt x="61341" y="129826"/>
                    <a:pt x="61722" y="130778"/>
                    <a:pt x="72104" y="130778"/>
                  </a:cubicBezTo>
                  <a:cubicBezTo>
                    <a:pt x="82391" y="130778"/>
                    <a:pt x="85154" y="130302"/>
                    <a:pt x="87059" y="123730"/>
                  </a:cubicBezTo>
                  <a:cubicBezTo>
                    <a:pt x="88963" y="117157"/>
                    <a:pt x="87059" y="112014"/>
                    <a:pt x="93154" y="112014"/>
                  </a:cubicBezTo>
                  <a:cubicBezTo>
                    <a:pt x="99251" y="112014"/>
                    <a:pt x="106680" y="106394"/>
                    <a:pt x="106680" y="102203"/>
                  </a:cubicBezTo>
                  <a:cubicBezTo>
                    <a:pt x="106680" y="98012"/>
                    <a:pt x="109442" y="91440"/>
                    <a:pt x="113252" y="91440"/>
                  </a:cubicBezTo>
                  <a:cubicBezTo>
                    <a:pt x="116967" y="91440"/>
                    <a:pt x="124968" y="86773"/>
                    <a:pt x="125921" y="82105"/>
                  </a:cubicBezTo>
                  <a:cubicBezTo>
                    <a:pt x="126873" y="77438"/>
                    <a:pt x="133445" y="79343"/>
                    <a:pt x="135731" y="76486"/>
                  </a:cubicBezTo>
                  <a:cubicBezTo>
                    <a:pt x="136874" y="75152"/>
                    <a:pt x="139160" y="71818"/>
                    <a:pt x="141161" y="68866"/>
                  </a:cubicBezTo>
                  <a:cubicBezTo>
                    <a:pt x="141161" y="68866"/>
                    <a:pt x="141065" y="68866"/>
                    <a:pt x="141065" y="68866"/>
                  </a:cubicBezTo>
                  <a:cubicBezTo>
                    <a:pt x="141065" y="65818"/>
                    <a:pt x="140018" y="61627"/>
                    <a:pt x="129921" y="6191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A1AE2B3-6E88-9AED-1571-E83AB13FAAB7}"/>
                </a:ext>
              </a:extLst>
            </p:cNvPr>
            <p:cNvSpPr/>
            <p:nvPr/>
          </p:nvSpPr>
          <p:spPr>
            <a:xfrm>
              <a:off x="6554884" y="5036070"/>
              <a:ext cx="39140" cy="48028"/>
            </a:xfrm>
            <a:custGeom>
              <a:avLst/>
              <a:gdLst>
                <a:gd name="connsiteX0" fmla="*/ 10763 w 21336"/>
                <a:gd name="connsiteY0" fmla="*/ 0 h 26181"/>
                <a:gd name="connsiteX1" fmla="*/ 0 w 21336"/>
                <a:gd name="connsiteY1" fmla="*/ 11430 h 26181"/>
                <a:gd name="connsiteX2" fmla="*/ 9811 w 21336"/>
                <a:gd name="connsiteY2" fmla="*/ 26098 h 26181"/>
                <a:gd name="connsiteX3" fmla="*/ 18669 w 21336"/>
                <a:gd name="connsiteY3" fmla="*/ 22479 h 26181"/>
                <a:gd name="connsiteX4" fmla="*/ 21336 w 21336"/>
                <a:gd name="connsiteY4" fmla="*/ 18288 h 26181"/>
                <a:gd name="connsiteX5" fmla="*/ 19908 w 21336"/>
                <a:gd name="connsiteY5" fmla="*/ 4667 h 26181"/>
                <a:gd name="connsiteX6" fmla="*/ 10763 w 21336"/>
                <a:gd name="connsiteY6" fmla="*/ 0 h 2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" h="26181">
                  <a:moveTo>
                    <a:pt x="10763" y="0"/>
                  </a:moveTo>
                  <a:cubicBezTo>
                    <a:pt x="6858" y="0"/>
                    <a:pt x="0" y="9430"/>
                    <a:pt x="0" y="11430"/>
                  </a:cubicBezTo>
                  <a:cubicBezTo>
                    <a:pt x="0" y="13430"/>
                    <a:pt x="4858" y="25813"/>
                    <a:pt x="9811" y="26098"/>
                  </a:cubicBezTo>
                  <a:cubicBezTo>
                    <a:pt x="14669" y="26384"/>
                    <a:pt x="18288" y="26098"/>
                    <a:pt x="18669" y="22479"/>
                  </a:cubicBezTo>
                  <a:cubicBezTo>
                    <a:pt x="18860" y="20669"/>
                    <a:pt x="20098" y="19240"/>
                    <a:pt x="21336" y="18288"/>
                  </a:cubicBezTo>
                  <a:cubicBezTo>
                    <a:pt x="20955" y="15240"/>
                    <a:pt x="20098" y="8668"/>
                    <a:pt x="19908" y="4667"/>
                  </a:cubicBezTo>
                  <a:cubicBezTo>
                    <a:pt x="16859" y="2762"/>
                    <a:pt x="13240" y="0"/>
                    <a:pt x="10763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B32D943-D8B1-CBE3-002B-DFE28A620146}"/>
                </a:ext>
              </a:extLst>
            </p:cNvPr>
            <p:cNvSpPr/>
            <p:nvPr/>
          </p:nvSpPr>
          <p:spPr>
            <a:xfrm>
              <a:off x="6449871" y="5123513"/>
              <a:ext cx="65175" cy="65622"/>
            </a:xfrm>
            <a:custGeom>
              <a:avLst/>
              <a:gdLst>
                <a:gd name="connsiteX0" fmla="*/ 25241 w 35528"/>
                <a:gd name="connsiteY0" fmla="*/ 1101 h 35772"/>
                <a:gd name="connsiteX1" fmla="*/ 9334 w 35528"/>
                <a:gd name="connsiteY1" fmla="*/ 7673 h 35772"/>
                <a:gd name="connsiteX2" fmla="*/ 0 w 35528"/>
                <a:gd name="connsiteY2" fmla="*/ 21675 h 35772"/>
                <a:gd name="connsiteX3" fmla="*/ 9334 w 35528"/>
                <a:gd name="connsiteY3" fmla="*/ 34820 h 35772"/>
                <a:gd name="connsiteX4" fmla="*/ 15907 w 35528"/>
                <a:gd name="connsiteY4" fmla="*/ 35772 h 35772"/>
                <a:gd name="connsiteX5" fmla="*/ 19621 w 35528"/>
                <a:gd name="connsiteY5" fmla="*/ 27390 h 35772"/>
                <a:gd name="connsiteX6" fmla="*/ 29908 w 35528"/>
                <a:gd name="connsiteY6" fmla="*/ 24628 h 35772"/>
                <a:gd name="connsiteX7" fmla="*/ 35528 w 35528"/>
                <a:gd name="connsiteY7" fmla="*/ 13388 h 35772"/>
                <a:gd name="connsiteX8" fmla="*/ 25241 w 35528"/>
                <a:gd name="connsiteY8" fmla="*/ 1101 h 3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8" h="35772">
                  <a:moveTo>
                    <a:pt x="25241" y="1101"/>
                  </a:moveTo>
                  <a:cubicBezTo>
                    <a:pt x="23336" y="-2614"/>
                    <a:pt x="11239" y="3959"/>
                    <a:pt x="9334" y="7673"/>
                  </a:cubicBezTo>
                  <a:cubicBezTo>
                    <a:pt x="7429" y="11388"/>
                    <a:pt x="0" y="21675"/>
                    <a:pt x="0" y="21675"/>
                  </a:cubicBezTo>
                  <a:lnTo>
                    <a:pt x="9334" y="34820"/>
                  </a:lnTo>
                  <a:lnTo>
                    <a:pt x="15907" y="35772"/>
                  </a:lnTo>
                  <a:cubicBezTo>
                    <a:pt x="15907" y="35772"/>
                    <a:pt x="17812" y="31105"/>
                    <a:pt x="19621" y="27390"/>
                  </a:cubicBezTo>
                  <a:cubicBezTo>
                    <a:pt x="21526" y="23675"/>
                    <a:pt x="29908" y="28343"/>
                    <a:pt x="29908" y="24628"/>
                  </a:cubicBezTo>
                  <a:cubicBezTo>
                    <a:pt x="29908" y="20913"/>
                    <a:pt x="35528" y="17103"/>
                    <a:pt x="35528" y="13388"/>
                  </a:cubicBezTo>
                  <a:cubicBezTo>
                    <a:pt x="35528" y="9578"/>
                    <a:pt x="27146" y="4911"/>
                    <a:pt x="25241" y="110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BDCF27-FF74-FF20-A002-F4C0D3A4D1A1}"/>
                </a:ext>
              </a:extLst>
            </p:cNvPr>
            <p:cNvSpPr/>
            <p:nvPr/>
          </p:nvSpPr>
          <p:spPr>
            <a:xfrm>
              <a:off x="6149856" y="4920397"/>
              <a:ext cx="465309" cy="407856"/>
            </a:xfrm>
            <a:custGeom>
              <a:avLst/>
              <a:gdLst>
                <a:gd name="connsiteX0" fmla="*/ 242221 w 253650"/>
                <a:gd name="connsiteY0" fmla="*/ 82963 h 222331"/>
                <a:gd name="connsiteX1" fmla="*/ 242030 w 253650"/>
                <a:gd name="connsiteY1" fmla="*/ 81344 h 222331"/>
                <a:gd name="connsiteX2" fmla="*/ 239363 w 253650"/>
                <a:gd name="connsiteY2" fmla="*/ 85535 h 222331"/>
                <a:gd name="connsiteX3" fmla="*/ 230505 w 253650"/>
                <a:gd name="connsiteY3" fmla="*/ 89154 h 222331"/>
                <a:gd name="connsiteX4" fmla="*/ 220694 w 253650"/>
                <a:gd name="connsiteY4" fmla="*/ 74486 h 222331"/>
                <a:gd name="connsiteX5" fmla="*/ 231458 w 253650"/>
                <a:gd name="connsiteY5" fmla="*/ 63056 h 222331"/>
                <a:gd name="connsiteX6" fmla="*/ 240506 w 253650"/>
                <a:gd name="connsiteY6" fmla="*/ 67723 h 222331"/>
                <a:gd name="connsiteX7" fmla="*/ 240411 w 253650"/>
                <a:gd name="connsiteY7" fmla="*/ 64770 h 222331"/>
                <a:gd name="connsiteX8" fmla="*/ 238982 w 253650"/>
                <a:gd name="connsiteY8" fmla="*/ 36005 h 222331"/>
                <a:gd name="connsiteX9" fmla="*/ 229171 w 253650"/>
                <a:gd name="connsiteY9" fmla="*/ 6572 h 222331"/>
                <a:gd name="connsiteX10" fmla="*/ 210598 w 253650"/>
                <a:gd name="connsiteY10" fmla="*/ 2762 h 222331"/>
                <a:gd name="connsiteX11" fmla="*/ 195548 w 253650"/>
                <a:gd name="connsiteY11" fmla="*/ 0 h 222331"/>
                <a:gd name="connsiteX12" fmla="*/ 190119 w 253650"/>
                <a:gd name="connsiteY12" fmla="*/ 7620 h 222331"/>
                <a:gd name="connsiteX13" fmla="*/ 180308 w 253650"/>
                <a:gd name="connsiteY13" fmla="*/ 13240 h 222331"/>
                <a:gd name="connsiteX14" fmla="*/ 167640 w 253650"/>
                <a:gd name="connsiteY14" fmla="*/ 22574 h 222331"/>
                <a:gd name="connsiteX15" fmla="*/ 161068 w 253650"/>
                <a:gd name="connsiteY15" fmla="*/ 33338 h 222331"/>
                <a:gd name="connsiteX16" fmla="*/ 147542 w 253650"/>
                <a:gd name="connsiteY16" fmla="*/ 43148 h 222331"/>
                <a:gd name="connsiteX17" fmla="*/ 141446 w 253650"/>
                <a:gd name="connsiteY17" fmla="*/ 54864 h 222331"/>
                <a:gd name="connsiteX18" fmla="*/ 126492 w 253650"/>
                <a:gd name="connsiteY18" fmla="*/ 61913 h 222331"/>
                <a:gd name="connsiteX19" fmla="*/ 107728 w 253650"/>
                <a:gd name="connsiteY19" fmla="*/ 55817 h 222331"/>
                <a:gd name="connsiteX20" fmla="*/ 96964 w 253650"/>
                <a:gd name="connsiteY20" fmla="*/ 64199 h 222331"/>
                <a:gd name="connsiteX21" fmla="*/ 82487 w 253650"/>
                <a:gd name="connsiteY21" fmla="*/ 80582 h 222331"/>
                <a:gd name="connsiteX22" fmla="*/ 66580 w 253650"/>
                <a:gd name="connsiteY22" fmla="*/ 81534 h 222331"/>
                <a:gd name="connsiteX23" fmla="*/ 63818 w 253650"/>
                <a:gd name="connsiteY23" fmla="*/ 74486 h 222331"/>
                <a:gd name="connsiteX24" fmla="*/ 67056 w 253650"/>
                <a:gd name="connsiteY24" fmla="*/ 70771 h 222331"/>
                <a:gd name="connsiteX25" fmla="*/ 61913 w 253650"/>
                <a:gd name="connsiteY25" fmla="*/ 52959 h 222331"/>
                <a:gd name="connsiteX26" fmla="*/ 54388 w 253650"/>
                <a:gd name="connsiteY26" fmla="*/ 48006 h 222331"/>
                <a:gd name="connsiteX27" fmla="*/ 54388 w 253650"/>
                <a:gd name="connsiteY27" fmla="*/ 105823 h 222331"/>
                <a:gd name="connsiteX28" fmla="*/ 44101 w 253650"/>
                <a:gd name="connsiteY28" fmla="*/ 116110 h 222331"/>
                <a:gd name="connsiteX29" fmla="*/ 24003 w 253650"/>
                <a:gd name="connsiteY29" fmla="*/ 116586 h 222331"/>
                <a:gd name="connsiteX30" fmla="*/ 15621 w 253650"/>
                <a:gd name="connsiteY30" fmla="*/ 105347 h 222331"/>
                <a:gd name="connsiteX31" fmla="*/ 6763 w 253650"/>
                <a:gd name="connsiteY31" fmla="*/ 110014 h 222331"/>
                <a:gd name="connsiteX32" fmla="*/ 0 w 253650"/>
                <a:gd name="connsiteY32" fmla="*/ 111633 h 222331"/>
                <a:gd name="connsiteX33" fmla="*/ 11906 w 253650"/>
                <a:gd name="connsiteY33" fmla="*/ 136874 h 222331"/>
                <a:gd name="connsiteX34" fmla="*/ 27051 w 253650"/>
                <a:gd name="connsiteY34" fmla="*/ 168212 h 222331"/>
                <a:gd name="connsiteX35" fmla="*/ 27051 w 253650"/>
                <a:gd name="connsiteY35" fmla="*/ 182975 h 222331"/>
                <a:gd name="connsiteX36" fmla="*/ 27242 w 253650"/>
                <a:gd name="connsiteY36" fmla="*/ 195834 h 222331"/>
                <a:gd name="connsiteX37" fmla="*/ 32385 w 253650"/>
                <a:gd name="connsiteY37" fmla="*/ 209360 h 222331"/>
                <a:gd name="connsiteX38" fmla="*/ 38957 w 253650"/>
                <a:gd name="connsiteY38" fmla="*/ 213360 h 222331"/>
                <a:gd name="connsiteX39" fmla="*/ 47339 w 253650"/>
                <a:gd name="connsiteY39" fmla="*/ 220123 h 222331"/>
                <a:gd name="connsiteX40" fmla="*/ 57626 w 253650"/>
                <a:gd name="connsiteY40" fmla="*/ 219456 h 222331"/>
                <a:gd name="connsiteX41" fmla="*/ 76295 w 253650"/>
                <a:gd name="connsiteY41" fmla="*/ 214503 h 222331"/>
                <a:gd name="connsiteX42" fmla="*/ 90773 w 253650"/>
                <a:gd name="connsiteY42" fmla="*/ 208693 h 222331"/>
                <a:gd name="connsiteX43" fmla="*/ 115062 w 253650"/>
                <a:gd name="connsiteY43" fmla="*/ 208502 h 222331"/>
                <a:gd name="connsiteX44" fmla="*/ 130302 w 253650"/>
                <a:gd name="connsiteY44" fmla="*/ 206597 h 222331"/>
                <a:gd name="connsiteX45" fmla="*/ 140399 w 253650"/>
                <a:gd name="connsiteY45" fmla="*/ 204502 h 222331"/>
                <a:gd name="connsiteX46" fmla="*/ 153448 w 253650"/>
                <a:gd name="connsiteY46" fmla="*/ 200025 h 222331"/>
                <a:gd name="connsiteX47" fmla="*/ 185928 w 253650"/>
                <a:gd name="connsiteY47" fmla="*/ 179451 h 222331"/>
                <a:gd name="connsiteX48" fmla="*/ 223552 w 253650"/>
                <a:gd name="connsiteY48" fmla="*/ 133350 h 222331"/>
                <a:gd name="connsiteX49" fmla="*/ 246221 w 253650"/>
                <a:gd name="connsiteY49" fmla="*/ 108109 h 222331"/>
                <a:gd name="connsiteX50" fmla="*/ 253651 w 253650"/>
                <a:gd name="connsiteY50" fmla="*/ 82106 h 222331"/>
                <a:gd name="connsiteX51" fmla="*/ 242221 w 253650"/>
                <a:gd name="connsiteY51" fmla="*/ 82963 h 222331"/>
                <a:gd name="connsiteX52" fmla="*/ 193453 w 253650"/>
                <a:gd name="connsiteY52" fmla="*/ 135255 h 222331"/>
                <a:gd name="connsiteX53" fmla="*/ 183166 w 253650"/>
                <a:gd name="connsiteY53" fmla="*/ 138017 h 222331"/>
                <a:gd name="connsiteX54" fmla="*/ 179451 w 253650"/>
                <a:gd name="connsiteY54" fmla="*/ 146399 h 222331"/>
                <a:gd name="connsiteX55" fmla="*/ 172879 w 253650"/>
                <a:gd name="connsiteY55" fmla="*/ 145447 h 222331"/>
                <a:gd name="connsiteX56" fmla="*/ 163544 w 253650"/>
                <a:gd name="connsiteY56" fmla="*/ 132302 h 222331"/>
                <a:gd name="connsiteX57" fmla="*/ 172879 w 253650"/>
                <a:gd name="connsiteY57" fmla="*/ 118301 h 222331"/>
                <a:gd name="connsiteX58" fmla="*/ 188786 w 253650"/>
                <a:gd name="connsiteY58" fmla="*/ 111728 h 222331"/>
                <a:gd name="connsiteX59" fmla="*/ 199072 w 253650"/>
                <a:gd name="connsiteY59" fmla="*/ 123920 h 222331"/>
                <a:gd name="connsiteX60" fmla="*/ 193453 w 253650"/>
                <a:gd name="connsiteY60" fmla="*/ 135255 h 22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3650" h="222331">
                  <a:moveTo>
                    <a:pt x="242221" y="82963"/>
                  </a:moveTo>
                  <a:cubicBezTo>
                    <a:pt x="242221" y="82963"/>
                    <a:pt x="242126" y="82296"/>
                    <a:pt x="242030" y="81344"/>
                  </a:cubicBezTo>
                  <a:cubicBezTo>
                    <a:pt x="240792" y="82391"/>
                    <a:pt x="239554" y="83820"/>
                    <a:pt x="239363" y="85535"/>
                  </a:cubicBezTo>
                  <a:cubicBezTo>
                    <a:pt x="238982" y="89154"/>
                    <a:pt x="235458" y="89440"/>
                    <a:pt x="230505" y="89154"/>
                  </a:cubicBezTo>
                  <a:cubicBezTo>
                    <a:pt x="225647" y="88868"/>
                    <a:pt x="220694" y="76391"/>
                    <a:pt x="220694" y="74486"/>
                  </a:cubicBezTo>
                  <a:cubicBezTo>
                    <a:pt x="220694" y="72581"/>
                    <a:pt x="227552" y="63056"/>
                    <a:pt x="231458" y="63056"/>
                  </a:cubicBezTo>
                  <a:cubicBezTo>
                    <a:pt x="234029" y="63056"/>
                    <a:pt x="237649" y="65818"/>
                    <a:pt x="240506" y="67723"/>
                  </a:cubicBezTo>
                  <a:cubicBezTo>
                    <a:pt x="240411" y="66294"/>
                    <a:pt x="240411" y="65246"/>
                    <a:pt x="240411" y="64770"/>
                  </a:cubicBezTo>
                  <a:cubicBezTo>
                    <a:pt x="240792" y="62675"/>
                    <a:pt x="243269" y="38481"/>
                    <a:pt x="238982" y="36005"/>
                  </a:cubicBezTo>
                  <a:cubicBezTo>
                    <a:pt x="234791" y="33528"/>
                    <a:pt x="230600" y="8954"/>
                    <a:pt x="229171" y="6572"/>
                  </a:cubicBezTo>
                  <a:cubicBezTo>
                    <a:pt x="227743" y="4096"/>
                    <a:pt x="212312" y="5525"/>
                    <a:pt x="210598" y="2762"/>
                  </a:cubicBezTo>
                  <a:cubicBezTo>
                    <a:pt x="208883" y="0"/>
                    <a:pt x="195834" y="2667"/>
                    <a:pt x="195548" y="0"/>
                  </a:cubicBezTo>
                  <a:cubicBezTo>
                    <a:pt x="193548" y="2953"/>
                    <a:pt x="191262" y="6287"/>
                    <a:pt x="190119" y="7620"/>
                  </a:cubicBezTo>
                  <a:cubicBezTo>
                    <a:pt x="187738" y="10478"/>
                    <a:pt x="181261" y="8573"/>
                    <a:pt x="180308" y="13240"/>
                  </a:cubicBezTo>
                  <a:cubicBezTo>
                    <a:pt x="179356" y="17907"/>
                    <a:pt x="171450" y="22574"/>
                    <a:pt x="167640" y="22574"/>
                  </a:cubicBezTo>
                  <a:cubicBezTo>
                    <a:pt x="163925" y="22574"/>
                    <a:pt x="161068" y="29147"/>
                    <a:pt x="161068" y="33338"/>
                  </a:cubicBezTo>
                  <a:cubicBezTo>
                    <a:pt x="161068" y="37529"/>
                    <a:pt x="153543" y="43148"/>
                    <a:pt x="147542" y="43148"/>
                  </a:cubicBezTo>
                  <a:cubicBezTo>
                    <a:pt x="141446" y="43148"/>
                    <a:pt x="143351" y="48292"/>
                    <a:pt x="141446" y="54864"/>
                  </a:cubicBezTo>
                  <a:cubicBezTo>
                    <a:pt x="139541" y="61436"/>
                    <a:pt x="136779" y="61913"/>
                    <a:pt x="126492" y="61913"/>
                  </a:cubicBezTo>
                  <a:cubicBezTo>
                    <a:pt x="116205" y="61913"/>
                    <a:pt x="115729" y="60960"/>
                    <a:pt x="107728" y="55817"/>
                  </a:cubicBezTo>
                  <a:cubicBezTo>
                    <a:pt x="99822" y="50673"/>
                    <a:pt x="97441" y="60008"/>
                    <a:pt x="96964" y="64199"/>
                  </a:cubicBezTo>
                  <a:cubicBezTo>
                    <a:pt x="96488" y="68390"/>
                    <a:pt x="85725" y="76867"/>
                    <a:pt x="82487" y="80582"/>
                  </a:cubicBezTo>
                  <a:cubicBezTo>
                    <a:pt x="79248" y="84296"/>
                    <a:pt x="71247" y="81534"/>
                    <a:pt x="66580" y="81534"/>
                  </a:cubicBezTo>
                  <a:cubicBezTo>
                    <a:pt x="61913" y="81534"/>
                    <a:pt x="63818" y="77343"/>
                    <a:pt x="63818" y="74486"/>
                  </a:cubicBezTo>
                  <a:cubicBezTo>
                    <a:pt x="63818" y="71628"/>
                    <a:pt x="66199" y="73533"/>
                    <a:pt x="67056" y="70771"/>
                  </a:cubicBezTo>
                  <a:cubicBezTo>
                    <a:pt x="68009" y="68008"/>
                    <a:pt x="63818" y="57722"/>
                    <a:pt x="61913" y="52959"/>
                  </a:cubicBezTo>
                  <a:cubicBezTo>
                    <a:pt x="61151" y="50959"/>
                    <a:pt x="57817" y="49244"/>
                    <a:pt x="54388" y="48006"/>
                  </a:cubicBezTo>
                  <a:cubicBezTo>
                    <a:pt x="54388" y="74486"/>
                    <a:pt x="54388" y="103061"/>
                    <a:pt x="54388" y="105823"/>
                  </a:cubicBezTo>
                  <a:cubicBezTo>
                    <a:pt x="54388" y="110966"/>
                    <a:pt x="46006" y="113348"/>
                    <a:pt x="44101" y="116110"/>
                  </a:cubicBezTo>
                  <a:cubicBezTo>
                    <a:pt x="42196" y="118872"/>
                    <a:pt x="30480" y="116586"/>
                    <a:pt x="24003" y="116586"/>
                  </a:cubicBezTo>
                  <a:cubicBezTo>
                    <a:pt x="17431" y="116586"/>
                    <a:pt x="18860" y="110014"/>
                    <a:pt x="15621" y="105347"/>
                  </a:cubicBezTo>
                  <a:cubicBezTo>
                    <a:pt x="12383" y="100679"/>
                    <a:pt x="6763" y="106775"/>
                    <a:pt x="6763" y="110014"/>
                  </a:cubicBezTo>
                  <a:cubicBezTo>
                    <a:pt x="6763" y="112490"/>
                    <a:pt x="3810" y="112014"/>
                    <a:pt x="0" y="111633"/>
                  </a:cubicBezTo>
                  <a:cubicBezTo>
                    <a:pt x="5144" y="119729"/>
                    <a:pt x="9620" y="129159"/>
                    <a:pt x="11906" y="136874"/>
                  </a:cubicBezTo>
                  <a:cubicBezTo>
                    <a:pt x="15621" y="149257"/>
                    <a:pt x="24765" y="160973"/>
                    <a:pt x="27051" y="168212"/>
                  </a:cubicBezTo>
                  <a:cubicBezTo>
                    <a:pt x="29432" y="175451"/>
                    <a:pt x="32004" y="182213"/>
                    <a:pt x="27051" y="182975"/>
                  </a:cubicBezTo>
                  <a:cubicBezTo>
                    <a:pt x="22098" y="183642"/>
                    <a:pt x="22098" y="187928"/>
                    <a:pt x="27242" y="195834"/>
                  </a:cubicBezTo>
                  <a:cubicBezTo>
                    <a:pt x="32385" y="203740"/>
                    <a:pt x="27908" y="208502"/>
                    <a:pt x="32385" y="209360"/>
                  </a:cubicBezTo>
                  <a:cubicBezTo>
                    <a:pt x="36862" y="210312"/>
                    <a:pt x="35433" y="213074"/>
                    <a:pt x="38957" y="213360"/>
                  </a:cubicBezTo>
                  <a:cubicBezTo>
                    <a:pt x="42481" y="213551"/>
                    <a:pt x="45053" y="217075"/>
                    <a:pt x="47339" y="220123"/>
                  </a:cubicBezTo>
                  <a:cubicBezTo>
                    <a:pt x="49721" y="223171"/>
                    <a:pt x="55054" y="223171"/>
                    <a:pt x="57626" y="219456"/>
                  </a:cubicBezTo>
                  <a:cubicBezTo>
                    <a:pt x="60198" y="215741"/>
                    <a:pt x="68199" y="214503"/>
                    <a:pt x="76295" y="214503"/>
                  </a:cubicBezTo>
                  <a:cubicBezTo>
                    <a:pt x="84487" y="214503"/>
                    <a:pt x="82868" y="210979"/>
                    <a:pt x="90773" y="208693"/>
                  </a:cubicBezTo>
                  <a:cubicBezTo>
                    <a:pt x="98679" y="206407"/>
                    <a:pt x="108299" y="206121"/>
                    <a:pt x="115062" y="208502"/>
                  </a:cubicBezTo>
                  <a:cubicBezTo>
                    <a:pt x="121825" y="210788"/>
                    <a:pt x="126968" y="208693"/>
                    <a:pt x="130302" y="206597"/>
                  </a:cubicBezTo>
                  <a:cubicBezTo>
                    <a:pt x="133541" y="204502"/>
                    <a:pt x="139922" y="209836"/>
                    <a:pt x="140399" y="204502"/>
                  </a:cubicBezTo>
                  <a:cubicBezTo>
                    <a:pt x="140875" y="199073"/>
                    <a:pt x="147447" y="200025"/>
                    <a:pt x="153448" y="200025"/>
                  </a:cubicBezTo>
                  <a:cubicBezTo>
                    <a:pt x="159544" y="200025"/>
                    <a:pt x="174212" y="190405"/>
                    <a:pt x="185928" y="179451"/>
                  </a:cubicBezTo>
                  <a:cubicBezTo>
                    <a:pt x="197644" y="168497"/>
                    <a:pt x="217075" y="144399"/>
                    <a:pt x="223552" y="133350"/>
                  </a:cubicBezTo>
                  <a:cubicBezTo>
                    <a:pt x="230124" y="122396"/>
                    <a:pt x="240887" y="112967"/>
                    <a:pt x="246221" y="108109"/>
                  </a:cubicBezTo>
                  <a:cubicBezTo>
                    <a:pt x="250222" y="104394"/>
                    <a:pt x="252603" y="91535"/>
                    <a:pt x="253651" y="82106"/>
                  </a:cubicBezTo>
                  <a:cubicBezTo>
                    <a:pt x="248507" y="82010"/>
                    <a:pt x="242221" y="82963"/>
                    <a:pt x="242221" y="82963"/>
                  </a:cubicBezTo>
                  <a:close/>
                  <a:moveTo>
                    <a:pt x="193453" y="135255"/>
                  </a:moveTo>
                  <a:cubicBezTo>
                    <a:pt x="193453" y="138970"/>
                    <a:pt x="185071" y="134303"/>
                    <a:pt x="183166" y="138017"/>
                  </a:cubicBezTo>
                  <a:cubicBezTo>
                    <a:pt x="181261" y="141732"/>
                    <a:pt x="179451" y="146399"/>
                    <a:pt x="179451" y="146399"/>
                  </a:cubicBezTo>
                  <a:lnTo>
                    <a:pt x="172879" y="145447"/>
                  </a:lnTo>
                  <a:lnTo>
                    <a:pt x="163544" y="132302"/>
                  </a:lnTo>
                  <a:cubicBezTo>
                    <a:pt x="163544" y="132302"/>
                    <a:pt x="171069" y="122015"/>
                    <a:pt x="172879" y="118301"/>
                  </a:cubicBezTo>
                  <a:cubicBezTo>
                    <a:pt x="174784" y="114586"/>
                    <a:pt x="186880" y="108014"/>
                    <a:pt x="188786" y="111728"/>
                  </a:cubicBezTo>
                  <a:cubicBezTo>
                    <a:pt x="190691" y="115443"/>
                    <a:pt x="199072" y="120110"/>
                    <a:pt x="199072" y="123920"/>
                  </a:cubicBezTo>
                  <a:cubicBezTo>
                    <a:pt x="199072" y="127730"/>
                    <a:pt x="193453" y="131540"/>
                    <a:pt x="193453" y="13525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3EA3A1-7665-5C17-A120-7740DBBE7079}"/>
                </a:ext>
              </a:extLst>
            </p:cNvPr>
            <p:cNvSpPr/>
            <p:nvPr/>
          </p:nvSpPr>
          <p:spPr>
            <a:xfrm>
              <a:off x="6026322" y="4438644"/>
              <a:ext cx="339502" cy="357619"/>
            </a:xfrm>
            <a:custGeom>
              <a:avLst/>
              <a:gdLst>
                <a:gd name="connsiteX0" fmla="*/ 10478 w 185070"/>
                <a:gd name="connsiteY0" fmla="*/ 180605 h 194946"/>
                <a:gd name="connsiteX1" fmla="*/ 17621 w 185070"/>
                <a:gd name="connsiteY1" fmla="*/ 183748 h 194946"/>
                <a:gd name="connsiteX2" fmla="*/ 32671 w 185070"/>
                <a:gd name="connsiteY2" fmla="*/ 184510 h 194946"/>
                <a:gd name="connsiteX3" fmla="*/ 46863 w 185070"/>
                <a:gd name="connsiteY3" fmla="*/ 188415 h 194946"/>
                <a:gd name="connsiteX4" fmla="*/ 101441 w 185070"/>
                <a:gd name="connsiteY4" fmla="*/ 188415 h 194946"/>
                <a:gd name="connsiteX5" fmla="*/ 106966 w 185070"/>
                <a:gd name="connsiteY5" fmla="*/ 193940 h 194946"/>
                <a:gd name="connsiteX6" fmla="*/ 141732 w 185070"/>
                <a:gd name="connsiteY6" fmla="*/ 193940 h 194946"/>
                <a:gd name="connsiteX7" fmla="*/ 166211 w 185070"/>
                <a:gd name="connsiteY7" fmla="*/ 192320 h 194946"/>
                <a:gd name="connsiteX8" fmla="*/ 170593 w 185070"/>
                <a:gd name="connsiteY8" fmla="*/ 191273 h 194946"/>
                <a:gd name="connsiteX9" fmla="*/ 152591 w 185070"/>
                <a:gd name="connsiteY9" fmla="*/ 166603 h 194946"/>
                <a:gd name="connsiteX10" fmla="*/ 154210 w 185070"/>
                <a:gd name="connsiteY10" fmla="*/ 113930 h 194946"/>
                <a:gd name="connsiteX11" fmla="*/ 177641 w 185070"/>
                <a:gd name="connsiteY11" fmla="*/ 114787 h 194946"/>
                <a:gd name="connsiteX12" fmla="*/ 181737 w 185070"/>
                <a:gd name="connsiteY12" fmla="*/ 110691 h 194946"/>
                <a:gd name="connsiteX13" fmla="*/ 185071 w 185070"/>
                <a:gd name="connsiteY13" fmla="*/ 79259 h 194946"/>
                <a:gd name="connsiteX14" fmla="*/ 180785 w 185070"/>
                <a:gd name="connsiteY14" fmla="*/ 79068 h 194946"/>
                <a:gd name="connsiteX15" fmla="*/ 166783 w 185070"/>
                <a:gd name="connsiteY15" fmla="*/ 80497 h 194946"/>
                <a:gd name="connsiteX16" fmla="*/ 158401 w 185070"/>
                <a:gd name="connsiteY16" fmla="*/ 84688 h 194946"/>
                <a:gd name="connsiteX17" fmla="*/ 158401 w 185070"/>
                <a:gd name="connsiteY17" fmla="*/ 72020 h 194946"/>
                <a:gd name="connsiteX18" fmla="*/ 150686 w 185070"/>
                <a:gd name="connsiteY18" fmla="*/ 59351 h 194946"/>
                <a:gd name="connsiteX19" fmla="*/ 152781 w 185070"/>
                <a:gd name="connsiteY19" fmla="*/ 36872 h 194946"/>
                <a:gd name="connsiteX20" fmla="*/ 150019 w 185070"/>
                <a:gd name="connsiteY20" fmla="*/ 24204 h 194946"/>
                <a:gd name="connsiteX21" fmla="*/ 139446 w 185070"/>
                <a:gd name="connsiteY21" fmla="*/ 22109 h 194946"/>
                <a:gd name="connsiteX22" fmla="*/ 131731 w 185070"/>
                <a:gd name="connsiteY22" fmla="*/ 18584 h 194946"/>
                <a:gd name="connsiteX23" fmla="*/ 119063 w 185070"/>
                <a:gd name="connsiteY23" fmla="*/ 18584 h 194946"/>
                <a:gd name="connsiteX24" fmla="*/ 112776 w 185070"/>
                <a:gd name="connsiteY24" fmla="*/ 32586 h 194946"/>
                <a:gd name="connsiteX25" fmla="*/ 94488 w 185070"/>
                <a:gd name="connsiteY25" fmla="*/ 35348 h 194946"/>
                <a:gd name="connsiteX26" fmla="*/ 81153 w 185070"/>
                <a:gd name="connsiteY26" fmla="*/ 25538 h 194946"/>
                <a:gd name="connsiteX27" fmla="*/ 74867 w 185070"/>
                <a:gd name="connsiteY27" fmla="*/ 13631 h 194946"/>
                <a:gd name="connsiteX28" fmla="*/ 72104 w 185070"/>
                <a:gd name="connsiteY28" fmla="*/ 296 h 194946"/>
                <a:gd name="connsiteX29" fmla="*/ 20860 w 185070"/>
                <a:gd name="connsiteY29" fmla="*/ 296 h 194946"/>
                <a:gd name="connsiteX30" fmla="*/ 11906 w 185070"/>
                <a:gd name="connsiteY30" fmla="*/ 5154 h 194946"/>
                <a:gd name="connsiteX31" fmla="*/ 25718 w 185070"/>
                <a:gd name="connsiteY31" fmla="*/ 38206 h 194946"/>
                <a:gd name="connsiteX32" fmla="*/ 23146 w 185070"/>
                <a:gd name="connsiteY32" fmla="*/ 54779 h 194946"/>
                <a:gd name="connsiteX33" fmla="*/ 32957 w 185070"/>
                <a:gd name="connsiteY33" fmla="*/ 88022 h 194946"/>
                <a:gd name="connsiteX34" fmla="*/ 21717 w 185070"/>
                <a:gd name="connsiteY34" fmla="*/ 110977 h 194946"/>
                <a:gd name="connsiteX35" fmla="*/ 10287 w 185070"/>
                <a:gd name="connsiteY35" fmla="*/ 141362 h 194946"/>
                <a:gd name="connsiteX36" fmla="*/ 2096 w 185070"/>
                <a:gd name="connsiteY36" fmla="*/ 163555 h 194946"/>
                <a:gd name="connsiteX37" fmla="*/ 0 w 185070"/>
                <a:gd name="connsiteY37" fmla="*/ 184796 h 194946"/>
                <a:gd name="connsiteX38" fmla="*/ 0 w 185070"/>
                <a:gd name="connsiteY38" fmla="*/ 185367 h 194946"/>
                <a:gd name="connsiteX39" fmla="*/ 4953 w 185070"/>
                <a:gd name="connsiteY39" fmla="*/ 184034 h 194946"/>
                <a:gd name="connsiteX40" fmla="*/ 10478 w 185070"/>
                <a:gd name="connsiteY40" fmla="*/ 180605 h 19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5070" h="194946">
                  <a:moveTo>
                    <a:pt x="10478" y="180605"/>
                  </a:moveTo>
                  <a:cubicBezTo>
                    <a:pt x="14478" y="180605"/>
                    <a:pt x="12097" y="186129"/>
                    <a:pt x="17621" y="183748"/>
                  </a:cubicBezTo>
                  <a:cubicBezTo>
                    <a:pt x="23146" y="181367"/>
                    <a:pt x="27908" y="181367"/>
                    <a:pt x="32671" y="184510"/>
                  </a:cubicBezTo>
                  <a:cubicBezTo>
                    <a:pt x="37433" y="187653"/>
                    <a:pt x="41339" y="188415"/>
                    <a:pt x="46863" y="188415"/>
                  </a:cubicBezTo>
                  <a:cubicBezTo>
                    <a:pt x="52388" y="188415"/>
                    <a:pt x="101441" y="188415"/>
                    <a:pt x="101441" y="188415"/>
                  </a:cubicBezTo>
                  <a:lnTo>
                    <a:pt x="106966" y="193940"/>
                  </a:lnTo>
                  <a:cubicBezTo>
                    <a:pt x="106966" y="193940"/>
                    <a:pt x="137065" y="191558"/>
                    <a:pt x="141732" y="193940"/>
                  </a:cubicBezTo>
                  <a:cubicBezTo>
                    <a:pt x="146495" y="196321"/>
                    <a:pt x="161449" y="193940"/>
                    <a:pt x="166211" y="192320"/>
                  </a:cubicBezTo>
                  <a:cubicBezTo>
                    <a:pt x="167069" y="192035"/>
                    <a:pt x="168593" y="191654"/>
                    <a:pt x="170593" y="191273"/>
                  </a:cubicBezTo>
                  <a:lnTo>
                    <a:pt x="152591" y="166603"/>
                  </a:lnTo>
                  <a:lnTo>
                    <a:pt x="154210" y="113930"/>
                  </a:lnTo>
                  <a:lnTo>
                    <a:pt x="177641" y="114787"/>
                  </a:lnTo>
                  <a:lnTo>
                    <a:pt x="181737" y="110691"/>
                  </a:lnTo>
                  <a:lnTo>
                    <a:pt x="185071" y="79259"/>
                  </a:lnTo>
                  <a:cubicBezTo>
                    <a:pt x="183833" y="78687"/>
                    <a:pt x="182404" y="78401"/>
                    <a:pt x="180785" y="79068"/>
                  </a:cubicBezTo>
                  <a:cubicBezTo>
                    <a:pt x="175832" y="81164"/>
                    <a:pt x="171641" y="80497"/>
                    <a:pt x="166783" y="80497"/>
                  </a:cubicBezTo>
                  <a:cubicBezTo>
                    <a:pt x="161830" y="80497"/>
                    <a:pt x="161163" y="85450"/>
                    <a:pt x="158401" y="84688"/>
                  </a:cubicBezTo>
                  <a:cubicBezTo>
                    <a:pt x="155639" y="84021"/>
                    <a:pt x="157734" y="75544"/>
                    <a:pt x="158401" y="72020"/>
                  </a:cubicBezTo>
                  <a:cubicBezTo>
                    <a:pt x="159068" y="68495"/>
                    <a:pt x="154210" y="62209"/>
                    <a:pt x="150686" y="59351"/>
                  </a:cubicBezTo>
                  <a:cubicBezTo>
                    <a:pt x="147161" y="56589"/>
                    <a:pt x="154877" y="38968"/>
                    <a:pt x="152781" y="36872"/>
                  </a:cubicBezTo>
                  <a:cubicBezTo>
                    <a:pt x="150686" y="34777"/>
                    <a:pt x="150019" y="29157"/>
                    <a:pt x="150019" y="24204"/>
                  </a:cubicBezTo>
                  <a:cubicBezTo>
                    <a:pt x="150019" y="19251"/>
                    <a:pt x="146495" y="22109"/>
                    <a:pt x="139446" y="22109"/>
                  </a:cubicBezTo>
                  <a:cubicBezTo>
                    <a:pt x="132398" y="22109"/>
                    <a:pt x="131731" y="18584"/>
                    <a:pt x="131731" y="18584"/>
                  </a:cubicBezTo>
                  <a:cubicBezTo>
                    <a:pt x="131731" y="18584"/>
                    <a:pt x="123349" y="16489"/>
                    <a:pt x="119063" y="18584"/>
                  </a:cubicBezTo>
                  <a:cubicBezTo>
                    <a:pt x="114872" y="20680"/>
                    <a:pt x="115538" y="33348"/>
                    <a:pt x="112776" y="32586"/>
                  </a:cubicBezTo>
                  <a:cubicBezTo>
                    <a:pt x="109919" y="31919"/>
                    <a:pt x="101537" y="33253"/>
                    <a:pt x="94488" y="35348"/>
                  </a:cubicBezTo>
                  <a:cubicBezTo>
                    <a:pt x="87440" y="37444"/>
                    <a:pt x="84677" y="33920"/>
                    <a:pt x="81153" y="25538"/>
                  </a:cubicBezTo>
                  <a:cubicBezTo>
                    <a:pt x="77629" y="17156"/>
                    <a:pt x="73438" y="19918"/>
                    <a:pt x="74867" y="13631"/>
                  </a:cubicBezTo>
                  <a:cubicBezTo>
                    <a:pt x="76295" y="7345"/>
                    <a:pt x="72104" y="296"/>
                    <a:pt x="72104" y="296"/>
                  </a:cubicBezTo>
                  <a:cubicBezTo>
                    <a:pt x="72104" y="296"/>
                    <a:pt x="25813" y="-370"/>
                    <a:pt x="20860" y="296"/>
                  </a:cubicBezTo>
                  <a:cubicBezTo>
                    <a:pt x="18860" y="582"/>
                    <a:pt x="15335" y="2678"/>
                    <a:pt x="11906" y="5154"/>
                  </a:cubicBezTo>
                  <a:cubicBezTo>
                    <a:pt x="14764" y="15917"/>
                    <a:pt x="23717" y="33920"/>
                    <a:pt x="25718" y="38206"/>
                  </a:cubicBezTo>
                  <a:cubicBezTo>
                    <a:pt x="27813" y="42683"/>
                    <a:pt x="23146" y="46588"/>
                    <a:pt x="23146" y="54779"/>
                  </a:cubicBezTo>
                  <a:cubicBezTo>
                    <a:pt x="23146" y="62971"/>
                    <a:pt x="32004" y="77925"/>
                    <a:pt x="32957" y="88022"/>
                  </a:cubicBezTo>
                  <a:cubicBezTo>
                    <a:pt x="33909" y="98118"/>
                    <a:pt x="27337" y="104405"/>
                    <a:pt x="21717" y="110977"/>
                  </a:cubicBezTo>
                  <a:cubicBezTo>
                    <a:pt x="16097" y="117549"/>
                    <a:pt x="10287" y="132218"/>
                    <a:pt x="10287" y="141362"/>
                  </a:cubicBezTo>
                  <a:cubicBezTo>
                    <a:pt x="10287" y="150506"/>
                    <a:pt x="1905" y="159364"/>
                    <a:pt x="2096" y="163555"/>
                  </a:cubicBezTo>
                  <a:cubicBezTo>
                    <a:pt x="2381" y="167746"/>
                    <a:pt x="953" y="180128"/>
                    <a:pt x="0" y="184796"/>
                  </a:cubicBezTo>
                  <a:cubicBezTo>
                    <a:pt x="0" y="184986"/>
                    <a:pt x="0" y="185177"/>
                    <a:pt x="0" y="185367"/>
                  </a:cubicBezTo>
                  <a:lnTo>
                    <a:pt x="4953" y="184034"/>
                  </a:lnTo>
                  <a:cubicBezTo>
                    <a:pt x="4953" y="184605"/>
                    <a:pt x="6572" y="180605"/>
                    <a:pt x="10478" y="18060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320433-0D97-A6A3-3D80-9A95D7D3ACE0}"/>
                </a:ext>
              </a:extLst>
            </p:cNvPr>
            <p:cNvSpPr/>
            <p:nvPr/>
          </p:nvSpPr>
          <p:spPr>
            <a:xfrm>
              <a:off x="6306415" y="4506983"/>
              <a:ext cx="334087" cy="291760"/>
            </a:xfrm>
            <a:custGeom>
              <a:avLst/>
              <a:gdLst>
                <a:gd name="connsiteX0" fmla="*/ 140018 w 182118"/>
                <a:gd name="connsiteY0" fmla="*/ 6477 h 159045"/>
                <a:gd name="connsiteX1" fmla="*/ 128588 w 182118"/>
                <a:gd name="connsiteY1" fmla="*/ 0 h 159045"/>
                <a:gd name="connsiteX2" fmla="*/ 109538 w 182118"/>
                <a:gd name="connsiteY2" fmla="*/ 2857 h 159045"/>
                <a:gd name="connsiteX3" fmla="*/ 105347 w 182118"/>
                <a:gd name="connsiteY3" fmla="*/ 13430 h 159045"/>
                <a:gd name="connsiteX4" fmla="*/ 103251 w 182118"/>
                <a:gd name="connsiteY4" fmla="*/ 21812 h 159045"/>
                <a:gd name="connsiteX5" fmla="*/ 102584 w 182118"/>
                <a:gd name="connsiteY5" fmla="*/ 39338 h 159045"/>
                <a:gd name="connsiteX6" fmla="*/ 99060 w 182118"/>
                <a:gd name="connsiteY6" fmla="*/ 54102 h 159045"/>
                <a:gd name="connsiteX7" fmla="*/ 109633 w 182118"/>
                <a:gd name="connsiteY7" fmla="*/ 66770 h 159045"/>
                <a:gd name="connsiteX8" fmla="*/ 120110 w 182118"/>
                <a:gd name="connsiteY8" fmla="*/ 63246 h 159045"/>
                <a:gd name="connsiteX9" fmla="*/ 122206 w 182118"/>
                <a:gd name="connsiteY9" fmla="*/ 74485 h 159045"/>
                <a:gd name="connsiteX10" fmla="*/ 119444 w 182118"/>
                <a:gd name="connsiteY10" fmla="*/ 81534 h 159045"/>
                <a:gd name="connsiteX11" fmla="*/ 108204 w 182118"/>
                <a:gd name="connsiteY11" fmla="*/ 81534 h 159045"/>
                <a:gd name="connsiteX12" fmla="*/ 101918 w 182118"/>
                <a:gd name="connsiteY12" fmla="*/ 68199 h 159045"/>
                <a:gd name="connsiteX13" fmla="*/ 90011 w 182118"/>
                <a:gd name="connsiteY13" fmla="*/ 65437 h 159045"/>
                <a:gd name="connsiteX14" fmla="*/ 81629 w 182118"/>
                <a:gd name="connsiteY14" fmla="*/ 56293 h 159045"/>
                <a:gd name="connsiteX15" fmla="*/ 76010 w 182118"/>
                <a:gd name="connsiteY15" fmla="*/ 59055 h 159045"/>
                <a:gd name="connsiteX16" fmla="*/ 68961 w 182118"/>
                <a:gd name="connsiteY16" fmla="*/ 61150 h 159045"/>
                <a:gd name="connsiteX17" fmla="*/ 55626 w 182118"/>
                <a:gd name="connsiteY17" fmla="*/ 56959 h 159045"/>
                <a:gd name="connsiteX18" fmla="*/ 50673 w 182118"/>
                <a:gd name="connsiteY18" fmla="*/ 49244 h 159045"/>
                <a:gd name="connsiteX19" fmla="*/ 40862 w 182118"/>
                <a:gd name="connsiteY19" fmla="*/ 49911 h 159045"/>
                <a:gd name="connsiteX20" fmla="*/ 36671 w 182118"/>
                <a:gd name="connsiteY20" fmla="*/ 46387 h 159045"/>
                <a:gd name="connsiteX21" fmla="*/ 32480 w 182118"/>
                <a:gd name="connsiteY21" fmla="*/ 42291 h 159045"/>
                <a:gd name="connsiteX22" fmla="*/ 29147 w 182118"/>
                <a:gd name="connsiteY22" fmla="*/ 73723 h 159045"/>
                <a:gd name="connsiteX23" fmla="*/ 25051 w 182118"/>
                <a:gd name="connsiteY23" fmla="*/ 77819 h 159045"/>
                <a:gd name="connsiteX24" fmla="*/ 1619 w 182118"/>
                <a:gd name="connsiteY24" fmla="*/ 76962 h 159045"/>
                <a:gd name="connsiteX25" fmla="*/ 0 w 182118"/>
                <a:gd name="connsiteY25" fmla="*/ 129635 h 159045"/>
                <a:gd name="connsiteX26" fmla="*/ 18002 w 182118"/>
                <a:gd name="connsiteY26" fmla="*/ 154305 h 159045"/>
                <a:gd name="connsiteX27" fmla="*/ 46863 w 182118"/>
                <a:gd name="connsiteY27" fmla="*/ 152971 h 159045"/>
                <a:gd name="connsiteX28" fmla="*/ 48101 w 182118"/>
                <a:gd name="connsiteY28" fmla="*/ 156591 h 159045"/>
                <a:gd name="connsiteX29" fmla="*/ 56198 w 182118"/>
                <a:gd name="connsiteY29" fmla="*/ 155353 h 159045"/>
                <a:gd name="connsiteX30" fmla="*/ 76295 w 182118"/>
                <a:gd name="connsiteY30" fmla="*/ 158591 h 159045"/>
                <a:gd name="connsiteX31" fmla="*/ 92678 w 182118"/>
                <a:gd name="connsiteY31" fmla="*/ 140779 h 159045"/>
                <a:gd name="connsiteX32" fmla="*/ 107156 w 182118"/>
                <a:gd name="connsiteY32" fmla="*/ 129540 h 159045"/>
                <a:gd name="connsiteX33" fmla="*/ 116015 w 182118"/>
                <a:gd name="connsiteY33" fmla="*/ 121634 h 159045"/>
                <a:gd name="connsiteX34" fmla="*/ 129540 w 182118"/>
                <a:gd name="connsiteY34" fmla="*/ 121158 h 159045"/>
                <a:gd name="connsiteX35" fmla="*/ 130493 w 182118"/>
                <a:gd name="connsiteY35" fmla="*/ 121158 h 159045"/>
                <a:gd name="connsiteX36" fmla="*/ 127254 w 182118"/>
                <a:gd name="connsiteY36" fmla="*/ 109442 h 159045"/>
                <a:gd name="connsiteX37" fmla="*/ 171069 w 182118"/>
                <a:gd name="connsiteY37" fmla="*/ 93535 h 159045"/>
                <a:gd name="connsiteX38" fmla="*/ 168307 w 182118"/>
                <a:gd name="connsiteY38" fmla="*/ 86582 h 159045"/>
                <a:gd name="connsiteX39" fmla="*/ 170688 w 182118"/>
                <a:gd name="connsiteY39" fmla="*/ 71247 h 159045"/>
                <a:gd name="connsiteX40" fmla="*/ 177165 w 182118"/>
                <a:gd name="connsiteY40" fmla="*/ 67151 h 159045"/>
                <a:gd name="connsiteX41" fmla="*/ 176403 w 182118"/>
                <a:gd name="connsiteY41" fmla="*/ 41243 h 159045"/>
                <a:gd name="connsiteX42" fmla="*/ 182118 w 182118"/>
                <a:gd name="connsiteY42" fmla="*/ 38005 h 159045"/>
                <a:gd name="connsiteX43" fmla="*/ 174879 w 182118"/>
                <a:gd name="connsiteY43" fmla="*/ 20955 h 159045"/>
                <a:gd name="connsiteX44" fmla="*/ 154591 w 182118"/>
                <a:gd name="connsiteY44" fmla="*/ 12097 h 159045"/>
                <a:gd name="connsiteX45" fmla="*/ 140018 w 182118"/>
                <a:gd name="connsiteY45" fmla="*/ 6477 h 15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2118" h="159045">
                  <a:moveTo>
                    <a:pt x="140018" y="6477"/>
                  </a:moveTo>
                  <a:cubicBezTo>
                    <a:pt x="137922" y="6477"/>
                    <a:pt x="132874" y="3143"/>
                    <a:pt x="128588" y="0"/>
                  </a:cubicBezTo>
                  <a:cubicBezTo>
                    <a:pt x="125540" y="3429"/>
                    <a:pt x="114776" y="2857"/>
                    <a:pt x="109538" y="2857"/>
                  </a:cubicBezTo>
                  <a:cubicBezTo>
                    <a:pt x="103918" y="2857"/>
                    <a:pt x="108871" y="10573"/>
                    <a:pt x="105347" y="13430"/>
                  </a:cubicBezTo>
                  <a:cubicBezTo>
                    <a:pt x="101822" y="16192"/>
                    <a:pt x="100394" y="20479"/>
                    <a:pt x="103251" y="21812"/>
                  </a:cubicBezTo>
                  <a:cubicBezTo>
                    <a:pt x="106109" y="23241"/>
                    <a:pt x="102584" y="35147"/>
                    <a:pt x="102584" y="39338"/>
                  </a:cubicBezTo>
                  <a:cubicBezTo>
                    <a:pt x="102584" y="43529"/>
                    <a:pt x="96965" y="52673"/>
                    <a:pt x="99060" y="54102"/>
                  </a:cubicBezTo>
                  <a:cubicBezTo>
                    <a:pt x="101156" y="55531"/>
                    <a:pt x="104680" y="65342"/>
                    <a:pt x="109633" y="66770"/>
                  </a:cubicBezTo>
                  <a:cubicBezTo>
                    <a:pt x="114586" y="68199"/>
                    <a:pt x="118015" y="63246"/>
                    <a:pt x="120110" y="63246"/>
                  </a:cubicBezTo>
                  <a:cubicBezTo>
                    <a:pt x="122206" y="63246"/>
                    <a:pt x="122206" y="69532"/>
                    <a:pt x="122206" y="74485"/>
                  </a:cubicBezTo>
                  <a:cubicBezTo>
                    <a:pt x="122206" y="79438"/>
                    <a:pt x="119444" y="81534"/>
                    <a:pt x="119444" y="81534"/>
                  </a:cubicBezTo>
                  <a:cubicBezTo>
                    <a:pt x="119444" y="81534"/>
                    <a:pt x="111728" y="84392"/>
                    <a:pt x="108204" y="81534"/>
                  </a:cubicBezTo>
                  <a:cubicBezTo>
                    <a:pt x="104680" y="78772"/>
                    <a:pt x="101918" y="71056"/>
                    <a:pt x="101918" y="68199"/>
                  </a:cubicBezTo>
                  <a:cubicBezTo>
                    <a:pt x="101918" y="65437"/>
                    <a:pt x="93536" y="65437"/>
                    <a:pt x="90011" y="65437"/>
                  </a:cubicBezTo>
                  <a:cubicBezTo>
                    <a:pt x="86487" y="65437"/>
                    <a:pt x="82963" y="59150"/>
                    <a:pt x="81629" y="56293"/>
                  </a:cubicBezTo>
                  <a:cubicBezTo>
                    <a:pt x="80201" y="53530"/>
                    <a:pt x="76010" y="56959"/>
                    <a:pt x="76010" y="59055"/>
                  </a:cubicBezTo>
                  <a:cubicBezTo>
                    <a:pt x="76010" y="61150"/>
                    <a:pt x="72485" y="61150"/>
                    <a:pt x="68961" y="61150"/>
                  </a:cubicBezTo>
                  <a:cubicBezTo>
                    <a:pt x="65437" y="61150"/>
                    <a:pt x="58388" y="55531"/>
                    <a:pt x="55626" y="56959"/>
                  </a:cubicBezTo>
                  <a:cubicBezTo>
                    <a:pt x="52769" y="58388"/>
                    <a:pt x="50006" y="52006"/>
                    <a:pt x="50673" y="49244"/>
                  </a:cubicBezTo>
                  <a:cubicBezTo>
                    <a:pt x="51340" y="46482"/>
                    <a:pt x="43625" y="48577"/>
                    <a:pt x="40862" y="49911"/>
                  </a:cubicBezTo>
                  <a:cubicBezTo>
                    <a:pt x="38100" y="51340"/>
                    <a:pt x="36671" y="46387"/>
                    <a:pt x="36671" y="46387"/>
                  </a:cubicBezTo>
                  <a:cubicBezTo>
                    <a:pt x="36671" y="46387"/>
                    <a:pt x="35052" y="43529"/>
                    <a:pt x="32480" y="42291"/>
                  </a:cubicBezTo>
                  <a:lnTo>
                    <a:pt x="29147" y="73723"/>
                  </a:lnTo>
                  <a:lnTo>
                    <a:pt x="25051" y="77819"/>
                  </a:lnTo>
                  <a:lnTo>
                    <a:pt x="1619" y="76962"/>
                  </a:lnTo>
                  <a:lnTo>
                    <a:pt x="0" y="129635"/>
                  </a:lnTo>
                  <a:lnTo>
                    <a:pt x="18002" y="154305"/>
                  </a:lnTo>
                  <a:cubicBezTo>
                    <a:pt x="27432" y="152400"/>
                    <a:pt x="46863" y="149733"/>
                    <a:pt x="46863" y="152971"/>
                  </a:cubicBezTo>
                  <a:cubicBezTo>
                    <a:pt x="46863" y="153924"/>
                    <a:pt x="47339" y="155257"/>
                    <a:pt x="48101" y="156591"/>
                  </a:cubicBezTo>
                  <a:cubicBezTo>
                    <a:pt x="51340" y="155829"/>
                    <a:pt x="54483" y="155162"/>
                    <a:pt x="56198" y="155353"/>
                  </a:cubicBezTo>
                  <a:cubicBezTo>
                    <a:pt x="59912" y="155829"/>
                    <a:pt x="72581" y="160496"/>
                    <a:pt x="76295" y="158591"/>
                  </a:cubicBezTo>
                  <a:cubicBezTo>
                    <a:pt x="80010" y="156686"/>
                    <a:pt x="86583" y="142684"/>
                    <a:pt x="92678" y="140779"/>
                  </a:cubicBezTo>
                  <a:cubicBezTo>
                    <a:pt x="98774" y="138875"/>
                    <a:pt x="107156" y="132397"/>
                    <a:pt x="107156" y="129540"/>
                  </a:cubicBezTo>
                  <a:cubicBezTo>
                    <a:pt x="107156" y="126682"/>
                    <a:pt x="107156" y="123920"/>
                    <a:pt x="116015" y="121634"/>
                  </a:cubicBezTo>
                  <a:lnTo>
                    <a:pt x="129540" y="121158"/>
                  </a:lnTo>
                  <a:lnTo>
                    <a:pt x="130493" y="121158"/>
                  </a:lnTo>
                  <a:lnTo>
                    <a:pt x="127254" y="109442"/>
                  </a:lnTo>
                  <a:cubicBezTo>
                    <a:pt x="127254" y="109442"/>
                    <a:pt x="168688" y="93917"/>
                    <a:pt x="171069" y="93535"/>
                  </a:cubicBezTo>
                  <a:cubicBezTo>
                    <a:pt x="169259" y="89821"/>
                    <a:pt x="167354" y="87058"/>
                    <a:pt x="168307" y="86582"/>
                  </a:cubicBezTo>
                  <a:cubicBezTo>
                    <a:pt x="169926" y="85820"/>
                    <a:pt x="170688" y="74390"/>
                    <a:pt x="170688" y="71247"/>
                  </a:cubicBezTo>
                  <a:cubicBezTo>
                    <a:pt x="170688" y="68008"/>
                    <a:pt x="180404" y="70390"/>
                    <a:pt x="177165" y="67151"/>
                  </a:cubicBezTo>
                  <a:cubicBezTo>
                    <a:pt x="173927" y="63913"/>
                    <a:pt x="174784" y="45339"/>
                    <a:pt x="176403" y="41243"/>
                  </a:cubicBezTo>
                  <a:cubicBezTo>
                    <a:pt x="178022" y="37243"/>
                    <a:pt x="182118" y="41243"/>
                    <a:pt x="182118" y="38005"/>
                  </a:cubicBezTo>
                  <a:cubicBezTo>
                    <a:pt x="182118" y="34766"/>
                    <a:pt x="177260" y="24193"/>
                    <a:pt x="174879" y="20955"/>
                  </a:cubicBezTo>
                  <a:cubicBezTo>
                    <a:pt x="173165" y="18669"/>
                    <a:pt x="158687" y="12859"/>
                    <a:pt x="154591" y="12097"/>
                  </a:cubicBezTo>
                  <a:cubicBezTo>
                    <a:pt x="150495" y="11335"/>
                    <a:pt x="144018" y="6477"/>
                    <a:pt x="140018" y="647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3B22FBB-415F-A5E8-8AEB-F40E01EE1EA4}"/>
                </a:ext>
              </a:extLst>
            </p:cNvPr>
            <p:cNvSpPr/>
            <p:nvPr/>
          </p:nvSpPr>
          <p:spPr>
            <a:xfrm>
              <a:off x="6504736" y="4298178"/>
              <a:ext cx="55648" cy="47480"/>
            </a:xfrm>
            <a:custGeom>
              <a:avLst/>
              <a:gdLst>
                <a:gd name="connsiteX0" fmla="*/ 25241 w 30335"/>
                <a:gd name="connsiteY0" fmla="*/ 0 h 25882"/>
                <a:gd name="connsiteX1" fmla="*/ 16478 w 30335"/>
                <a:gd name="connsiteY1" fmla="*/ 2858 h 25882"/>
                <a:gd name="connsiteX2" fmla="*/ 8572 w 30335"/>
                <a:gd name="connsiteY2" fmla="*/ 4286 h 25882"/>
                <a:gd name="connsiteX3" fmla="*/ 6668 w 30335"/>
                <a:gd name="connsiteY3" fmla="*/ 5810 h 25882"/>
                <a:gd name="connsiteX4" fmla="*/ 3524 w 30335"/>
                <a:gd name="connsiteY4" fmla="*/ 16002 h 25882"/>
                <a:gd name="connsiteX5" fmla="*/ 0 w 30335"/>
                <a:gd name="connsiteY5" fmla="*/ 20574 h 25882"/>
                <a:gd name="connsiteX6" fmla="*/ 3143 w 30335"/>
                <a:gd name="connsiteY6" fmla="*/ 25146 h 25882"/>
                <a:gd name="connsiteX7" fmla="*/ 8382 w 30335"/>
                <a:gd name="connsiteY7" fmla="*/ 25622 h 25882"/>
                <a:gd name="connsiteX8" fmla="*/ 16478 w 30335"/>
                <a:gd name="connsiteY8" fmla="*/ 20765 h 25882"/>
                <a:gd name="connsiteX9" fmla="*/ 30194 w 30335"/>
                <a:gd name="connsiteY9" fmla="*/ 17526 h 25882"/>
                <a:gd name="connsiteX10" fmla="*/ 27718 w 30335"/>
                <a:gd name="connsiteY10" fmla="*/ 7049 h 25882"/>
                <a:gd name="connsiteX11" fmla="*/ 25241 w 30335"/>
                <a:gd name="connsiteY11" fmla="*/ 0 h 2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335" h="25882">
                  <a:moveTo>
                    <a:pt x="25241" y="0"/>
                  </a:moveTo>
                  <a:cubicBezTo>
                    <a:pt x="21717" y="953"/>
                    <a:pt x="18002" y="2096"/>
                    <a:pt x="16478" y="2858"/>
                  </a:cubicBezTo>
                  <a:cubicBezTo>
                    <a:pt x="14192" y="4001"/>
                    <a:pt x="13049" y="4667"/>
                    <a:pt x="8572" y="4286"/>
                  </a:cubicBezTo>
                  <a:cubicBezTo>
                    <a:pt x="8001" y="4953"/>
                    <a:pt x="7429" y="5525"/>
                    <a:pt x="6668" y="5810"/>
                  </a:cubicBezTo>
                  <a:cubicBezTo>
                    <a:pt x="2858" y="7239"/>
                    <a:pt x="3524" y="16002"/>
                    <a:pt x="3524" y="16002"/>
                  </a:cubicBezTo>
                  <a:cubicBezTo>
                    <a:pt x="3524" y="16002"/>
                    <a:pt x="0" y="16383"/>
                    <a:pt x="0" y="20574"/>
                  </a:cubicBezTo>
                  <a:cubicBezTo>
                    <a:pt x="0" y="23432"/>
                    <a:pt x="1905" y="24670"/>
                    <a:pt x="3143" y="25146"/>
                  </a:cubicBezTo>
                  <a:cubicBezTo>
                    <a:pt x="5144" y="25241"/>
                    <a:pt x="6953" y="25432"/>
                    <a:pt x="8382" y="25622"/>
                  </a:cubicBezTo>
                  <a:cubicBezTo>
                    <a:pt x="17240" y="27242"/>
                    <a:pt x="16478" y="20765"/>
                    <a:pt x="16478" y="20765"/>
                  </a:cubicBezTo>
                  <a:cubicBezTo>
                    <a:pt x="16478" y="20765"/>
                    <a:pt x="29432" y="21527"/>
                    <a:pt x="30194" y="17526"/>
                  </a:cubicBezTo>
                  <a:cubicBezTo>
                    <a:pt x="31052" y="13430"/>
                    <a:pt x="27718" y="7049"/>
                    <a:pt x="27718" y="7049"/>
                  </a:cubicBezTo>
                  <a:lnTo>
                    <a:pt x="2524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3F5F30-2F61-6E8C-BF65-7D0F296B0558}"/>
                </a:ext>
              </a:extLst>
            </p:cNvPr>
            <p:cNvSpPr/>
            <p:nvPr/>
          </p:nvSpPr>
          <p:spPr>
            <a:xfrm>
              <a:off x="6854375" y="3912318"/>
              <a:ext cx="300081" cy="400536"/>
            </a:xfrm>
            <a:custGeom>
              <a:avLst/>
              <a:gdLst>
                <a:gd name="connsiteX0" fmla="*/ 38100 w 163581"/>
                <a:gd name="connsiteY0" fmla="*/ 39653 h 218341"/>
                <a:gd name="connsiteX1" fmla="*/ 48673 w 163581"/>
                <a:gd name="connsiteY1" fmla="*/ 49083 h 218341"/>
                <a:gd name="connsiteX2" fmla="*/ 80581 w 163581"/>
                <a:gd name="connsiteY2" fmla="*/ 60322 h 218341"/>
                <a:gd name="connsiteX3" fmla="*/ 102298 w 163581"/>
                <a:gd name="connsiteY3" fmla="*/ 65275 h 218341"/>
                <a:gd name="connsiteX4" fmla="*/ 107918 w 163581"/>
                <a:gd name="connsiteY4" fmla="*/ 68800 h 218341"/>
                <a:gd name="connsiteX5" fmla="*/ 65818 w 163581"/>
                <a:gd name="connsiteY5" fmla="*/ 110900 h 218341"/>
                <a:gd name="connsiteX6" fmla="*/ 48292 w 163581"/>
                <a:gd name="connsiteY6" fmla="*/ 114043 h 218341"/>
                <a:gd name="connsiteX7" fmla="*/ 27622 w 163581"/>
                <a:gd name="connsiteY7" fmla="*/ 124902 h 218341"/>
                <a:gd name="connsiteX8" fmla="*/ 14764 w 163581"/>
                <a:gd name="connsiteY8" fmla="*/ 126902 h 218341"/>
                <a:gd name="connsiteX9" fmla="*/ 7239 w 163581"/>
                <a:gd name="connsiteY9" fmla="*/ 137951 h 218341"/>
                <a:gd name="connsiteX10" fmla="*/ 0 w 163581"/>
                <a:gd name="connsiteY10" fmla="*/ 149286 h 218341"/>
                <a:gd name="connsiteX11" fmla="*/ 857 w 163581"/>
                <a:gd name="connsiteY11" fmla="*/ 205959 h 218341"/>
                <a:gd name="connsiteX12" fmla="*/ 8668 w 163581"/>
                <a:gd name="connsiteY12" fmla="*/ 218342 h 218341"/>
                <a:gd name="connsiteX13" fmla="*/ 43815 w 163581"/>
                <a:gd name="connsiteY13" fmla="*/ 181194 h 218341"/>
                <a:gd name="connsiteX14" fmla="*/ 71438 w 163581"/>
                <a:gd name="connsiteY14" fmla="*/ 160144 h 218341"/>
                <a:gd name="connsiteX15" fmla="*/ 110776 w 163581"/>
                <a:gd name="connsiteY15" fmla="*/ 121568 h 218341"/>
                <a:gd name="connsiteX16" fmla="*/ 129064 w 163581"/>
                <a:gd name="connsiteY16" fmla="*/ 92326 h 218341"/>
                <a:gd name="connsiteX17" fmla="*/ 143351 w 163581"/>
                <a:gd name="connsiteY17" fmla="*/ 67752 h 218341"/>
                <a:gd name="connsiteX18" fmla="*/ 158115 w 163581"/>
                <a:gd name="connsiteY18" fmla="*/ 36414 h 218341"/>
                <a:gd name="connsiteX19" fmla="*/ 163544 w 163581"/>
                <a:gd name="connsiteY19" fmla="*/ 8792 h 218341"/>
                <a:gd name="connsiteX20" fmla="*/ 153257 w 163581"/>
                <a:gd name="connsiteY20" fmla="*/ 3458 h 218341"/>
                <a:gd name="connsiteX21" fmla="*/ 117729 w 163581"/>
                <a:gd name="connsiteY21" fmla="*/ 13078 h 218341"/>
                <a:gd name="connsiteX22" fmla="*/ 92488 w 163581"/>
                <a:gd name="connsiteY22" fmla="*/ 18888 h 218341"/>
                <a:gd name="connsiteX23" fmla="*/ 71914 w 163581"/>
                <a:gd name="connsiteY23" fmla="*/ 22603 h 218341"/>
                <a:gd name="connsiteX24" fmla="*/ 45720 w 163581"/>
                <a:gd name="connsiteY24" fmla="*/ 20508 h 218341"/>
                <a:gd name="connsiteX25" fmla="*/ 37624 w 163581"/>
                <a:gd name="connsiteY25" fmla="*/ 11459 h 218341"/>
                <a:gd name="connsiteX26" fmla="*/ 28670 w 163581"/>
                <a:gd name="connsiteY26" fmla="*/ 25175 h 218341"/>
                <a:gd name="connsiteX27" fmla="*/ 38100 w 163581"/>
                <a:gd name="connsiteY27" fmla="*/ 39653 h 21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3581" h="218341">
                  <a:moveTo>
                    <a:pt x="38100" y="39653"/>
                  </a:moveTo>
                  <a:cubicBezTo>
                    <a:pt x="40862" y="41082"/>
                    <a:pt x="45434" y="48416"/>
                    <a:pt x="48673" y="49083"/>
                  </a:cubicBezTo>
                  <a:cubicBezTo>
                    <a:pt x="51816" y="49750"/>
                    <a:pt x="69342" y="55750"/>
                    <a:pt x="80581" y="60322"/>
                  </a:cubicBezTo>
                  <a:cubicBezTo>
                    <a:pt x="91821" y="64894"/>
                    <a:pt x="98870" y="65275"/>
                    <a:pt x="102298" y="65275"/>
                  </a:cubicBezTo>
                  <a:cubicBezTo>
                    <a:pt x="105823" y="65275"/>
                    <a:pt x="111062" y="66323"/>
                    <a:pt x="107918" y="68800"/>
                  </a:cubicBezTo>
                  <a:cubicBezTo>
                    <a:pt x="104775" y="71276"/>
                    <a:pt x="70390" y="105947"/>
                    <a:pt x="65818" y="110900"/>
                  </a:cubicBezTo>
                  <a:cubicBezTo>
                    <a:pt x="61246" y="115853"/>
                    <a:pt x="58483" y="114043"/>
                    <a:pt x="48292" y="114043"/>
                  </a:cubicBezTo>
                  <a:cubicBezTo>
                    <a:pt x="38100" y="114043"/>
                    <a:pt x="30385" y="125283"/>
                    <a:pt x="27622" y="124902"/>
                  </a:cubicBezTo>
                  <a:cubicBezTo>
                    <a:pt x="26003" y="124711"/>
                    <a:pt x="20003" y="125759"/>
                    <a:pt x="14764" y="126902"/>
                  </a:cubicBezTo>
                  <a:lnTo>
                    <a:pt x="7239" y="137951"/>
                  </a:lnTo>
                  <a:lnTo>
                    <a:pt x="0" y="149286"/>
                  </a:lnTo>
                  <a:lnTo>
                    <a:pt x="857" y="205959"/>
                  </a:lnTo>
                  <a:lnTo>
                    <a:pt x="8668" y="218342"/>
                  </a:lnTo>
                  <a:cubicBezTo>
                    <a:pt x="14859" y="210055"/>
                    <a:pt x="31528" y="194148"/>
                    <a:pt x="43815" y="181194"/>
                  </a:cubicBezTo>
                  <a:cubicBezTo>
                    <a:pt x="57150" y="167193"/>
                    <a:pt x="63913" y="163859"/>
                    <a:pt x="71438" y="160144"/>
                  </a:cubicBezTo>
                  <a:cubicBezTo>
                    <a:pt x="78962" y="156429"/>
                    <a:pt x="97822" y="137951"/>
                    <a:pt x="110776" y="121568"/>
                  </a:cubicBezTo>
                  <a:cubicBezTo>
                    <a:pt x="118872" y="111281"/>
                    <a:pt x="127826" y="99851"/>
                    <a:pt x="129064" y="92326"/>
                  </a:cubicBezTo>
                  <a:cubicBezTo>
                    <a:pt x="130207" y="84801"/>
                    <a:pt x="137731" y="74991"/>
                    <a:pt x="143351" y="67752"/>
                  </a:cubicBezTo>
                  <a:cubicBezTo>
                    <a:pt x="148971" y="60513"/>
                    <a:pt x="158305" y="42034"/>
                    <a:pt x="158115" y="36414"/>
                  </a:cubicBezTo>
                  <a:cubicBezTo>
                    <a:pt x="157924" y="30795"/>
                    <a:pt x="162782" y="18888"/>
                    <a:pt x="163544" y="8792"/>
                  </a:cubicBezTo>
                  <a:cubicBezTo>
                    <a:pt x="164211" y="-1304"/>
                    <a:pt x="155829" y="-2162"/>
                    <a:pt x="153257" y="3458"/>
                  </a:cubicBezTo>
                  <a:cubicBezTo>
                    <a:pt x="150686" y="9078"/>
                    <a:pt x="130588" y="12792"/>
                    <a:pt x="117729" y="13078"/>
                  </a:cubicBezTo>
                  <a:cubicBezTo>
                    <a:pt x="104870" y="13364"/>
                    <a:pt x="97155" y="14507"/>
                    <a:pt x="92488" y="18888"/>
                  </a:cubicBezTo>
                  <a:cubicBezTo>
                    <a:pt x="87821" y="23365"/>
                    <a:pt x="76105" y="17746"/>
                    <a:pt x="71914" y="22603"/>
                  </a:cubicBezTo>
                  <a:cubicBezTo>
                    <a:pt x="67723" y="27556"/>
                    <a:pt x="51054" y="31747"/>
                    <a:pt x="45720" y="20508"/>
                  </a:cubicBezTo>
                  <a:cubicBezTo>
                    <a:pt x="43434" y="15745"/>
                    <a:pt x="40481" y="13173"/>
                    <a:pt x="37624" y="11459"/>
                  </a:cubicBezTo>
                  <a:cubicBezTo>
                    <a:pt x="33052" y="16126"/>
                    <a:pt x="27718" y="22984"/>
                    <a:pt x="28670" y="25175"/>
                  </a:cubicBezTo>
                  <a:cubicBezTo>
                    <a:pt x="29718" y="28413"/>
                    <a:pt x="35338" y="38224"/>
                    <a:pt x="38100" y="3965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5CF7FF-B819-C391-917B-94763D3A74CB}"/>
                </a:ext>
              </a:extLst>
            </p:cNvPr>
            <p:cNvSpPr/>
            <p:nvPr/>
          </p:nvSpPr>
          <p:spPr>
            <a:xfrm>
              <a:off x="5304157" y="3172003"/>
              <a:ext cx="348615" cy="275931"/>
            </a:xfrm>
            <a:custGeom>
              <a:avLst/>
              <a:gdLst>
                <a:gd name="connsiteX0" fmla="*/ 70009 w 190038"/>
                <a:gd name="connsiteY0" fmla="*/ 150416 h 150416"/>
                <a:gd name="connsiteX1" fmla="*/ 69628 w 190038"/>
                <a:gd name="connsiteY1" fmla="*/ 128795 h 150416"/>
                <a:gd name="connsiteX2" fmla="*/ 94869 w 190038"/>
                <a:gd name="connsiteY2" fmla="*/ 112316 h 150416"/>
                <a:gd name="connsiteX3" fmla="*/ 105156 w 190038"/>
                <a:gd name="connsiteY3" fmla="*/ 109268 h 150416"/>
                <a:gd name="connsiteX4" fmla="*/ 119063 w 190038"/>
                <a:gd name="connsiteY4" fmla="*/ 106125 h 150416"/>
                <a:gd name="connsiteX5" fmla="*/ 127349 w 190038"/>
                <a:gd name="connsiteY5" fmla="*/ 96886 h 150416"/>
                <a:gd name="connsiteX6" fmla="*/ 139255 w 190038"/>
                <a:gd name="connsiteY6" fmla="*/ 92790 h 150416"/>
                <a:gd name="connsiteX7" fmla="*/ 146495 w 190038"/>
                <a:gd name="connsiteY7" fmla="*/ 88123 h 150416"/>
                <a:gd name="connsiteX8" fmla="*/ 148590 w 190038"/>
                <a:gd name="connsiteY8" fmla="*/ 78312 h 150416"/>
                <a:gd name="connsiteX9" fmla="*/ 153734 w 190038"/>
                <a:gd name="connsiteY9" fmla="*/ 74216 h 150416"/>
                <a:gd name="connsiteX10" fmla="*/ 163068 w 190038"/>
                <a:gd name="connsiteY10" fmla="*/ 68501 h 150416"/>
                <a:gd name="connsiteX11" fmla="*/ 186309 w 190038"/>
                <a:gd name="connsiteY11" fmla="*/ 67454 h 150416"/>
                <a:gd name="connsiteX12" fmla="*/ 189929 w 190038"/>
                <a:gd name="connsiteY12" fmla="*/ 61262 h 150416"/>
                <a:gd name="connsiteX13" fmla="*/ 183737 w 190038"/>
                <a:gd name="connsiteY13" fmla="*/ 50404 h 150416"/>
                <a:gd name="connsiteX14" fmla="*/ 182689 w 190038"/>
                <a:gd name="connsiteY14" fmla="*/ 35926 h 150416"/>
                <a:gd name="connsiteX15" fmla="*/ 178022 w 190038"/>
                <a:gd name="connsiteY15" fmla="*/ 19448 h 150416"/>
                <a:gd name="connsiteX16" fmla="*/ 175451 w 190038"/>
                <a:gd name="connsiteY16" fmla="*/ 14590 h 150416"/>
                <a:gd name="connsiteX17" fmla="*/ 157067 w 190038"/>
                <a:gd name="connsiteY17" fmla="*/ 10304 h 150416"/>
                <a:gd name="connsiteX18" fmla="*/ 130207 w 190038"/>
                <a:gd name="connsiteY18" fmla="*/ 7541 h 150416"/>
                <a:gd name="connsiteX19" fmla="*/ 115443 w 190038"/>
                <a:gd name="connsiteY19" fmla="*/ 779 h 150416"/>
                <a:gd name="connsiteX20" fmla="*/ 98107 w 190038"/>
                <a:gd name="connsiteY20" fmla="*/ 33068 h 150416"/>
                <a:gd name="connsiteX21" fmla="*/ 74009 w 190038"/>
                <a:gd name="connsiteY21" fmla="*/ 44498 h 150416"/>
                <a:gd name="connsiteX22" fmla="*/ 62103 w 190038"/>
                <a:gd name="connsiteY22" fmla="*/ 58024 h 150416"/>
                <a:gd name="connsiteX23" fmla="*/ 53245 w 190038"/>
                <a:gd name="connsiteY23" fmla="*/ 72978 h 150416"/>
                <a:gd name="connsiteX24" fmla="*/ 53245 w 190038"/>
                <a:gd name="connsiteY24" fmla="*/ 97076 h 150416"/>
                <a:gd name="connsiteX25" fmla="*/ 34576 w 190038"/>
                <a:gd name="connsiteY25" fmla="*/ 123079 h 150416"/>
                <a:gd name="connsiteX26" fmla="*/ 11430 w 190038"/>
                <a:gd name="connsiteY26" fmla="*/ 138700 h 150416"/>
                <a:gd name="connsiteX27" fmla="*/ 0 w 190038"/>
                <a:gd name="connsiteY27" fmla="*/ 144320 h 150416"/>
                <a:gd name="connsiteX28" fmla="*/ 58864 w 190038"/>
                <a:gd name="connsiteY28" fmla="*/ 144320 h 150416"/>
                <a:gd name="connsiteX29" fmla="*/ 70009 w 190038"/>
                <a:gd name="connsiteY29" fmla="*/ 150416 h 15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0038" h="150416">
                  <a:moveTo>
                    <a:pt x="70009" y="150416"/>
                  </a:moveTo>
                  <a:cubicBezTo>
                    <a:pt x="69723" y="140034"/>
                    <a:pt x="69437" y="129842"/>
                    <a:pt x="69628" y="128795"/>
                  </a:cubicBezTo>
                  <a:cubicBezTo>
                    <a:pt x="70104" y="126699"/>
                    <a:pt x="91249" y="114317"/>
                    <a:pt x="94869" y="112316"/>
                  </a:cubicBezTo>
                  <a:cubicBezTo>
                    <a:pt x="98488" y="110221"/>
                    <a:pt x="105156" y="113364"/>
                    <a:pt x="105156" y="109268"/>
                  </a:cubicBezTo>
                  <a:cubicBezTo>
                    <a:pt x="105156" y="105173"/>
                    <a:pt x="113919" y="107173"/>
                    <a:pt x="119063" y="106125"/>
                  </a:cubicBezTo>
                  <a:cubicBezTo>
                    <a:pt x="124206" y="105077"/>
                    <a:pt x="127349" y="101458"/>
                    <a:pt x="127349" y="96886"/>
                  </a:cubicBezTo>
                  <a:cubicBezTo>
                    <a:pt x="127349" y="92219"/>
                    <a:pt x="134588" y="93266"/>
                    <a:pt x="139255" y="92790"/>
                  </a:cubicBezTo>
                  <a:cubicBezTo>
                    <a:pt x="143923" y="92314"/>
                    <a:pt x="143351" y="88123"/>
                    <a:pt x="146495" y="88123"/>
                  </a:cubicBezTo>
                  <a:cubicBezTo>
                    <a:pt x="149543" y="88123"/>
                    <a:pt x="148019" y="83456"/>
                    <a:pt x="148590" y="78312"/>
                  </a:cubicBezTo>
                  <a:cubicBezTo>
                    <a:pt x="149066" y="73169"/>
                    <a:pt x="149066" y="74216"/>
                    <a:pt x="153734" y="74216"/>
                  </a:cubicBezTo>
                  <a:cubicBezTo>
                    <a:pt x="158401" y="74216"/>
                    <a:pt x="163068" y="71645"/>
                    <a:pt x="163068" y="68501"/>
                  </a:cubicBezTo>
                  <a:cubicBezTo>
                    <a:pt x="163068" y="65358"/>
                    <a:pt x="183166" y="67454"/>
                    <a:pt x="186309" y="67454"/>
                  </a:cubicBezTo>
                  <a:cubicBezTo>
                    <a:pt x="189357" y="67454"/>
                    <a:pt x="190405" y="63834"/>
                    <a:pt x="189929" y="61262"/>
                  </a:cubicBezTo>
                  <a:cubicBezTo>
                    <a:pt x="189452" y="58691"/>
                    <a:pt x="186880" y="50975"/>
                    <a:pt x="183737" y="50404"/>
                  </a:cubicBezTo>
                  <a:cubicBezTo>
                    <a:pt x="180689" y="49928"/>
                    <a:pt x="182689" y="42117"/>
                    <a:pt x="182689" y="35926"/>
                  </a:cubicBezTo>
                  <a:cubicBezTo>
                    <a:pt x="182689" y="29735"/>
                    <a:pt x="181642" y="24020"/>
                    <a:pt x="178022" y="19448"/>
                  </a:cubicBezTo>
                  <a:cubicBezTo>
                    <a:pt x="177260" y="18495"/>
                    <a:pt x="176403" y="16685"/>
                    <a:pt x="175451" y="14590"/>
                  </a:cubicBezTo>
                  <a:cubicBezTo>
                    <a:pt x="169831" y="14685"/>
                    <a:pt x="162973" y="10494"/>
                    <a:pt x="157067" y="10304"/>
                  </a:cubicBezTo>
                  <a:cubicBezTo>
                    <a:pt x="148876" y="10113"/>
                    <a:pt x="136207" y="14304"/>
                    <a:pt x="130207" y="7541"/>
                  </a:cubicBezTo>
                  <a:cubicBezTo>
                    <a:pt x="124111" y="779"/>
                    <a:pt x="119920" y="-1317"/>
                    <a:pt x="115443" y="779"/>
                  </a:cubicBezTo>
                  <a:cubicBezTo>
                    <a:pt x="110966" y="2874"/>
                    <a:pt x="102775" y="26306"/>
                    <a:pt x="98107" y="33068"/>
                  </a:cubicBezTo>
                  <a:cubicBezTo>
                    <a:pt x="93440" y="39831"/>
                    <a:pt x="80296" y="44498"/>
                    <a:pt x="74009" y="44498"/>
                  </a:cubicBezTo>
                  <a:cubicBezTo>
                    <a:pt x="67723" y="44498"/>
                    <a:pt x="66961" y="54119"/>
                    <a:pt x="62103" y="58024"/>
                  </a:cubicBezTo>
                  <a:cubicBezTo>
                    <a:pt x="57150" y="62024"/>
                    <a:pt x="59055" y="68311"/>
                    <a:pt x="53245" y="72978"/>
                  </a:cubicBezTo>
                  <a:cubicBezTo>
                    <a:pt x="47434" y="77645"/>
                    <a:pt x="50197" y="91933"/>
                    <a:pt x="53245" y="97076"/>
                  </a:cubicBezTo>
                  <a:cubicBezTo>
                    <a:pt x="56293" y="102220"/>
                    <a:pt x="42482" y="118317"/>
                    <a:pt x="34576" y="123079"/>
                  </a:cubicBezTo>
                  <a:cubicBezTo>
                    <a:pt x="26575" y="127747"/>
                    <a:pt x="24098" y="136605"/>
                    <a:pt x="11430" y="138700"/>
                  </a:cubicBezTo>
                  <a:cubicBezTo>
                    <a:pt x="6477" y="139558"/>
                    <a:pt x="2858" y="141653"/>
                    <a:pt x="0" y="144320"/>
                  </a:cubicBezTo>
                  <a:cubicBezTo>
                    <a:pt x="19621" y="144320"/>
                    <a:pt x="48863" y="144320"/>
                    <a:pt x="58864" y="144320"/>
                  </a:cubicBezTo>
                  <a:cubicBezTo>
                    <a:pt x="70866" y="144416"/>
                    <a:pt x="68104" y="147178"/>
                    <a:pt x="70009" y="15041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98BD42-FFA3-10B8-5441-D3F9F628F95C}"/>
                </a:ext>
              </a:extLst>
            </p:cNvPr>
            <p:cNvSpPr/>
            <p:nvPr/>
          </p:nvSpPr>
          <p:spPr>
            <a:xfrm>
              <a:off x="5903052" y="3123129"/>
              <a:ext cx="120822" cy="232372"/>
            </a:xfrm>
            <a:custGeom>
              <a:avLst/>
              <a:gdLst>
                <a:gd name="connsiteX0" fmla="*/ 16429 w 65863"/>
                <a:gd name="connsiteY0" fmla="*/ 30755 h 126671"/>
                <a:gd name="connsiteX1" fmla="*/ 11761 w 65863"/>
                <a:gd name="connsiteY1" fmla="*/ 47614 h 126671"/>
                <a:gd name="connsiteX2" fmla="*/ 1474 w 65863"/>
                <a:gd name="connsiteY2" fmla="*/ 57901 h 126671"/>
                <a:gd name="connsiteX3" fmla="*/ 8046 w 65863"/>
                <a:gd name="connsiteY3" fmla="*/ 74761 h 126671"/>
                <a:gd name="connsiteX4" fmla="*/ 14619 w 65863"/>
                <a:gd name="connsiteY4" fmla="*/ 85048 h 126671"/>
                <a:gd name="connsiteX5" fmla="*/ 26811 w 65863"/>
                <a:gd name="connsiteY5" fmla="*/ 94382 h 126671"/>
                <a:gd name="connsiteX6" fmla="*/ 34240 w 65863"/>
                <a:gd name="connsiteY6" fmla="*/ 122481 h 126671"/>
                <a:gd name="connsiteX7" fmla="*/ 35669 w 65863"/>
                <a:gd name="connsiteY7" fmla="*/ 126672 h 126671"/>
                <a:gd name="connsiteX8" fmla="*/ 42241 w 65863"/>
                <a:gd name="connsiteY8" fmla="*/ 120862 h 126671"/>
                <a:gd name="connsiteX9" fmla="*/ 45004 w 65863"/>
                <a:gd name="connsiteY9" fmla="*/ 108193 h 126671"/>
                <a:gd name="connsiteX10" fmla="*/ 46432 w 65863"/>
                <a:gd name="connsiteY10" fmla="*/ 101145 h 126671"/>
                <a:gd name="connsiteX11" fmla="*/ 58624 w 65863"/>
                <a:gd name="connsiteY11" fmla="*/ 89715 h 126671"/>
                <a:gd name="connsiteX12" fmla="*/ 65387 w 65863"/>
                <a:gd name="connsiteY12" fmla="*/ 84762 h 126671"/>
                <a:gd name="connsiteX13" fmla="*/ 65863 w 65863"/>
                <a:gd name="connsiteY13" fmla="*/ 76475 h 126671"/>
                <a:gd name="connsiteX14" fmla="*/ 59767 w 65863"/>
                <a:gd name="connsiteY14" fmla="*/ 69712 h 126671"/>
                <a:gd name="connsiteX15" fmla="*/ 53195 w 65863"/>
                <a:gd name="connsiteY15" fmla="*/ 64379 h 126671"/>
                <a:gd name="connsiteX16" fmla="*/ 40812 w 65863"/>
                <a:gd name="connsiteY16" fmla="*/ 59045 h 126671"/>
                <a:gd name="connsiteX17" fmla="*/ 53195 w 65863"/>
                <a:gd name="connsiteY17" fmla="*/ 48091 h 126671"/>
                <a:gd name="connsiteX18" fmla="*/ 53671 w 65863"/>
                <a:gd name="connsiteY18" fmla="*/ 26755 h 126671"/>
                <a:gd name="connsiteX19" fmla="*/ 56434 w 65863"/>
                <a:gd name="connsiteY19" fmla="*/ 12943 h 126671"/>
                <a:gd name="connsiteX20" fmla="*/ 54338 w 65863"/>
                <a:gd name="connsiteY20" fmla="*/ 7324 h 126671"/>
                <a:gd name="connsiteX21" fmla="*/ 46813 w 65863"/>
                <a:gd name="connsiteY21" fmla="*/ 4752 h 126671"/>
                <a:gd name="connsiteX22" fmla="*/ 25096 w 65863"/>
                <a:gd name="connsiteY22" fmla="*/ 3609 h 126671"/>
                <a:gd name="connsiteX23" fmla="*/ 16619 w 65863"/>
                <a:gd name="connsiteY23" fmla="*/ 6085 h 126671"/>
                <a:gd name="connsiteX24" fmla="*/ 16429 w 65863"/>
                <a:gd name="connsiteY24" fmla="*/ 30755 h 12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863" h="126671">
                  <a:moveTo>
                    <a:pt x="16429" y="30755"/>
                  </a:moveTo>
                  <a:cubicBezTo>
                    <a:pt x="20143" y="36375"/>
                    <a:pt x="15476" y="45709"/>
                    <a:pt x="11761" y="47614"/>
                  </a:cubicBezTo>
                  <a:cubicBezTo>
                    <a:pt x="8046" y="49520"/>
                    <a:pt x="5189" y="57901"/>
                    <a:pt x="1474" y="57901"/>
                  </a:cubicBezTo>
                  <a:cubicBezTo>
                    <a:pt x="-2240" y="57901"/>
                    <a:pt x="1474" y="71903"/>
                    <a:pt x="8046" y="74761"/>
                  </a:cubicBezTo>
                  <a:cubicBezTo>
                    <a:pt x="14619" y="77523"/>
                    <a:pt x="14619" y="82190"/>
                    <a:pt x="14619" y="85048"/>
                  </a:cubicBezTo>
                  <a:cubicBezTo>
                    <a:pt x="14619" y="87810"/>
                    <a:pt x="23953" y="90667"/>
                    <a:pt x="26811" y="94382"/>
                  </a:cubicBezTo>
                  <a:cubicBezTo>
                    <a:pt x="29573" y="98097"/>
                    <a:pt x="34240" y="115909"/>
                    <a:pt x="34240" y="122481"/>
                  </a:cubicBezTo>
                  <a:cubicBezTo>
                    <a:pt x="34240" y="124195"/>
                    <a:pt x="34812" y="125529"/>
                    <a:pt x="35669" y="126672"/>
                  </a:cubicBezTo>
                  <a:cubicBezTo>
                    <a:pt x="38050" y="125053"/>
                    <a:pt x="41003" y="123148"/>
                    <a:pt x="42241" y="120862"/>
                  </a:cubicBezTo>
                  <a:cubicBezTo>
                    <a:pt x="44337" y="116861"/>
                    <a:pt x="45956" y="110099"/>
                    <a:pt x="45004" y="108193"/>
                  </a:cubicBezTo>
                  <a:cubicBezTo>
                    <a:pt x="44051" y="106288"/>
                    <a:pt x="44337" y="103050"/>
                    <a:pt x="46432" y="101145"/>
                  </a:cubicBezTo>
                  <a:cubicBezTo>
                    <a:pt x="48528" y="99240"/>
                    <a:pt x="56910" y="90382"/>
                    <a:pt x="58624" y="89715"/>
                  </a:cubicBezTo>
                  <a:cubicBezTo>
                    <a:pt x="60244" y="89048"/>
                    <a:pt x="65673" y="90001"/>
                    <a:pt x="65387" y="84762"/>
                  </a:cubicBezTo>
                  <a:cubicBezTo>
                    <a:pt x="65292" y="82666"/>
                    <a:pt x="65578" y="79523"/>
                    <a:pt x="65863" y="76475"/>
                  </a:cubicBezTo>
                  <a:cubicBezTo>
                    <a:pt x="62053" y="73999"/>
                    <a:pt x="59767" y="71141"/>
                    <a:pt x="59767" y="69712"/>
                  </a:cubicBezTo>
                  <a:cubicBezTo>
                    <a:pt x="59767" y="66664"/>
                    <a:pt x="55576" y="61521"/>
                    <a:pt x="53195" y="64379"/>
                  </a:cubicBezTo>
                  <a:cubicBezTo>
                    <a:pt x="50814" y="67141"/>
                    <a:pt x="41955" y="64855"/>
                    <a:pt x="40812" y="59045"/>
                  </a:cubicBezTo>
                  <a:cubicBezTo>
                    <a:pt x="39670" y="53234"/>
                    <a:pt x="46623" y="53425"/>
                    <a:pt x="53195" y="48091"/>
                  </a:cubicBezTo>
                  <a:cubicBezTo>
                    <a:pt x="59767" y="42662"/>
                    <a:pt x="60625" y="32374"/>
                    <a:pt x="53671" y="26755"/>
                  </a:cubicBezTo>
                  <a:cubicBezTo>
                    <a:pt x="46623" y="21135"/>
                    <a:pt x="51576" y="18087"/>
                    <a:pt x="56434" y="12943"/>
                  </a:cubicBezTo>
                  <a:cubicBezTo>
                    <a:pt x="61387" y="7800"/>
                    <a:pt x="56910" y="5038"/>
                    <a:pt x="54338" y="7324"/>
                  </a:cubicBezTo>
                  <a:cubicBezTo>
                    <a:pt x="51766" y="9705"/>
                    <a:pt x="47575" y="10372"/>
                    <a:pt x="46813" y="4752"/>
                  </a:cubicBezTo>
                  <a:cubicBezTo>
                    <a:pt x="46146" y="-868"/>
                    <a:pt x="30906" y="-1820"/>
                    <a:pt x="25096" y="3609"/>
                  </a:cubicBezTo>
                  <a:cubicBezTo>
                    <a:pt x="23001" y="5514"/>
                    <a:pt x="19953" y="6085"/>
                    <a:pt x="16619" y="6085"/>
                  </a:cubicBezTo>
                  <a:cubicBezTo>
                    <a:pt x="15190" y="15325"/>
                    <a:pt x="13952" y="26945"/>
                    <a:pt x="16429" y="3075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9EF481-939A-1AC9-CA03-1DBC0BEC7C50}"/>
                </a:ext>
              </a:extLst>
            </p:cNvPr>
            <p:cNvSpPr/>
            <p:nvPr/>
          </p:nvSpPr>
          <p:spPr>
            <a:xfrm>
              <a:off x="5431525" y="3128289"/>
              <a:ext cx="604930" cy="579995"/>
            </a:xfrm>
            <a:custGeom>
              <a:avLst/>
              <a:gdLst>
                <a:gd name="connsiteX0" fmla="*/ 113163 w 329761"/>
                <a:gd name="connsiteY0" fmla="*/ 59850 h 316168"/>
                <a:gd name="connsiteX1" fmla="*/ 114211 w 329761"/>
                <a:gd name="connsiteY1" fmla="*/ 74329 h 316168"/>
                <a:gd name="connsiteX2" fmla="*/ 120402 w 329761"/>
                <a:gd name="connsiteY2" fmla="*/ 85187 h 316168"/>
                <a:gd name="connsiteX3" fmla="*/ 116782 w 329761"/>
                <a:gd name="connsiteY3" fmla="*/ 91378 h 316168"/>
                <a:gd name="connsiteX4" fmla="*/ 93541 w 329761"/>
                <a:gd name="connsiteY4" fmla="*/ 92426 h 316168"/>
                <a:gd name="connsiteX5" fmla="*/ 84207 w 329761"/>
                <a:gd name="connsiteY5" fmla="*/ 98141 h 316168"/>
                <a:gd name="connsiteX6" fmla="*/ 79063 w 329761"/>
                <a:gd name="connsiteY6" fmla="*/ 102237 h 316168"/>
                <a:gd name="connsiteX7" fmla="*/ 76968 w 329761"/>
                <a:gd name="connsiteY7" fmla="*/ 112048 h 316168"/>
                <a:gd name="connsiteX8" fmla="*/ 69729 w 329761"/>
                <a:gd name="connsiteY8" fmla="*/ 116715 h 316168"/>
                <a:gd name="connsiteX9" fmla="*/ 57823 w 329761"/>
                <a:gd name="connsiteY9" fmla="*/ 120811 h 316168"/>
                <a:gd name="connsiteX10" fmla="*/ 49536 w 329761"/>
                <a:gd name="connsiteY10" fmla="*/ 130050 h 316168"/>
                <a:gd name="connsiteX11" fmla="*/ 35629 w 329761"/>
                <a:gd name="connsiteY11" fmla="*/ 133193 h 316168"/>
                <a:gd name="connsiteX12" fmla="*/ 25343 w 329761"/>
                <a:gd name="connsiteY12" fmla="*/ 136241 h 316168"/>
                <a:gd name="connsiteX13" fmla="*/ 101 w 329761"/>
                <a:gd name="connsiteY13" fmla="*/ 152719 h 316168"/>
                <a:gd name="connsiteX14" fmla="*/ 482 w 329761"/>
                <a:gd name="connsiteY14" fmla="*/ 174341 h 316168"/>
                <a:gd name="connsiteX15" fmla="*/ 3625 w 329761"/>
                <a:gd name="connsiteY15" fmla="*/ 177199 h 316168"/>
                <a:gd name="connsiteX16" fmla="*/ 157073 w 329761"/>
                <a:gd name="connsiteY16" fmla="*/ 279497 h 316168"/>
                <a:gd name="connsiteX17" fmla="*/ 167074 w 329761"/>
                <a:gd name="connsiteY17" fmla="*/ 293975 h 316168"/>
                <a:gd name="connsiteX18" fmla="*/ 184886 w 329761"/>
                <a:gd name="connsiteY18" fmla="*/ 299500 h 316168"/>
                <a:gd name="connsiteX19" fmla="*/ 192697 w 329761"/>
                <a:gd name="connsiteY19" fmla="*/ 316168 h 316168"/>
                <a:gd name="connsiteX20" fmla="*/ 208318 w 329761"/>
                <a:gd name="connsiteY20" fmla="*/ 312835 h 316168"/>
                <a:gd name="connsiteX21" fmla="*/ 232797 w 329761"/>
                <a:gd name="connsiteY21" fmla="*/ 305024 h 316168"/>
                <a:gd name="connsiteX22" fmla="*/ 261753 w 329761"/>
                <a:gd name="connsiteY22" fmla="*/ 281688 h 316168"/>
                <a:gd name="connsiteX23" fmla="*/ 329571 w 329761"/>
                <a:gd name="connsiteY23" fmla="*/ 239397 h 316168"/>
                <a:gd name="connsiteX24" fmla="*/ 329761 w 329761"/>
                <a:gd name="connsiteY24" fmla="*/ 239397 h 316168"/>
                <a:gd name="connsiteX25" fmla="*/ 321761 w 329761"/>
                <a:gd name="connsiteY25" fmla="*/ 225871 h 316168"/>
                <a:gd name="connsiteX26" fmla="*/ 310140 w 329761"/>
                <a:gd name="connsiteY26" fmla="*/ 222347 h 316168"/>
                <a:gd name="connsiteX27" fmla="*/ 299091 w 329761"/>
                <a:gd name="connsiteY27" fmla="*/ 215870 h 316168"/>
                <a:gd name="connsiteX28" fmla="*/ 297377 w 329761"/>
                <a:gd name="connsiteY28" fmla="*/ 203583 h 316168"/>
                <a:gd name="connsiteX29" fmla="*/ 290423 w 329761"/>
                <a:gd name="connsiteY29" fmla="*/ 193677 h 316168"/>
                <a:gd name="connsiteX30" fmla="*/ 297281 w 329761"/>
                <a:gd name="connsiteY30" fmla="*/ 185866 h 316168"/>
                <a:gd name="connsiteX31" fmla="*/ 294900 w 329761"/>
                <a:gd name="connsiteY31" fmla="*/ 178627 h 316168"/>
                <a:gd name="connsiteX32" fmla="*/ 294900 w 329761"/>
                <a:gd name="connsiteY32" fmla="*/ 168816 h 316168"/>
                <a:gd name="connsiteX33" fmla="*/ 296043 w 329761"/>
                <a:gd name="connsiteY33" fmla="*/ 158053 h 316168"/>
                <a:gd name="connsiteX34" fmla="*/ 296519 w 329761"/>
                <a:gd name="connsiteY34" fmla="*/ 141480 h 316168"/>
                <a:gd name="connsiteX35" fmla="*/ 289280 w 329761"/>
                <a:gd name="connsiteY35" fmla="*/ 127002 h 316168"/>
                <a:gd name="connsiteX36" fmla="*/ 292804 w 329761"/>
                <a:gd name="connsiteY36" fmla="*/ 123668 h 316168"/>
                <a:gd name="connsiteX37" fmla="*/ 291376 w 329761"/>
                <a:gd name="connsiteY37" fmla="*/ 119477 h 316168"/>
                <a:gd name="connsiteX38" fmla="*/ 283946 w 329761"/>
                <a:gd name="connsiteY38" fmla="*/ 91378 h 316168"/>
                <a:gd name="connsiteX39" fmla="*/ 271754 w 329761"/>
                <a:gd name="connsiteY39" fmla="*/ 82044 h 316168"/>
                <a:gd name="connsiteX40" fmla="*/ 265182 w 329761"/>
                <a:gd name="connsiteY40" fmla="*/ 71757 h 316168"/>
                <a:gd name="connsiteX41" fmla="*/ 258610 w 329761"/>
                <a:gd name="connsiteY41" fmla="*/ 54898 h 316168"/>
                <a:gd name="connsiteX42" fmla="*/ 268897 w 329761"/>
                <a:gd name="connsiteY42" fmla="*/ 44611 h 316168"/>
                <a:gd name="connsiteX43" fmla="*/ 273564 w 329761"/>
                <a:gd name="connsiteY43" fmla="*/ 27751 h 316168"/>
                <a:gd name="connsiteX44" fmla="*/ 273754 w 329761"/>
                <a:gd name="connsiteY44" fmla="*/ 3082 h 316168"/>
                <a:gd name="connsiteX45" fmla="*/ 258895 w 329761"/>
                <a:gd name="connsiteY45" fmla="*/ 224 h 316168"/>
                <a:gd name="connsiteX46" fmla="*/ 242798 w 329761"/>
                <a:gd name="connsiteY46" fmla="*/ 1843 h 316168"/>
                <a:gd name="connsiteX47" fmla="*/ 220795 w 329761"/>
                <a:gd name="connsiteY47" fmla="*/ 6320 h 316168"/>
                <a:gd name="connsiteX48" fmla="*/ 161360 w 329761"/>
                <a:gd name="connsiteY48" fmla="*/ 9844 h 316168"/>
                <a:gd name="connsiteX49" fmla="*/ 136785 w 329761"/>
                <a:gd name="connsiteY49" fmla="*/ 22989 h 316168"/>
                <a:gd name="connsiteX50" fmla="*/ 112020 w 329761"/>
                <a:gd name="connsiteY50" fmla="*/ 35848 h 316168"/>
                <a:gd name="connsiteX51" fmla="*/ 106019 w 329761"/>
                <a:gd name="connsiteY51" fmla="*/ 38515 h 316168"/>
                <a:gd name="connsiteX52" fmla="*/ 108591 w 329761"/>
                <a:gd name="connsiteY52" fmla="*/ 43372 h 316168"/>
                <a:gd name="connsiteX53" fmla="*/ 113163 w 329761"/>
                <a:gd name="connsiteY53" fmla="*/ 59850 h 31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29761" h="316168">
                  <a:moveTo>
                    <a:pt x="113163" y="59850"/>
                  </a:moveTo>
                  <a:cubicBezTo>
                    <a:pt x="113163" y="66042"/>
                    <a:pt x="111068" y="73757"/>
                    <a:pt x="114211" y="74329"/>
                  </a:cubicBezTo>
                  <a:cubicBezTo>
                    <a:pt x="117354" y="74805"/>
                    <a:pt x="119926" y="82615"/>
                    <a:pt x="120402" y="85187"/>
                  </a:cubicBezTo>
                  <a:cubicBezTo>
                    <a:pt x="120878" y="87759"/>
                    <a:pt x="119926" y="91378"/>
                    <a:pt x="116782" y="91378"/>
                  </a:cubicBezTo>
                  <a:cubicBezTo>
                    <a:pt x="113639" y="91378"/>
                    <a:pt x="93541" y="89283"/>
                    <a:pt x="93541" y="92426"/>
                  </a:cubicBezTo>
                  <a:cubicBezTo>
                    <a:pt x="93541" y="95569"/>
                    <a:pt x="88874" y="98141"/>
                    <a:pt x="84207" y="98141"/>
                  </a:cubicBezTo>
                  <a:cubicBezTo>
                    <a:pt x="79540" y="98141"/>
                    <a:pt x="79540" y="97093"/>
                    <a:pt x="79063" y="102237"/>
                  </a:cubicBezTo>
                  <a:cubicBezTo>
                    <a:pt x="78587" y="107380"/>
                    <a:pt x="80111" y="112048"/>
                    <a:pt x="76968" y="112048"/>
                  </a:cubicBezTo>
                  <a:cubicBezTo>
                    <a:pt x="73825" y="112048"/>
                    <a:pt x="74396" y="116143"/>
                    <a:pt x="69729" y="116715"/>
                  </a:cubicBezTo>
                  <a:cubicBezTo>
                    <a:pt x="65062" y="117191"/>
                    <a:pt x="57823" y="116238"/>
                    <a:pt x="57823" y="120811"/>
                  </a:cubicBezTo>
                  <a:cubicBezTo>
                    <a:pt x="57823" y="125478"/>
                    <a:pt x="54775" y="129097"/>
                    <a:pt x="49536" y="130050"/>
                  </a:cubicBezTo>
                  <a:cubicBezTo>
                    <a:pt x="44393" y="131098"/>
                    <a:pt x="35629" y="129002"/>
                    <a:pt x="35629" y="133193"/>
                  </a:cubicBezTo>
                  <a:cubicBezTo>
                    <a:pt x="35629" y="137289"/>
                    <a:pt x="28962" y="134241"/>
                    <a:pt x="25343" y="136241"/>
                  </a:cubicBezTo>
                  <a:cubicBezTo>
                    <a:pt x="21723" y="138337"/>
                    <a:pt x="577" y="150719"/>
                    <a:pt x="101" y="152719"/>
                  </a:cubicBezTo>
                  <a:cubicBezTo>
                    <a:pt x="-185" y="153672"/>
                    <a:pt x="196" y="163959"/>
                    <a:pt x="482" y="174341"/>
                  </a:cubicBezTo>
                  <a:cubicBezTo>
                    <a:pt x="1054" y="175294"/>
                    <a:pt x="1911" y="176246"/>
                    <a:pt x="3625" y="177199"/>
                  </a:cubicBezTo>
                  <a:cubicBezTo>
                    <a:pt x="11436" y="181675"/>
                    <a:pt x="152692" y="275116"/>
                    <a:pt x="157073" y="279497"/>
                  </a:cubicBezTo>
                  <a:cubicBezTo>
                    <a:pt x="161550" y="283974"/>
                    <a:pt x="167074" y="293975"/>
                    <a:pt x="167074" y="293975"/>
                  </a:cubicBezTo>
                  <a:cubicBezTo>
                    <a:pt x="167074" y="293975"/>
                    <a:pt x="177076" y="295118"/>
                    <a:pt x="184886" y="299500"/>
                  </a:cubicBezTo>
                  <a:cubicBezTo>
                    <a:pt x="192697" y="303976"/>
                    <a:pt x="192697" y="316168"/>
                    <a:pt x="192697" y="316168"/>
                  </a:cubicBezTo>
                  <a:cubicBezTo>
                    <a:pt x="192697" y="316168"/>
                    <a:pt x="202698" y="313978"/>
                    <a:pt x="208318" y="312835"/>
                  </a:cubicBezTo>
                  <a:cubicBezTo>
                    <a:pt x="213842" y="311692"/>
                    <a:pt x="232797" y="305024"/>
                    <a:pt x="232797" y="305024"/>
                  </a:cubicBezTo>
                  <a:lnTo>
                    <a:pt x="261753" y="281688"/>
                  </a:lnTo>
                  <a:lnTo>
                    <a:pt x="329571" y="239397"/>
                  </a:lnTo>
                  <a:cubicBezTo>
                    <a:pt x="329571" y="239397"/>
                    <a:pt x="329666" y="239397"/>
                    <a:pt x="329761" y="239397"/>
                  </a:cubicBezTo>
                  <a:cubicBezTo>
                    <a:pt x="327666" y="231967"/>
                    <a:pt x="325380" y="225871"/>
                    <a:pt x="321761" y="225871"/>
                  </a:cubicBezTo>
                  <a:cubicBezTo>
                    <a:pt x="317665" y="225871"/>
                    <a:pt x="314807" y="222347"/>
                    <a:pt x="310140" y="222347"/>
                  </a:cubicBezTo>
                  <a:cubicBezTo>
                    <a:pt x="305473" y="222347"/>
                    <a:pt x="299662" y="219966"/>
                    <a:pt x="299091" y="215870"/>
                  </a:cubicBezTo>
                  <a:cubicBezTo>
                    <a:pt x="298519" y="211774"/>
                    <a:pt x="300805" y="208917"/>
                    <a:pt x="297377" y="203583"/>
                  </a:cubicBezTo>
                  <a:cubicBezTo>
                    <a:pt x="293852" y="198344"/>
                    <a:pt x="290423" y="195963"/>
                    <a:pt x="290423" y="193677"/>
                  </a:cubicBezTo>
                  <a:cubicBezTo>
                    <a:pt x="290423" y="191296"/>
                    <a:pt x="296329" y="186819"/>
                    <a:pt x="297281" y="185866"/>
                  </a:cubicBezTo>
                  <a:cubicBezTo>
                    <a:pt x="298234" y="184914"/>
                    <a:pt x="294900" y="181199"/>
                    <a:pt x="294900" y="178627"/>
                  </a:cubicBezTo>
                  <a:cubicBezTo>
                    <a:pt x="294900" y="176056"/>
                    <a:pt x="292519" y="171579"/>
                    <a:pt x="294900" y="168816"/>
                  </a:cubicBezTo>
                  <a:cubicBezTo>
                    <a:pt x="297281" y="165959"/>
                    <a:pt x="298615" y="163197"/>
                    <a:pt x="296043" y="158053"/>
                  </a:cubicBezTo>
                  <a:cubicBezTo>
                    <a:pt x="293471" y="152910"/>
                    <a:pt x="299567" y="148242"/>
                    <a:pt x="296519" y="141480"/>
                  </a:cubicBezTo>
                  <a:cubicBezTo>
                    <a:pt x="293471" y="134717"/>
                    <a:pt x="288804" y="129288"/>
                    <a:pt x="289280" y="127002"/>
                  </a:cubicBezTo>
                  <a:cubicBezTo>
                    <a:pt x="289471" y="126049"/>
                    <a:pt x="290995" y="124906"/>
                    <a:pt x="292804" y="123668"/>
                  </a:cubicBezTo>
                  <a:cubicBezTo>
                    <a:pt x="291947" y="122525"/>
                    <a:pt x="291376" y="121191"/>
                    <a:pt x="291376" y="119477"/>
                  </a:cubicBezTo>
                  <a:cubicBezTo>
                    <a:pt x="291376" y="112905"/>
                    <a:pt x="286709" y="95188"/>
                    <a:pt x="283946" y="91378"/>
                  </a:cubicBezTo>
                  <a:cubicBezTo>
                    <a:pt x="281184" y="87663"/>
                    <a:pt x="271754" y="84806"/>
                    <a:pt x="271754" y="82044"/>
                  </a:cubicBezTo>
                  <a:cubicBezTo>
                    <a:pt x="271754" y="79186"/>
                    <a:pt x="271754" y="74614"/>
                    <a:pt x="265182" y="71757"/>
                  </a:cubicBezTo>
                  <a:cubicBezTo>
                    <a:pt x="258610" y="68899"/>
                    <a:pt x="254895" y="54898"/>
                    <a:pt x="258610" y="54898"/>
                  </a:cubicBezTo>
                  <a:cubicBezTo>
                    <a:pt x="262324" y="54898"/>
                    <a:pt x="265182" y="46516"/>
                    <a:pt x="268897" y="44611"/>
                  </a:cubicBezTo>
                  <a:cubicBezTo>
                    <a:pt x="272611" y="42706"/>
                    <a:pt x="277279" y="33371"/>
                    <a:pt x="273564" y="27751"/>
                  </a:cubicBezTo>
                  <a:cubicBezTo>
                    <a:pt x="271087" y="24037"/>
                    <a:pt x="272326" y="12321"/>
                    <a:pt x="273754" y="3082"/>
                  </a:cubicBezTo>
                  <a:cubicBezTo>
                    <a:pt x="267563" y="3082"/>
                    <a:pt x="260705" y="795"/>
                    <a:pt x="258895" y="224"/>
                  </a:cubicBezTo>
                  <a:cubicBezTo>
                    <a:pt x="256133" y="-728"/>
                    <a:pt x="247942" y="1653"/>
                    <a:pt x="242798" y="1843"/>
                  </a:cubicBezTo>
                  <a:cubicBezTo>
                    <a:pt x="237655" y="2129"/>
                    <a:pt x="224986" y="10225"/>
                    <a:pt x="220795" y="6320"/>
                  </a:cubicBezTo>
                  <a:cubicBezTo>
                    <a:pt x="216604" y="2320"/>
                    <a:pt x="173552" y="9368"/>
                    <a:pt x="161360" y="9844"/>
                  </a:cubicBezTo>
                  <a:cubicBezTo>
                    <a:pt x="149168" y="10320"/>
                    <a:pt x="144024" y="22989"/>
                    <a:pt x="136785" y="22989"/>
                  </a:cubicBezTo>
                  <a:cubicBezTo>
                    <a:pt x="129546" y="22989"/>
                    <a:pt x="118021" y="29085"/>
                    <a:pt x="112020" y="35848"/>
                  </a:cubicBezTo>
                  <a:cubicBezTo>
                    <a:pt x="110305" y="37753"/>
                    <a:pt x="108305" y="38515"/>
                    <a:pt x="106019" y="38515"/>
                  </a:cubicBezTo>
                  <a:cubicBezTo>
                    <a:pt x="106972" y="40610"/>
                    <a:pt x="107829" y="42420"/>
                    <a:pt x="108591" y="43372"/>
                  </a:cubicBezTo>
                  <a:cubicBezTo>
                    <a:pt x="112115" y="48040"/>
                    <a:pt x="113163" y="53659"/>
                    <a:pt x="113163" y="5985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CB3225-B184-1D43-5E9A-38DC1F040680}"/>
                </a:ext>
              </a:extLst>
            </p:cNvPr>
            <p:cNvSpPr/>
            <p:nvPr/>
          </p:nvSpPr>
          <p:spPr>
            <a:xfrm>
              <a:off x="5961784" y="3263418"/>
              <a:ext cx="438638" cy="423374"/>
            </a:xfrm>
            <a:custGeom>
              <a:avLst/>
              <a:gdLst>
                <a:gd name="connsiteX0" fmla="*/ 26513 w 239111"/>
                <a:gd name="connsiteY0" fmla="*/ 13144 h 230790"/>
                <a:gd name="connsiteX1" fmla="*/ 14321 w 239111"/>
                <a:gd name="connsiteY1" fmla="*/ 24574 h 230790"/>
                <a:gd name="connsiteX2" fmla="*/ 12892 w 239111"/>
                <a:gd name="connsiteY2" fmla="*/ 31623 h 230790"/>
                <a:gd name="connsiteX3" fmla="*/ 10130 w 239111"/>
                <a:gd name="connsiteY3" fmla="*/ 44291 h 230790"/>
                <a:gd name="connsiteX4" fmla="*/ 34 w 239111"/>
                <a:gd name="connsiteY4" fmla="*/ 53435 h 230790"/>
                <a:gd name="connsiteX5" fmla="*/ 7273 w 239111"/>
                <a:gd name="connsiteY5" fmla="*/ 67913 h 230790"/>
                <a:gd name="connsiteX6" fmla="*/ 6796 w 239111"/>
                <a:gd name="connsiteY6" fmla="*/ 84487 h 230790"/>
                <a:gd name="connsiteX7" fmla="*/ 5654 w 239111"/>
                <a:gd name="connsiteY7" fmla="*/ 95250 h 230790"/>
                <a:gd name="connsiteX8" fmla="*/ 5654 w 239111"/>
                <a:gd name="connsiteY8" fmla="*/ 105061 h 230790"/>
                <a:gd name="connsiteX9" fmla="*/ 8035 w 239111"/>
                <a:gd name="connsiteY9" fmla="*/ 112300 h 230790"/>
                <a:gd name="connsiteX10" fmla="*/ 1177 w 239111"/>
                <a:gd name="connsiteY10" fmla="*/ 120110 h 230790"/>
                <a:gd name="connsiteX11" fmla="*/ 8130 w 239111"/>
                <a:gd name="connsiteY11" fmla="*/ 130016 h 230790"/>
                <a:gd name="connsiteX12" fmla="*/ 9845 w 239111"/>
                <a:gd name="connsiteY12" fmla="*/ 142303 h 230790"/>
                <a:gd name="connsiteX13" fmla="*/ 20893 w 239111"/>
                <a:gd name="connsiteY13" fmla="*/ 148780 h 230790"/>
                <a:gd name="connsiteX14" fmla="*/ 32514 w 239111"/>
                <a:gd name="connsiteY14" fmla="*/ 152305 h 230790"/>
                <a:gd name="connsiteX15" fmla="*/ 40515 w 239111"/>
                <a:gd name="connsiteY15" fmla="*/ 165830 h 230790"/>
                <a:gd name="connsiteX16" fmla="*/ 63661 w 239111"/>
                <a:gd name="connsiteY16" fmla="*/ 170307 h 230790"/>
                <a:gd name="connsiteX17" fmla="*/ 73662 w 239111"/>
                <a:gd name="connsiteY17" fmla="*/ 180308 h 230790"/>
                <a:gd name="connsiteX18" fmla="*/ 100332 w 239111"/>
                <a:gd name="connsiteY18" fmla="*/ 165830 h 230790"/>
                <a:gd name="connsiteX19" fmla="*/ 221109 w 239111"/>
                <a:gd name="connsiteY19" fmla="*/ 230791 h 230790"/>
                <a:gd name="connsiteX20" fmla="*/ 221109 w 239111"/>
                <a:gd name="connsiteY20" fmla="*/ 222409 h 230790"/>
                <a:gd name="connsiteX21" fmla="*/ 235778 w 239111"/>
                <a:gd name="connsiteY21" fmla="*/ 222409 h 230790"/>
                <a:gd name="connsiteX22" fmla="*/ 235778 w 239111"/>
                <a:gd name="connsiteY22" fmla="*/ 67246 h 230790"/>
                <a:gd name="connsiteX23" fmla="*/ 235778 w 239111"/>
                <a:gd name="connsiteY23" fmla="*/ 43815 h 230790"/>
                <a:gd name="connsiteX24" fmla="*/ 237682 w 239111"/>
                <a:gd name="connsiteY24" fmla="*/ 24289 h 230790"/>
                <a:gd name="connsiteX25" fmla="*/ 239111 w 239111"/>
                <a:gd name="connsiteY25" fmla="*/ 20383 h 230790"/>
                <a:gd name="connsiteX26" fmla="*/ 238635 w 239111"/>
                <a:gd name="connsiteY26" fmla="*/ 19812 h 230790"/>
                <a:gd name="connsiteX27" fmla="*/ 217394 w 239111"/>
                <a:gd name="connsiteY27" fmla="*/ 14192 h 230790"/>
                <a:gd name="connsiteX28" fmla="*/ 193296 w 239111"/>
                <a:gd name="connsiteY28" fmla="*/ 1810 h 230790"/>
                <a:gd name="connsiteX29" fmla="*/ 157958 w 239111"/>
                <a:gd name="connsiteY29" fmla="*/ 19812 h 230790"/>
                <a:gd name="connsiteX30" fmla="*/ 160054 w 239111"/>
                <a:gd name="connsiteY30" fmla="*/ 40386 h 230790"/>
                <a:gd name="connsiteX31" fmla="*/ 135765 w 239111"/>
                <a:gd name="connsiteY31" fmla="*/ 40576 h 230790"/>
                <a:gd name="connsiteX32" fmla="*/ 106523 w 239111"/>
                <a:gd name="connsiteY32" fmla="*/ 30004 h 230790"/>
                <a:gd name="connsiteX33" fmla="*/ 90807 w 239111"/>
                <a:gd name="connsiteY33" fmla="*/ 18764 h 230790"/>
                <a:gd name="connsiteX34" fmla="*/ 80520 w 239111"/>
                <a:gd name="connsiteY34" fmla="*/ 9620 h 230790"/>
                <a:gd name="connsiteX35" fmla="*/ 51754 w 239111"/>
                <a:gd name="connsiteY35" fmla="*/ 3810 h 230790"/>
                <a:gd name="connsiteX36" fmla="*/ 33466 w 239111"/>
                <a:gd name="connsiteY36" fmla="*/ 0 h 230790"/>
                <a:gd name="connsiteX37" fmla="*/ 32990 w 239111"/>
                <a:gd name="connsiteY37" fmla="*/ 8287 h 230790"/>
                <a:gd name="connsiteX38" fmla="*/ 26513 w 239111"/>
                <a:gd name="connsiteY38" fmla="*/ 13144 h 2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9111" h="230790">
                  <a:moveTo>
                    <a:pt x="26513" y="13144"/>
                  </a:moveTo>
                  <a:cubicBezTo>
                    <a:pt x="24894" y="13811"/>
                    <a:pt x="16417" y="22765"/>
                    <a:pt x="14321" y="24574"/>
                  </a:cubicBezTo>
                  <a:cubicBezTo>
                    <a:pt x="12226" y="26479"/>
                    <a:pt x="11940" y="29718"/>
                    <a:pt x="12892" y="31623"/>
                  </a:cubicBezTo>
                  <a:cubicBezTo>
                    <a:pt x="13845" y="33528"/>
                    <a:pt x="12226" y="40291"/>
                    <a:pt x="10130" y="44291"/>
                  </a:cubicBezTo>
                  <a:cubicBezTo>
                    <a:pt x="8035" y="48292"/>
                    <a:pt x="510" y="51054"/>
                    <a:pt x="34" y="53435"/>
                  </a:cubicBezTo>
                  <a:cubicBezTo>
                    <a:pt x="-443" y="55817"/>
                    <a:pt x="4225" y="61150"/>
                    <a:pt x="7273" y="67913"/>
                  </a:cubicBezTo>
                  <a:cubicBezTo>
                    <a:pt x="10321" y="74676"/>
                    <a:pt x="4225" y="79343"/>
                    <a:pt x="6796" y="84487"/>
                  </a:cubicBezTo>
                  <a:cubicBezTo>
                    <a:pt x="9368" y="89630"/>
                    <a:pt x="7939" y="92392"/>
                    <a:pt x="5654" y="95250"/>
                  </a:cubicBezTo>
                  <a:cubicBezTo>
                    <a:pt x="3272" y="98012"/>
                    <a:pt x="5654" y="102489"/>
                    <a:pt x="5654" y="105061"/>
                  </a:cubicBezTo>
                  <a:cubicBezTo>
                    <a:pt x="5654" y="107632"/>
                    <a:pt x="8892" y="111347"/>
                    <a:pt x="8035" y="112300"/>
                  </a:cubicBezTo>
                  <a:cubicBezTo>
                    <a:pt x="7082" y="113252"/>
                    <a:pt x="1177" y="117824"/>
                    <a:pt x="1177" y="120110"/>
                  </a:cubicBezTo>
                  <a:cubicBezTo>
                    <a:pt x="1177" y="122396"/>
                    <a:pt x="4701" y="124777"/>
                    <a:pt x="8130" y="130016"/>
                  </a:cubicBezTo>
                  <a:cubicBezTo>
                    <a:pt x="11654" y="135255"/>
                    <a:pt x="9273" y="138208"/>
                    <a:pt x="9845" y="142303"/>
                  </a:cubicBezTo>
                  <a:cubicBezTo>
                    <a:pt x="10416" y="146399"/>
                    <a:pt x="16226" y="148780"/>
                    <a:pt x="20893" y="148780"/>
                  </a:cubicBezTo>
                  <a:cubicBezTo>
                    <a:pt x="25561" y="148780"/>
                    <a:pt x="28513" y="152305"/>
                    <a:pt x="32514" y="152305"/>
                  </a:cubicBezTo>
                  <a:cubicBezTo>
                    <a:pt x="36133" y="152305"/>
                    <a:pt x="38420" y="158305"/>
                    <a:pt x="40515" y="165830"/>
                  </a:cubicBezTo>
                  <a:cubicBezTo>
                    <a:pt x="42229" y="165830"/>
                    <a:pt x="57374" y="166116"/>
                    <a:pt x="63661" y="170307"/>
                  </a:cubicBezTo>
                  <a:cubicBezTo>
                    <a:pt x="70328" y="174784"/>
                    <a:pt x="73662" y="180308"/>
                    <a:pt x="73662" y="180308"/>
                  </a:cubicBezTo>
                  <a:lnTo>
                    <a:pt x="100332" y="165830"/>
                  </a:lnTo>
                  <a:lnTo>
                    <a:pt x="221109" y="230791"/>
                  </a:lnTo>
                  <a:lnTo>
                    <a:pt x="221109" y="222409"/>
                  </a:lnTo>
                  <a:lnTo>
                    <a:pt x="235778" y="222409"/>
                  </a:lnTo>
                  <a:cubicBezTo>
                    <a:pt x="235778" y="222409"/>
                    <a:pt x="235778" y="78010"/>
                    <a:pt x="235778" y="67246"/>
                  </a:cubicBezTo>
                  <a:cubicBezTo>
                    <a:pt x="235778" y="56483"/>
                    <a:pt x="230920" y="49720"/>
                    <a:pt x="235778" y="43815"/>
                  </a:cubicBezTo>
                  <a:cubicBezTo>
                    <a:pt x="240635" y="38005"/>
                    <a:pt x="233872" y="35052"/>
                    <a:pt x="237682" y="24289"/>
                  </a:cubicBezTo>
                  <a:cubicBezTo>
                    <a:pt x="238159" y="23050"/>
                    <a:pt x="238635" y="21717"/>
                    <a:pt x="239111" y="20383"/>
                  </a:cubicBezTo>
                  <a:cubicBezTo>
                    <a:pt x="238921" y="20193"/>
                    <a:pt x="238730" y="20002"/>
                    <a:pt x="238635" y="19812"/>
                  </a:cubicBezTo>
                  <a:cubicBezTo>
                    <a:pt x="237492" y="16573"/>
                    <a:pt x="231110" y="16288"/>
                    <a:pt x="217394" y="14192"/>
                  </a:cubicBezTo>
                  <a:cubicBezTo>
                    <a:pt x="203583" y="12097"/>
                    <a:pt x="208726" y="2762"/>
                    <a:pt x="193296" y="1810"/>
                  </a:cubicBezTo>
                  <a:cubicBezTo>
                    <a:pt x="177865" y="857"/>
                    <a:pt x="158244" y="13240"/>
                    <a:pt x="157958" y="19812"/>
                  </a:cubicBezTo>
                  <a:cubicBezTo>
                    <a:pt x="157768" y="26384"/>
                    <a:pt x="165197" y="33623"/>
                    <a:pt x="160054" y="40386"/>
                  </a:cubicBezTo>
                  <a:cubicBezTo>
                    <a:pt x="154910" y="47149"/>
                    <a:pt x="143671" y="47815"/>
                    <a:pt x="135765" y="40576"/>
                  </a:cubicBezTo>
                  <a:cubicBezTo>
                    <a:pt x="127859" y="33338"/>
                    <a:pt x="116143" y="30004"/>
                    <a:pt x="106523" y="30004"/>
                  </a:cubicBezTo>
                  <a:cubicBezTo>
                    <a:pt x="96903" y="30004"/>
                    <a:pt x="90140" y="23908"/>
                    <a:pt x="90807" y="18764"/>
                  </a:cubicBezTo>
                  <a:cubicBezTo>
                    <a:pt x="91474" y="13621"/>
                    <a:pt x="88521" y="11239"/>
                    <a:pt x="80520" y="9620"/>
                  </a:cubicBezTo>
                  <a:cubicBezTo>
                    <a:pt x="72614" y="8001"/>
                    <a:pt x="65756" y="1429"/>
                    <a:pt x="51754" y="3810"/>
                  </a:cubicBezTo>
                  <a:cubicBezTo>
                    <a:pt x="44230" y="5048"/>
                    <a:pt x="37848" y="2857"/>
                    <a:pt x="33466" y="0"/>
                  </a:cubicBezTo>
                  <a:cubicBezTo>
                    <a:pt x="33181" y="3048"/>
                    <a:pt x="32895" y="6191"/>
                    <a:pt x="32990" y="8287"/>
                  </a:cubicBezTo>
                  <a:cubicBezTo>
                    <a:pt x="33562" y="13430"/>
                    <a:pt x="28228" y="12478"/>
                    <a:pt x="26513" y="1314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267A2E-E266-D400-025B-09D8009EBE63}"/>
                </a:ext>
              </a:extLst>
            </p:cNvPr>
            <p:cNvSpPr/>
            <p:nvPr/>
          </p:nvSpPr>
          <p:spPr>
            <a:xfrm>
              <a:off x="5413014" y="3858974"/>
              <a:ext cx="83871" cy="24739"/>
            </a:xfrm>
            <a:custGeom>
              <a:avLst/>
              <a:gdLst>
                <a:gd name="connsiteX0" fmla="*/ 22574 w 45720"/>
                <a:gd name="connsiteY0" fmla="*/ 7486 h 13486"/>
                <a:gd name="connsiteX1" fmla="*/ 35909 w 45720"/>
                <a:gd name="connsiteY1" fmla="*/ 11010 h 13486"/>
                <a:gd name="connsiteX2" fmla="*/ 45720 w 45720"/>
                <a:gd name="connsiteY2" fmla="*/ 8343 h 13486"/>
                <a:gd name="connsiteX3" fmla="*/ 37148 w 45720"/>
                <a:gd name="connsiteY3" fmla="*/ 7200 h 13486"/>
                <a:gd name="connsiteX4" fmla="*/ 22098 w 45720"/>
                <a:gd name="connsiteY4" fmla="*/ 723 h 13486"/>
                <a:gd name="connsiteX5" fmla="*/ 2096 w 45720"/>
                <a:gd name="connsiteY5" fmla="*/ 3962 h 13486"/>
                <a:gd name="connsiteX6" fmla="*/ 0 w 45720"/>
                <a:gd name="connsiteY6" fmla="*/ 13487 h 13486"/>
                <a:gd name="connsiteX7" fmla="*/ 4667 w 45720"/>
                <a:gd name="connsiteY7" fmla="*/ 12534 h 13486"/>
                <a:gd name="connsiteX8" fmla="*/ 22574 w 45720"/>
                <a:gd name="connsiteY8" fmla="*/ 7486 h 1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13486">
                  <a:moveTo>
                    <a:pt x="22574" y="7486"/>
                  </a:moveTo>
                  <a:cubicBezTo>
                    <a:pt x="25813" y="4533"/>
                    <a:pt x="31147" y="10439"/>
                    <a:pt x="35909" y="11010"/>
                  </a:cubicBezTo>
                  <a:cubicBezTo>
                    <a:pt x="40672" y="11582"/>
                    <a:pt x="45720" y="8343"/>
                    <a:pt x="45720" y="8343"/>
                  </a:cubicBezTo>
                  <a:cubicBezTo>
                    <a:pt x="45720" y="8343"/>
                    <a:pt x="44863" y="7772"/>
                    <a:pt x="37148" y="7200"/>
                  </a:cubicBezTo>
                  <a:cubicBezTo>
                    <a:pt x="29432" y="6629"/>
                    <a:pt x="28861" y="-2610"/>
                    <a:pt x="22098" y="723"/>
                  </a:cubicBezTo>
                  <a:cubicBezTo>
                    <a:pt x="15335" y="3962"/>
                    <a:pt x="10573" y="4819"/>
                    <a:pt x="2096" y="3962"/>
                  </a:cubicBezTo>
                  <a:cubicBezTo>
                    <a:pt x="2000" y="6534"/>
                    <a:pt x="476" y="10058"/>
                    <a:pt x="0" y="13487"/>
                  </a:cubicBezTo>
                  <a:cubicBezTo>
                    <a:pt x="2191" y="12915"/>
                    <a:pt x="3810" y="12534"/>
                    <a:pt x="4667" y="12534"/>
                  </a:cubicBezTo>
                  <a:cubicBezTo>
                    <a:pt x="9335" y="12249"/>
                    <a:pt x="19336" y="10439"/>
                    <a:pt x="22574" y="748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AA5B13-20F3-1FF8-A5A7-EFF5BF835D22}"/>
                </a:ext>
              </a:extLst>
            </p:cNvPr>
            <p:cNvSpPr/>
            <p:nvPr/>
          </p:nvSpPr>
          <p:spPr>
            <a:xfrm>
              <a:off x="5401004" y="3778382"/>
              <a:ext cx="165075" cy="129596"/>
            </a:xfrm>
            <a:custGeom>
              <a:avLst/>
              <a:gdLst>
                <a:gd name="connsiteX0" fmla="*/ 17882 w 89986"/>
                <a:gd name="connsiteY0" fmla="*/ 68945 h 70646"/>
                <a:gd name="connsiteX1" fmla="*/ 26740 w 89986"/>
                <a:gd name="connsiteY1" fmla="*/ 65421 h 70646"/>
                <a:gd name="connsiteX2" fmla="*/ 49791 w 89986"/>
                <a:gd name="connsiteY2" fmla="*/ 63611 h 70646"/>
                <a:gd name="connsiteX3" fmla="*/ 53791 w 89986"/>
                <a:gd name="connsiteY3" fmla="*/ 64658 h 70646"/>
                <a:gd name="connsiteX4" fmla="*/ 53791 w 89986"/>
                <a:gd name="connsiteY4" fmla="*/ 63230 h 70646"/>
                <a:gd name="connsiteX5" fmla="*/ 65031 w 89986"/>
                <a:gd name="connsiteY5" fmla="*/ 67802 h 70646"/>
                <a:gd name="connsiteX6" fmla="*/ 88176 w 89986"/>
                <a:gd name="connsiteY6" fmla="*/ 69230 h 70646"/>
                <a:gd name="connsiteX7" fmla="*/ 89891 w 89986"/>
                <a:gd name="connsiteY7" fmla="*/ 68564 h 70646"/>
                <a:gd name="connsiteX8" fmla="*/ 89796 w 89986"/>
                <a:gd name="connsiteY8" fmla="*/ 58562 h 70646"/>
                <a:gd name="connsiteX9" fmla="*/ 81414 w 89986"/>
                <a:gd name="connsiteY9" fmla="*/ 48275 h 70646"/>
                <a:gd name="connsiteX10" fmla="*/ 79032 w 89986"/>
                <a:gd name="connsiteY10" fmla="*/ 38465 h 70646"/>
                <a:gd name="connsiteX11" fmla="*/ 76175 w 89986"/>
                <a:gd name="connsiteY11" fmla="*/ 34179 h 70646"/>
                <a:gd name="connsiteX12" fmla="*/ 67317 w 89986"/>
                <a:gd name="connsiteY12" fmla="*/ 23034 h 70646"/>
                <a:gd name="connsiteX13" fmla="*/ 56172 w 89986"/>
                <a:gd name="connsiteY13" fmla="*/ 8556 h 70646"/>
                <a:gd name="connsiteX14" fmla="*/ 50648 w 89986"/>
                <a:gd name="connsiteY14" fmla="*/ 8556 h 70646"/>
                <a:gd name="connsiteX15" fmla="*/ 41790 w 89986"/>
                <a:gd name="connsiteY15" fmla="*/ 746 h 70646"/>
                <a:gd name="connsiteX16" fmla="*/ 29598 w 89986"/>
                <a:gd name="connsiteY16" fmla="*/ 1889 h 70646"/>
                <a:gd name="connsiteX17" fmla="*/ 15120 w 89986"/>
                <a:gd name="connsiteY17" fmla="*/ 1889 h 70646"/>
                <a:gd name="connsiteX18" fmla="*/ 6261 w 89986"/>
                <a:gd name="connsiteY18" fmla="*/ 9699 h 70646"/>
                <a:gd name="connsiteX19" fmla="*/ 5404 w 89986"/>
                <a:gd name="connsiteY19" fmla="*/ 9890 h 70646"/>
                <a:gd name="connsiteX20" fmla="*/ 1785 w 89986"/>
                <a:gd name="connsiteY20" fmla="*/ 22558 h 70646"/>
                <a:gd name="connsiteX21" fmla="*/ 7595 w 89986"/>
                <a:gd name="connsiteY21" fmla="*/ 45037 h 70646"/>
                <a:gd name="connsiteX22" fmla="*/ 8547 w 89986"/>
                <a:gd name="connsiteY22" fmla="*/ 47990 h 70646"/>
                <a:gd name="connsiteX23" fmla="*/ 28550 w 89986"/>
                <a:gd name="connsiteY23" fmla="*/ 44751 h 70646"/>
                <a:gd name="connsiteX24" fmla="*/ 43599 w 89986"/>
                <a:gd name="connsiteY24" fmla="*/ 51228 h 70646"/>
                <a:gd name="connsiteX25" fmla="*/ 52172 w 89986"/>
                <a:gd name="connsiteY25" fmla="*/ 52371 h 70646"/>
                <a:gd name="connsiteX26" fmla="*/ 42361 w 89986"/>
                <a:gd name="connsiteY26" fmla="*/ 55038 h 70646"/>
                <a:gd name="connsiteX27" fmla="*/ 29026 w 89986"/>
                <a:gd name="connsiteY27" fmla="*/ 51514 h 70646"/>
                <a:gd name="connsiteX28" fmla="*/ 11024 w 89986"/>
                <a:gd name="connsiteY28" fmla="*/ 56562 h 70646"/>
                <a:gd name="connsiteX29" fmla="*/ 6357 w 89986"/>
                <a:gd name="connsiteY29" fmla="*/ 57515 h 70646"/>
                <a:gd name="connsiteX30" fmla="*/ 8166 w 89986"/>
                <a:gd name="connsiteY30" fmla="*/ 64849 h 70646"/>
                <a:gd name="connsiteX31" fmla="*/ 9786 w 89986"/>
                <a:gd name="connsiteY31" fmla="*/ 66754 h 70646"/>
                <a:gd name="connsiteX32" fmla="*/ 17882 w 89986"/>
                <a:gd name="connsiteY32" fmla="*/ 68945 h 7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9986" h="70646">
                  <a:moveTo>
                    <a:pt x="17882" y="68945"/>
                  </a:moveTo>
                  <a:cubicBezTo>
                    <a:pt x="20835" y="69230"/>
                    <a:pt x="26740" y="65421"/>
                    <a:pt x="26740" y="65421"/>
                  </a:cubicBezTo>
                  <a:cubicBezTo>
                    <a:pt x="26740" y="65421"/>
                    <a:pt x="46552" y="63992"/>
                    <a:pt x="49791" y="63611"/>
                  </a:cubicBezTo>
                  <a:cubicBezTo>
                    <a:pt x="50934" y="63516"/>
                    <a:pt x="52363" y="63992"/>
                    <a:pt x="53791" y="64658"/>
                  </a:cubicBezTo>
                  <a:cubicBezTo>
                    <a:pt x="53887" y="63801"/>
                    <a:pt x="53791" y="63230"/>
                    <a:pt x="53791" y="63230"/>
                  </a:cubicBezTo>
                  <a:cubicBezTo>
                    <a:pt x="53791" y="63230"/>
                    <a:pt x="64269" y="65325"/>
                    <a:pt x="65031" y="67802"/>
                  </a:cubicBezTo>
                  <a:cubicBezTo>
                    <a:pt x="65697" y="70278"/>
                    <a:pt x="80080" y="71993"/>
                    <a:pt x="88176" y="69230"/>
                  </a:cubicBezTo>
                  <a:cubicBezTo>
                    <a:pt x="88748" y="69040"/>
                    <a:pt x="89320" y="68850"/>
                    <a:pt x="89891" y="68564"/>
                  </a:cubicBezTo>
                  <a:cubicBezTo>
                    <a:pt x="89986" y="65325"/>
                    <a:pt x="90081" y="60182"/>
                    <a:pt x="89796" y="58562"/>
                  </a:cubicBezTo>
                  <a:cubicBezTo>
                    <a:pt x="89320" y="56181"/>
                    <a:pt x="84176" y="51133"/>
                    <a:pt x="81414" y="48275"/>
                  </a:cubicBezTo>
                  <a:cubicBezTo>
                    <a:pt x="78651" y="45513"/>
                    <a:pt x="79032" y="38465"/>
                    <a:pt x="79032" y="38465"/>
                  </a:cubicBezTo>
                  <a:lnTo>
                    <a:pt x="76175" y="34179"/>
                  </a:lnTo>
                  <a:cubicBezTo>
                    <a:pt x="76175" y="34179"/>
                    <a:pt x="73984" y="25225"/>
                    <a:pt x="67317" y="23034"/>
                  </a:cubicBezTo>
                  <a:cubicBezTo>
                    <a:pt x="60649" y="20843"/>
                    <a:pt x="56172" y="8556"/>
                    <a:pt x="56172" y="8556"/>
                  </a:cubicBezTo>
                  <a:lnTo>
                    <a:pt x="50648" y="8556"/>
                  </a:lnTo>
                  <a:cubicBezTo>
                    <a:pt x="50648" y="8556"/>
                    <a:pt x="46171" y="3032"/>
                    <a:pt x="41790" y="746"/>
                  </a:cubicBezTo>
                  <a:cubicBezTo>
                    <a:pt x="37313" y="-1445"/>
                    <a:pt x="29598" y="1889"/>
                    <a:pt x="29598" y="1889"/>
                  </a:cubicBezTo>
                  <a:cubicBezTo>
                    <a:pt x="29598" y="1889"/>
                    <a:pt x="20739" y="3032"/>
                    <a:pt x="15120" y="1889"/>
                  </a:cubicBezTo>
                  <a:cubicBezTo>
                    <a:pt x="9595" y="746"/>
                    <a:pt x="10643" y="8556"/>
                    <a:pt x="6261" y="9699"/>
                  </a:cubicBezTo>
                  <a:cubicBezTo>
                    <a:pt x="6071" y="9699"/>
                    <a:pt x="5785" y="9795"/>
                    <a:pt x="5404" y="9890"/>
                  </a:cubicBezTo>
                  <a:cubicBezTo>
                    <a:pt x="4928" y="14462"/>
                    <a:pt x="4166" y="19034"/>
                    <a:pt x="1785" y="22558"/>
                  </a:cubicBezTo>
                  <a:cubicBezTo>
                    <a:pt x="-3359" y="30273"/>
                    <a:pt x="3880" y="41513"/>
                    <a:pt x="7595" y="45037"/>
                  </a:cubicBezTo>
                  <a:cubicBezTo>
                    <a:pt x="8357" y="45799"/>
                    <a:pt x="8643" y="46847"/>
                    <a:pt x="8547" y="47990"/>
                  </a:cubicBezTo>
                  <a:cubicBezTo>
                    <a:pt x="17025" y="48847"/>
                    <a:pt x="21787" y="47990"/>
                    <a:pt x="28550" y="44751"/>
                  </a:cubicBezTo>
                  <a:cubicBezTo>
                    <a:pt x="35313" y="41513"/>
                    <a:pt x="35980" y="50657"/>
                    <a:pt x="43599" y="51228"/>
                  </a:cubicBezTo>
                  <a:cubicBezTo>
                    <a:pt x="51315" y="51800"/>
                    <a:pt x="52172" y="52371"/>
                    <a:pt x="52172" y="52371"/>
                  </a:cubicBezTo>
                  <a:cubicBezTo>
                    <a:pt x="52172" y="52371"/>
                    <a:pt x="47124" y="55610"/>
                    <a:pt x="42361" y="55038"/>
                  </a:cubicBezTo>
                  <a:cubicBezTo>
                    <a:pt x="37599" y="54467"/>
                    <a:pt x="32265" y="48561"/>
                    <a:pt x="29026" y="51514"/>
                  </a:cubicBezTo>
                  <a:cubicBezTo>
                    <a:pt x="25788" y="54467"/>
                    <a:pt x="15691" y="56276"/>
                    <a:pt x="11024" y="56562"/>
                  </a:cubicBezTo>
                  <a:cubicBezTo>
                    <a:pt x="10262" y="56658"/>
                    <a:pt x="8547" y="56943"/>
                    <a:pt x="6357" y="57515"/>
                  </a:cubicBezTo>
                  <a:cubicBezTo>
                    <a:pt x="5976" y="60182"/>
                    <a:pt x="6261" y="62754"/>
                    <a:pt x="8166" y="64849"/>
                  </a:cubicBezTo>
                  <a:cubicBezTo>
                    <a:pt x="8738" y="65516"/>
                    <a:pt x="9310" y="66087"/>
                    <a:pt x="9786" y="66754"/>
                  </a:cubicBezTo>
                  <a:cubicBezTo>
                    <a:pt x="17882" y="64658"/>
                    <a:pt x="15406" y="68659"/>
                    <a:pt x="17882" y="6894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5B02DF-F14E-495F-897C-812BD1C7E2C2}"/>
                </a:ext>
              </a:extLst>
            </p:cNvPr>
            <p:cNvSpPr/>
            <p:nvPr/>
          </p:nvSpPr>
          <p:spPr>
            <a:xfrm>
              <a:off x="5419130" y="3895050"/>
              <a:ext cx="80551" cy="48072"/>
            </a:xfrm>
            <a:custGeom>
              <a:avLst/>
              <a:gdLst>
                <a:gd name="connsiteX0" fmla="*/ 22955 w 43910"/>
                <a:gd name="connsiteY0" fmla="*/ 24491 h 26205"/>
                <a:gd name="connsiteX1" fmla="*/ 35909 w 43910"/>
                <a:gd name="connsiteY1" fmla="*/ 16776 h 26205"/>
                <a:gd name="connsiteX2" fmla="*/ 41529 w 43910"/>
                <a:gd name="connsiteY2" fmla="*/ 14300 h 26205"/>
                <a:gd name="connsiteX3" fmla="*/ 40481 w 43910"/>
                <a:gd name="connsiteY3" fmla="*/ 6965 h 26205"/>
                <a:gd name="connsiteX4" fmla="*/ 43910 w 43910"/>
                <a:gd name="connsiteY4" fmla="*/ 1060 h 26205"/>
                <a:gd name="connsiteX5" fmla="*/ 39910 w 43910"/>
                <a:gd name="connsiteY5" fmla="*/ 12 h 26205"/>
                <a:gd name="connsiteX6" fmla="*/ 16859 w 43910"/>
                <a:gd name="connsiteY6" fmla="*/ 1822 h 26205"/>
                <a:gd name="connsiteX7" fmla="*/ 8001 w 43910"/>
                <a:gd name="connsiteY7" fmla="*/ 5346 h 26205"/>
                <a:gd name="connsiteX8" fmla="*/ 0 w 43910"/>
                <a:gd name="connsiteY8" fmla="*/ 3155 h 26205"/>
                <a:gd name="connsiteX9" fmla="*/ 12668 w 43910"/>
                <a:gd name="connsiteY9" fmla="*/ 12966 h 26205"/>
                <a:gd name="connsiteX10" fmla="*/ 19431 w 43910"/>
                <a:gd name="connsiteY10" fmla="*/ 24872 h 26205"/>
                <a:gd name="connsiteX11" fmla="*/ 21241 w 43910"/>
                <a:gd name="connsiteY11" fmla="*/ 26206 h 26205"/>
                <a:gd name="connsiteX12" fmla="*/ 22955 w 43910"/>
                <a:gd name="connsiteY12" fmla="*/ 24491 h 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10" h="26205">
                  <a:moveTo>
                    <a:pt x="22955" y="24491"/>
                  </a:moveTo>
                  <a:cubicBezTo>
                    <a:pt x="26479" y="22015"/>
                    <a:pt x="33433" y="15728"/>
                    <a:pt x="35909" y="16776"/>
                  </a:cubicBezTo>
                  <a:cubicBezTo>
                    <a:pt x="38386" y="17824"/>
                    <a:pt x="41529" y="15728"/>
                    <a:pt x="41529" y="14300"/>
                  </a:cubicBezTo>
                  <a:cubicBezTo>
                    <a:pt x="41529" y="12871"/>
                    <a:pt x="36576" y="8299"/>
                    <a:pt x="40481" y="6965"/>
                  </a:cubicBezTo>
                  <a:cubicBezTo>
                    <a:pt x="43148" y="6013"/>
                    <a:pt x="43815" y="2965"/>
                    <a:pt x="43910" y="1060"/>
                  </a:cubicBezTo>
                  <a:cubicBezTo>
                    <a:pt x="42482" y="393"/>
                    <a:pt x="41053" y="-83"/>
                    <a:pt x="39910" y="12"/>
                  </a:cubicBezTo>
                  <a:cubicBezTo>
                    <a:pt x="36671" y="298"/>
                    <a:pt x="16859" y="1822"/>
                    <a:pt x="16859" y="1822"/>
                  </a:cubicBezTo>
                  <a:cubicBezTo>
                    <a:pt x="16859" y="1822"/>
                    <a:pt x="10954" y="5632"/>
                    <a:pt x="8001" y="5346"/>
                  </a:cubicBezTo>
                  <a:cubicBezTo>
                    <a:pt x="5525" y="5060"/>
                    <a:pt x="8001" y="1155"/>
                    <a:pt x="0" y="3155"/>
                  </a:cubicBezTo>
                  <a:cubicBezTo>
                    <a:pt x="4000" y="8204"/>
                    <a:pt x="4572" y="10680"/>
                    <a:pt x="12668" y="12966"/>
                  </a:cubicBezTo>
                  <a:cubicBezTo>
                    <a:pt x="21812" y="15538"/>
                    <a:pt x="12001" y="20205"/>
                    <a:pt x="19431" y="24872"/>
                  </a:cubicBezTo>
                  <a:cubicBezTo>
                    <a:pt x="20098" y="25349"/>
                    <a:pt x="20669" y="25730"/>
                    <a:pt x="21241" y="26206"/>
                  </a:cubicBezTo>
                  <a:cubicBezTo>
                    <a:pt x="22003" y="25349"/>
                    <a:pt x="22574" y="24777"/>
                    <a:pt x="22955" y="2449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2C2964D-010D-E277-9DDF-A8AB9101CEB3}"/>
                </a:ext>
              </a:extLst>
            </p:cNvPr>
            <p:cNvSpPr/>
            <p:nvPr/>
          </p:nvSpPr>
          <p:spPr>
            <a:xfrm>
              <a:off x="6104425" y="3940964"/>
              <a:ext cx="356276" cy="248880"/>
            </a:xfrm>
            <a:custGeom>
              <a:avLst/>
              <a:gdLst>
                <a:gd name="connsiteX0" fmla="*/ 179642 w 194214"/>
                <a:gd name="connsiteY0" fmla="*/ 76425 h 135670"/>
                <a:gd name="connsiteX1" fmla="*/ 173831 w 194214"/>
                <a:gd name="connsiteY1" fmla="*/ 65661 h 135670"/>
                <a:gd name="connsiteX2" fmla="*/ 164116 w 194214"/>
                <a:gd name="connsiteY2" fmla="*/ 56898 h 135670"/>
                <a:gd name="connsiteX3" fmla="*/ 157258 w 194214"/>
                <a:gd name="connsiteY3" fmla="*/ 47183 h 135670"/>
                <a:gd name="connsiteX4" fmla="*/ 144590 w 194214"/>
                <a:gd name="connsiteY4" fmla="*/ 41373 h 135670"/>
                <a:gd name="connsiteX5" fmla="*/ 142589 w 194214"/>
                <a:gd name="connsiteY5" fmla="*/ 36515 h 135670"/>
                <a:gd name="connsiteX6" fmla="*/ 135731 w 194214"/>
                <a:gd name="connsiteY6" fmla="*/ 35562 h 135670"/>
                <a:gd name="connsiteX7" fmla="*/ 137732 w 194214"/>
                <a:gd name="connsiteY7" fmla="*/ 29752 h 135670"/>
                <a:gd name="connsiteX8" fmla="*/ 136779 w 194214"/>
                <a:gd name="connsiteY8" fmla="*/ 16131 h 135670"/>
                <a:gd name="connsiteX9" fmla="*/ 125540 w 194214"/>
                <a:gd name="connsiteY9" fmla="*/ 1082 h 135670"/>
                <a:gd name="connsiteX10" fmla="*/ 122777 w 194214"/>
                <a:gd name="connsiteY10" fmla="*/ 510 h 135670"/>
                <a:gd name="connsiteX11" fmla="*/ 109728 w 194214"/>
                <a:gd name="connsiteY11" fmla="*/ 5654 h 135670"/>
                <a:gd name="connsiteX12" fmla="*/ 106490 w 194214"/>
                <a:gd name="connsiteY12" fmla="*/ 13179 h 135670"/>
                <a:gd name="connsiteX13" fmla="*/ 91059 w 194214"/>
                <a:gd name="connsiteY13" fmla="*/ 29085 h 135670"/>
                <a:gd name="connsiteX14" fmla="*/ 68580 w 194214"/>
                <a:gd name="connsiteY14" fmla="*/ 33753 h 135670"/>
                <a:gd name="connsiteX15" fmla="*/ 67628 w 194214"/>
                <a:gd name="connsiteY15" fmla="*/ 42135 h 135670"/>
                <a:gd name="connsiteX16" fmla="*/ 53626 w 194214"/>
                <a:gd name="connsiteY16" fmla="*/ 49659 h 135670"/>
                <a:gd name="connsiteX17" fmla="*/ 36290 w 194214"/>
                <a:gd name="connsiteY17" fmla="*/ 54803 h 135670"/>
                <a:gd name="connsiteX18" fmla="*/ 26003 w 194214"/>
                <a:gd name="connsiteY18" fmla="*/ 54803 h 135670"/>
                <a:gd name="connsiteX19" fmla="*/ 17145 w 194214"/>
                <a:gd name="connsiteY19" fmla="*/ 58518 h 135670"/>
                <a:gd name="connsiteX20" fmla="*/ 15716 w 194214"/>
                <a:gd name="connsiteY20" fmla="*/ 56898 h 135670"/>
                <a:gd name="connsiteX21" fmla="*/ 7715 w 194214"/>
                <a:gd name="connsiteY21" fmla="*/ 66709 h 135670"/>
                <a:gd name="connsiteX22" fmla="*/ 0 w 194214"/>
                <a:gd name="connsiteY22" fmla="*/ 82521 h 135670"/>
                <a:gd name="connsiteX23" fmla="*/ 2096 w 194214"/>
                <a:gd name="connsiteY23" fmla="*/ 95475 h 135670"/>
                <a:gd name="connsiteX24" fmla="*/ 6668 w 194214"/>
                <a:gd name="connsiteY24" fmla="*/ 108143 h 135670"/>
                <a:gd name="connsiteX25" fmla="*/ 9144 w 194214"/>
                <a:gd name="connsiteY25" fmla="*/ 117573 h 135670"/>
                <a:gd name="connsiteX26" fmla="*/ 12668 w 194214"/>
                <a:gd name="connsiteY26" fmla="*/ 122811 h 135670"/>
                <a:gd name="connsiteX27" fmla="*/ 22860 w 194214"/>
                <a:gd name="connsiteY27" fmla="*/ 133003 h 135670"/>
                <a:gd name="connsiteX28" fmla="*/ 25622 w 194214"/>
                <a:gd name="connsiteY28" fmla="*/ 135670 h 135670"/>
                <a:gd name="connsiteX29" fmla="*/ 26575 w 194214"/>
                <a:gd name="connsiteY29" fmla="*/ 134146 h 135670"/>
                <a:gd name="connsiteX30" fmla="*/ 29528 w 194214"/>
                <a:gd name="connsiteY30" fmla="*/ 122430 h 135670"/>
                <a:gd name="connsiteX31" fmla="*/ 38291 w 194214"/>
                <a:gd name="connsiteY31" fmla="*/ 120525 h 135670"/>
                <a:gd name="connsiteX32" fmla="*/ 45149 w 194214"/>
                <a:gd name="connsiteY32" fmla="*/ 118620 h 135670"/>
                <a:gd name="connsiteX33" fmla="*/ 58769 w 194214"/>
                <a:gd name="connsiteY33" fmla="*/ 120525 h 135670"/>
                <a:gd name="connsiteX34" fmla="*/ 58769 w 194214"/>
                <a:gd name="connsiteY34" fmla="*/ 109762 h 135670"/>
                <a:gd name="connsiteX35" fmla="*/ 75343 w 194214"/>
                <a:gd name="connsiteY35" fmla="*/ 97094 h 135670"/>
                <a:gd name="connsiteX36" fmla="*/ 88011 w 194214"/>
                <a:gd name="connsiteY36" fmla="*/ 105857 h 135670"/>
                <a:gd name="connsiteX37" fmla="*/ 118205 w 194214"/>
                <a:gd name="connsiteY37" fmla="*/ 111667 h 135670"/>
                <a:gd name="connsiteX38" fmla="*/ 123063 w 194214"/>
                <a:gd name="connsiteY38" fmla="*/ 100904 h 135670"/>
                <a:gd name="connsiteX39" fmla="*/ 135731 w 194214"/>
                <a:gd name="connsiteY39" fmla="*/ 100904 h 135670"/>
                <a:gd name="connsiteX40" fmla="*/ 152305 w 194214"/>
                <a:gd name="connsiteY40" fmla="*/ 96046 h 135670"/>
                <a:gd name="connsiteX41" fmla="*/ 164973 w 194214"/>
                <a:gd name="connsiteY41" fmla="*/ 94046 h 135670"/>
                <a:gd name="connsiteX42" fmla="*/ 182499 w 194214"/>
                <a:gd name="connsiteY42" fmla="*/ 96046 h 135670"/>
                <a:gd name="connsiteX43" fmla="*/ 194215 w 194214"/>
                <a:gd name="connsiteY43" fmla="*/ 94046 h 135670"/>
                <a:gd name="connsiteX44" fmla="*/ 190310 w 194214"/>
                <a:gd name="connsiteY44" fmla="*/ 84330 h 135670"/>
                <a:gd name="connsiteX45" fmla="*/ 179642 w 194214"/>
                <a:gd name="connsiteY45" fmla="*/ 76425 h 1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4214" h="135670">
                  <a:moveTo>
                    <a:pt x="179642" y="76425"/>
                  </a:moveTo>
                  <a:cubicBezTo>
                    <a:pt x="179642" y="73472"/>
                    <a:pt x="179642" y="70614"/>
                    <a:pt x="173831" y="65661"/>
                  </a:cubicBezTo>
                  <a:cubicBezTo>
                    <a:pt x="168021" y="60804"/>
                    <a:pt x="164116" y="59851"/>
                    <a:pt x="164116" y="56898"/>
                  </a:cubicBezTo>
                  <a:cubicBezTo>
                    <a:pt x="164116" y="53946"/>
                    <a:pt x="162211" y="52993"/>
                    <a:pt x="157258" y="47183"/>
                  </a:cubicBezTo>
                  <a:cubicBezTo>
                    <a:pt x="152400" y="41373"/>
                    <a:pt x="144590" y="41373"/>
                    <a:pt x="144590" y="41373"/>
                  </a:cubicBezTo>
                  <a:lnTo>
                    <a:pt x="142589" y="36515"/>
                  </a:lnTo>
                  <a:lnTo>
                    <a:pt x="135731" y="35562"/>
                  </a:lnTo>
                  <a:cubicBezTo>
                    <a:pt x="135731" y="35562"/>
                    <a:pt x="131826" y="32610"/>
                    <a:pt x="137732" y="29752"/>
                  </a:cubicBezTo>
                  <a:cubicBezTo>
                    <a:pt x="143542" y="26799"/>
                    <a:pt x="137732" y="18989"/>
                    <a:pt x="136779" y="16131"/>
                  </a:cubicBezTo>
                  <a:cubicBezTo>
                    <a:pt x="135922" y="13560"/>
                    <a:pt x="127730" y="3654"/>
                    <a:pt x="125540" y="1082"/>
                  </a:cubicBezTo>
                  <a:cubicBezTo>
                    <a:pt x="124492" y="1082"/>
                    <a:pt x="123539" y="891"/>
                    <a:pt x="122777" y="510"/>
                  </a:cubicBezTo>
                  <a:cubicBezTo>
                    <a:pt x="119539" y="-1395"/>
                    <a:pt x="112967" y="2415"/>
                    <a:pt x="109728" y="5654"/>
                  </a:cubicBezTo>
                  <a:cubicBezTo>
                    <a:pt x="106490" y="8892"/>
                    <a:pt x="108776" y="10797"/>
                    <a:pt x="106490" y="13179"/>
                  </a:cubicBezTo>
                  <a:cubicBezTo>
                    <a:pt x="104108" y="15560"/>
                    <a:pt x="96203" y="22513"/>
                    <a:pt x="91059" y="29085"/>
                  </a:cubicBezTo>
                  <a:cubicBezTo>
                    <a:pt x="85916" y="35658"/>
                    <a:pt x="72771" y="31467"/>
                    <a:pt x="68580" y="33753"/>
                  </a:cubicBezTo>
                  <a:cubicBezTo>
                    <a:pt x="64389" y="36134"/>
                    <a:pt x="70485" y="39849"/>
                    <a:pt x="67628" y="42135"/>
                  </a:cubicBezTo>
                  <a:cubicBezTo>
                    <a:pt x="64865" y="44516"/>
                    <a:pt x="56388" y="48231"/>
                    <a:pt x="53626" y="49659"/>
                  </a:cubicBezTo>
                  <a:cubicBezTo>
                    <a:pt x="50864" y="51088"/>
                    <a:pt x="39624" y="50612"/>
                    <a:pt x="36290" y="54803"/>
                  </a:cubicBezTo>
                  <a:cubicBezTo>
                    <a:pt x="33052" y="58994"/>
                    <a:pt x="29242" y="50136"/>
                    <a:pt x="26003" y="54803"/>
                  </a:cubicBezTo>
                  <a:cubicBezTo>
                    <a:pt x="22765" y="59470"/>
                    <a:pt x="18955" y="59946"/>
                    <a:pt x="17145" y="58518"/>
                  </a:cubicBezTo>
                  <a:cubicBezTo>
                    <a:pt x="16669" y="58232"/>
                    <a:pt x="16193" y="57565"/>
                    <a:pt x="15716" y="56898"/>
                  </a:cubicBezTo>
                  <a:cubicBezTo>
                    <a:pt x="12668" y="59661"/>
                    <a:pt x="8954" y="62899"/>
                    <a:pt x="7715" y="66709"/>
                  </a:cubicBezTo>
                  <a:cubicBezTo>
                    <a:pt x="5620" y="73377"/>
                    <a:pt x="0" y="79377"/>
                    <a:pt x="0" y="82521"/>
                  </a:cubicBezTo>
                  <a:cubicBezTo>
                    <a:pt x="0" y="85664"/>
                    <a:pt x="2096" y="89855"/>
                    <a:pt x="2096" y="95475"/>
                  </a:cubicBezTo>
                  <a:cubicBezTo>
                    <a:pt x="2096" y="101094"/>
                    <a:pt x="3524" y="103857"/>
                    <a:pt x="6668" y="108143"/>
                  </a:cubicBezTo>
                  <a:cubicBezTo>
                    <a:pt x="9811" y="112334"/>
                    <a:pt x="9144" y="117573"/>
                    <a:pt x="9144" y="117573"/>
                  </a:cubicBezTo>
                  <a:cubicBezTo>
                    <a:pt x="9144" y="117573"/>
                    <a:pt x="10192" y="119668"/>
                    <a:pt x="12668" y="122811"/>
                  </a:cubicBezTo>
                  <a:cubicBezTo>
                    <a:pt x="15145" y="125955"/>
                    <a:pt x="22098" y="130527"/>
                    <a:pt x="22860" y="133003"/>
                  </a:cubicBezTo>
                  <a:cubicBezTo>
                    <a:pt x="23146" y="134146"/>
                    <a:pt x="24384" y="135003"/>
                    <a:pt x="25622" y="135670"/>
                  </a:cubicBezTo>
                  <a:cubicBezTo>
                    <a:pt x="25908" y="135194"/>
                    <a:pt x="26194" y="134622"/>
                    <a:pt x="26575" y="134146"/>
                  </a:cubicBezTo>
                  <a:cubicBezTo>
                    <a:pt x="30480" y="129288"/>
                    <a:pt x="29528" y="122430"/>
                    <a:pt x="29528" y="122430"/>
                  </a:cubicBezTo>
                  <a:lnTo>
                    <a:pt x="38291" y="120525"/>
                  </a:lnTo>
                  <a:lnTo>
                    <a:pt x="45149" y="118620"/>
                  </a:lnTo>
                  <a:lnTo>
                    <a:pt x="58769" y="120525"/>
                  </a:lnTo>
                  <a:lnTo>
                    <a:pt x="58769" y="109762"/>
                  </a:lnTo>
                  <a:cubicBezTo>
                    <a:pt x="58769" y="109762"/>
                    <a:pt x="68485" y="97094"/>
                    <a:pt x="75343" y="97094"/>
                  </a:cubicBezTo>
                  <a:cubicBezTo>
                    <a:pt x="82201" y="97094"/>
                    <a:pt x="88011" y="105857"/>
                    <a:pt x="88011" y="105857"/>
                  </a:cubicBezTo>
                  <a:lnTo>
                    <a:pt x="118205" y="111667"/>
                  </a:lnTo>
                  <a:cubicBezTo>
                    <a:pt x="118205" y="111667"/>
                    <a:pt x="120206" y="102904"/>
                    <a:pt x="123063" y="100904"/>
                  </a:cubicBezTo>
                  <a:cubicBezTo>
                    <a:pt x="126016" y="98999"/>
                    <a:pt x="131826" y="102904"/>
                    <a:pt x="135731" y="100904"/>
                  </a:cubicBezTo>
                  <a:cubicBezTo>
                    <a:pt x="139637" y="98999"/>
                    <a:pt x="145447" y="96046"/>
                    <a:pt x="152305" y="96046"/>
                  </a:cubicBezTo>
                  <a:cubicBezTo>
                    <a:pt x="159163" y="96046"/>
                    <a:pt x="162020" y="99951"/>
                    <a:pt x="164973" y="94046"/>
                  </a:cubicBezTo>
                  <a:cubicBezTo>
                    <a:pt x="167926" y="88236"/>
                    <a:pt x="182499" y="96046"/>
                    <a:pt x="182499" y="96046"/>
                  </a:cubicBezTo>
                  <a:lnTo>
                    <a:pt x="194215" y="94046"/>
                  </a:lnTo>
                  <a:lnTo>
                    <a:pt x="190310" y="84330"/>
                  </a:lnTo>
                  <a:cubicBezTo>
                    <a:pt x="190405" y="84140"/>
                    <a:pt x="179642" y="79282"/>
                    <a:pt x="179642" y="7642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5F98CAA-955E-8EE8-F6F8-004AB1C6922D}"/>
                </a:ext>
              </a:extLst>
            </p:cNvPr>
            <p:cNvSpPr/>
            <p:nvPr/>
          </p:nvSpPr>
          <p:spPr>
            <a:xfrm>
              <a:off x="5766491" y="3860117"/>
              <a:ext cx="342510" cy="279626"/>
            </a:xfrm>
            <a:custGeom>
              <a:avLst/>
              <a:gdLst>
                <a:gd name="connsiteX0" fmla="*/ 115255 w 186710"/>
                <a:gd name="connsiteY0" fmla="*/ 111734 h 152430"/>
                <a:gd name="connsiteX1" fmla="*/ 124590 w 186710"/>
                <a:gd name="connsiteY1" fmla="*/ 110305 h 152430"/>
                <a:gd name="connsiteX2" fmla="*/ 135829 w 186710"/>
                <a:gd name="connsiteY2" fmla="*/ 118211 h 152430"/>
                <a:gd name="connsiteX3" fmla="*/ 142402 w 186710"/>
                <a:gd name="connsiteY3" fmla="*/ 111163 h 152430"/>
                <a:gd name="connsiteX4" fmla="*/ 154118 w 186710"/>
                <a:gd name="connsiteY4" fmla="*/ 86874 h 152430"/>
                <a:gd name="connsiteX5" fmla="*/ 161642 w 186710"/>
                <a:gd name="connsiteY5" fmla="*/ 77539 h 152430"/>
                <a:gd name="connsiteX6" fmla="*/ 163547 w 186710"/>
                <a:gd name="connsiteY6" fmla="*/ 69157 h 152430"/>
                <a:gd name="connsiteX7" fmla="*/ 167262 w 186710"/>
                <a:gd name="connsiteY7" fmla="*/ 58870 h 152430"/>
                <a:gd name="connsiteX8" fmla="*/ 176596 w 186710"/>
                <a:gd name="connsiteY8" fmla="*/ 41535 h 152430"/>
                <a:gd name="connsiteX9" fmla="*/ 185931 w 186710"/>
                <a:gd name="connsiteY9" fmla="*/ 36391 h 152430"/>
                <a:gd name="connsiteX10" fmla="*/ 184978 w 186710"/>
                <a:gd name="connsiteY10" fmla="*/ 26581 h 152430"/>
                <a:gd name="connsiteX11" fmla="*/ 178406 w 186710"/>
                <a:gd name="connsiteY11" fmla="*/ 20008 h 152430"/>
                <a:gd name="connsiteX12" fmla="*/ 179359 w 186710"/>
                <a:gd name="connsiteY12" fmla="*/ 11531 h 152430"/>
                <a:gd name="connsiteX13" fmla="*/ 173263 w 186710"/>
                <a:gd name="connsiteY13" fmla="*/ 5054 h 152430"/>
                <a:gd name="connsiteX14" fmla="*/ 167643 w 186710"/>
                <a:gd name="connsiteY14" fmla="*/ 1816 h 152430"/>
                <a:gd name="connsiteX15" fmla="*/ 156403 w 186710"/>
                <a:gd name="connsiteY15" fmla="*/ 12103 h 152430"/>
                <a:gd name="connsiteX16" fmla="*/ 143259 w 186710"/>
                <a:gd name="connsiteY16" fmla="*/ 8864 h 152430"/>
                <a:gd name="connsiteX17" fmla="*/ 123161 w 186710"/>
                <a:gd name="connsiteY17" fmla="*/ 8388 h 152430"/>
                <a:gd name="connsiteX18" fmla="*/ 111445 w 186710"/>
                <a:gd name="connsiteY18" fmla="*/ 15817 h 152430"/>
                <a:gd name="connsiteX19" fmla="*/ 96015 w 186710"/>
                <a:gd name="connsiteY19" fmla="*/ 15817 h 152430"/>
                <a:gd name="connsiteX20" fmla="*/ 83823 w 186710"/>
                <a:gd name="connsiteY20" fmla="*/ 9245 h 152430"/>
                <a:gd name="connsiteX21" fmla="*/ 70774 w 186710"/>
                <a:gd name="connsiteY21" fmla="*/ 12960 h 152430"/>
                <a:gd name="connsiteX22" fmla="*/ 61915 w 186710"/>
                <a:gd name="connsiteY22" fmla="*/ 4578 h 152430"/>
                <a:gd name="connsiteX23" fmla="*/ 49247 w 186710"/>
                <a:gd name="connsiteY23" fmla="*/ 863 h 152430"/>
                <a:gd name="connsiteX24" fmla="*/ 39913 w 186710"/>
                <a:gd name="connsiteY24" fmla="*/ 4101 h 152430"/>
                <a:gd name="connsiteX25" fmla="*/ 25435 w 186710"/>
                <a:gd name="connsiteY25" fmla="*/ 4101 h 152430"/>
                <a:gd name="connsiteX26" fmla="*/ 21720 w 186710"/>
                <a:gd name="connsiteY26" fmla="*/ 16770 h 152430"/>
                <a:gd name="connsiteX27" fmla="*/ 14671 w 186710"/>
                <a:gd name="connsiteY27" fmla="*/ 28009 h 152430"/>
                <a:gd name="connsiteX28" fmla="*/ 13147 w 186710"/>
                <a:gd name="connsiteY28" fmla="*/ 31153 h 152430"/>
                <a:gd name="connsiteX29" fmla="*/ 14767 w 186710"/>
                <a:gd name="connsiteY29" fmla="*/ 41821 h 152430"/>
                <a:gd name="connsiteX30" fmla="*/ 13052 w 186710"/>
                <a:gd name="connsiteY30" fmla="*/ 64300 h 152430"/>
                <a:gd name="connsiteX31" fmla="*/ 7051 w 186710"/>
                <a:gd name="connsiteY31" fmla="*/ 73444 h 152430"/>
                <a:gd name="connsiteX32" fmla="*/ 384 w 186710"/>
                <a:gd name="connsiteY32" fmla="*/ 85064 h 152430"/>
                <a:gd name="connsiteX33" fmla="*/ 765 w 186710"/>
                <a:gd name="connsiteY33" fmla="*/ 103638 h 152430"/>
                <a:gd name="connsiteX34" fmla="*/ 5623 w 186710"/>
                <a:gd name="connsiteY34" fmla="*/ 116116 h 152430"/>
                <a:gd name="connsiteX35" fmla="*/ 5813 w 186710"/>
                <a:gd name="connsiteY35" fmla="*/ 116306 h 152430"/>
                <a:gd name="connsiteX36" fmla="*/ 29435 w 186710"/>
                <a:gd name="connsiteY36" fmla="*/ 122402 h 152430"/>
                <a:gd name="connsiteX37" fmla="*/ 44389 w 186710"/>
                <a:gd name="connsiteY37" fmla="*/ 138499 h 152430"/>
                <a:gd name="connsiteX38" fmla="*/ 52771 w 186710"/>
                <a:gd name="connsiteY38" fmla="*/ 152025 h 152430"/>
                <a:gd name="connsiteX39" fmla="*/ 68869 w 186710"/>
                <a:gd name="connsiteY39" fmla="*/ 148501 h 152430"/>
                <a:gd name="connsiteX40" fmla="*/ 89919 w 186710"/>
                <a:gd name="connsiteY40" fmla="*/ 146119 h 152430"/>
                <a:gd name="connsiteX41" fmla="*/ 92491 w 186710"/>
                <a:gd name="connsiteY41" fmla="*/ 146024 h 152430"/>
                <a:gd name="connsiteX42" fmla="*/ 97063 w 186710"/>
                <a:gd name="connsiteY42" fmla="*/ 129070 h 152430"/>
                <a:gd name="connsiteX43" fmla="*/ 115255 w 186710"/>
                <a:gd name="connsiteY43" fmla="*/ 111734 h 15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6710" h="152430">
                  <a:moveTo>
                    <a:pt x="115255" y="111734"/>
                  </a:moveTo>
                  <a:cubicBezTo>
                    <a:pt x="117160" y="111258"/>
                    <a:pt x="121351" y="112687"/>
                    <a:pt x="124590" y="110305"/>
                  </a:cubicBezTo>
                  <a:cubicBezTo>
                    <a:pt x="127828" y="107924"/>
                    <a:pt x="134877" y="113544"/>
                    <a:pt x="135829" y="118211"/>
                  </a:cubicBezTo>
                  <a:cubicBezTo>
                    <a:pt x="136782" y="122878"/>
                    <a:pt x="139544" y="116306"/>
                    <a:pt x="142402" y="111163"/>
                  </a:cubicBezTo>
                  <a:cubicBezTo>
                    <a:pt x="145164" y="106019"/>
                    <a:pt x="154118" y="90589"/>
                    <a:pt x="154118" y="86874"/>
                  </a:cubicBezTo>
                  <a:cubicBezTo>
                    <a:pt x="154118" y="83159"/>
                    <a:pt x="161642" y="79825"/>
                    <a:pt x="161642" y="77539"/>
                  </a:cubicBezTo>
                  <a:cubicBezTo>
                    <a:pt x="161642" y="75158"/>
                    <a:pt x="161166" y="70015"/>
                    <a:pt x="163547" y="69157"/>
                  </a:cubicBezTo>
                  <a:cubicBezTo>
                    <a:pt x="165928" y="68205"/>
                    <a:pt x="167738" y="61251"/>
                    <a:pt x="167262" y="58870"/>
                  </a:cubicBezTo>
                  <a:cubicBezTo>
                    <a:pt x="166786" y="56489"/>
                    <a:pt x="175168" y="43440"/>
                    <a:pt x="176596" y="41535"/>
                  </a:cubicBezTo>
                  <a:cubicBezTo>
                    <a:pt x="178025" y="39630"/>
                    <a:pt x="185455" y="40582"/>
                    <a:pt x="185931" y="36391"/>
                  </a:cubicBezTo>
                  <a:cubicBezTo>
                    <a:pt x="186407" y="32200"/>
                    <a:pt x="187836" y="27533"/>
                    <a:pt x="184978" y="26581"/>
                  </a:cubicBezTo>
                  <a:cubicBezTo>
                    <a:pt x="182216" y="25628"/>
                    <a:pt x="178406" y="22390"/>
                    <a:pt x="178406" y="20008"/>
                  </a:cubicBezTo>
                  <a:cubicBezTo>
                    <a:pt x="178406" y="18675"/>
                    <a:pt x="178597" y="14865"/>
                    <a:pt x="179359" y="11531"/>
                  </a:cubicBezTo>
                  <a:cubicBezTo>
                    <a:pt x="175644" y="10960"/>
                    <a:pt x="175453" y="7245"/>
                    <a:pt x="173263" y="5054"/>
                  </a:cubicBezTo>
                  <a:cubicBezTo>
                    <a:pt x="170977" y="2768"/>
                    <a:pt x="170977" y="863"/>
                    <a:pt x="167643" y="1816"/>
                  </a:cubicBezTo>
                  <a:cubicBezTo>
                    <a:pt x="164404" y="2768"/>
                    <a:pt x="160594" y="10674"/>
                    <a:pt x="156403" y="12103"/>
                  </a:cubicBezTo>
                  <a:cubicBezTo>
                    <a:pt x="152212" y="13531"/>
                    <a:pt x="146116" y="10197"/>
                    <a:pt x="143259" y="8864"/>
                  </a:cubicBezTo>
                  <a:cubicBezTo>
                    <a:pt x="140497" y="7435"/>
                    <a:pt x="127352" y="8864"/>
                    <a:pt x="123161" y="8388"/>
                  </a:cubicBezTo>
                  <a:cubicBezTo>
                    <a:pt x="118970" y="7912"/>
                    <a:pt x="114779" y="14008"/>
                    <a:pt x="111445" y="15817"/>
                  </a:cubicBezTo>
                  <a:cubicBezTo>
                    <a:pt x="108207" y="17722"/>
                    <a:pt x="98777" y="16770"/>
                    <a:pt x="96015" y="15817"/>
                  </a:cubicBezTo>
                  <a:cubicBezTo>
                    <a:pt x="93253" y="14865"/>
                    <a:pt x="86680" y="9245"/>
                    <a:pt x="83823" y="9245"/>
                  </a:cubicBezTo>
                  <a:cubicBezTo>
                    <a:pt x="81061" y="9245"/>
                    <a:pt x="75441" y="10197"/>
                    <a:pt x="70774" y="12960"/>
                  </a:cubicBezTo>
                  <a:cubicBezTo>
                    <a:pt x="66106" y="15722"/>
                    <a:pt x="64678" y="7816"/>
                    <a:pt x="61915" y="4578"/>
                  </a:cubicBezTo>
                  <a:cubicBezTo>
                    <a:pt x="59153" y="1339"/>
                    <a:pt x="53057" y="4101"/>
                    <a:pt x="49247" y="863"/>
                  </a:cubicBezTo>
                  <a:cubicBezTo>
                    <a:pt x="45532" y="-2375"/>
                    <a:pt x="43151" y="4578"/>
                    <a:pt x="39913" y="4101"/>
                  </a:cubicBezTo>
                  <a:cubicBezTo>
                    <a:pt x="36674" y="3625"/>
                    <a:pt x="28197" y="1720"/>
                    <a:pt x="25435" y="4101"/>
                  </a:cubicBezTo>
                  <a:cubicBezTo>
                    <a:pt x="22672" y="6483"/>
                    <a:pt x="23053" y="15341"/>
                    <a:pt x="21720" y="16770"/>
                  </a:cubicBezTo>
                  <a:cubicBezTo>
                    <a:pt x="20291" y="18199"/>
                    <a:pt x="14671" y="24676"/>
                    <a:pt x="14671" y="28009"/>
                  </a:cubicBezTo>
                  <a:cubicBezTo>
                    <a:pt x="14671" y="29533"/>
                    <a:pt x="14100" y="30581"/>
                    <a:pt x="13147" y="31153"/>
                  </a:cubicBezTo>
                  <a:cubicBezTo>
                    <a:pt x="13814" y="35058"/>
                    <a:pt x="14576" y="40011"/>
                    <a:pt x="14767" y="41821"/>
                  </a:cubicBezTo>
                  <a:cubicBezTo>
                    <a:pt x="15148" y="44964"/>
                    <a:pt x="16481" y="60775"/>
                    <a:pt x="13052" y="64300"/>
                  </a:cubicBezTo>
                  <a:cubicBezTo>
                    <a:pt x="9528" y="67824"/>
                    <a:pt x="7051" y="73444"/>
                    <a:pt x="7051" y="73444"/>
                  </a:cubicBezTo>
                  <a:cubicBezTo>
                    <a:pt x="7051" y="73444"/>
                    <a:pt x="1431" y="77254"/>
                    <a:pt x="384" y="85064"/>
                  </a:cubicBezTo>
                  <a:cubicBezTo>
                    <a:pt x="-664" y="92779"/>
                    <a:pt x="765" y="97732"/>
                    <a:pt x="765" y="103638"/>
                  </a:cubicBezTo>
                  <a:cubicBezTo>
                    <a:pt x="765" y="107829"/>
                    <a:pt x="3908" y="110877"/>
                    <a:pt x="5623" y="116116"/>
                  </a:cubicBezTo>
                  <a:cubicBezTo>
                    <a:pt x="5718" y="116211"/>
                    <a:pt x="5718" y="116211"/>
                    <a:pt x="5813" y="116306"/>
                  </a:cubicBezTo>
                  <a:cubicBezTo>
                    <a:pt x="8575" y="120021"/>
                    <a:pt x="21910" y="120783"/>
                    <a:pt x="29435" y="122402"/>
                  </a:cubicBezTo>
                  <a:cubicBezTo>
                    <a:pt x="36960" y="124021"/>
                    <a:pt x="44675" y="134594"/>
                    <a:pt x="44389" y="138499"/>
                  </a:cubicBezTo>
                  <a:cubicBezTo>
                    <a:pt x="44199" y="142500"/>
                    <a:pt x="49343" y="150215"/>
                    <a:pt x="52771" y="152025"/>
                  </a:cubicBezTo>
                  <a:cubicBezTo>
                    <a:pt x="56296" y="153930"/>
                    <a:pt x="64963" y="148501"/>
                    <a:pt x="68869" y="148501"/>
                  </a:cubicBezTo>
                  <a:cubicBezTo>
                    <a:pt x="72869" y="148501"/>
                    <a:pt x="87156" y="148786"/>
                    <a:pt x="89919" y="146119"/>
                  </a:cubicBezTo>
                  <a:cubicBezTo>
                    <a:pt x="90776" y="145357"/>
                    <a:pt x="91633" y="145453"/>
                    <a:pt x="92491" y="146024"/>
                  </a:cubicBezTo>
                  <a:cubicBezTo>
                    <a:pt x="95824" y="137071"/>
                    <a:pt x="97063" y="129070"/>
                    <a:pt x="97063" y="129070"/>
                  </a:cubicBezTo>
                  <a:cubicBezTo>
                    <a:pt x="97063" y="129070"/>
                    <a:pt x="113350" y="112210"/>
                    <a:pt x="115255" y="11173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3993C3D-1927-2D27-C422-FD580BDFD135}"/>
                </a:ext>
              </a:extLst>
            </p:cNvPr>
            <p:cNvSpPr/>
            <p:nvPr/>
          </p:nvSpPr>
          <p:spPr>
            <a:xfrm>
              <a:off x="5709010" y="3902139"/>
              <a:ext cx="85687" cy="178499"/>
            </a:xfrm>
            <a:custGeom>
              <a:avLst/>
              <a:gdLst>
                <a:gd name="connsiteX0" fmla="*/ 31718 w 46710"/>
                <a:gd name="connsiteY0" fmla="*/ 61966 h 97304"/>
                <a:gd name="connsiteX1" fmla="*/ 38386 w 46710"/>
                <a:gd name="connsiteY1" fmla="*/ 50346 h 97304"/>
                <a:gd name="connsiteX2" fmla="*/ 44386 w 46710"/>
                <a:gd name="connsiteY2" fmla="*/ 41202 h 97304"/>
                <a:gd name="connsiteX3" fmla="*/ 46101 w 46710"/>
                <a:gd name="connsiteY3" fmla="*/ 18723 h 97304"/>
                <a:gd name="connsiteX4" fmla="*/ 44482 w 46710"/>
                <a:gd name="connsiteY4" fmla="*/ 8055 h 97304"/>
                <a:gd name="connsiteX5" fmla="*/ 39433 w 46710"/>
                <a:gd name="connsiteY5" fmla="*/ 7769 h 97304"/>
                <a:gd name="connsiteX6" fmla="*/ 34290 w 46710"/>
                <a:gd name="connsiteY6" fmla="*/ 244 h 97304"/>
                <a:gd name="connsiteX7" fmla="*/ 28670 w 46710"/>
                <a:gd name="connsiteY7" fmla="*/ 7769 h 97304"/>
                <a:gd name="connsiteX8" fmla="*/ 24479 w 46710"/>
                <a:gd name="connsiteY8" fmla="*/ 13865 h 97304"/>
                <a:gd name="connsiteX9" fmla="*/ 11334 w 46710"/>
                <a:gd name="connsiteY9" fmla="*/ 16627 h 97304"/>
                <a:gd name="connsiteX10" fmla="*/ 2476 w 46710"/>
                <a:gd name="connsiteY10" fmla="*/ 22723 h 97304"/>
                <a:gd name="connsiteX11" fmla="*/ 0 w 46710"/>
                <a:gd name="connsiteY11" fmla="*/ 22914 h 97304"/>
                <a:gd name="connsiteX12" fmla="*/ 8572 w 46710"/>
                <a:gd name="connsiteY12" fmla="*/ 37678 h 97304"/>
                <a:gd name="connsiteX13" fmla="*/ 11716 w 46710"/>
                <a:gd name="connsiteY13" fmla="*/ 49584 h 97304"/>
                <a:gd name="connsiteX14" fmla="*/ 14192 w 46710"/>
                <a:gd name="connsiteY14" fmla="*/ 68158 h 97304"/>
                <a:gd name="connsiteX15" fmla="*/ 15526 w 46710"/>
                <a:gd name="connsiteY15" fmla="*/ 97304 h 97304"/>
                <a:gd name="connsiteX16" fmla="*/ 26098 w 46710"/>
                <a:gd name="connsiteY16" fmla="*/ 96352 h 97304"/>
                <a:gd name="connsiteX17" fmla="*/ 36862 w 46710"/>
                <a:gd name="connsiteY17" fmla="*/ 92923 h 97304"/>
                <a:gd name="connsiteX18" fmla="*/ 32004 w 46710"/>
                <a:gd name="connsiteY18" fmla="*/ 80445 h 97304"/>
                <a:gd name="connsiteX19" fmla="*/ 31718 w 46710"/>
                <a:gd name="connsiteY19" fmla="*/ 61966 h 9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710" h="97304">
                  <a:moveTo>
                    <a:pt x="31718" y="61966"/>
                  </a:moveTo>
                  <a:cubicBezTo>
                    <a:pt x="32766" y="54251"/>
                    <a:pt x="38386" y="50346"/>
                    <a:pt x="38386" y="50346"/>
                  </a:cubicBezTo>
                  <a:cubicBezTo>
                    <a:pt x="38386" y="50346"/>
                    <a:pt x="40862" y="44726"/>
                    <a:pt x="44386" y="41202"/>
                  </a:cubicBezTo>
                  <a:cubicBezTo>
                    <a:pt x="47911" y="37678"/>
                    <a:pt x="46482" y="21961"/>
                    <a:pt x="46101" y="18723"/>
                  </a:cubicBezTo>
                  <a:cubicBezTo>
                    <a:pt x="45910" y="16913"/>
                    <a:pt x="45148" y="11960"/>
                    <a:pt x="44482" y="8055"/>
                  </a:cubicBezTo>
                  <a:cubicBezTo>
                    <a:pt x="43339" y="8721"/>
                    <a:pt x="41719" y="8721"/>
                    <a:pt x="39433" y="7769"/>
                  </a:cubicBezTo>
                  <a:cubicBezTo>
                    <a:pt x="35242" y="5864"/>
                    <a:pt x="38957" y="1673"/>
                    <a:pt x="34290" y="244"/>
                  </a:cubicBezTo>
                  <a:cubicBezTo>
                    <a:pt x="29623" y="-1184"/>
                    <a:pt x="27717" y="3959"/>
                    <a:pt x="28670" y="7769"/>
                  </a:cubicBezTo>
                  <a:cubicBezTo>
                    <a:pt x="29623" y="11484"/>
                    <a:pt x="26289" y="11484"/>
                    <a:pt x="24479" y="13865"/>
                  </a:cubicBezTo>
                  <a:cubicBezTo>
                    <a:pt x="22574" y="16246"/>
                    <a:pt x="14192" y="16627"/>
                    <a:pt x="11334" y="16627"/>
                  </a:cubicBezTo>
                  <a:cubicBezTo>
                    <a:pt x="8477" y="16627"/>
                    <a:pt x="5239" y="21771"/>
                    <a:pt x="2476" y="22723"/>
                  </a:cubicBezTo>
                  <a:cubicBezTo>
                    <a:pt x="1809" y="22914"/>
                    <a:pt x="952" y="22914"/>
                    <a:pt x="0" y="22914"/>
                  </a:cubicBezTo>
                  <a:cubicBezTo>
                    <a:pt x="667" y="35201"/>
                    <a:pt x="2667" y="34344"/>
                    <a:pt x="8572" y="37678"/>
                  </a:cubicBezTo>
                  <a:cubicBezTo>
                    <a:pt x="15240" y="41583"/>
                    <a:pt x="8953" y="46821"/>
                    <a:pt x="11716" y="49584"/>
                  </a:cubicBezTo>
                  <a:cubicBezTo>
                    <a:pt x="14478" y="52441"/>
                    <a:pt x="13430" y="59395"/>
                    <a:pt x="14192" y="68158"/>
                  </a:cubicBezTo>
                  <a:cubicBezTo>
                    <a:pt x="14573" y="73492"/>
                    <a:pt x="15145" y="87208"/>
                    <a:pt x="15526" y="97304"/>
                  </a:cubicBezTo>
                  <a:cubicBezTo>
                    <a:pt x="19336" y="96542"/>
                    <a:pt x="23431" y="96352"/>
                    <a:pt x="26098" y="96352"/>
                  </a:cubicBezTo>
                  <a:cubicBezTo>
                    <a:pt x="31147" y="96352"/>
                    <a:pt x="34195" y="89684"/>
                    <a:pt x="36862" y="92923"/>
                  </a:cubicBezTo>
                  <a:cubicBezTo>
                    <a:pt x="35147" y="87684"/>
                    <a:pt x="32004" y="84636"/>
                    <a:pt x="32004" y="80445"/>
                  </a:cubicBezTo>
                  <a:cubicBezTo>
                    <a:pt x="32099" y="74635"/>
                    <a:pt x="30671" y="69682"/>
                    <a:pt x="31718" y="6196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9ECCB0A-5C96-1ECC-B959-B9ABDEED21DF}"/>
                </a:ext>
              </a:extLst>
            </p:cNvPr>
            <p:cNvSpPr/>
            <p:nvPr/>
          </p:nvSpPr>
          <p:spPr>
            <a:xfrm>
              <a:off x="5683498" y="3940807"/>
              <a:ext cx="54166" cy="150489"/>
            </a:xfrm>
            <a:custGeom>
              <a:avLst/>
              <a:gdLst>
                <a:gd name="connsiteX0" fmla="*/ 25622 w 29527"/>
                <a:gd name="connsiteY0" fmla="*/ 28695 h 82035"/>
                <a:gd name="connsiteX1" fmla="*/ 22479 w 29527"/>
                <a:gd name="connsiteY1" fmla="*/ 16789 h 82035"/>
                <a:gd name="connsiteX2" fmla="*/ 13907 w 29527"/>
                <a:gd name="connsiteY2" fmla="*/ 2025 h 82035"/>
                <a:gd name="connsiteX3" fmla="*/ 1905 w 29527"/>
                <a:gd name="connsiteY3" fmla="*/ 25 h 82035"/>
                <a:gd name="connsiteX4" fmla="*/ 0 w 29527"/>
                <a:gd name="connsiteY4" fmla="*/ 406 h 82035"/>
                <a:gd name="connsiteX5" fmla="*/ 3143 w 29527"/>
                <a:gd name="connsiteY5" fmla="*/ 10598 h 82035"/>
                <a:gd name="connsiteX6" fmla="*/ 7049 w 29527"/>
                <a:gd name="connsiteY6" fmla="*/ 20027 h 82035"/>
                <a:gd name="connsiteX7" fmla="*/ 7429 w 29527"/>
                <a:gd name="connsiteY7" fmla="*/ 42125 h 82035"/>
                <a:gd name="connsiteX8" fmla="*/ 11621 w 29527"/>
                <a:gd name="connsiteY8" fmla="*/ 63842 h 82035"/>
                <a:gd name="connsiteX9" fmla="*/ 17431 w 29527"/>
                <a:gd name="connsiteY9" fmla="*/ 82035 h 82035"/>
                <a:gd name="connsiteX10" fmla="*/ 20669 w 29527"/>
                <a:gd name="connsiteY10" fmla="*/ 79939 h 82035"/>
                <a:gd name="connsiteX11" fmla="*/ 29528 w 29527"/>
                <a:gd name="connsiteY11" fmla="*/ 76415 h 82035"/>
                <a:gd name="connsiteX12" fmla="*/ 28194 w 29527"/>
                <a:gd name="connsiteY12" fmla="*/ 47269 h 82035"/>
                <a:gd name="connsiteX13" fmla="*/ 25622 w 29527"/>
                <a:gd name="connsiteY13" fmla="*/ 28695 h 8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" h="82035">
                  <a:moveTo>
                    <a:pt x="25622" y="28695"/>
                  </a:moveTo>
                  <a:cubicBezTo>
                    <a:pt x="22860" y="25933"/>
                    <a:pt x="29146" y="20599"/>
                    <a:pt x="22479" y="16789"/>
                  </a:cubicBezTo>
                  <a:cubicBezTo>
                    <a:pt x="16574" y="13360"/>
                    <a:pt x="14573" y="14312"/>
                    <a:pt x="13907" y="2025"/>
                  </a:cubicBezTo>
                  <a:cubicBezTo>
                    <a:pt x="10478" y="1835"/>
                    <a:pt x="5525" y="310"/>
                    <a:pt x="1905" y="25"/>
                  </a:cubicBezTo>
                  <a:cubicBezTo>
                    <a:pt x="1143" y="-70"/>
                    <a:pt x="571" y="120"/>
                    <a:pt x="0" y="406"/>
                  </a:cubicBezTo>
                  <a:cubicBezTo>
                    <a:pt x="762" y="4883"/>
                    <a:pt x="1905" y="9835"/>
                    <a:pt x="3143" y="10598"/>
                  </a:cubicBezTo>
                  <a:cubicBezTo>
                    <a:pt x="5620" y="12026"/>
                    <a:pt x="7334" y="14789"/>
                    <a:pt x="7049" y="20027"/>
                  </a:cubicBezTo>
                  <a:cubicBezTo>
                    <a:pt x="6668" y="25266"/>
                    <a:pt x="5334" y="36887"/>
                    <a:pt x="7429" y="42125"/>
                  </a:cubicBezTo>
                  <a:cubicBezTo>
                    <a:pt x="9525" y="47364"/>
                    <a:pt x="11621" y="55841"/>
                    <a:pt x="11621" y="63842"/>
                  </a:cubicBezTo>
                  <a:cubicBezTo>
                    <a:pt x="11621" y="68891"/>
                    <a:pt x="14478" y="76320"/>
                    <a:pt x="17431" y="82035"/>
                  </a:cubicBezTo>
                  <a:cubicBezTo>
                    <a:pt x="18669" y="81368"/>
                    <a:pt x="19717" y="80702"/>
                    <a:pt x="20669" y="79939"/>
                  </a:cubicBezTo>
                  <a:cubicBezTo>
                    <a:pt x="22765" y="78225"/>
                    <a:pt x="26099" y="77082"/>
                    <a:pt x="29528" y="76415"/>
                  </a:cubicBezTo>
                  <a:cubicBezTo>
                    <a:pt x="29146" y="66319"/>
                    <a:pt x="28575" y="52603"/>
                    <a:pt x="28194" y="47269"/>
                  </a:cubicBezTo>
                  <a:cubicBezTo>
                    <a:pt x="27432" y="38506"/>
                    <a:pt x="28480" y="31457"/>
                    <a:pt x="25622" y="2869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07C32A-9DA2-A485-1971-A23B464EE557}"/>
                </a:ext>
              </a:extLst>
            </p:cNvPr>
            <p:cNvSpPr/>
            <p:nvPr/>
          </p:nvSpPr>
          <p:spPr>
            <a:xfrm>
              <a:off x="5936161" y="3881444"/>
              <a:ext cx="215093" cy="333736"/>
            </a:xfrm>
            <a:custGeom>
              <a:avLst/>
              <a:gdLst>
                <a:gd name="connsiteX0" fmla="*/ 48958 w 117252"/>
                <a:gd name="connsiteY0" fmla="*/ 173164 h 181927"/>
                <a:gd name="connsiteX1" fmla="*/ 90964 w 117252"/>
                <a:gd name="connsiteY1" fmla="*/ 174117 h 181927"/>
                <a:gd name="connsiteX2" fmla="*/ 113347 w 117252"/>
                <a:gd name="connsiteY2" fmla="*/ 181927 h 181927"/>
                <a:gd name="connsiteX3" fmla="*/ 117253 w 117252"/>
                <a:gd name="connsiteY3" fmla="*/ 167830 h 181927"/>
                <a:gd name="connsiteX4" fmla="*/ 114490 w 117252"/>
                <a:gd name="connsiteY4" fmla="*/ 165163 h 181927"/>
                <a:gd name="connsiteX5" fmla="*/ 104299 w 117252"/>
                <a:gd name="connsiteY5" fmla="*/ 154972 h 181927"/>
                <a:gd name="connsiteX6" fmla="*/ 100774 w 117252"/>
                <a:gd name="connsiteY6" fmla="*/ 149733 h 181927"/>
                <a:gd name="connsiteX7" fmla="*/ 98298 w 117252"/>
                <a:gd name="connsiteY7" fmla="*/ 140303 h 181927"/>
                <a:gd name="connsiteX8" fmla="*/ 93726 w 117252"/>
                <a:gd name="connsiteY8" fmla="*/ 127635 h 181927"/>
                <a:gd name="connsiteX9" fmla="*/ 91630 w 117252"/>
                <a:gd name="connsiteY9" fmla="*/ 114681 h 181927"/>
                <a:gd name="connsiteX10" fmla="*/ 99346 w 117252"/>
                <a:gd name="connsiteY10" fmla="*/ 98870 h 181927"/>
                <a:gd name="connsiteX11" fmla="*/ 107347 w 117252"/>
                <a:gd name="connsiteY11" fmla="*/ 89059 h 181927"/>
                <a:gd name="connsiteX12" fmla="*/ 102679 w 117252"/>
                <a:gd name="connsiteY12" fmla="*/ 77629 h 181927"/>
                <a:gd name="connsiteX13" fmla="*/ 89535 w 117252"/>
                <a:gd name="connsiteY13" fmla="*/ 64103 h 181927"/>
                <a:gd name="connsiteX14" fmla="*/ 85820 w 117252"/>
                <a:gd name="connsiteY14" fmla="*/ 52864 h 181927"/>
                <a:gd name="connsiteX15" fmla="*/ 99346 w 117252"/>
                <a:gd name="connsiteY15" fmla="*/ 50959 h 181927"/>
                <a:gd name="connsiteX16" fmla="*/ 105918 w 117252"/>
                <a:gd name="connsiteY16" fmla="*/ 48673 h 181927"/>
                <a:gd name="connsiteX17" fmla="*/ 99346 w 117252"/>
                <a:gd name="connsiteY17" fmla="*/ 29051 h 181927"/>
                <a:gd name="connsiteX18" fmla="*/ 97441 w 117252"/>
                <a:gd name="connsiteY18" fmla="*/ 15050 h 181927"/>
                <a:gd name="connsiteX19" fmla="*/ 87630 w 117252"/>
                <a:gd name="connsiteY19" fmla="*/ 95 h 181927"/>
                <a:gd name="connsiteX20" fmla="*/ 86773 w 117252"/>
                <a:gd name="connsiteY20" fmla="*/ 0 h 181927"/>
                <a:gd name="connsiteX21" fmla="*/ 85820 w 117252"/>
                <a:gd name="connsiteY21" fmla="*/ 8477 h 181927"/>
                <a:gd name="connsiteX22" fmla="*/ 92392 w 117252"/>
                <a:gd name="connsiteY22" fmla="*/ 15050 h 181927"/>
                <a:gd name="connsiteX23" fmla="*/ 93345 w 117252"/>
                <a:gd name="connsiteY23" fmla="*/ 24860 h 181927"/>
                <a:gd name="connsiteX24" fmla="*/ 84010 w 117252"/>
                <a:gd name="connsiteY24" fmla="*/ 30004 h 181927"/>
                <a:gd name="connsiteX25" fmla="*/ 74676 w 117252"/>
                <a:gd name="connsiteY25" fmla="*/ 47339 h 181927"/>
                <a:gd name="connsiteX26" fmla="*/ 70961 w 117252"/>
                <a:gd name="connsiteY26" fmla="*/ 57626 h 181927"/>
                <a:gd name="connsiteX27" fmla="*/ 69056 w 117252"/>
                <a:gd name="connsiteY27" fmla="*/ 66008 h 181927"/>
                <a:gd name="connsiteX28" fmla="*/ 61531 w 117252"/>
                <a:gd name="connsiteY28" fmla="*/ 75343 h 181927"/>
                <a:gd name="connsiteX29" fmla="*/ 49816 w 117252"/>
                <a:gd name="connsiteY29" fmla="*/ 99631 h 181927"/>
                <a:gd name="connsiteX30" fmla="*/ 43243 w 117252"/>
                <a:gd name="connsiteY30" fmla="*/ 106680 h 181927"/>
                <a:gd name="connsiteX31" fmla="*/ 32004 w 117252"/>
                <a:gd name="connsiteY31" fmla="*/ 98774 h 181927"/>
                <a:gd name="connsiteX32" fmla="*/ 22669 w 117252"/>
                <a:gd name="connsiteY32" fmla="*/ 100203 h 181927"/>
                <a:gd name="connsiteX33" fmla="*/ 4572 w 117252"/>
                <a:gd name="connsiteY33" fmla="*/ 117538 h 181927"/>
                <a:gd name="connsiteX34" fmla="*/ 0 w 117252"/>
                <a:gd name="connsiteY34" fmla="*/ 134493 h 181927"/>
                <a:gd name="connsiteX35" fmla="*/ 6572 w 117252"/>
                <a:gd name="connsiteY35" fmla="*/ 143256 h 181927"/>
                <a:gd name="connsiteX36" fmla="*/ 18764 w 117252"/>
                <a:gd name="connsiteY36" fmla="*/ 145828 h 181927"/>
                <a:gd name="connsiteX37" fmla="*/ 23241 w 117252"/>
                <a:gd name="connsiteY37" fmla="*/ 161258 h 181927"/>
                <a:gd name="connsiteX38" fmla="*/ 20288 w 117252"/>
                <a:gd name="connsiteY38" fmla="*/ 175260 h 181927"/>
                <a:gd name="connsiteX39" fmla="*/ 42196 w 117252"/>
                <a:gd name="connsiteY39" fmla="*/ 175260 h 181927"/>
                <a:gd name="connsiteX40" fmla="*/ 48958 w 117252"/>
                <a:gd name="connsiteY40" fmla="*/ 173164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7252" h="181927">
                  <a:moveTo>
                    <a:pt x="48958" y="173164"/>
                  </a:moveTo>
                  <a:cubicBezTo>
                    <a:pt x="48958" y="173164"/>
                    <a:pt x="86011" y="175165"/>
                    <a:pt x="90964" y="174117"/>
                  </a:cubicBezTo>
                  <a:cubicBezTo>
                    <a:pt x="95821" y="173164"/>
                    <a:pt x="113347" y="181927"/>
                    <a:pt x="113347" y="181927"/>
                  </a:cubicBezTo>
                  <a:cubicBezTo>
                    <a:pt x="113347" y="181927"/>
                    <a:pt x="114205" y="173069"/>
                    <a:pt x="117253" y="167830"/>
                  </a:cubicBezTo>
                  <a:cubicBezTo>
                    <a:pt x="116014" y="167164"/>
                    <a:pt x="114871" y="166306"/>
                    <a:pt x="114490" y="165163"/>
                  </a:cubicBezTo>
                  <a:cubicBezTo>
                    <a:pt x="113824" y="162687"/>
                    <a:pt x="106775" y="158115"/>
                    <a:pt x="104299" y="154972"/>
                  </a:cubicBezTo>
                  <a:cubicBezTo>
                    <a:pt x="101822" y="151829"/>
                    <a:pt x="100774" y="149733"/>
                    <a:pt x="100774" y="149733"/>
                  </a:cubicBezTo>
                  <a:cubicBezTo>
                    <a:pt x="100774" y="149733"/>
                    <a:pt x="101441" y="144494"/>
                    <a:pt x="98298" y="140303"/>
                  </a:cubicBezTo>
                  <a:cubicBezTo>
                    <a:pt x="95155" y="136112"/>
                    <a:pt x="93726" y="133255"/>
                    <a:pt x="93726" y="127635"/>
                  </a:cubicBezTo>
                  <a:cubicBezTo>
                    <a:pt x="93726" y="122015"/>
                    <a:pt x="91630" y="117824"/>
                    <a:pt x="91630" y="114681"/>
                  </a:cubicBezTo>
                  <a:cubicBezTo>
                    <a:pt x="91630" y="111538"/>
                    <a:pt x="97250" y="105537"/>
                    <a:pt x="99346" y="98870"/>
                  </a:cubicBezTo>
                  <a:cubicBezTo>
                    <a:pt x="100584" y="94964"/>
                    <a:pt x="104299" y="91821"/>
                    <a:pt x="107347" y="89059"/>
                  </a:cubicBezTo>
                  <a:cubicBezTo>
                    <a:pt x="105823" y="86582"/>
                    <a:pt x="104108" y="82296"/>
                    <a:pt x="102679" y="77629"/>
                  </a:cubicBezTo>
                  <a:cubicBezTo>
                    <a:pt x="100774" y="71533"/>
                    <a:pt x="95631" y="69723"/>
                    <a:pt x="89535" y="64103"/>
                  </a:cubicBezTo>
                  <a:cubicBezTo>
                    <a:pt x="83439" y="58483"/>
                    <a:pt x="85820" y="55245"/>
                    <a:pt x="85820" y="52864"/>
                  </a:cubicBezTo>
                  <a:cubicBezTo>
                    <a:pt x="85820" y="50483"/>
                    <a:pt x="93726" y="50483"/>
                    <a:pt x="99346" y="50959"/>
                  </a:cubicBezTo>
                  <a:cubicBezTo>
                    <a:pt x="104965" y="51435"/>
                    <a:pt x="108204" y="50006"/>
                    <a:pt x="105918" y="48673"/>
                  </a:cubicBezTo>
                  <a:cubicBezTo>
                    <a:pt x="103537" y="47244"/>
                    <a:pt x="98869" y="36481"/>
                    <a:pt x="99346" y="29051"/>
                  </a:cubicBezTo>
                  <a:cubicBezTo>
                    <a:pt x="99822" y="21526"/>
                    <a:pt x="96964" y="19241"/>
                    <a:pt x="97441" y="15050"/>
                  </a:cubicBezTo>
                  <a:cubicBezTo>
                    <a:pt x="97917" y="10858"/>
                    <a:pt x="92297" y="95"/>
                    <a:pt x="87630" y="95"/>
                  </a:cubicBezTo>
                  <a:cubicBezTo>
                    <a:pt x="87344" y="95"/>
                    <a:pt x="87058" y="0"/>
                    <a:pt x="86773" y="0"/>
                  </a:cubicBezTo>
                  <a:cubicBezTo>
                    <a:pt x="86011" y="3334"/>
                    <a:pt x="85820" y="7239"/>
                    <a:pt x="85820" y="8477"/>
                  </a:cubicBezTo>
                  <a:cubicBezTo>
                    <a:pt x="85820" y="10858"/>
                    <a:pt x="89535" y="14097"/>
                    <a:pt x="92392" y="15050"/>
                  </a:cubicBezTo>
                  <a:cubicBezTo>
                    <a:pt x="95250" y="16002"/>
                    <a:pt x="93821" y="20669"/>
                    <a:pt x="93345" y="24860"/>
                  </a:cubicBezTo>
                  <a:cubicBezTo>
                    <a:pt x="92869" y="29051"/>
                    <a:pt x="85344" y="28099"/>
                    <a:pt x="84010" y="30004"/>
                  </a:cubicBezTo>
                  <a:cubicBezTo>
                    <a:pt x="82582" y="31909"/>
                    <a:pt x="74200" y="44958"/>
                    <a:pt x="74676" y="47339"/>
                  </a:cubicBezTo>
                  <a:cubicBezTo>
                    <a:pt x="75152" y="49721"/>
                    <a:pt x="73247" y="56674"/>
                    <a:pt x="70961" y="57626"/>
                  </a:cubicBezTo>
                  <a:cubicBezTo>
                    <a:pt x="68580" y="58579"/>
                    <a:pt x="69056" y="63722"/>
                    <a:pt x="69056" y="66008"/>
                  </a:cubicBezTo>
                  <a:cubicBezTo>
                    <a:pt x="69056" y="68389"/>
                    <a:pt x="61531" y="71628"/>
                    <a:pt x="61531" y="75343"/>
                  </a:cubicBezTo>
                  <a:cubicBezTo>
                    <a:pt x="61531" y="79058"/>
                    <a:pt x="52673" y="94488"/>
                    <a:pt x="49816" y="99631"/>
                  </a:cubicBezTo>
                  <a:cubicBezTo>
                    <a:pt x="47053" y="104775"/>
                    <a:pt x="44196" y="111347"/>
                    <a:pt x="43243" y="106680"/>
                  </a:cubicBezTo>
                  <a:cubicBezTo>
                    <a:pt x="42291" y="102013"/>
                    <a:pt x="35338" y="96393"/>
                    <a:pt x="32004" y="98774"/>
                  </a:cubicBezTo>
                  <a:cubicBezTo>
                    <a:pt x="28765" y="101155"/>
                    <a:pt x="24574" y="99727"/>
                    <a:pt x="22669" y="100203"/>
                  </a:cubicBezTo>
                  <a:cubicBezTo>
                    <a:pt x="20764" y="100679"/>
                    <a:pt x="4572" y="117538"/>
                    <a:pt x="4572" y="117538"/>
                  </a:cubicBezTo>
                  <a:cubicBezTo>
                    <a:pt x="4572" y="117538"/>
                    <a:pt x="3334" y="125539"/>
                    <a:pt x="0" y="134493"/>
                  </a:cubicBezTo>
                  <a:cubicBezTo>
                    <a:pt x="2096" y="135826"/>
                    <a:pt x="4286" y="140017"/>
                    <a:pt x="6572" y="143256"/>
                  </a:cubicBezTo>
                  <a:cubicBezTo>
                    <a:pt x="9811" y="147923"/>
                    <a:pt x="16192" y="144399"/>
                    <a:pt x="18764" y="145828"/>
                  </a:cubicBezTo>
                  <a:cubicBezTo>
                    <a:pt x="21336" y="147256"/>
                    <a:pt x="24193" y="158210"/>
                    <a:pt x="23241" y="161258"/>
                  </a:cubicBezTo>
                  <a:cubicBezTo>
                    <a:pt x="22384" y="164211"/>
                    <a:pt x="18478" y="171641"/>
                    <a:pt x="20288" y="175260"/>
                  </a:cubicBezTo>
                  <a:lnTo>
                    <a:pt x="42196" y="175260"/>
                  </a:lnTo>
                  <a:lnTo>
                    <a:pt x="48958" y="17316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7AF5E70-D82F-E31D-360E-C46C127ABF10}"/>
                </a:ext>
              </a:extLst>
            </p:cNvPr>
            <p:cNvSpPr/>
            <p:nvPr/>
          </p:nvSpPr>
          <p:spPr>
            <a:xfrm>
              <a:off x="5437500" y="3954688"/>
              <a:ext cx="176628" cy="180822"/>
            </a:xfrm>
            <a:custGeom>
              <a:avLst/>
              <a:gdLst>
                <a:gd name="connsiteX0" fmla="*/ 90951 w 96284"/>
                <a:gd name="connsiteY0" fmla="*/ 82469 h 98570"/>
                <a:gd name="connsiteX1" fmla="*/ 84283 w 96284"/>
                <a:gd name="connsiteY1" fmla="*/ 64943 h 98570"/>
                <a:gd name="connsiteX2" fmla="*/ 90284 w 96284"/>
                <a:gd name="connsiteY2" fmla="*/ 49513 h 98570"/>
                <a:gd name="connsiteX3" fmla="*/ 96285 w 96284"/>
                <a:gd name="connsiteY3" fmla="*/ 38940 h 98570"/>
                <a:gd name="connsiteX4" fmla="*/ 90760 w 96284"/>
                <a:gd name="connsiteY4" fmla="*/ 14365 h 98570"/>
                <a:gd name="connsiteX5" fmla="*/ 87903 w 96284"/>
                <a:gd name="connsiteY5" fmla="*/ 12841 h 98570"/>
                <a:gd name="connsiteX6" fmla="*/ 69234 w 96284"/>
                <a:gd name="connsiteY6" fmla="*/ 15222 h 98570"/>
                <a:gd name="connsiteX7" fmla="*/ 55232 w 96284"/>
                <a:gd name="connsiteY7" fmla="*/ 8650 h 98570"/>
                <a:gd name="connsiteX8" fmla="*/ 43040 w 96284"/>
                <a:gd name="connsiteY8" fmla="*/ 4459 h 98570"/>
                <a:gd name="connsiteX9" fmla="*/ 37420 w 96284"/>
                <a:gd name="connsiteY9" fmla="*/ 2554 h 98570"/>
                <a:gd name="connsiteX10" fmla="*/ 29515 w 96284"/>
                <a:gd name="connsiteY10" fmla="*/ 3507 h 98570"/>
                <a:gd name="connsiteX11" fmla="*/ 20656 w 96284"/>
                <a:gd name="connsiteY11" fmla="*/ 7698 h 98570"/>
                <a:gd name="connsiteX12" fmla="*/ 12751 w 96284"/>
                <a:gd name="connsiteY12" fmla="*/ 5317 h 98570"/>
                <a:gd name="connsiteX13" fmla="*/ 7417 w 96284"/>
                <a:gd name="connsiteY13" fmla="*/ 6650 h 98570"/>
                <a:gd name="connsiteX14" fmla="*/ 7417 w 96284"/>
                <a:gd name="connsiteY14" fmla="*/ 19223 h 98570"/>
                <a:gd name="connsiteX15" fmla="*/ 10179 w 96284"/>
                <a:gd name="connsiteY15" fmla="*/ 26557 h 98570"/>
                <a:gd name="connsiteX16" fmla="*/ 12941 w 96284"/>
                <a:gd name="connsiteY16" fmla="*/ 36368 h 98570"/>
                <a:gd name="connsiteX17" fmla="*/ 5607 w 96284"/>
                <a:gd name="connsiteY17" fmla="*/ 37416 h 98570"/>
                <a:gd name="connsiteX18" fmla="*/ 7036 w 96284"/>
                <a:gd name="connsiteY18" fmla="*/ 46941 h 98570"/>
                <a:gd name="connsiteX19" fmla="*/ 2464 w 96284"/>
                <a:gd name="connsiteY19" fmla="*/ 55704 h 98570"/>
                <a:gd name="connsiteX20" fmla="*/ 749 w 96284"/>
                <a:gd name="connsiteY20" fmla="*/ 66943 h 98570"/>
                <a:gd name="connsiteX21" fmla="*/ 5988 w 96284"/>
                <a:gd name="connsiteY21" fmla="*/ 71896 h 98570"/>
                <a:gd name="connsiteX22" fmla="*/ 18275 w 96284"/>
                <a:gd name="connsiteY22" fmla="*/ 83803 h 98570"/>
                <a:gd name="connsiteX23" fmla="*/ 13608 w 96284"/>
                <a:gd name="connsiteY23" fmla="*/ 98566 h 98570"/>
                <a:gd name="connsiteX24" fmla="*/ 60280 w 96284"/>
                <a:gd name="connsiteY24" fmla="*/ 88375 h 98570"/>
                <a:gd name="connsiteX25" fmla="*/ 90951 w 96284"/>
                <a:gd name="connsiteY25" fmla="*/ 90184 h 98570"/>
                <a:gd name="connsiteX26" fmla="*/ 90951 w 96284"/>
                <a:gd name="connsiteY26" fmla="*/ 82469 h 9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284" h="98570">
                  <a:moveTo>
                    <a:pt x="90951" y="82469"/>
                  </a:moveTo>
                  <a:cubicBezTo>
                    <a:pt x="88855" y="79612"/>
                    <a:pt x="83902" y="67705"/>
                    <a:pt x="84283" y="64943"/>
                  </a:cubicBezTo>
                  <a:cubicBezTo>
                    <a:pt x="84664" y="62085"/>
                    <a:pt x="90570" y="53704"/>
                    <a:pt x="90284" y="49513"/>
                  </a:cubicBezTo>
                  <a:cubicBezTo>
                    <a:pt x="89903" y="45322"/>
                    <a:pt x="96285" y="42464"/>
                    <a:pt x="96285" y="38940"/>
                  </a:cubicBezTo>
                  <a:cubicBezTo>
                    <a:pt x="96285" y="36273"/>
                    <a:pt x="94666" y="23033"/>
                    <a:pt x="90760" y="14365"/>
                  </a:cubicBezTo>
                  <a:cubicBezTo>
                    <a:pt x="89998" y="14365"/>
                    <a:pt x="88951" y="13984"/>
                    <a:pt x="87903" y="12841"/>
                  </a:cubicBezTo>
                  <a:cubicBezTo>
                    <a:pt x="85141" y="10079"/>
                    <a:pt x="73425" y="10460"/>
                    <a:pt x="69234" y="15222"/>
                  </a:cubicBezTo>
                  <a:cubicBezTo>
                    <a:pt x="65043" y="19890"/>
                    <a:pt x="56566" y="11031"/>
                    <a:pt x="55232" y="8650"/>
                  </a:cubicBezTo>
                  <a:cubicBezTo>
                    <a:pt x="53803" y="6269"/>
                    <a:pt x="47707" y="1126"/>
                    <a:pt x="43040" y="4459"/>
                  </a:cubicBezTo>
                  <a:cubicBezTo>
                    <a:pt x="38373" y="7698"/>
                    <a:pt x="36944" y="6841"/>
                    <a:pt x="37420" y="2554"/>
                  </a:cubicBezTo>
                  <a:cubicBezTo>
                    <a:pt x="37896" y="-1637"/>
                    <a:pt x="30372" y="-208"/>
                    <a:pt x="29515" y="3507"/>
                  </a:cubicBezTo>
                  <a:cubicBezTo>
                    <a:pt x="28562" y="7222"/>
                    <a:pt x="22466" y="10555"/>
                    <a:pt x="20656" y="7698"/>
                  </a:cubicBezTo>
                  <a:cubicBezTo>
                    <a:pt x="18751" y="4935"/>
                    <a:pt x="14560" y="1126"/>
                    <a:pt x="12751" y="5317"/>
                  </a:cubicBezTo>
                  <a:cubicBezTo>
                    <a:pt x="11417" y="8269"/>
                    <a:pt x="9226" y="7984"/>
                    <a:pt x="7417" y="6650"/>
                  </a:cubicBezTo>
                  <a:cubicBezTo>
                    <a:pt x="6274" y="11889"/>
                    <a:pt x="4750" y="17794"/>
                    <a:pt x="7417" y="19223"/>
                  </a:cubicBezTo>
                  <a:cubicBezTo>
                    <a:pt x="10560" y="20938"/>
                    <a:pt x="10941" y="24462"/>
                    <a:pt x="10179" y="26557"/>
                  </a:cubicBezTo>
                  <a:cubicBezTo>
                    <a:pt x="9512" y="28653"/>
                    <a:pt x="15418" y="33892"/>
                    <a:pt x="12941" y="36368"/>
                  </a:cubicBezTo>
                  <a:cubicBezTo>
                    <a:pt x="10465" y="38845"/>
                    <a:pt x="7321" y="33892"/>
                    <a:pt x="5607" y="37416"/>
                  </a:cubicBezTo>
                  <a:cubicBezTo>
                    <a:pt x="3892" y="40940"/>
                    <a:pt x="9131" y="44083"/>
                    <a:pt x="7036" y="46941"/>
                  </a:cubicBezTo>
                  <a:cubicBezTo>
                    <a:pt x="4940" y="49703"/>
                    <a:pt x="1797" y="50084"/>
                    <a:pt x="2464" y="55704"/>
                  </a:cubicBezTo>
                  <a:cubicBezTo>
                    <a:pt x="3130" y="61324"/>
                    <a:pt x="2845" y="65134"/>
                    <a:pt x="749" y="66943"/>
                  </a:cubicBezTo>
                  <a:cubicBezTo>
                    <a:pt x="-1346" y="68658"/>
                    <a:pt x="1130" y="68658"/>
                    <a:pt x="5988" y="71896"/>
                  </a:cubicBezTo>
                  <a:cubicBezTo>
                    <a:pt x="10941" y="75039"/>
                    <a:pt x="18942" y="78564"/>
                    <a:pt x="18275" y="83803"/>
                  </a:cubicBezTo>
                  <a:cubicBezTo>
                    <a:pt x="17608" y="88565"/>
                    <a:pt x="15513" y="89708"/>
                    <a:pt x="13608" y="98566"/>
                  </a:cubicBezTo>
                  <a:cubicBezTo>
                    <a:pt x="23133" y="98757"/>
                    <a:pt x="40183" y="91804"/>
                    <a:pt x="60280" y="88375"/>
                  </a:cubicBezTo>
                  <a:cubicBezTo>
                    <a:pt x="72853" y="86184"/>
                    <a:pt x="83426" y="87993"/>
                    <a:pt x="90951" y="90184"/>
                  </a:cubicBezTo>
                  <a:cubicBezTo>
                    <a:pt x="91522" y="87231"/>
                    <a:pt x="91999" y="83898"/>
                    <a:pt x="90951" y="8246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7FB638B-F3DB-9CCB-E362-B2996AC9A447}"/>
                </a:ext>
              </a:extLst>
            </p:cNvPr>
            <p:cNvSpPr/>
            <p:nvPr/>
          </p:nvSpPr>
          <p:spPr>
            <a:xfrm>
              <a:off x="5591900" y="3941378"/>
              <a:ext cx="123222" cy="186852"/>
            </a:xfrm>
            <a:custGeom>
              <a:avLst/>
              <a:gdLst>
                <a:gd name="connsiteX0" fmla="*/ 57361 w 67171"/>
                <a:gd name="connsiteY0" fmla="*/ 41720 h 101857"/>
                <a:gd name="connsiteX1" fmla="*/ 56980 w 67171"/>
                <a:gd name="connsiteY1" fmla="*/ 19622 h 101857"/>
                <a:gd name="connsiteX2" fmla="*/ 53075 w 67171"/>
                <a:gd name="connsiteY2" fmla="*/ 10192 h 101857"/>
                <a:gd name="connsiteX3" fmla="*/ 49932 w 67171"/>
                <a:gd name="connsiteY3" fmla="*/ 0 h 101857"/>
                <a:gd name="connsiteX4" fmla="*/ 45741 w 67171"/>
                <a:gd name="connsiteY4" fmla="*/ 3905 h 101857"/>
                <a:gd name="connsiteX5" fmla="*/ 6022 w 67171"/>
                <a:gd name="connsiteY5" fmla="*/ 2953 h 101857"/>
                <a:gd name="connsiteX6" fmla="*/ 8784 w 67171"/>
                <a:gd name="connsiteY6" fmla="*/ 18860 h 101857"/>
                <a:gd name="connsiteX7" fmla="*/ 6498 w 67171"/>
                <a:gd name="connsiteY7" fmla="*/ 21717 h 101857"/>
                <a:gd name="connsiteX8" fmla="*/ 12022 w 67171"/>
                <a:gd name="connsiteY8" fmla="*/ 46292 h 101857"/>
                <a:gd name="connsiteX9" fmla="*/ 6022 w 67171"/>
                <a:gd name="connsiteY9" fmla="*/ 56864 h 101857"/>
                <a:gd name="connsiteX10" fmla="*/ 21 w 67171"/>
                <a:gd name="connsiteY10" fmla="*/ 72295 h 101857"/>
                <a:gd name="connsiteX11" fmla="*/ 6688 w 67171"/>
                <a:gd name="connsiteY11" fmla="*/ 89821 h 101857"/>
                <a:gd name="connsiteX12" fmla="*/ 6403 w 67171"/>
                <a:gd name="connsiteY12" fmla="*/ 97536 h 101857"/>
                <a:gd name="connsiteX13" fmla="*/ 18214 w 67171"/>
                <a:gd name="connsiteY13" fmla="*/ 101822 h 101857"/>
                <a:gd name="connsiteX14" fmla="*/ 48884 w 67171"/>
                <a:gd name="connsiteY14" fmla="*/ 89440 h 101857"/>
                <a:gd name="connsiteX15" fmla="*/ 67172 w 67171"/>
                <a:gd name="connsiteY15" fmla="*/ 81725 h 101857"/>
                <a:gd name="connsiteX16" fmla="*/ 61362 w 67171"/>
                <a:gd name="connsiteY16" fmla="*/ 63532 h 101857"/>
                <a:gd name="connsiteX17" fmla="*/ 57361 w 67171"/>
                <a:gd name="connsiteY17" fmla="*/ 41720 h 10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171" h="101857">
                  <a:moveTo>
                    <a:pt x="57361" y="41720"/>
                  </a:moveTo>
                  <a:cubicBezTo>
                    <a:pt x="55266" y="36481"/>
                    <a:pt x="56695" y="24860"/>
                    <a:pt x="56980" y="19622"/>
                  </a:cubicBezTo>
                  <a:cubicBezTo>
                    <a:pt x="57361" y="14383"/>
                    <a:pt x="55551" y="11525"/>
                    <a:pt x="53075" y="10192"/>
                  </a:cubicBezTo>
                  <a:cubicBezTo>
                    <a:pt x="51741" y="9430"/>
                    <a:pt x="50694" y="4477"/>
                    <a:pt x="49932" y="0"/>
                  </a:cubicBezTo>
                  <a:cubicBezTo>
                    <a:pt x="47170" y="1238"/>
                    <a:pt x="46884" y="5810"/>
                    <a:pt x="45741" y="3905"/>
                  </a:cubicBezTo>
                  <a:cubicBezTo>
                    <a:pt x="44312" y="1524"/>
                    <a:pt x="7831" y="191"/>
                    <a:pt x="6022" y="2953"/>
                  </a:cubicBezTo>
                  <a:cubicBezTo>
                    <a:pt x="4116" y="5715"/>
                    <a:pt x="9260" y="16097"/>
                    <a:pt x="8784" y="18860"/>
                  </a:cubicBezTo>
                  <a:cubicBezTo>
                    <a:pt x="8498" y="20574"/>
                    <a:pt x="7736" y="21717"/>
                    <a:pt x="6498" y="21717"/>
                  </a:cubicBezTo>
                  <a:cubicBezTo>
                    <a:pt x="10403" y="30385"/>
                    <a:pt x="12022" y="43625"/>
                    <a:pt x="12022" y="46292"/>
                  </a:cubicBezTo>
                  <a:cubicBezTo>
                    <a:pt x="12022" y="49816"/>
                    <a:pt x="5736" y="52578"/>
                    <a:pt x="6022" y="56864"/>
                  </a:cubicBezTo>
                  <a:cubicBezTo>
                    <a:pt x="6403" y="61055"/>
                    <a:pt x="402" y="69533"/>
                    <a:pt x="21" y="72295"/>
                  </a:cubicBezTo>
                  <a:cubicBezTo>
                    <a:pt x="-360" y="75057"/>
                    <a:pt x="4593" y="87058"/>
                    <a:pt x="6688" y="89821"/>
                  </a:cubicBezTo>
                  <a:cubicBezTo>
                    <a:pt x="7736" y="91250"/>
                    <a:pt x="7260" y="94583"/>
                    <a:pt x="6403" y="97536"/>
                  </a:cubicBezTo>
                  <a:cubicBezTo>
                    <a:pt x="12784" y="99346"/>
                    <a:pt x="16975" y="101537"/>
                    <a:pt x="18214" y="101822"/>
                  </a:cubicBezTo>
                  <a:cubicBezTo>
                    <a:pt x="20976" y="102489"/>
                    <a:pt x="40883" y="93440"/>
                    <a:pt x="48884" y="89440"/>
                  </a:cubicBezTo>
                  <a:cubicBezTo>
                    <a:pt x="55266" y="86297"/>
                    <a:pt x="62314" y="84296"/>
                    <a:pt x="67172" y="81725"/>
                  </a:cubicBezTo>
                  <a:cubicBezTo>
                    <a:pt x="64219" y="76010"/>
                    <a:pt x="61362" y="68580"/>
                    <a:pt x="61362" y="63532"/>
                  </a:cubicBezTo>
                  <a:cubicBezTo>
                    <a:pt x="61552" y="55340"/>
                    <a:pt x="59457" y="46958"/>
                    <a:pt x="57361" y="4172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E297CB6-9E5F-BB21-E33D-01A070C48DF9}"/>
                </a:ext>
              </a:extLst>
            </p:cNvPr>
            <p:cNvSpPr/>
            <p:nvPr/>
          </p:nvSpPr>
          <p:spPr>
            <a:xfrm>
              <a:off x="5245446" y="3894724"/>
              <a:ext cx="216376" cy="161935"/>
            </a:xfrm>
            <a:custGeom>
              <a:avLst/>
              <a:gdLst>
                <a:gd name="connsiteX0" fmla="*/ 39910 w 117951"/>
                <a:gd name="connsiteY0" fmla="*/ 47816 h 88274"/>
                <a:gd name="connsiteX1" fmla="*/ 47244 w 117951"/>
                <a:gd name="connsiteY1" fmla="*/ 46101 h 88274"/>
                <a:gd name="connsiteX2" fmla="*/ 59150 w 117951"/>
                <a:gd name="connsiteY2" fmla="*/ 43625 h 88274"/>
                <a:gd name="connsiteX3" fmla="*/ 71818 w 117951"/>
                <a:gd name="connsiteY3" fmla="*/ 59436 h 88274"/>
                <a:gd name="connsiteX4" fmla="*/ 73914 w 117951"/>
                <a:gd name="connsiteY4" fmla="*/ 68866 h 88274"/>
                <a:gd name="connsiteX5" fmla="*/ 74390 w 117951"/>
                <a:gd name="connsiteY5" fmla="*/ 70009 h 88274"/>
                <a:gd name="connsiteX6" fmla="*/ 85820 w 117951"/>
                <a:gd name="connsiteY6" fmla="*/ 68008 h 88274"/>
                <a:gd name="connsiteX7" fmla="*/ 90297 w 117951"/>
                <a:gd name="connsiteY7" fmla="*/ 81439 h 88274"/>
                <a:gd name="connsiteX8" fmla="*/ 97917 w 117951"/>
                <a:gd name="connsiteY8" fmla="*/ 86963 h 88274"/>
                <a:gd name="connsiteX9" fmla="*/ 104108 w 117951"/>
                <a:gd name="connsiteY9" fmla="*/ 82106 h 88274"/>
                <a:gd name="connsiteX10" fmla="*/ 107251 w 117951"/>
                <a:gd name="connsiteY10" fmla="*/ 84487 h 88274"/>
                <a:gd name="connsiteX11" fmla="*/ 111442 w 117951"/>
                <a:gd name="connsiteY11" fmla="*/ 79724 h 88274"/>
                <a:gd name="connsiteX12" fmla="*/ 110014 w 117951"/>
                <a:gd name="connsiteY12" fmla="*/ 70199 h 88274"/>
                <a:gd name="connsiteX13" fmla="*/ 117348 w 117951"/>
                <a:gd name="connsiteY13" fmla="*/ 69152 h 88274"/>
                <a:gd name="connsiteX14" fmla="*/ 114586 w 117951"/>
                <a:gd name="connsiteY14" fmla="*/ 59341 h 88274"/>
                <a:gd name="connsiteX15" fmla="*/ 111824 w 117951"/>
                <a:gd name="connsiteY15" fmla="*/ 52007 h 88274"/>
                <a:gd name="connsiteX16" fmla="*/ 111824 w 117951"/>
                <a:gd name="connsiteY16" fmla="*/ 39433 h 88274"/>
                <a:gd name="connsiteX17" fmla="*/ 109728 w 117951"/>
                <a:gd name="connsiteY17" fmla="*/ 37243 h 88274"/>
                <a:gd name="connsiteX18" fmla="*/ 106013 w 117951"/>
                <a:gd name="connsiteY18" fmla="*/ 28385 h 88274"/>
                <a:gd name="connsiteX19" fmla="*/ 106013 w 117951"/>
                <a:gd name="connsiteY19" fmla="*/ 22765 h 88274"/>
                <a:gd name="connsiteX20" fmla="*/ 100393 w 117951"/>
                <a:gd name="connsiteY20" fmla="*/ 15335 h 88274"/>
                <a:gd name="connsiteX21" fmla="*/ 94297 w 117951"/>
                <a:gd name="connsiteY21" fmla="*/ 3620 h 88274"/>
                <a:gd name="connsiteX22" fmla="*/ 83058 w 117951"/>
                <a:gd name="connsiteY22" fmla="*/ 11621 h 88274"/>
                <a:gd name="connsiteX23" fmla="*/ 72295 w 117951"/>
                <a:gd name="connsiteY23" fmla="*/ 10668 h 88274"/>
                <a:gd name="connsiteX24" fmla="*/ 63437 w 117951"/>
                <a:gd name="connsiteY24" fmla="*/ 12097 h 88274"/>
                <a:gd name="connsiteX25" fmla="*/ 58769 w 117951"/>
                <a:gd name="connsiteY25" fmla="*/ 7906 h 88274"/>
                <a:gd name="connsiteX26" fmla="*/ 58865 w 117951"/>
                <a:gd name="connsiteY26" fmla="*/ 5334 h 88274"/>
                <a:gd name="connsiteX27" fmla="*/ 57150 w 117951"/>
                <a:gd name="connsiteY27" fmla="*/ 6001 h 88274"/>
                <a:gd name="connsiteX28" fmla="*/ 34004 w 117951"/>
                <a:gd name="connsiteY28" fmla="*/ 4572 h 88274"/>
                <a:gd name="connsiteX29" fmla="*/ 22765 w 117951"/>
                <a:gd name="connsiteY29" fmla="*/ 0 h 88274"/>
                <a:gd name="connsiteX30" fmla="*/ 19241 w 117951"/>
                <a:gd name="connsiteY30" fmla="*/ 7334 h 88274"/>
                <a:gd name="connsiteX31" fmla="*/ 20288 w 117951"/>
                <a:gd name="connsiteY31" fmla="*/ 14669 h 88274"/>
                <a:gd name="connsiteX32" fmla="*/ 14668 w 117951"/>
                <a:gd name="connsiteY32" fmla="*/ 17145 h 88274"/>
                <a:gd name="connsiteX33" fmla="*/ 1715 w 117951"/>
                <a:gd name="connsiteY33" fmla="*/ 24860 h 88274"/>
                <a:gd name="connsiteX34" fmla="*/ 0 w 117951"/>
                <a:gd name="connsiteY34" fmla="*/ 26575 h 88274"/>
                <a:gd name="connsiteX35" fmla="*/ 11335 w 117951"/>
                <a:gd name="connsiteY35" fmla="*/ 40481 h 88274"/>
                <a:gd name="connsiteX36" fmla="*/ 29146 w 117951"/>
                <a:gd name="connsiteY36" fmla="*/ 59912 h 88274"/>
                <a:gd name="connsiteX37" fmla="*/ 39910 w 117951"/>
                <a:gd name="connsiteY37" fmla="*/ 47816 h 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951" h="88274">
                  <a:moveTo>
                    <a:pt x="39910" y="47816"/>
                  </a:moveTo>
                  <a:cubicBezTo>
                    <a:pt x="40291" y="44006"/>
                    <a:pt x="43434" y="45339"/>
                    <a:pt x="47244" y="46101"/>
                  </a:cubicBezTo>
                  <a:cubicBezTo>
                    <a:pt x="51054" y="46768"/>
                    <a:pt x="55626" y="43625"/>
                    <a:pt x="59150" y="43625"/>
                  </a:cubicBezTo>
                  <a:cubicBezTo>
                    <a:pt x="62675" y="43625"/>
                    <a:pt x="71818" y="55912"/>
                    <a:pt x="71818" y="59436"/>
                  </a:cubicBezTo>
                  <a:cubicBezTo>
                    <a:pt x="71818" y="62960"/>
                    <a:pt x="72200" y="66104"/>
                    <a:pt x="73914" y="68866"/>
                  </a:cubicBezTo>
                  <a:cubicBezTo>
                    <a:pt x="74104" y="69247"/>
                    <a:pt x="74295" y="69628"/>
                    <a:pt x="74390" y="70009"/>
                  </a:cubicBezTo>
                  <a:cubicBezTo>
                    <a:pt x="80010" y="68675"/>
                    <a:pt x="84772" y="68008"/>
                    <a:pt x="85820" y="68008"/>
                  </a:cubicBezTo>
                  <a:cubicBezTo>
                    <a:pt x="87535" y="68008"/>
                    <a:pt x="90964" y="76295"/>
                    <a:pt x="90297" y="81439"/>
                  </a:cubicBezTo>
                  <a:cubicBezTo>
                    <a:pt x="89630" y="86582"/>
                    <a:pt x="95441" y="90392"/>
                    <a:pt x="97917" y="86963"/>
                  </a:cubicBezTo>
                  <a:cubicBezTo>
                    <a:pt x="100298" y="83534"/>
                    <a:pt x="103442" y="79058"/>
                    <a:pt x="104108" y="82106"/>
                  </a:cubicBezTo>
                  <a:cubicBezTo>
                    <a:pt x="104299" y="83058"/>
                    <a:pt x="105632" y="83820"/>
                    <a:pt x="107251" y="84487"/>
                  </a:cubicBezTo>
                  <a:cubicBezTo>
                    <a:pt x="108109" y="82487"/>
                    <a:pt x="110014" y="81629"/>
                    <a:pt x="111442" y="79724"/>
                  </a:cubicBezTo>
                  <a:cubicBezTo>
                    <a:pt x="113538" y="76867"/>
                    <a:pt x="108299" y="73724"/>
                    <a:pt x="110014" y="70199"/>
                  </a:cubicBezTo>
                  <a:cubicBezTo>
                    <a:pt x="111728" y="66675"/>
                    <a:pt x="114967" y="71628"/>
                    <a:pt x="117348" y="69152"/>
                  </a:cubicBezTo>
                  <a:cubicBezTo>
                    <a:pt x="119825" y="66675"/>
                    <a:pt x="113824" y="61436"/>
                    <a:pt x="114586" y="59341"/>
                  </a:cubicBezTo>
                  <a:cubicBezTo>
                    <a:pt x="115253" y="57245"/>
                    <a:pt x="114967" y="53721"/>
                    <a:pt x="111824" y="52007"/>
                  </a:cubicBezTo>
                  <a:cubicBezTo>
                    <a:pt x="109252" y="50578"/>
                    <a:pt x="110680" y="44577"/>
                    <a:pt x="111824" y="39433"/>
                  </a:cubicBezTo>
                  <a:cubicBezTo>
                    <a:pt x="111062" y="38862"/>
                    <a:pt x="110300" y="38005"/>
                    <a:pt x="109728" y="37243"/>
                  </a:cubicBezTo>
                  <a:cubicBezTo>
                    <a:pt x="107823" y="34481"/>
                    <a:pt x="109252" y="28385"/>
                    <a:pt x="106013" y="28385"/>
                  </a:cubicBezTo>
                  <a:cubicBezTo>
                    <a:pt x="102775" y="28385"/>
                    <a:pt x="103251" y="23717"/>
                    <a:pt x="106013" y="22765"/>
                  </a:cubicBezTo>
                  <a:cubicBezTo>
                    <a:pt x="108775" y="21812"/>
                    <a:pt x="100393" y="18574"/>
                    <a:pt x="100393" y="15335"/>
                  </a:cubicBezTo>
                  <a:cubicBezTo>
                    <a:pt x="100393" y="12097"/>
                    <a:pt x="96203" y="4096"/>
                    <a:pt x="94297" y="3620"/>
                  </a:cubicBezTo>
                  <a:cubicBezTo>
                    <a:pt x="92392" y="3143"/>
                    <a:pt x="85916" y="11621"/>
                    <a:pt x="83058" y="11621"/>
                  </a:cubicBezTo>
                  <a:cubicBezTo>
                    <a:pt x="80200" y="11621"/>
                    <a:pt x="74200" y="6001"/>
                    <a:pt x="72295" y="10668"/>
                  </a:cubicBezTo>
                  <a:cubicBezTo>
                    <a:pt x="70390" y="15335"/>
                    <a:pt x="66199" y="8287"/>
                    <a:pt x="63437" y="12097"/>
                  </a:cubicBezTo>
                  <a:cubicBezTo>
                    <a:pt x="60674" y="15812"/>
                    <a:pt x="58769" y="7906"/>
                    <a:pt x="58769" y="7906"/>
                  </a:cubicBezTo>
                  <a:cubicBezTo>
                    <a:pt x="58769" y="7906"/>
                    <a:pt x="58769" y="6763"/>
                    <a:pt x="58865" y="5334"/>
                  </a:cubicBezTo>
                  <a:cubicBezTo>
                    <a:pt x="58293" y="5525"/>
                    <a:pt x="57721" y="5715"/>
                    <a:pt x="57150" y="6001"/>
                  </a:cubicBezTo>
                  <a:cubicBezTo>
                    <a:pt x="49054" y="8763"/>
                    <a:pt x="34671" y="7049"/>
                    <a:pt x="34004" y="4572"/>
                  </a:cubicBezTo>
                  <a:cubicBezTo>
                    <a:pt x="33338" y="2096"/>
                    <a:pt x="22765" y="0"/>
                    <a:pt x="22765" y="0"/>
                  </a:cubicBezTo>
                  <a:cubicBezTo>
                    <a:pt x="22765" y="0"/>
                    <a:pt x="23146" y="6001"/>
                    <a:pt x="19241" y="7334"/>
                  </a:cubicBezTo>
                  <a:cubicBezTo>
                    <a:pt x="15335" y="8763"/>
                    <a:pt x="20288" y="13335"/>
                    <a:pt x="20288" y="14669"/>
                  </a:cubicBezTo>
                  <a:cubicBezTo>
                    <a:pt x="20288" y="16097"/>
                    <a:pt x="17145" y="18193"/>
                    <a:pt x="14668" y="17145"/>
                  </a:cubicBezTo>
                  <a:cubicBezTo>
                    <a:pt x="12192" y="16097"/>
                    <a:pt x="5239" y="22384"/>
                    <a:pt x="1715" y="24860"/>
                  </a:cubicBezTo>
                  <a:cubicBezTo>
                    <a:pt x="1333" y="25146"/>
                    <a:pt x="762" y="25717"/>
                    <a:pt x="0" y="26575"/>
                  </a:cubicBezTo>
                  <a:cubicBezTo>
                    <a:pt x="5429" y="30956"/>
                    <a:pt x="4953" y="35814"/>
                    <a:pt x="11335" y="40481"/>
                  </a:cubicBezTo>
                  <a:cubicBezTo>
                    <a:pt x="17240" y="44767"/>
                    <a:pt x="24670" y="50578"/>
                    <a:pt x="29146" y="59912"/>
                  </a:cubicBezTo>
                  <a:cubicBezTo>
                    <a:pt x="33623" y="55817"/>
                    <a:pt x="39624" y="50483"/>
                    <a:pt x="39910" y="4781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0FD0DF2-FE36-B421-3BF4-842466860E20}"/>
                </a:ext>
              </a:extLst>
            </p:cNvPr>
            <p:cNvSpPr/>
            <p:nvPr/>
          </p:nvSpPr>
          <p:spPr>
            <a:xfrm>
              <a:off x="5349238" y="4019481"/>
              <a:ext cx="121204" cy="116196"/>
            </a:xfrm>
            <a:custGeom>
              <a:avLst/>
              <a:gdLst>
                <a:gd name="connsiteX0" fmla="*/ 53816 w 66071"/>
                <a:gd name="connsiteY0" fmla="*/ 36671 h 63341"/>
                <a:gd name="connsiteX1" fmla="*/ 48577 w 66071"/>
                <a:gd name="connsiteY1" fmla="*/ 31718 h 63341"/>
                <a:gd name="connsiteX2" fmla="*/ 50292 w 66071"/>
                <a:gd name="connsiteY2" fmla="*/ 20479 h 63341"/>
                <a:gd name="connsiteX3" fmla="*/ 50673 w 66071"/>
                <a:gd name="connsiteY3" fmla="*/ 16478 h 63341"/>
                <a:gd name="connsiteX4" fmla="*/ 47530 w 66071"/>
                <a:gd name="connsiteY4" fmla="*/ 14097 h 63341"/>
                <a:gd name="connsiteX5" fmla="*/ 41338 w 66071"/>
                <a:gd name="connsiteY5" fmla="*/ 18955 h 63341"/>
                <a:gd name="connsiteX6" fmla="*/ 33718 w 66071"/>
                <a:gd name="connsiteY6" fmla="*/ 13430 h 63341"/>
                <a:gd name="connsiteX7" fmla="*/ 29242 w 66071"/>
                <a:gd name="connsiteY7" fmla="*/ 0 h 63341"/>
                <a:gd name="connsiteX8" fmla="*/ 17812 w 66071"/>
                <a:gd name="connsiteY8" fmla="*/ 2000 h 63341"/>
                <a:gd name="connsiteX9" fmla="*/ 16288 w 66071"/>
                <a:gd name="connsiteY9" fmla="*/ 10001 h 63341"/>
                <a:gd name="connsiteX10" fmla="*/ 3620 w 66071"/>
                <a:gd name="connsiteY10" fmla="*/ 20574 h 63341"/>
                <a:gd name="connsiteX11" fmla="*/ 0 w 66071"/>
                <a:gd name="connsiteY11" fmla="*/ 25908 h 63341"/>
                <a:gd name="connsiteX12" fmla="*/ 20574 w 66071"/>
                <a:gd name="connsiteY12" fmla="*/ 39624 h 63341"/>
                <a:gd name="connsiteX13" fmla="*/ 57531 w 66071"/>
                <a:gd name="connsiteY13" fmla="*/ 62770 h 63341"/>
                <a:gd name="connsiteX14" fmla="*/ 61341 w 66071"/>
                <a:gd name="connsiteY14" fmla="*/ 63341 h 63341"/>
                <a:gd name="connsiteX15" fmla="*/ 66008 w 66071"/>
                <a:gd name="connsiteY15" fmla="*/ 48578 h 63341"/>
                <a:gd name="connsiteX16" fmla="*/ 53816 w 66071"/>
                <a:gd name="connsiteY16" fmla="*/ 36671 h 6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071" h="63341">
                  <a:moveTo>
                    <a:pt x="53816" y="36671"/>
                  </a:moveTo>
                  <a:cubicBezTo>
                    <a:pt x="48863" y="33528"/>
                    <a:pt x="46482" y="33528"/>
                    <a:pt x="48577" y="31718"/>
                  </a:cubicBezTo>
                  <a:cubicBezTo>
                    <a:pt x="50673" y="30004"/>
                    <a:pt x="51054" y="26099"/>
                    <a:pt x="50292" y="20479"/>
                  </a:cubicBezTo>
                  <a:cubicBezTo>
                    <a:pt x="50101" y="18669"/>
                    <a:pt x="50292" y="17431"/>
                    <a:pt x="50673" y="16478"/>
                  </a:cubicBezTo>
                  <a:cubicBezTo>
                    <a:pt x="49054" y="15812"/>
                    <a:pt x="47720" y="15050"/>
                    <a:pt x="47530" y="14097"/>
                  </a:cubicBezTo>
                  <a:cubicBezTo>
                    <a:pt x="46863" y="10954"/>
                    <a:pt x="43720" y="15526"/>
                    <a:pt x="41338" y="18955"/>
                  </a:cubicBezTo>
                  <a:cubicBezTo>
                    <a:pt x="38957" y="22384"/>
                    <a:pt x="33052" y="18574"/>
                    <a:pt x="33718" y="13430"/>
                  </a:cubicBezTo>
                  <a:cubicBezTo>
                    <a:pt x="34385" y="8287"/>
                    <a:pt x="30956" y="0"/>
                    <a:pt x="29242" y="0"/>
                  </a:cubicBezTo>
                  <a:cubicBezTo>
                    <a:pt x="28099" y="0"/>
                    <a:pt x="23431" y="667"/>
                    <a:pt x="17812" y="2000"/>
                  </a:cubicBezTo>
                  <a:cubicBezTo>
                    <a:pt x="18574" y="4477"/>
                    <a:pt x="16859" y="7239"/>
                    <a:pt x="16288" y="10001"/>
                  </a:cubicBezTo>
                  <a:cubicBezTo>
                    <a:pt x="15621" y="13145"/>
                    <a:pt x="7144" y="17717"/>
                    <a:pt x="3620" y="20574"/>
                  </a:cubicBezTo>
                  <a:cubicBezTo>
                    <a:pt x="2667" y="21336"/>
                    <a:pt x="1333" y="23336"/>
                    <a:pt x="0" y="25908"/>
                  </a:cubicBezTo>
                  <a:cubicBezTo>
                    <a:pt x="6572" y="30099"/>
                    <a:pt x="14288" y="34957"/>
                    <a:pt x="20574" y="39624"/>
                  </a:cubicBezTo>
                  <a:cubicBezTo>
                    <a:pt x="32004" y="48292"/>
                    <a:pt x="49339" y="59722"/>
                    <a:pt x="57531" y="62770"/>
                  </a:cubicBezTo>
                  <a:cubicBezTo>
                    <a:pt x="58579" y="63151"/>
                    <a:pt x="59912" y="63341"/>
                    <a:pt x="61341" y="63341"/>
                  </a:cubicBezTo>
                  <a:cubicBezTo>
                    <a:pt x="63246" y="54483"/>
                    <a:pt x="65342" y="53340"/>
                    <a:pt x="66008" y="48578"/>
                  </a:cubicBezTo>
                  <a:cubicBezTo>
                    <a:pt x="66866" y="43339"/>
                    <a:pt x="58769" y="39815"/>
                    <a:pt x="53816" y="3667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654BABB-C2BA-DAD8-4168-C2E2B7B80146}"/>
                </a:ext>
              </a:extLst>
            </p:cNvPr>
            <p:cNvSpPr/>
            <p:nvPr/>
          </p:nvSpPr>
          <p:spPr>
            <a:xfrm>
              <a:off x="5511562" y="3974749"/>
              <a:ext cx="83506" cy="92082"/>
            </a:xfrm>
            <a:custGeom>
              <a:avLst/>
              <a:gdLst>
                <a:gd name="connsiteX0" fmla="*/ 43815 w 45521"/>
                <a:gd name="connsiteY0" fmla="*/ 34385 h 50196"/>
                <a:gd name="connsiteX1" fmla="*/ 44863 w 45521"/>
                <a:gd name="connsiteY1" fmla="*/ 25241 h 50196"/>
                <a:gd name="connsiteX2" fmla="*/ 42767 w 45521"/>
                <a:gd name="connsiteY2" fmla="*/ 15812 h 50196"/>
                <a:gd name="connsiteX3" fmla="*/ 30099 w 45521"/>
                <a:gd name="connsiteY3" fmla="*/ 0 h 50196"/>
                <a:gd name="connsiteX4" fmla="*/ 18193 w 45521"/>
                <a:gd name="connsiteY4" fmla="*/ 2476 h 50196"/>
                <a:gd name="connsiteX5" fmla="*/ 10859 w 45521"/>
                <a:gd name="connsiteY5" fmla="*/ 4191 h 50196"/>
                <a:gd name="connsiteX6" fmla="*/ 0 w 45521"/>
                <a:gd name="connsiteY6" fmla="*/ 16002 h 50196"/>
                <a:gd name="connsiteX7" fmla="*/ 2286 w 45521"/>
                <a:gd name="connsiteY7" fmla="*/ 21812 h 50196"/>
                <a:gd name="connsiteX8" fmla="*/ 14954 w 45521"/>
                <a:gd name="connsiteY8" fmla="*/ 41720 h 50196"/>
                <a:gd name="connsiteX9" fmla="*/ 27622 w 45521"/>
                <a:gd name="connsiteY9" fmla="*/ 50197 h 50196"/>
                <a:gd name="connsiteX10" fmla="*/ 31242 w 45521"/>
                <a:gd name="connsiteY10" fmla="*/ 44863 h 50196"/>
                <a:gd name="connsiteX11" fmla="*/ 43815 w 45521"/>
                <a:gd name="connsiteY11" fmla="*/ 34385 h 5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21" h="50196">
                  <a:moveTo>
                    <a:pt x="43815" y="34385"/>
                  </a:moveTo>
                  <a:cubicBezTo>
                    <a:pt x="44482" y="31242"/>
                    <a:pt x="46577" y="28099"/>
                    <a:pt x="44863" y="25241"/>
                  </a:cubicBezTo>
                  <a:cubicBezTo>
                    <a:pt x="43148" y="22479"/>
                    <a:pt x="42767" y="19241"/>
                    <a:pt x="42767" y="15812"/>
                  </a:cubicBezTo>
                  <a:cubicBezTo>
                    <a:pt x="42767" y="12287"/>
                    <a:pt x="33623" y="0"/>
                    <a:pt x="30099" y="0"/>
                  </a:cubicBezTo>
                  <a:cubicBezTo>
                    <a:pt x="26575" y="0"/>
                    <a:pt x="22003" y="3143"/>
                    <a:pt x="18193" y="2476"/>
                  </a:cubicBezTo>
                  <a:cubicBezTo>
                    <a:pt x="14288" y="1810"/>
                    <a:pt x="11144" y="381"/>
                    <a:pt x="10859" y="4191"/>
                  </a:cubicBezTo>
                  <a:cubicBezTo>
                    <a:pt x="10573" y="6858"/>
                    <a:pt x="4572" y="12192"/>
                    <a:pt x="0" y="16002"/>
                  </a:cubicBezTo>
                  <a:cubicBezTo>
                    <a:pt x="857" y="17812"/>
                    <a:pt x="1714" y="19717"/>
                    <a:pt x="2286" y="21812"/>
                  </a:cubicBezTo>
                  <a:cubicBezTo>
                    <a:pt x="6001" y="34671"/>
                    <a:pt x="9525" y="37243"/>
                    <a:pt x="14954" y="41720"/>
                  </a:cubicBezTo>
                  <a:cubicBezTo>
                    <a:pt x="17431" y="43720"/>
                    <a:pt x="22098" y="46768"/>
                    <a:pt x="27622" y="50197"/>
                  </a:cubicBezTo>
                  <a:cubicBezTo>
                    <a:pt x="28956" y="47625"/>
                    <a:pt x="30194" y="45625"/>
                    <a:pt x="31242" y="44863"/>
                  </a:cubicBezTo>
                  <a:cubicBezTo>
                    <a:pt x="34671" y="42100"/>
                    <a:pt x="43053" y="37529"/>
                    <a:pt x="43815" y="3438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5FA8F3-7EE5-CFF5-F9E0-B43439782CD0}"/>
                </a:ext>
              </a:extLst>
            </p:cNvPr>
            <p:cNvSpPr/>
            <p:nvPr/>
          </p:nvSpPr>
          <p:spPr>
            <a:xfrm>
              <a:off x="5402530" y="3436927"/>
              <a:ext cx="243261" cy="197446"/>
            </a:xfrm>
            <a:custGeom>
              <a:avLst/>
              <a:gdLst>
                <a:gd name="connsiteX0" fmla="*/ 62389 w 132607"/>
                <a:gd name="connsiteY0" fmla="*/ 82963 h 107632"/>
                <a:gd name="connsiteX1" fmla="*/ 78867 w 132607"/>
                <a:gd name="connsiteY1" fmla="*/ 71152 h 107632"/>
                <a:gd name="connsiteX2" fmla="*/ 78867 w 132607"/>
                <a:gd name="connsiteY2" fmla="*/ 28861 h 107632"/>
                <a:gd name="connsiteX3" fmla="*/ 132016 w 132607"/>
                <a:gd name="connsiteY3" fmla="*/ 28861 h 107632"/>
                <a:gd name="connsiteX4" fmla="*/ 132397 w 132607"/>
                <a:gd name="connsiteY4" fmla="*/ 6096 h 107632"/>
                <a:gd name="connsiteX5" fmla="*/ 121063 w 132607"/>
                <a:gd name="connsiteY5" fmla="*/ 0 h 107632"/>
                <a:gd name="connsiteX6" fmla="*/ 62198 w 132607"/>
                <a:gd name="connsiteY6" fmla="*/ 0 h 107632"/>
                <a:gd name="connsiteX7" fmla="*/ 53530 w 132607"/>
                <a:gd name="connsiteY7" fmla="*/ 14478 h 107632"/>
                <a:gd name="connsiteX8" fmla="*/ 32480 w 132607"/>
                <a:gd name="connsiteY8" fmla="*/ 43434 h 107632"/>
                <a:gd name="connsiteX9" fmla="*/ 4667 w 132607"/>
                <a:gd name="connsiteY9" fmla="*/ 92774 h 107632"/>
                <a:gd name="connsiteX10" fmla="*/ 0 w 132607"/>
                <a:gd name="connsiteY10" fmla="*/ 107633 h 107632"/>
                <a:gd name="connsiteX11" fmla="*/ 62389 w 132607"/>
                <a:gd name="connsiteY11" fmla="*/ 107633 h 107632"/>
                <a:gd name="connsiteX12" fmla="*/ 62389 w 132607"/>
                <a:gd name="connsiteY12" fmla="*/ 82963 h 10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607" h="107632">
                  <a:moveTo>
                    <a:pt x="62389" y="82963"/>
                  </a:moveTo>
                  <a:cubicBezTo>
                    <a:pt x="62389" y="79343"/>
                    <a:pt x="78867" y="74676"/>
                    <a:pt x="78867" y="71152"/>
                  </a:cubicBezTo>
                  <a:cubicBezTo>
                    <a:pt x="78867" y="67532"/>
                    <a:pt x="78867" y="28861"/>
                    <a:pt x="78867" y="28861"/>
                  </a:cubicBezTo>
                  <a:cubicBezTo>
                    <a:pt x="78867" y="28861"/>
                    <a:pt x="130397" y="29908"/>
                    <a:pt x="132016" y="28861"/>
                  </a:cubicBezTo>
                  <a:cubicBezTo>
                    <a:pt x="132779" y="28289"/>
                    <a:pt x="132683" y="17145"/>
                    <a:pt x="132397" y="6096"/>
                  </a:cubicBezTo>
                  <a:cubicBezTo>
                    <a:pt x="130397" y="2762"/>
                    <a:pt x="133255" y="0"/>
                    <a:pt x="121063" y="0"/>
                  </a:cubicBezTo>
                  <a:cubicBezTo>
                    <a:pt x="111062" y="0"/>
                    <a:pt x="81915" y="0"/>
                    <a:pt x="62198" y="0"/>
                  </a:cubicBezTo>
                  <a:cubicBezTo>
                    <a:pt x="57721" y="4191"/>
                    <a:pt x="55245" y="9906"/>
                    <a:pt x="53530" y="14478"/>
                  </a:cubicBezTo>
                  <a:cubicBezTo>
                    <a:pt x="50768" y="21908"/>
                    <a:pt x="33147" y="32957"/>
                    <a:pt x="32480" y="43434"/>
                  </a:cubicBezTo>
                  <a:cubicBezTo>
                    <a:pt x="31813" y="54007"/>
                    <a:pt x="15430" y="70295"/>
                    <a:pt x="4667" y="92774"/>
                  </a:cubicBezTo>
                  <a:cubicBezTo>
                    <a:pt x="1714" y="98965"/>
                    <a:pt x="381" y="103822"/>
                    <a:pt x="0" y="107633"/>
                  </a:cubicBezTo>
                  <a:lnTo>
                    <a:pt x="62389" y="107633"/>
                  </a:lnTo>
                  <a:cubicBezTo>
                    <a:pt x="62389" y="107728"/>
                    <a:pt x="62389" y="86582"/>
                    <a:pt x="62389" y="8296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862CF0-9A11-F90D-3516-FEC01121B2B9}"/>
                </a:ext>
              </a:extLst>
            </p:cNvPr>
            <p:cNvSpPr/>
            <p:nvPr/>
          </p:nvSpPr>
          <p:spPr>
            <a:xfrm>
              <a:off x="5189559" y="3447585"/>
              <a:ext cx="351356" cy="386504"/>
            </a:xfrm>
            <a:custGeom>
              <a:avLst/>
              <a:gdLst>
                <a:gd name="connsiteX0" fmla="*/ 14368 w 191532"/>
                <a:gd name="connsiteY0" fmla="*/ 182118 h 210692"/>
                <a:gd name="connsiteX1" fmla="*/ 28846 w 191532"/>
                <a:gd name="connsiteY1" fmla="*/ 182118 h 210692"/>
                <a:gd name="connsiteX2" fmla="*/ 41038 w 191532"/>
                <a:gd name="connsiteY2" fmla="*/ 180975 h 210692"/>
                <a:gd name="connsiteX3" fmla="*/ 49896 w 191532"/>
                <a:gd name="connsiteY3" fmla="*/ 188786 h 210692"/>
                <a:gd name="connsiteX4" fmla="*/ 55421 w 191532"/>
                <a:gd name="connsiteY4" fmla="*/ 188786 h 210692"/>
                <a:gd name="connsiteX5" fmla="*/ 66565 w 191532"/>
                <a:gd name="connsiteY5" fmla="*/ 203263 h 210692"/>
                <a:gd name="connsiteX6" fmla="*/ 74090 w 191532"/>
                <a:gd name="connsiteY6" fmla="*/ 210693 h 210692"/>
                <a:gd name="connsiteX7" fmla="*/ 82567 w 191532"/>
                <a:gd name="connsiteY7" fmla="*/ 205550 h 210692"/>
                <a:gd name="connsiteX8" fmla="*/ 91806 w 191532"/>
                <a:gd name="connsiteY8" fmla="*/ 202025 h 210692"/>
                <a:gd name="connsiteX9" fmla="*/ 100284 w 191532"/>
                <a:gd name="connsiteY9" fmla="*/ 200596 h 210692"/>
                <a:gd name="connsiteX10" fmla="*/ 110952 w 191532"/>
                <a:gd name="connsiteY10" fmla="*/ 201263 h 210692"/>
                <a:gd name="connsiteX11" fmla="*/ 120858 w 191532"/>
                <a:gd name="connsiteY11" fmla="*/ 198406 h 210692"/>
                <a:gd name="connsiteX12" fmla="*/ 182579 w 191532"/>
                <a:gd name="connsiteY12" fmla="*/ 197739 h 210692"/>
                <a:gd name="connsiteX13" fmla="*/ 184675 w 191532"/>
                <a:gd name="connsiteY13" fmla="*/ 184213 h 210692"/>
                <a:gd name="connsiteX14" fmla="*/ 179722 w 191532"/>
                <a:gd name="connsiteY14" fmla="*/ 179261 h 210692"/>
                <a:gd name="connsiteX15" fmla="*/ 164863 w 191532"/>
                <a:gd name="connsiteY15" fmla="*/ 39433 h 210692"/>
                <a:gd name="connsiteX16" fmla="*/ 191533 w 191532"/>
                <a:gd name="connsiteY16" fmla="*/ 39433 h 210692"/>
                <a:gd name="connsiteX17" fmla="*/ 135621 w 191532"/>
                <a:gd name="connsiteY17" fmla="*/ 2858 h 210692"/>
                <a:gd name="connsiteX18" fmla="*/ 132478 w 191532"/>
                <a:gd name="connsiteY18" fmla="*/ 0 h 210692"/>
                <a:gd name="connsiteX19" fmla="*/ 132097 w 191532"/>
                <a:gd name="connsiteY19" fmla="*/ 22765 h 210692"/>
                <a:gd name="connsiteX20" fmla="*/ 78948 w 191532"/>
                <a:gd name="connsiteY20" fmla="*/ 22765 h 210692"/>
                <a:gd name="connsiteX21" fmla="*/ 78948 w 191532"/>
                <a:gd name="connsiteY21" fmla="*/ 65056 h 210692"/>
                <a:gd name="connsiteX22" fmla="*/ 62469 w 191532"/>
                <a:gd name="connsiteY22" fmla="*/ 76867 h 210692"/>
                <a:gd name="connsiteX23" fmla="*/ 62469 w 191532"/>
                <a:gd name="connsiteY23" fmla="*/ 101632 h 210692"/>
                <a:gd name="connsiteX24" fmla="*/ 81 w 191532"/>
                <a:gd name="connsiteY24" fmla="*/ 101632 h 210692"/>
                <a:gd name="connsiteX25" fmla="*/ 8939 w 191532"/>
                <a:gd name="connsiteY25" fmla="*/ 119539 h 210692"/>
                <a:gd name="connsiteX26" fmla="*/ 12463 w 191532"/>
                <a:gd name="connsiteY26" fmla="*/ 145066 h 210692"/>
                <a:gd name="connsiteX27" fmla="*/ 7320 w 191532"/>
                <a:gd name="connsiteY27" fmla="*/ 176213 h 210692"/>
                <a:gd name="connsiteX28" fmla="*/ 4652 w 191532"/>
                <a:gd name="connsiteY28" fmla="*/ 189929 h 210692"/>
                <a:gd name="connsiteX29" fmla="*/ 5510 w 191532"/>
                <a:gd name="connsiteY29" fmla="*/ 189738 h 210692"/>
                <a:gd name="connsiteX30" fmla="*/ 14368 w 191532"/>
                <a:gd name="connsiteY30" fmla="*/ 182118 h 21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1532" h="210692">
                  <a:moveTo>
                    <a:pt x="14368" y="182118"/>
                  </a:moveTo>
                  <a:cubicBezTo>
                    <a:pt x="19893" y="183261"/>
                    <a:pt x="28846" y="182118"/>
                    <a:pt x="28846" y="182118"/>
                  </a:cubicBezTo>
                  <a:cubicBezTo>
                    <a:pt x="28846" y="182118"/>
                    <a:pt x="36656" y="178784"/>
                    <a:pt x="41038" y="180975"/>
                  </a:cubicBezTo>
                  <a:cubicBezTo>
                    <a:pt x="45515" y="183166"/>
                    <a:pt x="49896" y="188786"/>
                    <a:pt x="49896" y="188786"/>
                  </a:cubicBezTo>
                  <a:lnTo>
                    <a:pt x="55421" y="188786"/>
                  </a:lnTo>
                  <a:cubicBezTo>
                    <a:pt x="55421" y="188786"/>
                    <a:pt x="59898" y="201073"/>
                    <a:pt x="66565" y="203263"/>
                  </a:cubicBezTo>
                  <a:cubicBezTo>
                    <a:pt x="70375" y="204502"/>
                    <a:pt x="72756" y="208026"/>
                    <a:pt x="74090" y="210693"/>
                  </a:cubicBezTo>
                  <a:cubicBezTo>
                    <a:pt x="78852" y="210598"/>
                    <a:pt x="82567" y="208979"/>
                    <a:pt x="82567" y="205550"/>
                  </a:cubicBezTo>
                  <a:cubicBezTo>
                    <a:pt x="82567" y="201263"/>
                    <a:pt x="84663" y="195643"/>
                    <a:pt x="91806" y="202025"/>
                  </a:cubicBezTo>
                  <a:cubicBezTo>
                    <a:pt x="98855" y="208407"/>
                    <a:pt x="98855" y="202692"/>
                    <a:pt x="100284" y="200596"/>
                  </a:cubicBezTo>
                  <a:cubicBezTo>
                    <a:pt x="101712" y="198501"/>
                    <a:pt x="106665" y="201263"/>
                    <a:pt x="110952" y="201263"/>
                  </a:cubicBezTo>
                  <a:cubicBezTo>
                    <a:pt x="115238" y="201263"/>
                    <a:pt x="120858" y="198406"/>
                    <a:pt x="120858" y="198406"/>
                  </a:cubicBezTo>
                  <a:cubicBezTo>
                    <a:pt x="120858" y="198406"/>
                    <a:pt x="179722" y="199072"/>
                    <a:pt x="182579" y="197739"/>
                  </a:cubicBezTo>
                  <a:cubicBezTo>
                    <a:pt x="185437" y="196310"/>
                    <a:pt x="184675" y="184213"/>
                    <a:pt x="184675" y="184213"/>
                  </a:cubicBezTo>
                  <a:lnTo>
                    <a:pt x="179722" y="179261"/>
                  </a:lnTo>
                  <a:lnTo>
                    <a:pt x="164863" y="39433"/>
                  </a:lnTo>
                  <a:lnTo>
                    <a:pt x="191533" y="39433"/>
                  </a:lnTo>
                  <a:cubicBezTo>
                    <a:pt x="163053" y="20669"/>
                    <a:pt x="138669" y="4667"/>
                    <a:pt x="135621" y="2858"/>
                  </a:cubicBezTo>
                  <a:cubicBezTo>
                    <a:pt x="133907" y="1905"/>
                    <a:pt x="133050" y="953"/>
                    <a:pt x="132478" y="0"/>
                  </a:cubicBezTo>
                  <a:cubicBezTo>
                    <a:pt x="132764" y="11049"/>
                    <a:pt x="132954" y="22288"/>
                    <a:pt x="132097" y="22765"/>
                  </a:cubicBezTo>
                  <a:cubicBezTo>
                    <a:pt x="130573" y="23813"/>
                    <a:pt x="78948" y="22765"/>
                    <a:pt x="78948" y="22765"/>
                  </a:cubicBezTo>
                  <a:cubicBezTo>
                    <a:pt x="78948" y="22765"/>
                    <a:pt x="78948" y="61436"/>
                    <a:pt x="78948" y="65056"/>
                  </a:cubicBezTo>
                  <a:cubicBezTo>
                    <a:pt x="78948" y="68675"/>
                    <a:pt x="62469" y="73342"/>
                    <a:pt x="62469" y="76867"/>
                  </a:cubicBezTo>
                  <a:cubicBezTo>
                    <a:pt x="62469" y="80391"/>
                    <a:pt x="62469" y="101632"/>
                    <a:pt x="62469" y="101632"/>
                  </a:cubicBezTo>
                  <a:lnTo>
                    <a:pt x="81" y="101632"/>
                  </a:lnTo>
                  <a:cubicBezTo>
                    <a:pt x="-777" y="111824"/>
                    <a:pt x="5415" y="115443"/>
                    <a:pt x="8939" y="119539"/>
                  </a:cubicBezTo>
                  <a:cubicBezTo>
                    <a:pt x="13892" y="125158"/>
                    <a:pt x="5224" y="134969"/>
                    <a:pt x="12463" y="145066"/>
                  </a:cubicBezTo>
                  <a:cubicBezTo>
                    <a:pt x="19702" y="155162"/>
                    <a:pt x="10844" y="170593"/>
                    <a:pt x="7320" y="176213"/>
                  </a:cubicBezTo>
                  <a:cubicBezTo>
                    <a:pt x="5415" y="179261"/>
                    <a:pt x="5224" y="184595"/>
                    <a:pt x="4652" y="189929"/>
                  </a:cubicBezTo>
                  <a:cubicBezTo>
                    <a:pt x="4938" y="189833"/>
                    <a:pt x="5319" y="189738"/>
                    <a:pt x="5510" y="189738"/>
                  </a:cubicBezTo>
                  <a:cubicBezTo>
                    <a:pt x="9891" y="188786"/>
                    <a:pt x="8844" y="181070"/>
                    <a:pt x="14368" y="18211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537D10-D3E1-B9E1-7E0C-3A8E53B47866}"/>
                </a:ext>
              </a:extLst>
            </p:cNvPr>
            <p:cNvSpPr/>
            <p:nvPr/>
          </p:nvSpPr>
          <p:spPr>
            <a:xfrm>
              <a:off x="5325474" y="3520273"/>
              <a:ext cx="484462" cy="450608"/>
            </a:xfrm>
            <a:custGeom>
              <a:avLst/>
              <a:gdLst>
                <a:gd name="connsiteX0" fmla="*/ 250603 w 264091"/>
                <a:gd name="connsiteY0" fmla="*/ 102489 h 245636"/>
                <a:gd name="connsiteX1" fmla="*/ 242792 w 264091"/>
                <a:gd name="connsiteY1" fmla="*/ 85820 h 245636"/>
                <a:gd name="connsiteX2" fmla="*/ 224980 w 264091"/>
                <a:gd name="connsiteY2" fmla="*/ 80296 h 245636"/>
                <a:gd name="connsiteX3" fmla="*/ 214979 w 264091"/>
                <a:gd name="connsiteY3" fmla="*/ 65818 h 245636"/>
                <a:gd name="connsiteX4" fmla="*/ 117443 w 264091"/>
                <a:gd name="connsiteY4" fmla="*/ 0 h 245636"/>
                <a:gd name="connsiteX5" fmla="*/ 90773 w 264091"/>
                <a:gd name="connsiteY5" fmla="*/ 0 h 245636"/>
                <a:gd name="connsiteX6" fmla="*/ 105632 w 264091"/>
                <a:gd name="connsiteY6" fmla="*/ 139827 h 245636"/>
                <a:gd name="connsiteX7" fmla="*/ 110585 w 264091"/>
                <a:gd name="connsiteY7" fmla="*/ 144780 h 245636"/>
                <a:gd name="connsiteX8" fmla="*/ 108490 w 264091"/>
                <a:gd name="connsiteY8" fmla="*/ 158305 h 245636"/>
                <a:gd name="connsiteX9" fmla="*/ 46768 w 264091"/>
                <a:gd name="connsiteY9" fmla="*/ 158972 h 245636"/>
                <a:gd name="connsiteX10" fmla="*/ 36862 w 264091"/>
                <a:gd name="connsiteY10" fmla="*/ 161830 h 245636"/>
                <a:gd name="connsiteX11" fmla="*/ 26194 w 264091"/>
                <a:gd name="connsiteY11" fmla="*/ 161163 h 245636"/>
                <a:gd name="connsiteX12" fmla="*/ 17717 w 264091"/>
                <a:gd name="connsiteY12" fmla="*/ 162592 h 245636"/>
                <a:gd name="connsiteX13" fmla="*/ 8477 w 264091"/>
                <a:gd name="connsiteY13" fmla="*/ 166116 h 245636"/>
                <a:gd name="connsiteX14" fmla="*/ 0 w 264091"/>
                <a:gd name="connsiteY14" fmla="*/ 171259 h 245636"/>
                <a:gd name="connsiteX15" fmla="*/ 1429 w 264091"/>
                <a:gd name="connsiteY15" fmla="*/ 174879 h 245636"/>
                <a:gd name="connsiteX16" fmla="*/ 4286 w 264091"/>
                <a:gd name="connsiteY16" fmla="*/ 179165 h 245636"/>
                <a:gd name="connsiteX17" fmla="*/ 6667 w 264091"/>
                <a:gd name="connsiteY17" fmla="*/ 188976 h 245636"/>
                <a:gd name="connsiteX18" fmla="*/ 15050 w 264091"/>
                <a:gd name="connsiteY18" fmla="*/ 199263 h 245636"/>
                <a:gd name="connsiteX19" fmla="*/ 15050 w 264091"/>
                <a:gd name="connsiteY19" fmla="*/ 211931 h 245636"/>
                <a:gd name="connsiteX20" fmla="*/ 19717 w 264091"/>
                <a:gd name="connsiteY20" fmla="*/ 216122 h 245636"/>
                <a:gd name="connsiteX21" fmla="*/ 28575 w 264091"/>
                <a:gd name="connsiteY21" fmla="*/ 214693 h 245636"/>
                <a:gd name="connsiteX22" fmla="*/ 39338 w 264091"/>
                <a:gd name="connsiteY22" fmla="*/ 215646 h 245636"/>
                <a:gd name="connsiteX23" fmla="*/ 50578 w 264091"/>
                <a:gd name="connsiteY23" fmla="*/ 207645 h 245636"/>
                <a:gd name="connsiteX24" fmla="*/ 56674 w 264091"/>
                <a:gd name="connsiteY24" fmla="*/ 219361 h 245636"/>
                <a:gd name="connsiteX25" fmla="*/ 62293 w 264091"/>
                <a:gd name="connsiteY25" fmla="*/ 226790 h 245636"/>
                <a:gd name="connsiteX26" fmla="*/ 62293 w 264091"/>
                <a:gd name="connsiteY26" fmla="*/ 232410 h 245636"/>
                <a:gd name="connsiteX27" fmla="*/ 66008 w 264091"/>
                <a:gd name="connsiteY27" fmla="*/ 241268 h 245636"/>
                <a:gd name="connsiteX28" fmla="*/ 73533 w 264091"/>
                <a:gd name="connsiteY28" fmla="*/ 242221 h 245636"/>
                <a:gd name="connsiteX29" fmla="*/ 81439 w 264091"/>
                <a:gd name="connsiteY29" fmla="*/ 244602 h 245636"/>
                <a:gd name="connsiteX30" fmla="*/ 90297 w 264091"/>
                <a:gd name="connsiteY30" fmla="*/ 240411 h 245636"/>
                <a:gd name="connsiteX31" fmla="*/ 98203 w 264091"/>
                <a:gd name="connsiteY31" fmla="*/ 239459 h 245636"/>
                <a:gd name="connsiteX32" fmla="*/ 103822 w 264091"/>
                <a:gd name="connsiteY32" fmla="*/ 241363 h 245636"/>
                <a:gd name="connsiteX33" fmla="*/ 108299 w 264091"/>
                <a:gd name="connsiteY33" fmla="*/ 240411 h 245636"/>
                <a:gd name="connsiteX34" fmla="*/ 112681 w 264091"/>
                <a:gd name="connsiteY34" fmla="*/ 228219 h 245636"/>
                <a:gd name="connsiteX35" fmla="*/ 111728 w 264091"/>
                <a:gd name="connsiteY35" fmla="*/ 217932 h 245636"/>
                <a:gd name="connsiteX36" fmla="*/ 124396 w 264091"/>
                <a:gd name="connsiteY36" fmla="*/ 212312 h 245636"/>
                <a:gd name="connsiteX37" fmla="*/ 129540 w 264091"/>
                <a:gd name="connsiteY37" fmla="*/ 202501 h 245636"/>
                <a:gd name="connsiteX38" fmla="*/ 134683 w 264091"/>
                <a:gd name="connsiteY38" fmla="*/ 190786 h 245636"/>
                <a:gd name="connsiteX39" fmla="*/ 144494 w 264091"/>
                <a:gd name="connsiteY39" fmla="*/ 191262 h 245636"/>
                <a:gd name="connsiteX40" fmla="*/ 151543 w 264091"/>
                <a:gd name="connsiteY40" fmla="*/ 183737 h 245636"/>
                <a:gd name="connsiteX41" fmla="*/ 159068 w 264091"/>
                <a:gd name="connsiteY41" fmla="*/ 180022 h 245636"/>
                <a:gd name="connsiteX42" fmla="*/ 165163 w 264091"/>
                <a:gd name="connsiteY42" fmla="*/ 176784 h 245636"/>
                <a:gd name="connsiteX43" fmla="*/ 178689 w 264091"/>
                <a:gd name="connsiteY43" fmla="*/ 171164 h 245636"/>
                <a:gd name="connsiteX44" fmla="*/ 190405 w 264091"/>
                <a:gd name="connsiteY44" fmla="*/ 166021 h 245636"/>
                <a:gd name="connsiteX45" fmla="*/ 210503 w 264091"/>
                <a:gd name="connsiteY45" fmla="*/ 166973 h 245636"/>
                <a:gd name="connsiteX46" fmla="*/ 223171 w 264091"/>
                <a:gd name="connsiteY46" fmla="*/ 162782 h 245636"/>
                <a:gd name="connsiteX47" fmla="*/ 247936 w 264091"/>
                <a:gd name="connsiteY47" fmla="*/ 160401 h 245636"/>
                <a:gd name="connsiteX48" fmla="*/ 257746 w 264091"/>
                <a:gd name="connsiteY48" fmla="*/ 153352 h 245636"/>
                <a:gd name="connsiteX49" fmla="*/ 262890 w 264091"/>
                <a:gd name="connsiteY49" fmla="*/ 141637 h 245636"/>
                <a:gd name="connsiteX50" fmla="*/ 263938 w 264091"/>
                <a:gd name="connsiteY50" fmla="*/ 99536 h 245636"/>
                <a:gd name="connsiteX51" fmla="*/ 250603 w 264091"/>
                <a:gd name="connsiteY51" fmla="*/ 102489 h 24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4091" h="245636">
                  <a:moveTo>
                    <a:pt x="250603" y="102489"/>
                  </a:moveTo>
                  <a:cubicBezTo>
                    <a:pt x="250603" y="102489"/>
                    <a:pt x="250603" y="90297"/>
                    <a:pt x="242792" y="85820"/>
                  </a:cubicBezTo>
                  <a:cubicBezTo>
                    <a:pt x="234982" y="81343"/>
                    <a:pt x="224980" y="80296"/>
                    <a:pt x="224980" y="80296"/>
                  </a:cubicBezTo>
                  <a:cubicBezTo>
                    <a:pt x="224980" y="80296"/>
                    <a:pt x="219456" y="70294"/>
                    <a:pt x="214979" y="65818"/>
                  </a:cubicBezTo>
                  <a:cubicBezTo>
                    <a:pt x="212312" y="63151"/>
                    <a:pt x="160211" y="28384"/>
                    <a:pt x="117443" y="0"/>
                  </a:cubicBezTo>
                  <a:lnTo>
                    <a:pt x="90773" y="0"/>
                  </a:lnTo>
                  <a:lnTo>
                    <a:pt x="105632" y="139827"/>
                  </a:lnTo>
                  <a:lnTo>
                    <a:pt x="110585" y="144780"/>
                  </a:lnTo>
                  <a:cubicBezTo>
                    <a:pt x="110585" y="144780"/>
                    <a:pt x="111252" y="156877"/>
                    <a:pt x="108490" y="158305"/>
                  </a:cubicBezTo>
                  <a:cubicBezTo>
                    <a:pt x="105632" y="159734"/>
                    <a:pt x="46768" y="158972"/>
                    <a:pt x="46768" y="158972"/>
                  </a:cubicBezTo>
                  <a:cubicBezTo>
                    <a:pt x="46768" y="158972"/>
                    <a:pt x="41053" y="161830"/>
                    <a:pt x="36862" y="161830"/>
                  </a:cubicBezTo>
                  <a:cubicBezTo>
                    <a:pt x="32575" y="161830"/>
                    <a:pt x="27622" y="158972"/>
                    <a:pt x="26194" y="161163"/>
                  </a:cubicBezTo>
                  <a:cubicBezTo>
                    <a:pt x="24765" y="163259"/>
                    <a:pt x="24765" y="168973"/>
                    <a:pt x="17717" y="162592"/>
                  </a:cubicBezTo>
                  <a:cubicBezTo>
                    <a:pt x="10668" y="156210"/>
                    <a:pt x="8477" y="161925"/>
                    <a:pt x="8477" y="166116"/>
                  </a:cubicBezTo>
                  <a:cubicBezTo>
                    <a:pt x="8477" y="169545"/>
                    <a:pt x="4763" y="171069"/>
                    <a:pt x="0" y="171259"/>
                  </a:cubicBezTo>
                  <a:cubicBezTo>
                    <a:pt x="953" y="173260"/>
                    <a:pt x="1429" y="174879"/>
                    <a:pt x="1429" y="174879"/>
                  </a:cubicBezTo>
                  <a:lnTo>
                    <a:pt x="4286" y="179165"/>
                  </a:lnTo>
                  <a:cubicBezTo>
                    <a:pt x="4286" y="179165"/>
                    <a:pt x="3810" y="186214"/>
                    <a:pt x="6667" y="188976"/>
                  </a:cubicBezTo>
                  <a:cubicBezTo>
                    <a:pt x="9430" y="191834"/>
                    <a:pt x="14573" y="196882"/>
                    <a:pt x="15050" y="199263"/>
                  </a:cubicBezTo>
                  <a:cubicBezTo>
                    <a:pt x="15526" y="201644"/>
                    <a:pt x="15050" y="211931"/>
                    <a:pt x="15050" y="211931"/>
                  </a:cubicBezTo>
                  <a:cubicBezTo>
                    <a:pt x="15050" y="211931"/>
                    <a:pt x="16954" y="219837"/>
                    <a:pt x="19717" y="216122"/>
                  </a:cubicBezTo>
                  <a:cubicBezTo>
                    <a:pt x="22479" y="212408"/>
                    <a:pt x="26765" y="219361"/>
                    <a:pt x="28575" y="214693"/>
                  </a:cubicBezTo>
                  <a:cubicBezTo>
                    <a:pt x="30480" y="210026"/>
                    <a:pt x="36481" y="215646"/>
                    <a:pt x="39338" y="215646"/>
                  </a:cubicBezTo>
                  <a:cubicBezTo>
                    <a:pt x="42196" y="215646"/>
                    <a:pt x="48673" y="207264"/>
                    <a:pt x="50578" y="207645"/>
                  </a:cubicBezTo>
                  <a:cubicBezTo>
                    <a:pt x="52483" y="208121"/>
                    <a:pt x="56674" y="216122"/>
                    <a:pt x="56674" y="219361"/>
                  </a:cubicBezTo>
                  <a:cubicBezTo>
                    <a:pt x="56674" y="222599"/>
                    <a:pt x="65056" y="225933"/>
                    <a:pt x="62293" y="226790"/>
                  </a:cubicBezTo>
                  <a:cubicBezTo>
                    <a:pt x="59531" y="227743"/>
                    <a:pt x="59055" y="232410"/>
                    <a:pt x="62293" y="232410"/>
                  </a:cubicBezTo>
                  <a:cubicBezTo>
                    <a:pt x="65532" y="232410"/>
                    <a:pt x="64199" y="238506"/>
                    <a:pt x="66008" y="241268"/>
                  </a:cubicBezTo>
                  <a:cubicBezTo>
                    <a:pt x="67913" y="244030"/>
                    <a:pt x="71628" y="246412"/>
                    <a:pt x="73533" y="242221"/>
                  </a:cubicBezTo>
                  <a:cubicBezTo>
                    <a:pt x="75438" y="238030"/>
                    <a:pt x="79629" y="241744"/>
                    <a:pt x="81439" y="244602"/>
                  </a:cubicBezTo>
                  <a:cubicBezTo>
                    <a:pt x="83344" y="247364"/>
                    <a:pt x="89440" y="244126"/>
                    <a:pt x="90297" y="240411"/>
                  </a:cubicBezTo>
                  <a:cubicBezTo>
                    <a:pt x="91249" y="236696"/>
                    <a:pt x="98679" y="235267"/>
                    <a:pt x="98203" y="239459"/>
                  </a:cubicBezTo>
                  <a:cubicBezTo>
                    <a:pt x="97727" y="243650"/>
                    <a:pt x="99155" y="244602"/>
                    <a:pt x="103822" y="241363"/>
                  </a:cubicBezTo>
                  <a:cubicBezTo>
                    <a:pt x="105251" y="240411"/>
                    <a:pt x="106775" y="240221"/>
                    <a:pt x="108299" y="240411"/>
                  </a:cubicBezTo>
                  <a:cubicBezTo>
                    <a:pt x="109919" y="234982"/>
                    <a:pt x="111823" y="229934"/>
                    <a:pt x="112681" y="228219"/>
                  </a:cubicBezTo>
                  <a:cubicBezTo>
                    <a:pt x="114110" y="225362"/>
                    <a:pt x="109442" y="218884"/>
                    <a:pt x="111728" y="217932"/>
                  </a:cubicBezTo>
                  <a:cubicBezTo>
                    <a:pt x="114110" y="216979"/>
                    <a:pt x="122015" y="218884"/>
                    <a:pt x="124396" y="212312"/>
                  </a:cubicBezTo>
                  <a:cubicBezTo>
                    <a:pt x="126778" y="205740"/>
                    <a:pt x="129540" y="202501"/>
                    <a:pt x="129540" y="202501"/>
                  </a:cubicBezTo>
                  <a:cubicBezTo>
                    <a:pt x="129540" y="202501"/>
                    <a:pt x="130493" y="188500"/>
                    <a:pt x="134683" y="190786"/>
                  </a:cubicBezTo>
                  <a:cubicBezTo>
                    <a:pt x="138874" y="193167"/>
                    <a:pt x="144018" y="196882"/>
                    <a:pt x="144494" y="191262"/>
                  </a:cubicBezTo>
                  <a:cubicBezTo>
                    <a:pt x="144971" y="185642"/>
                    <a:pt x="150114" y="188881"/>
                    <a:pt x="151543" y="183737"/>
                  </a:cubicBezTo>
                  <a:cubicBezTo>
                    <a:pt x="152971" y="178594"/>
                    <a:pt x="155734" y="179070"/>
                    <a:pt x="159068" y="180022"/>
                  </a:cubicBezTo>
                  <a:cubicBezTo>
                    <a:pt x="162306" y="180975"/>
                    <a:pt x="165163" y="179546"/>
                    <a:pt x="165163" y="176784"/>
                  </a:cubicBezTo>
                  <a:cubicBezTo>
                    <a:pt x="165163" y="174022"/>
                    <a:pt x="172688" y="175355"/>
                    <a:pt x="178689" y="171164"/>
                  </a:cubicBezTo>
                  <a:cubicBezTo>
                    <a:pt x="184785" y="166973"/>
                    <a:pt x="188023" y="163639"/>
                    <a:pt x="190405" y="166021"/>
                  </a:cubicBezTo>
                  <a:cubicBezTo>
                    <a:pt x="192786" y="168402"/>
                    <a:pt x="208216" y="167926"/>
                    <a:pt x="210503" y="166973"/>
                  </a:cubicBezTo>
                  <a:cubicBezTo>
                    <a:pt x="212884" y="166021"/>
                    <a:pt x="217551" y="161830"/>
                    <a:pt x="223171" y="162782"/>
                  </a:cubicBezTo>
                  <a:cubicBezTo>
                    <a:pt x="228790" y="163735"/>
                    <a:pt x="242316" y="160401"/>
                    <a:pt x="247936" y="160401"/>
                  </a:cubicBezTo>
                  <a:cubicBezTo>
                    <a:pt x="253555" y="160401"/>
                    <a:pt x="255937" y="155258"/>
                    <a:pt x="257746" y="153352"/>
                  </a:cubicBezTo>
                  <a:cubicBezTo>
                    <a:pt x="259652" y="151447"/>
                    <a:pt x="260985" y="143065"/>
                    <a:pt x="262890" y="141637"/>
                  </a:cubicBezTo>
                  <a:cubicBezTo>
                    <a:pt x="264414" y="140494"/>
                    <a:pt x="264128" y="111157"/>
                    <a:pt x="263938" y="99536"/>
                  </a:cubicBezTo>
                  <a:cubicBezTo>
                    <a:pt x="258413" y="100775"/>
                    <a:pt x="250603" y="102489"/>
                    <a:pt x="250603" y="10248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D7383E-0B40-58BD-6DF3-8BC6DAC5E9EF}"/>
                </a:ext>
              </a:extLst>
            </p:cNvPr>
            <p:cNvSpPr/>
            <p:nvPr/>
          </p:nvSpPr>
          <p:spPr>
            <a:xfrm>
              <a:off x="5524668" y="3823268"/>
              <a:ext cx="237424" cy="161780"/>
            </a:xfrm>
            <a:custGeom>
              <a:avLst/>
              <a:gdLst>
                <a:gd name="connsiteX0" fmla="*/ 129159 w 129425"/>
                <a:gd name="connsiteY0" fmla="*/ 50667 h 88190"/>
                <a:gd name="connsiteX1" fmla="*/ 122777 w 129425"/>
                <a:gd name="connsiteY1" fmla="*/ 47810 h 88190"/>
                <a:gd name="connsiteX2" fmla="*/ 121729 w 129425"/>
                <a:gd name="connsiteY2" fmla="*/ 39047 h 88190"/>
                <a:gd name="connsiteX3" fmla="*/ 113633 w 129425"/>
                <a:gd name="connsiteY3" fmla="*/ 40095 h 88190"/>
                <a:gd name="connsiteX4" fmla="*/ 107347 w 129425"/>
                <a:gd name="connsiteY4" fmla="*/ 34475 h 88190"/>
                <a:gd name="connsiteX5" fmla="*/ 104585 w 129425"/>
                <a:gd name="connsiteY5" fmla="*/ 28474 h 88190"/>
                <a:gd name="connsiteX6" fmla="*/ 97250 w 129425"/>
                <a:gd name="connsiteY6" fmla="*/ 20092 h 88190"/>
                <a:gd name="connsiteX7" fmla="*/ 92012 w 129425"/>
                <a:gd name="connsiteY7" fmla="*/ 10948 h 88190"/>
                <a:gd name="connsiteX8" fmla="*/ 91916 w 129425"/>
                <a:gd name="connsiteY8" fmla="*/ 2471 h 88190"/>
                <a:gd name="connsiteX9" fmla="*/ 82105 w 129425"/>
                <a:gd name="connsiteY9" fmla="*/ 756 h 88190"/>
                <a:gd name="connsiteX10" fmla="*/ 70390 w 129425"/>
                <a:gd name="connsiteY10" fmla="*/ 5900 h 88190"/>
                <a:gd name="connsiteX11" fmla="*/ 56864 w 129425"/>
                <a:gd name="connsiteY11" fmla="*/ 11520 h 88190"/>
                <a:gd name="connsiteX12" fmla="*/ 50768 w 129425"/>
                <a:gd name="connsiteY12" fmla="*/ 14758 h 88190"/>
                <a:gd name="connsiteX13" fmla="*/ 43244 w 129425"/>
                <a:gd name="connsiteY13" fmla="*/ 18473 h 88190"/>
                <a:gd name="connsiteX14" fmla="*/ 36195 w 129425"/>
                <a:gd name="connsiteY14" fmla="*/ 25997 h 88190"/>
                <a:gd name="connsiteX15" fmla="*/ 26384 w 129425"/>
                <a:gd name="connsiteY15" fmla="*/ 25521 h 88190"/>
                <a:gd name="connsiteX16" fmla="*/ 21241 w 129425"/>
                <a:gd name="connsiteY16" fmla="*/ 37237 h 88190"/>
                <a:gd name="connsiteX17" fmla="*/ 16097 w 129425"/>
                <a:gd name="connsiteY17" fmla="*/ 47048 h 88190"/>
                <a:gd name="connsiteX18" fmla="*/ 3429 w 129425"/>
                <a:gd name="connsiteY18" fmla="*/ 52668 h 88190"/>
                <a:gd name="connsiteX19" fmla="*/ 4381 w 129425"/>
                <a:gd name="connsiteY19" fmla="*/ 62955 h 88190"/>
                <a:gd name="connsiteX20" fmla="*/ 0 w 129425"/>
                <a:gd name="connsiteY20" fmla="*/ 75147 h 88190"/>
                <a:gd name="connsiteX21" fmla="*/ 7715 w 129425"/>
                <a:gd name="connsiteY21" fmla="*/ 80290 h 88190"/>
                <a:gd name="connsiteX22" fmla="*/ 21717 w 129425"/>
                <a:gd name="connsiteY22" fmla="*/ 86862 h 88190"/>
                <a:gd name="connsiteX23" fmla="*/ 40386 w 129425"/>
                <a:gd name="connsiteY23" fmla="*/ 84481 h 88190"/>
                <a:gd name="connsiteX24" fmla="*/ 45529 w 129425"/>
                <a:gd name="connsiteY24" fmla="*/ 83052 h 88190"/>
                <a:gd name="connsiteX25" fmla="*/ 42767 w 129425"/>
                <a:gd name="connsiteY25" fmla="*/ 67146 h 88190"/>
                <a:gd name="connsiteX26" fmla="*/ 82487 w 129425"/>
                <a:gd name="connsiteY26" fmla="*/ 68098 h 88190"/>
                <a:gd name="connsiteX27" fmla="*/ 88583 w 129425"/>
                <a:gd name="connsiteY27" fmla="*/ 63907 h 88190"/>
                <a:gd name="connsiteX28" fmla="*/ 103061 w 129425"/>
                <a:gd name="connsiteY28" fmla="*/ 65812 h 88190"/>
                <a:gd name="connsiteX29" fmla="*/ 111919 w 129425"/>
                <a:gd name="connsiteY29" fmla="*/ 59716 h 88190"/>
                <a:gd name="connsiteX30" fmla="*/ 125063 w 129425"/>
                <a:gd name="connsiteY30" fmla="*/ 56954 h 88190"/>
                <a:gd name="connsiteX31" fmla="*/ 129254 w 129425"/>
                <a:gd name="connsiteY31" fmla="*/ 50858 h 88190"/>
                <a:gd name="connsiteX32" fmla="*/ 129159 w 129425"/>
                <a:gd name="connsiteY32" fmla="*/ 50667 h 8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425" h="88190">
                  <a:moveTo>
                    <a:pt x="129159" y="50667"/>
                  </a:moveTo>
                  <a:cubicBezTo>
                    <a:pt x="126778" y="48476"/>
                    <a:pt x="123539" y="47810"/>
                    <a:pt x="122777" y="47810"/>
                  </a:cubicBezTo>
                  <a:cubicBezTo>
                    <a:pt x="121348" y="47810"/>
                    <a:pt x="122396" y="40095"/>
                    <a:pt x="121729" y="39047"/>
                  </a:cubicBezTo>
                  <a:cubicBezTo>
                    <a:pt x="121063" y="37999"/>
                    <a:pt x="116491" y="41142"/>
                    <a:pt x="113633" y="40095"/>
                  </a:cubicBezTo>
                  <a:cubicBezTo>
                    <a:pt x="110871" y="39047"/>
                    <a:pt x="109823" y="34475"/>
                    <a:pt x="107347" y="34475"/>
                  </a:cubicBezTo>
                  <a:cubicBezTo>
                    <a:pt x="104870" y="34475"/>
                    <a:pt x="104585" y="31713"/>
                    <a:pt x="104585" y="28474"/>
                  </a:cubicBezTo>
                  <a:cubicBezTo>
                    <a:pt x="104585" y="25331"/>
                    <a:pt x="100013" y="22188"/>
                    <a:pt x="97250" y="20092"/>
                  </a:cubicBezTo>
                  <a:cubicBezTo>
                    <a:pt x="94488" y="17997"/>
                    <a:pt x="93726" y="11996"/>
                    <a:pt x="92012" y="10948"/>
                  </a:cubicBezTo>
                  <a:cubicBezTo>
                    <a:pt x="90964" y="10376"/>
                    <a:pt x="91440" y="5995"/>
                    <a:pt x="91916" y="2471"/>
                  </a:cubicBezTo>
                  <a:cubicBezTo>
                    <a:pt x="87535" y="2376"/>
                    <a:pt x="83248" y="1899"/>
                    <a:pt x="82105" y="756"/>
                  </a:cubicBezTo>
                  <a:cubicBezTo>
                    <a:pt x="79820" y="-1530"/>
                    <a:pt x="76486" y="1709"/>
                    <a:pt x="70390" y="5900"/>
                  </a:cubicBezTo>
                  <a:cubicBezTo>
                    <a:pt x="64294" y="10091"/>
                    <a:pt x="56864" y="8757"/>
                    <a:pt x="56864" y="11520"/>
                  </a:cubicBezTo>
                  <a:cubicBezTo>
                    <a:pt x="56864" y="14377"/>
                    <a:pt x="54102" y="15710"/>
                    <a:pt x="50768" y="14758"/>
                  </a:cubicBezTo>
                  <a:cubicBezTo>
                    <a:pt x="47530" y="13805"/>
                    <a:pt x="44672" y="13329"/>
                    <a:pt x="43244" y="18473"/>
                  </a:cubicBezTo>
                  <a:cubicBezTo>
                    <a:pt x="41815" y="23616"/>
                    <a:pt x="36671" y="20378"/>
                    <a:pt x="36195" y="25997"/>
                  </a:cubicBezTo>
                  <a:cubicBezTo>
                    <a:pt x="35719" y="31617"/>
                    <a:pt x="30575" y="27902"/>
                    <a:pt x="26384" y="25521"/>
                  </a:cubicBezTo>
                  <a:cubicBezTo>
                    <a:pt x="22193" y="23140"/>
                    <a:pt x="21241" y="37237"/>
                    <a:pt x="21241" y="37237"/>
                  </a:cubicBezTo>
                  <a:cubicBezTo>
                    <a:pt x="21241" y="37237"/>
                    <a:pt x="18479" y="40571"/>
                    <a:pt x="16097" y="47048"/>
                  </a:cubicBezTo>
                  <a:cubicBezTo>
                    <a:pt x="13716" y="53620"/>
                    <a:pt x="5810" y="51715"/>
                    <a:pt x="3429" y="52668"/>
                  </a:cubicBezTo>
                  <a:cubicBezTo>
                    <a:pt x="1048" y="53620"/>
                    <a:pt x="5810" y="60192"/>
                    <a:pt x="4381" y="62955"/>
                  </a:cubicBezTo>
                  <a:cubicBezTo>
                    <a:pt x="3524" y="64669"/>
                    <a:pt x="1619" y="69717"/>
                    <a:pt x="0" y="75147"/>
                  </a:cubicBezTo>
                  <a:cubicBezTo>
                    <a:pt x="3429" y="75718"/>
                    <a:pt x="6668" y="78671"/>
                    <a:pt x="7715" y="80290"/>
                  </a:cubicBezTo>
                  <a:cubicBezTo>
                    <a:pt x="9144" y="82576"/>
                    <a:pt x="17526" y="91530"/>
                    <a:pt x="21717" y="86862"/>
                  </a:cubicBezTo>
                  <a:cubicBezTo>
                    <a:pt x="25908" y="82195"/>
                    <a:pt x="37624" y="81719"/>
                    <a:pt x="40386" y="84481"/>
                  </a:cubicBezTo>
                  <a:cubicBezTo>
                    <a:pt x="43148" y="87339"/>
                    <a:pt x="45053" y="85910"/>
                    <a:pt x="45529" y="83052"/>
                  </a:cubicBezTo>
                  <a:cubicBezTo>
                    <a:pt x="46006" y="80290"/>
                    <a:pt x="40862" y="69908"/>
                    <a:pt x="42767" y="67146"/>
                  </a:cubicBezTo>
                  <a:cubicBezTo>
                    <a:pt x="44672" y="64383"/>
                    <a:pt x="81153" y="65717"/>
                    <a:pt x="82487" y="68098"/>
                  </a:cubicBezTo>
                  <a:cubicBezTo>
                    <a:pt x="83915" y="70479"/>
                    <a:pt x="83915" y="63431"/>
                    <a:pt x="88583" y="63907"/>
                  </a:cubicBezTo>
                  <a:cubicBezTo>
                    <a:pt x="93250" y="64383"/>
                    <a:pt x="100298" y="66669"/>
                    <a:pt x="103061" y="65812"/>
                  </a:cubicBezTo>
                  <a:cubicBezTo>
                    <a:pt x="105823" y="64860"/>
                    <a:pt x="109156" y="59716"/>
                    <a:pt x="111919" y="59716"/>
                  </a:cubicBezTo>
                  <a:cubicBezTo>
                    <a:pt x="114681" y="59716"/>
                    <a:pt x="123158" y="59240"/>
                    <a:pt x="125063" y="56954"/>
                  </a:cubicBezTo>
                  <a:cubicBezTo>
                    <a:pt x="126968" y="54572"/>
                    <a:pt x="130207" y="54572"/>
                    <a:pt x="129254" y="50858"/>
                  </a:cubicBezTo>
                  <a:cubicBezTo>
                    <a:pt x="129159" y="50858"/>
                    <a:pt x="129159" y="50763"/>
                    <a:pt x="129159" y="5066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FCCAB5-9932-49B6-C933-628B41BFF39F}"/>
                </a:ext>
              </a:extLst>
            </p:cNvPr>
            <p:cNvSpPr/>
            <p:nvPr/>
          </p:nvSpPr>
          <p:spPr>
            <a:xfrm>
              <a:off x="5692028" y="3567451"/>
              <a:ext cx="447599" cy="351028"/>
            </a:xfrm>
            <a:custGeom>
              <a:avLst/>
              <a:gdLst>
                <a:gd name="connsiteX0" fmla="*/ 234427 w 243996"/>
                <a:gd name="connsiteY0" fmla="*/ 28004 h 191353"/>
                <a:gd name="connsiteX1" fmla="*/ 233475 w 243996"/>
                <a:gd name="connsiteY1" fmla="*/ 7715 h 191353"/>
                <a:gd name="connsiteX2" fmla="*/ 220902 w 243996"/>
                <a:gd name="connsiteY2" fmla="*/ 14478 h 191353"/>
                <a:gd name="connsiteX3" fmla="*/ 210901 w 243996"/>
                <a:gd name="connsiteY3" fmla="*/ 4477 h 191353"/>
                <a:gd name="connsiteX4" fmla="*/ 187564 w 243996"/>
                <a:gd name="connsiteY4" fmla="*/ 0 h 191353"/>
                <a:gd name="connsiteX5" fmla="*/ 119746 w 243996"/>
                <a:gd name="connsiteY5" fmla="*/ 42291 h 191353"/>
                <a:gd name="connsiteX6" fmla="*/ 90790 w 243996"/>
                <a:gd name="connsiteY6" fmla="*/ 65627 h 191353"/>
                <a:gd name="connsiteX7" fmla="*/ 66311 w 243996"/>
                <a:gd name="connsiteY7" fmla="*/ 73438 h 191353"/>
                <a:gd name="connsiteX8" fmla="*/ 64216 w 243996"/>
                <a:gd name="connsiteY8" fmla="*/ 73914 h 191353"/>
                <a:gd name="connsiteX9" fmla="*/ 63168 w 243996"/>
                <a:gd name="connsiteY9" fmla="*/ 116014 h 191353"/>
                <a:gd name="connsiteX10" fmla="*/ 58024 w 243996"/>
                <a:gd name="connsiteY10" fmla="*/ 127730 h 191353"/>
                <a:gd name="connsiteX11" fmla="*/ 48214 w 243996"/>
                <a:gd name="connsiteY11" fmla="*/ 134779 h 191353"/>
                <a:gd name="connsiteX12" fmla="*/ 23449 w 243996"/>
                <a:gd name="connsiteY12" fmla="*/ 137160 h 191353"/>
                <a:gd name="connsiteX13" fmla="*/ 10780 w 243996"/>
                <a:gd name="connsiteY13" fmla="*/ 141351 h 191353"/>
                <a:gd name="connsiteX14" fmla="*/ 493 w 243996"/>
                <a:gd name="connsiteY14" fmla="*/ 142113 h 191353"/>
                <a:gd name="connsiteX15" fmla="*/ 589 w 243996"/>
                <a:gd name="connsiteY15" fmla="*/ 150590 h 191353"/>
                <a:gd name="connsiteX16" fmla="*/ 5827 w 243996"/>
                <a:gd name="connsiteY16" fmla="*/ 159734 h 191353"/>
                <a:gd name="connsiteX17" fmla="*/ 13161 w 243996"/>
                <a:gd name="connsiteY17" fmla="*/ 168116 h 191353"/>
                <a:gd name="connsiteX18" fmla="*/ 15924 w 243996"/>
                <a:gd name="connsiteY18" fmla="*/ 174117 h 191353"/>
                <a:gd name="connsiteX19" fmla="*/ 22210 w 243996"/>
                <a:gd name="connsiteY19" fmla="*/ 179737 h 191353"/>
                <a:gd name="connsiteX20" fmla="*/ 30307 w 243996"/>
                <a:gd name="connsiteY20" fmla="*/ 178689 h 191353"/>
                <a:gd name="connsiteX21" fmla="*/ 31354 w 243996"/>
                <a:gd name="connsiteY21" fmla="*/ 187452 h 191353"/>
                <a:gd name="connsiteX22" fmla="*/ 37736 w 243996"/>
                <a:gd name="connsiteY22" fmla="*/ 190309 h 191353"/>
                <a:gd name="connsiteX23" fmla="*/ 43356 w 243996"/>
                <a:gd name="connsiteY23" fmla="*/ 182975 h 191353"/>
                <a:gd name="connsiteX24" fmla="*/ 48499 w 243996"/>
                <a:gd name="connsiteY24" fmla="*/ 190500 h 191353"/>
                <a:gd name="connsiteX25" fmla="*/ 55072 w 243996"/>
                <a:gd name="connsiteY25" fmla="*/ 187642 h 191353"/>
                <a:gd name="connsiteX26" fmla="*/ 62120 w 243996"/>
                <a:gd name="connsiteY26" fmla="*/ 176403 h 191353"/>
                <a:gd name="connsiteX27" fmla="*/ 65835 w 243996"/>
                <a:gd name="connsiteY27" fmla="*/ 163735 h 191353"/>
                <a:gd name="connsiteX28" fmla="*/ 80313 w 243996"/>
                <a:gd name="connsiteY28" fmla="*/ 163735 h 191353"/>
                <a:gd name="connsiteX29" fmla="*/ 89647 w 243996"/>
                <a:gd name="connsiteY29" fmla="*/ 160496 h 191353"/>
                <a:gd name="connsiteX30" fmla="*/ 102316 w 243996"/>
                <a:gd name="connsiteY30" fmla="*/ 164211 h 191353"/>
                <a:gd name="connsiteX31" fmla="*/ 111174 w 243996"/>
                <a:gd name="connsiteY31" fmla="*/ 172593 h 191353"/>
                <a:gd name="connsiteX32" fmla="*/ 124223 w 243996"/>
                <a:gd name="connsiteY32" fmla="*/ 168878 h 191353"/>
                <a:gd name="connsiteX33" fmla="*/ 136415 w 243996"/>
                <a:gd name="connsiteY33" fmla="*/ 175450 h 191353"/>
                <a:gd name="connsiteX34" fmla="*/ 151846 w 243996"/>
                <a:gd name="connsiteY34" fmla="*/ 175450 h 191353"/>
                <a:gd name="connsiteX35" fmla="*/ 163561 w 243996"/>
                <a:gd name="connsiteY35" fmla="*/ 168021 h 191353"/>
                <a:gd name="connsiteX36" fmla="*/ 183659 w 243996"/>
                <a:gd name="connsiteY36" fmla="*/ 168497 h 191353"/>
                <a:gd name="connsiteX37" fmla="*/ 196803 w 243996"/>
                <a:gd name="connsiteY37" fmla="*/ 171736 h 191353"/>
                <a:gd name="connsiteX38" fmla="*/ 208043 w 243996"/>
                <a:gd name="connsiteY38" fmla="*/ 161449 h 191353"/>
                <a:gd name="connsiteX39" fmla="*/ 210329 w 243996"/>
                <a:gd name="connsiteY39" fmla="*/ 161449 h 191353"/>
                <a:gd name="connsiteX40" fmla="*/ 210424 w 243996"/>
                <a:gd name="connsiteY40" fmla="*/ 156400 h 191353"/>
                <a:gd name="connsiteX41" fmla="*/ 213663 w 243996"/>
                <a:gd name="connsiteY41" fmla="*/ 142875 h 191353"/>
                <a:gd name="connsiteX42" fmla="*/ 238904 w 243996"/>
                <a:gd name="connsiteY42" fmla="*/ 111062 h 191353"/>
                <a:gd name="connsiteX43" fmla="*/ 240809 w 243996"/>
                <a:gd name="connsiteY43" fmla="*/ 71818 h 191353"/>
                <a:gd name="connsiteX44" fmla="*/ 243571 w 243996"/>
                <a:gd name="connsiteY44" fmla="*/ 54959 h 191353"/>
                <a:gd name="connsiteX45" fmla="*/ 240809 w 243996"/>
                <a:gd name="connsiteY45" fmla="*/ 42767 h 191353"/>
                <a:gd name="connsiteX46" fmla="*/ 234427 w 243996"/>
                <a:gd name="connsiteY46" fmla="*/ 28004 h 1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43996" h="191353">
                  <a:moveTo>
                    <a:pt x="234427" y="28004"/>
                  </a:moveTo>
                  <a:cubicBezTo>
                    <a:pt x="234427" y="25717"/>
                    <a:pt x="233856" y="15335"/>
                    <a:pt x="233475" y="7715"/>
                  </a:cubicBezTo>
                  <a:lnTo>
                    <a:pt x="220902" y="14478"/>
                  </a:lnTo>
                  <a:cubicBezTo>
                    <a:pt x="220902" y="14478"/>
                    <a:pt x="217568" y="8954"/>
                    <a:pt x="210901" y="4477"/>
                  </a:cubicBezTo>
                  <a:cubicBezTo>
                    <a:pt x="204233" y="0"/>
                    <a:pt x="187564" y="0"/>
                    <a:pt x="187564" y="0"/>
                  </a:cubicBezTo>
                  <a:lnTo>
                    <a:pt x="119746" y="42291"/>
                  </a:lnTo>
                  <a:lnTo>
                    <a:pt x="90790" y="65627"/>
                  </a:lnTo>
                  <a:cubicBezTo>
                    <a:pt x="90790" y="65627"/>
                    <a:pt x="71835" y="72295"/>
                    <a:pt x="66311" y="73438"/>
                  </a:cubicBezTo>
                  <a:cubicBezTo>
                    <a:pt x="65644" y="73533"/>
                    <a:pt x="64977" y="73724"/>
                    <a:pt x="64216" y="73914"/>
                  </a:cubicBezTo>
                  <a:cubicBezTo>
                    <a:pt x="64406" y="85534"/>
                    <a:pt x="64692" y="114871"/>
                    <a:pt x="63168" y="116014"/>
                  </a:cubicBezTo>
                  <a:cubicBezTo>
                    <a:pt x="61263" y="117443"/>
                    <a:pt x="59929" y="125825"/>
                    <a:pt x="58024" y="127730"/>
                  </a:cubicBezTo>
                  <a:cubicBezTo>
                    <a:pt x="56119" y="129635"/>
                    <a:pt x="53833" y="134779"/>
                    <a:pt x="48214" y="134779"/>
                  </a:cubicBezTo>
                  <a:cubicBezTo>
                    <a:pt x="42594" y="134779"/>
                    <a:pt x="29068" y="138017"/>
                    <a:pt x="23449" y="137160"/>
                  </a:cubicBezTo>
                  <a:cubicBezTo>
                    <a:pt x="17829" y="136208"/>
                    <a:pt x="13161" y="140399"/>
                    <a:pt x="10780" y="141351"/>
                  </a:cubicBezTo>
                  <a:cubicBezTo>
                    <a:pt x="9637" y="141827"/>
                    <a:pt x="4970" y="142208"/>
                    <a:pt x="493" y="142113"/>
                  </a:cubicBezTo>
                  <a:cubicBezTo>
                    <a:pt x="17" y="145733"/>
                    <a:pt x="-364" y="150019"/>
                    <a:pt x="589" y="150590"/>
                  </a:cubicBezTo>
                  <a:cubicBezTo>
                    <a:pt x="2303" y="151638"/>
                    <a:pt x="3065" y="157639"/>
                    <a:pt x="5827" y="159734"/>
                  </a:cubicBezTo>
                  <a:cubicBezTo>
                    <a:pt x="8590" y="161830"/>
                    <a:pt x="13161" y="164973"/>
                    <a:pt x="13161" y="168116"/>
                  </a:cubicBezTo>
                  <a:cubicBezTo>
                    <a:pt x="13161" y="171259"/>
                    <a:pt x="13543" y="174117"/>
                    <a:pt x="15924" y="174117"/>
                  </a:cubicBezTo>
                  <a:cubicBezTo>
                    <a:pt x="18400" y="174117"/>
                    <a:pt x="19448" y="178689"/>
                    <a:pt x="22210" y="179737"/>
                  </a:cubicBezTo>
                  <a:cubicBezTo>
                    <a:pt x="24973" y="180784"/>
                    <a:pt x="29544" y="177641"/>
                    <a:pt x="30307" y="178689"/>
                  </a:cubicBezTo>
                  <a:cubicBezTo>
                    <a:pt x="30973" y="179737"/>
                    <a:pt x="29926" y="187452"/>
                    <a:pt x="31354" y="187452"/>
                  </a:cubicBezTo>
                  <a:cubicBezTo>
                    <a:pt x="32211" y="187452"/>
                    <a:pt x="35355" y="188119"/>
                    <a:pt x="37736" y="190309"/>
                  </a:cubicBezTo>
                  <a:cubicBezTo>
                    <a:pt x="36879" y="186595"/>
                    <a:pt x="38784" y="181642"/>
                    <a:pt x="43356" y="182975"/>
                  </a:cubicBezTo>
                  <a:cubicBezTo>
                    <a:pt x="48023" y="184404"/>
                    <a:pt x="44308" y="188595"/>
                    <a:pt x="48499" y="190500"/>
                  </a:cubicBezTo>
                  <a:cubicBezTo>
                    <a:pt x="52690" y="192405"/>
                    <a:pt x="55072" y="190976"/>
                    <a:pt x="55072" y="187642"/>
                  </a:cubicBezTo>
                  <a:cubicBezTo>
                    <a:pt x="55072" y="184404"/>
                    <a:pt x="60691" y="177832"/>
                    <a:pt x="62120" y="176403"/>
                  </a:cubicBezTo>
                  <a:cubicBezTo>
                    <a:pt x="63549" y="174974"/>
                    <a:pt x="63073" y="166116"/>
                    <a:pt x="65835" y="163735"/>
                  </a:cubicBezTo>
                  <a:cubicBezTo>
                    <a:pt x="68597" y="161354"/>
                    <a:pt x="77074" y="163259"/>
                    <a:pt x="80313" y="163735"/>
                  </a:cubicBezTo>
                  <a:cubicBezTo>
                    <a:pt x="83551" y="164211"/>
                    <a:pt x="85933" y="157163"/>
                    <a:pt x="89647" y="160496"/>
                  </a:cubicBezTo>
                  <a:cubicBezTo>
                    <a:pt x="93362" y="163735"/>
                    <a:pt x="99458" y="160972"/>
                    <a:pt x="102316" y="164211"/>
                  </a:cubicBezTo>
                  <a:cubicBezTo>
                    <a:pt x="105078" y="167450"/>
                    <a:pt x="106507" y="175450"/>
                    <a:pt x="111174" y="172593"/>
                  </a:cubicBezTo>
                  <a:cubicBezTo>
                    <a:pt x="115841" y="169735"/>
                    <a:pt x="121461" y="168878"/>
                    <a:pt x="124223" y="168878"/>
                  </a:cubicBezTo>
                  <a:cubicBezTo>
                    <a:pt x="126985" y="168878"/>
                    <a:pt x="133558" y="174498"/>
                    <a:pt x="136415" y="175450"/>
                  </a:cubicBezTo>
                  <a:cubicBezTo>
                    <a:pt x="139177" y="176403"/>
                    <a:pt x="148607" y="177355"/>
                    <a:pt x="151846" y="175450"/>
                  </a:cubicBezTo>
                  <a:cubicBezTo>
                    <a:pt x="155084" y="173546"/>
                    <a:pt x="159370" y="167545"/>
                    <a:pt x="163561" y="168021"/>
                  </a:cubicBezTo>
                  <a:cubicBezTo>
                    <a:pt x="167752" y="168497"/>
                    <a:pt x="180897" y="167068"/>
                    <a:pt x="183659" y="168497"/>
                  </a:cubicBezTo>
                  <a:cubicBezTo>
                    <a:pt x="186517" y="169926"/>
                    <a:pt x="192517" y="173164"/>
                    <a:pt x="196803" y="171736"/>
                  </a:cubicBezTo>
                  <a:cubicBezTo>
                    <a:pt x="200994" y="170307"/>
                    <a:pt x="204709" y="162401"/>
                    <a:pt x="208043" y="161449"/>
                  </a:cubicBezTo>
                  <a:cubicBezTo>
                    <a:pt x="209091" y="161163"/>
                    <a:pt x="209758" y="161258"/>
                    <a:pt x="210329" y="161449"/>
                  </a:cubicBezTo>
                  <a:cubicBezTo>
                    <a:pt x="210424" y="159639"/>
                    <a:pt x="210424" y="157925"/>
                    <a:pt x="210424" y="156400"/>
                  </a:cubicBezTo>
                  <a:cubicBezTo>
                    <a:pt x="210424" y="148018"/>
                    <a:pt x="212329" y="151257"/>
                    <a:pt x="213663" y="142875"/>
                  </a:cubicBezTo>
                  <a:cubicBezTo>
                    <a:pt x="215092" y="134493"/>
                    <a:pt x="236999" y="112490"/>
                    <a:pt x="238904" y="111062"/>
                  </a:cubicBezTo>
                  <a:cubicBezTo>
                    <a:pt x="240809" y="109633"/>
                    <a:pt x="240809" y="76486"/>
                    <a:pt x="240809" y="71818"/>
                  </a:cubicBezTo>
                  <a:cubicBezTo>
                    <a:pt x="240809" y="67151"/>
                    <a:pt x="241761" y="61532"/>
                    <a:pt x="243571" y="54959"/>
                  </a:cubicBezTo>
                  <a:cubicBezTo>
                    <a:pt x="245476" y="48387"/>
                    <a:pt x="240333" y="48863"/>
                    <a:pt x="240809" y="42767"/>
                  </a:cubicBezTo>
                  <a:cubicBezTo>
                    <a:pt x="241381" y="36385"/>
                    <a:pt x="234427" y="31718"/>
                    <a:pt x="234427" y="2800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5ED2ED-A2B5-F2C5-2203-A54F703C1C1B}"/>
                </a:ext>
              </a:extLst>
            </p:cNvPr>
            <p:cNvSpPr/>
            <p:nvPr/>
          </p:nvSpPr>
          <p:spPr>
            <a:xfrm>
              <a:off x="6078217" y="3567451"/>
              <a:ext cx="289860" cy="481466"/>
            </a:xfrm>
            <a:custGeom>
              <a:avLst/>
              <a:gdLst>
                <a:gd name="connsiteX0" fmla="*/ 157829 w 158009"/>
                <a:gd name="connsiteY0" fmla="*/ 64960 h 262458"/>
                <a:gd name="connsiteX1" fmla="*/ 37052 w 158009"/>
                <a:gd name="connsiteY1" fmla="*/ 0 h 262458"/>
                <a:gd name="connsiteX2" fmla="*/ 22955 w 158009"/>
                <a:gd name="connsiteY2" fmla="*/ 7715 h 262458"/>
                <a:gd name="connsiteX3" fmla="*/ 23908 w 158009"/>
                <a:gd name="connsiteY3" fmla="*/ 28004 h 262458"/>
                <a:gd name="connsiteX4" fmla="*/ 30480 w 158009"/>
                <a:gd name="connsiteY4" fmla="*/ 42482 h 262458"/>
                <a:gd name="connsiteX5" fmla="*/ 33242 w 158009"/>
                <a:gd name="connsiteY5" fmla="*/ 54674 h 262458"/>
                <a:gd name="connsiteX6" fmla="*/ 30480 w 158009"/>
                <a:gd name="connsiteY6" fmla="*/ 71533 h 262458"/>
                <a:gd name="connsiteX7" fmla="*/ 28575 w 158009"/>
                <a:gd name="connsiteY7" fmla="*/ 110776 h 262458"/>
                <a:gd name="connsiteX8" fmla="*/ 3334 w 158009"/>
                <a:gd name="connsiteY8" fmla="*/ 142589 h 262458"/>
                <a:gd name="connsiteX9" fmla="*/ 95 w 158009"/>
                <a:gd name="connsiteY9" fmla="*/ 156115 h 262458"/>
                <a:gd name="connsiteX10" fmla="*/ 0 w 158009"/>
                <a:gd name="connsiteY10" fmla="*/ 161163 h 262458"/>
                <a:gd name="connsiteX11" fmla="*/ 3334 w 158009"/>
                <a:gd name="connsiteY11" fmla="*/ 164497 h 262458"/>
                <a:gd name="connsiteX12" fmla="*/ 10383 w 158009"/>
                <a:gd name="connsiteY12" fmla="*/ 171069 h 262458"/>
                <a:gd name="connsiteX13" fmla="*/ 20193 w 158009"/>
                <a:gd name="connsiteY13" fmla="*/ 186023 h 262458"/>
                <a:gd name="connsiteX14" fmla="*/ 22098 w 158009"/>
                <a:gd name="connsiteY14" fmla="*/ 200025 h 262458"/>
                <a:gd name="connsiteX15" fmla="*/ 28670 w 158009"/>
                <a:gd name="connsiteY15" fmla="*/ 219646 h 262458"/>
                <a:gd name="connsiteX16" fmla="*/ 22098 w 158009"/>
                <a:gd name="connsiteY16" fmla="*/ 221933 h 262458"/>
                <a:gd name="connsiteX17" fmla="*/ 8573 w 158009"/>
                <a:gd name="connsiteY17" fmla="*/ 223838 h 262458"/>
                <a:gd name="connsiteX18" fmla="*/ 12287 w 158009"/>
                <a:gd name="connsiteY18" fmla="*/ 235077 h 262458"/>
                <a:gd name="connsiteX19" fmla="*/ 25432 w 158009"/>
                <a:gd name="connsiteY19" fmla="*/ 248603 h 262458"/>
                <a:gd name="connsiteX20" fmla="*/ 31528 w 158009"/>
                <a:gd name="connsiteY20" fmla="*/ 261747 h 262458"/>
                <a:gd name="connsiteX21" fmla="*/ 40386 w 158009"/>
                <a:gd name="connsiteY21" fmla="*/ 258032 h 262458"/>
                <a:gd name="connsiteX22" fmla="*/ 50673 w 158009"/>
                <a:gd name="connsiteY22" fmla="*/ 258032 h 262458"/>
                <a:gd name="connsiteX23" fmla="*/ 68009 w 158009"/>
                <a:gd name="connsiteY23" fmla="*/ 252889 h 262458"/>
                <a:gd name="connsiteX24" fmla="*/ 82010 w 158009"/>
                <a:gd name="connsiteY24" fmla="*/ 245364 h 262458"/>
                <a:gd name="connsiteX25" fmla="*/ 82963 w 158009"/>
                <a:gd name="connsiteY25" fmla="*/ 236982 h 262458"/>
                <a:gd name="connsiteX26" fmla="*/ 105442 w 158009"/>
                <a:gd name="connsiteY26" fmla="*/ 232315 h 262458"/>
                <a:gd name="connsiteX27" fmla="*/ 120872 w 158009"/>
                <a:gd name="connsiteY27" fmla="*/ 216408 h 262458"/>
                <a:gd name="connsiteX28" fmla="*/ 124111 w 158009"/>
                <a:gd name="connsiteY28" fmla="*/ 208883 h 262458"/>
                <a:gd name="connsiteX29" fmla="*/ 137160 w 158009"/>
                <a:gd name="connsiteY29" fmla="*/ 203740 h 262458"/>
                <a:gd name="connsiteX30" fmla="*/ 139922 w 158009"/>
                <a:gd name="connsiteY30" fmla="*/ 204311 h 262458"/>
                <a:gd name="connsiteX31" fmla="*/ 139446 w 158009"/>
                <a:gd name="connsiteY31" fmla="*/ 203740 h 262458"/>
                <a:gd name="connsiteX32" fmla="*/ 141446 w 158009"/>
                <a:gd name="connsiteY32" fmla="*/ 196882 h 262458"/>
                <a:gd name="connsiteX33" fmla="*/ 133636 w 158009"/>
                <a:gd name="connsiteY33" fmla="*/ 187166 h 262458"/>
                <a:gd name="connsiteX34" fmla="*/ 130683 w 158009"/>
                <a:gd name="connsiteY34" fmla="*/ 175450 h 262458"/>
                <a:gd name="connsiteX35" fmla="*/ 128683 w 158009"/>
                <a:gd name="connsiteY35" fmla="*/ 166688 h 262458"/>
                <a:gd name="connsiteX36" fmla="*/ 129635 w 158009"/>
                <a:gd name="connsiteY36" fmla="*/ 154972 h 262458"/>
                <a:gd name="connsiteX37" fmla="*/ 136493 w 158009"/>
                <a:gd name="connsiteY37" fmla="*/ 143256 h 262458"/>
                <a:gd name="connsiteX38" fmla="*/ 142304 w 158009"/>
                <a:gd name="connsiteY38" fmla="*/ 133541 h 262458"/>
                <a:gd name="connsiteX39" fmla="*/ 155925 w 158009"/>
                <a:gd name="connsiteY39" fmla="*/ 124778 h 262458"/>
                <a:gd name="connsiteX40" fmla="*/ 157829 w 158009"/>
                <a:gd name="connsiteY40" fmla="*/ 108204 h 262458"/>
                <a:gd name="connsiteX41" fmla="*/ 157829 w 158009"/>
                <a:gd name="connsiteY41" fmla="*/ 64960 h 26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8009" h="262458">
                  <a:moveTo>
                    <a:pt x="157829" y="64960"/>
                  </a:moveTo>
                  <a:lnTo>
                    <a:pt x="37052" y="0"/>
                  </a:lnTo>
                  <a:lnTo>
                    <a:pt x="22955" y="7715"/>
                  </a:lnTo>
                  <a:cubicBezTo>
                    <a:pt x="23336" y="15430"/>
                    <a:pt x="23908" y="25717"/>
                    <a:pt x="23908" y="28004"/>
                  </a:cubicBezTo>
                  <a:cubicBezTo>
                    <a:pt x="23908" y="31718"/>
                    <a:pt x="30956" y="36481"/>
                    <a:pt x="30480" y="42482"/>
                  </a:cubicBezTo>
                  <a:cubicBezTo>
                    <a:pt x="30004" y="48578"/>
                    <a:pt x="35147" y="48101"/>
                    <a:pt x="33242" y="54674"/>
                  </a:cubicBezTo>
                  <a:cubicBezTo>
                    <a:pt x="31337" y="61246"/>
                    <a:pt x="30480" y="66866"/>
                    <a:pt x="30480" y="71533"/>
                  </a:cubicBezTo>
                  <a:cubicBezTo>
                    <a:pt x="30480" y="76200"/>
                    <a:pt x="30480" y="109442"/>
                    <a:pt x="28575" y="110776"/>
                  </a:cubicBezTo>
                  <a:cubicBezTo>
                    <a:pt x="26670" y="112204"/>
                    <a:pt x="4763" y="134207"/>
                    <a:pt x="3334" y="142589"/>
                  </a:cubicBezTo>
                  <a:cubicBezTo>
                    <a:pt x="1905" y="150971"/>
                    <a:pt x="95" y="147733"/>
                    <a:pt x="95" y="156115"/>
                  </a:cubicBezTo>
                  <a:cubicBezTo>
                    <a:pt x="95" y="157639"/>
                    <a:pt x="95" y="159353"/>
                    <a:pt x="0" y="161163"/>
                  </a:cubicBezTo>
                  <a:cubicBezTo>
                    <a:pt x="1238" y="161544"/>
                    <a:pt x="1715" y="162878"/>
                    <a:pt x="3334" y="164497"/>
                  </a:cubicBezTo>
                  <a:cubicBezTo>
                    <a:pt x="5715" y="166878"/>
                    <a:pt x="5715" y="171069"/>
                    <a:pt x="10383" y="171069"/>
                  </a:cubicBezTo>
                  <a:cubicBezTo>
                    <a:pt x="15050" y="171069"/>
                    <a:pt x="20669" y="181832"/>
                    <a:pt x="20193" y="186023"/>
                  </a:cubicBezTo>
                  <a:cubicBezTo>
                    <a:pt x="19717" y="190214"/>
                    <a:pt x="22574" y="192596"/>
                    <a:pt x="22098" y="200025"/>
                  </a:cubicBezTo>
                  <a:cubicBezTo>
                    <a:pt x="21622" y="207550"/>
                    <a:pt x="26289" y="218218"/>
                    <a:pt x="28670" y="219646"/>
                  </a:cubicBezTo>
                  <a:cubicBezTo>
                    <a:pt x="30956" y="221075"/>
                    <a:pt x="27718" y="222409"/>
                    <a:pt x="22098" y="221933"/>
                  </a:cubicBezTo>
                  <a:cubicBezTo>
                    <a:pt x="16478" y="221456"/>
                    <a:pt x="8573" y="221456"/>
                    <a:pt x="8573" y="223838"/>
                  </a:cubicBezTo>
                  <a:cubicBezTo>
                    <a:pt x="8573" y="226219"/>
                    <a:pt x="6191" y="229457"/>
                    <a:pt x="12287" y="235077"/>
                  </a:cubicBezTo>
                  <a:cubicBezTo>
                    <a:pt x="18383" y="240697"/>
                    <a:pt x="23527" y="242507"/>
                    <a:pt x="25432" y="248603"/>
                  </a:cubicBezTo>
                  <a:cubicBezTo>
                    <a:pt x="27337" y="254699"/>
                    <a:pt x="29623" y="260318"/>
                    <a:pt x="31528" y="261747"/>
                  </a:cubicBezTo>
                  <a:cubicBezTo>
                    <a:pt x="33433" y="263176"/>
                    <a:pt x="37148" y="262700"/>
                    <a:pt x="40386" y="258032"/>
                  </a:cubicBezTo>
                  <a:cubicBezTo>
                    <a:pt x="43625" y="253365"/>
                    <a:pt x="47435" y="262223"/>
                    <a:pt x="50673" y="258032"/>
                  </a:cubicBezTo>
                  <a:cubicBezTo>
                    <a:pt x="53912" y="253841"/>
                    <a:pt x="65151" y="254317"/>
                    <a:pt x="68009" y="252889"/>
                  </a:cubicBezTo>
                  <a:cubicBezTo>
                    <a:pt x="70771" y="251460"/>
                    <a:pt x="79248" y="247745"/>
                    <a:pt x="82010" y="245364"/>
                  </a:cubicBezTo>
                  <a:cubicBezTo>
                    <a:pt x="84773" y="242983"/>
                    <a:pt x="78772" y="239268"/>
                    <a:pt x="82963" y="236982"/>
                  </a:cubicBezTo>
                  <a:cubicBezTo>
                    <a:pt x="87154" y="234601"/>
                    <a:pt x="100298" y="238887"/>
                    <a:pt x="105442" y="232315"/>
                  </a:cubicBezTo>
                  <a:cubicBezTo>
                    <a:pt x="110585" y="225742"/>
                    <a:pt x="118491" y="218789"/>
                    <a:pt x="120872" y="216408"/>
                  </a:cubicBezTo>
                  <a:cubicBezTo>
                    <a:pt x="123158" y="214027"/>
                    <a:pt x="120872" y="212217"/>
                    <a:pt x="124111" y="208883"/>
                  </a:cubicBezTo>
                  <a:cubicBezTo>
                    <a:pt x="127349" y="205645"/>
                    <a:pt x="133921" y="201835"/>
                    <a:pt x="137160" y="203740"/>
                  </a:cubicBezTo>
                  <a:cubicBezTo>
                    <a:pt x="137922" y="204121"/>
                    <a:pt x="138875" y="204311"/>
                    <a:pt x="139922" y="204311"/>
                  </a:cubicBezTo>
                  <a:cubicBezTo>
                    <a:pt x="139637" y="203930"/>
                    <a:pt x="139446" y="203740"/>
                    <a:pt x="139446" y="203740"/>
                  </a:cubicBezTo>
                  <a:lnTo>
                    <a:pt x="141446" y="196882"/>
                  </a:lnTo>
                  <a:cubicBezTo>
                    <a:pt x="141446" y="196882"/>
                    <a:pt x="133636" y="192976"/>
                    <a:pt x="133636" y="187166"/>
                  </a:cubicBezTo>
                  <a:cubicBezTo>
                    <a:pt x="133636" y="181356"/>
                    <a:pt x="135541" y="175450"/>
                    <a:pt x="130683" y="175450"/>
                  </a:cubicBezTo>
                  <a:cubicBezTo>
                    <a:pt x="125825" y="175450"/>
                    <a:pt x="124778" y="170593"/>
                    <a:pt x="128683" y="166688"/>
                  </a:cubicBezTo>
                  <a:cubicBezTo>
                    <a:pt x="132588" y="162782"/>
                    <a:pt x="122873" y="154972"/>
                    <a:pt x="129635" y="154972"/>
                  </a:cubicBezTo>
                  <a:cubicBezTo>
                    <a:pt x="136493" y="154972"/>
                    <a:pt x="131636" y="144209"/>
                    <a:pt x="136493" y="143256"/>
                  </a:cubicBezTo>
                  <a:cubicBezTo>
                    <a:pt x="141351" y="142304"/>
                    <a:pt x="142304" y="138398"/>
                    <a:pt x="142304" y="133541"/>
                  </a:cubicBezTo>
                  <a:cubicBezTo>
                    <a:pt x="142304" y="128683"/>
                    <a:pt x="153067" y="125730"/>
                    <a:pt x="155925" y="124778"/>
                  </a:cubicBezTo>
                  <a:cubicBezTo>
                    <a:pt x="158877" y="123825"/>
                    <a:pt x="157829" y="108204"/>
                    <a:pt x="157829" y="108204"/>
                  </a:cubicBezTo>
                  <a:lnTo>
                    <a:pt x="157829" y="649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47B162-D12E-D8CA-E05A-082A811B85FB}"/>
                </a:ext>
              </a:extLst>
            </p:cNvPr>
            <p:cNvSpPr/>
            <p:nvPr/>
          </p:nvSpPr>
          <p:spPr>
            <a:xfrm>
              <a:off x="6390696" y="3300636"/>
              <a:ext cx="310562" cy="316264"/>
            </a:xfrm>
            <a:custGeom>
              <a:avLst/>
              <a:gdLst>
                <a:gd name="connsiteX0" fmla="*/ 159036 w 169294"/>
                <a:gd name="connsiteY0" fmla="*/ 37433 h 172402"/>
                <a:gd name="connsiteX1" fmla="*/ 147701 w 169294"/>
                <a:gd name="connsiteY1" fmla="*/ 9620 h 172402"/>
                <a:gd name="connsiteX2" fmla="*/ 145891 w 169294"/>
                <a:gd name="connsiteY2" fmla="*/ 12097 h 172402"/>
                <a:gd name="connsiteX3" fmla="*/ 129032 w 169294"/>
                <a:gd name="connsiteY3" fmla="*/ 11144 h 172402"/>
                <a:gd name="connsiteX4" fmla="*/ 109125 w 169294"/>
                <a:gd name="connsiteY4" fmla="*/ 6953 h 172402"/>
                <a:gd name="connsiteX5" fmla="*/ 76168 w 169294"/>
                <a:gd name="connsiteY5" fmla="*/ 12287 h 172402"/>
                <a:gd name="connsiteX6" fmla="*/ 58356 w 169294"/>
                <a:gd name="connsiteY6" fmla="*/ 13907 h 172402"/>
                <a:gd name="connsiteX7" fmla="*/ 29400 w 169294"/>
                <a:gd name="connsiteY7" fmla="*/ 5715 h 172402"/>
                <a:gd name="connsiteX8" fmla="*/ 5493 w 169294"/>
                <a:gd name="connsiteY8" fmla="*/ 0 h 172402"/>
                <a:gd name="connsiteX9" fmla="*/ 4064 w 169294"/>
                <a:gd name="connsiteY9" fmla="*/ 3905 h 172402"/>
                <a:gd name="connsiteX10" fmla="*/ 2159 w 169294"/>
                <a:gd name="connsiteY10" fmla="*/ 23432 h 172402"/>
                <a:gd name="connsiteX11" fmla="*/ 2159 w 169294"/>
                <a:gd name="connsiteY11" fmla="*/ 46863 h 172402"/>
                <a:gd name="connsiteX12" fmla="*/ 2159 w 169294"/>
                <a:gd name="connsiteY12" fmla="*/ 168688 h 172402"/>
                <a:gd name="connsiteX13" fmla="*/ 98647 w 169294"/>
                <a:gd name="connsiteY13" fmla="*/ 168688 h 172402"/>
                <a:gd name="connsiteX14" fmla="*/ 104267 w 169294"/>
                <a:gd name="connsiteY14" fmla="*/ 164973 h 172402"/>
                <a:gd name="connsiteX15" fmla="*/ 111792 w 169294"/>
                <a:gd name="connsiteY15" fmla="*/ 167735 h 172402"/>
                <a:gd name="connsiteX16" fmla="*/ 132366 w 169294"/>
                <a:gd name="connsiteY16" fmla="*/ 167735 h 172402"/>
                <a:gd name="connsiteX17" fmla="*/ 140748 w 169294"/>
                <a:gd name="connsiteY17" fmla="*/ 172403 h 172402"/>
                <a:gd name="connsiteX18" fmla="*/ 150082 w 169294"/>
                <a:gd name="connsiteY18" fmla="*/ 164878 h 172402"/>
                <a:gd name="connsiteX19" fmla="*/ 160369 w 169294"/>
                <a:gd name="connsiteY19" fmla="*/ 153638 h 172402"/>
                <a:gd name="connsiteX20" fmla="*/ 168751 w 169294"/>
                <a:gd name="connsiteY20" fmla="*/ 148019 h 172402"/>
                <a:gd name="connsiteX21" fmla="*/ 169228 w 169294"/>
                <a:gd name="connsiteY21" fmla="*/ 147352 h 172402"/>
                <a:gd name="connsiteX22" fmla="*/ 169132 w 169294"/>
                <a:gd name="connsiteY22" fmla="*/ 140970 h 172402"/>
                <a:gd name="connsiteX23" fmla="*/ 161893 w 169294"/>
                <a:gd name="connsiteY23" fmla="*/ 123444 h 172402"/>
                <a:gd name="connsiteX24" fmla="*/ 145034 w 169294"/>
                <a:gd name="connsiteY24" fmla="*/ 91154 h 172402"/>
                <a:gd name="connsiteX25" fmla="*/ 137509 w 169294"/>
                <a:gd name="connsiteY25" fmla="*/ 75057 h 172402"/>
                <a:gd name="connsiteX26" fmla="*/ 126746 w 169294"/>
                <a:gd name="connsiteY26" fmla="*/ 57531 h 172402"/>
                <a:gd name="connsiteX27" fmla="*/ 119507 w 169294"/>
                <a:gd name="connsiteY27" fmla="*/ 28575 h 172402"/>
                <a:gd name="connsiteX28" fmla="*/ 129984 w 169294"/>
                <a:gd name="connsiteY28" fmla="*/ 48958 h 172402"/>
                <a:gd name="connsiteX29" fmla="*/ 145891 w 169294"/>
                <a:gd name="connsiteY29" fmla="*/ 69818 h 172402"/>
                <a:gd name="connsiteX30" fmla="*/ 155512 w 169294"/>
                <a:gd name="connsiteY30" fmla="*/ 47339 h 172402"/>
                <a:gd name="connsiteX31" fmla="*/ 155892 w 169294"/>
                <a:gd name="connsiteY31" fmla="*/ 48006 h 172402"/>
                <a:gd name="connsiteX32" fmla="*/ 156464 w 169294"/>
                <a:gd name="connsiteY32" fmla="*/ 43720 h 172402"/>
                <a:gd name="connsiteX33" fmla="*/ 159036 w 169294"/>
                <a:gd name="connsiteY33" fmla="*/ 37433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9294" h="172402">
                  <a:moveTo>
                    <a:pt x="159036" y="37433"/>
                  </a:moveTo>
                  <a:lnTo>
                    <a:pt x="147701" y="9620"/>
                  </a:lnTo>
                  <a:cubicBezTo>
                    <a:pt x="146844" y="10858"/>
                    <a:pt x="146272" y="11811"/>
                    <a:pt x="145891" y="12097"/>
                  </a:cubicBezTo>
                  <a:cubicBezTo>
                    <a:pt x="143986" y="14002"/>
                    <a:pt x="136271" y="9335"/>
                    <a:pt x="129032" y="11144"/>
                  </a:cubicBezTo>
                  <a:cubicBezTo>
                    <a:pt x="121793" y="13049"/>
                    <a:pt x="116173" y="10478"/>
                    <a:pt x="109125" y="6953"/>
                  </a:cubicBezTo>
                  <a:cubicBezTo>
                    <a:pt x="102076" y="3429"/>
                    <a:pt x="79216" y="7906"/>
                    <a:pt x="76168" y="12287"/>
                  </a:cubicBezTo>
                  <a:cubicBezTo>
                    <a:pt x="73120" y="16764"/>
                    <a:pt x="65405" y="16764"/>
                    <a:pt x="58356" y="13907"/>
                  </a:cubicBezTo>
                  <a:cubicBezTo>
                    <a:pt x="51308" y="11049"/>
                    <a:pt x="42259" y="6858"/>
                    <a:pt x="29400" y="5715"/>
                  </a:cubicBezTo>
                  <a:cubicBezTo>
                    <a:pt x="17399" y="4667"/>
                    <a:pt x="7683" y="2858"/>
                    <a:pt x="5493" y="0"/>
                  </a:cubicBezTo>
                  <a:cubicBezTo>
                    <a:pt x="5016" y="1333"/>
                    <a:pt x="4540" y="2667"/>
                    <a:pt x="4064" y="3905"/>
                  </a:cubicBezTo>
                  <a:cubicBezTo>
                    <a:pt x="159" y="14669"/>
                    <a:pt x="7017" y="17526"/>
                    <a:pt x="2159" y="23432"/>
                  </a:cubicBezTo>
                  <a:cubicBezTo>
                    <a:pt x="-2699" y="29242"/>
                    <a:pt x="2159" y="36100"/>
                    <a:pt x="2159" y="46863"/>
                  </a:cubicBezTo>
                  <a:cubicBezTo>
                    <a:pt x="2159" y="54292"/>
                    <a:pt x="2159" y="125444"/>
                    <a:pt x="2159" y="168688"/>
                  </a:cubicBezTo>
                  <a:lnTo>
                    <a:pt x="98647" y="168688"/>
                  </a:lnTo>
                  <a:cubicBezTo>
                    <a:pt x="98647" y="168688"/>
                    <a:pt x="101505" y="166783"/>
                    <a:pt x="104267" y="164973"/>
                  </a:cubicBezTo>
                  <a:cubicBezTo>
                    <a:pt x="107124" y="163068"/>
                    <a:pt x="111792" y="167735"/>
                    <a:pt x="111792" y="167735"/>
                  </a:cubicBezTo>
                  <a:lnTo>
                    <a:pt x="132366" y="167735"/>
                  </a:lnTo>
                  <a:cubicBezTo>
                    <a:pt x="132366" y="167735"/>
                    <a:pt x="136081" y="172403"/>
                    <a:pt x="140748" y="172403"/>
                  </a:cubicBezTo>
                  <a:cubicBezTo>
                    <a:pt x="145415" y="172403"/>
                    <a:pt x="142653" y="164878"/>
                    <a:pt x="150082" y="164878"/>
                  </a:cubicBezTo>
                  <a:cubicBezTo>
                    <a:pt x="157512" y="164878"/>
                    <a:pt x="155702" y="153638"/>
                    <a:pt x="160369" y="153638"/>
                  </a:cubicBezTo>
                  <a:cubicBezTo>
                    <a:pt x="165037" y="153638"/>
                    <a:pt x="164084" y="154591"/>
                    <a:pt x="168751" y="148019"/>
                  </a:cubicBezTo>
                  <a:cubicBezTo>
                    <a:pt x="168847" y="147828"/>
                    <a:pt x="169132" y="147542"/>
                    <a:pt x="169228" y="147352"/>
                  </a:cubicBezTo>
                  <a:cubicBezTo>
                    <a:pt x="168847" y="145352"/>
                    <a:pt x="168847" y="143161"/>
                    <a:pt x="169132" y="140970"/>
                  </a:cubicBezTo>
                  <a:cubicBezTo>
                    <a:pt x="170275" y="133445"/>
                    <a:pt x="165132" y="133921"/>
                    <a:pt x="161893" y="123444"/>
                  </a:cubicBezTo>
                  <a:cubicBezTo>
                    <a:pt x="158655" y="112871"/>
                    <a:pt x="145510" y="97250"/>
                    <a:pt x="145034" y="91154"/>
                  </a:cubicBezTo>
                  <a:cubicBezTo>
                    <a:pt x="144558" y="85058"/>
                    <a:pt x="137319" y="81534"/>
                    <a:pt x="137509" y="75057"/>
                  </a:cubicBezTo>
                  <a:cubicBezTo>
                    <a:pt x="137700" y="68485"/>
                    <a:pt x="133985" y="67818"/>
                    <a:pt x="126746" y="57531"/>
                  </a:cubicBezTo>
                  <a:cubicBezTo>
                    <a:pt x="119507" y="47244"/>
                    <a:pt x="117412" y="29242"/>
                    <a:pt x="119507" y="28575"/>
                  </a:cubicBezTo>
                  <a:cubicBezTo>
                    <a:pt x="121603" y="27908"/>
                    <a:pt x="127698" y="43815"/>
                    <a:pt x="129984" y="48958"/>
                  </a:cubicBezTo>
                  <a:cubicBezTo>
                    <a:pt x="132366" y="54102"/>
                    <a:pt x="140272" y="69818"/>
                    <a:pt x="145891" y="69818"/>
                  </a:cubicBezTo>
                  <a:cubicBezTo>
                    <a:pt x="151511" y="69818"/>
                    <a:pt x="153606" y="46196"/>
                    <a:pt x="155512" y="47339"/>
                  </a:cubicBezTo>
                  <a:cubicBezTo>
                    <a:pt x="155702" y="47435"/>
                    <a:pt x="155797" y="47720"/>
                    <a:pt x="155892" y="48006"/>
                  </a:cubicBezTo>
                  <a:lnTo>
                    <a:pt x="156464" y="43720"/>
                  </a:lnTo>
                  <a:lnTo>
                    <a:pt x="159036" y="3743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EA156D1-512A-308C-6499-9DBD6A6A52C3}"/>
                </a:ext>
              </a:extLst>
            </p:cNvPr>
            <p:cNvSpPr/>
            <p:nvPr/>
          </p:nvSpPr>
          <p:spPr>
            <a:xfrm>
              <a:off x="5944034" y="4199105"/>
              <a:ext cx="159658" cy="181721"/>
            </a:xfrm>
            <a:custGeom>
              <a:avLst/>
              <a:gdLst>
                <a:gd name="connsiteX0" fmla="*/ 43048 w 87033"/>
                <a:gd name="connsiteY0" fmla="*/ 94583 h 99060"/>
                <a:gd name="connsiteX1" fmla="*/ 44952 w 87033"/>
                <a:gd name="connsiteY1" fmla="*/ 81820 h 99060"/>
                <a:gd name="connsiteX2" fmla="*/ 54763 w 87033"/>
                <a:gd name="connsiteY2" fmla="*/ 74962 h 99060"/>
                <a:gd name="connsiteX3" fmla="*/ 61621 w 87033"/>
                <a:gd name="connsiteY3" fmla="*/ 66199 h 99060"/>
                <a:gd name="connsiteX4" fmla="*/ 70384 w 87033"/>
                <a:gd name="connsiteY4" fmla="*/ 76010 h 99060"/>
                <a:gd name="connsiteX5" fmla="*/ 82100 w 87033"/>
                <a:gd name="connsiteY5" fmla="*/ 78010 h 99060"/>
                <a:gd name="connsiteX6" fmla="*/ 86958 w 87033"/>
                <a:gd name="connsiteY6" fmla="*/ 59436 h 99060"/>
                <a:gd name="connsiteX7" fmla="*/ 83052 w 87033"/>
                <a:gd name="connsiteY7" fmla="*/ 42767 h 99060"/>
                <a:gd name="connsiteX8" fmla="*/ 80100 w 87033"/>
                <a:gd name="connsiteY8" fmla="*/ 30004 h 99060"/>
                <a:gd name="connsiteX9" fmla="*/ 82005 w 87033"/>
                <a:gd name="connsiteY9" fmla="*/ 17336 h 99060"/>
                <a:gd name="connsiteX10" fmla="*/ 66384 w 87033"/>
                <a:gd name="connsiteY10" fmla="*/ 17336 h 99060"/>
                <a:gd name="connsiteX11" fmla="*/ 68003 w 87033"/>
                <a:gd name="connsiteY11" fmla="*/ 1048 h 99060"/>
                <a:gd name="connsiteX12" fmla="*/ 44476 w 87033"/>
                <a:gd name="connsiteY12" fmla="*/ 0 h 99060"/>
                <a:gd name="connsiteX13" fmla="*/ 41524 w 87033"/>
                <a:gd name="connsiteY13" fmla="*/ 857 h 99060"/>
                <a:gd name="connsiteX14" fmla="*/ 40857 w 87033"/>
                <a:gd name="connsiteY14" fmla="*/ 21241 h 99060"/>
                <a:gd name="connsiteX15" fmla="*/ 19330 w 87033"/>
                <a:gd name="connsiteY15" fmla="*/ 22193 h 99060"/>
                <a:gd name="connsiteX16" fmla="*/ 11996 w 87033"/>
                <a:gd name="connsiteY16" fmla="*/ 23146 h 99060"/>
                <a:gd name="connsiteX17" fmla="*/ 9329 w 87033"/>
                <a:gd name="connsiteY17" fmla="*/ 26479 h 99060"/>
                <a:gd name="connsiteX18" fmla="*/ 15425 w 87033"/>
                <a:gd name="connsiteY18" fmla="*/ 34385 h 99060"/>
                <a:gd name="connsiteX19" fmla="*/ 6757 w 87033"/>
                <a:gd name="connsiteY19" fmla="*/ 40958 h 99060"/>
                <a:gd name="connsiteX20" fmla="*/ 471 w 87033"/>
                <a:gd name="connsiteY20" fmla="*/ 51054 h 99060"/>
                <a:gd name="connsiteX21" fmla="*/ 8186 w 87033"/>
                <a:gd name="connsiteY21" fmla="*/ 65056 h 99060"/>
                <a:gd name="connsiteX22" fmla="*/ 19616 w 87033"/>
                <a:gd name="connsiteY22" fmla="*/ 79534 h 99060"/>
                <a:gd name="connsiteX23" fmla="*/ 35237 w 87033"/>
                <a:gd name="connsiteY23" fmla="*/ 99060 h 99060"/>
                <a:gd name="connsiteX24" fmla="*/ 43048 w 87033"/>
                <a:gd name="connsiteY24" fmla="*/ 94583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033" h="99060">
                  <a:moveTo>
                    <a:pt x="43048" y="94583"/>
                  </a:moveTo>
                  <a:cubicBezTo>
                    <a:pt x="50858" y="94583"/>
                    <a:pt x="47905" y="89725"/>
                    <a:pt x="44952" y="81820"/>
                  </a:cubicBezTo>
                  <a:cubicBezTo>
                    <a:pt x="42000" y="74009"/>
                    <a:pt x="49810" y="74962"/>
                    <a:pt x="54763" y="74962"/>
                  </a:cubicBezTo>
                  <a:cubicBezTo>
                    <a:pt x="59621" y="74962"/>
                    <a:pt x="57716" y="66199"/>
                    <a:pt x="61621" y="66199"/>
                  </a:cubicBezTo>
                  <a:cubicBezTo>
                    <a:pt x="65526" y="66199"/>
                    <a:pt x="66479" y="76962"/>
                    <a:pt x="70384" y="76010"/>
                  </a:cubicBezTo>
                  <a:cubicBezTo>
                    <a:pt x="74290" y="75057"/>
                    <a:pt x="77242" y="78962"/>
                    <a:pt x="82100" y="78010"/>
                  </a:cubicBezTo>
                  <a:cubicBezTo>
                    <a:pt x="86958" y="77057"/>
                    <a:pt x="86958" y="67247"/>
                    <a:pt x="86958" y="59436"/>
                  </a:cubicBezTo>
                  <a:cubicBezTo>
                    <a:pt x="86958" y="51625"/>
                    <a:pt x="87910" y="45720"/>
                    <a:pt x="83052" y="42767"/>
                  </a:cubicBezTo>
                  <a:cubicBezTo>
                    <a:pt x="78195" y="39815"/>
                    <a:pt x="74290" y="32957"/>
                    <a:pt x="80100" y="30004"/>
                  </a:cubicBezTo>
                  <a:cubicBezTo>
                    <a:pt x="86005" y="27051"/>
                    <a:pt x="86958" y="21241"/>
                    <a:pt x="82005" y="17336"/>
                  </a:cubicBezTo>
                  <a:cubicBezTo>
                    <a:pt x="77147" y="13430"/>
                    <a:pt x="66384" y="21241"/>
                    <a:pt x="66384" y="17336"/>
                  </a:cubicBezTo>
                  <a:cubicBezTo>
                    <a:pt x="66384" y="15240"/>
                    <a:pt x="67241" y="7525"/>
                    <a:pt x="68003" y="1048"/>
                  </a:cubicBezTo>
                  <a:cubicBezTo>
                    <a:pt x="56668" y="667"/>
                    <a:pt x="44476" y="0"/>
                    <a:pt x="44476" y="0"/>
                  </a:cubicBezTo>
                  <a:lnTo>
                    <a:pt x="41524" y="857"/>
                  </a:lnTo>
                  <a:cubicBezTo>
                    <a:pt x="42190" y="12287"/>
                    <a:pt x="40857" y="21241"/>
                    <a:pt x="40857" y="21241"/>
                  </a:cubicBezTo>
                  <a:cubicBezTo>
                    <a:pt x="40857" y="21241"/>
                    <a:pt x="23235" y="22193"/>
                    <a:pt x="19330" y="22193"/>
                  </a:cubicBezTo>
                  <a:cubicBezTo>
                    <a:pt x="18473" y="22193"/>
                    <a:pt x="15806" y="22574"/>
                    <a:pt x="11996" y="23146"/>
                  </a:cubicBezTo>
                  <a:cubicBezTo>
                    <a:pt x="11234" y="24384"/>
                    <a:pt x="10091" y="25622"/>
                    <a:pt x="9329" y="26479"/>
                  </a:cubicBezTo>
                  <a:cubicBezTo>
                    <a:pt x="7233" y="28575"/>
                    <a:pt x="14282" y="31433"/>
                    <a:pt x="15425" y="34385"/>
                  </a:cubicBezTo>
                  <a:cubicBezTo>
                    <a:pt x="16568" y="37433"/>
                    <a:pt x="6567" y="36481"/>
                    <a:pt x="6757" y="40958"/>
                  </a:cubicBezTo>
                  <a:cubicBezTo>
                    <a:pt x="7043" y="45434"/>
                    <a:pt x="3233" y="48863"/>
                    <a:pt x="471" y="51054"/>
                  </a:cubicBezTo>
                  <a:cubicBezTo>
                    <a:pt x="-2292" y="53150"/>
                    <a:pt x="7995" y="62103"/>
                    <a:pt x="8186" y="65056"/>
                  </a:cubicBezTo>
                  <a:cubicBezTo>
                    <a:pt x="8376" y="68104"/>
                    <a:pt x="10758" y="70866"/>
                    <a:pt x="19616" y="79534"/>
                  </a:cubicBezTo>
                  <a:cubicBezTo>
                    <a:pt x="28093" y="87821"/>
                    <a:pt x="23998" y="89916"/>
                    <a:pt x="35237" y="99060"/>
                  </a:cubicBezTo>
                  <a:cubicBezTo>
                    <a:pt x="36951" y="96774"/>
                    <a:pt x="39333" y="94583"/>
                    <a:pt x="43048" y="945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0CCFB67-F2B6-2159-69C5-F734E883685D}"/>
                </a:ext>
              </a:extLst>
            </p:cNvPr>
            <p:cNvSpPr/>
            <p:nvPr/>
          </p:nvSpPr>
          <p:spPr>
            <a:xfrm>
              <a:off x="5960138" y="4200679"/>
              <a:ext cx="60933" cy="41060"/>
            </a:xfrm>
            <a:custGeom>
              <a:avLst/>
              <a:gdLst>
                <a:gd name="connsiteX0" fmla="*/ 32363 w 33216"/>
                <a:gd name="connsiteY0" fmla="*/ 20383 h 22383"/>
                <a:gd name="connsiteX1" fmla="*/ 33030 w 33216"/>
                <a:gd name="connsiteY1" fmla="*/ 0 h 22383"/>
                <a:gd name="connsiteX2" fmla="*/ 29124 w 33216"/>
                <a:gd name="connsiteY2" fmla="*/ 1143 h 22383"/>
                <a:gd name="connsiteX3" fmla="*/ 7217 w 33216"/>
                <a:gd name="connsiteY3" fmla="*/ 1143 h 22383"/>
                <a:gd name="connsiteX4" fmla="*/ 7407 w 33216"/>
                <a:gd name="connsiteY4" fmla="*/ 1619 h 22383"/>
                <a:gd name="connsiteX5" fmla="*/ 3692 w 33216"/>
                <a:gd name="connsiteY5" fmla="*/ 11906 h 22383"/>
                <a:gd name="connsiteX6" fmla="*/ 3026 w 33216"/>
                <a:gd name="connsiteY6" fmla="*/ 18193 h 22383"/>
                <a:gd name="connsiteX7" fmla="*/ 3597 w 33216"/>
                <a:gd name="connsiteY7" fmla="*/ 22384 h 22383"/>
                <a:gd name="connsiteX8" fmla="*/ 10931 w 33216"/>
                <a:gd name="connsiteY8" fmla="*/ 21431 h 22383"/>
                <a:gd name="connsiteX9" fmla="*/ 32363 w 33216"/>
                <a:gd name="connsiteY9" fmla="*/ 20383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16" h="22383">
                  <a:moveTo>
                    <a:pt x="32363" y="20383"/>
                  </a:moveTo>
                  <a:cubicBezTo>
                    <a:pt x="32363" y="20383"/>
                    <a:pt x="33696" y="11430"/>
                    <a:pt x="33030" y="0"/>
                  </a:cubicBezTo>
                  <a:lnTo>
                    <a:pt x="29124" y="1143"/>
                  </a:lnTo>
                  <a:lnTo>
                    <a:pt x="7217" y="1143"/>
                  </a:lnTo>
                  <a:cubicBezTo>
                    <a:pt x="7312" y="1333"/>
                    <a:pt x="7312" y="1429"/>
                    <a:pt x="7407" y="1619"/>
                  </a:cubicBezTo>
                  <a:cubicBezTo>
                    <a:pt x="9789" y="5143"/>
                    <a:pt x="8550" y="10287"/>
                    <a:pt x="3692" y="11906"/>
                  </a:cubicBezTo>
                  <a:cubicBezTo>
                    <a:pt x="-1261" y="13525"/>
                    <a:pt x="-975" y="18002"/>
                    <a:pt x="3026" y="18193"/>
                  </a:cubicBezTo>
                  <a:cubicBezTo>
                    <a:pt x="5502" y="18383"/>
                    <a:pt x="4931" y="20383"/>
                    <a:pt x="3597" y="22384"/>
                  </a:cubicBezTo>
                  <a:cubicBezTo>
                    <a:pt x="7407" y="21812"/>
                    <a:pt x="10074" y="21431"/>
                    <a:pt x="10931" y="21431"/>
                  </a:cubicBezTo>
                  <a:cubicBezTo>
                    <a:pt x="14741" y="21431"/>
                    <a:pt x="32363" y="20383"/>
                    <a:pt x="32363" y="203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3CB56B2-AB47-D33B-2FD2-375F5D55F843}"/>
                </a:ext>
              </a:extLst>
            </p:cNvPr>
            <p:cNvSpPr/>
            <p:nvPr/>
          </p:nvSpPr>
          <p:spPr>
            <a:xfrm>
              <a:off x="6009896" y="4157868"/>
              <a:ext cx="203233" cy="255631"/>
            </a:xfrm>
            <a:custGeom>
              <a:avLst/>
              <a:gdLst>
                <a:gd name="connsiteX0" fmla="*/ 29623 w 110787"/>
                <a:gd name="connsiteY0" fmla="*/ 131731 h 139350"/>
                <a:gd name="connsiteX1" fmla="*/ 40386 w 110787"/>
                <a:gd name="connsiteY1" fmla="*/ 132683 h 139350"/>
                <a:gd name="connsiteX2" fmla="*/ 53149 w 110787"/>
                <a:gd name="connsiteY2" fmla="*/ 133636 h 139350"/>
                <a:gd name="connsiteX3" fmla="*/ 60007 w 110787"/>
                <a:gd name="connsiteY3" fmla="*/ 132683 h 139350"/>
                <a:gd name="connsiteX4" fmla="*/ 69818 w 110787"/>
                <a:gd name="connsiteY4" fmla="*/ 123825 h 139350"/>
                <a:gd name="connsiteX5" fmla="*/ 75724 w 110787"/>
                <a:gd name="connsiteY5" fmla="*/ 112109 h 139350"/>
                <a:gd name="connsiteX6" fmla="*/ 76676 w 110787"/>
                <a:gd name="connsiteY6" fmla="*/ 85725 h 139350"/>
                <a:gd name="connsiteX7" fmla="*/ 90392 w 110787"/>
                <a:gd name="connsiteY7" fmla="*/ 68104 h 139350"/>
                <a:gd name="connsiteX8" fmla="*/ 102108 w 110787"/>
                <a:gd name="connsiteY8" fmla="*/ 34862 h 139350"/>
                <a:gd name="connsiteX9" fmla="*/ 108013 w 110787"/>
                <a:gd name="connsiteY9" fmla="*/ 18193 h 139350"/>
                <a:gd name="connsiteX10" fmla="*/ 110395 w 110787"/>
                <a:gd name="connsiteY10" fmla="*/ 1810 h 139350"/>
                <a:gd name="connsiteX11" fmla="*/ 110395 w 110787"/>
                <a:gd name="connsiteY11" fmla="*/ 1905 h 139350"/>
                <a:gd name="connsiteX12" fmla="*/ 96774 w 110787"/>
                <a:gd name="connsiteY12" fmla="*/ 0 h 139350"/>
                <a:gd name="connsiteX13" fmla="*/ 89916 w 110787"/>
                <a:gd name="connsiteY13" fmla="*/ 1905 h 139350"/>
                <a:gd name="connsiteX14" fmla="*/ 81153 w 110787"/>
                <a:gd name="connsiteY14" fmla="*/ 3810 h 139350"/>
                <a:gd name="connsiteX15" fmla="*/ 78200 w 110787"/>
                <a:gd name="connsiteY15" fmla="*/ 15526 h 139350"/>
                <a:gd name="connsiteX16" fmla="*/ 73342 w 110787"/>
                <a:gd name="connsiteY16" fmla="*/ 31147 h 139350"/>
                <a:gd name="connsiteX17" fmla="*/ 50959 w 110787"/>
                <a:gd name="connsiteY17" fmla="*/ 23336 h 139350"/>
                <a:gd name="connsiteX18" fmla="*/ 32480 w 110787"/>
                <a:gd name="connsiteY18" fmla="*/ 23336 h 139350"/>
                <a:gd name="connsiteX19" fmla="*/ 30861 w 110787"/>
                <a:gd name="connsiteY19" fmla="*/ 39624 h 139350"/>
                <a:gd name="connsiteX20" fmla="*/ 46482 w 110787"/>
                <a:gd name="connsiteY20" fmla="*/ 39624 h 139350"/>
                <a:gd name="connsiteX21" fmla="*/ 44577 w 110787"/>
                <a:gd name="connsiteY21" fmla="*/ 52292 h 139350"/>
                <a:gd name="connsiteX22" fmla="*/ 47530 w 110787"/>
                <a:gd name="connsiteY22" fmla="*/ 65056 h 139350"/>
                <a:gd name="connsiteX23" fmla="*/ 51435 w 110787"/>
                <a:gd name="connsiteY23" fmla="*/ 81725 h 139350"/>
                <a:gd name="connsiteX24" fmla="*/ 46577 w 110787"/>
                <a:gd name="connsiteY24" fmla="*/ 100298 h 139350"/>
                <a:gd name="connsiteX25" fmla="*/ 34861 w 110787"/>
                <a:gd name="connsiteY25" fmla="*/ 98298 h 139350"/>
                <a:gd name="connsiteX26" fmla="*/ 26098 w 110787"/>
                <a:gd name="connsiteY26" fmla="*/ 88487 h 139350"/>
                <a:gd name="connsiteX27" fmla="*/ 19240 w 110787"/>
                <a:gd name="connsiteY27" fmla="*/ 97250 h 139350"/>
                <a:gd name="connsiteX28" fmla="*/ 9430 w 110787"/>
                <a:gd name="connsiteY28" fmla="*/ 104108 h 139350"/>
                <a:gd name="connsiteX29" fmla="*/ 7525 w 110787"/>
                <a:gd name="connsiteY29" fmla="*/ 116872 h 139350"/>
                <a:gd name="connsiteX30" fmla="*/ 0 w 110787"/>
                <a:gd name="connsiteY30" fmla="*/ 121349 h 139350"/>
                <a:gd name="connsiteX31" fmla="*/ 1714 w 110787"/>
                <a:gd name="connsiteY31" fmla="*/ 122682 h 139350"/>
                <a:gd name="connsiteX32" fmla="*/ 15240 w 110787"/>
                <a:gd name="connsiteY32" fmla="*/ 139351 h 139350"/>
                <a:gd name="connsiteX33" fmla="*/ 29623 w 110787"/>
                <a:gd name="connsiteY33" fmla="*/ 131731 h 13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0787" h="139350">
                  <a:moveTo>
                    <a:pt x="29623" y="131731"/>
                  </a:moveTo>
                  <a:cubicBezTo>
                    <a:pt x="32575" y="132683"/>
                    <a:pt x="34480" y="137636"/>
                    <a:pt x="40386" y="132683"/>
                  </a:cubicBezTo>
                  <a:cubicBezTo>
                    <a:pt x="46291" y="127826"/>
                    <a:pt x="53149" y="128778"/>
                    <a:pt x="53149" y="133636"/>
                  </a:cubicBezTo>
                  <a:cubicBezTo>
                    <a:pt x="53149" y="138494"/>
                    <a:pt x="55150" y="137541"/>
                    <a:pt x="60007" y="132683"/>
                  </a:cubicBezTo>
                  <a:cubicBezTo>
                    <a:pt x="64865" y="127826"/>
                    <a:pt x="69818" y="133636"/>
                    <a:pt x="69818" y="123825"/>
                  </a:cubicBezTo>
                  <a:cubicBezTo>
                    <a:pt x="69818" y="114014"/>
                    <a:pt x="75724" y="122873"/>
                    <a:pt x="75724" y="112109"/>
                  </a:cubicBezTo>
                  <a:cubicBezTo>
                    <a:pt x="75724" y="101346"/>
                    <a:pt x="76676" y="90583"/>
                    <a:pt x="76676" y="85725"/>
                  </a:cubicBezTo>
                  <a:cubicBezTo>
                    <a:pt x="76676" y="80867"/>
                    <a:pt x="90392" y="75914"/>
                    <a:pt x="90392" y="68104"/>
                  </a:cubicBezTo>
                  <a:cubicBezTo>
                    <a:pt x="90392" y="60293"/>
                    <a:pt x="102108" y="44672"/>
                    <a:pt x="102108" y="34862"/>
                  </a:cubicBezTo>
                  <a:cubicBezTo>
                    <a:pt x="102108" y="25051"/>
                    <a:pt x="105061" y="23146"/>
                    <a:pt x="108013" y="18193"/>
                  </a:cubicBezTo>
                  <a:cubicBezTo>
                    <a:pt x="110014" y="14859"/>
                    <a:pt x="111538" y="8192"/>
                    <a:pt x="110395" y="1810"/>
                  </a:cubicBezTo>
                  <a:lnTo>
                    <a:pt x="110395" y="1905"/>
                  </a:lnTo>
                  <a:lnTo>
                    <a:pt x="96774" y="0"/>
                  </a:lnTo>
                  <a:lnTo>
                    <a:pt x="89916" y="1905"/>
                  </a:lnTo>
                  <a:lnTo>
                    <a:pt x="81153" y="3810"/>
                  </a:lnTo>
                  <a:cubicBezTo>
                    <a:pt x="81153" y="3810"/>
                    <a:pt x="82105" y="10668"/>
                    <a:pt x="78200" y="15526"/>
                  </a:cubicBezTo>
                  <a:cubicBezTo>
                    <a:pt x="74295" y="20383"/>
                    <a:pt x="73342" y="31147"/>
                    <a:pt x="73342" y="31147"/>
                  </a:cubicBezTo>
                  <a:cubicBezTo>
                    <a:pt x="73342" y="31147"/>
                    <a:pt x="55816" y="22384"/>
                    <a:pt x="50959" y="23336"/>
                  </a:cubicBezTo>
                  <a:cubicBezTo>
                    <a:pt x="48863" y="23717"/>
                    <a:pt x="40957" y="23622"/>
                    <a:pt x="32480" y="23336"/>
                  </a:cubicBezTo>
                  <a:cubicBezTo>
                    <a:pt x="31718" y="29908"/>
                    <a:pt x="30861" y="37529"/>
                    <a:pt x="30861" y="39624"/>
                  </a:cubicBezTo>
                  <a:cubicBezTo>
                    <a:pt x="30861" y="43529"/>
                    <a:pt x="41624" y="35719"/>
                    <a:pt x="46482" y="39624"/>
                  </a:cubicBezTo>
                  <a:cubicBezTo>
                    <a:pt x="51340" y="43529"/>
                    <a:pt x="50387" y="49435"/>
                    <a:pt x="44577" y="52292"/>
                  </a:cubicBezTo>
                  <a:cubicBezTo>
                    <a:pt x="38671" y="55245"/>
                    <a:pt x="42576" y="62103"/>
                    <a:pt x="47530" y="65056"/>
                  </a:cubicBezTo>
                  <a:cubicBezTo>
                    <a:pt x="52388" y="68008"/>
                    <a:pt x="51435" y="73819"/>
                    <a:pt x="51435" y="81725"/>
                  </a:cubicBezTo>
                  <a:cubicBezTo>
                    <a:pt x="51435" y="89535"/>
                    <a:pt x="51435" y="99346"/>
                    <a:pt x="46577" y="100298"/>
                  </a:cubicBezTo>
                  <a:cubicBezTo>
                    <a:pt x="41719" y="101251"/>
                    <a:pt x="38767" y="97346"/>
                    <a:pt x="34861" y="98298"/>
                  </a:cubicBezTo>
                  <a:cubicBezTo>
                    <a:pt x="30956" y="99251"/>
                    <a:pt x="30004" y="88487"/>
                    <a:pt x="26098" y="88487"/>
                  </a:cubicBezTo>
                  <a:cubicBezTo>
                    <a:pt x="22193" y="88487"/>
                    <a:pt x="24193" y="97250"/>
                    <a:pt x="19240" y="97250"/>
                  </a:cubicBezTo>
                  <a:cubicBezTo>
                    <a:pt x="14383" y="97250"/>
                    <a:pt x="6477" y="96298"/>
                    <a:pt x="9430" y="104108"/>
                  </a:cubicBezTo>
                  <a:cubicBezTo>
                    <a:pt x="12382" y="111919"/>
                    <a:pt x="15335" y="116872"/>
                    <a:pt x="7525" y="116872"/>
                  </a:cubicBezTo>
                  <a:cubicBezTo>
                    <a:pt x="3810" y="116872"/>
                    <a:pt x="1429" y="119063"/>
                    <a:pt x="0" y="121349"/>
                  </a:cubicBezTo>
                  <a:cubicBezTo>
                    <a:pt x="571" y="121825"/>
                    <a:pt x="1048" y="122206"/>
                    <a:pt x="1714" y="122682"/>
                  </a:cubicBezTo>
                  <a:cubicBezTo>
                    <a:pt x="8287" y="127730"/>
                    <a:pt x="12478" y="133541"/>
                    <a:pt x="15240" y="139351"/>
                  </a:cubicBezTo>
                  <a:cubicBezTo>
                    <a:pt x="21336" y="135160"/>
                    <a:pt x="28003" y="131254"/>
                    <a:pt x="29623" y="1317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BDA9779-103D-D4AB-57FA-2B034E4E625B}"/>
                </a:ext>
              </a:extLst>
            </p:cNvPr>
            <p:cNvSpPr/>
            <p:nvPr/>
          </p:nvSpPr>
          <p:spPr>
            <a:xfrm>
              <a:off x="6309851" y="3571295"/>
              <a:ext cx="474978" cy="589837"/>
            </a:xfrm>
            <a:custGeom>
              <a:avLst/>
              <a:gdLst>
                <a:gd name="connsiteX0" fmla="*/ 204439 w 258921"/>
                <a:gd name="connsiteY0" fmla="*/ 6287 h 321533"/>
                <a:gd name="connsiteX1" fmla="*/ 194152 w 258921"/>
                <a:gd name="connsiteY1" fmla="*/ 17526 h 321533"/>
                <a:gd name="connsiteX2" fmla="*/ 184817 w 258921"/>
                <a:gd name="connsiteY2" fmla="*/ 25051 h 321533"/>
                <a:gd name="connsiteX3" fmla="*/ 176435 w 258921"/>
                <a:gd name="connsiteY3" fmla="*/ 20383 h 321533"/>
                <a:gd name="connsiteX4" fmla="*/ 155861 w 258921"/>
                <a:gd name="connsiteY4" fmla="*/ 20383 h 321533"/>
                <a:gd name="connsiteX5" fmla="*/ 148337 w 258921"/>
                <a:gd name="connsiteY5" fmla="*/ 17621 h 321533"/>
                <a:gd name="connsiteX6" fmla="*/ 142717 w 258921"/>
                <a:gd name="connsiteY6" fmla="*/ 21336 h 321533"/>
                <a:gd name="connsiteX7" fmla="*/ 46229 w 258921"/>
                <a:gd name="connsiteY7" fmla="*/ 21336 h 321533"/>
                <a:gd name="connsiteX8" fmla="*/ 46229 w 258921"/>
                <a:gd name="connsiteY8" fmla="*/ 54578 h 321533"/>
                <a:gd name="connsiteX9" fmla="*/ 31560 w 258921"/>
                <a:gd name="connsiteY9" fmla="*/ 54578 h 321533"/>
                <a:gd name="connsiteX10" fmla="*/ 31560 w 258921"/>
                <a:gd name="connsiteY10" fmla="*/ 106299 h 321533"/>
                <a:gd name="connsiteX11" fmla="*/ 29655 w 258921"/>
                <a:gd name="connsiteY11" fmla="*/ 122872 h 321533"/>
                <a:gd name="connsiteX12" fmla="*/ 16034 w 258921"/>
                <a:gd name="connsiteY12" fmla="*/ 131635 h 321533"/>
                <a:gd name="connsiteX13" fmla="*/ 10224 w 258921"/>
                <a:gd name="connsiteY13" fmla="*/ 141351 h 321533"/>
                <a:gd name="connsiteX14" fmla="*/ 3366 w 258921"/>
                <a:gd name="connsiteY14" fmla="*/ 153067 h 321533"/>
                <a:gd name="connsiteX15" fmla="*/ 2414 w 258921"/>
                <a:gd name="connsiteY15" fmla="*/ 164783 h 321533"/>
                <a:gd name="connsiteX16" fmla="*/ 4414 w 258921"/>
                <a:gd name="connsiteY16" fmla="*/ 173546 h 321533"/>
                <a:gd name="connsiteX17" fmla="*/ 7366 w 258921"/>
                <a:gd name="connsiteY17" fmla="*/ 185261 h 321533"/>
                <a:gd name="connsiteX18" fmla="*/ 15177 w 258921"/>
                <a:gd name="connsiteY18" fmla="*/ 194977 h 321533"/>
                <a:gd name="connsiteX19" fmla="*/ 13177 w 258921"/>
                <a:gd name="connsiteY19" fmla="*/ 201835 h 321533"/>
                <a:gd name="connsiteX20" fmla="*/ 24893 w 258921"/>
                <a:gd name="connsiteY20" fmla="*/ 217456 h 321533"/>
                <a:gd name="connsiteX21" fmla="*/ 25845 w 258921"/>
                <a:gd name="connsiteY21" fmla="*/ 231076 h 321533"/>
                <a:gd name="connsiteX22" fmla="*/ 23845 w 258921"/>
                <a:gd name="connsiteY22" fmla="*/ 236887 h 321533"/>
                <a:gd name="connsiteX23" fmla="*/ 30703 w 258921"/>
                <a:gd name="connsiteY23" fmla="*/ 237839 h 321533"/>
                <a:gd name="connsiteX24" fmla="*/ 32703 w 258921"/>
                <a:gd name="connsiteY24" fmla="*/ 242697 h 321533"/>
                <a:gd name="connsiteX25" fmla="*/ 45371 w 258921"/>
                <a:gd name="connsiteY25" fmla="*/ 248507 h 321533"/>
                <a:gd name="connsiteX26" fmla="*/ 52229 w 258921"/>
                <a:gd name="connsiteY26" fmla="*/ 258223 h 321533"/>
                <a:gd name="connsiteX27" fmla="*/ 61945 w 258921"/>
                <a:gd name="connsiteY27" fmla="*/ 266986 h 321533"/>
                <a:gd name="connsiteX28" fmla="*/ 67755 w 258921"/>
                <a:gd name="connsiteY28" fmla="*/ 277749 h 321533"/>
                <a:gd name="connsiteX29" fmla="*/ 78518 w 258921"/>
                <a:gd name="connsiteY29" fmla="*/ 285559 h 321533"/>
                <a:gd name="connsiteX30" fmla="*/ 82138 w 258921"/>
                <a:gd name="connsiteY30" fmla="*/ 294704 h 321533"/>
                <a:gd name="connsiteX31" fmla="*/ 86233 w 258921"/>
                <a:gd name="connsiteY31" fmla="*/ 298799 h 321533"/>
                <a:gd name="connsiteX32" fmla="*/ 93091 w 258921"/>
                <a:gd name="connsiteY32" fmla="*/ 306610 h 321533"/>
                <a:gd name="connsiteX33" fmla="*/ 102902 w 258921"/>
                <a:gd name="connsiteY33" fmla="*/ 306610 h 321533"/>
                <a:gd name="connsiteX34" fmla="*/ 111665 w 258921"/>
                <a:gd name="connsiteY34" fmla="*/ 307562 h 321533"/>
                <a:gd name="connsiteX35" fmla="*/ 119476 w 258921"/>
                <a:gd name="connsiteY35" fmla="*/ 305562 h 321533"/>
                <a:gd name="connsiteX36" fmla="*/ 137764 w 258921"/>
                <a:gd name="connsiteY36" fmla="*/ 320992 h 321533"/>
                <a:gd name="connsiteX37" fmla="*/ 149480 w 258921"/>
                <a:gd name="connsiteY37" fmla="*/ 317563 h 321533"/>
                <a:gd name="connsiteX38" fmla="*/ 159290 w 258921"/>
                <a:gd name="connsiteY38" fmla="*/ 321088 h 321533"/>
                <a:gd name="connsiteX39" fmla="*/ 170911 w 258921"/>
                <a:gd name="connsiteY39" fmla="*/ 317278 h 321533"/>
                <a:gd name="connsiteX40" fmla="*/ 180722 w 258921"/>
                <a:gd name="connsiteY40" fmla="*/ 316611 h 321533"/>
                <a:gd name="connsiteX41" fmla="*/ 186056 w 258921"/>
                <a:gd name="connsiteY41" fmla="*/ 311467 h 321533"/>
                <a:gd name="connsiteX42" fmla="*/ 188056 w 258921"/>
                <a:gd name="connsiteY42" fmla="*/ 308896 h 321533"/>
                <a:gd name="connsiteX43" fmla="*/ 200724 w 258921"/>
                <a:gd name="connsiteY43" fmla="*/ 300514 h 321533"/>
                <a:gd name="connsiteX44" fmla="*/ 210249 w 258921"/>
                <a:gd name="connsiteY44" fmla="*/ 301562 h 321533"/>
                <a:gd name="connsiteX45" fmla="*/ 214154 w 258921"/>
                <a:gd name="connsiteY45" fmla="*/ 303943 h 321533"/>
                <a:gd name="connsiteX46" fmla="*/ 214440 w 258921"/>
                <a:gd name="connsiteY46" fmla="*/ 290036 h 321533"/>
                <a:gd name="connsiteX47" fmla="*/ 199772 w 258921"/>
                <a:gd name="connsiteY47" fmla="*/ 278321 h 321533"/>
                <a:gd name="connsiteX48" fmla="*/ 186056 w 258921"/>
                <a:gd name="connsiteY48" fmla="*/ 260699 h 321533"/>
                <a:gd name="connsiteX49" fmla="*/ 171387 w 258921"/>
                <a:gd name="connsiteY49" fmla="*/ 252889 h 321533"/>
                <a:gd name="connsiteX50" fmla="*/ 174340 w 258921"/>
                <a:gd name="connsiteY50" fmla="*/ 244126 h 321533"/>
                <a:gd name="connsiteX51" fmla="*/ 187008 w 258921"/>
                <a:gd name="connsiteY51" fmla="*/ 241173 h 321533"/>
                <a:gd name="connsiteX52" fmla="*/ 189008 w 258921"/>
                <a:gd name="connsiteY52" fmla="*/ 223552 h 321533"/>
                <a:gd name="connsiteX53" fmla="*/ 193866 w 258921"/>
                <a:gd name="connsiteY53" fmla="*/ 208883 h 321533"/>
                <a:gd name="connsiteX54" fmla="*/ 200724 w 258921"/>
                <a:gd name="connsiteY54" fmla="*/ 202025 h 321533"/>
                <a:gd name="connsiteX55" fmla="*/ 205582 w 258921"/>
                <a:gd name="connsiteY55" fmla="*/ 186404 h 321533"/>
                <a:gd name="connsiteX56" fmla="*/ 215393 w 258921"/>
                <a:gd name="connsiteY56" fmla="*/ 174688 h 321533"/>
                <a:gd name="connsiteX57" fmla="*/ 222251 w 258921"/>
                <a:gd name="connsiteY57" fmla="*/ 166878 h 321533"/>
                <a:gd name="connsiteX58" fmla="*/ 228156 w 258921"/>
                <a:gd name="connsiteY58" fmla="*/ 148304 h 321533"/>
                <a:gd name="connsiteX59" fmla="*/ 229108 w 258921"/>
                <a:gd name="connsiteY59" fmla="*/ 126778 h 321533"/>
                <a:gd name="connsiteX60" fmla="*/ 235014 w 258921"/>
                <a:gd name="connsiteY60" fmla="*/ 111157 h 321533"/>
                <a:gd name="connsiteX61" fmla="*/ 243777 w 258921"/>
                <a:gd name="connsiteY61" fmla="*/ 102394 h 321533"/>
                <a:gd name="connsiteX62" fmla="*/ 258922 w 258921"/>
                <a:gd name="connsiteY62" fmla="*/ 88297 h 321533"/>
                <a:gd name="connsiteX63" fmla="*/ 249111 w 258921"/>
                <a:gd name="connsiteY63" fmla="*/ 79248 h 321533"/>
                <a:gd name="connsiteX64" fmla="*/ 239777 w 258921"/>
                <a:gd name="connsiteY64" fmla="*/ 54483 h 321533"/>
                <a:gd name="connsiteX65" fmla="*/ 236252 w 258921"/>
                <a:gd name="connsiteY65" fmla="*/ 28289 h 321533"/>
                <a:gd name="connsiteX66" fmla="*/ 222441 w 258921"/>
                <a:gd name="connsiteY66" fmla="*/ 11906 h 321533"/>
                <a:gd name="connsiteX67" fmla="*/ 213583 w 258921"/>
                <a:gd name="connsiteY67" fmla="*/ 0 h 321533"/>
                <a:gd name="connsiteX68" fmla="*/ 213106 w 258921"/>
                <a:gd name="connsiteY68" fmla="*/ 667 h 321533"/>
                <a:gd name="connsiteX69" fmla="*/ 204439 w 258921"/>
                <a:gd name="connsiteY69" fmla="*/ 6287 h 3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58921" h="321533">
                  <a:moveTo>
                    <a:pt x="204439" y="6287"/>
                  </a:moveTo>
                  <a:cubicBezTo>
                    <a:pt x="199772" y="6287"/>
                    <a:pt x="201581" y="17526"/>
                    <a:pt x="194152" y="17526"/>
                  </a:cubicBezTo>
                  <a:cubicBezTo>
                    <a:pt x="186627" y="17526"/>
                    <a:pt x="189485" y="25051"/>
                    <a:pt x="184817" y="25051"/>
                  </a:cubicBezTo>
                  <a:cubicBezTo>
                    <a:pt x="180150" y="25051"/>
                    <a:pt x="176435" y="20383"/>
                    <a:pt x="176435" y="20383"/>
                  </a:cubicBezTo>
                  <a:lnTo>
                    <a:pt x="155861" y="20383"/>
                  </a:lnTo>
                  <a:cubicBezTo>
                    <a:pt x="155861" y="20383"/>
                    <a:pt x="151194" y="15716"/>
                    <a:pt x="148337" y="17621"/>
                  </a:cubicBezTo>
                  <a:cubicBezTo>
                    <a:pt x="145574" y="19526"/>
                    <a:pt x="142717" y="21336"/>
                    <a:pt x="142717" y="21336"/>
                  </a:cubicBezTo>
                  <a:lnTo>
                    <a:pt x="46229" y="21336"/>
                  </a:lnTo>
                  <a:cubicBezTo>
                    <a:pt x="46229" y="40767"/>
                    <a:pt x="46229" y="54578"/>
                    <a:pt x="46229" y="54578"/>
                  </a:cubicBezTo>
                  <a:lnTo>
                    <a:pt x="31560" y="54578"/>
                  </a:lnTo>
                  <a:lnTo>
                    <a:pt x="31560" y="106299"/>
                  </a:lnTo>
                  <a:cubicBezTo>
                    <a:pt x="31560" y="106299"/>
                    <a:pt x="32513" y="121920"/>
                    <a:pt x="29655" y="122872"/>
                  </a:cubicBezTo>
                  <a:cubicBezTo>
                    <a:pt x="26702" y="123825"/>
                    <a:pt x="16034" y="126778"/>
                    <a:pt x="16034" y="131635"/>
                  </a:cubicBezTo>
                  <a:cubicBezTo>
                    <a:pt x="16034" y="136493"/>
                    <a:pt x="15082" y="140399"/>
                    <a:pt x="10224" y="141351"/>
                  </a:cubicBezTo>
                  <a:cubicBezTo>
                    <a:pt x="5366" y="142304"/>
                    <a:pt x="10224" y="153067"/>
                    <a:pt x="3366" y="153067"/>
                  </a:cubicBezTo>
                  <a:cubicBezTo>
                    <a:pt x="-3492" y="153067"/>
                    <a:pt x="6319" y="160877"/>
                    <a:pt x="2414" y="164783"/>
                  </a:cubicBezTo>
                  <a:cubicBezTo>
                    <a:pt x="-1492" y="168688"/>
                    <a:pt x="-539" y="173546"/>
                    <a:pt x="4414" y="173546"/>
                  </a:cubicBezTo>
                  <a:cubicBezTo>
                    <a:pt x="9272" y="173546"/>
                    <a:pt x="7366" y="179356"/>
                    <a:pt x="7366" y="185261"/>
                  </a:cubicBezTo>
                  <a:cubicBezTo>
                    <a:pt x="7366" y="191167"/>
                    <a:pt x="15177" y="194977"/>
                    <a:pt x="15177" y="194977"/>
                  </a:cubicBezTo>
                  <a:lnTo>
                    <a:pt x="13177" y="201835"/>
                  </a:lnTo>
                  <a:cubicBezTo>
                    <a:pt x="13177" y="201835"/>
                    <a:pt x="23940" y="214503"/>
                    <a:pt x="24893" y="217456"/>
                  </a:cubicBezTo>
                  <a:cubicBezTo>
                    <a:pt x="25845" y="220409"/>
                    <a:pt x="31751" y="228219"/>
                    <a:pt x="25845" y="231076"/>
                  </a:cubicBezTo>
                  <a:cubicBezTo>
                    <a:pt x="19939" y="234029"/>
                    <a:pt x="23845" y="236887"/>
                    <a:pt x="23845" y="236887"/>
                  </a:cubicBezTo>
                  <a:lnTo>
                    <a:pt x="30703" y="237839"/>
                  </a:lnTo>
                  <a:lnTo>
                    <a:pt x="32703" y="242697"/>
                  </a:lnTo>
                  <a:cubicBezTo>
                    <a:pt x="32703" y="242697"/>
                    <a:pt x="40514" y="242697"/>
                    <a:pt x="45371" y="248507"/>
                  </a:cubicBezTo>
                  <a:cubicBezTo>
                    <a:pt x="50229" y="254317"/>
                    <a:pt x="52229" y="255365"/>
                    <a:pt x="52229" y="258223"/>
                  </a:cubicBezTo>
                  <a:cubicBezTo>
                    <a:pt x="52229" y="261175"/>
                    <a:pt x="56135" y="262128"/>
                    <a:pt x="61945" y="266986"/>
                  </a:cubicBezTo>
                  <a:cubicBezTo>
                    <a:pt x="67755" y="271843"/>
                    <a:pt x="67755" y="274796"/>
                    <a:pt x="67755" y="277749"/>
                  </a:cubicBezTo>
                  <a:cubicBezTo>
                    <a:pt x="67755" y="280702"/>
                    <a:pt x="78518" y="285559"/>
                    <a:pt x="78518" y="285559"/>
                  </a:cubicBezTo>
                  <a:lnTo>
                    <a:pt x="82138" y="294704"/>
                  </a:lnTo>
                  <a:cubicBezTo>
                    <a:pt x="83947" y="295656"/>
                    <a:pt x="85472" y="296894"/>
                    <a:pt x="86233" y="298799"/>
                  </a:cubicBezTo>
                  <a:cubicBezTo>
                    <a:pt x="88234" y="303657"/>
                    <a:pt x="93091" y="306610"/>
                    <a:pt x="93091" y="306610"/>
                  </a:cubicBezTo>
                  <a:cubicBezTo>
                    <a:pt x="93091" y="306610"/>
                    <a:pt x="98997" y="310515"/>
                    <a:pt x="102902" y="306610"/>
                  </a:cubicBezTo>
                  <a:cubicBezTo>
                    <a:pt x="106807" y="302705"/>
                    <a:pt x="111665" y="307562"/>
                    <a:pt x="111665" y="307562"/>
                  </a:cubicBezTo>
                  <a:cubicBezTo>
                    <a:pt x="111665" y="307562"/>
                    <a:pt x="116523" y="303657"/>
                    <a:pt x="119476" y="305562"/>
                  </a:cubicBezTo>
                  <a:cubicBezTo>
                    <a:pt x="121476" y="306896"/>
                    <a:pt x="130239" y="314039"/>
                    <a:pt x="137764" y="320992"/>
                  </a:cubicBezTo>
                  <a:cubicBezTo>
                    <a:pt x="138907" y="320612"/>
                    <a:pt x="146241" y="317849"/>
                    <a:pt x="149480" y="317563"/>
                  </a:cubicBezTo>
                  <a:cubicBezTo>
                    <a:pt x="153004" y="317183"/>
                    <a:pt x="157862" y="323183"/>
                    <a:pt x="159290" y="321088"/>
                  </a:cubicBezTo>
                  <a:cubicBezTo>
                    <a:pt x="160719" y="318992"/>
                    <a:pt x="168053" y="315849"/>
                    <a:pt x="170911" y="317278"/>
                  </a:cubicBezTo>
                  <a:cubicBezTo>
                    <a:pt x="173768" y="318706"/>
                    <a:pt x="180340" y="318992"/>
                    <a:pt x="180722" y="316611"/>
                  </a:cubicBezTo>
                  <a:cubicBezTo>
                    <a:pt x="180912" y="314896"/>
                    <a:pt x="183960" y="313277"/>
                    <a:pt x="186056" y="311467"/>
                  </a:cubicBezTo>
                  <a:cubicBezTo>
                    <a:pt x="187008" y="310610"/>
                    <a:pt x="187865" y="309753"/>
                    <a:pt x="188056" y="308896"/>
                  </a:cubicBezTo>
                  <a:cubicBezTo>
                    <a:pt x="188723" y="306038"/>
                    <a:pt x="197200" y="301180"/>
                    <a:pt x="200724" y="300514"/>
                  </a:cubicBezTo>
                  <a:cubicBezTo>
                    <a:pt x="204248" y="299847"/>
                    <a:pt x="208439" y="299466"/>
                    <a:pt x="210249" y="301562"/>
                  </a:cubicBezTo>
                  <a:cubicBezTo>
                    <a:pt x="211106" y="302514"/>
                    <a:pt x="212535" y="303276"/>
                    <a:pt x="214154" y="303943"/>
                  </a:cubicBezTo>
                  <a:cubicBezTo>
                    <a:pt x="215393" y="294989"/>
                    <a:pt x="217298" y="290036"/>
                    <a:pt x="214440" y="290036"/>
                  </a:cubicBezTo>
                  <a:cubicBezTo>
                    <a:pt x="210535" y="290036"/>
                    <a:pt x="202724" y="286131"/>
                    <a:pt x="199772" y="278321"/>
                  </a:cubicBezTo>
                  <a:cubicBezTo>
                    <a:pt x="196819" y="270510"/>
                    <a:pt x="188056" y="265652"/>
                    <a:pt x="186056" y="260699"/>
                  </a:cubicBezTo>
                  <a:cubicBezTo>
                    <a:pt x="184055" y="255842"/>
                    <a:pt x="173292" y="256794"/>
                    <a:pt x="171387" y="252889"/>
                  </a:cubicBezTo>
                  <a:cubicBezTo>
                    <a:pt x="169387" y="248984"/>
                    <a:pt x="174340" y="248984"/>
                    <a:pt x="174340" y="244126"/>
                  </a:cubicBezTo>
                  <a:cubicBezTo>
                    <a:pt x="174340" y="239268"/>
                    <a:pt x="186056" y="242125"/>
                    <a:pt x="187008" y="241173"/>
                  </a:cubicBezTo>
                  <a:cubicBezTo>
                    <a:pt x="187961" y="240221"/>
                    <a:pt x="189008" y="229457"/>
                    <a:pt x="189008" y="223552"/>
                  </a:cubicBezTo>
                  <a:cubicBezTo>
                    <a:pt x="189008" y="217646"/>
                    <a:pt x="196819" y="211836"/>
                    <a:pt x="193866" y="208883"/>
                  </a:cubicBezTo>
                  <a:cubicBezTo>
                    <a:pt x="190913" y="205930"/>
                    <a:pt x="196819" y="204978"/>
                    <a:pt x="200724" y="202025"/>
                  </a:cubicBezTo>
                  <a:cubicBezTo>
                    <a:pt x="204629" y="199072"/>
                    <a:pt x="201677" y="190309"/>
                    <a:pt x="205582" y="186404"/>
                  </a:cubicBezTo>
                  <a:cubicBezTo>
                    <a:pt x="209487" y="182499"/>
                    <a:pt x="212440" y="174688"/>
                    <a:pt x="215393" y="174688"/>
                  </a:cubicBezTo>
                  <a:cubicBezTo>
                    <a:pt x="218345" y="174688"/>
                    <a:pt x="222251" y="170783"/>
                    <a:pt x="222251" y="166878"/>
                  </a:cubicBezTo>
                  <a:cubicBezTo>
                    <a:pt x="222251" y="162973"/>
                    <a:pt x="229108" y="155162"/>
                    <a:pt x="228156" y="148304"/>
                  </a:cubicBezTo>
                  <a:cubicBezTo>
                    <a:pt x="227108" y="141446"/>
                    <a:pt x="224251" y="132683"/>
                    <a:pt x="229108" y="126778"/>
                  </a:cubicBezTo>
                  <a:cubicBezTo>
                    <a:pt x="233966" y="120872"/>
                    <a:pt x="235966" y="116014"/>
                    <a:pt x="235014" y="111157"/>
                  </a:cubicBezTo>
                  <a:cubicBezTo>
                    <a:pt x="234062" y="106299"/>
                    <a:pt x="240920" y="105251"/>
                    <a:pt x="243777" y="102394"/>
                  </a:cubicBezTo>
                  <a:cubicBezTo>
                    <a:pt x="245873" y="100298"/>
                    <a:pt x="253302" y="97250"/>
                    <a:pt x="258922" y="88297"/>
                  </a:cubicBezTo>
                  <a:cubicBezTo>
                    <a:pt x="255398" y="83915"/>
                    <a:pt x="251588" y="80391"/>
                    <a:pt x="249111" y="79248"/>
                  </a:cubicBezTo>
                  <a:cubicBezTo>
                    <a:pt x="243491" y="76676"/>
                    <a:pt x="239777" y="66866"/>
                    <a:pt x="239777" y="54483"/>
                  </a:cubicBezTo>
                  <a:cubicBezTo>
                    <a:pt x="239777" y="42100"/>
                    <a:pt x="236729" y="32290"/>
                    <a:pt x="236252" y="28289"/>
                  </a:cubicBezTo>
                  <a:cubicBezTo>
                    <a:pt x="235776" y="24289"/>
                    <a:pt x="229680" y="15907"/>
                    <a:pt x="222441" y="11906"/>
                  </a:cubicBezTo>
                  <a:cubicBezTo>
                    <a:pt x="217298" y="9144"/>
                    <a:pt x="214440" y="4858"/>
                    <a:pt x="213583" y="0"/>
                  </a:cubicBezTo>
                  <a:cubicBezTo>
                    <a:pt x="213392" y="191"/>
                    <a:pt x="213202" y="476"/>
                    <a:pt x="213106" y="667"/>
                  </a:cubicBezTo>
                  <a:cubicBezTo>
                    <a:pt x="208249" y="7239"/>
                    <a:pt x="209106" y="6287"/>
                    <a:pt x="204439" y="628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E7A1917-8598-5ADC-6D82-59813B48F6AF}"/>
                </a:ext>
              </a:extLst>
            </p:cNvPr>
            <p:cNvSpPr/>
            <p:nvPr/>
          </p:nvSpPr>
          <p:spPr>
            <a:xfrm>
              <a:off x="6878043" y="3893151"/>
              <a:ext cx="50512" cy="54864"/>
            </a:xfrm>
            <a:custGeom>
              <a:avLst/>
              <a:gdLst>
                <a:gd name="connsiteX0" fmla="*/ 9672 w 27535"/>
                <a:gd name="connsiteY0" fmla="*/ 3429 h 29908"/>
                <a:gd name="connsiteX1" fmla="*/ 1957 w 27535"/>
                <a:gd name="connsiteY1" fmla="*/ 14478 h 29908"/>
                <a:gd name="connsiteX2" fmla="*/ 1481 w 27535"/>
                <a:gd name="connsiteY2" fmla="*/ 27813 h 29908"/>
                <a:gd name="connsiteX3" fmla="*/ 10339 w 27535"/>
                <a:gd name="connsiteY3" fmla="*/ 27337 h 29908"/>
                <a:gd name="connsiteX4" fmla="*/ 17768 w 27535"/>
                <a:gd name="connsiteY4" fmla="*/ 29908 h 29908"/>
                <a:gd name="connsiteX5" fmla="*/ 24341 w 27535"/>
                <a:gd name="connsiteY5" fmla="*/ 22098 h 29908"/>
                <a:gd name="connsiteX6" fmla="*/ 15863 w 27535"/>
                <a:gd name="connsiteY6" fmla="*/ 18479 h 29908"/>
                <a:gd name="connsiteX7" fmla="*/ 25008 w 27535"/>
                <a:gd name="connsiteY7" fmla="*/ 11239 h 29908"/>
                <a:gd name="connsiteX8" fmla="*/ 23579 w 27535"/>
                <a:gd name="connsiteY8" fmla="*/ 1905 h 29908"/>
                <a:gd name="connsiteX9" fmla="*/ 21483 w 27535"/>
                <a:gd name="connsiteY9" fmla="*/ 0 h 29908"/>
                <a:gd name="connsiteX10" fmla="*/ 17197 w 27535"/>
                <a:gd name="connsiteY10" fmla="*/ 2953 h 29908"/>
                <a:gd name="connsiteX11" fmla="*/ 9672 w 27535"/>
                <a:gd name="connsiteY11" fmla="*/ 3429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35" h="29908">
                  <a:moveTo>
                    <a:pt x="9672" y="3429"/>
                  </a:moveTo>
                  <a:cubicBezTo>
                    <a:pt x="8720" y="4953"/>
                    <a:pt x="5005" y="10954"/>
                    <a:pt x="1957" y="14478"/>
                  </a:cubicBezTo>
                  <a:cubicBezTo>
                    <a:pt x="-1472" y="18383"/>
                    <a:pt x="433" y="25813"/>
                    <a:pt x="1481" y="27813"/>
                  </a:cubicBezTo>
                  <a:cubicBezTo>
                    <a:pt x="2433" y="29813"/>
                    <a:pt x="7386" y="29337"/>
                    <a:pt x="10339" y="27337"/>
                  </a:cubicBezTo>
                  <a:cubicBezTo>
                    <a:pt x="12625" y="25813"/>
                    <a:pt x="14339" y="26670"/>
                    <a:pt x="17768" y="29908"/>
                  </a:cubicBezTo>
                  <a:cubicBezTo>
                    <a:pt x="19578" y="27337"/>
                    <a:pt x="22055" y="24384"/>
                    <a:pt x="24341" y="22098"/>
                  </a:cubicBezTo>
                  <a:cubicBezTo>
                    <a:pt x="20435" y="19812"/>
                    <a:pt x="16816" y="19431"/>
                    <a:pt x="15863" y="18479"/>
                  </a:cubicBezTo>
                  <a:cubicBezTo>
                    <a:pt x="14244" y="16859"/>
                    <a:pt x="20531" y="12192"/>
                    <a:pt x="25008" y="11239"/>
                  </a:cubicBezTo>
                  <a:cubicBezTo>
                    <a:pt x="29484" y="10287"/>
                    <a:pt x="27389" y="5143"/>
                    <a:pt x="23579" y="1905"/>
                  </a:cubicBezTo>
                  <a:cubicBezTo>
                    <a:pt x="23007" y="1333"/>
                    <a:pt x="22245" y="667"/>
                    <a:pt x="21483" y="0"/>
                  </a:cubicBezTo>
                  <a:cubicBezTo>
                    <a:pt x="19388" y="1238"/>
                    <a:pt x="17673" y="2286"/>
                    <a:pt x="17197" y="2953"/>
                  </a:cubicBezTo>
                  <a:cubicBezTo>
                    <a:pt x="16054" y="4382"/>
                    <a:pt x="13482" y="3810"/>
                    <a:pt x="9672" y="34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3895EC9-A4BB-E134-CC5D-C4789E154D86}"/>
                </a:ext>
              </a:extLst>
            </p:cNvPr>
            <p:cNvSpPr/>
            <p:nvPr/>
          </p:nvSpPr>
          <p:spPr>
            <a:xfrm>
              <a:off x="6724756" y="3733098"/>
              <a:ext cx="192869" cy="167086"/>
            </a:xfrm>
            <a:custGeom>
              <a:avLst/>
              <a:gdLst>
                <a:gd name="connsiteX0" fmla="*/ 17413 w 105137"/>
                <a:gd name="connsiteY0" fmla="*/ 14192 h 91082"/>
                <a:gd name="connsiteX1" fmla="*/ 8650 w 105137"/>
                <a:gd name="connsiteY1" fmla="*/ 22955 h 91082"/>
                <a:gd name="connsiteX2" fmla="*/ 2744 w 105137"/>
                <a:gd name="connsiteY2" fmla="*/ 38576 h 91082"/>
                <a:gd name="connsiteX3" fmla="*/ 1792 w 105137"/>
                <a:gd name="connsiteY3" fmla="*/ 60008 h 91082"/>
                <a:gd name="connsiteX4" fmla="*/ 15032 w 105137"/>
                <a:gd name="connsiteY4" fmla="*/ 60674 h 91082"/>
                <a:gd name="connsiteX5" fmla="*/ 19984 w 105137"/>
                <a:gd name="connsiteY5" fmla="*/ 55721 h 91082"/>
                <a:gd name="connsiteX6" fmla="*/ 27414 w 105137"/>
                <a:gd name="connsiteY6" fmla="*/ 53721 h 91082"/>
                <a:gd name="connsiteX7" fmla="*/ 37225 w 105137"/>
                <a:gd name="connsiteY7" fmla="*/ 57626 h 91082"/>
                <a:gd name="connsiteX8" fmla="*/ 44178 w 105137"/>
                <a:gd name="connsiteY8" fmla="*/ 57626 h 91082"/>
                <a:gd name="connsiteX9" fmla="*/ 59990 w 105137"/>
                <a:gd name="connsiteY9" fmla="*/ 57626 h 91082"/>
                <a:gd name="connsiteX10" fmla="*/ 93517 w 105137"/>
                <a:gd name="connsiteY10" fmla="*/ 90202 h 91082"/>
                <a:gd name="connsiteX11" fmla="*/ 93327 w 105137"/>
                <a:gd name="connsiteY11" fmla="*/ 90583 h 91082"/>
                <a:gd name="connsiteX12" fmla="*/ 100852 w 105137"/>
                <a:gd name="connsiteY12" fmla="*/ 90011 h 91082"/>
                <a:gd name="connsiteX13" fmla="*/ 105138 w 105137"/>
                <a:gd name="connsiteY13" fmla="*/ 87058 h 91082"/>
                <a:gd name="connsiteX14" fmla="*/ 88279 w 105137"/>
                <a:gd name="connsiteY14" fmla="*/ 68199 h 91082"/>
                <a:gd name="connsiteX15" fmla="*/ 63228 w 105137"/>
                <a:gd name="connsiteY15" fmla="*/ 50863 h 91082"/>
                <a:gd name="connsiteX16" fmla="*/ 53132 w 105137"/>
                <a:gd name="connsiteY16" fmla="*/ 40767 h 91082"/>
                <a:gd name="connsiteX17" fmla="*/ 41416 w 105137"/>
                <a:gd name="connsiteY17" fmla="*/ 17621 h 91082"/>
                <a:gd name="connsiteX18" fmla="*/ 32558 w 105137"/>
                <a:gd name="connsiteY18" fmla="*/ 0 h 91082"/>
                <a:gd name="connsiteX19" fmla="*/ 17413 w 105137"/>
                <a:gd name="connsiteY19" fmla="*/ 14192 h 9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137" h="91082">
                  <a:moveTo>
                    <a:pt x="17413" y="14192"/>
                  </a:moveTo>
                  <a:cubicBezTo>
                    <a:pt x="14460" y="17145"/>
                    <a:pt x="7602" y="18098"/>
                    <a:pt x="8650" y="22955"/>
                  </a:cubicBezTo>
                  <a:cubicBezTo>
                    <a:pt x="9602" y="27813"/>
                    <a:pt x="7697" y="32766"/>
                    <a:pt x="2744" y="38576"/>
                  </a:cubicBezTo>
                  <a:cubicBezTo>
                    <a:pt x="-2114" y="44387"/>
                    <a:pt x="744" y="53150"/>
                    <a:pt x="1792" y="60008"/>
                  </a:cubicBezTo>
                  <a:cubicBezTo>
                    <a:pt x="7697" y="59627"/>
                    <a:pt x="13793" y="59531"/>
                    <a:pt x="15032" y="60674"/>
                  </a:cubicBezTo>
                  <a:cubicBezTo>
                    <a:pt x="17508" y="63151"/>
                    <a:pt x="18460" y="60674"/>
                    <a:pt x="19984" y="55721"/>
                  </a:cubicBezTo>
                  <a:cubicBezTo>
                    <a:pt x="21508" y="50768"/>
                    <a:pt x="24461" y="51245"/>
                    <a:pt x="27414" y="53721"/>
                  </a:cubicBezTo>
                  <a:cubicBezTo>
                    <a:pt x="30367" y="56198"/>
                    <a:pt x="32367" y="60103"/>
                    <a:pt x="37225" y="57626"/>
                  </a:cubicBezTo>
                  <a:cubicBezTo>
                    <a:pt x="42178" y="55150"/>
                    <a:pt x="41701" y="56674"/>
                    <a:pt x="44178" y="57626"/>
                  </a:cubicBezTo>
                  <a:cubicBezTo>
                    <a:pt x="46655" y="58579"/>
                    <a:pt x="56465" y="57150"/>
                    <a:pt x="59990" y="57626"/>
                  </a:cubicBezTo>
                  <a:cubicBezTo>
                    <a:pt x="63418" y="58103"/>
                    <a:pt x="93517" y="90202"/>
                    <a:pt x="93517" y="90202"/>
                  </a:cubicBezTo>
                  <a:cubicBezTo>
                    <a:pt x="93517" y="90202"/>
                    <a:pt x="93422" y="90297"/>
                    <a:pt x="93327" y="90583"/>
                  </a:cubicBezTo>
                  <a:cubicBezTo>
                    <a:pt x="97137" y="91059"/>
                    <a:pt x="99709" y="91631"/>
                    <a:pt x="100852" y="90011"/>
                  </a:cubicBezTo>
                  <a:cubicBezTo>
                    <a:pt x="101328" y="89345"/>
                    <a:pt x="103042" y="88202"/>
                    <a:pt x="105138" y="87058"/>
                  </a:cubicBezTo>
                  <a:cubicBezTo>
                    <a:pt x="101328" y="83439"/>
                    <a:pt x="95708" y="77533"/>
                    <a:pt x="88279" y="68199"/>
                  </a:cubicBezTo>
                  <a:cubicBezTo>
                    <a:pt x="79421" y="56960"/>
                    <a:pt x="68848" y="50863"/>
                    <a:pt x="63228" y="50863"/>
                  </a:cubicBezTo>
                  <a:cubicBezTo>
                    <a:pt x="57608" y="50863"/>
                    <a:pt x="56656" y="41243"/>
                    <a:pt x="53132" y="40767"/>
                  </a:cubicBezTo>
                  <a:cubicBezTo>
                    <a:pt x="49607" y="40291"/>
                    <a:pt x="41701" y="26479"/>
                    <a:pt x="41416" y="17621"/>
                  </a:cubicBezTo>
                  <a:cubicBezTo>
                    <a:pt x="41321" y="12573"/>
                    <a:pt x="37130" y="5620"/>
                    <a:pt x="32558" y="0"/>
                  </a:cubicBezTo>
                  <a:cubicBezTo>
                    <a:pt x="27033" y="9049"/>
                    <a:pt x="19508" y="12097"/>
                    <a:pt x="17413" y="1419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C1BB3EB-6DB6-A602-3D42-C940AE8F24B7}"/>
                </a:ext>
              </a:extLst>
            </p:cNvPr>
            <p:cNvSpPr/>
            <p:nvPr/>
          </p:nvSpPr>
          <p:spPr>
            <a:xfrm>
              <a:off x="6623091" y="3828665"/>
              <a:ext cx="431198" cy="335683"/>
            </a:xfrm>
            <a:custGeom>
              <a:avLst/>
              <a:gdLst>
                <a:gd name="connsiteX0" fmla="*/ 15207 w 235056"/>
                <a:gd name="connsiteY0" fmla="*/ 120497 h 182988"/>
                <a:gd name="connsiteX1" fmla="*/ 28923 w 235056"/>
                <a:gd name="connsiteY1" fmla="*/ 138118 h 182988"/>
                <a:gd name="connsiteX2" fmla="*/ 43591 w 235056"/>
                <a:gd name="connsiteY2" fmla="*/ 149834 h 182988"/>
                <a:gd name="connsiteX3" fmla="*/ 43305 w 235056"/>
                <a:gd name="connsiteY3" fmla="*/ 163741 h 182988"/>
                <a:gd name="connsiteX4" fmla="*/ 48449 w 235056"/>
                <a:gd name="connsiteY4" fmla="*/ 165931 h 182988"/>
                <a:gd name="connsiteX5" fmla="*/ 64546 w 235056"/>
                <a:gd name="connsiteY5" fmla="*/ 169075 h 182988"/>
                <a:gd name="connsiteX6" fmla="*/ 82739 w 235056"/>
                <a:gd name="connsiteY6" fmla="*/ 179647 h 182988"/>
                <a:gd name="connsiteX7" fmla="*/ 101027 w 235056"/>
                <a:gd name="connsiteY7" fmla="*/ 182791 h 182988"/>
                <a:gd name="connsiteX8" fmla="*/ 111600 w 235056"/>
                <a:gd name="connsiteY8" fmla="*/ 174409 h 182988"/>
                <a:gd name="connsiteX9" fmla="*/ 125316 w 235056"/>
                <a:gd name="connsiteY9" fmla="*/ 171646 h 182988"/>
                <a:gd name="connsiteX10" fmla="*/ 133031 w 235056"/>
                <a:gd name="connsiteY10" fmla="*/ 174790 h 182988"/>
                <a:gd name="connsiteX11" fmla="*/ 140937 w 235056"/>
                <a:gd name="connsiteY11" fmla="*/ 172599 h 182988"/>
                <a:gd name="connsiteX12" fmla="*/ 153795 w 235056"/>
                <a:gd name="connsiteY12" fmla="*/ 170599 h 182988"/>
                <a:gd name="connsiteX13" fmla="*/ 174465 w 235056"/>
                <a:gd name="connsiteY13" fmla="*/ 159740 h 182988"/>
                <a:gd name="connsiteX14" fmla="*/ 191991 w 235056"/>
                <a:gd name="connsiteY14" fmla="*/ 156597 h 182988"/>
                <a:gd name="connsiteX15" fmla="*/ 234091 w 235056"/>
                <a:gd name="connsiteY15" fmla="*/ 114496 h 182988"/>
                <a:gd name="connsiteX16" fmla="*/ 228471 w 235056"/>
                <a:gd name="connsiteY16" fmla="*/ 110972 h 182988"/>
                <a:gd name="connsiteX17" fmla="*/ 206754 w 235056"/>
                <a:gd name="connsiteY17" fmla="*/ 106019 h 182988"/>
                <a:gd name="connsiteX18" fmla="*/ 174846 w 235056"/>
                <a:gd name="connsiteY18" fmla="*/ 94780 h 182988"/>
                <a:gd name="connsiteX19" fmla="*/ 164273 w 235056"/>
                <a:gd name="connsiteY19" fmla="*/ 85350 h 182988"/>
                <a:gd name="connsiteX20" fmla="*/ 154462 w 235056"/>
                <a:gd name="connsiteY20" fmla="*/ 70967 h 182988"/>
                <a:gd name="connsiteX21" fmla="*/ 156844 w 235056"/>
                <a:gd name="connsiteY21" fmla="*/ 65062 h 182988"/>
                <a:gd name="connsiteX22" fmla="*/ 149414 w 235056"/>
                <a:gd name="connsiteY22" fmla="*/ 62490 h 182988"/>
                <a:gd name="connsiteX23" fmla="*/ 140556 w 235056"/>
                <a:gd name="connsiteY23" fmla="*/ 62966 h 182988"/>
                <a:gd name="connsiteX24" fmla="*/ 141032 w 235056"/>
                <a:gd name="connsiteY24" fmla="*/ 49631 h 182988"/>
                <a:gd name="connsiteX25" fmla="*/ 148938 w 235056"/>
                <a:gd name="connsiteY25" fmla="*/ 38296 h 182988"/>
                <a:gd name="connsiteX26" fmla="*/ 115410 w 235056"/>
                <a:gd name="connsiteY26" fmla="*/ 5721 h 182988"/>
                <a:gd name="connsiteX27" fmla="*/ 99598 w 235056"/>
                <a:gd name="connsiteY27" fmla="*/ 5721 h 182988"/>
                <a:gd name="connsiteX28" fmla="*/ 92645 w 235056"/>
                <a:gd name="connsiteY28" fmla="*/ 5721 h 182988"/>
                <a:gd name="connsiteX29" fmla="*/ 82834 w 235056"/>
                <a:gd name="connsiteY29" fmla="*/ 1816 h 182988"/>
                <a:gd name="connsiteX30" fmla="*/ 75405 w 235056"/>
                <a:gd name="connsiteY30" fmla="*/ 3816 h 182988"/>
                <a:gd name="connsiteX31" fmla="*/ 70452 w 235056"/>
                <a:gd name="connsiteY31" fmla="*/ 8769 h 182988"/>
                <a:gd name="connsiteX32" fmla="*/ 57212 w 235056"/>
                <a:gd name="connsiteY32" fmla="*/ 8102 h 182988"/>
                <a:gd name="connsiteX33" fmla="*/ 57212 w 235056"/>
                <a:gd name="connsiteY33" fmla="*/ 8197 h 182988"/>
                <a:gd name="connsiteX34" fmla="*/ 51306 w 235056"/>
                <a:gd name="connsiteY34" fmla="*/ 26771 h 182988"/>
                <a:gd name="connsiteX35" fmla="*/ 44448 w 235056"/>
                <a:gd name="connsiteY35" fmla="*/ 34582 h 182988"/>
                <a:gd name="connsiteX36" fmla="*/ 34638 w 235056"/>
                <a:gd name="connsiteY36" fmla="*/ 46297 h 182988"/>
                <a:gd name="connsiteX37" fmla="*/ 29780 w 235056"/>
                <a:gd name="connsiteY37" fmla="*/ 61918 h 182988"/>
                <a:gd name="connsiteX38" fmla="*/ 22922 w 235056"/>
                <a:gd name="connsiteY38" fmla="*/ 68776 h 182988"/>
                <a:gd name="connsiteX39" fmla="*/ 18064 w 235056"/>
                <a:gd name="connsiteY39" fmla="*/ 83445 h 182988"/>
                <a:gd name="connsiteX40" fmla="*/ 16064 w 235056"/>
                <a:gd name="connsiteY40" fmla="*/ 101066 h 182988"/>
                <a:gd name="connsiteX41" fmla="*/ 3396 w 235056"/>
                <a:gd name="connsiteY41" fmla="*/ 104019 h 182988"/>
                <a:gd name="connsiteX42" fmla="*/ 443 w 235056"/>
                <a:gd name="connsiteY42" fmla="*/ 112782 h 182988"/>
                <a:gd name="connsiteX43" fmla="*/ 15207 w 235056"/>
                <a:gd name="connsiteY43" fmla="*/ 120497 h 1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5056" h="182988">
                  <a:moveTo>
                    <a:pt x="15207" y="120497"/>
                  </a:moveTo>
                  <a:cubicBezTo>
                    <a:pt x="17112" y="125355"/>
                    <a:pt x="25970" y="130308"/>
                    <a:pt x="28923" y="138118"/>
                  </a:cubicBezTo>
                  <a:cubicBezTo>
                    <a:pt x="31875" y="145929"/>
                    <a:pt x="39686" y="149834"/>
                    <a:pt x="43591" y="149834"/>
                  </a:cubicBezTo>
                  <a:cubicBezTo>
                    <a:pt x="46544" y="149834"/>
                    <a:pt x="44544" y="154787"/>
                    <a:pt x="43305" y="163741"/>
                  </a:cubicBezTo>
                  <a:cubicBezTo>
                    <a:pt x="45211" y="164503"/>
                    <a:pt x="47211" y="165169"/>
                    <a:pt x="48449" y="165931"/>
                  </a:cubicBezTo>
                  <a:cubicBezTo>
                    <a:pt x="50925" y="167360"/>
                    <a:pt x="61117" y="165931"/>
                    <a:pt x="64546" y="169075"/>
                  </a:cubicBezTo>
                  <a:cubicBezTo>
                    <a:pt x="68070" y="172218"/>
                    <a:pt x="79310" y="179647"/>
                    <a:pt x="82739" y="179647"/>
                  </a:cubicBezTo>
                  <a:cubicBezTo>
                    <a:pt x="86263" y="179647"/>
                    <a:pt x="98836" y="181362"/>
                    <a:pt x="101027" y="182791"/>
                  </a:cubicBezTo>
                  <a:cubicBezTo>
                    <a:pt x="103122" y="184219"/>
                    <a:pt x="105980" y="177552"/>
                    <a:pt x="111600" y="174409"/>
                  </a:cubicBezTo>
                  <a:cubicBezTo>
                    <a:pt x="117219" y="171265"/>
                    <a:pt x="124268" y="169170"/>
                    <a:pt x="125316" y="171646"/>
                  </a:cubicBezTo>
                  <a:cubicBezTo>
                    <a:pt x="126363" y="174123"/>
                    <a:pt x="130269" y="176218"/>
                    <a:pt x="133031" y="174790"/>
                  </a:cubicBezTo>
                  <a:cubicBezTo>
                    <a:pt x="134174" y="174218"/>
                    <a:pt x="137317" y="173361"/>
                    <a:pt x="140937" y="172599"/>
                  </a:cubicBezTo>
                  <a:cubicBezTo>
                    <a:pt x="146080" y="171456"/>
                    <a:pt x="152081" y="170408"/>
                    <a:pt x="153795" y="170599"/>
                  </a:cubicBezTo>
                  <a:cubicBezTo>
                    <a:pt x="156558" y="170980"/>
                    <a:pt x="164273" y="159740"/>
                    <a:pt x="174465" y="159740"/>
                  </a:cubicBezTo>
                  <a:cubicBezTo>
                    <a:pt x="184656" y="159740"/>
                    <a:pt x="187419" y="161455"/>
                    <a:pt x="191991" y="156597"/>
                  </a:cubicBezTo>
                  <a:cubicBezTo>
                    <a:pt x="196563" y="151644"/>
                    <a:pt x="230948" y="116973"/>
                    <a:pt x="234091" y="114496"/>
                  </a:cubicBezTo>
                  <a:cubicBezTo>
                    <a:pt x="237235" y="112020"/>
                    <a:pt x="231996" y="110972"/>
                    <a:pt x="228471" y="110972"/>
                  </a:cubicBezTo>
                  <a:cubicBezTo>
                    <a:pt x="224947" y="110972"/>
                    <a:pt x="217899" y="110591"/>
                    <a:pt x="206754" y="106019"/>
                  </a:cubicBezTo>
                  <a:cubicBezTo>
                    <a:pt x="195515" y="101447"/>
                    <a:pt x="177989" y="95446"/>
                    <a:pt x="174846" y="94780"/>
                  </a:cubicBezTo>
                  <a:cubicBezTo>
                    <a:pt x="171702" y="94113"/>
                    <a:pt x="167130" y="86683"/>
                    <a:pt x="164273" y="85350"/>
                  </a:cubicBezTo>
                  <a:cubicBezTo>
                    <a:pt x="161511" y="83921"/>
                    <a:pt x="155891" y="74110"/>
                    <a:pt x="154462" y="70967"/>
                  </a:cubicBezTo>
                  <a:cubicBezTo>
                    <a:pt x="153986" y="69919"/>
                    <a:pt x="155129" y="67633"/>
                    <a:pt x="156844" y="65062"/>
                  </a:cubicBezTo>
                  <a:cubicBezTo>
                    <a:pt x="153414" y="61823"/>
                    <a:pt x="151700" y="60966"/>
                    <a:pt x="149414" y="62490"/>
                  </a:cubicBezTo>
                  <a:cubicBezTo>
                    <a:pt x="146461" y="64490"/>
                    <a:pt x="141508" y="64966"/>
                    <a:pt x="140556" y="62966"/>
                  </a:cubicBezTo>
                  <a:cubicBezTo>
                    <a:pt x="139603" y="60966"/>
                    <a:pt x="137603" y="53632"/>
                    <a:pt x="141032" y="49631"/>
                  </a:cubicBezTo>
                  <a:cubicBezTo>
                    <a:pt x="144461" y="45726"/>
                    <a:pt x="148938" y="38296"/>
                    <a:pt x="148938" y="38296"/>
                  </a:cubicBezTo>
                  <a:cubicBezTo>
                    <a:pt x="148938" y="38296"/>
                    <a:pt x="118839" y="6292"/>
                    <a:pt x="115410" y="5721"/>
                  </a:cubicBezTo>
                  <a:cubicBezTo>
                    <a:pt x="111981" y="5245"/>
                    <a:pt x="102075" y="6673"/>
                    <a:pt x="99598" y="5721"/>
                  </a:cubicBezTo>
                  <a:cubicBezTo>
                    <a:pt x="97122" y="4768"/>
                    <a:pt x="97598" y="3244"/>
                    <a:pt x="92645" y="5721"/>
                  </a:cubicBezTo>
                  <a:cubicBezTo>
                    <a:pt x="87692" y="8197"/>
                    <a:pt x="85787" y="4292"/>
                    <a:pt x="82834" y="1816"/>
                  </a:cubicBezTo>
                  <a:cubicBezTo>
                    <a:pt x="79881" y="-661"/>
                    <a:pt x="76929" y="-1137"/>
                    <a:pt x="75405" y="3816"/>
                  </a:cubicBezTo>
                  <a:cubicBezTo>
                    <a:pt x="73881" y="8769"/>
                    <a:pt x="72928" y="11245"/>
                    <a:pt x="70452" y="8769"/>
                  </a:cubicBezTo>
                  <a:cubicBezTo>
                    <a:pt x="69213" y="7531"/>
                    <a:pt x="63117" y="7626"/>
                    <a:pt x="57212" y="8102"/>
                  </a:cubicBezTo>
                  <a:cubicBezTo>
                    <a:pt x="57212" y="8102"/>
                    <a:pt x="57212" y="8197"/>
                    <a:pt x="57212" y="8197"/>
                  </a:cubicBezTo>
                  <a:cubicBezTo>
                    <a:pt x="58164" y="15055"/>
                    <a:pt x="51306" y="22866"/>
                    <a:pt x="51306" y="26771"/>
                  </a:cubicBezTo>
                  <a:cubicBezTo>
                    <a:pt x="51306" y="30676"/>
                    <a:pt x="47401" y="34582"/>
                    <a:pt x="44448" y="34582"/>
                  </a:cubicBezTo>
                  <a:cubicBezTo>
                    <a:pt x="41496" y="34582"/>
                    <a:pt x="38543" y="42392"/>
                    <a:pt x="34638" y="46297"/>
                  </a:cubicBezTo>
                  <a:cubicBezTo>
                    <a:pt x="30732" y="50203"/>
                    <a:pt x="33685" y="59061"/>
                    <a:pt x="29780" y="61918"/>
                  </a:cubicBezTo>
                  <a:cubicBezTo>
                    <a:pt x="25875" y="64871"/>
                    <a:pt x="19969" y="65824"/>
                    <a:pt x="22922" y="68776"/>
                  </a:cubicBezTo>
                  <a:cubicBezTo>
                    <a:pt x="25875" y="71729"/>
                    <a:pt x="18064" y="77539"/>
                    <a:pt x="18064" y="83445"/>
                  </a:cubicBezTo>
                  <a:cubicBezTo>
                    <a:pt x="18064" y="89350"/>
                    <a:pt x="17112" y="100114"/>
                    <a:pt x="16064" y="101066"/>
                  </a:cubicBezTo>
                  <a:cubicBezTo>
                    <a:pt x="15111" y="102019"/>
                    <a:pt x="3396" y="99161"/>
                    <a:pt x="3396" y="104019"/>
                  </a:cubicBezTo>
                  <a:cubicBezTo>
                    <a:pt x="3396" y="108877"/>
                    <a:pt x="-1462" y="108877"/>
                    <a:pt x="443" y="112782"/>
                  </a:cubicBezTo>
                  <a:cubicBezTo>
                    <a:pt x="2443" y="116592"/>
                    <a:pt x="13206" y="115639"/>
                    <a:pt x="15207" y="12049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07720B9-68CA-0C63-DB00-2C2DC9F3D865}"/>
                </a:ext>
              </a:extLst>
            </p:cNvPr>
            <p:cNvSpPr/>
            <p:nvPr/>
          </p:nvSpPr>
          <p:spPr>
            <a:xfrm>
              <a:off x="6689253" y="3205714"/>
              <a:ext cx="39782" cy="53159"/>
            </a:xfrm>
            <a:custGeom>
              <a:avLst/>
              <a:gdLst>
                <a:gd name="connsiteX0" fmla="*/ 19526 w 21686"/>
                <a:gd name="connsiteY0" fmla="*/ 12310 h 28978"/>
                <a:gd name="connsiteX1" fmla="*/ 11906 w 21686"/>
                <a:gd name="connsiteY1" fmla="*/ 23 h 28978"/>
                <a:gd name="connsiteX2" fmla="*/ 11716 w 21686"/>
                <a:gd name="connsiteY2" fmla="*/ 2118 h 28978"/>
                <a:gd name="connsiteX3" fmla="*/ 0 w 21686"/>
                <a:gd name="connsiteY3" fmla="*/ 25836 h 28978"/>
                <a:gd name="connsiteX4" fmla="*/ 7429 w 21686"/>
                <a:gd name="connsiteY4" fmla="*/ 28979 h 28978"/>
                <a:gd name="connsiteX5" fmla="*/ 19526 w 21686"/>
                <a:gd name="connsiteY5" fmla="*/ 12310 h 2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86" h="28978">
                  <a:moveTo>
                    <a:pt x="19526" y="12310"/>
                  </a:moveTo>
                  <a:cubicBezTo>
                    <a:pt x="22479" y="9738"/>
                    <a:pt x="24289" y="-549"/>
                    <a:pt x="11906" y="23"/>
                  </a:cubicBezTo>
                  <a:cubicBezTo>
                    <a:pt x="11811" y="690"/>
                    <a:pt x="11716" y="1356"/>
                    <a:pt x="11716" y="2118"/>
                  </a:cubicBezTo>
                  <a:cubicBezTo>
                    <a:pt x="11716" y="6881"/>
                    <a:pt x="4096" y="16787"/>
                    <a:pt x="0" y="25836"/>
                  </a:cubicBezTo>
                  <a:lnTo>
                    <a:pt x="7429" y="28979"/>
                  </a:lnTo>
                  <a:cubicBezTo>
                    <a:pt x="11240" y="22026"/>
                    <a:pt x="17145" y="14406"/>
                    <a:pt x="19526" y="1231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A1ECE31-463F-715F-C995-F234B4E9BB11}"/>
                </a:ext>
              </a:extLst>
            </p:cNvPr>
            <p:cNvSpPr/>
            <p:nvPr/>
          </p:nvSpPr>
          <p:spPr>
            <a:xfrm>
              <a:off x="6702883" y="3124332"/>
              <a:ext cx="199542" cy="159353"/>
            </a:xfrm>
            <a:custGeom>
              <a:avLst/>
              <a:gdLst>
                <a:gd name="connsiteX0" fmla="*/ 12097 w 108775"/>
                <a:gd name="connsiteY0" fmla="*/ 56674 h 86867"/>
                <a:gd name="connsiteX1" fmla="*/ 0 w 108775"/>
                <a:gd name="connsiteY1" fmla="*/ 73342 h 86867"/>
                <a:gd name="connsiteX2" fmla="*/ 858 w 108775"/>
                <a:gd name="connsiteY2" fmla="*/ 73724 h 86867"/>
                <a:gd name="connsiteX3" fmla="*/ 2096 w 108775"/>
                <a:gd name="connsiteY3" fmla="*/ 79343 h 86867"/>
                <a:gd name="connsiteX4" fmla="*/ 16478 w 108775"/>
                <a:gd name="connsiteY4" fmla="*/ 86868 h 86867"/>
                <a:gd name="connsiteX5" fmla="*/ 31433 w 108775"/>
                <a:gd name="connsiteY5" fmla="*/ 78772 h 86867"/>
                <a:gd name="connsiteX6" fmla="*/ 85725 w 108775"/>
                <a:gd name="connsiteY6" fmla="*/ 51245 h 86867"/>
                <a:gd name="connsiteX7" fmla="*/ 89440 w 108775"/>
                <a:gd name="connsiteY7" fmla="*/ 41910 h 86867"/>
                <a:gd name="connsiteX8" fmla="*/ 90678 w 108775"/>
                <a:gd name="connsiteY8" fmla="*/ 29432 h 86867"/>
                <a:gd name="connsiteX9" fmla="*/ 89440 w 108775"/>
                <a:gd name="connsiteY9" fmla="*/ 16288 h 86867"/>
                <a:gd name="connsiteX10" fmla="*/ 99441 w 108775"/>
                <a:gd name="connsiteY10" fmla="*/ 8763 h 86867"/>
                <a:gd name="connsiteX11" fmla="*/ 108776 w 108775"/>
                <a:gd name="connsiteY11" fmla="*/ 1905 h 86867"/>
                <a:gd name="connsiteX12" fmla="*/ 102489 w 108775"/>
                <a:gd name="connsiteY12" fmla="*/ 0 h 86867"/>
                <a:gd name="connsiteX13" fmla="*/ 84963 w 108775"/>
                <a:gd name="connsiteY13" fmla="*/ 2477 h 86867"/>
                <a:gd name="connsiteX14" fmla="*/ 63722 w 108775"/>
                <a:gd name="connsiteY14" fmla="*/ 8763 h 86867"/>
                <a:gd name="connsiteX15" fmla="*/ 45625 w 108775"/>
                <a:gd name="connsiteY15" fmla="*/ 8096 h 86867"/>
                <a:gd name="connsiteX16" fmla="*/ 35624 w 108775"/>
                <a:gd name="connsiteY16" fmla="*/ 10001 h 86867"/>
                <a:gd name="connsiteX17" fmla="*/ 21241 w 108775"/>
                <a:gd name="connsiteY17" fmla="*/ 10001 h 86867"/>
                <a:gd name="connsiteX18" fmla="*/ 14954 w 108775"/>
                <a:gd name="connsiteY18" fmla="*/ 13716 h 86867"/>
                <a:gd name="connsiteX19" fmla="*/ 5620 w 108775"/>
                <a:gd name="connsiteY19" fmla="*/ 24670 h 86867"/>
                <a:gd name="connsiteX20" fmla="*/ 5525 w 108775"/>
                <a:gd name="connsiteY20" fmla="*/ 32671 h 86867"/>
                <a:gd name="connsiteX21" fmla="*/ 4286 w 108775"/>
                <a:gd name="connsiteY21" fmla="*/ 44387 h 86867"/>
                <a:gd name="connsiteX22" fmla="*/ 12097 w 108775"/>
                <a:gd name="connsiteY22" fmla="*/ 56674 h 8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775" h="86867">
                  <a:moveTo>
                    <a:pt x="12097" y="56674"/>
                  </a:moveTo>
                  <a:cubicBezTo>
                    <a:pt x="9716" y="58769"/>
                    <a:pt x="3905" y="66389"/>
                    <a:pt x="0" y="73342"/>
                  </a:cubicBezTo>
                  <a:lnTo>
                    <a:pt x="858" y="73724"/>
                  </a:lnTo>
                  <a:lnTo>
                    <a:pt x="2096" y="79343"/>
                  </a:lnTo>
                  <a:lnTo>
                    <a:pt x="16478" y="86868"/>
                  </a:lnTo>
                  <a:cubicBezTo>
                    <a:pt x="16478" y="86868"/>
                    <a:pt x="27051" y="79343"/>
                    <a:pt x="31433" y="78772"/>
                  </a:cubicBezTo>
                  <a:cubicBezTo>
                    <a:pt x="35814" y="78105"/>
                    <a:pt x="85725" y="51245"/>
                    <a:pt x="85725" y="51245"/>
                  </a:cubicBezTo>
                  <a:cubicBezTo>
                    <a:pt x="85725" y="51245"/>
                    <a:pt x="90107" y="44387"/>
                    <a:pt x="89440" y="41910"/>
                  </a:cubicBezTo>
                  <a:cubicBezTo>
                    <a:pt x="88773" y="39433"/>
                    <a:pt x="88202" y="32575"/>
                    <a:pt x="90678" y="29432"/>
                  </a:cubicBezTo>
                  <a:cubicBezTo>
                    <a:pt x="93154" y="26289"/>
                    <a:pt x="87535" y="21336"/>
                    <a:pt x="89440" y="16288"/>
                  </a:cubicBezTo>
                  <a:cubicBezTo>
                    <a:pt x="91345" y="11240"/>
                    <a:pt x="99441" y="8763"/>
                    <a:pt x="99441" y="8763"/>
                  </a:cubicBezTo>
                  <a:lnTo>
                    <a:pt x="108776" y="1905"/>
                  </a:lnTo>
                  <a:lnTo>
                    <a:pt x="102489" y="0"/>
                  </a:lnTo>
                  <a:cubicBezTo>
                    <a:pt x="102489" y="0"/>
                    <a:pt x="94393" y="3143"/>
                    <a:pt x="84963" y="2477"/>
                  </a:cubicBezTo>
                  <a:cubicBezTo>
                    <a:pt x="75629" y="1810"/>
                    <a:pt x="73724" y="8763"/>
                    <a:pt x="63722" y="8763"/>
                  </a:cubicBezTo>
                  <a:cubicBezTo>
                    <a:pt x="53721" y="8763"/>
                    <a:pt x="48101" y="11240"/>
                    <a:pt x="45625" y="8096"/>
                  </a:cubicBezTo>
                  <a:cubicBezTo>
                    <a:pt x="43148" y="4953"/>
                    <a:pt x="42482" y="6858"/>
                    <a:pt x="35624" y="10001"/>
                  </a:cubicBezTo>
                  <a:cubicBezTo>
                    <a:pt x="28766" y="13144"/>
                    <a:pt x="24384" y="12478"/>
                    <a:pt x="21241" y="10001"/>
                  </a:cubicBezTo>
                  <a:cubicBezTo>
                    <a:pt x="18098" y="7525"/>
                    <a:pt x="15621" y="10668"/>
                    <a:pt x="14954" y="13716"/>
                  </a:cubicBezTo>
                  <a:cubicBezTo>
                    <a:pt x="14383" y="16669"/>
                    <a:pt x="15240" y="23336"/>
                    <a:pt x="5620" y="24670"/>
                  </a:cubicBezTo>
                  <a:cubicBezTo>
                    <a:pt x="4953" y="27527"/>
                    <a:pt x="3810" y="30575"/>
                    <a:pt x="5525" y="32671"/>
                  </a:cubicBezTo>
                  <a:cubicBezTo>
                    <a:pt x="8001" y="35719"/>
                    <a:pt x="5048" y="39433"/>
                    <a:pt x="4286" y="44387"/>
                  </a:cubicBezTo>
                  <a:cubicBezTo>
                    <a:pt x="16859" y="43815"/>
                    <a:pt x="15050" y="54007"/>
                    <a:pt x="12097" y="5667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CB8BDC8-BBB7-DFD2-AA1B-08CED2973C8D}"/>
                </a:ext>
              </a:extLst>
            </p:cNvPr>
            <p:cNvSpPr/>
            <p:nvPr/>
          </p:nvSpPr>
          <p:spPr>
            <a:xfrm>
              <a:off x="9320207" y="3088511"/>
              <a:ext cx="102294" cy="134688"/>
            </a:xfrm>
            <a:custGeom>
              <a:avLst/>
              <a:gdLst>
                <a:gd name="connsiteX0" fmla="*/ 11798 w 55763"/>
                <a:gd name="connsiteY0" fmla="*/ 6382 h 73421"/>
                <a:gd name="connsiteX1" fmla="*/ 2464 w 55763"/>
                <a:gd name="connsiteY1" fmla="*/ 13430 h 73421"/>
                <a:gd name="connsiteX2" fmla="*/ 7417 w 55763"/>
                <a:gd name="connsiteY2" fmla="*/ 21812 h 73421"/>
                <a:gd name="connsiteX3" fmla="*/ 6464 w 55763"/>
                <a:gd name="connsiteY3" fmla="*/ 28575 h 73421"/>
                <a:gd name="connsiteX4" fmla="*/ 5798 w 55763"/>
                <a:gd name="connsiteY4" fmla="*/ 43053 h 73421"/>
                <a:gd name="connsiteX5" fmla="*/ 654 w 55763"/>
                <a:gd name="connsiteY5" fmla="*/ 62198 h 73421"/>
                <a:gd name="connsiteX6" fmla="*/ 2940 w 55763"/>
                <a:gd name="connsiteY6" fmla="*/ 72676 h 73421"/>
                <a:gd name="connsiteX7" fmla="*/ 33135 w 55763"/>
                <a:gd name="connsiteY7" fmla="*/ 62865 h 73421"/>
                <a:gd name="connsiteX8" fmla="*/ 48565 w 55763"/>
                <a:gd name="connsiteY8" fmla="*/ 56293 h 73421"/>
                <a:gd name="connsiteX9" fmla="*/ 55137 w 55763"/>
                <a:gd name="connsiteY9" fmla="*/ 49530 h 73421"/>
                <a:gd name="connsiteX10" fmla="*/ 50946 w 55763"/>
                <a:gd name="connsiteY10" fmla="*/ 26575 h 73421"/>
                <a:gd name="connsiteX11" fmla="*/ 34563 w 55763"/>
                <a:gd name="connsiteY11" fmla="*/ 0 h 73421"/>
                <a:gd name="connsiteX12" fmla="*/ 26181 w 55763"/>
                <a:gd name="connsiteY12" fmla="*/ 3143 h 73421"/>
                <a:gd name="connsiteX13" fmla="*/ 11798 w 55763"/>
                <a:gd name="connsiteY13" fmla="*/ 6382 h 7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763" h="73421">
                  <a:moveTo>
                    <a:pt x="11798" y="6382"/>
                  </a:moveTo>
                  <a:cubicBezTo>
                    <a:pt x="10370" y="7810"/>
                    <a:pt x="6084" y="10478"/>
                    <a:pt x="2464" y="13430"/>
                  </a:cubicBezTo>
                  <a:cubicBezTo>
                    <a:pt x="4274" y="16383"/>
                    <a:pt x="3893" y="21527"/>
                    <a:pt x="7417" y="21812"/>
                  </a:cubicBezTo>
                  <a:cubicBezTo>
                    <a:pt x="12370" y="22289"/>
                    <a:pt x="11894" y="29813"/>
                    <a:pt x="6464" y="28575"/>
                  </a:cubicBezTo>
                  <a:cubicBezTo>
                    <a:pt x="1130" y="27432"/>
                    <a:pt x="1035" y="35814"/>
                    <a:pt x="5798" y="43053"/>
                  </a:cubicBezTo>
                  <a:cubicBezTo>
                    <a:pt x="10465" y="50292"/>
                    <a:pt x="-3061" y="58483"/>
                    <a:pt x="654" y="62198"/>
                  </a:cubicBezTo>
                  <a:cubicBezTo>
                    <a:pt x="4369" y="65913"/>
                    <a:pt x="1321" y="70390"/>
                    <a:pt x="2940" y="72676"/>
                  </a:cubicBezTo>
                  <a:cubicBezTo>
                    <a:pt x="4560" y="75057"/>
                    <a:pt x="24467" y="71723"/>
                    <a:pt x="33135" y="62865"/>
                  </a:cubicBezTo>
                  <a:cubicBezTo>
                    <a:pt x="41802" y="54007"/>
                    <a:pt x="44088" y="55150"/>
                    <a:pt x="48565" y="56293"/>
                  </a:cubicBezTo>
                  <a:cubicBezTo>
                    <a:pt x="53042" y="57436"/>
                    <a:pt x="57423" y="53054"/>
                    <a:pt x="55137" y="49530"/>
                  </a:cubicBezTo>
                  <a:cubicBezTo>
                    <a:pt x="52756" y="46006"/>
                    <a:pt x="50184" y="37338"/>
                    <a:pt x="50946" y="26575"/>
                  </a:cubicBezTo>
                  <a:cubicBezTo>
                    <a:pt x="51327" y="20288"/>
                    <a:pt x="42850" y="9049"/>
                    <a:pt x="34563" y="0"/>
                  </a:cubicBezTo>
                  <a:cubicBezTo>
                    <a:pt x="31992" y="2096"/>
                    <a:pt x="29705" y="3143"/>
                    <a:pt x="26181" y="3143"/>
                  </a:cubicBezTo>
                  <a:cubicBezTo>
                    <a:pt x="20561" y="3239"/>
                    <a:pt x="14370" y="3905"/>
                    <a:pt x="11798" y="638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6E708BC-A1FD-2373-23ED-8F35DE4EEEA4}"/>
                </a:ext>
              </a:extLst>
            </p:cNvPr>
            <p:cNvSpPr/>
            <p:nvPr/>
          </p:nvSpPr>
          <p:spPr>
            <a:xfrm>
              <a:off x="8230940" y="3484260"/>
              <a:ext cx="121406" cy="162868"/>
            </a:xfrm>
            <a:custGeom>
              <a:avLst/>
              <a:gdLst>
                <a:gd name="connsiteX0" fmla="*/ 66182 w 66181"/>
                <a:gd name="connsiteY0" fmla="*/ 73829 h 88783"/>
                <a:gd name="connsiteX1" fmla="*/ 59800 w 66181"/>
                <a:gd name="connsiteY1" fmla="*/ 43254 h 88783"/>
                <a:gd name="connsiteX2" fmla="*/ 48465 w 66181"/>
                <a:gd name="connsiteY2" fmla="*/ 55541 h 88783"/>
                <a:gd name="connsiteX3" fmla="*/ 49417 w 66181"/>
                <a:gd name="connsiteY3" fmla="*/ 38492 h 88783"/>
                <a:gd name="connsiteX4" fmla="*/ 61705 w 66181"/>
                <a:gd name="connsiteY4" fmla="*/ 22394 h 88783"/>
                <a:gd name="connsiteX5" fmla="*/ 50370 w 66181"/>
                <a:gd name="connsiteY5" fmla="*/ 18584 h 88783"/>
                <a:gd name="connsiteX6" fmla="*/ 32368 w 66181"/>
                <a:gd name="connsiteY6" fmla="*/ 19537 h 88783"/>
                <a:gd name="connsiteX7" fmla="*/ 24748 w 66181"/>
                <a:gd name="connsiteY7" fmla="*/ 11917 h 88783"/>
                <a:gd name="connsiteX8" fmla="*/ 14366 w 66181"/>
                <a:gd name="connsiteY8" fmla="*/ 3344 h 88783"/>
                <a:gd name="connsiteX9" fmla="*/ 1126 w 66181"/>
                <a:gd name="connsiteY9" fmla="*/ 3344 h 88783"/>
                <a:gd name="connsiteX10" fmla="*/ 11508 w 66181"/>
                <a:gd name="connsiteY10" fmla="*/ 16584 h 88783"/>
                <a:gd name="connsiteX11" fmla="*/ 2935 w 66181"/>
                <a:gd name="connsiteY11" fmla="*/ 23252 h 88783"/>
                <a:gd name="connsiteX12" fmla="*/ 6745 w 66181"/>
                <a:gd name="connsiteY12" fmla="*/ 46969 h 88783"/>
                <a:gd name="connsiteX13" fmla="*/ 12365 w 66181"/>
                <a:gd name="connsiteY13" fmla="*/ 75925 h 88783"/>
                <a:gd name="connsiteX14" fmla="*/ 22938 w 66181"/>
                <a:gd name="connsiteY14" fmla="*/ 73067 h 88783"/>
                <a:gd name="connsiteX15" fmla="*/ 35606 w 66181"/>
                <a:gd name="connsiteY15" fmla="*/ 66971 h 88783"/>
                <a:gd name="connsiteX16" fmla="*/ 45226 w 66181"/>
                <a:gd name="connsiteY16" fmla="*/ 59256 h 88783"/>
                <a:gd name="connsiteX17" fmla="*/ 53609 w 66181"/>
                <a:gd name="connsiteY17" fmla="*/ 80783 h 88783"/>
                <a:gd name="connsiteX18" fmla="*/ 56085 w 66181"/>
                <a:gd name="connsiteY18" fmla="*/ 88784 h 88783"/>
                <a:gd name="connsiteX19" fmla="*/ 61705 w 66181"/>
                <a:gd name="connsiteY19" fmla="*/ 84116 h 88783"/>
                <a:gd name="connsiteX20" fmla="*/ 66182 w 66181"/>
                <a:gd name="connsiteY20" fmla="*/ 73829 h 8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181" h="88783">
                  <a:moveTo>
                    <a:pt x="66182" y="73829"/>
                  </a:moveTo>
                  <a:cubicBezTo>
                    <a:pt x="63419" y="58304"/>
                    <a:pt x="61800" y="43254"/>
                    <a:pt x="59800" y="43254"/>
                  </a:cubicBezTo>
                  <a:cubicBezTo>
                    <a:pt x="56942" y="43254"/>
                    <a:pt x="53132" y="56494"/>
                    <a:pt x="48465" y="55541"/>
                  </a:cubicBezTo>
                  <a:cubicBezTo>
                    <a:pt x="43702" y="54589"/>
                    <a:pt x="43702" y="38492"/>
                    <a:pt x="49417" y="38492"/>
                  </a:cubicBezTo>
                  <a:cubicBezTo>
                    <a:pt x="55133" y="38492"/>
                    <a:pt x="61705" y="26204"/>
                    <a:pt x="61705" y="22394"/>
                  </a:cubicBezTo>
                  <a:cubicBezTo>
                    <a:pt x="61705" y="18584"/>
                    <a:pt x="55990" y="18584"/>
                    <a:pt x="50370" y="18584"/>
                  </a:cubicBezTo>
                  <a:cubicBezTo>
                    <a:pt x="44655" y="18584"/>
                    <a:pt x="32368" y="19537"/>
                    <a:pt x="32368" y="19537"/>
                  </a:cubicBezTo>
                  <a:cubicBezTo>
                    <a:pt x="32368" y="19537"/>
                    <a:pt x="24748" y="16679"/>
                    <a:pt x="24748" y="11917"/>
                  </a:cubicBezTo>
                  <a:cubicBezTo>
                    <a:pt x="24748" y="7154"/>
                    <a:pt x="21890" y="3344"/>
                    <a:pt x="14366" y="3344"/>
                  </a:cubicBezTo>
                  <a:cubicBezTo>
                    <a:pt x="6841" y="3344"/>
                    <a:pt x="6841" y="-4180"/>
                    <a:pt x="1126" y="3344"/>
                  </a:cubicBezTo>
                  <a:cubicBezTo>
                    <a:pt x="-4589" y="10964"/>
                    <a:pt x="13413" y="10964"/>
                    <a:pt x="11508" y="16584"/>
                  </a:cubicBezTo>
                  <a:cubicBezTo>
                    <a:pt x="9603" y="22299"/>
                    <a:pt x="3888" y="18489"/>
                    <a:pt x="2935" y="23252"/>
                  </a:cubicBezTo>
                  <a:cubicBezTo>
                    <a:pt x="1983" y="28014"/>
                    <a:pt x="3888" y="40301"/>
                    <a:pt x="6745" y="46969"/>
                  </a:cubicBezTo>
                  <a:cubicBezTo>
                    <a:pt x="8936" y="52112"/>
                    <a:pt x="12175" y="65066"/>
                    <a:pt x="12365" y="75925"/>
                  </a:cubicBezTo>
                  <a:cubicBezTo>
                    <a:pt x="16747" y="75068"/>
                    <a:pt x="18842" y="73067"/>
                    <a:pt x="22938" y="73067"/>
                  </a:cubicBezTo>
                  <a:cubicBezTo>
                    <a:pt x="28082" y="73067"/>
                    <a:pt x="35130" y="72401"/>
                    <a:pt x="35606" y="66971"/>
                  </a:cubicBezTo>
                  <a:cubicBezTo>
                    <a:pt x="36083" y="61637"/>
                    <a:pt x="41893" y="57637"/>
                    <a:pt x="45226" y="59256"/>
                  </a:cubicBezTo>
                  <a:cubicBezTo>
                    <a:pt x="48465" y="60875"/>
                    <a:pt x="53418" y="74020"/>
                    <a:pt x="53609" y="80783"/>
                  </a:cubicBezTo>
                  <a:cubicBezTo>
                    <a:pt x="53704" y="82973"/>
                    <a:pt x="54656" y="85831"/>
                    <a:pt x="56085" y="88784"/>
                  </a:cubicBezTo>
                  <a:cubicBezTo>
                    <a:pt x="58657" y="86212"/>
                    <a:pt x="61705" y="84116"/>
                    <a:pt x="61705" y="84116"/>
                  </a:cubicBezTo>
                  <a:cubicBezTo>
                    <a:pt x="61705" y="84116"/>
                    <a:pt x="63515" y="76973"/>
                    <a:pt x="66182" y="738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8310D6-A166-770D-E162-52B4CF9CC289}"/>
                </a:ext>
              </a:extLst>
            </p:cNvPr>
            <p:cNvSpPr/>
            <p:nvPr/>
          </p:nvSpPr>
          <p:spPr>
            <a:xfrm>
              <a:off x="7665303" y="3186537"/>
              <a:ext cx="806735" cy="850109"/>
            </a:xfrm>
            <a:custGeom>
              <a:avLst/>
              <a:gdLst>
                <a:gd name="connsiteX0" fmla="*/ 314992 w 439769"/>
                <a:gd name="connsiteY0" fmla="*/ 209359 h 463413"/>
                <a:gd name="connsiteX1" fmla="*/ 311182 w 439769"/>
                <a:gd name="connsiteY1" fmla="*/ 185642 h 463413"/>
                <a:gd name="connsiteX2" fmla="*/ 319754 w 439769"/>
                <a:gd name="connsiteY2" fmla="*/ 178975 h 463413"/>
                <a:gd name="connsiteX3" fmla="*/ 309372 w 439769"/>
                <a:gd name="connsiteY3" fmla="*/ 165735 h 463413"/>
                <a:gd name="connsiteX4" fmla="*/ 322612 w 439769"/>
                <a:gd name="connsiteY4" fmla="*/ 165735 h 463413"/>
                <a:gd name="connsiteX5" fmla="*/ 332994 w 439769"/>
                <a:gd name="connsiteY5" fmla="*/ 174308 h 463413"/>
                <a:gd name="connsiteX6" fmla="*/ 340614 w 439769"/>
                <a:gd name="connsiteY6" fmla="*/ 181928 h 463413"/>
                <a:gd name="connsiteX7" fmla="*/ 358616 w 439769"/>
                <a:gd name="connsiteY7" fmla="*/ 180975 h 463413"/>
                <a:gd name="connsiteX8" fmla="*/ 369951 w 439769"/>
                <a:gd name="connsiteY8" fmla="*/ 184785 h 463413"/>
                <a:gd name="connsiteX9" fmla="*/ 357664 w 439769"/>
                <a:gd name="connsiteY9" fmla="*/ 200882 h 463413"/>
                <a:gd name="connsiteX10" fmla="*/ 356711 w 439769"/>
                <a:gd name="connsiteY10" fmla="*/ 217932 h 463413"/>
                <a:gd name="connsiteX11" fmla="*/ 368046 w 439769"/>
                <a:gd name="connsiteY11" fmla="*/ 205645 h 463413"/>
                <a:gd name="connsiteX12" fmla="*/ 374428 w 439769"/>
                <a:gd name="connsiteY12" fmla="*/ 236220 h 463413"/>
                <a:gd name="connsiteX13" fmla="*/ 376714 w 439769"/>
                <a:gd name="connsiteY13" fmla="*/ 234696 h 463413"/>
                <a:gd name="connsiteX14" fmla="*/ 381095 w 439769"/>
                <a:gd name="connsiteY14" fmla="*/ 217837 h 463413"/>
                <a:gd name="connsiteX15" fmla="*/ 384238 w 439769"/>
                <a:gd name="connsiteY15" fmla="*/ 202216 h 463413"/>
                <a:gd name="connsiteX16" fmla="*/ 396716 w 439769"/>
                <a:gd name="connsiteY16" fmla="*/ 202883 h 463413"/>
                <a:gd name="connsiteX17" fmla="*/ 402336 w 439769"/>
                <a:gd name="connsiteY17" fmla="*/ 183547 h 463413"/>
                <a:gd name="connsiteX18" fmla="*/ 406717 w 439769"/>
                <a:gd name="connsiteY18" fmla="*/ 164211 h 463413"/>
                <a:gd name="connsiteX19" fmla="*/ 417290 w 439769"/>
                <a:gd name="connsiteY19" fmla="*/ 151733 h 463413"/>
                <a:gd name="connsiteX20" fmla="*/ 430435 w 439769"/>
                <a:gd name="connsiteY20" fmla="*/ 146113 h 463413"/>
                <a:gd name="connsiteX21" fmla="*/ 437293 w 439769"/>
                <a:gd name="connsiteY21" fmla="*/ 146113 h 463413"/>
                <a:gd name="connsiteX22" fmla="*/ 436055 w 439769"/>
                <a:gd name="connsiteY22" fmla="*/ 135541 h 463413"/>
                <a:gd name="connsiteX23" fmla="*/ 439769 w 439769"/>
                <a:gd name="connsiteY23" fmla="*/ 128016 h 463413"/>
                <a:gd name="connsiteX24" fmla="*/ 430435 w 439769"/>
                <a:gd name="connsiteY24" fmla="*/ 122968 h 463413"/>
                <a:gd name="connsiteX25" fmla="*/ 424148 w 439769"/>
                <a:gd name="connsiteY25" fmla="*/ 112395 h 463413"/>
                <a:gd name="connsiteX26" fmla="*/ 416052 w 439769"/>
                <a:gd name="connsiteY26" fmla="*/ 113633 h 463413"/>
                <a:gd name="connsiteX27" fmla="*/ 397288 w 439769"/>
                <a:gd name="connsiteY27" fmla="*/ 114300 h 463413"/>
                <a:gd name="connsiteX28" fmla="*/ 383572 w 439769"/>
                <a:gd name="connsiteY28" fmla="*/ 123063 h 463413"/>
                <a:gd name="connsiteX29" fmla="*/ 377285 w 439769"/>
                <a:gd name="connsiteY29" fmla="*/ 129350 h 463413"/>
                <a:gd name="connsiteX30" fmla="*/ 369761 w 439769"/>
                <a:gd name="connsiteY30" fmla="*/ 136208 h 463413"/>
                <a:gd name="connsiteX31" fmla="*/ 361664 w 439769"/>
                <a:gd name="connsiteY31" fmla="*/ 139351 h 463413"/>
                <a:gd name="connsiteX32" fmla="*/ 363569 w 439769"/>
                <a:gd name="connsiteY32" fmla="*/ 153067 h 463413"/>
                <a:gd name="connsiteX33" fmla="*/ 347948 w 439769"/>
                <a:gd name="connsiteY33" fmla="*/ 154972 h 463413"/>
                <a:gd name="connsiteX34" fmla="*/ 332899 w 439769"/>
                <a:gd name="connsiteY34" fmla="*/ 153734 h 463413"/>
                <a:gd name="connsiteX35" fmla="*/ 322326 w 439769"/>
                <a:gd name="connsiteY35" fmla="*/ 151257 h 463413"/>
                <a:gd name="connsiteX36" fmla="*/ 317278 w 439769"/>
                <a:gd name="connsiteY36" fmla="*/ 140684 h 463413"/>
                <a:gd name="connsiteX37" fmla="*/ 312230 w 439769"/>
                <a:gd name="connsiteY37" fmla="*/ 132588 h 463413"/>
                <a:gd name="connsiteX38" fmla="*/ 306038 w 439769"/>
                <a:gd name="connsiteY38" fmla="*/ 140113 h 463413"/>
                <a:gd name="connsiteX39" fmla="*/ 305371 w 439769"/>
                <a:gd name="connsiteY39" fmla="*/ 156305 h 463413"/>
                <a:gd name="connsiteX40" fmla="*/ 277844 w 439769"/>
                <a:gd name="connsiteY40" fmla="*/ 158782 h 463413"/>
                <a:gd name="connsiteX41" fmla="*/ 257270 w 439769"/>
                <a:gd name="connsiteY41" fmla="*/ 150686 h 463413"/>
                <a:gd name="connsiteX42" fmla="*/ 248507 w 439769"/>
                <a:gd name="connsiteY42" fmla="*/ 141923 h 463413"/>
                <a:gd name="connsiteX43" fmla="*/ 233553 w 439769"/>
                <a:gd name="connsiteY43" fmla="*/ 144399 h 463413"/>
                <a:gd name="connsiteX44" fmla="*/ 220408 w 439769"/>
                <a:gd name="connsiteY44" fmla="*/ 136874 h 463413"/>
                <a:gd name="connsiteX45" fmla="*/ 208502 w 439769"/>
                <a:gd name="connsiteY45" fmla="*/ 130588 h 463413"/>
                <a:gd name="connsiteX46" fmla="*/ 196024 w 439769"/>
                <a:gd name="connsiteY46" fmla="*/ 124301 h 463413"/>
                <a:gd name="connsiteX47" fmla="*/ 187928 w 439769"/>
                <a:gd name="connsiteY47" fmla="*/ 118015 h 463413"/>
                <a:gd name="connsiteX48" fmla="*/ 190405 w 439769"/>
                <a:gd name="connsiteY48" fmla="*/ 106108 h 463413"/>
                <a:gd name="connsiteX49" fmla="*/ 197929 w 439769"/>
                <a:gd name="connsiteY49" fmla="*/ 96107 h 463413"/>
                <a:gd name="connsiteX50" fmla="*/ 191071 w 439769"/>
                <a:gd name="connsiteY50" fmla="*/ 89249 h 463413"/>
                <a:gd name="connsiteX51" fmla="*/ 181737 w 439769"/>
                <a:gd name="connsiteY51" fmla="*/ 81153 h 463413"/>
                <a:gd name="connsiteX52" fmla="*/ 168592 w 439769"/>
                <a:gd name="connsiteY52" fmla="*/ 71819 h 463413"/>
                <a:gd name="connsiteX53" fmla="*/ 162973 w 439769"/>
                <a:gd name="connsiteY53" fmla="*/ 59341 h 463413"/>
                <a:gd name="connsiteX54" fmla="*/ 166688 w 439769"/>
                <a:gd name="connsiteY54" fmla="*/ 52483 h 463413"/>
                <a:gd name="connsiteX55" fmla="*/ 176022 w 439769"/>
                <a:gd name="connsiteY55" fmla="*/ 46863 h 463413"/>
                <a:gd name="connsiteX56" fmla="*/ 167259 w 439769"/>
                <a:gd name="connsiteY56" fmla="*/ 33147 h 463413"/>
                <a:gd name="connsiteX57" fmla="*/ 166592 w 439769"/>
                <a:gd name="connsiteY57" fmla="*/ 18098 h 463413"/>
                <a:gd name="connsiteX58" fmla="*/ 157258 w 439769"/>
                <a:gd name="connsiteY58" fmla="*/ 7525 h 463413"/>
                <a:gd name="connsiteX59" fmla="*/ 150971 w 439769"/>
                <a:gd name="connsiteY59" fmla="*/ 0 h 463413"/>
                <a:gd name="connsiteX60" fmla="*/ 144780 w 439769"/>
                <a:gd name="connsiteY60" fmla="*/ 667 h 463413"/>
                <a:gd name="connsiteX61" fmla="*/ 138494 w 439769"/>
                <a:gd name="connsiteY61" fmla="*/ 11906 h 463413"/>
                <a:gd name="connsiteX62" fmla="*/ 122872 w 439769"/>
                <a:gd name="connsiteY62" fmla="*/ 18193 h 463413"/>
                <a:gd name="connsiteX63" fmla="*/ 99155 w 439769"/>
                <a:gd name="connsiteY63" fmla="*/ 13811 h 463413"/>
                <a:gd name="connsiteX64" fmla="*/ 91059 w 439769"/>
                <a:gd name="connsiteY64" fmla="*/ 22574 h 463413"/>
                <a:gd name="connsiteX65" fmla="*/ 93536 w 439769"/>
                <a:gd name="connsiteY65" fmla="*/ 37529 h 463413"/>
                <a:gd name="connsiteX66" fmla="*/ 102870 w 439769"/>
                <a:gd name="connsiteY66" fmla="*/ 52483 h 463413"/>
                <a:gd name="connsiteX67" fmla="*/ 110395 w 439769"/>
                <a:gd name="connsiteY67" fmla="*/ 59341 h 463413"/>
                <a:gd name="connsiteX68" fmla="*/ 102298 w 439769"/>
                <a:gd name="connsiteY68" fmla="*/ 71247 h 463413"/>
                <a:gd name="connsiteX69" fmla="*/ 99155 w 439769"/>
                <a:gd name="connsiteY69" fmla="*/ 83058 h 463413"/>
                <a:gd name="connsiteX70" fmla="*/ 91630 w 439769"/>
                <a:gd name="connsiteY70" fmla="*/ 91821 h 463413"/>
                <a:gd name="connsiteX71" fmla="*/ 82296 w 439769"/>
                <a:gd name="connsiteY71" fmla="*/ 99346 h 463413"/>
                <a:gd name="connsiteX72" fmla="*/ 76009 w 439769"/>
                <a:gd name="connsiteY72" fmla="*/ 116205 h 463413"/>
                <a:gd name="connsiteX73" fmla="*/ 62865 w 439769"/>
                <a:gd name="connsiteY73" fmla="*/ 124301 h 463413"/>
                <a:gd name="connsiteX74" fmla="*/ 54102 w 439769"/>
                <a:gd name="connsiteY74" fmla="*/ 136208 h 463413"/>
                <a:gd name="connsiteX75" fmla="*/ 43434 w 439769"/>
                <a:gd name="connsiteY75" fmla="*/ 136874 h 463413"/>
                <a:gd name="connsiteX76" fmla="*/ 31623 w 439769"/>
                <a:gd name="connsiteY76" fmla="*/ 135636 h 463413"/>
                <a:gd name="connsiteX77" fmla="*/ 19717 w 439769"/>
                <a:gd name="connsiteY77" fmla="*/ 150590 h 463413"/>
                <a:gd name="connsiteX78" fmla="*/ 29718 w 439769"/>
                <a:gd name="connsiteY78" fmla="*/ 161830 h 463413"/>
                <a:gd name="connsiteX79" fmla="*/ 36576 w 439769"/>
                <a:gd name="connsiteY79" fmla="*/ 178022 h 463413"/>
                <a:gd name="connsiteX80" fmla="*/ 42196 w 439769"/>
                <a:gd name="connsiteY80" fmla="*/ 192405 h 463413"/>
                <a:gd name="connsiteX81" fmla="*/ 30385 w 439769"/>
                <a:gd name="connsiteY81" fmla="*/ 195548 h 463413"/>
                <a:gd name="connsiteX82" fmla="*/ 15430 w 439769"/>
                <a:gd name="connsiteY82" fmla="*/ 196215 h 463413"/>
                <a:gd name="connsiteX83" fmla="*/ 1048 w 439769"/>
                <a:gd name="connsiteY83" fmla="*/ 206216 h 463413"/>
                <a:gd name="connsiteX84" fmla="*/ 0 w 439769"/>
                <a:gd name="connsiteY84" fmla="*/ 207359 h 463413"/>
                <a:gd name="connsiteX85" fmla="*/ 14573 w 439769"/>
                <a:gd name="connsiteY85" fmla="*/ 220790 h 463413"/>
                <a:gd name="connsiteX86" fmla="*/ 31909 w 439769"/>
                <a:gd name="connsiteY86" fmla="*/ 221742 h 463413"/>
                <a:gd name="connsiteX87" fmla="*/ 9906 w 439769"/>
                <a:gd name="connsiteY87" fmla="*/ 229267 h 463413"/>
                <a:gd name="connsiteX88" fmla="*/ 43624 w 439769"/>
                <a:gd name="connsiteY88" fmla="*/ 256604 h 463413"/>
                <a:gd name="connsiteX89" fmla="*/ 60198 w 439769"/>
                <a:gd name="connsiteY89" fmla="*/ 240221 h 463413"/>
                <a:gd name="connsiteX90" fmla="*/ 65151 w 439769"/>
                <a:gd name="connsiteY90" fmla="*/ 232029 h 463413"/>
                <a:gd name="connsiteX91" fmla="*/ 69152 w 439769"/>
                <a:gd name="connsiteY91" fmla="*/ 248412 h 463413"/>
                <a:gd name="connsiteX92" fmla="*/ 69152 w 439769"/>
                <a:gd name="connsiteY92" fmla="*/ 262890 h 463413"/>
                <a:gd name="connsiteX93" fmla="*/ 72199 w 439769"/>
                <a:gd name="connsiteY93" fmla="*/ 289560 h 463413"/>
                <a:gd name="connsiteX94" fmla="*/ 79438 w 439769"/>
                <a:gd name="connsiteY94" fmla="*/ 318040 h 463413"/>
                <a:gd name="connsiteX95" fmla="*/ 94202 w 439769"/>
                <a:gd name="connsiteY95" fmla="*/ 360426 h 463413"/>
                <a:gd name="connsiteX96" fmla="*/ 109633 w 439769"/>
                <a:gd name="connsiteY96" fmla="*/ 401384 h 463413"/>
                <a:gd name="connsiteX97" fmla="*/ 124587 w 439769"/>
                <a:gd name="connsiteY97" fmla="*/ 434626 h 463413"/>
                <a:gd name="connsiteX98" fmla="*/ 140017 w 439769"/>
                <a:gd name="connsiteY98" fmla="*/ 462725 h 463413"/>
                <a:gd name="connsiteX99" fmla="*/ 154781 w 439769"/>
                <a:gd name="connsiteY99" fmla="*/ 452914 h 463413"/>
                <a:gd name="connsiteX100" fmla="*/ 169545 w 439769"/>
                <a:gd name="connsiteY100" fmla="*/ 438150 h 463413"/>
                <a:gd name="connsiteX101" fmla="*/ 175641 w 439769"/>
                <a:gd name="connsiteY101" fmla="*/ 427387 h 463413"/>
                <a:gd name="connsiteX102" fmla="*/ 179832 w 439769"/>
                <a:gd name="connsiteY102" fmla="*/ 416147 h 463413"/>
                <a:gd name="connsiteX103" fmla="*/ 184499 w 439769"/>
                <a:gd name="connsiteY103" fmla="*/ 396050 h 463413"/>
                <a:gd name="connsiteX104" fmla="*/ 186880 w 439769"/>
                <a:gd name="connsiteY104" fmla="*/ 370332 h 463413"/>
                <a:gd name="connsiteX105" fmla="*/ 188023 w 439769"/>
                <a:gd name="connsiteY105" fmla="*/ 350425 h 463413"/>
                <a:gd name="connsiteX106" fmla="*/ 193834 w 439769"/>
                <a:gd name="connsiteY106" fmla="*/ 337375 h 463413"/>
                <a:gd name="connsiteX107" fmla="*/ 209455 w 439769"/>
                <a:gd name="connsiteY107" fmla="*/ 326612 h 463413"/>
                <a:gd name="connsiteX108" fmla="*/ 233553 w 439769"/>
                <a:gd name="connsiteY108" fmla="*/ 307467 h 463413"/>
                <a:gd name="connsiteX109" fmla="*/ 259080 w 439769"/>
                <a:gd name="connsiteY109" fmla="*/ 281750 h 463413"/>
                <a:gd name="connsiteX110" fmla="*/ 283178 w 439769"/>
                <a:gd name="connsiteY110" fmla="*/ 265176 h 463413"/>
                <a:gd name="connsiteX111" fmla="*/ 288131 w 439769"/>
                <a:gd name="connsiteY111" fmla="*/ 248793 h 463413"/>
                <a:gd name="connsiteX112" fmla="*/ 316421 w 439769"/>
                <a:gd name="connsiteY112" fmla="*/ 239173 h 463413"/>
                <a:gd name="connsiteX113" fmla="*/ 320326 w 439769"/>
                <a:gd name="connsiteY113" fmla="*/ 238792 h 463413"/>
                <a:gd name="connsiteX114" fmla="*/ 314992 w 439769"/>
                <a:gd name="connsiteY114" fmla="*/ 209359 h 46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439769" h="463413">
                  <a:moveTo>
                    <a:pt x="314992" y="209359"/>
                  </a:moveTo>
                  <a:cubicBezTo>
                    <a:pt x="312134" y="202692"/>
                    <a:pt x="310229" y="190405"/>
                    <a:pt x="311182" y="185642"/>
                  </a:cubicBezTo>
                  <a:cubicBezTo>
                    <a:pt x="312134" y="180880"/>
                    <a:pt x="317849" y="184690"/>
                    <a:pt x="319754" y="178975"/>
                  </a:cubicBezTo>
                  <a:cubicBezTo>
                    <a:pt x="321659" y="173260"/>
                    <a:pt x="303657" y="173260"/>
                    <a:pt x="309372" y="165735"/>
                  </a:cubicBezTo>
                  <a:cubicBezTo>
                    <a:pt x="315087" y="158210"/>
                    <a:pt x="315087" y="165735"/>
                    <a:pt x="322612" y="165735"/>
                  </a:cubicBezTo>
                  <a:cubicBezTo>
                    <a:pt x="330232" y="165735"/>
                    <a:pt x="332994" y="169545"/>
                    <a:pt x="332994" y="174308"/>
                  </a:cubicBezTo>
                  <a:cubicBezTo>
                    <a:pt x="332994" y="179070"/>
                    <a:pt x="340614" y="181928"/>
                    <a:pt x="340614" y="181928"/>
                  </a:cubicBezTo>
                  <a:cubicBezTo>
                    <a:pt x="340614" y="181928"/>
                    <a:pt x="352901" y="180975"/>
                    <a:pt x="358616" y="180975"/>
                  </a:cubicBezTo>
                  <a:cubicBezTo>
                    <a:pt x="364331" y="180975"/>
                    <a:pt x="369951" y="180975"/>
                    <a:pt x="369951" y="184785"/>
                  </a:cubicBezTo>
                  <a:cubicBezTo>
                    <a:pt x="369951" y="188595"/>
                    <a:pt x="363283" y="200882"/>
                    <a:pt x="357664" y="200882"/>
                  </a:cubicBezTo>
                  <a:cubicBezTo>
                    <a:pt x="351949" y="200882"/>
                    <a:pt x="351949" y="216979"/>
                    <a:pt x="356711" y="217932"/>
                  </a:cubicBezTo>
                  <a:cubicBezTo>
                    <a:pt x="361474" y="218884"/>
                    <a:pt x="365188" y="205645"/>
                    <a:pt x="368046" y="205645"/>
                  </a:cubicBezTo>
                  <a:cubicBezTo>
                    <a:pt x="370046" y="205645"/>
                    <a:pt x="371665" y="220694"/>
                    <a:pt x="374428" y="236220"/>
                  </a:cubicBezTo>
                  <a:cubicBezTo>
                    <a:pt x="375190" y="235363"/>
                    <a:pt x="375952" y="234696"/>
                    <a:pt x="376714" y="234696"/>
                  </a:cubicBezTo>
                  <a:cubicBezTo>
                    <a:pt x="380429" y="234696"/>
                    <a:pt x="378619" y="221552"/>
                    <a:pt x="381095" y="217837"/>
                  </a:cubicBezTo>
                  <a:cubicBezTo>
                    <a:pt x="383572" y="214122"/>
                    <a:pt x="382333" y="202216"/>
                    <a:pt x="384238" y="202216"/>
                  </a:cubicBezTo>
                  <a:cubicBezTo>
                    <a:pt x="386144" y="202216"/>
                    <a:pt x="397383" y="205930"/>
                    <a:pt x="396716" y="202883"/>
                  </a:cubicBezTo>
                  <a:cubicBezTo>
                    <a:pt x="396049" y="199739"/>
                    <a:pt x="403574" y="189167"/>
                    <a:pt x="402336" y="183547"/>
                  </a:cubicBezTo>
                  <a:cubicBezTo>
                    <a:pt x="401098" y="177927"/>
                    <a:pt x="406717" y="171069"/>
                    <a:pt x="406717" y="164211"/>
                  </a:cubicBezTo>
                  <a:cubicBezTo>
                    <a:pt x="406717" y="157353"/>
                    <a:pt x="413004" y="155448"/>
                    <a:pt x="417290" y="151733"/>
                  </a:cubicBezTo>
                  <a:cubicBezTo>
                    <a:pt x="421672" y="148019"/>
                    <a:pt x="429196" y="142970"/>
                    <a:pt x="430435" y="146113"/>
                  </a:cubicBezTo>
                  <a:cubicBezTo>
                    <a:pt x="431673" y="149257"/>
                    <a:pt x="441007" y="151733"/>
                    <a:pt x="437293" y="146113"/>
                  </a:cubicBezTo>
                  <a:cubicBezTo>
                    <a:pt x="433578" y="140494"/>
                    <a:pt x="433578" y="136779"/>
                    <a:pt x="436055" y="135541"/>
                  </a:cubicBezTo>
                  <a:cubicBezTo>
                    <a:pt x="438531" y="134303"/>
                    <a:pt x="439769" y="128016"/>
                    <a:pt x="439769" y="128016"/>
                  </a:cubicBezTo>
                  <a:cubicBezTo>
                    <a:pt x="439769" y="128016"/>
                    <a:pt x="431673" y="126778"/>
                    <a:pt x="430435" y="122968"/>
                  </a:cubicBezTo>
                  <a:cubicBezTo>
                    <a:pt x="429196" y="119253"/>
                    <a:pt x="424148" y="115443"/>
                    <a:pt x="424148" y="112395"/>
                  </a:cubicBezTo>
                  <a:cubicBezTo>
                    <a:pt x="424148" y="109252"/>
                    <a:pt x="419767" y="110490"/>
                    <a:pt x="416052" y="113633"/>
                  </a:cubicBezTo>
                  <a:cubicBezTo>
                    <a:pt x="412337" y="116777"/>
                    <a:pt x="405479" y="109919"/>
                    <a:pt x="397288" y="114300"/>
                  </a:cubicBezTo>
                  <a:cubicBezTo>
                    <a:pt x="389191" y="118682"/>
                    <a:pt x="387287" y="123634"/>
                    <a:pt x="383572" y="123063"/>
                  </a:cubicBezTo>
                  <a:cubicBezTo>
                    <a:pt x="379857" y="122396"/>
                    <a:pt x="380429" y="126206"/>
                    <a:pt x="377285" y="129350"/>
                  </a:cubicBezTo>
                  <a:cubicBezTo>
                    <a:pt x="374142" y="132493"/>
                    <a:pt x="371665" y="136208"/>
                    <a:pt x="369761" y="136208"/>
                  </a:cubicBezTo>
                  <a:cubicBezTo>
                    <a:pt x="367855" y="136208"/>
                    <a:pt x="361664" y="139351"/>
                    <a:pt x="361664" y="139351"/>
                  </a:cubicBezTo>
                  <a:cubicBezTo>
                    <a:pt x="361664" y="139351"/>
                    <a:pt x="366046" y="148685"/>
                    <a:pt x="363569" y="153067"/>
                  </a:cubicBezTo>
                  <a:cubicBezTo>
                    <a:pt x="361093" y="157448"/>
                    <a:pt x="354806" y="153067"/>
                    <a:pt x="347948" y="154972"/>
                  </a:cubicBezTo>
                  <a:cubicBezTo>
                    <a:pt x="341090" y="156877"/>
                    <a:pt x="337947" y="152495"/>
                    <a:pt x="332899" y="153734"/>
                  </a:cubicBezTo>
                  <a:cubicBezTo>
                    <a:pt x="327946" y="154972"/>
                    <a:pt x="324803" y="150590"/>
                    <a:pt x="322326" y="151257"/>
                  </a:cubicBezTo>
                  <a:cubicBezTo>
                    <a:pt x="319849" y="151924"/>
                    <a:pt x="316039" y="145637"/>
                    <a:pt x="317278" y="140684"/>
                  </a:cubicBezTo>
                  <a:cubicBezTo>
                    <a:pt x="318516" y="135731"/>
                    <a:pt x="314801" y="128778"/>
                    <a:pt x="312230" y="132588"/>
                  </a:cubicBezTo>
                  <a:cubicBezTo>
                    <a:pt x="309753" y="136303"/>
                    <a:pt x="306038" y="134493"/>
                    <a:pt x="306038" y="140113"/>
                  </a:cubicBezTo>
                  <a:cubicBezTo>
                    <a:pt x="306038" y="145733"/>
                    <a:pt x="309181" y="152591"/>
                    <a:pt x="305371" y="156305"/>
                  </a:cubicBezTo>
                  <a:cubicBezTo>
                    <a:pt x="301657" y="160020"/>
                    <a:pt x="281654" y="161925"/>
                    <a:pt x="277844" y="158782"/>
                  </a:cubicBezTo>
                  <a:cubicBezTo>
                    <a:pt x="274130" y="155638"/>
                    <a:pt x="257842" y="153734"/>
                    <a:pt x="257270" y="150686"/>
                  </a:cubicBezTo>
                  <a:cubicBezTo>
                    <a:pt x="256604" y="147542"/>
                    <a:pt x="251650" y="141923"/>
                    <a:pt x="248507" y="141923"/>
                  </a:cubicBezTo>
                  <a:cubicBezTo>
                    <a:pt x="245364" y="141923"/>
                    <a:pt x="236029" y="146304"/>
                    <a:pt x="233553" y="144399"/>
                  </a:cubicBezTo>
                  <a:cubicBezTo>
                    <a:pt x="231077" y="142494"/>
                    <a:pt x="224790" y="137541"/>
                    <a:pt x="220408" y="136874"/>
                  </a:cubicBezTo>
                  <a:cubicBezTo>
                    <a:pt x="216027" y="136208"/>
                    <a:pt x="209169" y="133159"/>
                    <a:pt x="208502" y="130588"/>
                  </a:cubicBezTo>
                  <a:cubicBezTo>
                    <a:pt x="207836" y="128111"/>
                    <a:pt x="197929" y="126873"/>
                    <a:pt x="196024" y="124301"/>
                  </a:cubicBezTo>
                  <a:cubicBezTo>
                    <a:pt x="194120" y="121825"/>
                    <a:pt x="187928" y="121158"/>
                    <a:pt x="187928" y="118015"/>
                  </a:cubicBezTo>
                  <a:cubicBezTo>
                    <a:pt x="187928" y="114871"/>
                    <a:pt x="190405" y="109919"/>
                    <a:pt x="190405" y="106108"/>
                  </a:cubicBezTo>
                  <a:cubicBezTo>
                    <a:pt x="190405" y="102394"/>
                    <a:pt x="197929" y="98584"/>
                    <a:pt x="197929" y="96107"/>
                  </a:cubicBezTo>
                  <a:cubicBezTo>
                    <a:pt x="197929" y="93631"/>
                    <a:pt x="191071" y="89249"/>
                    <a:pt x="191071" y="89249"/>
                  </a:cubicBezTo>
                  <a:cubicBezTo>
                    <a:pt x="191071" y="89249"/>
                    <a:pt x="186690" y="81153"/>
                    <a:pt x="181737" y="81153"/>
                  </a:cubicBezTo>
                  <a:cubicBezTo>
                    <a:pt x="176689" y="81153"/>
                    <a:pt x="172974" y="72390"/>
                    <a:pt x="168592" y="71819"/>
                  </a:cubicBezTo>
                  <a:cubicBezTo>
                    <a:pt x="164211" y="71152"/>
                    <a:pt x="165449" y="62484"/>
                    <a:pt x="162973" y="59341"/>
                  </a:cubicBezTo>
                  <a:cubicBezTo>
                    <a:pt x="160496" y="56198"/>
                    <a:pt x="162306" y="48768"/>
                    <a:pt x="166688" y="52483"/>
                  </a:cubicBezTo>
                  <a:cubicBezTo>
                    <a:pt x="171069" y="56198"/>
                    <a:pt x="179165" y="52483"/>
                    <a:pt x="176022" y="46863"/>
                  </a:cubicBezTo>
                  <a:cubicBezTo>
                    <a:pt x="172879" y="41243"/>
                    <a:pt x="167259" y="36290"/>
                    <a:pt x="167259" y="33147"/>
                  </a:cubicBezTo>
                  <a:cubicBezTo>
                    <a:pt x="167259" y="30004"/>
                    <a:pt x="170974" y="20669"/>
                    <a:pt x="166592" y="18098"/>
                  </a:cubicBezTo>
                  <a:cubicBezTo>
                    <a:pt x="162211" y="15621"/>
                    <a:pt x="158496" y="11811"/>
                    <a:pt x="157258" y="7525"/>
                  </a:cubicBezTo>
                  <a:cubicBezTo>
                    <a:pt x="156020" y="3143"/>
                    <a:pt x="150971" y="0"/>
                    <a:pt x="150971" y="0"/>
                  </a:cubicBezTo>
                  <a:lnTo>
                    <a:pt x="144780" y="667"/>
                  </a:lnTo>
                  <a:cubicBezTo>
                    <a:pt x="144780" y="667"/>
                    <a:pt x="141065" y="10668"/>
                    <a:pt x="138494" y="11906"/>
                  </a:cubicBezTo>
                  <a:cubicBezTo>
                    <a:pt x="136017" y="13145"/>
                    <a:pt x="127254" y="15050"/>
                    <a:pt x="122872" y="18193"/>
                  </a:cubicBezTo>
                  <a:cubicBezTo>
                    <a:pt x="118491" y="21336"/>
                    <a:pt x="106013" y="13811"/>
                    <a:pt x="99155" y="13811"/>
                  </a:cubicBezTo>
                  <a:cubicBezTo>
                    <a:pt x="92297" y="13811"/>
                    <a:pt x="87916" y="20669"/>
                    <a:pt x="91059" y="22574"/>
                  </a:cubicBezTo>
                  <a:cubicBezTo>
                    <a:pt x="94202" y="24479"/>
                    <a:pt x="93536" y="37529"/>
                    <a:pt x="93536" y="37529"/>
                  </a:cubicBezTo>
                  <a:cubicBezTo>
                    <a:pt x="93536" y="37529"/>
                    <a:pt x="97250" y="53816"/>
                    <a:pt x="102870" y="52483"/>
                  </a:cubicBezTo>
                  <a:cubicBezTo>
                    <a:pt x="108490" y="51245"/>
                    <a:pt x="115348" y="58103"/>
                    <a:pt x="110395" y="59341"/>
                  </a:cubicBezTo>
                  <a:cubicBezTo>
                    <a:pt x="105442" y="60579"/>
                    <a:pt x="102870" y="66199"/>
                    <a:pt x="102298" y="71247"/>
                  </a:cubicBezTo>
                  <a:cubicBezTo>
                    <a:pt x="101632" y="76200"/>
                    <a:pt x="102965" y="82487"/>
                    <a:pt x="99155" y="83058"/>
                  </a:cubicBezTo>
                  <a:cubicBezTo>
                    <a:pt x="95440" y="83725"/>
                    <a:pt x="91630" y="84963"/>
                    <a:pt x="91630" y="91821"/>
                  </a:cubicBezTo>
                  <a:cubicBezTo>
                    <a:pt x="91630" y="98679"/>
                    <a:pt x="83534" y="96869"/>
                    <a:pt x="82296" y="99346"/>
                  </a:cubicBezTo>
                  <a:cubicBezTo>
                    <a:pt x="81058" y="101822"/>
                    <a:pt x="77914" y="114300"/>
                    <a:pt x="76009" y="116205"/>
                  </a:cubicBezTo>
                  <a:cubicBezTo>
                    <a:pt x="74104" y="118110"/>
                    <a:pt x="63532" y="118682"/>
                    <a:pt x="62865" y="124301"/>
                  </a:cubicBezTo>
                  <a:cubicBezTo>
                    <a:pt x="62198" y="129921"/>
                    <a:pt x="57245" y="136779"/>
                    <a:pt x="54102" y="136208"/>
                  </a:cubicBezTo>
                  <a:cubicBezTo>
                    <a:pt x="50959" y="135541"/>
                    <a:pt x="45339" y="133064"/>
                    <a:pt x="43434" y="136874"/>
                  </a:cubicBezTo>
                  <a:cubicBezTo>
                    <a:pt x="41529" y="140589"/>
                    <a:pt x="33433" y="133731"/>
                    <a:pt x="31623" y="135636"/>
                  </a:cubicBezTo>
                  <a:cubicBezTo>
                    <a:pt x="29718" y="137541"/>
                    <a:pt x="19717" y="145637"/>
                    <a:pt x="19717" y="150590"/>
                  </a:cubicBezTo>
                  <a:cubicBezTo>
                    <a:pt x="19717" y="155638"/>
                    <a:pt x="30385" y="155638"/>
                    <a:pt x="29718" y="161830"/>
                  </a:cubicBezTo>
                  <a:cubicBezTo>
                    <a:pt x="29051" y="168116"/>
                    <a:pt x="33433" y="174974"/>
                    <a:pt x="36576" y="178022"/>
                  </a:cubicBezTo>
                  <a:cubicBezTo>
                    <a:pt x="39719" y="181166"/>
                    <a:pt x="44672" y="188595"/>
                    <a:pt x="42196" y="192405"/>
                  </a:cubicBezTo>
                  <a:cubicBezTo>
                    <a:pt x="39719" y="196120"/>
                    <a:pt x="36004" y="196787"/>
                    <a:pt x="30385" y="195548"/>
                  </a:cubicBezTo>
                  <a:cubicBezTo>
                    <a:pt x="24765" y="194310"/>
                    <a:pt x="25337" y="198025"/>
                    <a:pt x="15430" y="196215"/>
                  </a:cubicBezTo>
                  <a:cubicBezTo>
                    <a:pt x="5429" y="194310"/>
                    <a:pt x="4858" y="201835"/>
                    <a:pt x="1048" y="206216"/>
                  </a:cubicBezTo>
                  <a:cubicBezTo>
                    <a:pt x="857" y="206502"/>
                    <a:pt x="476" y="206883"/>
                    <a:pt x="0" y="207359"/>
                  </a:cubicBezTo>
                  <a:cubicBezTo>
                    <a:pt x="4763" y="211074"/>
                    <a:pt x="6667" y="217742"/>
                    <a:pt x="14573" y="220790"/>
                  </a:cubicBezTo>
                  <a:cubicBezTo>
                    <a:pt x="23717" y="224314"/>
                    <a:pt x="31909" y="214979"/>
                    <a:pt x="31909" y="221742"/>
                  </a:cubicBezTo>
                  <a:cubicBezTo>
                    <a:pt x="31909" y="228505"/>
                    <a:pt x="10382" y="227171"/>
                    <a:pt x="9906" y="229267"/>
                  </a:cubicBezTo>
                  <a:cubicBezTo>
                    <a:pt x="9430" y="231362"/>
                    <a:pt x="32099" y="258699"/>
                    <a:pt x="43624" y="256604"/>
                  </a:cubicBezTo>
                  <a:cubicBezTo>
                    <a:pt x="55054" y="254508"/>
                    <a:pt x="63532" y="242125"/>
                    <a:pt x="60198" y="240221"/>
                  </a:cubicBezTo>
                  <a:cubicBezTo>
                    <a:pt x="56959" y="238316"/>
                    <a:pt x="62103" y="230600"/>
                    <a:pt x="65151" y="232029"/>
                  </a:cubicBezTo>
                  <a:cubicBezTo>
                    <a:pt x="68199" y="233458"/>
                    <a:pt x="65627" y="245554"/>
                    <a:pt x="69152" y="248412"/>
                  </a:cubicBezTo>
                  <a:cubicBezTo>
                    <a:pt x="72676" y="251174"/>
                    <a:pt x="71533" y="256318"/>
                    <a:pt x="69152" y="262890"/>
                  </a:cubicBezTo>
                  <a:cubicBezTo>
                    <a:pt x="66865" y="269462"/>
                    <a:pt x="71533" y="282321"/>
                    <a:pt x="72199" y="289560"/>
                  </a:cubicBezTo>
                  <a:cubicBezTo>
                    <a:pt x="72866" y="296799"/>
                    <a:pt x="77819" y="307372"/>
                    <a:pt x="79438" y="318040"/>
                  </a:cubicBezTo>
                  <a:cubicBezTo>
                    <a:pt x="81058" y="328803"/>
                    <a:pt x="87821" y="348425"/>
                    <a:pt x="94202" y="360426"/>
                  </a:cubicBezTo>
                  <a:cubicBezTo>
                    <a:pt x="100489" y="372332"/>
                    <a:pt x="105442" y="395764"/>
                    <a:pt x="109633" y="401384"/>
                  </a:cubicBezTo>
                  <a:cubicBezTo>
                    <a:pt x="113824" y="407003"/>
                    <a:pt x="124587" y="424053"/>
                    <a:pt x="124587" y="434626"/>
                  </a:cubicBezTo>
                  <a:cubicBezTo>
                    <a:pt x="124587" y="445199"/>
                    <a:pt x="136017" y="459867"/>
                    <a:pt x="140017" y="462725"/>
                  </a:cubicBezTo>
                  <a:cubicBezTo>
                    <a:pt x="144018" y="465487"/>
                    <a:pt x="152686" y="459486"/>
                    <a:pt x="154781" y="452914"/>
                  </a:cubicBezTo>
                  <a:cubicBezTo>
                    <a:pt x="156877" y="446342"/>
                    <a:pt x="168783" y="443770"/>
                    <a:pt x="169545" y="438150"/>
                  </a:cubicBezTo>
                  <a:cubicBezTo>
                    <a:pt x="170212" y="432530"/>
                    <a:pt x="171450" y="428054"/>
                    <a:pt x="175641" y="427387"/>
                  </a:cubicBezTo>
                  <a:cubicBezTo>
                    <a:pt x="179832" y="426720"/>
                    <a:pt x="179832" y="422243"/>
                    <a:pt x="179832" y="416147"/>
                  </a:cubicBezTo>
                  <a:cubicBezTo>
                    <a:pt x="179832" y="410051"/>
                    <a:pt x="180308" y="401384"/>
                    <a:pt x="184499" y="396050"/>
                  </a:cubicBezTo>
                  <a:cubicBezTo>
                    <a:pt x="188690" y="390716"/>
                    <a:pt x="189452" y="376142"/>
                    <a:pt x="186880" y="370332"/>
                  </a:cubicBezTo>
                  <a:cubicBezTo>
                    <a:pt x="184309" y="364522"/>
                    <a:pt x="185738" y="356330"/>
                    <a:pt x="188023" y="350425"/>
                  </a:cubicBezTo>
                  <a:cubicBezTo>
                    <a:pt x="190309" y="344615"/>
                    <a:pt x="189452" y="337757"/>
                    <a:pt x="193834" y="337375"/>
                  </a:cubicBezTo>
                  <a:cubicBezTo>
                    <a:pt x="198311" y="336899"/>
                    <a:pt x="204788" y="332899"/>
                    <a:pt x="209455" y="326612"/>
                  </a:cubicBezTo>
                  <a:cubicBezTo>
                    <a:pt x="214122" y="320326"/>
                    <a:pt x="228409" y="311658"/>
                    <a:pt x="233553" y="307467"/>
                  </a:cubicBezTo>
                  <a:cubicBezTo>
                    <a:pt x="238696" y="303276"/>
                    <a:pt x="254413" y="289465"/>
                    <a:pt x="259080" y="281750"/>
                  </a:cubicBezTo>
                  <a:cubicBezTo>
                    <a:pt x="263747" y="274034"/>
                    <a:pt x="277082" y="271463"/>
                    <a:pt x="283178" y="265176"/>
                  </a:cubicBezTo>
                  <a:cubicBezTo>
                    <a:pt x="289274" y="258890"/>
                    <a:pt x="286893" y="255556"/>
                    <a:pt x="288131" y="248793"/>
                  </a:cubicBezTo>
                  <a:cubicBezTo>
                    <a:pt x="289274" y="242030"/>
                    <a:pt x="308896" y="239173"/>
                    <a:pt x="316421" y="239173"/>
                  </a:cubicBezTo>
                  <a:cubicBezTo>
                    <a:pt x="317945" y="239173"/>
                    <a:pt x="319183" y="238982"/>
                    <a:pt x="320326" y="238792"/>
                  </a:cubicBezTo>
                  <a:cubicBezTo>
                    <a:pt x="320516" y="227457"/>
                    <a:pt x="317182" y="214503"/>
                    <a:pt x="314992" y="20935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8AC33B6-C037-268F-5080-069EDDBC5E3B}"/>
                </a:ext>
              </a:extLst>
            </p:cNvPr>
            <p:cNvSpPr/>
            <p:nvPr/>
          </p:nvSpPr>
          <p:spPr>
            <a:xfrm>
              <a:off x="8224268" y="2592369"/>
              <a:ext cx="910979" cy="389682"/>
            </a:xfrm>
            <a:custGeom>
              <a:avLst/>
              <a:gdLst>
                <a:gd name="connsiteX0" fmla="*/ 476250 w 496595"/>
                <a:gd name="connsiteY0" fmla="*/ 88721 h 212424"/>
                <a:gd name="connsiteX1" fmla="*/ 461010 w 496595"/>
                <a:gd name="connsiteY1" fmla="*/ 90722 h 212424"/>
                <a:gd name="connsiteX2" fmla="*/ 445770 w 496595"/>
                <a:gd name="connsiteY2" fmla="*/ 88721 h 212424"/>
                <a:gd name="connsiteX3" fmla="*/ 429482 w 496595"/>
                <a:gd name="connsiteY3" fmla="*/ 87674 h 212424"/>
                <a:gd name="connsiteX4" fmla="*/ 431483 w 496595"/>
                <a:gd name="connsiteY4" fmla="*/ 79482 h 212424"/>
                <a:gd name="connsiteX5" fmla="*/ 432530 w 496595"/>
                <a:gd name="connsiteY5" fmla="*/ 71291 h 212424"/>
                <a:gd name="connsiteX6" fmla="*/ 445198 w 496595"/>
                <a:gd name="connsiteY6" fmla="*/ 45954 h 212424"/>
                <a:gd name="connsiteX7" fmla="*/ 433769 w 496595"/>
                <a:gd name="connsiteY7" fmla="*/ 44811 h 212424"/>
                <a:gd name="connsiteX8" fmla="*/ 420243 w 496595"/>
                <a:gd name="connsiteY8" fmla="*/ 42049 h 212424"/>
                <a:gd name="connsiteX9" fmla="*/ 400621 w 496595"/>
                <a:gd name="connsiteY9" fmla="*/ 41096 h 212424"/>
                <a:gd name="connsiteX10" fmla="*/ 387953 w 496595"/>
                <a:gd name="connsiteY10" fmla="*/ 49478 h 212424"/>
                <a:gd name="connsiteX11" fmla="*/ 375285 w 496595"/>
                <a:gd name="connsiteY11" fmla="*/ 54146 h 212424"/>
                <a:gd name="connsiteX12" fmla="*/ 354711 w 496595"/>
                <a:gd name="connsiteY12" fmla="*/ 59289 h 212424"/>
                <a:gd name="connsiteX13" fmla="*/ 333661 w 496595"/>
                <a:gd name="connsiteY13" fmla="*/ 59289 h 212424"/>
                <a:gd name="connsiteX14" fmla="*/ 313563 w 496595"/>
                <a:gd name="connsiteY14" fmla="*/ 55574 h 212424"/>
                <a:gd name="connsiteX15" fmla="*/ 305181 w 496595"/>
                <a:gd name="connsiteY15" fmla="*/ 46716 h 212424"/>
                <a:gd name="connsiteX16" fmla="*/ 292132 w 496595"/>
                <a:gd name="connsiteY16" fmla="*/ 40620 h 212424"/>
                <a:gd name="connsiteX17" fmla="*/ 279940 w 496595"/>
                <a:gd name="connsiteY17" fmla="*/ 37382 h 212424"/>
                <a:gd name="connsiteX18" fmla="*/ 265462 w 496595"/>
                <a:gd name="connsiteY18" fmla="*/ 34143 h 212424"/>
                <a:gd name="connsiteX19" fmla="*/ 250984 w 496595"/>
                <a:gd name="connsiteY19" fmla="*/ 36048 h 212424"/>
                <a:gd name="connsiteX20" fmla="*/ 239744 w 496595"/>
                <a:gd name="connsiteY20" fmla="*/ 41668 h 212424"/>
                <a:gd name="connsiteX21" fmla="*/ 225743 w 496595"/>
                <a:gd name="connsiteY21" fmla="*/ 37477 h 212424"/>
                <a:gd name="connsiteX22" fmla="*/ 215932 w 496595"/>
                <a:gd name="connsiteY22" fmla="*/ 30047 h 212424"/>
                <a:gd name="connsiteX23" fmla="*/ 214027 w 496595"/>
                <a:gd name="connsiteY23" fmla="*/ 16522 h 212424"/>
                <a:gd name="connsiteX24" fmla="*/ 198596 w 496595"/>
                <a:gd name="connsiteY24" fmla="*/ 11855 h 212424"/>
                <a:gd name="connsiteX25" fmla="*/ 186880 w 496595"/>
                <a:gd name="connsiteY25" fmla="*/ 7187 h 212424"/>
                <a:gd name="connsiteX26" fmla="*/ 177070 w 496595"/>
                <a:gd name="connsiteY26" fmla="*/ 4806 h 212424"/>
                <a:gd name="connsiteX27" fmla="*/ 165354 w 496595"/>
                <a:gd name="connsiteY27" fmla="*/ 139 h 212424"/>
                <a:gd name="connsiteX28" fmla="*/ 159734 w 496595"/>
                <a:gd name="connsiteY28" fmla="*/ 5282 h 212424"/>
                <a:gd name="connsiteX29" fmla="*/ 151352 w 496595"/>
                <a:gd name="connsiteY29" fmla="*/ 10902 h 212424"/>
                <a:gd name="connsiteX30" fmla="*/ 144780 w 496595"/>
                <a:gd name="connsiteY30" fmla="*/ 18903 h 212424"/>
                <a:gd name="connsiteX31" fmla="*/ 150400 w 496595"/>
                <a:gd name="connsiteY31" fmla="*/ 31952 h 212424"/>
                <a:gd name="connsiteX32" fmla="*/ 149923 w 496595"/>
                <a:gd name="connsiteY32" fmla="*/ 41287 h 212424"/>
                <a:gd name="connsiteX33" fmla="*/ 136779 w 496595"/>
                <a:gd name="connsiteY33" fmla="*/ 47859 h 212424"/>
                <a:gd name="connsiteX34" fmla="*/ 125539 w 496595"/>
                <a:gd name="connsiteY34" fmla="*/ 44525 h 212424"/>
                <a:gd name="connsiteX35" fmla="*/ 112871 w 496595"/>
                <a:gd name="connsiteY35" fmla="*/ 45478 h 212424"/>
                <a:gd name="connsiteX36" fmla="*/ 99727 w 496595"/>
                <a:gd name="connsiteY36" fmla="*/ 40334 h 212424"/>
                <a:gd name="connsiteX37" fmla="*/ 94583 w 496595"/>
                <a:gd name="connsiteY37" fmla="*/ 31476 h 212424"/>
                <a:gd name="connsiteX38" fmla="*/ 72580 w 496595"/>
                <a:gd name="connsiteY38" fmla="*/ 27761 h 212424"/>
                <a:gd name="connsiteX39" fmla="*/ 61341 w 496595"/>
                <a:gd name="connsiteY39" fmla="*/ 29666 h 212424"/>
                <a:gd name="connsiteX40" fmla="*/ 50578 w 496595"/>
                <a:gd name="connsiteY40" fmla="*/ 34334 h 212424"/>
                <a:gd name="connsiteX41" fmla="*/ 40291 w 496595"/>
                <a:gd name="connsiteY41" fmla="*/ 41382 h 212424"/>
                <a:gd name="connsiteX42" fmla="*/ 28099 w 496595"/>
                <a:gd name="connsiteY42" fmla="*/ 48431 h 212424"/>
                <a:gd name="connsiteX43" fmla="*/ 13621 w 496595"/>
                <a:gd name="connsiteY43" fmla="*/ 55003 h 212424"/>
                <a:gd name="connsiteX44" fmla="*/ 2858 w 496595"/>
                <a:gd name="connsiteY44" fmla="*/ 59194 h 212424"/>
                <a:gd name="connsiteX45" fmla="*/ 0 w 496595"/>
                <a:gd name="connsiteY45" fmla="*/ 60146 h 212424"/>
                <a:gd name="connsiteX46" fmla="*/ 476 w 496595"/>
                <a:gd name="connsiteY46" fmla="*/ 62051 h 212424"/>
                <a:gd name="connsiteX47" fmla="*/ 11811 w 496595"/>
                <a:gd name="connsiteY47" fmla="*/ 76625 h 212424"/>
                <a:gd name="connsiteX48" fmla="*/ 26003 w 496595"/>
                <a:gd name="connsiteY48" fmla="*/ 84435 h 212424"/>
                <a:gd name="connsiteX49" fmla="*/ 39624 w 496595"/>
                <a:gd name="connsiteY49" fmla="*/ 95484 h 212424"/>
                <a:gd name="connsiteX50" fmla="*/ 48006 w 496595"/>
                <a:gd name="connsiteY50" fmla="*/ 107486 h 212424"/>
                <a:gd name="connsiteX51" fmla="*/ 47054 w 496595"/>
                <a:gd name="connsiteY51" fmla="*/ 123392 h 212424"/>
                <a:gd name="connsiteX52" fmla="*/ 43529 w 496595"/>
                <a:gd name="connsiteY52" fmla="*/ 136346 h 212424"/>
                <a:gd name="connsiteX53" fmla="*/ 79153 w 496595"/>
                <a:gd name="connsiteY53" fmla="*/ 145109 h 212424"/>
                <a:gd name="connsiteX54" fmla="*/ 91059 w 496595"/>
                <a:gd name="connsiteY54" fmla="*/ 152253 h 212424"/>
                <a:gd name="connsiteX55" fmla="*/ 101251 w 496595"/>
                <a:gd name="connsiteY55" fmla="*/ 159397 h 212424"/>
                <a:gd name="connsiteX56" fmla="*/ 113443 w 496595"/>
                <a:gd name="connsiteY56" fmla="*/ 172637 h 212424"/>
                <a:gd name="connsiteX57" fmla="*/ 122587 w 496595"/>
                <a:gd name="connsiteY57" fmla="*/ 188924 h 212424"/>
                <a:gd name="connsiteX58" fmla="*/ 142970 w 496595"/>
                <a:gd name="connsiteY58" fmla="*/ 190925 h 212424"/>
                <a:gd name="connsiteX59" fmla="*/ 180689 w 496595"/>
                <a:gd name="connsiteY59" fmla="*/ 191972 h 212424"/>
                <a:gd name="connsiteX60" fmla="*/ 209264 w 496595"/>
                <a:gd name="connsiteY60" fmla="*/ 198068 h 212424"/>
                <a:gd name="connsiteX61" fmla="*/ 226600 w 496595"/>
                <a:gd name="connsiteY61" fmla="*/ 202164 h 212424"/>
                <a:gd name="connsiteX62" fmla="*/ 242888 w 496595"/>
                <a:gd name="connsiteY62" fmla="*/ 206260 h 212424"/>
                <a:gd name="connsiteX63" fmla="*/ 255079 w 496595"/>
                <a:gd name="connsiteY63" fmla="*/ 212356 h 212424"/>
                <a:gd name="connsiteX64" fmla="*/ 282607 w 496595"/>
                <a:gd name="connsiteY64" fmla="*/ 198068 h 212424"/>
                <a:gd name="connsiteX65" fmla="*/ 318230 w 496595"/>
                <a:gd name="connsiteY65" fmla="*/ 197021 h 212424"/>
                <a:gd name="connsiteX66" fmla="*/ 346805 w 496595"/>
                <a:gd name="connsiteY66" fmla="*/ 184733 h 212424"/>
                <a:gd name="connsiteX67" fmla="*/ 366141 w 496595"/>
                <a:gd name="connsiteY67" fmla="*/ 169493 h 212424"/>
                <a:gd name="connsiteX68" fmla="*/ 362045 w 496595"/>
                <a:gd name="connsiteY68" fmla="*/ 151110 h 212424"/>
                <a:gd name="connsiteX69" fmla="*/ 377380 w 496595"/>
                <a:gd name="connsiteY69" fmla="*/ 147014 h 212424"/>
                <a:gd name="connsiteX70" fmla="*/ 402812 w 496595"/>
                <a:gd name="connsiteY70" fmla="*/ 145014 h 212424"/>
                <a:gd name="connsiteX71" fmla="*/ 426244 w 496595"/>
                <a:gd name="connsiteY71" fmla="*/ 137870 h 212424"/>
                <a:gd name="connsiteX72" fmla="*/ 440531 w 496595"/>
                <a:gd name="connsiteY72" fmla="*/ 124631 h 212424"/>
                <a:gd name="connsiteX73" fmla="*/ 459867 w 496595"/>
                <a:gd name="connsiteY73" fmla="*/ 116439 h 212424"/>
                <a:gd name="connsiteX74" fmla="*/ 480251 w 496595"/>
                <a:gd name="connsiteY74" fmla="*/ 112343 h 212424"/>
                <a:gd name="connsiteX75" fmla="*/ 496538 w 496595"/>
                <a:gd name="connsiteY75" fmla="*/ 110343 h 212424"/>
                <a:gd name="connsiteX76" fmla="*/ 476250 w 496595"/>
                <a:gd name="connsiteY76" fmla="*/ 88721 h 2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96595" h="212424">
                  <a:moveTo>
                    <a:pt x="476250" y="88721"/>
                  </a:moveTo>
                  <a:cubicBezTo>
                    <a:pt x="471202" y="82625"/>
                    <a:pt x="463010" y="85673"/>
                    <a:pt x="461010" y="90722"/>
                  </a:cubicBezTo>
                  <a:cubicBezTo>
                    <a:pt x="459010" y="95770"/>
                    <a:pt x="454914" y="88721"/>
                    <a:pt x="445770" y="88721"/>
                  </a:cubicBezTo>
                  <a:cubicBezTo>
                    <a:pt x="436626" y="88721"/>
                    <a:pt x="435578" y="93865"/>
                    <a:pt x="429482" y="87674"/>
                  </a:cubicBezTo>
                  <a:cubicBezTo>
                    <a:pt x="423386" y="81578"/>
                    <a:pt x="431483" y="79482"/>
                    <a:pt x="431483" y="79482"/>
                  </a:cubicBezTo>
                  <a:lnTo>
                    <a:pt x="432530" y="71291"/>
                  </a:lnTo>
                  <a:lnTo>
                    <a:pt x="445198" y="45954"/>
                  </a:lnTo>
                  <a:cubicBezTo>
                    <a:pt x="441579" y="44525"/>
                    <a:pt x="436340" y="43859"/>
                    <a:pt x="433769" y="44811"/>
                  </a:cubicBezTo>
                  <a:cubicBezTo>
                    <a:pt x="430054" y="46240"/>
                    <a:pt x="421100" y="45287"/>
                    <a:pt x="420243" y="42049"/>
                  </a:cubicBezTo>
                  <a:cubicBezTo>
                    <a:pt x="419291" y="38810"/>
                    <a:pt x="404336" y="38334"/>
                    <a:pt x="400621" y="41096"/>
                  </a:cubicBezTo>
                  <a:cubicBezTo>
                    <a:pt x="396907" y="43954"/>
                    <a:pt x="388430" y="46240"/>
                    <a:pt x="387953" y="49478"/>
                  </a:cubicBezTo>
                  <a:cubicBezTo>
                    <a:pt x="387477" y="52717"/>
                    <a:pt x="378619" y="51860"/>
                    <a:pt x="375285" y="54146"/>
                  </a:cubicBezTo>
                  <a:cubicBezTo>
                    <a:pt x="372046" y="56527"/>
                    <a:pt x="355187" y="57384"/>
                    <a:pt x="354711" y="59289"/>
                  </a:cubicBezTo>
                  <a:cubicBezTo>
                    <a:pt x="354235" y="61194"/>
                    <a:pt x="336423" y="61670"/>
                    <a:pt x="333661" y="59289"/>
                  </a:cubicBezTo>
                  <a:cubicBezTo>
                    <a:pt x="330803" y="56908"/>
                    <a:pt x="315373" y="59289"/>
                    <a:pt x="313563" y="55574"/>
                  </a:cubicBezTo>
                  <a:cubicBezTo>
                    <a:pt x="311658" y="51860"/>
                    <a:pt x="305181" y="49955"/>
                    <a:pt x="305181" y="46716"/>
                  </a:cubicBezTo>
                  <a:cubicBezTo>
                    <a:pt x="305181" y="43478"/>
                    <a:pt x="293465" y="43478"/>
                    <a:pt x="292132" y="40620"/>
                  </a:cubicBezTo>
                  <a:cubicBezTo>
                    <a:pt x="290703" y="37763"/>
                    <a:pt x="281369" y="36429"/>
                    <a:pt x="279940" y="37382"/>
                  </a:cubicBezTo>
                  <a:cubicBezTo>
                    <a:pt x="278511" y="38334"/>
                    <a:pt x="268224" y="34524"/>
                    <a:pt x="265462" y="34143"/>
                  </a:cubicBezTo>
                  <a:cubicBezTo>
                    <a:pt x="262700" y="33667"/>
                    <a:pt x="253746" y="36048"/>
                    <a:pt x="250984" y="36048"/>
                  </a:cubicBezTo>
                  <a:cubicBezTo>
                    <a:pt x="248221" y="36048"/>
                    <a:pt x="243078" y="41192"/>
                    <a:pt x="239744" y="41668"/>
                  </a:cubicBezTo>
                  <a:cubicBezTo>
                    <a:pt x="236506" y="42144"/>
                    <a:pt x="227552" y="36048"/>
                    <a:pt x="225743" y="37477"/>
                  </a:cubicBezTo>
                  <a:cubicBezTo>
                    <a:pt x="223838" y="38906"/>
                    <a:pt x="218218" y="32810"/>
                    <a:pt x="215932" y="30047"/>
                  </a:cubicBezTo>
                  <a:cubicBezTo>
                    <a:pt x="213551" y="27190"/>
                    <a:pt x="215932" y="19284"/>
                    <a:pt x="214027" y="16522"/>
                  </a:cubicBezTo>
                  <a:cubicBezTo>
                    <a:pt x="212122" y="13664"/>
                    <a:pt x="201835" y="13664"/>
                    <a:pt x="198596" y="11855"/>
                  </a:cubicBezTo>
                  <a:cubicBezTo>
                    <a:pt x="195358" y="9950"/>
                    <a:pt x="190214" y="7187"/>
                    <a:pt x="186880" y="7187"/>
                  </a:cubicBezTo>
                  <a:cubicBezTo>
                    <a:pt x="183642" y="7187"/>
                    <a:pt x="178498" y="6235"/>
                    <a:pt x="177070" y="4806"/>
                  </a:cubicBezTo>
                  <a:cubicBezTo>
                    <a:pt x="175641" y="3377"/>
                    <a:pt x="168688" y="1091"/>
                    <a:pt x="165354" y="139"/>
                  </a:cubicBezTo>
                  <a:cubicBezTo>
                    <a:pt x="162116" y="-814"/>
                    <a:pt x="161639" y="3377"/>
                    <a:pt x="159734" y="5282"/>
                  </a:cubicBezTo>
                  <a:cubicBezTo>
                    <a:pt x="157829" y="7187"/>
                    <a:pt x="152210" y="7664"/>
                    <a:pt x="151352" y="10902"/>
                  </a:cubicBezTo>
                  <a:cubicBezTo>
                    <a:pt x="150400" y="14141"/>
                    <a:pt x="143828" y="15093"/>
                    <a:pt x="144780" y="18903"/>
                  </a:cubicBezTo>
                  <a:cubicBezTo>
                    <a:pt x="145733" y="22618"/>
                    <a:pt x="148019" y="30143"/>
                    <a:pt x="150400" y="31952"/>
                  </a:cubicBezTo>
                  <a:cubicBezTo>
                    <a:pt x="152781" y="33857"/>
                    <a:pt x="151352" y="39477"/>
                    <a:pt x="149923" y="41287"/>
                  </a:cubicBezTo>
                  <a:cubicBezTo>
                    <a:pt x="148495" y="43192"/>
                    <a:pt x="138684" y="44525"/>
                    <a:pt x="136779" y="47859"/>
                  </a:cubicBezTo>
                  <a:cubicBezTo>
                    <a:pt x="134874" y="51098"/>
                    <a:pt x="130207" y="47383"/>
                    <a:pt x="125539" y="44525"/>
                  </a:cubicBezTo>
                  <a:cubicBezTo>
                    <a:pt x="120872" y="41763"/>
                    <a:pt x="115253" y="43573"/>
                    <a:pt x="112871" y="45478"/>
                  </a:cubicBezTo>
                  <a:cubicBezTo>
                    <a:pt x="110490" y="47383"/>
                    <a:pt x="102108" y="40811"/>
                    <a:pt x="99727" y="40334"/>
                  </a:cubicBezTo>
                  <a:cubicBezTo>
                    <a:pt x="97441" y="39858"/>
                    <a:pt x="96964" y="31000"/>
                    <a:pt x="94583" y="31476"/>
                  </a:cubicBezTo>
                  <a:cubicBezTo>
                    <a:pt x="92297" y="31952"/>
                    <a:pt x="75914" y="28714"/>
                    <a:pt x="72580" y="27761"/>
                  </a:cubicBezTo>
                  <a:cubicBezTo>
                    <a:pt x="69342" y="26809"/>
                    <a:pt x="62294" y="27285"/>
                    <a:pt x="61341" y="29666"/>
                  </a:cubicBezTo>
                  <a:cubicBezTo>
                    <a:pt x="60388" y="32048"/>
                    <a:pt x="52006" y="31571"/>
                    <a:pt x="50578" y="34334"/>
                  </a:cubicBezTo>
                  <a:cubicBezTo>
                    <a:pt x="49149" y="37191"/>
                    <a:pt x="42672" y="38525"/>
                    <a:pt x="40291" y="41382"/>
                  </a:cubicBezTo>
                  <a:cubicBezTo>
                    <a:pt x="37910" y="44240"/>
                    <a:pt x="30004" y="44240"/>
                    <a:pt x="28099" y="48431"/>
                  </a:cubicBezTo>
                  <a:cubicBezTo>
                    <a:pt x="26194" y="52622"/>
                    <a:pt x="16383" y="54527"/>
                    <a:pt x="13621" y="55003"/>
                  </a:cubicBezTo>
                  <a:cubicBezTo>
                    <a:pt x="10763" y="55479"/>
                    <a:pt x="3334" y="56908"/>
                    <a:pt x="2858" y="59194"/>
                  </a:cubicBezTo>
                  <a:cubicBezTo>
                    <a:pt x="2667" y="60242"/>
                    <a:pt x="1524" y="60337"/>
                    <a:pt x="0" y="60146"/>
                  </a:cubicBezTo>
                  <a:cubicBezTo>
                    <a:pt x="191" y="60813"/>
                    <a:pt x="381" y="61385"/>
                    <a:pt x="476" y="62051"/>
                  </a:cubicBezTo>
                  <a:cubicBezTo>
                    <a:pt x="2381" y="72719"/>
                    <a:pt x="6953" y="72434"/>
                    <a:pt x="11811" y="76625"/>
                  </a:cubicBezTo>
                  <a:cubicBezTo>
                    <a:pt x="16669" y="80816"/>
                    <a:pt x="20860" y="84054"/>
                    <a:pt x="26003" y="84435"/>
                  </a:cubicBezTo>
                  <a:cubicBezTo>
                    <a:pt x="31147" y="84721"/>
                    <a:pt x="38957" y="90912"/>
                    <a:pt x="39624" y="95484"/>
                  </a:cubicBezTo>
                  <a:cubicBezTo>
                    <a:pt x="40291" y="99961"/>
                    <a:pt x="45148" y="105200"/>
                    <a:pt x="48006" y="107486"/>
                  </a:cubicBezTo>
                  <a:cubicBezTo>
                    <a:pt x="50959" y="109772"/>
                    <a:pt x="47054" y="117487"/>
                    <a:pt x="47054" y="123392"/>
                  </a:cubicBezTo>
                  <a:cubicBezTo>
                    <a:pt x="47054" y="129203"/>
                    <a:pt x="39910" y="130536"/>
                    <a:pt x="43529" y="136346"/>
                  </a:cubicBezTo>
                  <a:cubicBezTo>
                    <a:pt x="47054" y="142157"/>
                    <a:pt x="72009" y="145109"/>
                    <a:pt x="79153" y="145109"/>
                  </a:cubicBezTo>
                  <a:cubicBezTo>
                    <a:pt x="86296" y="145109"/>
                    <a:pt x="88868" y="151872"/>
                    <a:pt x="91059" y="152253"/>
                  </a:cubicBezTo>
                  <a:cubicBezTo>
                    <a:pt x="95536" y="153015"/>
                    <a:pt x="96107" y="158349"/>
                    <a:pt x="101251" y="159397"/>
                  </a:cubicBezTo>
                  <a:cubicBezTo>
                    <a:pt x="106299" y="160445"/>
                    <a:pt x="111443" y="163493"/>
                    <a:pt x="113443" y="172637"/>
                  </a:cubicBezTo>
                  <a:cubicBezTo>
                    <a:pt x="115443" y="181781"/>
                    <a:pt x="121634" y="184829"/>
                    <a:pt x="122587" y="188924"/>
                  </a:cubicBezTo>
                  <a:cubicBezTo>
                    <a:pt x="123635" y="193020"/>
                    <a:pt x="134874" y="189972"/>
                    <a:pt x="142970" y="190925"/>
                  </a:cubicBezTo>
                  <a:cubicBezTo>
                    <a:pt x="151162" y="191972"/>
                    <a:pt x="174593" y="190925"/>
                    <a:pt x="180689" y="191972"/>
                  </a:cubicBezTo>
                  <a:cubicBezTo>
                    <a:pt x="186785" y="193020"/>
                    <a:pt x="201073" y="191972"/>
                    <a:pt x="209264" y="198068"/>
                  </a:cubicBezTo>
                  <a:cubicBezTo>
                    <a:pt x="217456" y="204164"/>
                    <a:pt x="221456" y="199116"/>
                    <a:pt x="226600" y="202164"/>
                  </a:cubicBezTo>
                  <a:cubicBezTo>
                    <a:pt x="231743" y="205212"/>
                    <a:pt x="235744" y="207212"/>
                    <a:pt x="242888" y="206260"/>
                  </a:cubicBezTo>
                  <a:cubicBezTo>
                    <a:pt x="250031" y="205212"/>
                    <a:pt x="250031" y="211403"/>
                    <a:pt x="255079" y="212356"/>
                  </a:cubicBezTo>
                  <a:cubicBezTo>
                    <a:pt x="260128" y="213308"/>
                    <a:pt x="269367" y="204164"/>
                    <a:pt x="282607" y="198068"/>
                  </a:cubicBezTo>
                  <a:cubicBezTo>
                    <a:pt x="295846" y="191972"/>
                    <a:pt x="311182" y="196068"/>
                    <a:pt x="318230" y="197021"/>
                  </a:cubicBezTo>
                  <a:cubicBezTo>
                    <a:pt x="325374" y="198068"/>
                    <a:pt x="338614" y="193973"/>
                    <a:pt x="346805" y="184733"/>
                  </a:cubicBezTo>
                  <a:cubicBezTo>
                    <a:pt x="354997" y="175589"/>
                    <a:pt x="365188" y="177590"/>
                    <a:pt x="366141" y="169493"/>
                  </a:cubicBezTo>
                  <a:cubicBezTo>
                    <a:pt x="367189" y="161302"/>
                    <a:pt x="357950" y="158254"/>
                    <a:pt x="362045" y="151110"/>
                  </a:cubicBezTo>
                  <a:cubicBezTo>
                    <a:pt x="366141" y="143966"/>
                    <a:pt x="373285" y="145014"/>
                    <a:pt x="377380" y="147014"/>
                  </a:cubicBezTo>
                  <a:cubicBezTo>
                    <a:pt x="381476" y="149015"/>
                    <a:pt x="392621" y="152063"/>
                    <a:pt x="402812" y="145014"/>
                  </a:cubicBezTo>
                  <a:cubicBezTo>
                    <a:pt x="413004" y="137870"/>
                    <a:pt x="417100" y="138918"/>
                    <a:pt x="426244" y="137870"/>
                  </a:cubicBezTo>
                  <a:cubicBezTo>
                    <a:pt x="435388" y="136823"/>
                    <a:pt x="434435" y="130727"/>
                    <a:pt x="440531" y="124631"/>
                  </a:cubicBezTo>
                  <a:cubicBezTo>
                    <a:pt x="446627" y="118535"/>
                    <a:pt x="453771" y="116439"/>
                    <a:pt x="459867" y="116439"/>
                  </a:cubicBezTo>
                  <a:cubicBezTo>
                    <a:pt x="465963" y="116439"/>
                    <a:pt x="474155" y="110343"/>
                    <a:pt x="480251" y="112343"/>
                  </a:cubicBezTo>
                  <a:cubicBezTo>
                    <a:pt x="486346" y="114344"/>
                    <a:pt x="495491" y="115391"/>
                    <a:pt x="496538" y="110343"/>
                  </a:cubicBezTo>
                  <a:cubicBezTo>
                    <a:pt x="497681" y="105009"/>
                    <a:pt x="481394" y="94817"/>
                    <a:pt x="476250" y="8872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4F2BD12-27E5-353F-21DD-D616C6DC927C}"/>
                </a:ext>
              </a:extLst>
            </p:cNvPr>
            <p:cNvSpPr/>
            <p:nvPr/>
          </p:nvSpPr>
          <p:spPr>
            <a:xfrm>
              <a:off x="6686457" y="3278377"/>
              <a:ext cx="14852" cy="39732"/>
            </a:xfrm>
            <a:custGeom>
              <a:avLst/>
              <a:gdLst>
                <a:gd name="connsiteX0" fmla="*/ 3334 w 8096"/>
                <a:gd name="connsiteY0" fmla="*/ 228 h 21659"/>
                <a:gd name="connsiteX1" fmla="*/ 0 w 8096"/>
                <a:gd name="connsiteY1" fmla="*/ 11658 h 21659"/>
                <a:gd name="connsiteX2" fmla="*/ 5810 w 8096"/>
                <a:gd name="connsiteY2" fmla="*/ 21659 h 21659"/>
                <a:gd name="connsiteX3" fmla="*/ 7525 w 8096"/>
                <a:gd name="connsiteY3" fmla="*/ 3181 h 21659"/>
                <a:gd name="connsiteX4" fmla="*/ 8096 w 8096"/>
                <a:gd name="connsiteY4" fmla="*/ 133 h 21659"/>
                <a:gd name="connsiteX5" fmla="*/ 3334 w 8096"/>
                <a:gd name="connsiteY5" fmla="*/ 228 h 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" h="21659">
                  <a:moveTo>
                    <a:pt x="3334" y="228"/>
                  </a:moveTo>
                  <a:cubicBezTo>
                    <a:pt x="953" y="1181"/>
                    <a:pt x="0" y="10229"/>
                    <a:pt x="0" y="11658"/>
                  </a:cubicBezTo>
                  <a:cubicBezTo>
                    <a:pt x="0" y="12706"/>
                    <a:pt x="1524" y="17278"/>
                    <a:pt x="5810" y="21659"/>
                  </a:cubicBezTo>
                  <a:cubicBezTo>
                    <a:pt x="6668" y="14706"/>
                    <a:pt x="6953" y="5657"/>
                    <a:pt x="7525" y="3181"/>
                  </a:cubicBezTo>
                  <a:cubicBezTo>
                    <a:pt x="7716" y="2514"/>
                    <a:pt x="7906" y="1466"/>
                    <a:pt x="8096" y="133"/>
                  </a:cubicBezTo>
                  <a:cubicBezTo>
                    <a:pt x="5810" y="-58"/>
                    <a:pt x="4001" y="-58"/>
                    <a:pt x="3334" y="22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DC2529-3251-C344-4140-418280D01A46}"/>
                </a:ext>
              </a:extLst>
            </p:cNvPr>
            <p:cNvSpPr/>
            <p:nvPr/>
          </p:nvSpPr>
          <p:spPr>
            <a:xfrm>
              <a:off x="6661646" y="3252935"/>
              <a:ext cx="42110" cy="121263"/>
            </a:xfrm>
            <a:custGeom>
              <a:avLst/>
              <a:gdLst>
                <a:gd name="connsiteX0" fmla="*/ 10668 w 22955"/>
                <a:gd name="connsiteY0" fmla="*/ 65246 h 66103"/>
                <a:gd name="connsiteX1" fmla="*/ 12287 w 22955"/>
                <a:gd name="connsiteY1" fmla="*/ 66104 h 66103"/>
                <a:gd name="connsiteX2" fmla="*/ 17336 w 22955"/>
                <a:gd name="connsiteY2" fmla="*/ 43148 h 66103"/>
                <a:gd name="connsiteX3" fmla="*/ 19336 w 22955"/>
                <a:gd name="connsiteY3" fmla="*/ 35433 h 66103"/>
                <a:gd name="connsiteX4" fmla="*/ 13525 w 22955"/>
                <a:gd name="connsiteY4" fmla="*/ 25432 h 66103"/>
                <a:gd name="connsiteX5" fmla="*/ 16859 w 22955"/>
                <a:gd name="connsiteY5" fmla="*/ 14002 h 66103"/>
                <a:gd name="connsiteX6" fmla="*/ 21622 w 22955"/>
                <a:gd name="connsiteY6" fmla="*/ 13907 h 66103"/>
                <a:gd name="connsiteX7" fmla="*/ 22955 w 22955"/>
                <a:gd name="connsiteY7" fmla="*/ 3429 h 66103"/>
                <a:gd name="connsiteX8" fmla="*/ 14954 w 22955"/>
                <a:gd name="connsiteY8" fmla="*/ 0 h 66103"/>
                <a:gd name="connsiteX9" fmla="*/ 12478 w 22955"/>
                <a:gd name="connsiteY9" fmla="*/ 7429 h 66103"/>
                <a:gd name="connsiteX10" fmla="*/ 0 w 22955"/>
                <a:gd name="connsiteY10" fmla="*/ 35624 h 66103"/>
                <a:gd name="connsiteX11" fmla="*/ 11335 w 22955"/>
                <a:gd name="connsiteY11" fmla="*/ 63437 h 66103"/>
                <a:gd name="connsiteX12" fmla="*/ 10668 w 22955"/>
                <a:gd name="connsiteY12" fmla="*/ 65246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55" h="66103">
                  <a:moveTo>
                    <a:pt x="10668" y="65246"/>
                  </a:moveTo>
                  <a:cubicBezTo>
                    <a:pt x="11144" y="65532"/>
                    <a:pt x="11716" y="65818"/>
                    <a:pt x="12287" y="66104"/>
                  </a:cubicBezTo>
                  <a:cubicBezTo>
                    <a:pt x="13621" y="56579"/>
                    <a:pt x="15621" y="45434"/>
                    <a:pt x="17336" y="43148"/>
                  </a:cubicBezTo>
                  <a:cubicBezTo>
                    <a:pt x="18288" y="41910"/>
                    <a:pt x="18860" y="38957"/>
                    <a:pt x="19336" y="35433"/>
                  </a:cubicBezTo>
                  <a:cubicBezTo>
                    <a:pt x="14954" y="30956"/>
                    <a:pt x="13525" y="26384"/>
                    <a:pt x="13525" y="25432"/>
                  </a:cubicBezTo>
                  <a:cubicBezTo>
                    <a:pt x="13525" y="24003"/>
                    <a:pt x="14478" y="14954"/>
                    <a:pt x="16859" y="14002"/>
                  </a:cubicBezTo>
                  <a:cubicBezTo>
                    <a:pt x="17526" y="13716"/>
                    <a:pt x="19336" y="13716"/>
                    <a:pt x="21622" y="13907"/>
                  </a:cubicBezTo>
                  <a:cubicBezTo>
                    <a:pt x="22098" y="11049"/>
                    <a:pt x="22574" y="7049"/>
                    <a:pt x="22955" y="3429"/>
                  </a:cubicBezTo>
                  <a:lnTo>
                    <a:pt x="14954" y="0"/>
                  </a:lnTo>
                  <a:cubicBezTo>
                    <a:pt x="13716" y="2572"/>
                    <a:pt x="12763" y="5143"/>
                    <a:pt x="12478" y="7429"/>
                  </a:cubicBezTo>
                  <a:cubicBezTo>
                    <a:pt x="11144" y="15907"/>
                    <a:pt x="3620" y="29813"/>
                    <a:pt x="0" y="35624"/>
                  </a:cubicBezTo>
                  <a:lnTo>
                    <a:pt x="11335" y="63437"/>
                  </a:lnTo>
                  <a:lnTo>
                    <a:pt x="10668" y="6524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22DDC34-6F45-9AD0-B958-F199420BD13C}"/>
                </a:ext>
              </a:extLst>
            </p:cNvPr>
            <p:cNvSpPr/>
            <p:nvPr/>
          </p:nvSpPr>
          <p:spPr>
            <a:xfrm>
              <a:off x="6684360" y="3251012"/>
              <a:ext cx="122312" cy="134436"/>
            </a:xfrm>
            <a:custGeom>
              <a:avLst/>
              <a:gdLst>
                <a:gd name="connsiteX0" fmla="*/ 61722 w 66675"/>
                <a:gd name="connsiteY0" fmla="*/ 0 h 73284"/>
                <a:gd name="connsiteX1" fmla="*/ 41529 w 66675"/>
                <a:gd name="connsiteY1" fmla="*/ 9525 h 73284"/>
                <a:gd name="connsiteX2" fmla="*/ 26575 w 66675"/>
                <a:gd name="connsiteY2" fmla="*/ 17621 h 73284"/>
                <a:gd name="connsiteX3" fmla="*/ 12192 w 66675"/>
                <a:gd name="connsiteY3" fmla="*/ 10096 h 73284"/>
                <a:gd name="connsiteX4" fmla="*/ 10954 w 66675"/>
                <a:gd name="connsiteY4" fmla="*/ 4477 h 73284"/>
                <a:gd name="connsiteX5" fmla="*/ 10668 w 66675"/>
                <a:gd name="connsiteY5" fmla="*/ 4382 h 73284"/>
                <a:gd name="connsiteX6" fmla="*/ 8763 w 66675"/>
                <a:gd name="connsiteY6" fmla="*/ 18002 h 73284"/>
                <a:gd name="connsiteX7" fmla="*/ 5048 w 66675"/>
                <a:gd name="connsiteY7" fmla="*/ 44196 h 73284"/>
                <a:gd name="connsiteX8" fmla="*/ 0 w 66675"/>
                <a:gd name="connsiteY8" fmla="*/ 67151 h 73284"/>
                <a:gd name="connsiteX9" fmla="*/ 14097 w 66675"/>
                <a:gd name="connsiteY9" fmla="*/ 73247 h 73284"/>
                <a:gd name="connsiteX10" fmla="*/ 26575 w 66675"/>
                <a:gd name="connsiteY10" fmla="*/ 63913 h 73284"/>
                <a:gd name="connsiteX11" fmla="*/ 36576 w 66675"/>
                <a:gd name="connsiteY11" fmla="*/ 59531 h 73284"/>
                <a:gd name="connsiteX12" fmla="*/ 45911 w 66675"/>
                <a:gd name="connsiteY12" fmla="*/ 52007 h 73284"/>
                <a:gd name="connsiteX13" fmla="*/ 34004 w 66675"/>
                <a:gd name="connsiteY13" fmla="*/ 38291 h 73284"/>
                <a:gd name="connsiteX14" fmla="*/ 49625 w 66675"/>
                <a:gd name="connsiteY14" fmla="*/ 28289 h 73284"/>
                <a:gd name="connsiteX15" fmla="*/ 65818 w 66675"/>
                <a:gd name="connsiteY15" fmla="*/ 23336 h 73284"/>
                <a:gd name="connsiteX16" fmla="*/ 66675 w 66675"/>
                <a:gd name="connsiteY16" fmla="*/ 23336 h 73284"/>
                <a:gd name="connsiteX17" fmla="*/ 62960 w 66675"/>
                <a:gd name="connsiteY17" fmla="*/ 7811 h 73284"/>
                <a:gd name="connsiteX18" fmla="*/ 61722 w 66675"/>
                <a:gd name="connsiteY18" fmla="*/ 0 h 7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3284">
                  <a:moveTo>
                    <a:pt x="61722" y="0"/>
                  </a:moveTo>
                  <a:cubicBezTo>
                    <a:pt x="51816" y="5048"/>
                    <a:pt x="43148" y="9334"/>
                    <a:pt x="41529" y="9525"/>
                  </a:cubicBezTo>
                  <a:cubicBezTo>
                    <a:pt x="37148" y="10192"/>
                    <a:pt x="26575" y="17621"/>
                    <a:pt x="26575" y="17621"/>
                  </a:cubicBezTo>
                  <a:lnTo>
                    <a:pt x="12192" y="10096"/>
                  </a:lnTo>
                  <a:lnTo>
                    <a:pt x="10954" y="4477"/>
                  </a:lnTo>
                  <a:lnTo>
                    <a:pt x="10668" y="4382"/>
                  </a:lnTo>
                  <a:cubicBezTo>
                    <a:pt x="10096" y="9811"/>
                    <a:pt x="9335" y="16002"/>
                    <a:pt x="8763" y="18002"/>
                  </a:cubicBezTo>
                  <a:cubicBezTo>
                    <a:pt x="7811" y="21717"/>
                    <a:pt x="7811" y="40481"/>
                    <a:pt x="5048" y="44196"/>
                  </a:cubicBezTo>
                  <a:cubicBezTo>
                    <a:pt x="3334" y="46482"/>
                    <a:pt x="1334" y="57626"/>
                    <a:pt x="0" y="67151"/>
                  </a:cubicBezTo>
                  <a:cubicBezTo>
                    <a:pt x="5144" y="69913"/>
                    <a:pt x="11144" y="72962"/>
                    <a:pt x="14097" y="73247"/>
                  </a:cubicBezTo>
                  <a:cubicBezTo>
                    <a:pt x="19717" y="73819"/>
                    <a:pt x="26575" y="67628"/>
                    <a:pt x="26575" y="63913"/>
                  </a:cubicBezTo>
                  <a:cubicBezTo>
                    <a:pt x="26575" y="60198"/>
                    <a:pt x="31623" y="59531"/>
                    <a:pt x="36576" y="59531"/>
                  </a:cubicBezTo>
                  <a:cubicBezTo>
                    <a:pt x="41624" y="59531"/>
                    <a:pt x="42196" y="53912"/>
                    <a:pt x="45911" y="52007"/>
                  </a:cubicBezTo>
                  <a:cubicBezTo>
                    <a:pt x="49625" y="50101"/>
                    <a:pt x="37814" y="39529"/>
                    <a:pt x="34004" y="38291"/>
                  </a:cubicBezTo>
                  <a:cubicBezTo>
                    <a:pt x="30290" y="37052"/>
                    <a:pt x="37148" y="28956"/>
                    <a:pt x="49625" y="28289"/>
                  </a:cubicBezTo>
                  <a:cubicBezTo>
                    <a:pt x="62103" y="27622"/>
                    <a:pt x="58960" y="23336"/>
                    <a:pt x="65818" y="23336"/>
                  </a:cubicBezTo>
                  <a:cubicBezTo>
                    <a:pt x="66104" y="23336"/>
                    <a:pt x="66389" y="23336"/>
                    <a:pt x="66675" y="23336"/>
                  </a:cubicBezTo>
                  <a:cubicBezTo>
                    <a:pt x="65437" y="17907"/>
                    <a:pt x="63913" y="11239"/>
                    <a:pt x="62960" y="7811"/>
                  </a:cubicBezTo>
                  <a:cubicBezTo>
                    <a:pt x="62389" y="5715"/>
                    <a:pt x="62008" y="2953"/>
                    <a:pt x="61722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7B1A502-C890-D729-E275-449855CA485B}"/>
                </a:ext>
              </a:extLst>
            </p:cNvPr>
            <p:cNvSpPr/>
            <p:nvPr/>
          </p:nvSpPr>
          <p:spPr>
            <a:xfrm>
              <a:off x="7699125" y="2921580"/>
              <a:ext cx="316340" cy="133321"/>
            </a:xfrm>
            <a:custGeom>
              <a:avLst/>
              <a:gdLst>
                <a:gd name="connsiteX0" fmla="*/ 159109 w 172444"/>
                <a:gd name="connsiteY0" fmla="*/ 13370 h 72676"/>
                <a:gd name="connsiteX1" fmla="*/ 144155 w 172444"/>
                <a:gd name="connsiteY1" fmla="*/ 9179 h 72676"/>
                <a:gd name="connsiteX2" fmla="*/ 103483 w 172444"/>
                <a:gd name="connsiteY2" fmla="*/ 6798 h 72676"/>
                <a:gd name="connsiteX3" fmla="*/ 82433 w 172444"/>
                <a:gd name="connsiteY3" fmla="*/ 702 h 72676"/>
                <a:gd name="connsiteX4" fmla="*/ 66050 w 172444"/>
                <a:gd name="connsiteY4" fmla="*/ 7274 h 72676"/>
                <a:gd name="connsiteX5" fmla="*/ 52048 w 172444"/>
                <a:gd name="connsiteY5" fmla="*/ 9560 h 72676"/>
                <a:gd name="connsiteX6" fmla="*/ 30521 w 172444"/>
                <a:gd name="connsiteY6" fmla="*/ 10036 h 72676"/>
                <a:gd name="connsiteX7" fmla="*/ 20711 w 172444"/>
                <a:gd name="connsiteY7" fmla="*/ 20799 h 72676"/>
                <a:gd name="connsiteX8" fmla="*/ 15948 w 172444"/>
                <a:gd name="connsiteY8" fmla="*/ 29658 h 72676"/>
                <a:gd name="connsiteX9" fmla="*/ 21854 w 172444"/>
                <a:gd name="connsiteY9" fmla="*/ 34896 h 72676"/>
                <a:gd name="connsiteX10" fmla="*/ 34332 w 172444"/>
                <a:gd name="connsiteY10" fmla="*/ 34230 h 72676"/>
                <a:gd name="connsiteX11" fmla="*/ 56239 w 172444"/>
                <a:gd name="connsiteY11" fmla="*/ 44231 h 72676"/>
                <a:gd name="connsiteX12" fmla="*/ 49381 w 172444"/>
                <a:gd name="connsiteY12" fmla="*/ 52327 h 72676"/>
                <a:gd name="connsiteX13" fmla="*/ 34427 w 172444"/>
                <a:gd name="connsiteY13" fmla="*/ 54804 h 72676"/>
                <a:gd name="connsiteX14" fmla="*/ 11281 w 172444"/>
                <a:gd name="connsiteY14" fmla="*/ 57947 h 72676"/>
                <a:gd name="connsiteX15" fmla="*/ 42 w 172444"/>
                <a:gd name="connsiteY15" fmla="*/ 67281 h 72676"/>
                <a:gd name="connsiteX16" fmla="*/ 22520 w 172444"/>
                <a:gd name="connsiteY16" fmla="*/ 69186 h 72676"/>
                <a:gd name="connsiteX17" fmla="*/ 36903 w 172444"/>
                <a:gd name="connsiteY17" fmla="*/ 69853 h 72676"/>
                <a:gd name="connsiteX18" fmla="*/ 50048 w 172444"/>
                <a:gd name="connsiteY18" fmla="*/ 72330 h 72676"/>
                <a:gd name="connsiteX19" fmla="*/ 70622 w 172444"/>
                <a:gd name="connsiteY19" fmla="*/ 71091 h 72676"/>
                <a:gd name="connsiteX20" fmla="*/ 73193 w 172444"/>
                <a:gd name="connsiteY20" fmla="*/ 63281 h 72676"/>
                <a:gd name="connsiteX21" fmla="*/ 80242 w 172444"/>
                <a:gd name="connsiteY21" fmla="*/ 59090 h 72676"/>
                <a:gd name="connsiteX22" fmla="*/ 89005 w 172444"/>
                <a:gd name="connsiteY22" fmla="*/ 53470 h 72676"/>
                <a:gd name="connsiteX23" fmla="*/ 98435 w 172444"/>
                <a:gd name="connsiteY23" fmla="*/ 50327 h 72676"/>
                <a:gd name="connsiteX24" fmla="*/ 108245 w 172444"/>
                <a:gd name="connsiteY24" fmla="*/ 53470 h 72676"/>
                <a:gd name="connsiteX25" fmla="*/ 117675 w 172444"/>
                <a:gd name="connsiteY25" fmla="*/ 47184 h 72676"/>
                <a:gd name="connsiteX26" fmla="*/ 132058 w 172444"/>
                <a:gd name="connsiteY26" fmla="*/ 42993 h 72676"/>
                <a:gd name="connsiteX27" fmla="*/ 144726 w 172444"/>
                <a:gd name="connsiteY27" fmla="*/ 35944 h 72676"/>
                <a:gd name="connsiteX28" fmla="*/ 157013 w 172444"/>
                <a:gd name="connsiteY28" fmla="*/ 28896 h 72676"/>
                <a:gd name="connsiteX29" fmla="*/ 171015 w 172444"/>
                <a:gd name="connsiteY29" fmla="*/ 21847 h 72676"/>
                <a:gd name="connsiteX30" fmla="*/ 172444 w 172444"/>
                <a:gd name="connsiteY30" fmla="*/ 18418 h 72676"/>
                <a:gd name="connsiteX31" fmla="*/ 159109 w 172444"/>
                <a:gd name="connsiteY31" fmla="*/ 13370 h 7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2444" h="72676">
                  <a:moveTo>
                    <a:pt x="159109" y="13370"/>
                  </a:moveTo>
                  <a:cubicBezTo>
                    <a:pt x="153013" y="6321"/>
                    <a:pt x="151203" y="10989"/>
                    <a:pt x="144155" y="9179"/>
                  </a:cubicBezTo>
                  <a:cubicBezTo>
                    <a:pt x="137106" y="7274"/>
                    <a:pt x="109103" y="4512"/>
                    <a:pt x="103483" y="6798"/>
                  </a:cubicBezTo>
                  <a:cubicBezTo>
                    <a:pt x="97863" y="9179"/>
                    <a:pt x="86147" y="2607"/>
                    <a:pt x="82433" y="702"/>
                  </a:cubicBezTo>
                  <a:cubicBezTo>
                    <a:pt x="78718" y="-1204"/>
                    <a:pt x="66526" y="702"/>
                    <a:pt x="66050" y="7274"/>
                  </a:cubicBezTo>
                  <a:cubicBezTo>
                    <a:pt x="65574" y="13846"/>
                    <a:pt x="60430" y="13846"/>
                    <a:pt x="52048" y="9560"/>
                  </a:cubicBezTo>
                  <a:cubicBezTo>
                    <a:pt x="43666" y="5369"/>
                    <a:pt x="30998" y="5369"/>
                    <a:pt x="30521" y="10036"/>
                  </a:cubicBezTo>
                  <a:cubicBezTo>
                    <a:pt x="30045" y="14703"/>
                    <a:pt x="23949" y="19371"/>
                    <a:pt x="20711" y="20799"/>
                  </a:cubicBezTo>
                  <a:cubicBezTo>
                    <a:pt x="19472" y="21371"/>
                    <a:pt x="17663" y="25181"/>
                    <a:pt x="15948" y="29658"/>
                  </a:cubicBezTo>
                  <a:cubicBezTo>
                    <a:pt x="18520" y="30610"/>
                    <a:pt x="20139" y="32896"/>
                    <a:pt x="21854" y="34896"/>
                  </a:cubicBezTo>
                  <a:cubicBezTo>
                    <a:pt x="24997" y="38611"/>
                    <a:pt x="33093" y="38040"/>
                    <a:pt x="34332" y="34230"/>
                  </a:cubicBezTo>
                  <a:cubicBezTo>
                    <a:pt x="35570" y="30515"/>
                    <a:pt x="48714" y="37944"/>
                    <a:pt x="56239" y="44231"/>
                  </a:cubicBezTo>
                  <a:cubicBezTo>
                    <a:pt x="63764" y="50517"/>
                    <a:pt x="52524" y="46136"/>
                    <a:pt x="49381" y="52327"/>
                  </a:cubicBezTo>
                  <a:cubicBezTo>
                    <a:pt x="46238" y="58614"/>
                    <a:pt x="36903" y="52327"/>
                    <a:pt x="34427" y="54804"/>
                  </a:cubicBezTo>
                  <a:cubicBezTo>
                    <a:pt x="31950" y="57280"/>
                    <a:pt x="15662" y="58518"/>
                    <a:pt x="11281" y="57947"/>
                  </a:cubicBezTo>
                  <a:cubicBezTo>
                    <a:pt x="6900" y="57280"/>
                    <a:pt x="-625" y="64138"/>
                    <a:pt x="42" y="67281"/>
                  </a:cubicBezTo>
                  <a:cubicBezTo>
                    <a:pt x="708" y="70425"/>
                    <a:pt x="16901" y="65376"/>
                    <a:pt x="22520" y="69186"/>
                  </a:cubicBezTo>
                  <a:cubicBezTo>
                    <a:pt x="28140" y="72901"/>
                    <a:pt x="33760" y="65471"/>
                    <a:pt x="36903" y="69853"/>
                  </a:cubicBezTo>
                  <a:cubicBezTo>
                    <a:pt x="40046" y="74235"/>
                    <a:pt x="46904" y="71091"/>
                    <a:pt x="50048" y="72330"/>
                  </a:cubicBezTo>
                  <a:cubicBezTo>
                    <a:pt x="53191" y="73568"/>
                    <a:pt x="70526" y="71091"/>
                    <a:pt x="70622" y="71091"/>
                  </a:cubicBezTo>
                  <a:cubicBezTo>
                    <a:pt x="72527" y="68805"/>
                    <a:pt x="73193" y="65853"/>
                    <a:pt x="73193" y="63281"/>
                  </a:cubicBezTo>
                  <a:cubicBezTo>
                    <a:pt x="73193" y="59090"/>
                    <a:pt x="76718" y="60138"/>
                    <a:pt x="80242" y="59090"/>
                  </a:cubicBezTo>
                  <a:cubicBezTo>
                    <a:pt x="83766" y="58042"/>
                    <a:pt x="86243" y="53470"/>
                    <a:pt x="89005" y="53470"/>
                  </a:cubicBezTo>
                  <a:cubicBezTo>
                    <a:pt x="91767" y="53470"/>
                    <a:pt x="95672" y="49279"/>
                    <a:pt x="98435" y="50327"/>
                  </a:cubicBezTo>
                  <a:cubicBezTo>
                    <a:pt x="101197" y="51375"/>
                    <a:pt x="104721" y="56328"/>
                    <a:pt x="108245" y="53470"/>
                  </a:cubicBezTo>
                  <a:cubicBezTo>
                    <a:pt x="111770" y="50708"/>
                    <a:pt x="112817" y="53089"/>
                    <a:pt x="117675" y="47184"/>
                  </a:cubicBezTo>
                  <a:cubicBezTo>
                    <a:pt x="122628" y="41183"/>
                    <a:pt x="125771" y="42231"/>
                    <a:pt x="132058" y="42993"/>
                  </a:cubicBezTo>
                  <a:cubicBezTo>
                    <a:pt x="139392" y="43850"/>
                    <a:pt x="142535" y="40135"/>
                    <a:pt x="144726" y="35944"/>
                  </a:cubicBezTo>
                  <a:cubicBezTo>
                    <a:pt x="146822" y="31753"/>
                    <a:pt x="153108" y="31753"/>
                    <a:pt x="157013" y="28896"/>
                  </a:cubicBezTo>
                  <a:cubicBezTo>
                    <a:pt x="160824" y="26038"/>
                    <a:pt x="168634" y="22895"/>
                    <a:pt x="171015" y="21847"/>
                  </a:cubicBezTo>
                  <a:cubicBezTo>
                    <a:pt x="172158" y="21371"/>
                    <a:pt x="172444" y="20133"/>
                    <a:pt x="172444" y="18418"/>
                  </a:cubicBezTo>
                  <a:cubicBezTo>
                    <a:pt x="166634" y="13941"/>
                    <a:pt x="164157" y="19275"/>
                    <a:pt x="159109" y="1337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86663BB-9A97-275B-7893-4F2B26DB2D56}"/>
                </a:ext>
              </a:extLst>
            </p:cNvPr>
            <p:cNvSpPr/>
            <p:nvPr/>
          </p:nvSpPr>
          <p:spPr>
            <a:xfrm>
              <a:off x="6828513" y="2904161"/>
              <a:ext cx="198097" cy="88081"/>
            </a:xfrm>
            <a:custGeom>
              <a:avLst/>
              <a:gdLst>
                <a:gd name="connsiteX0" fmla="*/ 43339 w 107987"/>
                <a:gd name="connsiteY0" fmla="*/ 37819 h 48015"/>
                <a:gd name="connsiteX1" fmla="*/ 54578 w 107987"/>
                <a:gd name="connsiteY1" fmla="*/ 46677 h 48015"/>
                <a:gd name="connsiteX2" fmla="*/ 55245 w 107987"/>
                <a:gd name="connsiteY2" fmla="*/ 47725 h 48015"/>
                <a:gd name="connsiteX3" fmla="*/ 71247 w 107987"/>
                <a:gd name="connsiteY3" fmla="*/ 44486 h 48015"/>
                <a:gd name="connsiteX4" fmla="*/ 85249 w 107987"/>
                <a:gd name="connsiteY4" fmla="*/ 45915 h 48015"/>
                <a:gd name="connsiteX5" fmla="*/ 84487 w 107987"/>
                <a:gd name="connsiteY5" fmla="*/ 42486 h 48015"/>
                <a:gd name="connsiteX6" fmla="*/ 95250 w 107987"/>
                <a:gd name="connsiteY6" fmla="*/ 45725 h 48015"/>
                <a:gd name="connsiteX7" fmla="*/ 107442 w 107987"/>
                <a:gd name="connsiteY7" fmla="*/ 46677 h 48015"/>
                <a:gd name="connsiteX8" fmla="*/ 102299 w 107987"/>
                <a:gd name="connsiteY8" fmla="*/ 39629 h 48015"/>
                <a:gd name="connsiteX9" fmla="*/ 105442 w 107987"/>
                <a:gd name="connsiteY9" fmla="*/ 33914 h 48015"/>
                <a:gd name="connsiteX10" fmla="*/ 95726 w 107987"/>
                <a:gd name="connsiteY10" fmla="*/ 28865 h 48015"/>
                <a:gd name="connsiteX11" fmla="*/ 90773 w 107987"/>
                <a:gd name="connsiteY11" fmla="*/ 19055 h 48015"/>
                <a:gd name="connsiteX12" fmla="*/ 85154 w 107987"/>
                <a:gd name="connsiteY12" fmla="*/ 16959 h 48015"/>
                <a:gd name="connsiteX13" fmla="*/ 69056 w 107987"/>
                <a:gd name="connsiteY13" fmla="*/ 19055 h 48015"/>
                <a:gd name="connsiteX14" fmla="*/ 59246 w 107987"/>
                <a:gd name="connsiteY14" fmla="*/ 14102 h 48015"/>
                <a:gd name="connsiteX15" fmla="*/ 49435 w 107987"/>
                <a:gd name="connsiteY15" fmla="*/ 7815 h 48015"/>
                <a:gd name="connsiteX16" fmla="*/ 24860 w 107987"/>
                <a:gd name="connsiteY16" fmla="*/ 5720 h 48015"/>
                <a:gd name="connsiteX17" fmla="*/ 5905 w 107987"/>
                <a:gd name="connsiteY17" fmla="*/ 100 h 48015"/>
                <a:gd name="connsiteX18" fmla="*/ 0 w 107987"/>
                <a:gd name="connsiteY18" fmla="*/ 2862 h 48015"/>
                <a:gd name="connsiteX19" fmla="*/ 24384 w 107987"/>
                <a:gd name="connsiteY19" fmla="*/ 16483 h 48015"/>
                <a:gd name="connsiteX20" fmla="*/ 30480 w 107987"/>
                <a:gd name="connsiteY20" fmla="*/ 32866 h 48015"/>
                <a:gd name="connsiteX21" fmla="*/ 26861 w 107987"/>
                <a:gd name="connsiteY21" fmla="*/ 38295 h 48015"/>
                <a:gd name="connsiteX22" fmla="*/ 43339 w 107987"/>
                <a:gd name="connsiteY22" fmla="*/ 37819 h 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987" h="48015">
                  <a:moveTo>
                    <a:pt x="43339" y="37819"/>
                  </a:moveTo>
                  <a:cubicBezTo>
                    <a:pt x="48482" y="35533"/>
                    <a:pt x="50387" y="41153"/>
                    <a:pt x="54578" y="46677"/>
                  </a:cubicBezTo>
                  <a:cubicBezTo>
                    <a:pt x="54864" y="47058"/>
                    <a:pt x="55054" y="47344"/>
                    <a:pt x="55245" y="47725"/>
                  </a:cubicBezTo>
                  <a:cubicBezTo>
                    <a:pt x="61055" y="46868"/>
                    <a:pt x="65437" y="45153"/>
                    <a:pt x="71247" y="44486"/>
                  </a:cubicBezTo>
                  <a:cubicBezTo>
                    <a:pt x="75438" y="44010"/>
                    <a:pt x="80963" y="44963"/>
                    <a:pt x="85249" y="45915"/>
                  </a:cubicBezTo>
                  <a:cubicBezTo>
                    <a:pt x="84487" y="44582"/>
                    <a:pt x="84011" y="43343"/>
                    <a:pt x="84487" y="42486"/>
                  </a:cubicBezTo>
                  <a:cubicBezTo>
                    <a:pt x="85916" y="39629"/>
                    <a:pt x="92869" y="43439"/>
                    <a:pt x="95250" y="45725"/>
                  </a:cubicBezTo>
                  <a:cubicBezTo>
                    <a:pt x="97536" y="48106"/>
                    <a:pt x="105061" y="48963"/>
                    <a:pt x="107442" y="46677"/>
                  </a:cubicBezTo>
                  <a:cubicBezTo>
                    <a:pt x="109823" y="44296"/>
                    <a:pt x="103727" y="42010"/>
                    <a:pt x="102299" y="39629"/>
                  </a:cubicBezTo>
                  <a:cubicBezTo>
                    <a:pt x="101632" y="38486"/>
                    <a:pt x="103442" y="36009"/>
                    <a:pt x="105442" y="33914"/>
                  </a:cubicBezTo>
                  <a:cubicBezTo>
                    <a:pt x="101346" y="31628"/>
                    <a:pt x="97155" y="28389"/>
                    <a:pt x="95726" y="28865"/>
                  </a:cubicBezTo>
                  <a:cubicBezTo>
                    <a:pt x="93631" y="29532"/>
                    <a:pt x="93631" y="19055"/>
                    <a:pt x="90773" y="19055"/>
                  </a:cubicBezTo>
                  <a:cubicBezTo>
                    <a:pt x="88011" y="19055"/>
                    <a:pt x="88011" y="16959"/>
                    <a:pt x="85154" y="16959"/>
                  </a:cubicBezTo>
                  <a:cubicBezTo>
                    <a:pt x="82296" y="16959"/>
                    <a:pt x="71819" y="16959"/>
                    <a:pt x="69056" y="19055"/>
                  </a:cubicBezTo>
                  <a:cubicBezTo>
                    <a:pt x="66294" y="21150"/>
                    <a:pt x="62770" y="14102"/>
                    <a:pt x="59246" y="14102"/>
                  </a:cubicBezTo>
                  <a:cubicBezTo>
                    <a:pt x="55721" y="14102"/>
                    <a:pt x="51530" y="10577"/>
                    <a:pt x="49435" y="7815"/>
                  </a:cubicBezTo>
                  <a:cubicBezTo>
                    <a:pt x="47339" y="5053"/>
                    <a:pt x="29813" y="9244"/>
                    <a:pt x="24860" y="5720"/>
                  </a:cubicBezTo>
                  <a:cubicBezTo>
                    <a:pt x="19907" y="2195"/>
                    <a:pt x="10859" y="-567"/>
                    <a:pt x="5905" y="100"/>
                  </a:cubicBezTo>
                  <a:cubicBezTo>
                    <a:pt x="4667" y="290"/>
                    <a:pt x="2477" y="1338"/>
                    <a:pt x="0" y="2862"/>
                  </a:cubicBezTo>
                  <a:cubicBezTo>
                    <a:pt x="9239" y="8196"/>
                    <a:pt x="22574" y="6863"/>
                    <a:pt x="24384" y="16483"/>
                  </a:cubicBezTo>
                  <a:cubicBezTo>
                    <a:pt x="26479" y="27722"/>
                    <a:pt x="32766" y="23246"/>
                    <a:pt x="30480" y="32866"/>
                  </a:cubicBezTo>
                  <a:cubicBezTo>
                    <a:pt x="30004" y="34771"/>
                    <a:pt x="28670" y="36581"/>
                    <a:pt x="26861" y="38295"/>
                  </a:cubicBezTo>
                  <a:cubicBezTo>
                    <a:pt x="34100" y="38867"/>
                    <a:pt x="40958" y="38867"/>
                    <a:pt x="43339" y="3781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8F6A7B2-EC90-F096-030F-C8B900B13009}"/>
                </a:ext>
              </a:extLst>
            </p:cNvPr>
            <p:cNvSpPr/>
            <p:nvPr/>
          </p:nvSpPr>
          <p:spPr>
            <a:xfrm>
              <a:off x="6430649" y="2957638"/>
              <a:ext cx="540572" cy="212996"/>
            </a:xfrm>
            <a:custGeom>
              <a:avLst/>
              <a:gdLst>
                <a:gd name="connsiteX0" fmla="*/ 287179 w 294678"/>
                <a:gd name="connsiteY0" fmla="*/ 80200 h 116109"/>
                <a:gd name="connsiteX1" fmla="*/ 287179 w 294678"/>
                <a:gd name="connsiteY1" fmla="*/ 63341 h 116109"/>
                <a:gd name="connsiteX2" fmla="*/ 286512 w 294678"/>
                <a:gd name="connsiteY2" fmla="*/ 50197 h 116109"/>
                <a:gd name="connsiteX3" fmla="*/ 290608 w 294678"/>
                <a:gd name="connsiteY3" fmla="*/ 42100 h 116109"/>
                <a:gd name="connsiteX4" fmla="*/ 287750 w 294678"/>
                <a:gd name="connsiteY4" fmla="*/ 36290 h 116109"/>
                <a:gd name="connsiteX5" fmla="*/ 275558 w 294678"/>
                <a:gd name="connsiteY5" fmla="*/ 31147 h 116109"/>
                <a:gd name="connsiteX6" fmla="*/ 271367 w 294678"/>
                <a:gd name="connsiteY6" fmla="*/ 17621 h 116109"/>
                <a:gd name="connsiteX7" fmla="*/ 260128 w 294678"/>
                <a:gd name="connsiteY7" fmla="*/ 8763 h 116109"/>
                <a:gd name="connsiteX8" fmla="*/ 243554 w 294678"/>
                <a:gd name="connsiteY8" fmla="*/ 9239 h 116109"/>
                <a:gd name="connsiteX9" fmla="*/ 214217 w 294678"/>
                <a:gd name="connsiteY9" fmla="*/ 19050 h 116109"/>
                <a:gd name="connsiteX10" fmla="*/ 186595 w 294678"/>
                <a:gd name="connsiteY10" fmla="*/ 19717 h 116109"/>
                <a:gd name="connsiteX11" fmla="*/ 167830 w 294678"/>
                <a:gd name="connsiteY11" fmla="*/ 13621 h 116109"/>
                <a:gd name="connsiteX12" fmla="*/ 153829 w 294678"/>
                <a:gd name="connsiteY12" fmla="*/ 7334 h 116109"/>
                <a:gd name="connsiteX13" fmla="*/ 130207 w 294678"/>
                <a:gd name="connsiteY13" fmla="*/ 1048 h 116109"/>
                <a:gd name="connsiteX14" fmla="*/ 82296 w 294678"/>
                <a:gd name="connsiteY14" fmla="*/ 15812 h 116109"/>
                <a:gd name="connsiteX15" fmla="*/ 47720 w 294678"/>
                <a:gd name="connsiteY15" fmla="*/ 17717 h 116109"/>
                <a:gd name="connsiteX16" fmla="*/ 39719 w 294678"/>
                <a:gd name="connsiteY16" fmla="*/ 29908 h 116109"/>
                <a:gd name="connsiteX17" fmla="*/ 6477 w 294678"/>
                <a:gd name="connsiteY17" fmla="*/ 32766 h 116109"/>
                <a:gd name="connsiteX18" fmla="*/ 3238 w 294678"/>
                <a:gd name="connsiteY18" fmla="*/ 44482 h 116109"/>
                <a:gd name="connsiteX19" fmla="*/ 9811 w 294678"/>
                <a:gd name="connsiteY19" fmla="*/ 48958 h 116109"/>
                <a:gd name="connsiteX20" fmla="*/ 11239 w 294678"/>
                <a:gd name="connsiteY20" fmla="*/ 60674 h 116109"/>
                <a:gd name="connsiteX21" fmla="*/ 11716 w 294678"/>
                <a:gd name="connsiteY21" fmla="*/ 71628 h 116109"/>
                <a:gd name="connsiteX22" fmla="*/ 11716 w 294678"/>
                <a:gd name="connsiteY22" fmla="*/ 80296 h 116109"/>
                <a:gd name="connsiteX23" fmla="*/ 19621 w 294678"/>
                <a:gd name="connsiteY23" fmla="*/ 88487 h 116109"/>
                <a:gd name="connsiteX24" fmla="*/ 29908 w 294678"/>
                <a:gd name="connsiteY24" fmla="*/ 94774 h 116109"/>
                <a:gd name="connsiteX25" fmla="*/ 37814 w 294678"/>
                <a:gd name="connsiteY25" fmla="*/ 97155 h 116109"/>
                <a:gd name="connsiteX26" fmla="*/ 47625 w 294678"/>
                <a:gd name="connsiteY26" fmla="*/ 107252 h 116109"/>
                <a:gd name="connsiteX27" fmla="*/ 68008 w 294678"/>
                <a:gd name="connsiteY27" fmla="*/ 103537 h 116109"/>
                <a:gd name="connsiteX28" fmla="*/ 80867 w 294678"/>
                <a:gd name="connsiteY28" fmla="*/ 97727 h 116109"/>
                <a:gd name="connsiteX29" fmla="*/ 102394 w 294678"/>
                <a:gd name="connsiteY29" fmla="*/ 110395 h 116109"/>
                <a:gd name="connsiteX30" fmla="*/ 118777 w 294678"/>
                <a:gd name="connsiteY30" fmla="*/ 107633 h 116109"/>
                <a:gd name="connsiteX31" fmla="*/ 133540 w 294678"/>
                <a:gd name="connsiteY31" fmla="*/ 98298 h 116109"/>
                <a:gd name="connsiteX32" fmla="*/ 145732 w 294678"/>
                <a:gd name="connsiteY32" fmla="*/ 101346 h 116109"/>
                <a:gd name="connsiteX33" fmla="*/ 157924 w 294678"/>
                <a:gd name="connsiteY33" fmla="*/ 98108 h 116109"/>
                <a:gd name="connsiteX34" fmla="*/ 153733 w 294678"/>
                <a:gd name="connsiteY34" fmla="*/ 110776 h 116109"/>
                <a:gd name="connsiteX35" fmla="*/ 154114 w 294678"/>
                <a:gd name="connsiteY35" fmla="*/ 116110 h 116109"/>
                <a:gd name="connsiteX36" fmla="*/ 163449 w 294678"/>
                <a:gd name="connsiteY36" fmla="*/ 105156 h 116109"/>
                <a:gd name="connsiteX37" fmla="*/ 169736 w 294678"/>
                <a:gd name="connsiteY37" fmla="*/ 101441 h 116109"/>
                <a:gd name="connsiteX38" fmla="*/ 184118 w 294678"/>
                <a:gd name="connsiteY38" fmla="*/ 101441 h 116109"/>
                <a:gd name="connsiteX39" fmla="*/ 194120 w 294678"/>
                <a:gd name="connsiteY39" fmla="*/ 99536 h 116109"/>
                <a:gd name="connsiteX40" fmla="*/ 212217 w 294678"/>
                <a:gd name="connsiteY40" fmla="*/ 100203 h 116109"/>
                <a:gd name="connsiteX41" fmla="*/ 233458 w 294678"/>
                <a:gd name="connsiteY41" fmla="*/ 93917 h 116109"/>
                <a:gd name="connsiteX42" fmla="*/ 250984 w 294678"/>
                <a:gd name="connsiteY42" fmla="*/ 91440 h 116109"/>
                <a:gd name="connsiteX43" fmla="*/ 256889 w 294678"/>
                <a:gd name="connsiteY43" fmla="*/ 93250 h 116109"/>
                <a:gd name="connsiteX44" fmla="*/ 263938 w 294678"/>
                <a:gd name="connsiteY44" fmla="*/ 87916 h 116109"/>
                <a:gd name="connsiteX45" fmla="*/ 277939 w 294678"/>
                <a:gd name="connsiteY45" fmla="*/ 90773 h 116109"/>
                <a:gd name="connsiteX46" fmla="*/ 294608 w 294678"/>
                <a:gd name="connsiteY46" fmla="*/ 93440 h 116109"/>
                <a:gd name="connsiteX47" fmla="*/ 287179 w 294678"/>
                <a:gd name="connsiteY47" fmla="*/ 80200 h 116109"/>
                <a:gd name="connsiteX48" fmla="*/ 23813 w 294678"/>
                <a:gd name="connsiteY48" fmla="*/ 19907 h 116109"/>
                <a:gd name="connsiteX49" fmla="*/ 45148 w 294678"/>
                <a:gd name="connsiteY49" fmla="*/ 17812 h 116109"/>
                <a:gd name="connsiteX50" fmla="*/ 33242 w 294678"/>
                <a:gd name="connsiteY50" fmla="*/ 8192 h 116109"/>
                <a:gd name="connsiteX51" fmla="*/ 29337 w 294678"/>
                <a:gd name="connsiteY51" fmla="*/ 0 h 116109"/>
                <a:gd name="connsiteX52" fmla="*/ 22955 w 294678"/>
                <a:gd name="connsiteY52" fmla="*/ 1238 h 116109"/>
                <a:gd name="connsiteX53" fmla="*/ 6858 w 294678"/>
                <a:gd name="connsiteY53" fmla="*/ 1238 h 116109"/>
                <a:gd name="connsiteX54" fmla="*/ 8287 w 294678"/>
                <a:gd name="connsiteY54" fmla="*/ 11811 h 116109"/>
                <a:gd name="connsiteX55" fmla="*/ 3715 w 294678"/>
                <a:gd name="connsiteY55" fmla="*/ 19145 h 116109"/>
                <a:gd name="connsiteX56" fmla="*/ 0 w 294678"/>
                <a:gd name="connsiteY56" fmla="*/ 24575 h 116109"/>
                <a:gd name="connsiteX57" fmla="*/ 9239 w 294678"/>
                <a:gd name="connsiteY57" fmla="*/ 29051 h 116109"/>
                <a:gd name="connsiteX58" fmla="*/ 23813 w 294678"/>
                <a:gd name="connsiteY58" fmla="*/ 19907 h 11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94678" h="116109">
                  <a:moveTo>
                    <a:pt x="287179" y="80200"/>
                  </a:moveTo>
                  <a:cubicBezTo>
                    <a:pt x="284702" y="79629"/>
                    <a:pt x="288417" y="65818"/>
                    <a:pt x="287179" y="63341"/>
                  </a:cubicBezTo>
                  <a:cubicBezTo>
                    <a:pt x="285940" y="60865"/>
                    <a:pt x="282797" y="50197"/>
                    <a:pt x="286512" y="50197"/>
                  </a:cubicBezTo>
                  <a:cubicBezTo>
                    <a:pt x="289941" y="50197"/>
                    <a:pt x="286131" y="42481"/>
                    <a:pt x="290608" y="42100"/>
                  </a:cubicBezTo>
                  <a:cubicBezTo>
                    <a:pt x="289655" y="39433"/>
                    <a:pt x="288607" y="37052"/>
                    <a:pt x="287750" y="36290"/>
                  </a:cubicBezTo>
                  <a:cubicBezTo>
                    <a:pt x="285369" y="34385"/>
                    <a:pt x="278416" y="38195"/>
                    <a:pt x="275558" y="31147"/>
                  </a:cubicBezTo>
                  <a:cubicBezTo>
                    <a:pt x="272701" y="24098"/>
                    <a:pt x="275558" y="23241"/>
                    <a:pt x="271367" y="17621"/>
                  </a:cubicBezTo>
                  <a:cubicBezTo>
                    <a:pt x="267176" y="12002"/>
                    <a:pt x="265271" y="6382"/>
                    <a:pt x="260128" y="8763"/>
                  </a:cubicBezTo>
                  <a:cubicBezTo>
                    <a:pt x="257746" y="9811"/>
                    <a:pt x="250888" y="9811"/>
                    <a:pt x="243554" y="9239"/>
                  </a:cubicBezTo>
                  <a:cubicBezTo>
                    <a:pt x="235934" y="16193"/>
                    <a:pt x="219265" y="20955"/>
                    <a:pt x="214217" y="19050"/>
                  </a:cubicBezTo>
                  <a:cubicBezTo>
                    <a:pt x="207931" y="16764"/>
                    <a:pt x="195739" y="19717"/>
                    <a:pt x="186595" y="19717"/>
                  </a:cubicBezTo>
                  <a:cubicBezTo>
                    <a:pt x="177451" y="19717"/>
                    <a:pt x="174879" y="13144"/>
                    <a:pt x="167830" y="13621"/>
                  </a:cubicBezTo>
                  <a:cubicBezTo>
                    <a:pt x="160782" y="14097"/>
                    <a:pt x="160782" y="7334"/>
                    <a:pt x="153829" y="7334"/>
                  </a:cubicBezTo>
                  <a:cubicBezTo>
                    <a:pt x="146780" y="7334"/>
                    <a:pt x="152210" y="3810"/>
                    <a:pt x="130207" y="1048"/>
                  </a:cubicBezTo>
                  <a:cubicBezTo>
                    <a:pt x="108204" y="-1715"/>
                    <a:pt x="89249" y="9716"/>
                    <a:pt x="82296" y="15812"/>
                  </a:cubicBezTo>
                  <a:cubicBezTo>
                    <a:pt x="75247" y="21908"/>
                    <a:pt x="50006" y="16002"/>
                    <a:pt x="47720" y="17717"/>
                  </a:cubicBezTo>
                  <a:cubicBezTo>
                    <a:pt x="45339" y="19336"/>
                    <a:pt x="48196" y="26575"/>
                    <a:pt x="39719" y="29908"/>
                  </a:cubicBezTo>
                  <a:cubicBezTo>
                    <a:pt x="31337" y="33147"/>
                    <a:pt x="12859" y="29908"/>
                    <a:pt x="6477" y="32766"/>
                  </a:cubicBezTo>
                  <a:cubicBezTo>
                    <a:pt x="190" y="35528"/>
                    <a:pt x="-2191" y="44958"/>
                    <a:pt x="3238" y="44482"/>
                  </a:cubicBezTo>
                  <a:cubicBezTo>
                    <a:pt x="8572" y="44006"/>
                    <a:pt x="11430" y="46577"/>
                    <a:pt x="9811" y="48958"/>
                  </a:cubicBezTo>
                  <a:cubicBezTo>
                    <a:pt x="8191" y="51340"/>
                    <a:pt x="14288" y="57817"/>
                    <a:pt x="11239" y="60674"/>
                  </a:cubicBezTo>
                  <a:cubicBezTo>
                    <a:pt x="8191" y="63437"/>
                    <a:pt x="8001" y="68866"/>
                    <a:pt x="11716" y="71628"/>
                  </a:cubicBezTo>
                  <a:cubicBezTo>
                    <a:pt x="15430" y="74486"/>
                    <a:pt x="16193" y="79629"/>
                    <a:pt x="11716" y="80296"/>
                  </a:cubicBezTo>
                  <a:cubicBezTo>
                    <a:pt x="7239" y="80963"/>
                    <a:pt x="19431" y="86106"/>
                    <a:pt x="19621" y="88487"/>
                  </a:cubicBezTo>
                  <a:cubicBezTo>
                    <a:pt x="19812" y="90869"/>
                    <a:pt x="29908" y="92012"/>
                    <a:pt x="29908" y="94774"/>
                  </a:cubicBezTo>
                  <a:cubicBezTo>
                    <a:pt x="29908" y="97536"/>
                    <a:pt x="32956" y="98489"/>
                    <a:pt x="37814" y="97155"/>
                  </a:cubicBezTo>
                  <a:cubicBezTo>
                    <a:pt x="42767" y="95726"/>
                    <a:pt x="44577" y="102489"/>
                    <a:pt x="47625" y="107252"/>
                  </a:cubicBezTo>
                  <a:cubicBezTo>
                    <a:pt x="50673" y="111919"/>
                    <a:pt x="68008" y="108680"/>
                    <a:pt x="68008" y="103537"/>
                  </a:cubicBezTo>
                  <a:cubicBezTo>
                    <a:pt x="68008" y="98393"/>
                    <a:pt x="73152" y="96965"/>
                    <a:pt x="80867" y="97727"/>
                  </a:cubicBezTo>
                  <a:cubicBezTo>
                    <a:pt x="88582" y="98393"/>
                    <a:pt x="98679" y="108966"/>
                    <a:pt x="102394" y="110395"/>
                  </a:cubicBezTo>
                  <a:cubicBezTo>
                    <a:pt x="106108" y="111823"/>
                    <a:pt x="113824" y="107633"/>
                    <a:pt x="118777" y="107633"/>
                  </a:cubicBezTo>
                  <a:cubicBezTo>
                    <a:pt x="123730" y="107633"/>
                    <a:pt x="130683" y="99917"/>
                    <a:pt x="133540" y="98298"/>
                  </a:cubicBezTo>
                  <a:cubicBezTo>
                    <a:pt x="136303" y="96679"/>
                    <a:pt x="141256" y="103727"/>
                    <a:pt x="145732" y="101346"/>
                  </a:cubicBezTo>
                  <a:cubicBezTo>
                    <a:pt x="150209" y="99060"/>
                    <a:pt x="155067" y="96393"/>
                    <a:pt x="157924" y="98108"/>
                  </a:cubicBezTo>
                  <a:cubicBezTo>
                    <a:pt x="160687" y="99727"/>
                    <a:pt x="151162" y="106966"/>
                    <a:pt x="153733" y="110776"/>
                  </a:cubicBezTo>
                  <a:cubicBezTo>
                    <a:pt x="154781" y="112300"/>
                    <a:pt x="154496" y="114205"/>
                    <a:pt x="154114" y="116110"/>
                  </a:cubicBezTo>
                  <a:cubicBezTo>
                    <a:pt x="163830" y="114776"/>
                    <a:pt x="162878" y="108014"/>
                    <a:pt x="163449" y="105156"/>
                  </a:cubicBezTo>
                  <a:cubicBezTo>
                    <a:pt x="164116" y="102013"/>
                    <a:pt x="166592" y="98869"/>
                    <a:pt x="169736" y="101441"/>
                  </a:cubicBezTo>
                  <a:cubicBezTo>
                    <a:pt x="172879" y="103918"/>
                    <a:pt x="177260" y="104585"/>
                    <a:pt x="184118" y="101441"/>
                  </a:cubicBezTo>
                  <a:cubicBezTo>
                    <a:pt x="190976" y="98298"/>
                    <a:pt x="191643" y="96488"/>
                    <a:pt x="194120" y="99536"/>
                  </a:cubicBezTo>
                  <a:cubicBezTo>
                    <a:pt x="196596" y="102679"/>
                    <a:pt x="202216" y="100203"/>
                    <a:pt x="212217" y="100203"/>
                  </a:cubicBezTo>
                  <a:cubicBezTo>
                    <a:pt x="222218" y="100203"/>
                    <a:pt x="224123" y="93345"/>
                    <a:pt x="233458" y="93917"/>
                  </a:cubicBezTo>
                  <a:cubicBezTo>
                    <a:pt x="242792" y="94583"/>
                    <a:pt x="250984" y="91440"/>
                    <a:pt x="250984" y="91440"/>
                  </a:cubicBezTo>
                  <a:lnTo>
                    <a:pt x="256889" y="93250"/>
                  </a:lnTo>
                  <a:cubicBezTo>
                    <a:pt x="259271" y="91059"/>
                    <a:pt x="259175" y="88487"/>
                    <a:pt x="263938" y="87916"/>
                  </a:cubicBezTo>
                  <a:cubicBezTo>
                    <a:pt x="271463" y="86963"/>
                    <a:pt x="274225" y="92583"/>
                    <a:pt x="277939" y="90773"/>
                  </a:cubicBezTo>
                  <a:cubicBezTo>
                    <a:pt x="281654" y="88868"/>
                    <a:pt x="293561" y="101632"/>
                    <a:pt x="294608" y="93440"/>
                  </a:cubicBezTo>
                  <a:cubicBezTo>
                    <a:pt x="295370" y="90773"/>
                    <a:pt x="289751" y="80772"/>
                    <a:pt x="287179" y="80200"/>
                  </a:cubicBezTo>
                  <a:close/>
                  <a:moveTo>
                    <a:pt x="23813" y="19907"/>
                  </a:moveTo>
                  <a:cubicBezTo>
                    <a:pt x="29432" y="17812"/>
                    <a:pt x="42005" y="20574"/>
                    <a:pt x="45148" y="17812"/>
                  </a:cubicBezTo>
                  <a:cubicBezTo>
                    <a:pt x="48196" y="15050"/>
                    <a:pt x="37147" y="11525"/>
                    <a:pt x="33242" y="8192"/>
                  </a:cubicBezTo>
                  <a:cubicBezTo>
                    <a:pt x="30956" y="6287"/>
                    <a:pt x="30099" y="2762"/>
                    <a:pt x="29337" y="0"/>
                  </a:cubicBezTo>
                  <a:cubicBezTo>
                    <a:pt x="27527" y="1238"/>
                    <a:pt x="25051" y="2286"/>
                    <a:pt x="22955" y="1238"/>
                  </a:cubicBezTo>
                  <a:cubicBezTo>
                    <a:pt x="18764" y="-857"/>
                    <a:pt x="8572" y="571"/>
                    <a:pt x="6858" y="1238"/>
                  </a:cubicBezTo>
                  <a:cubicBezTo>
                    <a:pt x="5144" y="1905"/>
                    <a:pt x="8287" y="7906"/>
                    <a:pt x="8287" y="11811"/>
                  </a:cubicBezTo>
                  <a:cubicBezTo>
                    <a:pt x="8287" y="15621"/>
                    <a:pt x="3715" y="16764"/>
                    <a:pt x="3715" y="19145"/>
                  </a:cubicBezTo>
                  <a:cubicBezTo>
                    <a:pt x="3715" y="21050"/>
                    <a:pt x="2000" y="22289"/>
                    <a:pt x="0" y="24575"/>
                  </a:cubicBezTo>
                  <a:cubicBezTo>
                    <a:pt x="3048" y="26860"/>
                    <a:pt x="6096" y="29051"/>
                    <a:pt x="9239" y="29051"/>
                  </a:cubicBezTo>
                  <a:cubicBezTo>
                    <a:pt x="15621" y="29051"/>
                    <a:pt x="18193" y="22003"/>
                    <a:pt x="23813" y="1990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079D0FE-D695-B7D7-E726-6F0923D5CF19}"/>
                </a:ext>
              </a:extLst>
            </p:cNvPr>
            <p:cNvSpPr/>
            <p:nvPr/>
          </p:nvSpPr>
          <p:spPr>
            <a:xfrm>
              <a:off x="7949590" y="3172712"/>
              <a:ext cx="66563" cy="63620"/>
            </a:xfrm>
            <a:custGeom>
              <a:avLst/>
              <a:gdLst>
                <a:gd name="connsiteX0" fmla="*/ 17907 w 36285"/>
                <a:gd name="connsiteY0" fmla="*/ 11 h 34681"/>
                <a:gd name="connsiteX1" fmla="*/ 0 w 36285"/>
                <a:gd name="connsiteY1" fmla="*/ 10298 h 34681"/>
                <a:gd name="connsiteX2" fmla="*/ 2667 w 36285"/>
                <a:gd name="connsiteY2" fmla="*/ 14774 h 34681"/>
                <a:gd name="connsiteX3" fmla="*/ 12002 w 36285"/>
                <a:gd name="connsiteY3" fmla="*/ 25347 h 34681"/>
                <a:gd name="connsiteX4" fmla="*/ 13621 w 36285"/>
                <a:gd name="connsiteY4" fmla="*/ 34682 h 34681"/>
                <a:gd name="connsiteX5" fmla="*/ 20384 w 36285"/>
                <a:gd name="connsiteY5" fmla="*/ 34015 h 34681"/>
                <a:gd name="connsiteX6" fmla="*/ 36195 w 36285"/>
                <a:gd name="connsiteY6" fmla="*/ 15060 h 34681"/>
                <a:gd name="connsiteX7" fmla="*/ 17907 w 36285"/>
                <a:gd name="connsiteY7" fmla="*/ 11 h 3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85" h="34681">
                  <a:moveTo>
                    <a:pt x="17907" y="11"/>
                  </a:moveTo>
                  <a:cubicBezTo>
                    <a:pt x="12287" y="-275"/>
                    <a:pt x="1524" y="5249"/>
                    <a:pt x="0" y="10298"/>
                  </a:cubicBezTo>
                  <a:cubicBezTo>
                    <a:pt x="1143" y="11536"/>
                    <a:pt x="2191" y="13060"/>
                    <a:pt x="2667" y="14774"/>
                  </a:cubicBezTo>
                  <a:cubicBezTo>
                    <a:pt x="3905" y="19156"/>
                    <a:pt x="7620" y="22871"/>
                    <a:pt x="12002" y="25347"/>
                  </a:cubicBezTo>
                  <a:cubicBezTo>
                    <a:pt x="14669" y="26871"/>
                    <a:pt x="14288" y="31062"/>
                    <a:pt x="13621" y="34682"/>
                  </a:cubicBezTo>
                  <a:cubicBezTo>
                    <a:pt x="16097" y="34586"/>
                    <a:pt x="18669" y="34396"/>
                    <a:pt x="20384" y="34015"/>
                  </a:cubicBezTo>
                  <a:cubicBezTo>
                    <a:pt x="24955" y="32967"/>
                    <a:pt x="34766" y="18965"/>
                    <a:pt x="36195" y="15060"/>
                  </a:cubicBezTo>
                  <a:cubicBezTo>
                    <a:pt x="37529" y="11250"/>
                    <a:pt x="23813" y="392"/>
                    <a:pt x="17907" y="1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3E90C7C-942E-627D-86A8-3FBF082D92C1}"/>
                </a:ext>
              </a:extLst>
            </p:cNvPr>
            <p:cNvSpPr/>
            <p:nvPr/>
          </p:nvSpPr>
          <p:spPr>
            <a:xfrm>
              <a:off x="9259901" y="2930730"/>
              <a:ext cx="199717" cy="185467"/>
            </a:xfrm>
            <a:custGeom>
              <a:avLst/>
              <a:gdLst>
                <a:gd name="connsiteX0" fmla="*/ 104299 w 108870"/>
                <a:gd name="connsiteY0" fmla="*/ 5144 h 101102"/>
                <a:gd name="connsiteX1" fmla="*/ 91059 w 108870"/>
                <a:gd name="connsiteY1" fmla="*/ 0 h 101102"/>
                <a:gd name="connsiteX2" fmla="*/ 81915 w 108870"/>
                <a:gd name="connsiteY2" fmla="*/ 12287 h 101102"/>
                <a:gd name="connsiteX3" fmla="*/ 70675 w 108870"/>
                <a:gd name="connsiteY3" fmla="*/ 20383 h 101102"/>
                <a:gd name="connsiteX4" fmla="*/ 64579 w 108870"/>
                <a:gd name="connsiteY4" fmla="*/ 26479 h 101102"/>
                <a:gd name="connsiteX5" fmla="*/ 54388 w 108870"/>
                <a:gd name="connsiteY5" fmla="*/ 29527 h 101102"/>
                <a:gd name="connsiteX6" fmla="*/ 44196 w 108870"/>
                <a:gd name="connsiteY6" fmla="*/ 25432 h 101102"/>
                <a:gd name="connsiteX7" fmla="*/ 34004 w 108870"/>
                <a:gd name="connsiteY7" fmla="*/ 36671 h 101102"/>
                <a:gd name="connsiteX8" fmla="*/ 4476 w 108870"/>
                <a:gd name="connsiteY8" fmla="*/ 52959 h 101102"/>
                <a:gd name="connsiteX9" fmla="*/ 0 w 108870"/>
                <a:gd name="connsiteY9" fmla="*/ 59912 h 101102"/>
                <a:gd name="connsiteX10" fmla="*/ 18097 w 108870"/>
                <a:gd name="connsiteY10" fmla="*/ 68866 h 101102"/>
                <a:gd name="connsiteX11" fmla="*/ 8763 w 108870"/>
                <a:gd name="connsiteY11" fmla="*/ 85916 h 101102"/>
                <a:gd name="connsiteX12" fmla="*/ 11525 w 108870"/>
                <a:gd name="connsiteY12" fmla="*/ 95536 h 101102"/>
                <a:gd name="connsiteX13" fmla="*/ 19526 w 108870"/>
                <a:gd name="connsiteY13" fmla="*/ 99536 h 101102"/>
                <a:gd name="connsiteX14" fmla="*/ 31718 w 108870"/>
                <a:gd name="connsiteY14" fmla="*/ 97155 h 101102"/>
                <a:gd name="connsiteX15" fmla="*/ 35433 w 108870"/>
                <a:gd name="connsiteY15" fmla="*/ 99346 h 101102"/>
                <a:gd name="connsiteX16" fmla="*/ 44767 w 108870"/>
                <a:gd name="connsiteY16" fmla="*/ 92297 h 101102"/>
                <a:gd name="connsiteX17" fmla="*/ 59150 w 108870"/>
                <a:gd name="connsiteY17" fmla="*/ 89154 h 101102"/>
                <a:gd name="connsiteX18" fmla="*/ 67532 w 108870"/>
                <a:gd name="connsiteY18" fmla="*/ 86011 h 101102"/>
                <a:gd name="connsiteX19" fmla="*/ 53530 w 108870"/>
                <a:gd name="connsiteY19" fmla="*/ 72866 h 101102"/>
                <a:gd name="connsiteX20" fmla="*/ 58007 w 108870"/>
                <a:gd name="connsiteY20" fmla="*/ 58865 h 101102"/>
                <a:gd name="connsiteX21" fmla="*/ 85630 w 108870"/>
                <a:gd name="connsiteY21" fmla="*/ 42005 h 101102"/>
                <a:gd name="connsiteX22" fmla="*/ 91249 w 108870"/>
                <a:gd name="connsiteY22" fmla="*/ 22860 h 101102"/>
                <a:gd name="connsiteX23" fmla="*/ 108871 w 108870"/>
                <a:gd name="connsiteY23" fmla="*/ 5810 h 101102"/>
                <a:gd name="connsiteX24" fmla="*/ 104299 w 108870"/>
                <a:gd name="connsiteY24" fmla="*/ 5144 h 10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870" h="101102">
                  <a:moveTo>
                    <a:pt x="104299" y="5144"/>
                  </a:moveTo>
                  <a:cubicBezTo>
                    <a:pt x="98203" y="7144"/>
                    <a:pt x="96107" y="0"/>
                    <a:pt x="91059" y="0"/>
                  </a:cubicBezTo>
                  <a:cubicBezTo>
                    <a:pt x="86011" y="0"/>
                    <a:pt x="86963" y="12287"/>
                    <a:pt x="81915" y="12287"/>
                  </a:cubicBezTo>
                  <a:cubicBezTo>
                    <a:pt x="76771" y="12287"/>
                    <a:pt x="77819" y="19431"/>
                    <a:pt x="70675" y="20383"/>
                  </a:cubicBezTo>
                  <a:cubicBezTo>
                    <a:pt x="63532" y="21431"/>
                    <a:pt x="61531" y="21431"/>
                    <a:pt x="64579" y="26479"/>
                  </a:cubicBezTo>
                  <a:cubicBezTo>
                    <a:pt x="67627" y="31528"/>
                    <a:pt x="60484" y="29527"/>
                    <a:pt x="54388" y="29527"/>
                  </a:cubicBezTo>
                  <a:cubicBezTo>
                    <a:pt x="48292" y="29527"/>
                    <a:pt x="48292" y="25432"/>
                    <a:pt x="44196" y="25432"/>
                  </a:cubicBezTo>
                  <a:cubicBezTo>
                    <a:pt x="40100" y="25432"/>
                    <a:pt x="37052" y="32575"/>
                    <a:pt x="34004" y="36671"/>
                  </a:cubicBezTo>
                  <a:cubicBezTo>
                    <a:pt x="30956" y="40767"/>
                    <a:pt x="10573" y="49911"/>
                    <a:pt x="4476" y="52959"/>
                  </a:cubicBezTo>
                  <a:cubicBezTo>
                    <a:pt x="2762" y="53816"/>
                    <a:pt x="1238" y="56483"/>
                    <a:pt x="0" y="59912"/>
                  </a:cubicBezTo>
                  <a:cubicBezTo>
                    <a:pt x="7334" y="60484"/>
                    <a:pt x="14859" y="64675"/>
                    <a:pt x="18097" y="68866"/>
                  </a:cubicBezTo>
                  <a:cubicBezTo>
                    <a:pt x="22574" y="74486"/>
                    <a:pt x="12954" y="80772"/>
                    <a:pt x="8763" y="85916"/>
                  </a:cubicBezTo>
                  <a:cubicBezTo>
                    <a:pt x="4572" y="91059"/>
                    <a:pt x="11334" y="91345"/>
                    <a:pt x="11525" y="95536"/>
                  </a:cubicBezTo>
                  <a:cubicBezTo>
                    <a:pt x="11811" y="99727"/>
                    <a:pt x="17431" y="103251"/>
                    <a:pt x="19526" y="99536"/>
                  </a:cubicBezTo>
                  <a:cubicBezTo>
                    <a:pt x="21622" y="95822"/>
                    <a:pt x="25146" y="97155"/>
                    <a:pt x="31718" y="97155"/>
                  </a:cubicBezTo>
                  <a:cubicBezTo>
                    <a:pt x="33623" y="97155"/>
                    <a:pt x="34671" y="98108"/>
                    <a:pt x="35433" y="99346"/>
                  </a:cubicBezTo>
                  <a:cubicBezTo>
                    <a:pt x="39052" y="96393"/>
                    <a:pt x="43339" y="93726"/>
                    <a:pt x="44767" y="92297"/>
                  </a:cubicBezTo>
                  <a:cubicBezTo>
                    <a:pt x="47244" y="89821"/>
                    <a:pt x="53530" y="89154"/>
                    <a:pt x="59150" y="89154"/>
                  </a:cubicBezTo>
                  <a:cubicBezTo>
                    <a:pt x="62579" y="89154"/>
                    <a:pt x="64960" y="88106"/>
                    <a:pt x="67532" y="86011"/>
                  </a:cubicBezTo>
                  <a:cubicBezTo>
                    <a:pt x="61531" y="79534"/>
                    <a:pt x="55721" y="74200"/>
                    <a:pt x="53530" y="72866"/>
                  </a:cubicBezTo>
                  <a:cubicBezTo>
                    <a:pt x="48196" y="69628"/>
                    <a:pt x="51435" y="60484"/>
                    <a:pt x="58007" y="58865"/>
                  </a:cubicBezTo>
                  <a:cubicBezTo>
                    <a:pt x="64579" y="57245"/>
                    <a:pt x="80676" y="44863"/>
                    <a:pt x="85630" y="42005"/>
                  </a:cubicBezTo>
                  <a:cubicBezTo>
                    <a:pt x="90583" y="39243"/>
                    <a:pt x="87249" y="30099"/>
                    <a:pt x="91249" y="22860"/>
                  </a:cubicBezTo>
                  <a:cubicBezTo>
                    <a:pt x="93345" y="19050"/>
                    <a:pt x="101060" y="11811"/>
                    <a:pt x="108871" y="5810"/>
                  </a:cubicBezTo>
                  <a:cubicBezTo>
                    <a:pt x="106966" y="5144"/>
                    <a:pt x="105537" y="4763"/>
                    <a:pt x="104299" y="514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7FA586-41A5-6E95-3972-BD67DF17E2D8}"/>
                </a:ext>
              </a:extLst>
            </p:cNvPr>
            <p:cNvSpPr/>
            <p:nvPr/>
          </p:nvSpPr>
          <p:spPr>
            <a:xfrm>
              <a:off x="8010572" y="3355839"/>
              <a:ext cx="218824" cy="124532"/>
            </a:xfrm>
            <a:custGeom>
              <a:avLst/>
              <a:gdLst>
                <a:gd name="connsiteX0" fmla="*/ 119063 w 119286"/>
                <a:gd name="connsiteY0" fmla="*/ 43822 h 67885"/>
                <a:gd name="connsiteX1" fmla="*/ 115443 w 119286"/>
                <a:gd name="connsiteY1" fmla="*/ 43727 h 67885"/>
                <a:gd name="connsiteX2" fmla="*/ 94774 w 119286"/>
                <a:gd name="connsiteY2" fmla="*/ 39917 h 67885"/>
                <a:gd name="connsiteX3" fmla="*/ 64294 w 119286"/>
                <a:gd name="connsiteY3" fmla="*/ 27630 h 67885"/>
                <a:gd name="connsiteX4" fmla="*/ 32004 w 119286"/>
                <a:gd name="connsiteY4" fmla="*/ 4103 h 67885"/>
                <a:gd name="connsiteX5" fmla="*/ 19336 w 119286"/>
                <a:gd name="connsiteY5" fmla="*/ 1627 h 67885"/>
                <a:gd name="connsiteX6" fmla="*/ 9620 w 119286"/>
                <a:gd name="connsiteY6" fmla="*/ 4579 h 67885"/>
                <a:gd name="connsiteX7" fmla="*/ 2476 w 119286"/>
                <a:gd name="connsiteY7" fmla="*/ 13628 h 67885"/>
                <a:gd name="connsiteX8" fmla="*/ 0 w 119286"/>
                <a:gd name="connsiteY8" fmla="*/ 25534 h 67885"/>
                <a:gd name="connsiteX9" fmla="*/ 8096 w 119286"/>
                <a:gd name="connsiteY9" fmla="*/ 31821 h 67885"/>
                <a:gd name="connsiteX10" fmla="*/ 20574 w 119286"/>
                <a:gd name="connsiteY10" fmla="*/ 38107 h 67885"/>
                <a:gd name="connsiteX11" fmla="*/ 32480 w 119286"/>
                <a:gd name="connsiteY11" fmla="*/ 44394 h 67885"/>
                <a:gd name="connsiteX12" fmla="*/ 45625 w 119286"/>
                <a:gd name="connsiteY12" fmla="*/ 51919 h 67885"/>
                <a:gd name="connsiteX13" fmla="*/ 60579 w 119286"/>
                <a:gd name="connsiteY13" fmla="*/ 49442 h 67885"/>
                <a:gd name="connsiteX14" fmla="*/ 69342 w 119286"/>
                <a:gd name="connsiteY14" fmla="*/ 58205 h 67885"/>
                <a:gd name="connsiteX15" fmla="*/ 89916 w 119286"/>
                <a:gd name="connsiteY15" fmla="*/ 66302 h 67885"/>
                <a:gd name="connsiteX16" fmla="*/ 117443 w 119286"/>
                <a:gd name="connsiteY16" fmla="*/ 63825 h 67885"/>
                <a:gd name="connsiteX17" fmla="*/ 118110 w 119286"/>
                <a:gd name="connsiteY17" fmla="*/ 47632 h 67885"/>
                <a:gd name="connsiteX18" fmla="*/ 119063 w 119286"/>
                <a:gd name="connsiteY18" fmla="*/ 43822 h 6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286" h="67885">
                  <a:moveTo>
                    <a:pt x="119063" y="43822"/>
                  </a:moveTo>
                  <a:cubicBezTo>
                    <a:pt x="118015" y="43727"/>
                    <a:pt x="116776" y="43727"/>
                    <a:pt x="115443" y="43727"/>
                  </a:cubicBezTo>
                  <a:cubicBezTo>
                    <a:pt x="106299" y="44108"/>
                    <a:pt x="100679" y="39536"/>
                    <a:pt x="94774" y="39917"/>
                  </a:cubicBezTo>
                  <a:cubicBezTo>
                    <a:pt x="88773" y="40298"/>
                    <a:pt x="71628" y="33631"/>
                    <a:pt x="64294" y="27630"/>
                  </a:cubicBezTo>
                  <a:cubicBezTo>
                    <a:pt x="56959" y="21629"/>
                    <a:pt x="36957" y="9056"/>
                    <a:pt x="32004" y="4103"/>
                  </a:cubicBezTo>
                  <a:cubicBezTo>
                    <a:pt x="27051" y="-850"/>
                    <a:pt x="20098" y="-850"/>
                    <a:pt x="19336" y="1627"/>
                  </a:cubicBezTo>
                  <a:cubicBezTo>
                    <a:pt x="18669" y="3913"/>
                    <a:pt x="15049" y="4103"/>
                    <a:pt x="9620" y="4579"/>
                  </a:cubicBezTo>
                  <a:cubicBezTo>
                    <a:pt x="8191" y="7056"/>
                    <a:pt x="2476" y="10294"/>
                    <a:pt x="2476" y="13628"/>
                  </a:cubicBezTo>
                  <a:cubicBezTo>
                    <a:pt x="2476" y="17343"/>
                    <a:pt x="0" y="22391"/>
                    <a:pt x="0" y="25534"/>
                  </a:cubicBezTo>
                  <a:cubicBezTo>
                    <a:pt x="0" y="28678"/>
                    <a:pt x="6191" y="29249"/>
                    <a:pt x="8096" y="31821"/>
                  </a:cubicBezTo>
                  <a:cubicBezTo>
                    <a:pt x="10001" y="34297"/>
                    <a:pt x="20002" y="35536"/>
                    <a:pt x="20574" y="38107"/>
                  </a:cubicBezTo>
                  <a:cubicBezTo>
                    <a:pt x="21241" y="40584"/>
                    <a:pt x="28099" y="43727"/>
                    <a:pt x="32480" y="44394"/>
                  </a:cubicBezTo>
                  <a:cubicBezTo>
                    <a:pt x="36862" y="45061"/>
                    <a:pt x="43053" y="50014"/>
                    <a:pt x="45625" y="51919"/>
                  </a:cubicBezTo>
                  <a:cubicBezTo>
                    <a:pt x="48101" y="53824"/>
                    <a:pt x="57531" y="49442"/>
                    <a:pt x="60579" y="49442"/>
                  </a:cubicBezTo>
                  <a:cubicBezTo>
                    <a:pt x="63722" y="49442"/>
                    <a:pt x="68675" y="55062"/>
                    <a:pt x="69342" y="58205"/>
                  </a:cubicBezTo>
                  <a:cubicBezTo>
                    <a:pt x="70009" y="61348"/>
                    <a:pt x="86201" y="63253"/>
                    <a:pt x="89916" y="66302"/>
                  </a:cubicBezTo>
                  <a:cubicBezTo>
                    <a:pt x="93631" y="69445"/>
                    <a:pt x="113633" y="67540"/>
                    <a:pt x="117443" y="63825"/>
                  </a:cubicBezTo>
                  <a:cubicBezTo>
                    <a:pt x="121158" y="60110"/>
                    <a:pt x="118110" y="53157"/>
                    <a:pt x="118110" y="47632"/>
                  </a:cubicBezTo>
                  <a:cubicBezTo>
                    <a:pt x="118015" y="45537"/>
                    <a:pt x="118491" y="44489"/>
                    <a:pt x="119063" y="4382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F71526-4E00-EF8A-3355-BDAF8A80FAF4}"/>
                </a:ext>
              </a:extLst>
            </p:cNvPr>
            <p:cNvSpPr/>
            <p:nvPr/>
          </p:nvSpPr>
          <p:spPr>
            <a:xfrm>
              <a:off x="8333476" y="3416493"/>
              <a:ext cx="248119" cy="543101"/>
            </a:xfrm>
            <a:custGeom>
              <a:avLst/>
              <a:gdLst>
                <a:gd name="connsiteX0" fmla="*/ 109347 w 135255"/>
                <a:gd name="connsiteY0" fmla="*/ 269743 h 296056"/>
                <a:gd name="connsiteX1" fmla="*/ 104394 w 135255"/>
                <a:gd name="connsiteY1" fmla="*/ 257932 h 296056"/>
                <a:gd name="connsiteX2" fmla="*/ 98108 w 135255"/>
                <a:gd name="connsiteY2" fmla="*/ 238596 h 296056"/>
                <a:gd name="connsiteX3" fmla="*/ 92488 w 135255"/>
                <a:gd name="connsiteY3" fmla="*/ 221737 h 296056"/>
                <a:gd name="connsiteX4" fmla="*/ 94964 w 135255"/>
                <a:gd name="connsiteY4" fmla="*/ 210497 h 296056"/>
                <a:gd name="connsiteX5" fmla="*/ 95631 w 135255"/>
                <a:gd name="connsiteY5" fmla="*/ 202972 h 296056"/>
                <a:gd name="connsiteX6" fmla="*/ 92488 w 135255"/>
                <a:gd name="connsiteY6" fmla="*/ 192400 h 296056"/>
                <a:gd name="connsiteX7" fmla="*/ 80581 w 135255"/>
                <a:gd name="connsiteY7" fmla="*/ 178017 h 296056"/>
                <a:gd name="connsiteX8" fmla="*/ 83725 w 135255"/>
                <a:gd name="connsiteY8" fmla="*/ 153061 h 296056"/>
                <a:gd name="connsiteX9" fmla="*/ 92488 w 135255"/>
                <a:gd name="connsiteY9" fmla="*/ 148013 h 296056"/>
                <a:gd name="connsiteX10" fmla="*/ 104394 w 135255"/>
                <a:gd name="connsiteY10" fmla="*/ 144298 h 296056"/>
                <a:gd name="connsiteX11" fmla="*/ 118777 w 135255"/>
                <a:gd name="connsiteY11" fmla="*/ 136202 h 296056"/>
                <a:gd name="connsiteX12" fmla="*/ 126873 w 135255"/>
                <a:gd name="connsiteY12" fmla="*/ 129344 h 296056"/>
                <a:gd name="connsiteX13" fmla="*/ 134969 w 135255"/>
                <a:gd name="connsiteY13" fmla="*/ 116200 h 296056"/>
                <a:gd name="connsiteX14" fmla="*/ 135255 w 135255"/>
                <a:gd name="connsiteY14" fmla="*/ 116200 h 296056"/>
                <a:gd name="connsiteX15" fmla="*/ 128111 w 135255"/>
                <a:gd name="connsiteY15" fmla="*/ 117724 h 296056"/>
                <a:gd name="connsiteX16" fmla="*/ 118301 w 135255"/>
                <a:gd name="connsiteY16" fmla="*/ 112485 h 296056"/>
                <a:gd name="connsiteX17" fmla="*/ 109538 w 135255"/>
                <a:gd name="connsiteY17" fmla="*/ 108294 h 296056"/>
                <a:gd name="connsiteX18" fmla="*/ 109538 w 135255"/>
                <a:gd name="connsiteY18" fmla="*/ 97816 h 296056"/>
                <a:gd name="connsiteX19" fmla="*/ 103537 w 135255"/>
                <a:gd name="connsiteY19" fmla="*/ 90768 h 296056"/>
                <a:gd name="connsiteX20" fmla="*/ 98584 w 135255"/>
                <a:gd name="connsiteY20" fmla="*/ 77814 h 296056"/>
                <a:gd name="connsiteX21" fmla="*/ 84201 w 135255"/>
                <a:gd name="connsiteY21" fmla="*/ 75052 h 296056"/>
                <a:gd name="connsiteX22" fmla="*/ 81439 w 135255"/>
                <a:gd name="connsiteY22" fmla="*/ 67336 h 296056"/>
                <a:gd name="connsiteX23" fmla="*/ 94393 w 135255"/>
                <a:gd name="connsiteY23" fmla="*/ 45238 h 296056"/>
                <a:gd name="connsiteX24" fmla="*/ 98203 w 135255"/>
                <a:gd name="connsiteY24" fmla="*/ 22093 h 296056"/>
                <a:gd name="connsiteX25" fmla="*/ 91916 w 135255"/>
                <a:gd name="connsiteY25" fmla="*/ 14377 h 296056"/>
                <a:gd name="connsiteX26" fmla="*/ 88392 w 135255"/>
                <a:gd name="connsiteY26" fmla="*/ 5614 h 296056"/>
                <a:gd name="connsiteX27" fmla="*/ 77914 w 135255"/>
                <a:gd name="connsiteY27" fmla="*/ 1042 h 296056"/>
                <a:gd name="connsiteX28" fmla="*/ 75247 w 135255"/>
                <a:gd name="connsiteY28" fmla="*/ 2566 h 296056"/>
                <a:gd name="connsiteX29" fmla="*/ 75533 w 135255"/>
                <a:gd name="connsiteY29" fmla="*/ 2662 h 296056"/>
                <a:gd name="connsiteX30" fmla="*/ 71819 w 135255"/>
                <a:gd name="connsiteY30" fmla="*/ 10186 h 296056"/>
                <a:gd name="connsiteX31" fmla="*/ 73057 w 135255"/>
                <a:gd name="connsiteY31" fmla="*/ 20759 h 296056"/>
                <a:gd name="connsiteX32" fmla="*/ 66199 w 135255"/>
                <a:gd name="connsiteY32" fmla="*/ 20759 h 296056"/>
                <a:gd name="connsiteX33" fmla="*/ 53054 w 135255"/>
                <a:gd name="connsiteY33" fmla="*/ 26379 h 296056"/>
                <a:gd name="connsiteX34" fmla="*/ 42481 w 135255"/>
                <a:gd name="connsiteY34" fmla="*/ 38857 h 296056"/>
                <a:gd name="connsiteX35" fmla="*/ 38100 w 135255"/>
                <a:gd name="connsiteY35" fmla="*/ 58192 h 296056"/>
                <a:gd name="connsiteX36" fmla="*/ 32480 w 135255"/>
                <a:gd name="connsiteY36" fmla="*/ 77528 h 296056"/>
                <a:gd name="connsiteX37" fmla="*/ 20003 w 135255"/>
                <a:gd name="connsiteY37" fmla="*/ 76861 h 296056"/>
                <a:gd name="connsiteX38" fmla="*/ 16859 w 135255"/>
                <a:gd name="connsiteY38" fmla="*/ 92482 h 296056"/>
                <a:gd name="connsiteX39" fmla="*/ 12478 w 135255"/>
                <a:gd name="connsiteY39" fmla="*/ 109342 h 296056"/>
                <a:gd name="connsiteX40" fmla="*/ 5620 w 135255"/>
                <a:gd name="connsiteY40" fmla="*/ 121248 h 296056"/>
                <a:gd name="connsiteX41" fmla="*/ 0 w 135255"/>
                <a:gd name="connsiteY41" fmla="*/ 125915 h 296056"/>
                <a:gd name="connsiteX42" fmla="*/ 14859 w 135255"/>
                <a:gd name="connsiteY42" fmla="*/ 141536 h 296056"/>
                <a:gd name="connsiteX43" fmla="*/ 32861 w 135255"/>
                <a:gd name="connsiteY43" fmla="*/ 173540 h 296056"/>
                <a:gd name="connsiteX44" fmla="*/ 30480 w 135255"/>
                <a:gd name="connsiteY44" fmla="*/ 199067 h 296056"/>
                <a:gd name="connsiteX45" fmla="*/ 37052 w 135255"/>
                <a:gd name="connsiteY45" fmla="*/ 207735 h 296056"/>
                <a:gd name="connsiteX46" fmla="*/ 52483 w 135255"/>
                <a:gd name="connsiteY46" fmla="*/ 205830 h 296056"/>
                <a:gd name="connsiteX47" fmla="*/ 65818 w 135255"/>
                <a:gd name="connsiteY47" fmla="*/ 189923 h 296056"/>
                <a:gd name="connsiteX48" fmla="*/ 74009 w 135255"/>
                <a:gd name="connsiteY48" fmla="*/ 196210 h 296056"/>
                <a:gd name="connsiteX49" fmla="*/ 80296 w 135255"/>
                <a:gd name="connsiteY49" fmla="*/ 213736 h 296056"/>
                <a:gd name="connsiteX50" fmla="*/ 88487 w 135255"/>
                <a:gd name="connsiteY50" fmla="*/ 247930 h 296056"/>
                <a:gd name="connsiteX51" fmla="*/ 94583 w 135255"/>
                <a:gd name="connsiteY51" fmla="*/ 272981 h 296056"/>
                <a:gd name="connsiteX52" fmla="*/ 96679 w 135255"/>
                <a:gd name="connsiteY52" fmla="*/ 291745 h 296056"/>
                <a:gd name="connsiteX53" fmla="*/ 95726 w 135255"/>
                <a:gd name="connsiteY53" fmla="*/ 296032 h 296056"/>
                <a:gd name="connsiteX54" fmla="*/ 109347 w 135255"/>
                <a:gd name="connsiteY54" fmla="*/ 269743 h 29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5255" h="296056">
                  <a:moveTo>
                    <a:pt x="109347" y="269743"/>
                  </a:moveTo>
                  <a:cubicBezTo>
                    <a:pt x="109347" y="263551"/>
                    <a:pt x="104394" y="262885"/>
                    <a:pt x="104394" y="257932"/>
                  </a:cubicBezTo>
                  <a:cubicBezTo>
                    <a:pt x="104394" y="252883"/>
                    <a:pt x="104394" y="244216"/>
                    <a:pt x="98108" y="238596"/>
                  </a:cubicBezTo>
                  <a:cubicBezTo>
                    <a:pt x="91821" y="232976"/>
                    <a:pt x="88773" y="224880"/>
                    <a:pt x="92488" y="221737"/>
                  </a:cubicBezTo>
                  <a:cubicBezTo>
                    <a:pt x="96203" y="218593"/>
                    <a:pt x="93154" y="209830"/>
                    <a:pt x="94964" y="210497"/>
                  </a:cubicBezTo>
                  <a:cubicBezTo>
                    <a:pt x="96869" y="211164"/>
                    <a:pt x="99346" y="204877"/>
                    <a:pt x="95631" y="202972"/>
                  </a:cubicBezTo>
                  <a:cubicBezTo>
                    <a:pt x="91916" y="201067"/>
                    <a:pt x="95631" y="193638"/>
                    <a:pt x="92488" y="192400"/>
                  </a:cubicBezTo>
                  <a:cubicBezTo>
                    <a:pt x="89345" y="191161"/>
                    <a:pt x="80581" y="181160"/>
                    <a:pt x="80581" y="178017"/>
                  </a:cubicBezTo>
                  <a:cubicBezTo>
                    <a:pt x="80581" y="174874"/>
                    <a:pt x="83058" y="157348"/>
                    <a:pt x="83725" y="153061"/>
                  </a:cubicBezTo>
                  <a:cubicBezTo>
                    <a:pt x="84392" y="148680"/>
                    <a:pt x="90583" y="148013"/>
                    <a:pt x="92488" y="148013"/>
                  </a:cubicBezTo>
                  <a:cubicBezTo>
                    <a:pt x="94393" y="148013"/>
                    <a:pt x="101822" y="148680"/>
                    <a:pt x="104394" y="144298"/>
                  </a:cubicBezTo>
                  <a:cubicBezTo>
                    <a:pt x="106871" y="139917"/>
                    <a:pt x="117538" y="139345"/>
                    <a:pt x="118777" y="136202"/>
                  </a:cubicBezTo>
                  <a:cubicBezTo>
                    <a:pt x="120015" y="133059"/>
                    <a:pt x="126873" y="133059"/>
                    <a:pt x="126873" y="129344"/>
                  </a:cubicBezTo>
                  <a:cubicBezTo>
                    <a:pt x="126873" y="125629"/>
                    <a:pt x="134969" y="116200"/>
                    <a:pt x="134969" y="116200"/>
                  </a:cubicBezTo>
                  <a:cubicBezTo>
                    <a:pt x="135064" y="116200"/>
                    <a:pt x="135160" y="116200"/>
                    <a:pt x="135255" y="116200"/>
                  </a:cubicBezTo>
                  <a:cubicBezTo>
                    <a:pt x="134303" y="114580"/>
                    <a:pt x="132302" y="116009"/>
                    <a:pt x="128111" y="117724"/>
                  </a:cubicBezTo>
                  <a:cubicBezTo>
                    <a:pt x="121063" y="120581"/>
                    <a:pt x="117634" y="116676"/>
                    <a:pt x="118301" y="112485"/>
                  </a:cubicBezTo>
                  <a:cubicBezTo>
                    <a:pt x="118967" y="108294"/>
                    <a:pt x="113347" y="108294"/>
                    <a:pt x="109538" y="108294"/>
                  </a:cubicBezTo>
                  <a:cubicBezTo>
                    <a:pt x="105728" y="108294"/>
                    <a:pt x="108109" y="102007"/>
                    <a:pt x="109538" y="97816"/>
                  </a:cubicBezTo>
                  <a:cubicBezTo>
                    <a:pt x="110966" y="93625"/>
                    <a:pt x="108109" y="91149"/>
                    <a:pt x="103537" y="90768"/>
                  </a:cubicBezTo>
                  <a:cubicBezTo>
                    <a:pt x="98965" y="90387"/>
                    <a:pt x="96869" y="80576"/>
                    <a:pt x="98584" y="77814"/>
                  </a:cubicBezTo>
                  <a:cubicBezTo>
                    <a:pt x="100298" y="75052"/>
                    <a:pt x="89154" y="72575"/>
                    <a:pt x="84201" y="75052"/>
                  </a:cubicBezTo>
                  <a:cubicBezTo>
                    <a:pt x="79248" y="77528"/>
                    <a:pt x="82772" y="70861"/>
                    <a:pt x="81439" y="67336"/>
                  </a:cubicBezTo>
                  <a:cubicBezTo>
                    <a:pt x="80010" y="63812"/>
                    <a:pt x="87725" y="51906"/>
                    <a:pt x="94393" y="45238"/>
                  </a:cubicBezTo>
                  <a:cubicBezTo>
                    <a:pt x="101060" y="38571"/>
                    <a:pt x="98203" y="29808"/>
                    <a:pt x="98203" y="22093"/>
                  </a:cubicBezTo>
                  <a:cubicBezTo>
                    <a:pt x="98203" y="14377"/>
                    <a:pt x="95060" y="14377"/>
                    <a:pt x="91916" y="14377"/>
                  </a:cubicBezTo>
                  <a:cubicBezTo>
                    <a:pt x="88773" y="14377"/>
                    <a:pt x="88392" y="9805"/>
                    <a:pt x="88392" y="5614"/>
                  </a:cubicBezTo>
                  <a:cubicBezTo>
                    <a:pt x="88392" y="1423"/>
                    <a:pt x="81725" y="-1720"/>
                    <a:pt x="77914" y="1042"/>
                  </a:cubicBezTo>
                  <a:cubicBezTo>
                    <a:pt x="77343" y="1423"/>
                    <a:pt x="76391" y="1995"/>
                    <a:pt x="75247" y="2566"/>
                  </a:cubicBezTo>
                  <a:cubicBezTo>
                    <a:pt x="75438" y="2566"/>
                    <a:pt x="75533" y="2662"/>
                    <a:pt x="75533" y="2662"/>
                  </a:cubicBezTo>
                  <a:cubicBezTo>
                    <a:pt x="75533" y="2662"/>
                    <a:pt x="74295" y="8948"/>
                    <a:pt x="71819" y="10186"/>
                  </a:cubicBezTo>
                  <a:cubicBezTo>
                    <a:pt x="69342" y="11425"/>
                    <a:pt x="69342" y="15139"/>
                    <a:pt x="73057" y="20759"/>
                  </a:cubicBezTo>
                  <a:cubicBezTo>
                    <a:pt x="76771" y="26379"/>
                    <a:pt x="67437" y="23902"/>
                    <a:pt x="66199" y="20759"/>
                  </a:cubicBezTo>
                  <a:cubicBezTo>
                    <a:pt x="64961" y="17616"/>
                    <a:pt x="57436" y="22664"/>
                    <a:pt x="53054" y="26379"/>
                  </a:cubicBezTo>
                  <a:cubicBezTo>
                    <a:pt x="48673" y="30094"/>
                    <a:pt x="42481" y="31999"/>
                    <a:pt x="42481" y="38857"/>
                  </a:cubicBezTo>
                  <a:cubicBezTo>
                    <a:pt x="42481" y="45715"/>
                    <a:pt x="36862" y="52573"/>
                    <a:pt x="38100" y="58192"/>
                  </a:cubicBezTo>
                  <a:cubicBezTo>
                    <a:pt x="39338" y="63812"/>
                    <a:pt x="31813" y="74480"/>
                    <a:pt x="32480" y="77528"/>
                  </a:cubicBezTo>
                  <a:cubicBezTo>
                    <a:pt x="33147" y="80671"/>
                    <a:pt x="21908" y="76861"/>
                    <a:pt x="20003" y="76861"/>
                  </a:cubicBezTo>
                  <a:cubicBezTo>
                    <a:pt x="18097" y="76861"/>
                    <a:pt x="19336" y="88672"/>
                    <a:pt x="16859" y="92482"/>
                  </a:cubicBezTo>
                  <a:cubicBezTo>
                    <a:pt x="14383" y="96197"/>
                    <a:pt x="16193" y="109342"/>
                    <a:pt x="12478" y="109342"/>
                  </a:cubicBezTo>
                  <a:cubicBezTo>
                    <a:pt x="8763" y="109342"/>
                    <a:pt x="5620" y="121248"/>
                    <a:pt x="5620" y="121248"/>
                  </a:cubicBezTo>
                  <a:cubicBezTo>
                    <a:pt x="5620" y="121248"/>
                    <a:pt x="2572" y="123343"/>
                    <a:pt x="0" y="125915"/>
                  </a:cubicBezTo>
                  <a:cubicBezTo>
                    <a:pt x="3048" y="132202"/>
                    <a:pt x="8668" y="138964"/>
                    <a:pt x="14859" y="141536"/>
                  </a:cubicBezTo>
                  <a:cubicBezTo>
                    <a:pt x="24003" y="145251"/>
                    <a:pt x="30099" y="163729"/>
                    <a:pt x="32861" y="173540"/>
                  </a:cubicBezTo>
                  <a:cubicBezTo>
                    <a:pt x="35623" y="183351"/>
                    <a:pt x="33814" y="193447"/>
                    <a:pt x="30480" y="199067"/>
                  </a:cubicBezTo>
                  <a:cubicBezTo>
                    <a:pt x="27242" y="204687"/>
                    <a:pt x="31623" y="204877"/>
                    <a:pt x="37052" y="207735"/>
                  </a:cubicBezTo>
                  <a:cubicBezTo>
                    <a:pt x="42481" y="210497"/>
                    <a:pt x="48482" y="211450"/>
                    <a:pt x="52483" y="205830"/>
                  </a:cubicBezTo>
                  <a:cubicBezTo>
                    <a:pt x="56483" y="200210"/>
                    <a:pt x="64675" y="196210"/>
                    <a:pt x="65818" y="189923"/>
                  </a:cubicBezTo>
                  <a:cubicBezTo>
                    <a:pt x="66961" y="183637"/>
                    <a:pt x="70771" y="192971"/>
                    <a:pt x="74009" y="196210"/>
                  </a:cubicBezTo>
                  <a:cubicBezTo>
                    <a:pt x="77248" y="199448"/>
                    <a:pt x="79629" y="205830"/>
                    <a:pt x="80296" y="213736"/>
                  </a:cubicBezTo>
                  <a:cubicBezTo>
                    <a:pt x="80963" y="221641"/>
                    <a:pt x="81725" y="241549"/>
                    <a:pt x="88487" y="247930"/>
                  </a:cubicBezTo>
                  <a:cubicBezTo>
                    <a:pt x="95250" y="254217"/>
                    <a:pt x="96488" y="268028"/>
                    <a:pt x="94583" y="272981"/>
                  </a:cubicBezTo>
                  <a:cubicBezTo>
                    <a:pt x="92678" y="277934"/>
                    <a:pt x="98108" y="286316"/>
                    <a:pt x="96679" y="291745"/>
                  </a:cubicBezTo>
                  <a:cubicBezTo>
                    <a:pt x="96393" y="292793"/>
                    <a:pt x="96107" y="294317"/>
                    <a:pt x="95726" y="296032"/>
                  </a:cubicBezTo>
                  <a:cubicBezTo>
                    <a:pt x="101918" y="296984"/>
                    <a:pt x="109347" y="269743"/>
                    <a:pt x="109347" y="26974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BF4356A-276B-43DF-B4A5-7D05623AAAA3}"/>
                </a:ext>
              </a:extLst>
            </p:cNvPr>
            <p:cNvSpPr/>
            <p:nvPr/>
          </p:nvSpPr>
          <p:spPr>
            <a:xfrm>
              <a:off x="8249429" y="3423957"/>
              <a:ext cx="84563" cy="47061"/>
            </a:xfrm>
            <a:custGeom>
              <a:avLst/>
              <a:gdLst>
                <a:gd name="connsiteX0" fmla="*/ 46006 w 46097"/>
                <a:gd name="connsiteY0" fmla="*/ 8403 h 25654"/>
                <a:gd name="connsiteX1" fmla="*/ 27718 w 46097"/>
                <a:gd name="connsiteY1" fmla="*/ 3450 h 25654"/>
                <a:gd name="connsiteX2" fmla="*/ 14764 w 46097"/>
                <a:gd name="connsiteY2" fmla="*/ 1355 h 25654"/>
                <a:gd name="connsiteX3" fmla="*/ 3524 w 46097"/>
                <a:gd name="connsiteY3" fmla="*/ 11165 h 25654"/>
                <a:gd name="connsiteX4" fmla="*/ 0 w 46097"/>
                <a:gd name="connsiteY4" fmla="*/ 17833 h 25654"/>
                <a:gd name="connsiteX5" fmla="*/ 4096 w 46097"/>
                <a:gd name="connsiteY5" fmla="*/ 21452 h 25654"/>
                <a:gd name="connsiteX6" fmla="*/ 14669 w 46097"/>
                <a:gd name="connsiteY6" fmla="*/ 23929 h 25654"/>
                <a:gd name="connsiteX7" fmla="*/ 29718 w 46097"/>
                <a:gd name="connsiteY7" fmla="*/ 25167 h 25654"/>
                <a:gd name="connsiteX8" fmla="*/ 45339 w 46097"/>
                <a:gd name="connsiteY8" fmla="*/ 23262 h 25654"/>
                <a:gd name="connsiteX9" fmla="*/ 43434 w 46097"/>
                <a:gd name="connsiteY9" fmla="*/ 9546 h 25654"/>
                <a:gd name="connsiteX10" fmla="*/ 46006 w 46097"/>
                <a:gd name="connsiteY10" fmla="*/ 8403 h 2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97" h="25654">
                  <a:moveTo>
                    <a:pt x="46006" y="8403"/>
                  </a:moveTo>
                  <a:cubicBezTo>
                    <a:pt x="36576" y="-265"/>
                    <a:pt x="34004" y="6689"/>
                    <a:pt x="27718" y="3450"/>
                  </a:cubicBezTo>
                  <a:cubicBezTo>
                    <a:pt x="21050" y="-74"/>
                    <a:pt x="17907" y="-1122"/>
                    <a:pt x="14764" y="1355"/>
                  </a:cubicBezTo>
                  <a:cubicBezTo>
                    <a:pt x="11621" y="3831"/>
                    <a:pt x="6668" y="3450"/>
                    <a:pt x="3524" y="11165"/>
                  </a:cubicBezTo>
                  <a:cubicBezTo>
                    <a:pt x="2477" y="13737"/>
                    <a:pt x="1238" y="16023"/>
                    <a:pt x="0" y="17833"/>
                  </a:cubicBezTo>
                  <a:cubicBezTo>
                    <a:pt x="1048" y="20214"/>
                    <a:pt x="2762" y="21833"/>
                    <a:pt x="4096" y="21452"/>
                  </a:cubicBezTo>
                  <a:cubicBezTo>
                    <a:pt x="6572" y="20786"/>
                    <a:pt x="9715" y="25167"/>
                    <a:pt x="14669" y="23929"/>
                  </a:cubicBezTo>
                  <a:cubicBezTo>
                    <a:pt x="19717" y="22691"/>
                    <a:pt x="22765" y="27072"/>
                    <a:pt x="29718" y="25167"/>
                  </a:cubicBezTo>
                  <a:cubicBezTo>
                    <a:pt x="36576" y="23262"/>
                    <a:pt x="42863" y="27644"/>
                    <a:pt x="45339" y="23262"/>
                  </a:cubicBezTo>
                  <a:cubicBezTo>
                    <a:pt x="47815" y="18881"/>
                    <a:pt x="43434" y="9546"/>
                    <a:pt x="43434" y="9546"/>
                  </a:cubicBezTo>
                  <a:cubicBezTo>
                    <a:pt x="43434" y="9546"/>
                    <a:pt x="44577" y="9070"/>
                    <a:pt x="46006" y="84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D32C2FA-5F94-0903-A058-32B07755B7B1}"/>
                </a:ext>
              </a:extLst>
            </p:cNvPr>
            <p:cNvSpPr/>
            <p:nvPr/>
          </p:nvSpPr>
          <p:spPr>
            <a:xfrm>
              <a:off x="8613395" y="3577235"/>
              <a:ext cx="209757" cy="440637"/>
            </a:xfrm>
            <a:custGeom>
              <a:avLst/>
              <a:gdLst>
                <a:gd name="connsiteX0" fmla="*/ 86106 w 114343"/>
                <a:gd name="connsiteY0" fmla="*/ 28481 h 240201"/>
                <a:gd name="connsiteX1" fmla="*/ 70485 w 114343"/>
                <a:gd name="connsiteY1" fmla="*/ 16574 h 240201"/>
                <a:gd name="connsiteX2" fmla="*/ 66103 w 114343"/>
                <a:gd name="connsiteY2" fmla="*/ 7240 h 240201"/>
                <a:gd name="connsiteX3" fmla="*/ 52959 w 114343"/>
                <a:gd name="connsiteY3" fmla="*/ 382 h 240201"/>
                <a:gd name="connsiteX4" fmla="*/ 40481 w 114343"/>
                <a:gd name="connsiteY4" fmla="*/ 8478 h 240201"/>
                <a:gd name="connsiteX5" fmla="*/ 29908 w 114343"/>
                <a:gd name="connsiteY5" fmla="*/ 10383 h 240201"/>
                <a:gd name="connsiteX6" fmla="*/ 16192 w 114343"/>
                <a:gd name="connsiteY6" fmla="*/ 10383 h 240201"/>
                <a:gd name="connsiteX7" fmla="*/ 4286 w 114343"/>
                <a:gd name="connsiteY7" fmla="*/ 11621 h 240201"/>
                <a:gd name="connsiteX8" fmla="*/ 0 w 114343"/>
                <a:gd name="connsiteY8" fmla="*/ 14955 h 240201"/>
                <a:gd name="connsiteX9" fmla="*/ 5715 w 114343"/>
                <a:gd name="connsiteY9" fmla="*/ 23337 h 240201"/>
                <a:gd name="connsiteX10" fmla="*/ 13716 w 114343"/>
                <a:gd name="connsiteY10" fmla="*/ 35339 h 240201"/>
                <a:gd name="connsiteX11" fmla="*/ 26765 w 114343"/>
                <a:gd name="connsiteY11" fmla="*/ 42387 h 240201"/>
                <a:gd name="connsiteX12" fmla="*/ 37814 w 114343"/>
                <a:gd name="connsiteY12" fmla="*/ 45435 h 240201"/>
                <a:gd name="connsiteX13" fmla="*/ 42863 w 114343"/>
                <a:gd name="connsiteY13" fmla="*/ 57436 h 240201"/>
                <a:gd name="connsiteX14" fmla="*/ 30861 w 114343"/>
                <a:gd name="connsiteY14" fmla="*/ 64485 h 240201"/>
                <a:gd name="connsiteX15" fmla="*/ 47911 w 114343"/>
                <a:gd name="connsiteY15" fmla="*/ 79535 h 240201"/>
                <a:gd name="connsiteX16" fmla="*/ 55912 w 114343"/>
                <a:gd name="connsiteY16" fmla="*/ 93536 h 240201"/>
                <a:gd name="connsiteX17" fmla="*/ 68961 w 114343"/>
                <a:gd name="connsiteY17" fmla="*/ 110586 h 240201"/>
                <a:gd name="connsiteX18" fmla="*/ 82010 w 114343"/>
                <a:gd name="connsiteY18" fmla="*/ 122587 h 240201"/>
                <a:gd name="connsiteX19" fmla="*/ 84963 w 114343"/>
                <a:gd name="connsiteY19" fmla="*/ 138590 h 240201"/>
                <a:gd name="connsiteX20" fmla="*/ 90011 w 114343"/>
                <a:gd name="connsiteY20" fmla="*/ 164688 h 240201"/>
                <a:gd name="connsiteX21" fmla="*/ 78962 w 114343"/>
                <a:gd name="connsiteY21" fmla="*/ 182690 h 240201"/>
                <a:gd name="connsiteX22" fmla="*/ 64960 w 114343"/>
                <a:gd name="connsiteY22" fmla="*/ 191739 h 240201"/>
                <a:gd name="connsiteX23" fmla="*/ 64960 w 114343"/>
                <a:gd name="connsiteY23" fmla="*/ 205741 h 240201"/>
                <a:gd name="connsiteX24" fmla="*/ 46958 w 114343"/>
                <a:gd name="connsiteY24" fmla="*/ 205741 h 240201"/>
                <a:gd name="connsiteX25" fmla="*/ 37242 w 114343"/>
                <a:gd name="connsiteY25" fmla="*/ 213361 h 240201"/>
                <a:gd name="connsiteX26" fmla="*/ 44196 w 114343"/>
                <a:gd name="connsiteY26" fmla="*/ 218695 h 240201"/>
                <a:gd name="connsiteX27" fmla="*/ 39719 w 114343"/>
                <a:gd name="connsiteY27" fmla="*/ 232506 h 240201"/>
                <a:gd name="connsiteX28" fmla="*/ 47625 w 114343"/>
                <a:gd name="connsiteY28" fmla="*/ 238793 h 240201"/>
                <a:gd name="connsiteX29" fmla="*/ 61913 w 114343"/>
                <a:gd name="connsiteY29" fmla="*/ 227839 h 240201"/>
                <a:gd name="connsiteX30" fmla="*/ 65627 w 114343"/>
                <a:gd name="connsiteY30" fmla="*/ 221743 h 240201"/>
                <a:gd name="connsiteX31" fmla="*/ 69818 w 114343"/>
                <a:gd name="connsiteY31" fmla="*/ 213361 h 240201"/>
                <a:gd name="connsiteX32" fmla="*/ 79629 w 114343"/>
                <a:gd name="connsiteY32" fmla="*/ 211741 h 240201"/>
                <a:gd name="connsiteX33" fmla="*/ 101155 w 114343"/>
                <a:gd name="connsiteY33" fmla="*/ 201455 h 240201"/>
                <a:gd name="connsiteX34" fmla="*/ 113538 w 114343"/>
                <a:gd name="connsiteY34" fmla="*/ 180404 h 240201"/>
                <a:gd name="connsiteX35" fmla="*/ 109823 w 114343"/>
                <a:gd name="connsiteY35" fmla="*/ 143638 h 240201"/>
                <a:gd name="connsiteX36" fmla="*/ 94869 w 114343"/>
                <a:gd name="connsiteY36" fmla="*/ 118873 h 240201"/>
                <a:gd name="connsiteX37" fmla="*/ 69342 w 114343"/>
                <a:gd name="connsiteY37" fmla="*/ 97346 h 240201"/>
                <a:gd name="connsiteX38" fmla="*/ 62293 w 114343"/>
                <a:gd name="connsiteY38" fmla="*/ 85154 h 240201"/>
                <a:gd name="connsiteX39" fmla="*/ 58293 w 114343"/>
                <a:gd name="connsiteY39" fmla="*/ 63628 h 240201"/>
                <a:gd name="connsiteX40" fmla="*/ 69532 w 114343"/>
                <a:gd name="connsiteY40" fmla="*/ 49816 h 240201"/>
                <a:gd name="connsiteX41" fmla="*/ 75628 w 114343"/>
                <a:gd name="connsiteY41" fmla="*/ 40482 h 240201"/>
                <a:gd name="connsiteX42" fmla="*/ 88011 w 114343"/>
                <a:gd name="connsiteY42" fmla="*/ 32290 h 240201"/>
                <a:gd name="connsiteX43" fmla="*/ 89344 w 114343"/>
                <a:gd name="connsiteY43" fmla="*/ 31148 h 240201"/>
                <a:gd name="connsiteX44" fmla="*/ 86106 w 114343"/>
                <a:gd name="connsiteY44" fmla="*/ 28481 h 24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343" h="240201">
                  <a:moveTo>
                    <a:pt x="86106" y="28481"/>
                  </a:moveTo>
                  <a:cubicBezTo>
                    <a:pt x="81724" y="27814"/>
                    <a:pt x="70485" y="19718"/>
                    <a:pt x="70485" y="16574"/>
                  </a:cubicBezTo>
                  <a:cubicBezTo>
                    <a:pt x="70485" y="13431"/>
                    <a:pt x="76105" y="8478"/>
                    <a:pt x="66103" y="7240"/>
                  </a:cubicBezTo>
                  <a:cubicBezTo>
                    <a:pt x="56102" y="6002"/>
                    <a:pt x="54864" y="2191"/>
                    <a:pt x="52959" y="382"/>
                  </a:cubicBezTo>
                  <a:cubicBezTo>
                    <a:pt x="51054" y="-1523"/>
                    <a:pt x="42958" y="4097"/>
                    <a:pt x="40481" y="8478"/>
                  </a:cubicBezTo>
                  <a:cubicBezTo>
                    <a:pt x="38005" y="12860"/>
                    <a:pt x="35528" y="7240"/>
                    <a:pt x="29908" y="10383"/>
                  </a:cubicBezTo>
                  <a:cubicBezTo>
                    <a:pt x="24289" y="13526"/>
                    <a:pt x="18669" y="6002"/>
                    <a:pt x="16192" y="10383"/>
                  </a:cubicBezTo>
                  <a:cubicBezTo>
                    <a:pt x="13716" y="14765"/>
                    <a:pt x="7429" y="7907"/>
                    <a:pt x="4286" y="11621"/>
                  </a:cubicBezTo>
                  <a:cubicBezTo>
                    <a:pt x="3143" y="13050"/>
                    <a:pt x="1524" y="14193"/>
                    <a:pt x="0" y="14955"/>
                  </a:cubicBezTo>
                  <a:cubicBezTo>
                    <a:pt x="2762" y="18003"/>
                    <a:pt x="5715" y="20956"/>
                    <a:pt x="5715" y="23337"/>
                  </a:cubicBezTo>
                  <a:cubicBezTo>
                    <a:pt x="5715" y="27337"/>
                    <a:pt x="13716" y="30386"/>
                    <a:pt x="13716" y="35339"/>
                  </a:cubicBezTo>
                  <a:cubicBezTo>
                    <a:pt x="13716" y="40387"/>
                    <a:pt x="23717" y="44387"/>
                    <a:pt x="26765" y="42387"/>
                  </a:cubicBezTo>
                  <a:cubicBezTo>
                    <a:pt x="29813" y="40387"/>
                    <a:pt x="36766" y="38386"/>
                    <a:pt x="37814" y="45435"/>
                  </a:cubicBezTo>
                  <a:cubicBezTo>
                    <a:pt x="38767" y="52483"/>
                    <a:pt x="42863" y="52483"/>
                    <a:pt x="42863" y="57436"/>
                  </a:cubicBezTo>
                  <a:cubicBezTo>
                    <a:pt x="42863" y="62485"/>
                    <a:pt x="32861" y="59437"/>
                    <a:pt x="30861" y="64485"/>
                  </a:cubicBezTo>
                  <a:cubicBezTo>
                    <a:pt x="28861" y="69533"/>
                    <a:pt x="47911" y="75534"/>
                    <a:pt x="47911" y="79535"/>
                  </a:cubicBezTo>
                  <a:cubicBezTo>
                    <a:pt x="47911" y="83535"/>
                    <a:pt x="53911" y="88583"/>
                    <a:pt x="55912" y="93536"/>
                  </a:cubicBezTo>
                  <a:cubicBezTo>
                    <a:pt x="57912" y="98585"/>
                    <a:pt x="66961" y="104585"/>
                    <a:pt x="68961" y="110586"/>
                  </a:cubicBezTo>
                  <a:cubicBezTo>
                    <a:pt x="70961" y="116587"/>
                    <a:pt x="78962" y="119635"/>
                    <a:pt x="82010" y="122587"/>
                  </a:cubicBezTo>
                  <a:cubicBezTo>
                    <a:pt x="84963" y="125636"/>
                    <a:pt x="86011" y="132589"/>
                    <a:pt x="84963" y="138590"/>
                  </a:cubicBezTo>
                  <a:cubicBezTo>
                    <a:pt x="84010" y="144590"/>
                    <a:pt x="83915" y="155639"/>
                    <a:pt x="90011" y="164688"/>
                  </a:cubicBezTo>
                  <a:cubicBezTo>
                    <a:pt x="96012" y="173737"/>
                    <a:pt x="82963" y="177737"/>
                    <a:pt x="78962" y="182690"/>
                  </a:cubicBezTo>
                  <a:cubicBezTo>
                    <a:pt x="74962" y="187643"/>
                    <a:pt x="76962" y="194692"/>
                    <a:pt x="64960" y="191739"/>
                  </a:cubicBezTo>
                  <a:cubicBezTo>
                    <a:pt x="52959" y="188691"/>
                    <a:pt x="66961" y="201740"/>
                    <a:pt x="64960" y="205741"/>
                  </a:cubicBezTo>
                  <a:cubicBezTo>
                    <a:pt x="62960" y="209741"/>
                    <a:pt x="46958" y="201740"/>
                    <a:pt x="46958" y="205741"/>
                  </a:cubicBezTo>
                  <a:cubicBezTo>
                    <a:pt x="46958" y="208122"/>
                    <a:pt x="41529" y="211265"/>
                    <a:pt x="37242" y="213361"/>
                  </a:cubicBezTo>
                  <a:cubicBezTo>
                    <a:pt x="38957" y="215647"/>
                    <a:pt x="41434" y="216885"/>
                    <a:pt x="44196" y="218695"/>
                  </a:cubicBezTo>
                  <a:cubicBezTo>
                    <a:pt x="47911" y="221076"/>
                    <a:pt x="39529" y="224981"/>
                    <a:pt x="39719" y="232506"/>
                  </a:cubicBezTo>
                  <a:cubicBezTo>
                    <a:pt x="39909" y="240031"/>
                    <a:pt x="45529" y="241841"/>
                    <a:pt x="47625" y="238793"/>
                  </a:cubicBezTo>
                  <a:cubicBezTo>
                    <a:pt x="49720" y="235745"/>
                    <a:pt x="58388" y="228982"/>
                    <a:pt x="61913" y="227839"/>
                  </a:cubicBezTo>
                  <a:cubicBezTo>
                    <a:pt x="65437" y="226696"/>
                    <a:pt x="61913" y="221552"/>
                    <a:pt x="65627" y="221743"/>
                  </a:cubicBezTo>
                  <a:cubicBezTo>
                    <a:pt x="69342" y="221933"/>
                    <a:pt x="68199" y="216409"/>
                    <a:pt x="69818" y="213361"/>
                  </a:cubicBezTo>
                  <a:cubicBezTo>
                    <a:pt x="71438" y="210313"/>
                    <a:pt x="74009" y="211456"/>
                    <a:pt x="79629" y="211741"/>
                  </a:cubicBezTo>
                  <a:cubicBezTo>
                    <a:pt x="85249" y="211932"/>
                    <a:pt x="93154" y="206598"/>
                    <a:pt x="101155" y="201455"/>
                  </a:cubicBezTo>
                  <a:cubicBezTo>
                    <a:pt x="109061" y="196311"/>
                    <a:pt x="110490" y="195168"/>
                    <a:pt x="113538" y="180404"/>
                  </a:cubicBezTo>
                  <a:cubicBezTo>
                    <a:pt x="116586" y="165641"/>
                    <a:pt x="110014" y="148115"/>
                    <a:pt x="109823" y="143638"/>
                  </a:cubicBezTo>
                  <a:cubicBezTo>
                    <a:pt x="109633" y="139161"/>
                    <a:pt x="98869" y="118587"/>
                    <a:pt x="94869" y="118873"/>
                  </a:cubicBezTo>
                  <a:cubicBezTo>
                    <a:pt x="90868" y="119063"/>
                    <a:pt x="72676" y="100394"/>
                    <a:pt x="69342" y="97346"/>
                  </a:cubicBezTo>
                  <a:cubicBezTo>
                    <a:pt x="66103" y="94298"/>
                    <a:pt x="66961" y="89155"/>
                    <a:pt x="62293" y="85154"/>
                  </a:cubicBezTo>
                  <a:cubicBezTo>
                    <a:pt x="57626" y="81154"/>
                    <a:pt x="57150" y="70867"/>
                    <a:pt x="58293" y="63628"/>
                  </a:cubicBezTo>
                  <a:cubicBezTo>
                    <a:pt x="59436" y="56389"/>
                    <a:pt x="69723" y="54770"/>
                    <a:pt x="69532" y="49816"/>
                  </a:cubicBezTo>
                  <a:cubicBezTo>
                    <a:pt x="69342" y="44864"/>
                    <a:pt x="70485" y="40673"/>
                    <a:pt x="75628" y="40482"/>
                  </a:cubicBezTo>
                  <a:cubicBezTo>
                    <a:pt x="80772" y="40196"/>
                    <a:pt x="85725" y="36005"/>
                    <a:pt x="88011" y="32290"/>
                  </a:cubicBezTo>
                  <a:cubicBezTo>
                    <a:pt x="88392" y="31719"/>
                    <a:pt x="88868" y="31433"/>
                    <a:pt x="89344" y="31148"/>
                  </a:cubicBezTo>
                  <a:cubicBezTo>
                    <a:pt x="88011" y="29624"/>
                    <a:pt x="86868" y="28671"/>
                    <a:pt x="86106" y="2848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643B9F-40AA-7B0B-50AF-754418A95BD0}"/>
                </a:ext>
              </a:extLst>
            </p:cNvPr>
            <p:cNvSpPr/>
            <p:nvPr/>
          </p:nvSpPr>
          <p:spPr>
            <a:xfrm>
              <a:off x="8618858" y="3843178"/>
              <a:ext cx="162156" cy="125282"/>
            </a:xfrm>
            <a:custGeom>
              <a:avLst/>
              <a:gdLst>
                <a:gd name="connsiteX0" fmla="*/ 43790 w 88395"/>
                <a:gd name="connsiteY0" fmla="*/ 60770 h 68294"/>
                <a:gd name="connsiteX1" fmla="*/ 61792 w 88395"/>
                <a:gd name="connsiteY1" fmla="*/ 60770 h 68294"/>
                <a:gd name="connsiteX2" fmla="*/ 61792 w 88395"/>
                <a:gd name="connsiteY2" fmla="*/ 46768 h 68294"/>
                <a:gd name="connsiteX3" fmla="*/ 75794 w 88395"/>
                <a:gd name="connsiteY3" fmla="*/ 37719 h 68294"/>
                <a:gd name="connsiteX4" fmla="*/ 86843 w 88395"/>
                <a:gd name="connsiteY4" fmla="*/ 19717 h 68294"/>
                <a:gd name="connsiteX5" fmla="*/ 81318 w 88395"/>
                <a:gd name="connsiteY5" fmla="*/ 0 h 68294"/>
                <a:gd name="connsiteX6" fmla="*/ 70079 w 88395"/>
                <a:gd name="connsiteY6" fmla="*/ 2191 h 68294"/>
                <a:gd name="connsiteX7" fmla="*/ 59316 w 88395"/>
                <a:gd name="connsiteY7" fmla="*/ 5525 h 68294"/>
                <a:gd name="connsiteX8" fmla="*/ 54553 w 88395"/>
                <a:gd name="connsiteY8" fmla="*/ 9620 h 68294"/>
                <a:gd name="connsiteX9" fmla="*/ 45790 w 88395"/>
                <a:gd name="connsiteY9" fmla="*/ 3524 h 68294"/>
                <a:gd name="connsiteX10" fmla="*/ 24168 w 88395"/>
                <a:gd name="connsiteY10" fmla="*/ 2858 h 68294"/>
                <a:gd name="connsiteX11" fmla="*/ 2547 w 88395"/>
                <a:gd name="connsiteY11" fmla="*/ 13621 h 68294"/>
                <a:gd name="connsiteX12" fmla="*/ 3214 w 88395"/>
                <a:gd name="connsiteY12" fmla="*/ 27813 h 68294"/>
                <a:gd name="connsiteX13" fmla="*/ 5214 w 88395"/>
                <a:gd name="connsiteY13" fmla="*/ 40005 h 68294"/>
                <a:gd name="connsiteX14" fmla="*/ 5023 w 88395"/>
                <a:gd name="connsiteY14" fmla="*/ 40481 h 68294"/>
                <a:gd name="connsiteX15" fmla="*/ 9309 w 88395"/>
                <a:gd name="connsiteY15" fmla="*/ 54769 h 68294"/>
                <a:gd name="connsiteX16" fmla="*/ 19120 w 88395"/>
                <a:gd name="connsiteY16" fmla="*/ 56388 h 68294"/>
                <a:gd name="connsiteX17" fmla="*/ 19787 w 88395"/>
                <a:gd name="connsiteY17" fmla="*/ 64770 h 68294"/>
                <a:gd name="connsiteX18" fmla="*/ 32455 w 88395"/>
                <a:gd name="connsiteY18" fmla="*/ 65913 h 68294"/>
                <a:gd name="connsiteX19" fmla="*/ 33884 w 88395"/>
                <a:gd name="connsiteY19" fmla="*/ 68294 h 68294"/>
                <a:gd name="connsiteX20" fmla="*/ 43790 w 88395"/>
                <a:gd name="connsiteY20" fmla="*/ 60770 h 6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95" h="68294">
                  <a:moveTo>
                    <a:pt x="43790" y="60770"/>
                  </a:moveTo>
                  <a:cubicBezTo>
                    <a:pt x="43790" y="56769"/>
                    <a:pt x="59792" y="64770"/>
                    <a:pt x="61792" y="60770"/>
                  </a:cubicBezTo>
                  <a:cubicBezTo>
                    <a:pt x="63792" y="56769"/>
                    <a:pt x="49791" y="43720"/>
                    <a:pt x="61792" y="46768"/>
                  </a:cubicBezTo>
                  <a:cubicBezTo>
                    <a:pt x="73794" y="49816"/>
                    <a:pt x="71793" y="42767"/>
                    <a:pt x="75794" y="37719"/>
                  </a:cubicBezTo>
                  <a:cubicBezTo>
                    <a:pt x="79794" y="32671"/>
                    <a:pt x="92844" y="28670"/>
                    <a:pt x="86843" y="19717"/>
                  </a:cubicBezTo>
                  <a:cubicBezTo>
                    <a:pt x="82557" y="13335"/>
                    <a:pt x="81318" y="5905"/>
                    <a:pt x="81318" y="0"/>
                  </a:cubicBezTo>
                  <a:cubicBezTo>
                    <a:pt x="77413" y="3048"/>
                    <a:pt x="72746" y="3334"/>
                    <a:pt x="70079" y="2191"/>
                  </a:cubicBezTo>
                  <a:cubicBezTo>
                    <a:pt x="66650" y="857"/>
                    <a:pt x="59316" y="191"/>
                    <a:pt x="59316" y="5525"/>
                  </a:cubicBezTo>
                  <a:cubicBezTo>
                    <a:pt x="59316" y="10954"/>
                    <a:pt x="53886" y="12287"/>
                    <a:pt x="54553" y="9620"/>
                  </a:cubicBezTo>
                  <a:cubicBezTo>
                    <a:pt x="55220" y="6953"/>
                    <a:pt x="49124" y="7620"/>
                    <a:pt x="45790" y="3524"/>
                  </a:cubicBezTo>
                  <a:cubicBezTo>
                    <a:pt x="42456" y="-571"/>
                    <a:pt x="30264" y="4858"/>
                    <a:pt x="24168" y="2858"/>
                  </a:cubicBezTo>
                  <a:cubicBezTo>
                    <a:pt x="18072" y="857"/>
                    <a:pt x="8643" y="6191"/>
                    <a:pt x="2547" y="13621"/>
                  </a:cubicBezTo>
                  <a:cubicBezTo>
                    <a:pt x="-3549" y="21050"/>
                    <a:pt x="3214" y="21050"/>
                    <a:pt x="3214" y="27813"/>
                  </a:cubicBezTo>
                  <a:cubicBezTo>
                    <a:pt x="3214" y="34576"/>
                    <a:pt x="7309" y="34576"/>
                    <a:pt x="5214" y="40005"/>
                  </a:cubicBezTo>
                  <a:cubicBezTo>
                    <a:pt x="5118" y="40100"/>
                    <a:pt x="5118" y="40291"/>
                    <a:pt x="5023" y="40481"/>
                  </a:cubicBezTo>
                  <a:cubicBezTo>
                    <a:pt x="11024" y="43148"/>
                    <a:pt x="8643" y="50578"/>
                    <a:pt x="9309" y="54769"/>
                  </a:cubicBezTo>
                  <a:cubicBezTo>
                    <a:pt x="9976" y="59246"/>
                    <a:pt x="15882" y="56674"/>
                    <a:pt x="19120" y="56388"/>
                  </a:cubicBezTo>
                  <a:cubicBezTo>
                    <a:pt x="22359" y="56197"/>
                    <a:pt x="17025" y="61532"/>
                    <a:pt x="19787" y="64770"/>
                  </a:cubicBezTo>
                  <a:cubicBezTo>
                    <a:pt x="22644" y="68008"/>
                    <a:pt x="30741" y="62008"/>
                    <a:pt x="32455" y="65913"/>
                  </a:cubicBezTo>
                  <a:cubicBezTo>
                    <a:pt x="32836" y="66866"/>
                    <a:pt x="33313" y="67628"/>
                    <a:pt x="33884" y="68294"/>
                  </a:cubicBezTo>
                  <a:cubicBezTo>
                    <a:pt x="38361" y="66294"/>
                    <a:pt x="43790" y="63151"/>
                    <a:pt x="43790" y="6077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41F57E0-259C-A8ED-A258-2245DF361478}"/>
                </a:ext>
              </a:extLst>
            </p:cNvPr>
            <p:cNvSpPr/>
            <p:nvPr/>
          </p:nvSpPr>
          <p:spPr>
            <a:xfrm>
              <a:off x="8555909" y="3604495"/>
              <a:ext cx="213475" cy="258596"/>
            </a:xfrm>
            <a:custGeom>
              <a:avLst/>
              <a:gdLst>
                <a:gd name="connsiteX0" fmla="*/ 79057 w 116370"/>
                <a:gd name="connsiteY0" fmla="*/ 64579 h 140966"/>
                <a:gd name="connsiteX1" fmla="*/ 62008 w 116370"/>
                <a:gd name="connsiteY1" fmla="*/ 49530 h 140966"/>
                <a:gd name="connsiteX2" fmla="*/ 74009 w 116370"/>
                <a:gd name="connsiteY2" fmla="*/ 42482 h 140966"/>
                <a:gd name="connsiteX3" fmla="*/ 68961 w 116370"/>
                <a:gd name="connsiteY3" fmla="*/ 30480 h 140966"/>
                <a:gd name="connsiteX4" fmla="*/ 57912 w 116370"/>
                <a:gd name="connsiteY4" fmla="*/ 27432 h 140966"/>
                <a:gd name="connsiteX5" fmla="*/ 44863 w 116370"/>
                <a:gd name="connsiteY5" fmla="*/ 20383 h 140966"/>
                <a:gd name="connsiteX6" fmla="*/ 36862 w 116370"/>
                <a:gd name="connsiteY6" fmla="*/ 8382 h 140966"/>
                <a:gd name="connsiteX7" fmla="*/ 31147 w 116370"/>
                <a:gd name="connsiteY7" fmla="*/ 0 h 140966"/>
                <a:gd name="connsiteX8" fmla="*/ 24860 w 116370"/>
                <a:gd name="connsiteY8" fmla="*/ 381 h 140966"/>
                <a:gd name="connsiteX9" fmla="*/ 22384 w 116370"/>
                <a:gd name="connsiteY9" fmla="*/ 8477 h 140966"/>
                <a:gd name="connsiteX10" fmla="*/ 21717 w 116370"/>
                <a:gd name="connsiteY10" fmla="*/ 20955 h 140966"/>
                <a:gd name="connsiteX11" fmla="*/ 13621 w 116370"/>
                <a:gd name="connsiteY11" fmla="*/ 13430 h 140966"/>
                <a:gd name="connsiteX12" fmla="*/ 5524 w 116370"/>
                <a:gd name="connsiteY12" fmla="*/ 26575 h 140966"/>
                <a:gd name="connsiteX13" fmla="*/ 0 w 116370"/>
                <a:gd name="connsiteY13" fmla="*/ 31147 h 140966"/>
                <a:gd name="connsiteX14" fmla="*/ 3048 w 116370"/>
                <a:gd name="connsiteY14" fmla="*/ 34195 h 140966"/>
                <a:gd name="connsiteX15" fmla="*/ 4381 w 116370"/>
                <a:gd name="connsiteY15" fmla="*/ 46387 h 140966"/>
                <a:gd name="connsiteX16" fmla="*/ 15145 w 116370"/>
                <a:gd name="connsiteY16" fmla="*/ 50483 h 140966"/>
                <a:gd name="connsiteX17" fmla="*/ 13811 w 116370"/>
                <a:gd name="connsiteY17" fmla="*/ 67342 h 140966"/>
                <a:gd name="connsiteX18" fmla="*/ 9715 w 116370"/>
                <a:gd name="connsiteY18" fmla="*/ 79534 h 140966"/>
                <a:gd name="connsiteX19" fmla="*/ 23908 w 116370"/>
                <a:gd name="connsiteY19" fmla="*/ 74104 h 140966"/>
                <a:gd name="connsiteX20" fmla="*/ 35433 w 116370"/>
                <a:gd name="connsiteY20" fmla="*/ 73438 h 140966"/>
                <a:gd name="connsiteX21" fmla="*/ 45529 w 116370"/>
                <a:gd name="connsiteY21" fmla="*/ 70771 h 140966"/>
                <a:gd name="connsiteX22" fmla="*/ 60388 w 116370"/>
                <a:gd name="connsiteY22" fmla="*/ 70104 h 140966"/>
                <a:gd name="connsiteX23" fmla="*/ 71819 w 116370"/>
                <a:gd name="connsiteY23" fmla="*/ 81629 h 140966"/>
                <a:gd name="connsiteX24" fmla="*/ 73152 w 116370"/>
                <a:gd name="connsiteY24" fmla="*/ 100489 h 140966"/>
                <a:gd name="connsiteX25" fmla="*/ 84011 w 116370"/>
                <a:gd name="connsiteY25" fmla="*/ 117348 h 140966"/>
                <a:gd name="connsiteX26" fmla="*/ 82010 w 116370"/>
                <a:gd name="connsiteY26" fmla="*/ 135255 h 140966"/>
                <a:gd name="connsiteX27" fmla="*/ 88773 w 116370"/>
                <a:gd name="connsiteY27" fmla="*/ 139637 h 140966"/>
                <a:gd name="connsiteX28" fmla="*/ 93536 w 116370"/>
                <a:gd name="connsiteY28" fmla="*/ 135541 h 140966"/>
                <a:gd name="connsiteX29" fmla="*/ 104299 w 116370"/>
                <a:gd name="connsiteY29" fmla="*/ 132207 h 140966"/>
                <a:gd name="connsiteX30" fmla="*/ 115538 w 116370"/>
                <a:gd name="connsiteY30" fmla="*/ 130016 h 140966"/>
                <a:gd name="connsiteX31" fmla="*/ 116014 w 116370"/>
                <a:gd name="connsiteY31" fmla="*/ 123635 h 140966"/>
                <a:gd name="connsiteX32" fmla="*/ 113062 w 116370"/>
                <a:gd name="connsiteY32" fmla="*/ 107633 h 140966"/>
                <a:gd name="connsiteX33" fmla="*/ 100013 w 116370"/>
                <a:gd name="connsiteY33" fmla="*/ 95631 h 140966"/>
                <a:gd name="connsiteX34" fmla="*/ 86963 w 116370"/>
                <a:gd name="connsiteY34" fmla="*/ 78581 h 140966"/>
                <a:gd name="connsiteX35" fmla="*/ 79057 w 116370"/>
                <a:gd name="connsiteY35" fmla="*/ 64579 h 1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6370" h="140966">
                  <a:moveTo>
                    <a:pt x="79057" y="64579"/>
                  </a:moveTo>
                  <a:cubicBezTo>
                    <a:pt x="79057" y="60579"/>
                    <a:pt x="60007" y="54578"/>
                    <a:pt x="62008" y="49530"/>
                  </a:cubicBezTo>
                  <a:cubicBezTo>
                    <a:pt x="64008" y="44482"/>
                    <a:pt x="74009" y="47530"/>
                    <a:pt x="74009" y="42482"/>
                  </a:cubicBezTo>
                  <a:cubicBezTo>
                    <a:pt x="74009" y="37433"/>
                    <a:pt x="70009" y="37433"/>
                    <a:pt x="68961" y="30480"/>
                  </a:cubicBezTo>
                  <a:cubicBezTo>
                    <a:pt x="68008" y="23432"/>
                    <a:pt x="60960" y="25432"/>
                    <a:pt x="57912" y="27432"/>
                  </a:cubicBezTo>
                  <a:cubicBezTo>
                    <a:pt x="54864" y="29432"/>
                    <a:pt x="44863" y="25432"/>
                    <a:pt x="44863" y="20383"/>
                  </a:cubicBezTo>
                  <a:cubicBezTo>
                    <a:pt x="44863" y="15335"/>
                    <a:pt x="36862" y="12383"/>
                    <a:pt x="36862" y="8382"/>
                  </a:cubicBezTo>
                  <a:cubicBezTo>
                    <a:pt x="36862" y="6096"/>
                    <a:pt x="33909" y="3048"/>
                    <a:pt x="31147" y="0"/>
                  </a:cubicBezTo>
                  <a:cubicBezTo>
                    <a:pt x="28575" y="1238"/>
                    <a:pt x="26003" y="1524"/>
                    <a:pt x="24860" y="381"/>
                  </a:cubicBezTo>
                  <a:cubicBezTo>
                    <a:pt x="22955" y="-1524"/>
                    <a:pt x="20479" y="6572"/>
                    <a:pt x="22384" y="8477"/>
                  </a:cubicBezTo>
                  <a:cubicBezTo>
                    <a:pt x="24289" y="10382"/>
                    <a:pt x="26765" y="22193"/>
                    <a:pt x="21717" y="20955"/>
                  </a:cubicBezTo>
                  <a:cubicBezTo>
                    <a:pt x="16669" y="19717"/>
                    <a:pt x="16669" y="12859"/>
                    <a:pt x="13621" y="13430"/>
                  </a:cubicBezTo>
                  <a:cubicBezTo>
                    <a:pt x="13621" y="13430"/>
                    <a:pt x="5524" y="22765"/>
                    <a:pt x="5524" y="26575"/>
                  </a:cubicBezTo>
                  <a:cubicBezTo>
                    <a:pt x="5524" y="29051"/>
                    <a:pt x="2381" y="29908"/>
                    <a:pt x="0" y="31147"/>
                  </a:cubicBezTo>
                  <a:cubicBezTo>
                    <a:pt x="1429" y="32385"/>
                    <a:pt x="2667" y="33623"/>
                    <a:pt x="3048" y="34195"/>
                  </a:cubicBezTo>
                  <a:cubicBezTo>
                    <a:pt x="4381" y="36195"/>
                    <a:pt x="2381" y="41624"/>
                    <a:pt x="4381" y="46387"/>
                  </a:cubicBezTo>
                  <a:cubicBezTo>
                    <a:pt x="6382" y="51149"/>
                    <a:pt x="13145" y="43720"/>
                    <a:pt x="15145" y="50483"/>
                  </a:cubicBezTo>
                  <a:cubicBezTo>
                    <a:pt x="17145" y="57245"/>
                    <a:pt x="13811" y="60579"/>
                    <a:pt x="13811" y="67342"/>
                  </a:cubicBezTo>
                  <a:cubicBezTo>
                    <a:pt x="13811" y="74104"/>
                    <a:pt x="8382" y="73438"/>
                    <a:pt x="9715" y="79534"/>
                  </a:cubicBezTo>
                  <a:cubicBezTo>
                    <a:pt x="11049" y="85630"/>
                    <a:pt x="18479" y="78200"/>
                    <a:pt x="23908" y="74104"/>
                  </a:cubicBezTo>
                  <a:cubicBezTo>
                    <a:pt x="29337" y="70009"/>
                    <a:pt x="33338" y="70675"/>
                    <a:pt x="35433" y="73438"/>
                  </a:cubicBezTo>
                  <a:cubicBezTo>
                    <a:pt x="37433" y="76105"/>
                    <a:pt x="44196" y="74104"/>
                    <a:pt x="45529" y="70771"/>
                  </a:cubicBezTo>
                  <a:cubicBezTo>
                    <a:pt x="46863" y="67437"/>
                    <a:pt x="56959" y="66008"/>
                    <a:pt x="60388" y="70104"/>
                  </a:cubicBezTo>
                  <a:cubicBezTo>
                    <a:pt x="63722" y="74200"/>
                    <a:pt x="67151" y="78867"/>
                    <a:pt x="71819" y="81629"/>
                  </a:cubicBezTo>
                  <a:cubicBezTo>
                    <a:pt x="76581" y="84296"/>
                    <a:pt x="68485" y="99155"/>
                    <a:pt x="73152" y="100489"/>
                  </a:cubicBezTo>
                  <a:cubicBezTo>
                    <a:pt x="77914" y="101822"/>
                    <a:pt x="84677" y="109252"/>
                    <a:pt x="84011" y="117348"/>
                  </a:cubicBezTo>
                  <a:cubicBezTo>
                    <a:pt x="83439" y="124301"/>
                    <a:pt x="87344" y="129254"/>
                    <a:pt x="82010" y="135255"/>
                  </a:cubicBezTo>
                  <a:cubicBezTo>
                    <a:pt x="85344" y="137446"/>
                    <a:pt x="89345" y="137350"/>
                    <a:pt x="88773" y="139637"/>
                  </a:cubicBezTo>
                  <a:cubicBezTo>
                    <a:pt x="88106" y="142304"/>
                    <a:pt x="93536" y="140970"/>
                    <a:pt x="93536" y="135541"/>
                  </a:cubicBezTo>
                  <a:cubicBezTo>
                    <a:pt x="93536" y="130112"/>
                    <a:pt x="100965" y="130778"/>
                    <a:pt x="104299" y="132207"/>
                  </a:cubicBezTo>
                  <a:cubicBezTo>
                    <a:pt x="106966" y="133255"/>
                    <a:pt x="111633" y="133064"/>
                    <a:pt x="115538" y="130016"/>
                  </a:cubicBezTo>
                  <a:cubicBezTo>
                    <a:pt x="115538" y="127635"/>
                    <a:pt x="115729" y="125349"/>
                    <a:pt x="116014" y="123635"/>
                  </a:cubicBezTo>
                  <a:cubicBezTo>
                    <a:pt x="116967" y="117634"/>
                    <a:pt x="116014" y="110585"/>
                    <a:pt x="113062" y="107633"/>
                  </a:cubicBezTo>
                  <a:cubicBezTo>
                    <a:pt x="110014" y="104680"/>
                    <a:pt x="102013" y="101632"/>
                    <a:pt x="100013" y="95631"/>
                  </a:cubicBezTo>
                  <a:cubicBezTo>
                    <a:pt x="98012" y="89630"/>
                    <a:pt x="88963" y="83629"/>
                    <a:pt x="86963" y="78581"/>
                  </a:cubicBezTo>
                  <a:cubicBezTo>
                    <a:pt x="85058" y="73628"/>
                    <a:pt x="79057" y="68580"/>
                    <a:pt x="79057" y="6457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E097184-EFF5-58A9-09D0-191D184AC19E}"/>
                </a:ext>
              </a:extLst>
            </p:cNvPr>
            <p:cNvSpPr/>
            <p:nvPr/>
          </p:nvSpPr>
          <p:spPr>
            <a:xfrm>
              <a:off x="8481472" y="3661981"/>
              <a:ext cx="230451" cy="439256"/>
            </a:xfrm>
            <a:custGeom>
              <a:avLst/>
              <a:gdLst>
                <a:gd name="connsiteX0" fmla="*/ 78200 w 125624"/>
                <a:gd name="connsiteY0" fmla="*/ 126683 h 239448"/>
                <a:gd name="connsiteX1" fmla="*/ 77534 w 125624"/>
                <a:gd name="connsiteY1" fmla="*/ 112490 h 239448"/>
                <a:gd name="connsiteX2" fmla="*/ 99155 w 125624"/>
                <a:gd name="connsiteY2" fmla="*/ 101727 h 239448"/>
                <a:gd name="connsiteX3" fmla="*/ 120777 w 125624"/>
                <a:gd name="connsiteY3" fmla="*/ 102394 h 239448"/>
                <a:gd name="connsiteX4" fmla="*/ 122777 w 125624"/>
                <a:gd name="connsiteY4" fmla="*/ 104108 h 239448"/>
                <a:gd name="connsiteX5" fmla="*/ 124778 w 125624"/>
                <a:gd name="connsiteY5" fmla="*/ 86201 h 239448"/>
                <a:gd name="connsiteX6" fmla="*/ 113919 w 125624"/>
                <a:gd name="connsiteY6" fmla="*/ 69342 h 239448"/>
                <a:gd name="connsiteX7" fmla="*/ 112586 w 125624"/>
                <a:gd name="connsiteY7" fmla="*/ 50483 h 239448"/>
                <a:gd name="connsiteX8" fmla="*/ 101155 w 125624"/>
                <a:gd name="connsiteY8" fmla="*/ 38957 h 239448"/>
                <a:gd name="connsiteX9" fmla="*/ 86296 w 125624"/>
                <a:gd name="connsiteY9" fmla="*/ 39624 h 239448"/>
                <a:gd name="connsiteX10" fmla="*/ 76200 w 125624"/>
                <a:gd name="connsiteY10" fmla="*/ 42291 h 239448"/>
                <a:gd name="connsiteX11" fmla="*/ 64675 w 125624"/>
                <a:gd name="connsiteY11" fmla="*/ 42958 h 239448"/>
                <a:gd name="connsiteX12" fmla="*/ 50483 w 125624"/>
                <a:gd name="connsiteY12" fmla="*/ 48387 h 239448"/>
                <a:gd name="connsiteX13" fmla="*/ 54578 w 125624"/>
                <a:gd name="connsiteY13" fmla="*/ 36195 h 239448"/>
                <a:gd name="connsiteX14" fmla="*/ 55912 w 125624"/>
                <a:gd name="connsiteY14" fmla="*/ 19336 h 239448"/>
                <a:gd name="connsiteX15" fmla="*/ 45148 w 125624"/>
                <a:gd name="connsiteY15" fmla="*/ 15240 h 239448"/>
                <a:gd name="connsiteX16" fmla="*/ 43815 w 125624"/>
                <a:gd name="connsiteY16" fmla="*/ 3048 h 239448"/>
                <a:gd name="connsiteX17" fmla="*/ 40767 w 125624"/>
                <a:gd name="connsiteY17" fmla="*/ 0 h 239448"/>
                <a:gd name="connsiteX18" fmla="*/ 38195 w 125624"/>
                <a:gd name="connsiteY18" fmla="*/ 2286 h 239448"/>
                <a:gd name="connsiteX19" fmla="*/ 23813 w 125624"/>
                <a:gd name="connsiteY19" fmla="*/ 10382 h 239448"/>
                <a:gd name="connsiteX20" fmla="*/ 11906 w 125624"/>
                <a:gd name="connsiteY20" fmla="*/ 14097 h 239448"/>
                <a:gd name="connsiteX21" fmla="*/ 3143 w 125624"/>
                <a:gd name="connsiteY21" fmla="*/ 19145 h 239448"/>
                <a:gd name="connsiteX22" fmla="*/ 0 w 125624"/>
                <a:gd name="connsiteY22" fmla="*/ 44101 h 239448"/>
                <a:gd name="connsiteX23" fmla="*/ 11906 w 125624"/>
                <a:gd name="connsiteY23" fmla="*/ 58483 h 239448"/>
                <a:gd name="connsiteX24" fmla="*/ 15050 w 125624"/>
                <a:gd name="connsiteY24" fmla="*/ 69056 h 239448"/>
                <a:gd name="connsiteX25" fmla="*/ 14383 w 125624"/>
                <a:gd name="connsiteY25" fmla="*/ 76581 h 239448"/>
                <a:gd name="connsiteX26" fmla="*/ 11906 w 125624"/>
                <a:gd name="connsiteY26" fmla="*/ 87821 h 239448"/>
                <a:gd name="connsiteX27" fmla="*/ 17526 w 125624"/>
                <a:gd name="connsiteY27" fmla="*/ 104680 h 239448"/>
                <a:gd name="connsiteX28" fmla="*/ 23813 w 125624"/>
                <a:gd name="connsiteY28" fmla="*/ 124015 h 239448"/>
                <a:gd name="connsiteX29" fmla="*/ 28765 w 125624"/>
                <a:gd name="connsiteY29" fmla="*/ 135826 h 239448"/>
                <a:gd name="connsiteX30" fmla="*/ 15240 w 125624"/>
                <a:gd name="connsiteY30" fmla="*/ 161925 h 239448"/>
                <a:gd name="connsiteX31" fmla="*/ 10763 w 125624"/>
                <a:gd name="connsiteY31" fmla="*/ 185261 h 239448"/>
                <a:gd name="connsiteX32" fmla="*/ 11716 w 125624"/>
                <a:gd name="connsiteY32" fmla="*/ 199263 h 239448"/>
                <a:gd name="connsiteX33" fmla="*/ 32480 w 125624"/>
                <a:gd name="connsiteY33" fmla="*/ 219646 h 239448"/>
                <a:gd name="connsiteX34" fmla="*/ 37243 w 125624"/>
                <a:gd name="connsiteY34" fmla="*/ 227457 h 239448"/>
                <a:gd name="connsiteX35" fmla="*/ 46387 w 125624"/>
                <a:gd name="connsiteY35" fmla="*/ 228029 h 239448"/>
                <a:gd name="connsiteX36" fmla="*/ 54197 w 125624"/>
                <a:gd name="connsiteY36" fmla="*/ 237363 h 239448"/>
                <a:gd name="connsiteX37" fmla="*/ 66675 w 125624"/>
                <a:gd name="connsiteY37" fmla="*/ 238887 h 239448"/>
                <a:gd name="connsiteX38" fmla="*/ 71533 w 125624"/>
                <a:gd name="connsiteY38" fmla="*/ 232505 h 239448"/>
                <a:gd name="connsiteX39" fmla="*/ 53340 w 125624"/>
                <a:gd name="connsiteY39" fmla="*/ 221933 h 239448"/>
                <a:gd name="connsiteX40" fmla="*/ 42386 w 125624"/>
                <a:gd name="connsiteY40" fmla="*/ 203930 h 239448"/>
                <a:gd name="connsiteX41" fmla="*/ 36576 w 125624"/>
                <a:gd name="connsiteY41" fmla="*/ 189167 h 239448"/>
                <a:gd name="connsiteX42" fmla="*/ 26479 w 125624"/>
                <a:gd name="connsiteY42" fmla="*/ 181642 h 239448"/>
                <a:gd name="connsiteX43" fmla="*/ 28385 w 125624"/>
                <a:gd name="connsiteY43" fmla="*/ 156400 h 239448"/>
                <a:gd name="connsiteX44" fmla="*/ 37052 w 125624"/>
                <a:gd name="connsiteY44" fmla="*/ 124111 h 239448"/>
                <a:gd name="connsiteX45" fmla="*/ 50387 w 125624"/>
                <a:gd name="connsiteY45" fmla="*/ 120110 h 239448"/>
                <a:gd name="connsiteX46" fmla="*/ 62294 w 125624"/>
                <a:gd name="connsiteY46" fmla="*/ 129730 h 239448"/>
                <a:gd name="connsiteX47" fmla="*/ 79153 w 125624"/>
                <a:gd name="connsiteY47" fmla="*/ 138589 h 239448"/>
                <a:gd name="connsiteX48" fmla="*/ 80296 w 125624"/>
                <a:gd name="connsiteY48" fmla="*/ 139065 h 239448"/>
                <a:gd name="connsiteX49" fmla="*/ 80486 w 125624"/>
                <a:gd name="connsiteY49" fmla="*/ 138589 h 239448"/>
                <a:gd name="connsiteX50" fmla="*/ 78200 w 125624"/>
                <a:gd name="connsiteY50" fmla="*/ 126683 h 23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5624" h="239448">
                  <a:moveTo>
                    <a:pt x="78200" y="126683"/>
                  </a:moveTo>
                  <a:cubicBezTo>
                    <a:pt x="78200" y="119920"/>
                    <a:pt x="71438" y="119920"/>
                    <a:pt x="77534" y="112490"/>
                  </a:cubicBezTo>
                  <a:cubicBezTo>
                    <a:pt x="83629" y="105061"/>
                    <a:pt x="93059" y="99631"/>
                    <a:pt x="99155" y="101727"/>
                  </a:cubicBezTo>
                  <a:cubicBezTo>
                    <a:pt x="105251" y="103727"/>
                    <a:pt x="117348" y="98393"/>
                    <a:pt x="120777" y="102394"/>
                  </a:cubicBezTo>
                  <a:cubicBezTo>
                    <a:pt x="121348" y="103156"/>
                    <a:pt x="122111" y="103632"/>
                    <a:pt x="122777" y="104108"/>
                  </a:cubicBezTo>
                  <a:cubicBezTo>
                    <a:pt x="128111" y="98108"/>
                    <a:pt x="124206" y="93154"/>
                    <a:pt x="124778" y="86201"/>
                  </a:cubicBezTo>
                  <a:cubicBezTo>
                    <a:pt x="125444" y="78105"/>
                    <a:pt x="118681" y="70675"/>
                    <a:pt x="113919" y="69342"/>
                  </a:cubicBezTo>
                  <a:cubicBezTo>
                    <a:pt x="109156" y="68008"/>
                    <a:pt x="117253" y="53150"/>
                    <a:pt x="112586" y="50483"/>
                  </a:cubicBezTo>
                  <a:cubicBezTo>
                    <a:pt x="107823" y="47815"/>
                    <a:pt x="104489" y="43053"/>
                    <a:pt x="101155" y="38957"/>
                  </a:cubicBezTo>
                  <a:cubicBezTo>
                    <a:pt x="97822" y="34861"/>
                    <a:pt x="87630" y="36290"/>
                    <a:pt x="86296" y="39624"/>
                  </a:cubicBezTo>
                  <a:cubicBezTo>
                    <a:pt x="84963" y="43053"/>
                    <a:pt x="78200" y="45053"/>
                    <a:pt x="76200" y="42291"/>
                  </a:cubicBezTo>
                  <a:cubicBezTo>
                    <a:pt x="74200" y="39624"/>
                    <a:pt x="70104" y="38862"/>
                    <a:pt x="64675" y="42958"/>
                  </a:cubicBezTo>
                  <a:cubicBezTo>
                    <a:pt x="59246" y="47054"/>
                    <a:pt x="51816" y="54388"/>
                    <a:pt x="50483" y="48387"/>
                  </a:cubicBezTo>
                  <a:cubicBezTo>
                    <a:pt x="49149" y="42291"/>
                    <a:pt x="54578" y="42958"/>
                    <a:pt x="54578" y="36195"/>
                  </a:cubicBezTo>
                  <a:cubicBezTo>
                    <a:pt x="54578" y="29432"/>
                    <a:pt x="57912" y="26098"/>
                    <a:pt x="55912" y="19336"/>
                  </a:cubicBezTo>
                  <a:cubicBezTo>
                    <a:pt x="53912" y="12573"/>
                    <a:pt x="47149" y="20002"/>
                    <a:pt x="45148" y="15240"/>
                  </a:cubicBezTo>
                  <a:cubicBezTo>
                    <a:pt x="43148" y="10477"/>
                    <a:pt x="45148" y="5143"/>
                    <a:pt x="43815" y="3048"/>
                  </a:cubicBezTo>
                  <a:cubicBezTo>
                    <a:pt x="43434" y="2381"/>
                    <a:pt x="42196" y="1238"/>
                    <a:pt x="40767" y="0"/>
                  </a:cubicBezTo>
                  <a:cubicBezTo>
                    <a:pt x="39624" y="571"/>
                    <a:pt x="38576" y="1238"/>
                    <a:pt x="38195" y="2286"/>
                  </a:cubicBezTo>
                  <a:cubicBezTo>
                    <a:pt x="36957" y="5429"/>
                    <a:pt x="26384" y="6001"/>
                    <a:pt x="23813" y="10382"/>
                  </a:cubicBezTo>
                  <a:cubicBezTo>
                    <a:pt x="21336" y="14764"/>
                    <a:pt x="13811" y="14097"/>
                    <a:pt x="11906" y="14097"/>
                  </a:cubicBezTo>
                  <a:cubicBezTo>
                    <a:pt x="10001" y="14097"/>
                    <a:pt x="3810" y="14764"/>
                    <a:pt x="3143" y="19145"/>
                  </a:cubicBezTo>
                  <a:cubicBezTo>
                    <a:pt x="2572" y="23527"/>
                    <a:pt x="0" y="41053"/>
                    <a:pt x="0" y="44101"/>
                  </a:cubicBezTo>
                  <a:cubicBezTo>
                    <a:pt x="0" y="47244"/>
                    <a:pt x="8763" y="57245"/>
                    <a:pt x="11906" y="58483"/>
                  </a:cubicBezTo>
                  <a:cubicBezTo>
                    <a:pt x="15050" y="59722"/>
                    <a:pt x="11239" y="67246"/>
                    <a:pt x="15050" y="69056"/>
                  </a:cubicBezTo>
                  <a:cubicBezTo>
                    <a:pt x="18764" y="70961"/>
                    <a:pt x="16288" y="77152"/>
                    <a:pt x="14383" y="76581"/>
                  </a:cubicBezTo>
                  <a:cubicBezTo>
                    <a:pt x="12478" y="75914"/>
                    <a:pt x="15621" y="84677"/>
                    <a:pt x="11906" y="87821"/>
                  </a:cubicBezTo>
                  <a:cubicBezTo>
                    <a:pt x="8192" y="90964"/>
                    <a:pt x="11239" y="99060"/>
                    <a:pt x="17526" y="104680"/>
                  </a:cubicBezTo>
                  <a:cubicBezTo>
                    <a:pt x="23813" y="110300"/>
                    <a:pt x="23813" y="119063"/>
                    <a:pt x="23813" y="124015"/>
                  </a:cubicBezTo>
                  <a:cubicBezTo>
                    <a:pt x="23813" y="128968"/>
                    <a:pt x="28765" y="129635"/>
                    <a:pt x="28765" y="135826"/>
                  </a:cubicBezTo>
                  <a:cubicBezTo>
                    <a:pt x="28765" y="135826"/>
                    <a:pt x="21336" y="163068"/>
                    <a:pt x="15240" y="161925"/>
                  </a:cubicBezTo>
                  <a:cubicBezTo>
                    <a:pt x="13906" y="168688"/>
                    <a:pt x="12287" y="179451"/>
                    <a:pt x="10763" y="185261"/>
                  </a:cubicBezTo>
                  <a:cubicBezTo>
                    <a:pt x="8858" y="192500"/>
                    <a:pt x="7525" y="198787"/>
                    <a:pt x="11716" y="199263"/>
                  </a:cubicBezTo>
                  <a:cubicBezTo>
                    <a:pt x="15907" y="199739"/>
                    <a:pt x="24384" y="209359"/>
                    <a:pt x="32480" y="219646"/>
                  </a:cubicBezTo>
                  <a:cubicBezTo>
                    <a:pt x="34480" y="222123"/>
                    <a:pt x="36004" y="224790"/>
                    <a:pt x="37243" y="227457"/>
                  </a:cubicBezTo>
                  <a:cubicBezTo>
                    <a:pt x="40100" y="227267"/>
                    <a:pt x="43244" y="227457"/>
                    <a:pt x="46387" y="228029"/>
                  </a:cubicBezTo>
                  <a:cubicBezTo>
                    <a:pt x="52578" y="229171"/>
                    <a:pt x="54197" y="234220"/>
                    <a:pt x="54197" y="237363"/>
                  </a:cubicBezTo>
                  <a:cubicBezTo>
                    <a:pt x="54197" y="240506"/>
                    <a:pt x="64675" y="239268"/>
                    <a:pt x="66675" y="238887"/>
                  </a:cubicBezTo>
                  <a:cubicBezTo>
                    <a:pt x="68199" y="238601"/>
                    <a:pt x="66294" y="234220"/>
                    <a:pt x="71533" y="232505"/>
                  </a:cubicBezTo>
                  <a:cubicBezTo>
                    <a:pt x="68389" y="228029"/>
                    <a:pt x="60103" y="222504"/>
                    <a:pt x="53340" y="221933"/>
                  </a:cubicBezTo>
                  <a:cubicBezTo>
                    <a:pt x="45434" y="221266"/>
                    <a:pt x="41624" y="209264"/>
                    <a:pt x="42386" y="203930"/>
                  </a:cubicBezTo>
                  <a:cubicBezTo>
                    <a:pt x="43053" y="198596"/>
                    <a:pt x="36576" y="193834"/>
                    <a:pt x="36576" y="189167"/>
                  </a:cubicBezTo>
                  <a:cubicBezTo>
                    <a:pt x="36576" y="184499"/>
                    <a:pt x="31909" y="184213"/>
                    <a:pt x="26479" y="181642"/>
                  </a:cubicBezTo>
                  <a:cubicBezTo>
                    <a:pt x="21050" y="179070"/>
                    <a:pt x="27622" y="163163"/>
                    <a:pt x="28385" y="156400"/>
                  </a:cubicBezTo>
                  <a:cubicBezTo>
                    <a:pt x="29051" y="149638"/>
                    <a:pt x="40291" y="130207"/>
                    <a:pt x="37052" y="124111"/>
                  </a:cubicBezTo>
                  <a:cubicBezTo>
                    <a:pt x="33814" y="118015"/>
                    <a:pt x="48482" y="113347"/>
                    <a:pt x="50387" y="120110"/>
                  </a:cubicBezTo>
                  <a:cubicBezTo>
                    <a:pt x="52292" y="126873"/>
                    <a:pt x="52959" y="130207"/>
                    <a:pt x="62294" y="129730"/>
                  </a:cubicBezTo>
                  <a:cubicBezTo>
                    <a:pt x="71628" y="129254"/>
                    <a:pt x="71628" y="136493"/>
                    <a:pt x="79153" y="138589"/>
                  </a:cubicBezTo>
                  <a:cubicBezTo>
                    <a:pt x="79629" y="138684"/>
                    <a:pt x="79915" y="138875"/>
                    <a:pt x="80296" y="139065"/>
                  </a:cubicBezTo>
                  <a:cubicBezTo>
                    <a:pt x="80296" y="138875"/>
                    <a:pt x="80391" y="138684"/>
                    <a:pt x="80486" y="138589"/>
                  </a:cubicBezTo>
                  <a:cubicBezTo>
                    <a:pt x="82296" y="133445"/>
                    <a:pt x="78200" y="133445"/>
                    <a:pt x="78200" y="1266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540A0C-9E27-96F5-1FB4-C49E0708E4DE}"/>
                </a:ext>
              </a:extLst>
            </p:cNvPr>
            <p:cNvSpPr/>
            <p:nvPr/>
          </p:nvSpPr>
          <p:spPr>
            <a:xfrm>
              <a:off x="6097290" y="2473651"/>
              <a:ext cx="276213" cy="225034"/>
            </a:xfrm>
            <a:custGeom>
              <a:avLst/>
              <a:gdLst>
                <a:gd name="connsiteX0" fmla="*/ 1795 w 150570"/>
                <a:gd name="connsiteY0" fmla="*/ 24659 h 122671"/>
                <a:gd name="connsiteX1" fmla="*/ 1414 w 150570"/>
                <a:gd name="connsiteY1" fmla="*/ 41138 h 122671"/>
                <a:gd name="connsiteX2" fmla="*/ 2462 w 150570"/>
                <a:gd name="connsiteY2" fmla="*/ 47424 h 122671"/>
                <a:gd name="connsiteX3" fmla="*/ 5986 w 150570"/>
                <a:gd name="connsiteY3" fmla="*/ 55140 h 122671"/>
                <a:gd name="connsiteX4" fmla="*/ 8082 w 150570"/>
                <a:gd name="connsiteY4" fmla="*/ 63522 h 122671"/>
                <a:gd name="connsiteX5" fmla="*/ 11892 w 150570"/>
                <a:gd name="connsiteY5" fmla="*/ 76190 h 122671"/>
                <a:gd name="connsiteX6" fmla="*/ 12368 w 150570"/>
                <a:gd name="connsiteY6" fmla="*/ 83238 h 122671"/>
                <a:gd name="connsiteX7" fmla="*/ 21512 w 150570"/>
                <a:gd name="connsiteY7" fmla="*/ 88572 h 122671"/>
                <a:gd name="connsiteX8" fmla="*/ 31989 w 150570"/>
                <a:gd name="connsiteY8" fmla="*/ 95907 h 122671"/>
                <a:gd name="connsiteX9" fmla="*/ 40372 w 150570"/>
                <a:gd name="connsiteY9" fmla="*/ 99526 h 122671"/>
                <a:gd name="connsiteX10" fmla="*/ 49230 w 150570"/>
                <a:gd name="connsiteY10" fmla="*/ 98002 h 122671"/>
                <a:gd name="connsiteX11" fmla="*/ 53421 w 150570"/>
                <a:gd name="connsiteY11" fmla="*/ 103717 h 122671"/>
                <a:gd name="connsiteX12" fmla="*/ 63898 w 150570"/>
                <a:gd name="connsiteY12" fmla="*/ 106289 h 122671"/>
                <a:gd name="connsiteX13" fmla="*/ 71232 w 150570"/>
                <a:gd name="connsiteY13" fmla="*/ 115719 h 122671"/>
                <a:gd name="connsiteX14" fmla="*/ 80662 w 150570"/>
                <a:gd name="connsiteY14" fmla="*/ 114671 h 122671"/>
                <a:gd name="connsiteX15" fmla="*/ 94283 w 150570"/>
                <a:gd name="connsiteY15" fmla="*/ 116195 h 122671"/>
                <a:gd name="connsiteX16" fmla="*/ 106284 w 150570"/>
                <a:gd name="connsiteY16" fmla="*/ 117243 h 122671"/>
                <a:gd name="connsiteX17" fmla="*/ 119905 w 150570"/>
                <a:gd name="connsiteY17" fmla="*/ 120386 h 122671"/>
                <a:gd name="connsiteX18" fmla="*/ 129145 w 150570"/>
                <a:gd name="connsiteY18" fmla="*/ 122672 h 122671"/>
                <a:gd name="connsiteX19" fmla="*/ 128478 w 150570"/>
                <a:gd name="connsiteY19" fmla="*/ 112290 h 122671"/>
                <a:gd name="connsiteX20" fmla="*/ 143241 w 150570"/>
                <a:gd name="connsiteY20" fmla="*/ 97240 h 122671"/>
                <a:gd name="connsiteX21" fmla="*/ 150290 w 150570"/>
                <a:gd name="connsiteY21" fmla="*/ 91620 h 122671"/>
                <a:gd name="connsiteX22" fmla="*/ 144004 w 150570"/>
                <a:gd name="connsiteY22" fmla="*/ 76190 h 122671"/>
                <a:gd name="connsiteX23" fmla="*/ 142956 w 150570"/>
                <a:gd name="connsiteY23" fmla="*/ 62188 h 122671"/>
                <a:gd name="connsiteX24" fmla="*/ 137717 w 150570"/>
                <a:gd name="connsiteY24" fmla="*/ 54092 h 122671"/>
                <a:gd name="connsiteX25" fmla="*/ 146861 w 150570"/>
                <a:gd name="connsiteY25" fmla="*/ 45995 h 122671"/>
                <a:gd name="connsiteX26" fmla="*/ 146194 w 150570"/>
                <a:gd name="connsiteY26" fmla="*/ 32280 h 122671"/>
                <a:gd name="connsiteX27" fmla="*/ 143718 w 150570"/>
                <a:gd name="connsiteY27" fmla="*/ 20373 h 122671"/>
                <a:gd name="connsiteX28" fmla="*/ 131431 w 150570"/>
                <a:gd name="connsiteY28" fmla="*/ 11610 h 122671"/>
                <a:gd name="connsiteX29" fmla="*/ 130859 w 150570"/>
                <a:gd name="connsiteY29" fmla="*/ 10848 h 122671"/>
                <a:gd name="connsiteX30" fmla="*/ 89711 w 150570"/>
                <a:gd name="connsiteY30" fmla="*/ 9134 h 122671"/>
                <a:gd name="connsiteX31" fmla="*/ 81710 w 150570"/>
                <a:gd name="connsiteY31" fmla="*/ 6181 h 122671"/>
                <a:gd name="connsiteX32" fmla="*/ 73042 w 150570"/>
                <a:gd name="connsiteY32" fmla="*/ 10658 h 122671"/>
                <a:gd name="connsiteX33" fmla="*/ 65517 w 150570"/>
                <a:gd name="connsiteY33" fmla="*/ 847 h 122671"/>
                <a:gd name="connsiteX34" fmla="*/ 30847 w 150570"/>
                <a:gd name="connsiteY34" fmla="*/ 10658 h 122671"/>
                <a:gd name="connsiteX35" fmla="*/ 6272 w 150570"/>
                <a:gd name="connsiteY35" fmla="*/ 19040 h 122671"/>
                <a:gd name="connsiteX36" fmla="*/ 1795 w 150570"/>
                <a:gd name="connsiteY36" fmla="*/ 22659 h 122671"/>
                <a:gd name="connsiteX37" fmla="*/ 1795 w 150570"/>
                <a:gd name="connsiteY37" fmla="*/ 24659 h 1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70" h="122671">
                  <a:moveTo>
                    <a:pt x="1795" y="24659"/>
                  </a:moveTo>
                  <a:cubicBezTo>
                    <a:pt x="2843" y="27422"/>
                    <a:pt x="3891" y="37328"/>
                    <a:pt x="1414" y="41138"/>
                  </a:cubicBezTo>
                  <a:cubicBezTo>
                    <a:pt x="-1062" y="44948"/>
                    <a:pt x="-14" y="46091"/>
                    <a:pt x="2462" y="47424"/>
                  </a:cubicBezTo>
                  <a:cubicBezTo>
                    <a:pt x="4939" y="48853"/>
                    <a:pt x="5986" y="52377"/>
                    <a:pt x="5986" y="55140"/>
                  </a:cubicBezTo>
                  <a:cubicBezTo>
                    <a:pt x="5986" y="57902"/>
                    <a:pt x="7701" y="57616"/>
                    <a:pt x="8082" y="63522"/>
                  </a:cubicBezTo>
                  <a:cubicBezTo>
                    <a:pt x="8463" y="69522"/>
                    <a:pt x="9796" y="73713"/>
                    <a:pt x="11892" y="76190"/>
                  </a:cubicBezTo>
                  <a:cubicBezTo>
                    <a:pt x="13511" y="78095"/>
                    <a:pt x="13225" y="81047"/>
                    <a:pt x="12368" y="83238"/>
                  </a:cubicBezTo>
                  <a:cubicBezTo>
                    <a:pt x="15321" y="85429"/>
                    <a:pt x="18655" y="87524"/>
                    <a:pt x="21512" y="88572"/>
                  </a:cubicBezTo>
                  <a:cubicBezTo>
                    <a:pt x="28846" y="91239"/>
                    <a:pt x="31418" y="93240"/>
                    <a:pt x="31989" y="95907"/>
                  </a:cubicBezTo>
                  <a:cubicBezTo>
                    <a:pt x="32561" y="98478"/>
                    <a:pt x="38752" y="103241"/>
                    <a:pt x="40372" y="99526"/>
                  </a:cubicBezTo>
                  <a:cubicBezTo>
                    <a:pt x="41896" y="95907"/>
                    <a:pt x="46087" y="98002"/>
                    <a:pt x="49230" y="98002"/>
                  </a:cubicBezTo>
                  <a:cubicBezTo>
                    <a:pt x="52373" y="98002"/>
                    <a:pt x="52849" y="101622"/>
                    <a:pt x="53421" y="103717"/>
                  </a:cubicBezTo>
                  <a:cubicBezTo>
                    <a:pt x="53992" y="105813"/>
                    <a:pt x="61231" y="104765"/>
                    <a:pt x="63898" y="106289"/>
                  </a:cubicBezTo>
                  <a:cubicBezTo>
                    <a:pt x="66470" y="107813"/>
                    <a:pt x="67518" y="113623"/>
                    <a:pt x="71232" y="115719"/>
                  </a:cubicBezTo>
                  <a:cubicBezTo>
                    <a:pt x="74852" y="117814"/>
                    <a:pt x="77995" y="113147"/>
                    <a:pt x="80662" y="114671"/>
                  </a:cubicBezTo>
                  <a:cubicBezTo>
                    <a:pt x="83234" y="116195"/>
                    <a:pt x="90092" y="117814"/>
                    <a:pt x="94283" y="116195"/>
                  </a:cubicBezTo>
                  <a:cubicBezTo>
                    <a:pt x="98474" y="114671"/>
                    <a:pt x="101046" y="117719"/>
                    <a:pt x="106284" y="117243"/>
                  </a:cubicBezTo>
                  <a:cubicBezTo>
                    <a:pt x="111523" y="116671"/>
                    <a:pt x="118286" y="118767"/>
                    <a:pt x="119905" y="120386"/>
                  </a:cubicBezTo>
                  <a:cubicBezTo>
                    <a:pt x="120763" y="121243"/>
                    <a:pt x="125144" y="122005"/>
                    <a:pt x="129145" y="122672"/>
                  </a:cubicBezTo>
                  <a:cubicBezTo>
                    <a:pt x="130192" y="120481"/>
                    <a:pt x="128192" y="113909"/>
                    <a:pt x="128478" y="112290"/>
                  </a:cubicBezTo>
                  <a:cubicBezTo>
                    <a:pt x="128859" y="110575"/>
                    <a:pt x="141146" y="99621"/>
                    <a:pt x="143241" y="97240"/>
                  </a:cubicBezTo>
                  <a:cubicBezTo>
                    <a:pt x="145337" y="94764"/>
                    <a:pt x="148480" y="94764"/>
                    <a:pt x="150290" y="91620"/>
                  </a:cubicBezTo>
                  <a:cubicBezTo>
                    <a:pt x="152005" y="88477"/>
                    <a:pt x="145337" y="78285"/>
                    <a:pt x="144004" y="76190"/>
                  </a:cubicBezTo>
                  <a:cubicBezTo>
                    <a:pt x="142575" y="74094"/>
                    <a:pt x="141908" y="65712"/>
                    <a:pt x="142956" y="62188"/>
                  </a:cubicBezTo>
                  <a:cubicBezTo>
                    <a:pt x="144004" y="58664"/>
                    <a:pt x="137717" y="56568"/>
                    <a:pt x="137717" y="54092"/>
                  </a:cubicBezTo>
                  <a:cubicBezTo>
                    <a:pt x="137717" y="51615"/>
                    <a:pt x="143718" y="47424"/>
                    <a:pt x="146861" y="45995"/>
                  </a:cubicBezTo>
                  <a:cubicBezTo>
                    <a:pt x="150004" y="44567"/>
                    <a:pt x="148956" y="34756"/>
                    <a:pt x="146194" y="32280"/>
                  </a:cubicBezTo>
                  <a:cubicBezTo>
                    <a:pt x="143337" y="29803"/>
                    <a:pt x="142003" y="25231"/>
                    <a:pt x="143718" y="20373"/>
                  </a:cubicBezTo>
                  <a:cubicBezTo>
                    <a:pt x="145432" y="15420"/>
                    <a:pt x="133240" y="11610"/>
                    <a:pt x="131431" y="11610"/>
                  </a:cubicBezTo>
                  <a:cubicBezTo>
                    <a:pt x="131145" y="11610"/>
                    <a:pt x="130954" y="11324"/>
                    <a:pt x="130859" y="10848"/>
                  </a:cubicBezTo>
                  <a:cubicBezTo>
                    <a:pt x="119905" y="12849"/>
                    <a:pt x="91806" y="9991"/>
                    <a:pt x="89711" y="9134"/>
                  </a:cubicBezTo>
                  <a:cubicBezTo>
                    <a:pt x="88282" y="8562"/>
                    <a:pt x="84758" y="7324"/>
                    <a:pt x="81710" y="6181"/>
                  </a:cubicBezTo>
                  <a:cubicBezTo>
                    <a:pt x="80281" y="8467"/>
                    <a:pt x="77424" y="10658"/>
                    <a:pt x="73042" y="10658"/>
                  </a:cubicBezTo>
                  <a:cubicBezTo>
                    <a:pt x="66280" y="10658"/>
                    <a:pt x="65803" y="3895"/>
                    <a:pt x="65517" y="847"/>
                  </a:cubicBezTo>
                  <a:cubicBezTo>
                    <a:pt x="65327" y="-2201"/>
                    <a:pt x="38181" y="3419"/>
                    <a:pt x="30847" y="10658"/>
                  </a:cubicBezTo>
                  <a:cubicBezTo>
                    <a:pt x="23607" y="17897"/>
                    <a:pt x="6748" y="15134"/>
                    <a:pt x="6272" y="19040"/>
                  </a:cubicBezTo>
                  <a:cubicBezTo>
                    <a:pt x="5891" y="21897"/>
                    <a:pt x="3414" y="23421"/>
                    <a:pt x="1795" y="22659"/>
                  </a:cubicBezTo>
                  <a:cubicBezTo>
                    <a:pt x="1605" y="23517"/>
                    <a:pt x="1605" y="24183"/>
                    <a:pt x="1795" y="2465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8528042-2977-9DE6-ACC7-6C673101438A}"/>
                </a:ext>
              </a:extLst>
            </p:cNvPr>
            <p:cNvSpPr/>
            <p:nvPr/>
          </p:nvSpPr>
          <p:spPr>
            <a:xfrm>
              <a:off x="6137295" y="2843654"/>
              <a:ext cx="103181" cy="98257"/>
            </a:xfrm>
            <a:custGeom>
              <a:avLst/>
              <a:gdLst>
                <a:gd name="connsiteX0" fmla="*/ 41994 w 56246"/>
                <a:gd name="connsiteY0" fmla="*/ 48705 h 53562"/>
                <a:gd name="connsiteX1" fmla="*/ 53901 w 56246"/>
                <a:gd name="connsiteY1" fmla="*/ 31084 h 53562"/>
                <a:gd name="connsiteX2" fmla="*/ 55901 w 56246"/>
                <a:gd name="connsiteY2" fmla="*/ 9939 h 53562"/>
                <a:gd name="connsiteX3" fmla="*/ 41613 w 56246"/>
                <a:gd name="connsiteY3" fmla="*/ 2700 h 53562"/>
                <a:gd name="connsiteX4" fmla="*/ 17134 w 56246"/>
                <a:gd name="connsiteY4" fmla="*/ 223 h 53562"/>
                <a:gd name="connsiteX5" fmla="*/ 7038 w 56246"/>
                <a:gd name="connsiteY5" fmla="*/ 2319 h 53562"/>
                <a:gd name="connsiteX6" fmla="*/ 84 w 56246"/>
                <a:gd name="connsiteY6" fmla="*/ 6510 h 53562"/>
                <a:gd name="connsiteX7" fmla="*/ 7418 w 56246"/>
                <a:gd name="connsiteY7" fmla="*/ 17368 h 53562"/>
                <a:gd name="connsiteX8" fmla="*/ 20373 w 56246"/>
                <a:gd name="connsiteY8" fmla="*/ 33084 h 53562"/>
                <a:gd name="connsiteX9" fmla="*/ 33231 w 56246"/>
                <a:gd name="connsiteY9" fmla="*/ 47562 h 53562"/>
                <a:gd name="connsiteX10" fmla="*/ 41327 w 56246"/>
                <a:gd name="connsiteY10" fmla="*/ 53563 h 53562"/>
                <a:gd name="connsiteX11" fmla="*/ 41994 w 56246"/>
                <a:gd name="connsiteY11" fmla="*/ 48705 h 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46" h="53562">
                  <a:moveTo>
                    <a:pt x="41994" y="48705"/>
                  </a:moveTo>
                  <a:cubicBezTo>
                    <a:pt x="41327" y="45562"/>
                    <a:pt x="51424" y="31084"/>
                    <a:pt x="53901" y="31084"/>
                  </a:cubicBezTo>
                  <a:cubicBezTo>
                    <a:pt x="55996" y="31084"/>
                    <a:pt x="56758" y="17177"/>
                    <a:pt x="55901" y="9939"/>
                  </a:cubicBezTo>
                  <a:cubicBezTo>
                    <a:pt x="48090" y="4509"/>
                    <a:pt x="41613" y="2700"/>
                    <a:pt x="41613" y="2700"/>
                  </a:cubicBezTo>
                  <a:cubicBezTo>
                    <a:pt x="41613" y="2700"/>
                    <a:pt x="20658" y="1652"/>
                    <a:pt x="17134" y="223"/>
                  </a:cubicBezTo>
                  <a:cubicBezTo>
                    <a:pt x="13610" y="-1206"/>
                    <a:pt x="10181" y="4795"/>
                    <a:pt x="7038" y="2319"/>
                  </a:cubicBezTo>
                  <a:cubicBezTo>
                    <a:pt x="3894" y="-158"/>
                    <a:pt x="-678" y="2985"/>
                    <a:pt x="84" y="6510"/>
                  </a:cubicBezTo>
                  <a:cubicBezTo>
                    <a:pt x="751" y="10034"/>
                    <a:pt x="7418" y="12129"/>
                    <a:pt x="7418" y="17368"/>
                  </a:cubicBezTo>
                  <a:cubicBezTo>
                    <a:pt x="7418" y="22607"/>
                    <a:pt x="20658" y="30322"/>
                    <a:pt x="20373" y="33084"/>
                  </a:cubicBezTo>
                  <a:cubicBezTo>
                    <a:pt x="20182" y="35085"/>
                    <a:pt x="28374" y="40323"/>
                    <a:pt x="33231" y="47562"/>
                  </a:cubicBezTo>
                  <a:cubicBezTo>
                    <a:pt x="35803" y="49181"/>
                    <a:pt x="38565" y="51372"/>
                    <a:pt x="41327" y="53563"/>
                  </a:cubicBezTo>
                  <a:cubicBezTo>
                    <a:pt x="41899" y="51277"/>
                    <a:pt x="42090" y="49467"/>
                    <a:pt x="41994" y="4870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E7871F-D774-1398-6D46-648DCFA92B9F}"/>
                </a:ext>
              </a:extLst>
            </p:cNvPr>
            <p:cNvSpPr/>
            <p:nvPr/>
          </p:nvSpPr>
          <p:spPr>
            <a:xfrm>
              <a:off x="6084681" y="2795663"/>
              <a:ext cx="155159" cy="135241"/>
            </a:xfrm>
            <a:custGeom>
              <a:avLst/>
              <a:gdLst>
                <a:gd name="connsiteX0" fmla="*/ 49054 w 84581"/>
                <a:gd name="connsiteY0" fmla="*/ 59341 h 73723"/>
                <a:gd name="connsiteX1" fmla="*/ 36100 w 84581"/>
                <a:gd name="connsiteY1" fmla="*/ 43624 h 73723"/>
                <a:gd name="connsiteX2" fmla="*/ 28765 w 84581"/>
                <a:gd name="connsiteY2" fmla="*/ 32766 h 73723"/>
                <a:gd name="connsiteX3" fmla="*/ 35719 w 84581"/>
                <a:gd name="connsiteY3" fmla="*/ 28575 h 73723"/>
                <a:gd name="connsiteX4" fmla="*/ 45815 w 84581"/>
                <a:gd name="connsiteY4" fmla="*/ 26479 h 73723"/>
                <a:gd name="connsiteX5" fmla="*/ 70294 w 84581"/>
                <a:gd name="connsiteY5" fmla="*/ 28956 h 73723"/>
                <a:gd name="connsiteX6" fmla="*/ 84582 w 84581"/>
                <a:gd name="connsiteY6" fmla="*/ 36195 h 73723"/>
                <a:gd name="connsiteX7" fmla="*/ 83820 w 84581"/>
                <a:gd name="connsiteY7" fmla="*/ 32766 h 73723"/>
                <a:gd name="connsiteX8" fmla="*/ 78772 w 84581"/>
                <a:gd name="connsiteY8" fmla="*/ 21431 h 73723"/>
                <a:gd name="connsiteX9" fmla="*/ 74676 w 84581"/>
                <a:gd name="connsiteY9" fmla="*/ 11811 h 73723"/>
                <a:gd name="connsiteX10" fmla="*/ 69247 w 84581"/>
                <a:gd name="connsiteY10" fmla="*/ 13430 h 73723"/>
                <a:gd name="connsiteX11" fmla="*/ 53054 w 84581"/>
                <a:gd name="connsiteY11" fmla="*/ 9811 h 73723"/>
                <a:gd name="connsiteX12" fmla="*/ 39909 w 84581"/>
                <a:gd name="connsiteY12" fmla="*/ 0 h 73723"/>
                <a:gd name="connsiteX13" fmla="*/ 30480 w 84581"/>
                <a:gd name="connsiteY13" fmla="*/ 6286 h 73723"/>
                <a:gd name="connsiteX14" fmla="*/ 26575 w 84581"/>
                <a:gd name="connsiteY14" fmla="*/ 14002 h 73723"/>
                <a:gd name="connsiteX15" fmla="*/ 20955 w 84581"/>
                <a:gd name="connsiteY15" fmla="*/ 21050 h 73723"/>
                <a:gd name="connsiteX16" fmla="*/ 11144 w 84581"/>
                <a:gd name="connsiteY16" fmla="*/ 20669 h 73723"/>
                <a:gd name="connsiteX17" fmla="*/ 0 w 84581"/>
                <a:gd name="connsiteY17" fmla="*/ 22860 h 73723"/>
                <a:gd name="connsiteX18" fmla="*/ 2857 w 84581"/>
                <a:gd name="connsiteY18" fmla="*/ 29623 h 73723"/>
                <a:gd name="connsiteX19" fmla="*/ 15049 w 84581"/>
                <a:gd name="connsiteY19" fmla="*/ 34766 h 73723"/>
                <a:gd name="connsiteX20" fmla="*/ 29051 w 84581"/>
                <a:gd name="connsiteY20" fmla="*/ 56959 h 73723"/>
                <a:gd name="connsiteX21" fmla="*/ 41719 w 84581"/>
                <a:gd name="connsiteY21" fmla="*/ 63722 h 73723"/>
                <a:gd name="connsiteX22" fmla="*/ 55340 w 84581"/>
                <a:gd name="connsiteY22" fmla="*/ 70961 h 73723"/>
                <a:gd name="connsiteX23" fmla="*/ 62008 w 84581"/>
                <a:gd name="connsiteY23" fmla="*/ 73723 h 73723"/>
                <a:gd name="connsiteX24" fmla="*/ 49054 w 84581"/>
                <a:gd name="connsiteY24" fmla="*/ 59341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4581" h="73723">
                  <a:moveTo>
                    <a:pt x="49054" y="59341"/>
                  </a:moveTo>
                  <a:cubicBezTo>
                    <a:pt x="49434" y="56578"/>
                    <a:pt x="36100" y="48863"/>
                    <a:pt x="36100" y="43624"/>
                  </a:cubicBezTo>
                  <a:cubicBezTo>
                    <a:pt x="36100" y="38386"/>
                    <a:pt x="29432" y="36290"/>
                    <a:pt x="28765" y="32766"/>
                  </a:cubicBezTo>
                  <a:cubicBezTo>
                    <a:pt x="28099" y="29242"/>
                    <a:pt x="32575" y="26098"/>
                    <a:pt x="35719" y="28575"/>
                  </a:cubicBezTo>
                  <a:cubicBezTo>
                    <a:pt x="38862" y="31051"/>
                    <a:pt x="42386" y="25051"/>
                    <a:pt x="45815" y="26479"/>
                  </a:cubicBezTo>
                  <a:cubicBezTo>
                    <a:pt x="49339" y="27908"/>
                    <a:pt x="70294" y="28956"/>
                    <a:pt x="70294" y="28956"/>
                  </a:cubicBezTo>
                  <a:cubicBezTo>
                    <a:pt x="70294" y="28956"/>
                    <a:pt x="76771" y="30766"/>
                    <a:pt x="84582" y="36195"/>
                  </a:cubicBezTo>
                  <a:cubicBezTo>
                    <a:pt x="84391" y="34766"/>
                    <a:pt x="84201" y="33528"/>
                    <a:pt x="83820" y="32766"/>
                  </a:cubicBezTo>
                  <a:cubicBezTo>
                    <a:pt x="81915" y="28384"/>
                    <a:pt x="83820" y="23336"/>
                    <a:pt x="78772" y="21431"/>
                  </a:cubicBezTo>
                  <a:cubicBezTo>
                    <a:pt x="76200" y="20479"/>
                    <a:pt x="75057" y="16002"/>
                    <a:pt x="74676" y="11811"/>
                  </a:cubicBezTo>
                  <a:cubicBezTo>
                    <a:pt x="72295" y="12573"/>
                    <a:pt x="70294" y="13144"/>
                    <a:pt x="69247" y="13430"/>
                  </a:cubicBezTo>
                  <a:cubicBezTo>
                    <a:pt x="65056" y="14478"/>
                    <a:pt x="56197" y="13906"/>
                    <a:pt x="53054" y="9811"/>
                  </a:cubicBezTo>
                  <a:cubicBezTo>
                    <a:pt x="50673" y="6667"/>
                    <a:pt x="43434" y="2096"/>
                    <a:pt x="39909" y="0"/>
                  </a:cubicBezTo>
                  <a:cubicBezTo>
                    <a:pt x="38481" y="1238"/>
                    <a:pt x="32861" y="6001"/>
                    <a:pt x="30480" y="6286"/>
                  </a:cubicBezTo>
                  <a:cubicBezTo>
                    <a:pt x="27622" y="6667"/>
                    <a:pt x="29432" y="14002"/>
                    <a:pt x="26575" y="14002"/>
                  </a:cubicBezTo>
                  <a:cubicBezTo>
                    <a:pt x="23813" y="14002"/>
                    <a:pt x="21622" y="18955"/>
                    <a:pt x="20955" y="21050"/>
                  </a:cubicBezTo>
                  <a:cubicBezTo>
                    <a:pt x="20288" y="23146"/>
                    <a:pt x="13906" y="19621"/>
                    <a:pt x="11144" y="20669"/>
                  </a:cubicBezTo>
                  <a:cubicBezTo>
                    <a:pt x="9144" y="21431"/>
                    <a:pt x="3238" y="22384"/>
                    <a:pt x="0" y="22860"/>
                  </a:cubicBezTo>
                  <a:cubicBezTo>
                    <a:pt x="476" y="26098"/>
                    <a:pt x="286" y="29623"/>
                    <a:pt x="2857" y="29623"/>
                  </a:cubicBezTo>
                  <a:cubicBezTo>
                    <a:pt x="7048" y="29623"/>
                    <a:pt x="14764" y="29146"/>
                    <a:pt x="15049" y="34766"/>
                  </a:cubicBezTo>
                  <a:cubicBezTo>
                    <a:pt x="15240" y="40386"/>
                    <a:pt x="25336" y="52769"/>
                    <a:pt x="29051" y="56959"/>
                  </a:cubicBezTo>
                  <a:cubicBezTo>
                    <a:pt x="32766" y="61150"/>
                    <a:pt x="41243" y="60198"/>
                    <a:pt x="41719" y="63722"/>
                  </a:cubicBezTo>
                  <a:cubicBezTo>
                    <a:pt x="42196" y="67246"/>
                    <a:pt x="48292" y="70485"/>
                    <a:pt x="55340" y="70961"/>
                  </a:cubicBezTo>
                  <a:cubicBezTo>
                    <a:pt x="57245" y="71056"/>
                    <a:pt x="59531" y="72199"/>
                    <a:pt x="62008" y="73723"/>
                  </a:cubicBezTo>
                  <a:cubicBezTo>
                    <a:pt x="56959" y="66580"/>
                    <a:pt x="48768" y="61246"/>
                    <a:pt x="49054" y="5934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87E294A-56EF-372C-EA13-BDB18805D5C0}"/>
                </a:ext>
              </a:extLst>
            </p:cNvPr>
            <p:cNvSpPr/>
            <p:nvPr/>
          </p:nvSpPr>
          <p:spPr>
            <a:xfrm>
              <a:off x="6235125" y="2937194"/>
              <a:ext cx="52768" cy="106237"/>
            </a:xfrm>
            <a:custGeom>
              <a:avLst/>
              <a:gdLst>
                <a:gd name="connsiteX0" fmla="*/ 18955 w 28765"/>
                <a:gd name="connsiteY0" fmla="*/ 49530 h 57912"/>
                <a:gd name="connsiteX1" fmla="*/ 22765 w 28765"/>
                <a:gd name="connsiteY1" fmla="*/ 43529 h 57912"/>
                <a:gd name="connsiteX2" fmla="*/ 28385 w 28765"/>
                <a:gd name="connsiteY2" fmla="*/ 34385 h 57912"/>
                <a:gd name="connsiteX3" fmla="*/ 28765 w 28765"/>
                <a:gd name="connsiteY3" fmla="*/ 33909 h 57912"/>
                <a:gd name="connsiteX4" fmla="*/ 19621 w 28765"/>
                <a:gd name="connsiteY4" fmla="*/ 24098 h 57912"/>
                <a:gd name="connsiteX5" fmla="*/ 21336 w 28765"/>
                <a:gd name="connsiteY5" fmla="*/ 7715 h 57912"/>
                <a:gd name="connsiteX6" fmla="*/ 7620 w 28765"/>
                <a:gd name="connsiteY6" fmla="*/ 0 h 57912"/>
                <a:gd name="connsiteX7" fmla="*/ 0 w 28765"/>
                <a:gd name="connsiteY7" fmla="*/ 11335 h 57912"/>
                <a:gd name="connsiteX8" fmla="*/ 4286 w 28765"/>
                <a:gd name="connsiteY8" fmla="*/ 21146 h 57912"/>
                <a:gd name="connsiteX9" fmla="*/ 3810 w 28765"/>
                <a:gd name="connsiteY9" fmla="*/ 44482 h 57912"/>
                <a:gd name="connsiteX10" fmla="*/ 14383 w 28765"/>
                <a:gd name="connsiteY10" fmla="*/ 57912 h 57912"/>
                <a:gd name="connsiteX11" fmla="*/ 18955 w 28765"/>
                <a:gd name="connsiteY11" fmla="*/ 49530 h 5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65" h="57912">
                  <a:moveTo>
                    <a:pt x="18955" y="49530"/>
                  </a:moveTo>
                  <a:cubicBezTo>
                    <a:pt x="22479" y="48863"/>
                    <a:pt x="20384" y="46006"/>
                    <a:pt x="22765" y="43529"/>
                  </a:cubicBezTo>
                  <a:cubicBezTo>
                    <a:pt x="25241" y="41053"/>
                    <a:pt x="28004" y="36195"/>
                    <a:pt x="28385" y="34385"/>
                  </a:cubicBezTo>
                  <a:cubicBezTo>
                    <a:pt x="28385" y="34195"/>
                    <a:pt x="28575" y="34100"/>
                    <a:pt x="28765" y="33909"/>
                  </a:cubicBezTo>
                  <a:cubicBezTo>
                    <a:pt x="24003" y="30290"/>
                    <a:pt x="20669" y="27718"/>
                    <a:pt x="19621" y="24098"/>
                  </a:cubicBezTo>
                  <a:cubicBezTo>
                    <a:pt x="18574" y="20383"/>
                    <a:pt x="19621" y="13049"/>
                    <a:pt x="21336" y="7715"/>
                  </a:cubicBezTo>
                  <a:cubicBezTo>
                    <a:pt x="18574" y="5810"/>
                    <a:pt x="10287" y="0"/>
                    <a:pt x="7620" y="0"/>
                  </a:cubicBezTo>
                  <a:cubicBezTo>
                    <a:pt x="5048" y="0"/>
                    <a:pt x="1048" y="5810"/>
                    <a:pt x="0" y="11335"/>
                  </a:cubicBezTo>
                  <a:cubicBezTo>
                    <a:pt x="6096" y="14573"/>
                    <a:pt x="8572" y="16954"/>
                    <a:pt x="4286" y="21146"/>
                  </a:cubicBezTo>
                  <a:cubicBezTo>
                    <a:pt x="-190" y="25622"/>
                    <a:pt x="-1048" y="40577"/>
                    <a:pt x="3810" y="44482"/>
                  </a:cubicBezTo>
                  <a:cubicBezTo>
                    <a:pt x="8477" y="48292"/>
                    <a:pt x="9811" y="55817"/>
                    <a:pt x="14383" y="57912"/>
                  </a:cubicBezTo>
                  <a:cubicBezTo>
                    <a:pt x="15621" y="54292"/>
                    <a:pt x="16573" y="50006"/>
                    <a:pt x="18955" y="4953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2D89474-863F-AD96-7364-71651D47B2D0}"/>
                </a:ext>
              </a:extLst>
            </p:cNvPr>
            <p:cNvSpPr/>
            <p:nvPr/>
          </p:nvSpPr>
          <p:spPr>
            <a:xfrm>
              <a:off x="5967542" y="2702529"/>
              <a:ext cx="213590" cy="96975"/>
            </a:xfrm>
            <a:custGeom>
              <a:avLst/>
              <a:gdLst>
                <a:gd name="connsiteX0" fmla="*/ 98051 w 116433"/>
                <a:gd name="connsiteY0" fmla="*/ 4667 h 52863"/>
                <a:gd name="connsiteX1" fmla="*/ 83477 w 116433"/>
                <a:gd name="connsiteY1" fmla="*/ 0 h 52863"/>
                <a:gd name="connsiteX2" fmla="*/ 80810 w 116433"/>
                <a:gd name="connsiteY2" fmla="*/ 7334 h 52863"/>
                <a:gd name="connsiteX3" fmla="*/ 66999 w 116433"/>
                <a:gd name="connsiteY3" fmla="*/ 8192 h 52863"/>
                <a:gd name="connsiteX4" fmla="*/ 58427 w 116433"/>
                <a:gd name="connsiteY4" fmla="*/ 14002 h 52863"/>
                <a:gd name="connsiteX5" fmla="*/ 52140 w 116433"/>
                <a:gd name="connsiteY5" fmla="*/ 23813 h 52863"/>
                <a:gd name="connsiteX6" fmla="*/ 45853 w 116433"/>
                <a:gd name="connsiteY6" fmla="*/ 28384 h 52863"/>
                <a:gd name="connsiteX7" fmla="*/ 29756 w 116433"/>
                <a:gd name="connsiteY7" fmla="*/ 31528 h 52863"/>
                <a:gd name="connsiteX8" fmla="*/ 20612 w 116433"/>
                <a:gd name="connsiteY8" fmla="*/ 32194 h 52863"/>
                <a:gd name="connsiteX9" fmla="*/ 11183 w 116433"/>
                <a:gd name="connsiteY9" fmla="*/ 33623 h 52863"/>
                <a:gd name="connsiteX10" fmla="*/ 2038 w 116433"/>
                <a:gd name="connsiteY10" fmla="*/ 31147 h 52863"/>
                <a:gd name="connsiteX11" fmla="*/ 324 w 116433"/>
                <a:gd name="connsiteY11" fmla="*/ 39529 h 52863"/>
                <a:gd name="connsiteX12" fmla="*/ 8420 w 116433"/>
                <a:gd name="connsiteY12" fmla="*/ 43720 h 52863"/>
                <a:gd name="connsiteX13" fmla="*/ 18231 w 116433"/>
                <a:gd name="connsiteY13" fmla="*/ 45815 h 52863"/>
                <a:gd name="connsiteX14" fmla="*/ 28042 w 116433"/>
                <a:gd name="connsiteY14" fmla="*/ 42672 h 52863"/>
                <a:gd name="connsiteX15" fmla="*/ 40710 w 116433"/>
                <a:gd name="connsiteY15" fmla="*/ 40958 h 52863"/>
                <a:gd name="connsiteX16" fmla="*/ 43853 w 116433"/>
                <a:gd name="connsiteY16" fmla="*/ 47625 h 52863"/>
                <a:gd name="connsiteX17" fmla="*/ 58236 w 116433"/>
                <a:gd name="connsiteY17" fmla="*/ 49721 h 52863"/>
                <a:gd name="connsiteX18" fmla="*/ 75762 w 116433"/>
                <a:gd name="connsiteY18" fmla="*/ 52864 h 52863"/>
                <a:gd name="connsiteX19" fmla="*/ 89478 w 116433"/>
                <a:gd name="connsiteY19" fmla="*/ 47911 h 52863"/>
                <a:gd name="connsiteX20" fmla="*/ 100336 w 116433"/>
                <a:gd name="connsiteY20" fmla="*/ 44386 h 52863"/>
                <a:gd name="connsiteX21" fmla="*/ 100432 w 116433"/>
                <a:gd name="connsiteY21" fmla="*/ 44482 h 52863"/>
                <a:gd name="connsiteX22" fmla="*/ 103003 w 116433"/>
                <a:gd name="connsiteY22" fmla="*/ 40767 h 52863"/>
                <a:gd name="connsiteX23" fmla="*/ 105575 w 116433"/>
                <a:gd name="connsiteY23" fmla="*/ 33814 h 52863"/>
                <a:gd name="connsiteX24" fmla="*/ 107385 w 116433"/>
                <a:gd name="connsiteY24" fmla="*/ 27623 h 52863"/>
                <a:gd name="connsiteX25" fmla="*/ 114338 w 116433"/>
                <a:gd name="connsiteY25" fmla="*/ 23622 h 52863"/>
                <a:gd name="connsiteX26" fmla="*/ 116434 w 116433"/>
                <a:gd name="connsiteY26" fmla="*/ 19431 h 52863"/>
                <a:gd name="connsiteX27" fmla="*/ 110243 w 116433"/>
                <a:gd name="connsiteY27" fmla="*/ 6286 h 52863"/>
                <a:gd name="connsiteX28" fmla="*/ 98051 w 116433"/>
                <a:gd name="connsiteY28" fmla="*/ 4667 h 5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433" h="52863">
                  <a:moveTo>
                    <a:pt x="98051" y="4667"/>
                  </a:moveTo>
                  <a:cubicBezTo>
                    <a:pt x="93860" y="0"/>
                    <a:pt x="83477" y="0"/>
                    <a:pt x="83477" y="0"/>
                  </a:cubicBezTo>
                  <a:cubicBezTo>
                    <a:pt x="83477" y="0"/>
                    <a:pt x="82429" y="4667"/>
                    <a:pt x="80810" y="7334"/>
                  </a:cubicBezTo>
                  <a:cubicBezTo>
                    <a:pt x="79477" y="9525"/>
                    <a:pt x="71857" y="9525"/>
                    <a:pt x="66999" y="8192"/>
                  </a:cubicBezTo>
                  <a:cubicBezTo>
                    <a:pt x="65570" y="10001"/>
                    <a:pt x="59284" y="11430"/>
                    <a:pt x="58427" y="14002"/>
                  </a:cubicBezTo>
                  <a:cubicBezTo>
                    <a:pt x="57379" y="17145"/>
                    <a:pt x="49663" y="15431"/>
                    <a:pt x="52140" y="23813"/>
                  </a:cubicBezTo>
                  <a:cubicBezTo>
                    <a:pt x="54617" y="32194"/>
                    <a:pt x="48330" y="29432"/>
                    <a:pt x="45853" y="28384"/>
                  </a:cubicBezTo>
                  <a:cubicBezTo>
                    <a:pt x="43377" y="27337"/>
                    <a:pt x="32519" y="28765"/>
                    <a:pt x="29756" y="31528"/>
                  </a:cubicBezTo>
                  <a:cubicBezTo>
                    <a:pt x="26994" y="34385"/>
                    <a:pt x="23089" y="33623"/>
                    <a:pt x="20612" y="32194"/>
                  </a:cubicBezTo>
                  <a:cubicBezTo>
                    <a:pt x="18136" y="30766"/>
                    <a:pt x="13278" y="30099"/>
                    <a:pt x="11183" y="33623"/>
                  </a:cubicBezTo>
                  <a:cubicBezTo>
                    <a:pt x="9087" y="37148"/>
                    <a:pt x="5182" y="30861"/>
                    <a:pt x="2038" y="31147"/>
                  </a:cubicBezTo>
                  <a:cubicBezTo>
                    <a:pt x="-1105" y="31528"/>
                    <a:pt x="324" y="38195"/>
                    <a:pt x="324" y="39529"/>
                  </a:cubicBezTo>
                  <a:cubicBezTo>
                    <a:pt x="324" y="40958"/>
                    <a:pt x="5277" y="45148"/>
                    <a:pt x="8420" y="43720"/>
                  </a:cubicBezTo>
                  <a:cubicBezTo>
                    <a:pt x="11563" y="42291"/>
                    <a:pt x="15469" y="44101"/>
                    <a:pt x="18231" y="45815"/>
                  </a:cubicBezTo>
                  <a:cubicBezTo>
                    <a:pt x="20993" y="47530"/>
                    <a:pt x="26327" y="44386"/>
                    <a:pt x="28042" y="42672"/>
                  </a:cubicBezTo>
                  <a:cubicBezTo>
                    <a:pt x="29756" y="40958"/>
                    <a:pt x="39662" y="40958"/>
                    <a:pt x="40710" y="40958"/>
                  </a:cubicBezTo>
                  <a:cubicBezTo>
                    <a:pt x="41758" y="40958"/>
                    <a:pt x="42139" y="46577"/>
                    <a:pt x="43853" y="47625"/>
                  </a:cubicBezTo>
                  <a:cubicBezTo>
                    <a:pt x="45568" y="48673"/>
                    <a:pt x="52235" y="49340"/>
                    <a:pt x="58236" y="49721"/>
                  </a:cubicBezTo>
                  <a:cubicBezTo>
                    <a:pt x="64237" y="50102"/>
                    <a:pt x="73000" y="52864"/>
                    <a:pt x="75762" y="52864"/>
                  </a:cubicBezTo>
                  <a:cubicBezTo>
                    <a:pt x="78524" y="52864"/>
                    <a:pt x="83096" y="47911"/>
                    <a:pt x="89478" y="47911"/>
                  </a:cubicBezTo>
                  <a:cubicBezTo>
                    <a:pt x="95764" y="47911"/>
                    <a:pt x="99289" y="44006"/>
                    <a:pt x="100336" y="44386"/>
                  </a:cubicBezTo>
                  <a:cubicBezTo>
                    <a:pt x="100336" y="44386"/>
                    <a:pt x="100336" y="44386"/>
                    <a:pt x="100432" y="44482"/>
                  </a:cubicBezTo>
                  <a:cubicBezTo>
                    <a:pt x="100908" y="42481"/>
                    <a:pt x="101670" y="40958"/>
                    <a:pt x="103003" y="40767"/>
                  </a:cubicBezTo>
                  <a:cubicBezTo>
                    <a:pt x="105575" y="40386"/>
                    <a:pt x="103765" y="36004"/>
                    <a:pt x="105575" y="33814"/>
                  </a:cubicBezTo>
                  <a:cubicBezTo>
                    <a:pt x="107385" y="31623"/>
                    <a:pt x="104146" y="27242"/>
                    <a:pt x="107385" y="27623"/>
                  </a:cubicBezTo>
                  <a:cubicBezTo>
                    <a:pt x="110719" y="28004"/>
                    <a:pt x="114338" y="28384"/>
                    <a:pt x="114338" y="23622"/>
                  </a:cubicBezTo>
                  <a:cubicBezTo>
                    <a:pt x="114338" y="22003"/>
                    <a:pt x="115195" y="20574"/>
                    <a:pt x="116434" y="19431"/>
                  </a:cubicBezTo>
                  <a:cubicBezTo>
                    <a:pt x="112814" y="14383"/>
                    <a:pt x="110243" y="6286"/>
                    <a:pt x="110243" y="6286"/>
                  </a:cubicBezTo>
                  <a:cubicBezTo>
                    <a:pt x="110243" y="6286"/>
                    <a:pt x="102242" y="9334"/>
                    <a:pt x="98051" y="466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7A203F2-EA9B-58F0-0543-30996AD28D0A}"/>
                </a:ext>
              </a:extLst>
            </p:cNvPr>
            <p:cNvSpPr/>
            <p:nvPr/>
          </p:nvSpPr>
          <p:spPr>
            <a:xfrm>
              <a:off x="6151430" y="2715941"/>
              <a:ext cx="187251" cy="105226"/>
            </a:xfrm>
            <a:custGeom>
              <a:avLst/>
              <a:gdLst>
                <a:gd name="connsiteX0" fmla="*/ 99251 w 102075"/>
                <a:gd name="connsiteY0" fmla="*/ 10501 h 57361"/>
                <a:gd name="connsiteX1" fmla="*/ 95536 w 102075"/>
                <a:gd name="connsiteY1" fmla="*/ 8215 h 57361"/>
                <a:gd name="connsiteX2" fmla="*/ 85630 w 102075"/>
                <a:gd name="connsiteY2" fmla="*/ 4691 h 57361"/>
                <a:gd name="connsiteX3" fmla="*/ 70961 w 102075"/>
                <a:gd name="connsiteY3" fmla="*/ 24 h 57361"/>
                <a:gd name="connsiteX4" fmla="*/ 56293 w 102075"/>
                <a:gd name="connsiteY4" fmla="*/ 9453 h 57361"/>
                <a:gd name="connsiteX5" fmla="*/ 39529 w 102075"/>
                <a:gd name="connsiteY5" fmla="*/ 14692 h 57361"/>
                <a:gd name="connsiteX6" fmla="*/ 18098 w 102075"/>
                <a:gd name="connsiteY6" fmla="*/ 14692 h 57361"/>
                <a:gd name="connsiteX7" fmla="*/ 16002 w 102075"/>
                <a:gd name="connsiteY7" fmla="*/ 12216 h 57361"/>
                <a:gd name="connsiteX8" fmla="*/ 13907 w 102075"/>
                <a:gd name="connsiteY8" fmla="*/ 16407 h 57361"/>
                <a:gd name="connsiteX9" fmla="*/ 6953 w 102075"/>
                <a:gd name="connsiteY9" fmla="*/ 20407 h 57361"/>
                <a:gd name="connsiteX10" fmla="*/ 5144 w 102075"/>
                <a:gd name="connsiteY10" fmla="*/ 26598 h 57361"/>
                <a:gd name="connsiteX11" fmla="*/ 2572 w 102075"/>
                <a:gd name="connsiteY11" fmla="*/ 33552 h 57361"/>
                <a:gd name="connsiteX12" fmla="*/ 0 w 102075"/>
                <a:gd name="connsiteY12" fmla="*/ 37266 h 57361"/>
                <a:gd name="connsiteX13" fmla="*/ 3810 w 102075"/>
                <a:gd name="connsiteY13" fmla="*/ 43172 h 57361"/>
                <a:gd name="connsiteX14" fmla="*/ 3429 w 102075"/>
                <a:gd name="connsiteY14" fmla="*/ 43458 h 57361"/>
                <a:gd name="connsiteX15" fmla="*/ 16574 w 102075"/>
                <a:gd name="connsiteY15" fmla="*/ 53268 h 57361"/>
                <a:gd name="connsiteX16" fmla="*/ 32766 w 102075"/>
                <a:gd name="connsiteY16" fmla="*/ 56888 h 57361"/>
                <a:gd name="connsiteX17" fmla="*/ 54674 w 102075"/>
                <a:gd name="connsiteY17" fmla="*/ 50125 h 57361"/>
                <a:gd name="connsiteX18" fmla="*/ 61436 w 102075"/>
                <a:gd name="connsiteY18" fmla="*/ 52221 h 57361"/>
                <a:gd name="connsiteX19" fmla="*/ 65913 w 102075"/>
                <a:gd name="connsiteY19" fmla="*/ 52983 h 57361"/>
                <a:gd name="connsiteX20" fmla="*/ 75343 w 102075"/>
                <a:gd name="connsiteY20" fmla="*/ 46315 h 57361"/>
                <a:gd name="connsiteX21" fmla="*/ 89726 w 102075"/>
                <a:gd name="connsiteY21" fmla="*/ 22503 h 57361"/>
                <a:gd name="connsiteX22" fmla="*/ 100298 w 102075"/>
                <a:gd name="connsiteY22" fmla="*/ 15835 h 57361"/>
                <a:gd name="connsiteX23" fmla="*/ 99251 w 102075"/>
                <a:gd name="connsiteY23" fmla="*/ 10501 h 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075" h="57361">
                  <a:moveTo>
                    <a:pt x="99251" y="10501"/>
                  </a:moveTo>
                  <a:cubicBezTo>
                    <a:pt x="98012" y="10120"/>
                    <a:pt x="96679" y="9263"/>
                    <a:pt x="95536" y="8215"/>
                  </a:cubicBezTo>
                  <a:cubicBezTo>
                    <a:pt x="91154" y="7263"/>
                    <a:pt x="86868" y="5929"/>
                    <a:pt x="85630" y="4691"/>
                  </a:cubicBezTo>
                  <a:cubicBezTo>
                    <a:pt x="83058" y="2119"/>
                    <a:pt x="72580" y="500"/>
                    <a:pt x="70961" y="24"/>
                  </a:cubicBezTo>
                  <a:cubicBezTo>
                    <a:pt x="69437" y="-548"/>
                    <a:pt x="59436" y="9453"/>
                    <a:pt x="56293" y="9453"/>
                  </a:cubicBezTo>
                  <a:cubicBezTo>
                    <a:pt x="53150" y="9453"/>
                    <a:pt x="39529" y="10977"/>
                    <a:pt x="39529" y="14692"/>
                  </a:cubicBezTo>
                  <a:cubicBezTo>
                    <a:pt x="39529" y="18312"/>
                    <a:pt x="22860" y="18883"/>
                    <a:pt x="18098" y="14692"/>
                  </a:cubicBezTo>
                  <a:cubicBezTo>
                    <a:pt x="17336" y="14025"/>
                    <a:pt x="16669" y="13168"/>
                    <a:pt x="16002" y="12216"/>
                  </a:cubicBezTo>
                  <a:cubicBezTo>
                    <a:pt x="14764" y="13359"/>
                    <a:pt x="13907" y="14787"/>
                    <a:pt x="13907" y="16407"/>
                  </a:cubicBezTo>
                  <a:cubicBezTo>
                    <a:pt x="13907" y="21169"/>
                    <a:pt x="10287" y="20788"/>
                    <a:pt x="6953" y="20407"/>
                  </a:cubicBezTo>
                  <a:cubicBezTo>
                    <a:pt x="3620" y="20026"/>
                    <a:pt x="6953" y="24408"/>
                    <a:pt x="5144" y="26598"/>
                  </a:cubicBezTo>
                  <a:cubicBezTo>
                    <a:pt x="3334" y="28789"/>
                    <a:pt x="5144" y="33171"/>
                    <a:pt x="2572" y="33552"/>
                  </a:cubicBezTo>
                  <a:cubicBezTo>
                    <a:pt x="1238" y="33742"/>
                    <a:pt x="476" y="35361"/>
                    <a:pt x="0" y="37266"/>
                  </a:cubicBezTo>
                  <a:cubicBezTo>
                    <a:pt x="1143" y="37743"/>
                    <a:pt x="3810" y="43172"/>
                    <a:pt x="3810" y="43172"/>
                  </a:cubicBezTo>
                  <a:cubicBezTo>
                    <a:pt x="3810" y="43172"/>
                    <a:pt x="3715" y="43267"/>
                    <a:pt x="3429" y="43458"/>
                  </a:cubicBezTo>
                  <a:cubicBezTo>
                    <a:pt x="6953" y="45553"/>
                    <a:pt x="14288" y="50125"/>
                    <a:pt x="16574" y="53268"/>
                  </a:cubicBezTo>
                  <a:cubicBezTo>
                    <a:pt x="19717" y="57459"/>
                    <a:pt x="28575" y="57936"/>
                    <a:pt x="32766" y="56888"/>
                  </a:cubicBezTo>
                  <a:cubicBezTo>
                    <a:pt x="36957" y="55840"/>
                    <a:pt x="54674" y="50125"/>
                    <a:pt x="54674" y="50125"/>
                  </a:cubicBezTo>
                  <a:cubicBezTo>
                    <a:pt x="54674" y="50125"/>
                    <a:pt x="58865" y="51649"/>
                    <a:pt x="61436" y="52221"/>
                  </a:cubicBezTo>
                  <a:cubicBezTo>
                    <a:pt x="62008" y="52316"/>
                    <a:pt x="63722" y="52602"/>
                    <a:pt x="65913" y="52983"/>
                  </a:cubicBezTo>
                  <a:cubicBezTo>
                    <a:pt x="67151" y="51649"/>
                    <a:pt x="71152" y="50506"/>
                    <a:pt x="75343" y="46315"/>
                  </a:cubicBezTo>
                  <a:cubicBezTo>
                    <a:pt x="80296" y="41362"/>
                    <a:pt x="87630" y="23836"/>
                    <a:pt x="89726" y="22503"/>
                  </a:cubicBezTo>
                  <a:cubicBezTo>
                    <a:pt x="91821" y="21074"/>
                    <a:pt x="97441" y="17931"/>
                    <a:pt x="100298" y="15835"/>
                  </a:cubicBezTo>
                  <a:cubicBezTo>
                    <a:pt x="103156" y="13644"/>
                    <a:pt x="102394" y="11549"/>
                    <a:pt x="99251" y="1050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56EB35-5E4F-9753-DBD7-5BCC7AA4A48C}"/>
                </a:ext>
              </a:extLst>
            </p:cNvPr>
            <p:cNvSpPr/>
            <p:nvPr/>
          </p:nvSpPr>
          <p:spPr>
            <a:xfrm>
              <a:off x="6045105" y="2626697"/>
              <a:ext cx="178837" cy="92955"/>
            </a:xfrm>
            <a:custGeom>
              <a:avLst/>
              <a:gdLst>
                <a:gd name="connsiteX0" fmla="*/ 92345 w 97488"/>
                <a:gd name="connsiteY0" fmla="*/ 23051 h 50672"/>
                <a:gd name="connsiteX1" fmla="*/ 81867 w 97488"/>
                <a:gd name="connsiteY1" fmla="*/ 20479 h 50672"/>
                <a:gd name="connsiteX2" fmla="*/ 77676 w 97488"/>
                <a:gd name="connsiteY2" fmla="*/ 14764 h 50672"/>
                <a:gd name="connsiteX3" fmla="*/ 68818 w 97488"/>
                <a:gd name="connsiteY3" fmla="*/ 16288 h 50672"/>
                <a:gd name="connsiteX4" fmla="*/ 60436 w 97488"/>
                <a:gd name="connsiteY4" fmla="*/ 12668 h 50672"/>
                <a:gd name="connsiteX5" fmla="*/ 49959 w 97488"/>
                <a:gd name="connsiteY5" fmla="*/ 5334 h 50672"/>
                <a:gd name="connsiteX6" fmla="*/ 40815 w 97488"/>
                <a:gd name="connsiteY6" fmla="*/ 0 h 50672"/>
                <a:gd name="connsiteX7" fmla="*/ 39957 w 97488"/>
                <a:gd name="connsiteY7" fmla="*/ 1715 h 50672"/>
                <a:gd name="connsiteX8" fmla="*/ 31575 w 97488"/>
                <a:gd name="connsiteY8" fmla="*/ 2096 h 50672"/>
                <a:gd name="connsiteX9" fmla="*/ 18621 w 97488"/>
                <a:gd name="connsiteY9" fmla="*/ 8096 h 50672"/>
                <a:gd name="connsiteX10" fmla="*/ 2143 w 97488"/>
                <a:gd name="connsiteY10" fmla="*/ 14383 h 50672"/>
                <a:gd name="connsiteX11" fmla="*/ 3191 w 97488"/>
                <a:gd name="connsiteY11" fmla="*/ 22765 h 50672"/>
                <a:gd name="connsiteX12" fmla="*/ 8430 w 97488"/>
                <a:gd name="connsiteY12" fmla="*/ 36100 h 50672"/>
                <a:gd name="connsiteX13" fmla="*/ 24908 w 97488"/>
                <a:gd name="connsiteY13" fmla="*/ 48387 h 50672"/>
                <a:gd name="connsiteX14" fmla="*/ 24717 w 97488"/>
                <a:gd name="connsiteY14" fmla="*/ 49530 h 50672"/>
                <a:gd name="connsiteX15" fmla="*/ 38529 w 97488"/>
                <a:gd name="connsiteY15" fmla="*/ 48673 h 50672"/>
                <a:gd name="connsiteX16" fmla="*/ 41196 w 97488"/>
                <a:gd name="connsiteY16" fmla="*/ 41339 h 50672"/>
                <a:gd name="connsiteX17" fmla="*/ 55769 w 97488"/>
                <a:gd name="connsiteY17" fmla="*/ 46006 h 50672"/>
                <a:gd name="connsiteX18" fmla="*/ 67770 w 97488"/>
                <a:gd name="connsiteY18" fmla="*/ 47530 h 50672"/>
                <a:gd name="connsiteX19" fmla="*/ 68913 w 97488"/>
                <a:gd name="connsiteY19" fmla="*/ 50673 h 50672"/>
                <a:gd name="connsiteX20" fmla="*/ 73295 w 97488"/>
                <a:gd name="connsiteY20" fmla="*/ 45530 h 50672"/>
                <a:gd name="connsiteX21" fmla="*/ 88344 w 97488"/>
                <a:gd name="connsiteY21" fmla="*/ 38005 h 50672"/>
                <a:gd name="connsiteX22" fmla="*/ 97488 w 97488"/>
                <a:gd name="connsiteY22" fmla="*/ 30480 h 50672"/>
                <a:gd name="connsiteX23" fmla="*/ 92345 w 97488"/>
                <a:gd name="connsiteY23" fmla="*/ 23051 h 5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488" h="50672">
                  <a:moveTo>
                    <a:pt x="92345" y="23051"/>
                  </a:moveTo>
                  <a:cubicBezTo>
                    <a:pt x="89678" y="21527"/>
                    <a:pt x="82439" y="22574"/>
                    <a:pt x="81867" y="20479"/>
                  </a:cubicBezTo>
                  <a:cubicBezTo>
                    <a:pt x="81391" y="18383"/>
                    <a:pt x="80820" y="14764"/>
                    <a:pt x="77676" y="14764"/>
                  </a:cubicBezTo>
                  <a:cubicBezTo>
                    <a:pt x="74533" y="14764"/>
                    <a:pt x="70342" y="12668"/>
                    <a:pt x="68818" y="16288"/>
                  </a:cubicBezTo>
                  <a:cubicBezTo>
                    <a:pt x="67199" y="19907"/>
                    <a:pt x="61008" y="15240"/>
                    <a:pt x="60436" y="12668"/>
                  </a:cubicBezTo>
                  <a:cubicBezTo>
                    <a:pt x="59960" y="10001"/>
                    <a:pt x="57293" y="8001"/>
                    <a:pt x="49959" y="5334"/>
                  </a:cubicBezTo>
                  <a:cubicBezTo>
                    <a:pt x="47101" y="4286"/>
                    <a:pt x="43767" y="2191"/>
                    <a:pt x="40815" y="0"/>
                  </a:cubicBezTo>
                  <a:cubicBezTo>
                    <a:pt x="40529" y="667"/>
                    <a:pt x="40338" y="1238"/>
                    <a:pt x="39957" y="1715"/>
                  </a:cubicBezTo>
                  <a:cubicBezTo>
                    <a:pt x="38529" y="3810"/>
                    <a:pt x="33671" y="0"/>
                    <a:pt x="31575" y="2096"/>
                  </a:cubicBezTo>
                  <a:cubicBezTo>
                    <a:pt x="29480" y="4191"/>
                    <a:pt x="22431" y="4572"/>
                    <a:pt x="18621" y="8096"/>
                  </a:cubicBezTo>
                  <a:cubicBezTo>
                    <a:pt x="14811" y="11621"/>
                    <a:pt x="6715" y="13335"/>
                    <a:pt x="2143" y="14383"/>
                  </a:cubicBezTo>
                  <a:cubicBezTo>
                    <a:pt x="-2429" y="15431"/>
                    <a:pt x="1476" y="19622"/>
                    <a:pt x="3191" y="22765"/>
                  </a:cubicBezTo>
                  <a:cubicBezTo>
                    <a:pt x="4905" y="25908"/>
                    <a:pt x="4905" y="33623"/>
                    <a:pt x="8430" y="36100"/>
                  </a:cubicBezTo>
                  <a:cubicBezTo>
                    <a:pt x="11954" y="38576"/>
                    <a:pt x="23479" y="45910"/>
                    <a:pt x="24908" y="48387"/>
                  </a:cubicBezTo>
                  <a:cubicBezTo>
                    <a:pt x="25098" y="48768"/>
                    <a:pt x="25003" y="49244"/>
                    <a:pt x="24717" y="49530"/>
                  </a:cubicBezTo>
                  <a:cubicBezTo>
                    <a:pt x="29575" y="50864"/>
                    <a:pt x="37195" y="50864"/>
                    <a:pt x="38529" y="48673"/>
                  </a:cubicBezTo>
                  <a:cubicBezTo>
                    <a:pt x="40052" y="46101"/>
                    <a:pt x="41196" y="41339"/>
                    <a:pt x="41196" y="41339"/>
                  </a:cubicBezTo>
                  <a:cubicBezTo>
                    <a:pt x="41196" y="41339"/>
                    <a:pt x="51673" y="41339"/>
                    <a:pt x="55769" y="46006"/>
                  </a:cubicBezTo>
                  <a:cubicBezTo>
                    <a:pt x="59960" y="50673"/>
                    <a:pt x="67770" y="47530"/>
                    <a:pt x="67770" y="47530"/>
                  </a:cubicBezTo>
                  <a:cubicBezTo>
                    <a:pt x="67770" y="47530"/>
                    <a:pt x="68247" y="48863"/>
                    <a:pt x="68913" y="50673"/>
                  </a:cubicBezTo>
                  <a:cubicBezTo>
                    <a:pt x="70056" y="48101"/>
                    <a:pt x="71485" y="45815"/>
                    <a:pt x="73295" y="45530"/>
                  </a:cubicBezTo>
                  <a:cubicBezTo>
                    <a:pt x="77676" y="44863"/>
                    <a:pt x="83963" y="44291"/>
                    <a:pt x="88344" y="38005"/>
                  </a:cubicBezTo>
                  <a:cubicBezTo>
                    <a:pt x="90630" y="34766"/>
                    <a:pt x="94345" y="32195"/>
                    <a:pt x="97488" y="30480"/>
                  </a:cubicBezTo>
                  <a:cubicBezTo>
                    <a:pt x="95488" y="28004"/>
                    <a:pt x="94440" y="24194"/>
                    <a:pt x="92345" y="2305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F1A82F-12B2-AE61-36DF-8E1E9400A02D}"/>
                </a:ext>
              </a:extLst>
            </p:cNvPr>
            <p:cNvSpPr/>
            <p:nvPr/>
          </p:nvSpPr>
          <p:spPr>
            <a:xfrm>
              <a:off x="6171699" y="2682785"/>
              <a:ext cx="162674" cy="65312"/>
            </a:xfrm>
            <a:custGeom>
              <a:avLst/>
              <a:gdLst>
                <a:gd name="connsiteX0" fmla="*/ 65722 w 88677"/>
                <a:gd name="connsiteY0" fmla="*/ 3429 h 35603"/>
                <a:gd name="connsiteX1" fmla="*/ 53721 w 88677"/>
                <a:gd name="connsiteY1" fmla="*/ 2381 h 35603"/>
                <a:gd name="connsiteX2" fmla="*/ 40100 w 88677"/>
                <a:gd name="connsiteY2" fmla="*/ 857 h 35603"/>
                <a:gd name="connsiteX3" fmla="*/ 30671 w 88677"/>
                <a:gd name="connsiteY3" fmla="*/ 1905 h 35603"/>
                <a:gd name="connsiteX4" fmla="*/ 28575 w 88677"/>
                <a:gd name="connsiteY4" fmla="*/ 0 h 35603"/>
                <a:gd name="connsiteX5" fmla="*/ 19431 w 88677"/>
                <a:gd name="connsiteY5" fmla="*/ 7525 h 35603"/>
                <a:gd name="connsiteX6" fmla="*/ 4381 w 88677"/>
                <a:gd name="connsiteY6" fmla="*/ 15049 h 35603"/>
                <a:gd name="connsiteX7" fmla="*/ 0 w 88677"/>
                <a:gd name="connsiteY7" fmla="*/ 20193 h 35603"/>
                <a:gd name="connsiteX8" fmla="*/ 7239 w 88677"/>
                <a:gd name="connsiteY8" fmla="*/ 32671 h 35603"/>
                <a:gd name="connsiteX9" fmla="*/ 28670 w 88677"/>
                <a:gd name="connsiteY9" fmla="*/ 32671 h 35603"/>
                <a:gd name="connsiteX10" fmla="*/ 45434 w 88677"/>
                <a:gd name="connsiteY10" fmla="*/ 27432 h 35603"/>
                <a:gd name="connsiteX11" fmla="*/ 60103 w 88677"/>
                <a:gd name="connsiteY11" fmla="*/ 18002 h 35603"/>
                <a:gd name="connsiteX12" fmla="*/ 74771 w 88677"/>
                <a:gd name="connsiteY12" fmla="*/ 22669 h 35603"/>
                <a:gd name="connsiteX13" fmla="*/ 84677 w 88677"/>
                <a:gd name="connsiteY13" fmla="*/ 26194 h 35603"/>
                <a:gd name="connsiteX14" fmla="*/ 81344 w 88677"/>
                <a:gd name="connsiteY14" fmla="*/ 20765 h 35603"/>
                <a:gd name="connsiteX15" fmla="*/ 88392 w 88677"/>
                <a:gd name="connsiteY15" fmla="*/ 9239 h 35603"/>
                <a:gd name="connsiteX16" fmla="*/ 88678 w 88677"/>
                <a:gd name="connsiteY16" fmla="*/ 8763 h 35603"/>
                <a:gd name="connsiteX17" fmla="*/ 79438 w 88677"/>
                <a:gd name="connsiteY17" fmla="*/ 6477 h 35603"/>
                <a:gd name="connsiteX18" fmla="*/ 65722 w 88677"/>
                <a:gd name="connsiteY18" fmla="*/ 3429 h 3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677" h="35603">
                  <a:moveTo>
                    <a:pt x="65722" y="3429"/>
                  </a:moveTo>
                  <a:cubicBezTo>
                    <a:pt x="60484" y="3905"/>
                    <a:pt x="57912" y="762"/>
                    <a:pt x="53721" y="2381"/>
                  </a:cubicBezTo>
                  <a:cubicBezTo>
                    <a:pt x="49530" y="3905"/>
                    <a:pt x="42767" y="2381"/>
                    <a:pt x="40100" y="857"/>
                  </a:cubicBezTo>
                  <a:cubicBezTo>
                    <a:pt x="37433" y="-667"/>
                    <a:pt x="34385" y="4000"/>
                    <a:pt x="30671" y="1905"/>
                  </a:cubicBezTo>
                  <a:cubicBezTo>
                    <a:pt x="29909" y="1429"/>
                    <a:pt x="29146" y="762"/>
                    <a:pt x="28575" y="0"/>
                  </a:cubicBezTo>
                  <a:cubicBezTo>
                    <a:pt x="25432" y="1715"/>
                    <a:pt x="21717" y="4286"/>
                    <a:pt x="19431" y="7525"/>
                  </a:cubicBezTo>
                  <a:cubicBezTo>
                    <a:pt x="15050" y="13811"/>
                    <a:pt x="8763" y="14478"/>
                    <a:pt x="4381" y="15049"/>
                  </a:cubicBezTo>
                  <a:cubicBezTo>
                    <a:pt x="2572" y="15335"/>
                    <a:pt x="1143" y="17621"/>
                    <a:pt x="0" y="20193"/>
                  </a:cubicBezTo>
                  <a:cubicBezTo>
                    <a:pt x="1429" y="23908"/>
                    <a:pt x="4096" y="29908"/>
                    <a:pt x="7239" y="32671"/>
                  </a:cubicBezTo>
                  <a:cubicBezTo>
                    <a:pt x="11906" y="36862"/>
                    <a:pt x="28670" y="36290"/>
                    <a:pt x="28670" y="32671"/>
                  </a:cubicBezTo>
                  <a:cubicBezTo>
                    <a:pt x="28670" y="29051"/>
                    <a:pt x="42291" y="27432"/>
                    <a:pt x="45434" y="27432"/>
                  </a:cubicBezTo>
                  <a:cubicBezTo>
                    <a:pt x="48578" y="27432"/>
                    <a:pt x="58484" y="17526"/>
                    <a:pt x="60103" y="18002"/>
                  </a:cubicBezTo>
                  <a:cubicBezTo>
                    <a:pt x="61722" y="18478"/>
                    <a:pt x="72104" y="20098"/>
                    <a:pt x="74771" y="22669"/>
                  </a:cubicBezTo>
                  <a:cubicBezTo>
                    <a:pt x="76105" y="24003"/>
                    <a:pt x="80296" y="25241"/>
                    <a:pt x="84677" y="26194"/>
                  </a:cubicBezTo>
                  <a:cubicBezTo>
                    <a:pt x="82868" y="24574"/>
                    <a:pt x="81344" y="22479"/>
                    <a:pt x="81344" y="20765"/>
                  </a:cubicBezTo>
                  <a:cubicBezTo>
                    <a:pt x="81344" y="18002"/>
                    <a:pt x="86582" y="10573"/>
                    <a:pt x="88392" y="9239"/>
                  </a:cubicBezTo>
                  <a:cubicBezTo>
                    <a:pt x="88583" y="9144"/>
                    <a:pt x="88583" y="8953"/>
                    <a:pt x="88678" y="8763"/>
                  </a:cubicBezTo>
                  <a:cubicBezTo>
                    <a:pt x="84677" y="8191"/>
                    <a:pt x="80201" y="7334"/>
                    <a:pt x="79438" y="6477"/>
                  </a:cubicBezTo>
                  <a:cubicBezTo>
                    <a:pt x="77724" y="4953"/>
                    <a:pt x="70866" y="2857"/>
                    <a:pt x="65722" y="34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C77527D-CDDC-C4AF-32AD-51DFB34FB3C6}"/>
                </a:ext>
              </a:extLst>
            </p:cNvPr>
            <p:cNvSpPr/>
            <p:nvPr/>
          </p:nvSpPr>
          <p:spPr>
            <a:xfrm>
              <a:off x="5407270" y="2954985"/>
              <a:ext cx="96971" cy="177296"/>
            </a:xfrm>
            <a:custGeom>
              <a:avLst/>
              <a:gdLst>
                <a:gd name="connsiteX0" fmla="*/ 39517 w 52861"/>
                <a:gd name="connsiteY0" fmla="*/ 79361 h 96648"/>
                <a:gd name="connsiteX1" fmla="*/ 36088 w 52861"/>
                <a:gd name="connsiteY1" fmla="*/ 71360 h 96648"/>
                <a:gd name="connsiteX2" fmla="*/ 40088 w 52861"/>
                <a:gd name="connsiteY2" fmla="*/ 62788 h 96648"/>
                <a:gd name="connsiteX3" fmla="*/ 35517 w 52861"/>
                <a:gd name="connsiteY3" fmla="*/ 54215 h 96648"/>
                <a:gd name="connsiteX4" fmla="*/ 39517 w 52861"/>
                <a:gd name="connsiteY4" fmla="*/ 47928 h 96648"/>
                <a:gd name="connsiteX5" fmla="*/ 42375 w 52861"/>
                <a:gd name="connsiteY5" fmla="*/ 37070 h 96648"/>
                <a:gd name="connsiteX6" fmla="*/ 41232 w 52861"/>
                <a:gd name="connsiteY6" fmla="*/ 22306 h 96648"/>
                <a:gd name="connsiteX7" fmla="*/ 51519 w 52861"/>
                <a:gd name="connsiteY7" fmla="*/ 13162 h 96648"/>
                <a:gd name="connsiteX8" fmla="*/ 47518 w 52861"/>
                <a:gd name="connsiteY8" fmla="*/ 6876 h 96648"/>
                <a:gd name="connsiteX9" fmla="*/ 37803 w 52861"/>
                <a:gd name="connsiteY9" fmla="*/ 5161 h 96648"/>
                <a:gd name="connsiteX10" fmla="*/ 31516 w 52861"/>
                <a:gd name="connsiteY10" fmla="*/ 5161 h 96648"/>
                <a:gd name="connsiteX11" fmla="*/ 21801 w 52861"/>
                <a:gd name="connsiteY11" fmla="*/ 2875 h 96648"/>
                <a:gd name="connsiteX12" fmla="*/ 16086 w 52861"/>
                <a:gd name="connsiteY12" fmla="*/ 2304 h 96648"/>
                <a:gd name="connsiteX13" fmla="*/ 11895 w 52861"/>
                <a:gd name="connsiteY13" fmla="*/ 4113 h 96648"/>
                <a:gd name="connsiteX14" fmla="*/ 12371 w 52861"/>
                <a:gd name="connsiteY14" fmla="*/ 14877 h 96648"/>
                <a:gd name="connsiteX15" fmla="*/ 2560 w 52861"/>
                <a:gd name="connsiteY15" fmla="*/ 52786 h 96648"/>
                <a:gd name="connsiteX16" fmla="*/ 8656 w 52861"/>
                <a:gd name="connsiteY16" fmla="*/ 66598 h 96648"/>
                <a:gd name="connsiteX17" fmla="*/ 10752 w 52861"/>
                <a:gd name="connsiteY17" fmla="*/ 93458 h 96648"/>
                <a:gd name="connsiteX18" fmla="*/ 22944 w 52861"/>
                <a:gd name="connsiteY18" fmla="*/ 96506 h 96648"/>
                <a:gd name="connsiteX19" fmla="*/ 35612 w 52861"/>
                <a:gd name="connsiteY19" fmla="*/ 94030 h 96648"/>
                <a:gd name="connsiteX20" fmla="*/ 33326 w 52861"/>
                <a:gd name="connsiteY20" fmla="*/ 88886 h 96648"/>
                <a:gd name="connsiteX21" fmla="*/ 39517 w 52861"/>
                <a:gd name="connsiteY21" fmla="*/ 79361 h 9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861" h="96648">
                  <a:moveTo>
                    <a:pt x="39517" y="79361"/>
                  </a:moveTo>
                  <a:cubicBezTo>
                    <a:pt x="45803" y="78218"/>
                    <a:pt x="37803" y="73075"/>
                    <a:pt x="36088" y="71360"/>
                  </a:cubicBezTo>
                  <a:cubicBezTo>
                    <a:pt x="34374" y="69646"/>
                    <a:pt x="36660" y="62788"/>
                    <a:pt x="40088" y="62788"/>
                  </a:cubicBezTo>
                  <a:cubicBezTo>
                    <a:pt x="43518" y="62788"/>
                    <a:pt x="40088" y="58787"/>
                    <a:pt x="35517" y="54215"/>
                  </a:cubicBezTo>
                  <a:cubicBezTo>
                    <a:pt x="30945" y="49643"/>
                    <a:pt x="35517" y="47928"/>
                    <a:pt x="39517" y="47928"/>
                  </a:cubicBezTo>
                  <a:cubicBezTo>
                    <a:pt x="43518" y="47928"/>
                    <a:pt x="38374" y="41071"/>
                    <a:pt x="42375" y="37070"/>
                  </a:cubicBezTo>
                  <a:cubicBezTo>
                    <a:pt x="46375" y="33070"/>
                    <a:pt x="41232" y="25735"/>
                    <a:pt x="41232" y="22306"/>
                  </a:cubicBezTo>
                  <a:cubicBezTo>
                    <a:pt x="41232" y="18877"/>
                    <a:pt x="46946" y="17734"/>
                    <a:pt x="51519" y="13162"/>
                  </a:cubicBezTo>
                  <a:cubicBezTo>
                    <a:pt x="56091" y="8590"/>
                    <a:pt x="47518" y="10305"/>
                    <a:pt x="47518" y="6876"/>
                  </a:cubicBezTo>
                  <a:cubicBezTo>
                    <a:pt x="47518" y="3447"/>
                    <a:pt x="41803" y="2304"/>
                    <a:pt x="37803" y="5161"/>
                  </a:cubicBezTo>
                  <a:cubicBezTo>
                    <a:pt x="33802" y="8019"/>
                    <a:pt x="34945" y="5161"/>
                    <a:pt x="31516" y="5161"/>
                  </a:cubicBezTo>
                  <a:cubicBezTo>
                    <a:pt x="28087" y="5161"/>
                    <a:pt x="21801" y="6304"/>
                    <a:pt x="21801" y="2875"/>
                  </a:cubicBezTo>
                  <a:cubicBezTo>
                    <a:pt x="21801" y="-554"/>
                    <a:pt x="18943" y="-1125"/>
                    <a:pt x="16086" y="2304"/>
                  </a:cubicBezTo>
                  <a:cubicBezTo>
                    <a:pt x="15228" y="3352"/>
                    <a:pt x="13800" y="3828"/>
                    <a:pt x="11895" y="4113"/>
                  </a:cubicBezTo>
                  <a:cubicBezTo>
                    <a:pt x="11514" y="8590"/>
                    <a:pt x="11037" y="12781"/>
                    <a:pt x="12371" y="14877"/>
                  </a:cubicBezTo>
                  <a:cubicBezTo>
                    <a:pt x="15419" y="19830"/>
                    <a:pt x="8656" y="45738"/>
                    <a:pt x="2560" y="52786"/>
                  </a:cubicBezTo>
                  <a:cubicBezTo>
                    <a:pt x="-3536" y="59835"/>
                    <a:pt x="2370" y="61645"/>
                    <a:pt x="8656" y="66598"/>
                  </a:cubicBezTo>
                  <a:cubicBezTo>
                    <a:pt x="14943" y="71551"/>
                    <a:pt x="10752" y="89267"/>
                    <a:pt x="10752" y="93458"/>
                  </a:cubicBezTo>
                  <a:cubicBezTo>
                    <a:pt x="10752" y="97649"/>
                    <a:pt x="16371" y="96506"/>
                    <a:pt x="22944" y="96506"/>
                  </a:cubicBezTo>
                  <a:cubicBezTo>
                    <a:pt x="26849" y="96506"/>
                    <a:pt x="31230" y="94792"/>
                    <a:pt x="35612" y="94030"/>
                  </a:cubicBezTo>
                  <a:cubicBezTo>
                    <a:pt x="34374" y="92029"/>
                    <a:pt x="33326" y="90124"/>
                    <a:pt x="33326" y="88886"/>
                  </a:cubicBezTo>
                  <a:cubicBezTo>
                    <a:pt x="33231" y="85552"/>
                    <a:pt x="33231" y="80504"/>
                    <a:pt x="39517" y="7936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AC320D3-5228-E59C-0F31-EF4FB2D294EE}"/>
                </a:ext>
              </a:extLst>
            </p:cNvPr>
            <p:cNvSpPr/>
            <p:nvPr/>
          </p:nvSpPr>
          <p:spPr>
            <a:xfrm>
              <a:off x="5778902" y="2532516"/>
              <a:ext cx="118821" cy="101867"/>
            </a:xfrm>
            <a:custGeom>
              <a:avLst/>
              <a:gdLst>
                <a:gd name="connsiteX0" fmla="*/ 20669 w 64772"/>
                <a:gd name="connsiteY0" fmla="*/ 43339 h 55530"/>
                <a:gd name="connsiteX1" fmla="*/ 31432 w 64772"/>
                <a:gd name="connsiteY1" fmla="*/ 44768 h 55530"/>
                <a:gd name="connsiteX2" fmla="*/ 42863 w 64772"/>
                <a:gd name="connsiteY2" fmla="*/ 52578 h 55530"/>
                <a:gd name="connsiteX3" fmla="*/ 46291 w 64772"/>
                <a:gd name="connsiteY3" fmla="*/ 55531 h 55530"/>
                <a:gd name="connsiteX4" fmla="*/ 48101 w 64772"/>
                <a:gd name="connsiteY4" fmla="*/ 43434 h 55530"/>
                <a:gd name="connsiteX5" fmla="*/ 49054 w 64772"/>
                <a:gd name="connsiteY5" fmla="*/ 35909 h 55530"/>
                <a:gd name="connsiteX6" fmla="*/ 57912 w 64772"/>
                <a:gd name="connsiteY6" fmla="*/ 31718 h 55530"/>
                <a:gd name="connsiteX7" fmla="*/ 61150 w 64772"/>
                <a:gd name="connsiteY7" fmla="*/ 26575 h 55530"/>
                <a:gd name="connsiteX8" fmla="*/ 56007 w 64772"/>
                <a:gd name="connsiteY8" fmla="*/ 18193 h 55530"/>
                <a:gd name="connsiteX9" fmla="*/ 64008 w 64772"/>
                <a:gd name="connsiteY9" fmla="*/ 10763 h 55530"/>
                <a:gd name="connsiteX10" fmla="*/ 63532 w 64772"/>
                <a:gd name="connsiteY10" fmla="*/ 0 h 55530"/>
                <a:gd name="connsiteX11" fmla="*/ 59531 w 64772"/>
                <a:gd name="connsiteY11" fmla="*/ 1619 h 55530"/>
                <a:gd name="connsiteX12" fmla="*/ 43624 w 64772"/>
                <a:gd name="connsiteY12" fmla="*/ 2096 h 55530"/>
                <a:gd name="connsiteX13" fmla="*/ 37052 w 64772"/>
                <a:gd name="connsiteY13" fmla="*/ 13049 h 55530"/>
                <a:gd name="connsiteX14" fmla="*/ 29623 w 64772"/>
                <a:gd name="connsiteY14" fmla="*/ 13526 h 55530"/>
                <a:gd name="connsiteX15" fmla="*/ 22384 w 64772"/>
                <a:gd name="connsiteY15" fmla="*/ 17240 h 55530"/>
                <a:gd name="connsiteX16" fmla="*/ 15145 w 64772"/>
                <a:gd name="connsiteY16" fmla="*/ 30099 h 55530"/>
                <a:gd name="connsiteX17" fmla="*/ 2476 w 64772"/>
                <a:gd name="connsiteY17" fmla="*/ 44863 h 55530"/>
                <a:gd name="connsiteX18" fmla="*/ 0 w 64772"/>
                <a:gd name="connsiteY18" fmla="*/ 46292 h 55530"/>
                <a:gd name="connsiteX19" fmla="*/ 5620 w 64772"/>
                <a:gd name="connsiteY19" fmla="*/ 48292 h 55530"/>
                <a:gd name="connsiteX20" fmla="*/ 20669 w 64772"/>
                <a:gd name="connsiteY20" fmla="*/ 43339 h 5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772" h="55530">
                  <a:moveTo>
                    <a:pt x="20669" y="43339"/>
                  </a:moveTo>
                  <a:cubicBezTo>
                    <a:pt x="23527" y="40481"/>
                    <a:pt x="28480" y="41910"/>
                    <a:pt x="31432" y="44768"/>
                  </a:cubicBezTo>
                  <a:cubicBezTo>
                    <a:pt x="34290" y="47625"/>
                    <a:pt x="38576" y="48292"/>
                    <a:pt x="42863" y="52578"/>
                  </a:cubicBezTo>
                  <a:cubicBezTo>
                    <a:pt x="44005" y="53721"/>
                    <a:pt x="45148" y="54674"/>
                    <a:pt x="46291" y="55531"/>
                  </a:cubicBezTo>
                  <a:cubicBezTo>
                    <a:pt x="46672" y="52483"/>
                    <a:pt x="46767" y="46482"/>
                    <a:pt x="48101" y="43434"/>
                  </a:cubicBezTo>
                  <a:cubicBezTo>
                    <a:pt x="49530" y="40196"/>
                    <a:pt x="46672" y="35909"/>
                    <a:pt x="49054" y="35909"/>
                  </a:cubicBezTo>
                  <a:cubicBezTo>
                    <a:pt x="51340" y="35909"/>
                    <a:pt x="57912" y="35909"/>
                    <a:pt x="57912" y="31718"/>
                  </a:cubicBezTo>
                  <a:cubicBezTo>
                    <a:pt x="57912" y="27527"/>
                    <a:pt x="59817" y="28861"/>
                    <a:pt x="61150" y="26575"/>
                  </a:cubicBezTo>
                  <a:cubicBezTo>
                    <a:pt x="62579" y="24194"/>
                    <a:pt x="56959" y="19526"/>
                    <a:pt x="56007" y="18193"/>
                  </a:cubicBezTo>
                  <a:cubicBezTo>
                    <a:pt x="55054" y="16764"/>
                    <a:pt x="60198" y="16288"/>
                    <a:pt x="64008" y="10763"/>
                  </a:cubicBezTo>
                  <a:cubicBezTo>
                    <a:pt x="65341" y="8763"/>
                    <a:pt x="64770" y="4572"/>
                    <a:pt x="63532" y="0"/>
                  </a:cubicBezTo>
                  <a:cubicBezTo>
                    <a:pt x="62865" y="1715"/>
                    <a:pt x="61627" y="2858"/>
                    <a:pt x="59531" y="1619"/>
                  </a:cubicBezTo>
                  <a:cubicBezTo>
                    <a:pt x="56007" y="-476"/>
                    <a:pt x="50673" y="667"/>
                    <a:pt x="43624" y="2096"/>
                  </a:cubicBezTo>
                  <a:cubicBezTo>
                    <a:pt x="36576" y="3524"/>
                    <a:pt x="34480" y="10287"/>
                    <a:pt x="37052" y="13049"/>
                  </a:cubicBezTo>
                  <a:cubicBezTo>
                    <a:pt x="39624" y="15907"/>
                    <a:pt x="30289" y="17240"/>
                    <a:pt x="29623" y="13526"/>
                  </a:cubicBezTo>
                  <a:cubicBezTo>
                    <a:pt x="28956" y="9811"/>
                    <a:pt x="21907" y="12383"/>
                    <a:pt x="22384" y="17240"/>
                  </a:cubicBezTo>
                  <a:cubicBezTo>
                    <a:pt x="22860" y="22193"/>
                    <a:pt x="14668" y="24003"/>
                    <a:pt x="15145" y="30099"/>
                  </a:cubicBezTo>
                  <a:cubicBezTo>
                    <a:pt x="15621" y="36195"/>
                    <a:pt x="7620" y="41815"/>
                    <a:pt x="2476" y="44863"/>
                  </a:cubicBezTo>
                  <a:cubicBezTo>
                    <a:pt x="1714" y="45339"/>
                    <a:pt x="857" y="45815"/>
                    <a:pt x="0" y="46292"/>
                  </a:cubicBezTo>
                  <a:cubicBezTo>
                    <a:pt x="2572" y="47530"/>
                    <a:pt x="4667" y="48292"/>
                    <a:pt x="5620" y="48292"/>
                  </a:cubicBezTo>
                  <a:cubicBezTo>
                    <a:pt x="10001" y="48292"/>
                    <a:pt x="17812" y="46196"/>
                    <a:pt x="20669" y="4333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3447C33-9144-86C0-6FC7-573F05DE6638}"/>
                </a:ext>
              </a:extLst>
            </p:cNvPr>
            <p:cNvSpPr/>
            <p:nvPr/>
          </p:nvSpPr>
          <p:spPr>
            <a:xfrm>
              <a:off x="5855513" y="2661818"/>
              <a:ext cx="19315" cy="26733"/>
            </a:xfrm>
            <a:custGeom>
              <a:avLst/>
              <a:gdLst>
                <a:gd name="connsiteX0" fmla="*/ 5577 w 10529"/>
                <a:gd name="connsiteY0" fmla="*/ 0 h 14573"/>
                <a:gd name="connsiteX1" fmla="*/ 52 w 10529"/>
                <a:gd name="connsiteY1" fmla="*/ 13430 h 14573"/>
                <a:gd name="connsiteX2" fmla="*/ 10530 w 10529"/>
                <a:gd name="connsiteY2" fmla="*/ 14573 h 14573"/>
                <a:gd name="connsiteX3" fmla="*/ 5481 w 10529"/>
                <a:gd name="connsiteY3" fmla="*/ 1429 h 14573"/>
                <a:gd name="connsiteX4" fmla="*/ 5577 w 10529"/>
                <a:gd name="connsiteY4" fmla="*/ 0 h 1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9" h="14573">
                  <a:moveTo>
                    <a:pt x="5577" y="0"/>
                  </a:moveTo>
                  <a:cubicBezTo>
                    <a:pt x="2433" y="1715"/>
                    <a:pt x="-424" y="5525"/>
                    <a:pt x="52" y="13430"/>
                  </a:cubicBezTo>
                  <a:cubicBezTo>
                    <a:pt x="3100" y="13335"/>
                    <a:pt x="7386" y="13716"/>
                    <a:pt x="10530" y="14573"/>
                  </a:cubicBezTo>
                  <a:cubicBezTo>
                    <a:pt x="9768" y="5906"/>
                    <a:pt x="6434" y="3239"/>
                    <a:pt x="5481" y="1429"/>
                  </a:cubicBezTo>
                  <a:cubicBezTo>
                    <a:pt x="5196" y="1048"/>
                    <a:pt x="5291" y="571"/>
                    <a:pt x="5577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CE54DF-7031-B16A-62F3-B86C76B1D006}"/>
                </a:ext>
              </a:extLst>
            </p:cNvPr>
            <p:cNvSpPr/>
            <p:nvPr/>
          </p:nvSpPr>
          <p:spPr>
            <a:xfrm>
              <a:off x="5759855" y="2609512"/>
              <a:ext cx="111885" cy="77579"/>
            </a:xfrm>
            <a:custGeom>
              <a:avLst/>
              <a:gdLst>
                <a:gd name="connsiteX0" fmla="*/ 1905 w 60991"/>
                <a:gd name="connsiteY0" fmla="*/ 10987 h 42290"/>
                <a:gd name="connsiteX1" fmla="*/ 7525 w 60991"/>
                <a:gd name="connsiteY1" fmla="*/ 16988 h 42290"/>
                <a:gd name="connsiteX2" fmla="*/ 15621 w 60991"/>
                <a:gd name="connsiteY2" fmla="*/ 21941 h 42290"/>
                <a:gd name="connsiteX3" fmla="*/ 25432 w 60991"/>
                <a:gd name="connsiteY3" fmla="*/ 27942 h 42290"/>
                <a:gd name="connsiteX4" fmla="*/ 30004 w 60991"/>
                <a:gd name="connsiteY4" fmla="*/ 33181 h 42290"/>
                <a:gd name="connsiteX5" fmla="*/ 37052 w 60991"/>
                <a:gd name="connsiteY5" fmla="*/ 29656 h 42290"/>
                <a:gd name="connsiteX6" fmla="*/ 41624 w 60991"/>
                <a:gd name="connsiteY6" fmla="*/ 36991 h 42290"/>
                <a:gd name="connsiteX7" fmla="*/ 49721 w 60991"/>
                <a:gd name="connsiteY7" fmla="*/ 42229 h 42290"/>
                <a:gd name="connsiteX8" fmla="*/ 52292 w 60991"/>
                <a:gd name="connsiteY8" fmla="*/ 42039 h 42290"/>
                <a:gd name="connsiteX9" fmla="*/ 57817 w 60991"/>
                <a:gd name="connsiteY9" fmla="*/ 28609 h 42290"/>
                <a:gd name="connsiteX10" fmla="*/ 60960 w 60991"/>
                <a:gd name="connsiteY10" fmla="*/ 24037 h 42290"/>
                <a:gd name="connsiteX11" fmla="*/ 56769 w 60991"/>
                <a:gd name="connsiteY11" fmla="*/ 14226 h 42290"/>
                <a:gd name="connsiteX12" fmla="*/ 56864 w 60991"/>
                <a:gd name="connsiteY12" fmla="*/ 13750 h 42290"/>
                <a:gd name="connsiteX13" fmla="*/ 53435 w 60991"/>
                <a:gd name="connsiteY13" fmla="*/ 10797 h 42290"/>
                <a:gd name="connsiteX14" fmla="*/ 42005 w 60991"/>
                <a:gd name="connsiteY14" fmla="*/ 2986 h 42290"/>
                <a:gd name="connsiteX15" fmla="*/ 31242 w 60991"/>
                <a:gd name="connsiteY15" fmla="*/ 1558 h 42290"/>
                <a:gd name="connsiteX16" fmla="*/ 16193 w 60991"/>
                <a:gd name="connsiteY16" fmla="*/ 6606 h 42290"/>
                <a:gd name="connsiteX17" fmla="*/ 10573 w 60991"/>
                <a:gd name="connsiteY17" fmla="*/ 4606 h 42290"/>
                <a:gd name="connsiteX18" fmla="*/ 0 w 60991"/>
                <a:gd name="connsiteY18" fmla="*/ 9178 h 42290"/>
                <a:gd name="connsiteX19" fmla="*/ 1905 w 60991"/>
                <a:gd name="connsiteY19" fmla="*/ 10987 h 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991" h="42290">
                  <a:moveTo>
                    <a:pt x="1905" y="10987"/>
                  </a:moveTo>
                  <a:cubicBezTo>
                    <a:pt x="2286" y="13464"/>
                    <a:pt x="6096" y="19369"/>
                    <a:pt x="7525" y="16988"/>
                  </a:cubicBezTo>
                  <a:cubicBezTo>
                    <a:pt x="8954" y="14512"/>
                    <a:pt x="12478" y="20131"/>
                    <a:pt x="15621" y="21941"/>
                  </a:cubicBezTo>
                  <a:cubicBezTo>
                    <a:pt x="18764" y="23656"/>
                    <a:pt x="25051" y="25846"/>
                    <a:pt x="25432" y="27942"/>
                  </a:cubicBezTo>
                  <a:cubicBezTo>
                    <a:pt x="25813" y="30037"/>
                    <a:pt x="26861" y="34609"/>
                    <a:pt x="30004" y="33181"/>
                  </a:cubicBezTo>
                  <a:cubicBezTo>
                    <a:pt x="33147" y="31752"/>
                    <a:pt x="37052" y="26894"/>
                    <a:pt x="37052" y="29656"/>
                  </a:cubicBezTo>
                  <a:cubicBezTo>
                    <a:pt x="37052" y="32419"/>
                    <a:pt x="38100" y="37753"/>
                    <a:pt x="41624" y="36991"/>
                  </a:cubicBezTo>
                  <a:cubicBezTo>
                    <a:pt x="45149" y="36324"/>
                    <a:pt x="46196" y="42991"/>
                    <a:pt x="49721" y="42229"/>
                  </a:cubicBezTo>
                  <a:cubicBezTo>
                    <a:pt x="50387" y="42134"/>
                    <a:pt x="51245" y="42039"/>
                    <a:pt x="52292" y="42039"/>
                  </a:cubicBezTo>
                  <a:cubicBezTo>
                    <a:pt x="51816" y="34133"/>
                    <a:pt x="54674" y="30323"/>
                    <a:pt x="57817" y="28609"/>
                  </a:cubicBezTo>
                  <a:cubicBezTo>
                    <a:pt x="58579" y="27180"/>
                    <a:pt x="60674" y="25751"/>
                    <a:pt x="60960" y="24037"/>
                  </a:cubicBezTo>
                  <a:cubicBezTo>
                    <a:pt x="61436" y="21655"/>
                    <a:pt x="56293" y="16988"/>
                    <a:pt x="56769" y="14226"/>
                  </a:cubicBezTo>
                  <a:cubicBezTo>
                    <a:pt x="56769" y="14035"/>
                    <a:pt x="56769" y="13845"/>
                    <a:pt x="56864" y="13750"/>
                  </a:cubicBezTo>
                  <a:cubicBezTo>
                    <a:pt x="55721" y="12892"/>
                    <a:pt x="54483" y="11845"/>
                    <a:pt x="53435" y="10797"/>
                  </a:cubicBezTo>
                  <a:cubicBezTo>
                    <a:pt x="49149" y="6511"/>
                    <a:pt x="44863" y="5844"/>
                    <a:pt x="42005" y="2986"/>
                  </a:cubicBezTo>
                  <a:cubicBezTo>
                    <a:pt x="39148" y="129"/>
                    <a:pt x="34100" y="-1300"/>
                    <a:pt x="31242" y="1558"/>
                  </a:cubicBezTo>
                  <a:cubicBezTo>
                    <a:pt x="28385" y="4415"/>
                    <a:pt x="20479" y="6606"/>
                    <a:pt x="16193" y="6606"/>
                  </a:cubicBezTo>
                  <a:cubicBezTo>
                    <a:pt x="15240" y="6606"/>
                    <a:pt x="13145" y="5844"/>
                    <a:pt x="10573" y="4606"/>
                  </a:cubicBezTo>
                  <a:cubicBezTo>
                    <a:pt x="7239" y="6606"/>
                    <a:pt x="3620" y="8416"/>
                    <a:pt x="0" y="9178"/>
                  </a:cubicBezTo>
                  <a:cubicBezTo>
                    <a:pt x="572" y="9844"/>
                    <a:pt x="1715" y="9368"/>
                    <a:pt x="1905" y="1098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A82DD8C-6EF7-E4AD-26A8-AD20CABD7D8F}"/>
                </a:ext>
              </a:extLst>
            </p:cNvPr>
            <p:cNvSpPr/>
            <p:nvPr/>
          </p:nvSpPr>
          <p:spPr>
            <a:xfrm>
              <a:off x="6271788" y="2727516"/>
              <a:ext cx="261741" cy="170362"/>
            </a:xfrm>
            <a:custGeom>
              <a:avLst/>
              <a:gdLst>
                <a:gd name="connsiteX0" fmla="*/ 127938 w 142681"/>
                <a:gd name="connsiteY0" fmla="*/ 62103 h 92868"/>
                <a:gd name="connsiteX1" fmla="*/ 121842 w 142681"/>
                <a:gd name="connsiteY1" fmla="*/ 58388 h 92868"/>
                <a:gd name="connsiteX2" fmla="*/ 122223 w 142681"/>
                <a:gd name="connsiteY2" fmla="*/ 57817 h 92868"/>
                <a:gd name="connsiteX3" fmla="*/ 119461 w 142681"/>
                <a:gd name="connsiteY3" fmla="*/ 40005 h 92868"/>
                <a:gd name="connsiteX4" fmla="*/ 109460 w 142681"/>
                <a:gd name="connsiteY4" fmla="*/ 17812 h 92868"/>
                <a:gd name="connsiteX5" fmla="*/ 99077 w 142681"/>
                <a:gd name="connsiteY5" fmla="*/ 0 h 92868"/>
                <a:gd name="connsiteX6" fmla="*/ 91457 w 142681"/>
                <a:gd name="connsiteY6" fmla="*/ 3619 h 92868"/>
                <a:gd name="connsiteX7" fmla="*/ 82599 w 142681"/>
                <a:gd name="connsiteY7" fmla="*/ 8287 h 92868"/>
                <a:gd name="connsiteX8" fmla="*/ 74693 w 142681"/>
                <a:gd name="connsiteY8" fmla="*/ 9239 h 92868"/>
                <a:gd name="connsiteX9" fmla="*/ 67645 w 142681"/>
                <a:gd name="connsiteY9" fmla="*/ 11144 h 92868"/>
                <a:gd name="connsiteX10" fmla="*/ 58310 w 142681"/>
                <a:gd name="connsiteY10" fmla="*/ 8382 h 92868"/>
                <a:gd name="connsiteX11" fmla="*/ 42403 w 142681"/>
                <a:gd name="connsiteY11" fmla="*/ 5525 h 92868"/>
                <a:gd name="connsiteX12" fmla="*/ 36308 w 142681"/>
                <a:gd name="connsiteY12" fmla="*/ 6001 h 92868"/>
                <a:gd name="connsiteX13" fmla="*/ 34784 w 142681"/>
                <a:gd name="connsiteY13" fmla="*/ 9430 h 92868"/>
                <a:gd name="connsiteX14" fmla="*/ 24211 w 142681"/>
                <a:gd name="connsiteY14" fmla="*/ 16097 h 92868"/>
                <a:gd name="connsiteX15" fmla="*/ 9828 w 142681"/>
                <a:gd name="connsiteY15" fmla="*/ 39910 h 92868"/>
                <a:gd name="connsiteX16" fmla="*/ 17 w 142681"/>
                <a:gd name="connsiteY16" fmla="*/ 47244 h 92868"/>
                <a:gd name="connsiteX17" fmla="*/ 5637 w 142681"/>
                <a:gd name="connsiteY17" fmla="*/ 56388 h 92868"/>
                <a:gd name="connsiteX18" fmla="*/ 10876 w 142681"/>
                <a:gd name="connsiteY18" fmla="*/ 62008 h 92868"/>
                <a:gd name="connsiteX19" fmla="*/ 12971 w 142681"/>
                <a:gd name="connsiteY19" fmla="*/ 71819 h 92868"/>
                <a:gd name="connsiteX20" fmla="*/ 30497 w 142681"/>
                <a:gd name="connsiteY20" fmla="*/ 77057 h 92868"/>
                <a:gd name="connsiteX21" fmla="*/ 31450 w 142681"/>
                <a:gd name="connsiteY21" fmla="*/ 84011 h 92868"/>
                <a:gd name="connsiteX22" fmla="*/ 40499 w 142681"/>
                <a:gd name="connsiteY22" fmla="*/ 90106 h 92868"/>
                <a:gd name="connsiteX23" fmla="*/ 57358 w 142681"/>
                <a:gd name="connsiteY23" fmla="*/ 92011 h 92868"/>
                <a:gd name="connsiteX24" fmla="*/ 74217 w 142681"/>
                <a:gd name="connsiteY24" fmla="*/ 92488 h 92868"/>
                <a:gd name="connsiteX25" fmla="*/ 85457 w 142681"/>
                <a:gd name="connsiteY25" fmla="*/ 87821 h 92868"/>
                <a:gd name="connsiteX26" fmla="*/ 104221 w 142681"/>
                <a:gd name="connsiteY26" fmla="*/ 84582 h 92868"/>
                <a:gd name="connsiteX27" fmla="*/ 116889 w 142681"/>
                <a:gd name="connsiteY27" fmla="*/ 88297 h 92868"/>
                <a:gd name="connsiteX28" fmla="*/ 126509 w 142681"/>
                <a:gd name="connsiteY28" fmla="*/ 92869 h 92868"/>
                <a:gd name="connsiteX29" fmla="*/ 126509 w 142681"/>
                <a:gd name="connsiteY29" fmla="*/ 84582 h 92868"/>
                <a:gd name="connsiteX30" fmla="*/ 134415 w 142681"/>
                <a:gd name="connsiteY30" fmla="*/ 71723 h 92868"/>
                <a:gd name="connsiteX31" fmla="*/ 142607 w 142681"/>
                <a:gd name="connsiteY31" fmla="*/ 63056 h 92868"/>
                <a:gd name="connsiteX32" fmla="*/ 142607 w 142681"/>
                <a:gd name="connsiteY32" fmla="*/ 62294 h 92868"/>
                <a:gd name="connsiteX33" fmla="*/ 137082 w 142681"/>
                <a:gd name="connsiteY33" fmla="*/ 58388 h 92868"/>
                <a:gd name="connsiteX34" fmla="*/ 127938 w 142681"/>
                <a:gd name="connsiteY34" fmla="*/ 62103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681" h="92868">
                  <a:moveTo>
                    <a:pt x="127938" y="62103"/>
                  </a:moveTo>
                  <a:cubicBezTo>
                    <a:pt x="124700" y="61627"/>
                    <a:pt x="120413" y="60198"/>
                    <a:pt x="121842" y="58388"/>
                  </a:cubicBezTo>
                  <a:cubicBezTo>
                    <a:pt x="121937" y="58293"/>
                    <a:pt x="122128" y="58007"/>
                    <a:pt x="122223" y="57817"/>
                  </a:cubicBezTo>
                  <a:cubicBezTo>
                    <a:pt x="117842" y="54292"/>
                    <a:pt x="116699" y="42767"/>
                    <a:pt x="119461" y="40005"/>
                  </a:cubicBezTo>
                  <a:cubicBezTo>
                    <a:pt x="122985" y="36385"/>
                    <a:pt x="113746" y="22860"/>
                    <a:pt x="109460" y="17812"/>
                  </a:cubicBezTo>
                  <a:cubicBezTo>
                    <a:pt x="107459" y="15431"/>
                    <a:pt x="103078" y="7620"/>
                    <a:pt x="99077" y="0"/>
                  </a:cubicBezTo>
                  <a:cubicBezTo>
                    <a:pt x="95363" y="1238"/>
                    <a:pt x="92124" y="2572"/>
                    <a:pt x="91457" y="3619"/>
                  </a:cubicBezTo>
                  <a:cubicBezTo>
                    <a:pt x="90028" y="5906"/>
                    <a:pt x="85361" y="8287"/>
                    <a:pt x="82599" y="8287"/>
                  </a:cubicBezTo>
                  <a:cubicBezTo>
                    <a:pt x="79837" y="8287"/>
                    <a:pt x="76979" y="6858"/>
                    <a:pt x="74693" y="9239"/>
                  </a:cubicBezTo>
                  <a:cubicBezTo>
                    <a:pt x="72312" y="11621"/>
                    <a:pt x="69074" y="12478"/>
                    <a:pt x="67645" y="11144"/>
                  </a:cubicBezTo>
                  <a:cubicBezTo>
                    <a:pt x="66216" y="9715"/>
                    <a:pt x="61549" y="8382"/>
                    <a:pt x="58310" y="8382"/>
                  </a:cubicBezTo>
                  <a:cubicBezTo>
                    <a:pt x="55072" y="8382"/>
                    <a:pt x="44785" y="5525"/>
                    <a:pt x="42403" y="5525"/>
                  </a:cubicBezTo>
                  <a:cubicBezTo>
                    <a:pt x="40975" y="5525"/>
                    <a:pt x="38784" y="5715"/>
                    <a:pt x="36308" y="6001"/>
                  </a:cubicBezTo>
                  <a:cubicBezTo>
                    <a:pt x="36879" y="7048"/>
                    <a:pt x="36403" y="8192"/>
                    <a:pt x="34784" y="9430"/>
                  </a:cubicBezTo>
                  <a:cubicBezTo>
                    <a:pt x="32021" y="11525"/>
                    <a:pt x="26402" y="14669"/>
                    <a:pt x="24211" y="16097"/>
                  </a:cubicBezTo>
                  <a:cubicBezTo>
                    <a:pt x="22115" y="17526"/>
                    <a:pt x="14781" y="35052"/>
                    <a:pt x="9828" y="39910"/>
                  </a:cubicBezTo>
                  <a:cubicBezTo>
                    <a:pt x="4875" y="44863"/>
                    <a:pt x="398" y="45529"/>
                    <a:pt x="17" y="47244"/>
                  </a:cubicBezTo>
                  <a:cubicBezTo>
                    <a:pt x="-364" y="48958"/>
                    <a:pt x="5637" y="53531"/>
                    <a:pt x="5637" y="56388"/>
                  </a:cubicBezTo>
                  <a:cubicBezTo>
                    <a:pt x="5637" y="59246"/>
                    <a:pt x="7066" y="62008"/>
                    <a:pt x="10876" y="62008"/>
                  </a:cubicBezTo>
                  <a:cubicBezTo>
                    <a:pt x="14686" y="62008"/>
                    <a:pt x="10495" y="71152"/>
                    <a:pt x="12971" y="71819"/>
                  </a:cubicBezTo>
                  <a:cubicBezTo>
                    <a:pt x="15448" y="72485"/>
                    <a:pt x="30497" y="73533"/>
                    <a:pt x="30497" y="77057"/>
                  </a:cubicBezTo>
                  <a:cubicBezTo>
                    <a:pt x="30497" y="79819"/>
                    <a:pt x="32212" y="82106"/>
                    <a:pt x="31450" y="84011"/>
                  </a:cubicBezTo>
                  <a:cubicBezTo>
                    <a:pt x="35736" y="84677"/>
                    <a:pt x="38784" y="90488"/>
                    <a:pt x="40499" y="90106"/>
                  </a:cubicBezTo>
                  <a:cubicBezTo>
                    <a:pt x="42403" y="89630"/>
                    <a:pt x="54977" y="92488"/>
                    <a:pt x="57358" y="92011"/>
                  </a:cubicBezTo>
                  <a:cubicBezTo>
                    <a:pt x="59739" y="91535"/>
                    <a:pt x="70502" y="92011"/>
                    <a:pt x="74217" y="92488"/>
                  </a:cubicBezTo>
                  <a:cubicBezTo>
                    <a:pt x="77932" y="92964"/>
                    <a:pt x="82123" y="91059"/>
                    <a:pt x="85457" y="87821"/>
                  </a:cubicBezTo>
                  <a:cubicBezTo>
                    <a:pt x="88695" y="84582"/>
                    <a:pt x="100411" y="84106"/>
                    <a:pt x="104221" y="84582"/>
                  </a:cubicBezTo>
                  <a:cubicBezTo>
                    <a:pt x="107936" y="85058"/>
                    <a:pt x="115460" y="86011"/>
                    <a:pt x="116889" y="88297"/>
                  </a:cubicBezTo>
                  <a:cubicBezTo>
                    <a:pt x="117651" y="89535"/>
                    <a:pt x="122033" y="91345"/>
                    <a:pt x="126509" y="92869"/>
                  </a:cubicBezTo>
                  <a:cubicBezTo>
                    <a:pt x="127081" y="90583"/>
                    <a:pt x="126319" y="87535"/>
                    <a:pt x="126509" y="84582"/>
                  </a:cubicBezTo>
                  <a:cubicBezTo>
                    <a:pt x="126700" y="79629"/>
                    <a:pt x="129557" y="72200"/>
                    <a:pt x="134415" y="71723"/>
                  </a:cubicBezTo>
                  <a:cubicBezTo>
                    <a:pt x="139368" y="71247"/>
                    <a:pt x="143274" y="71247"/>
                    <a:pt x="142607" y="63056"/>
                  </a:cubicBezTo>
                  <a:cubicBezTo>
                    <a:pt x="142607" y="62770"/>
                    <a:pt x="142607" y="62579"/>
                    <a:pt x="142607" y="62294"/>
                  </a:cubicBezTo>
                  <a:cubicBezTo>
                    <a:pt x="140130" y="60198"/>
                    <a:pt x="137749" y="58388"/>
                    <a:pt x="137082" y="58388"/>
                  </a:cubicBezTo>
                  <a:cubicBezTo>
                    <a:pt x="134987" y="58293"/>
                    <a:pt x="129367" y="62294"/>
                    <a:pt x="127938" y="621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365AF81-75B0-3A7D-44FA-2D211326138E}"/>
                </a:ext>
              </a:extLst>
            </p:cNvPr>
            <p:cNvSpPr/>
            <p:nvPr/>
          </p:nvSpPr>
          <p:spPr>
            <a:xfrm>
              <a:off x="6453540" y="2722061"/>
              <a:ext cx="89811" cy="111518"/>
            </a:xfrm>
            <a:custGeom>
              <a:avLst/>
              <a:gdLst>
                <a:gd name="connsiteX0" fmla="*/ 35433 w 48958"/>
                <a:gd name="connsiteY0" fmla="*/ 15452 h 60791"/>
                <a:gd name="connsiteX1" fmla="*/ 24194 w 48958"/>
                <a:gd name="connsiteY1" fmla="*/ 7070 h 60791"/>
                <a:gd name="connsiteX2" fmla="*/ 11525 w 48958"/>
                <a:gd name="connsiteY2" fmla="*/ 22 h 60791"/>
                <a:gd name="connsiteX3" fmla="*/ 0 w 48958"/>
                <a:gd name="connsiteY3" fmla="*/ 2974 h 60791"/>
                <a:gd name="connsiteX4" fmla="*/ 10382 w 48958"/>
                <a:gd name="connsiteY4" fmla="*/ 20786 h 60791"/>
                <a:gd name="connsiteX5" fmla="*/ 20384 w 48958"/>
                <a:gd name="connsiteY5" fmla="*/ 42979 h 60791"/>
                <a:gd name="connsiteX6" fmla="*/ 23146 w 48958"/>
                <a:gd name="connsiteY6" fmla="*/ 60791 h 60791"/>
                <a:gd name="connsiteX7" fmla="*/ 32099 w 48958"/>
                <a:gd name="connsiteY7" fmla="*/ 46789 h 60791"/>
                <a:gd name="connsiteX8" fmla="*/ 38195 w 48958"/>
                <a:gd name="connsiteY8" fmla="*/ 39741 h 60791"/>
                <a:gd name="connsiteX9" fmla="*/ 48959 w 48958"/>
                <a:gd name="connsiteY9" fmla="*/ 41646 h 60791"/>
                <a:gd name="connsiteX10" fmla="*/ 45244 w 48958"/>
                <a:gd name="connsiteY10" fmla="*/ 31359 h 60791"/>
                <a:gd name="connsiteX11" fmla="*/ 35433 w 48958"/>
                <a:gd name="connsiteY11" fmla="*/ 15452 h 6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58" h="60791">
                  <a:moveTo>
                    <a:pt x="35433" y="15452"/>
                  </a:moveTo>
                  <a:cubicBezTo>
                    <a:pt x="33528" y="9356"/>
                    <a:pt x="27527" y="7070"/>
                    <a:pt x="24194" y="7070"/>
                  </a:cubicBezTo>
                  <a:cubicBezTo>
                    <a:pt x="20955" y="7070"/>
                    <a:pt x="15335" y="-455"/>
                    <a:pt x="11525" y="22"/>
                  </a:cubicBezTo>
                  <a:cubicBezTo>
                    <a:pt x="9525" y="307"/>
                    <a:pt x="4477" y="1546"/>
                    <a:pt x="0" y="2974"/>
                  </a:cubicBezTo>
                  <a:cubicBezTo>
                    <a:pt x="4096" y="10690"/>
                    <a:pt x="8382" y="18500"/>
                    <a:pt x="10382" y="20786"/>
                  </a:cubicBezTo>
                  <a:cubicBezTo>
                    <a:pt x="14669" y="25834"/>
                    <a:pt x="24003" y="39360"/>
                    <a:pt x="20384" y="42979"/>
                  </a:cubicBezTo>
                  <a:cubicBezTo>
                    <a:pt x="17621" y="45742"/>
                    <a:pt x="18764" y="57267"/>
                    <a:pt x="23146" y="60791"/>
                  </a:cubicBezTo>
                  <a:cubicBezTo>
                    <a:pt x="25146" y="58124"/>
                    <a:pt x="32099" y="49456"/>
                    <a:pt x="32099" y="46789"/>
                  </a:cubicBezTo>
                  <a:cubicBezTo>
                    <a:pt x="32099" y="44027"/>
                    <a:pt x="32576" y="38407"/>
                    <a:pt x="38195" y="39741"/>
                  </a:cubicBezTo>
                  <a:cubicBezTo>
                    <a:pt x="43815" y="41170"/>
                    <a:pt x="48959" y="43456"/>
                    <a:pt x="48959" y="41646"/>
                  </a:cubicBezTo>
                  <a:cubicBezTo>
                    <a:pt x="48959" y="39741"/>
                    <a:pt x="47530" y="33740"/>
                    <a:pt x="45244" y="31359"/>
                  </a:cubicBezTo>
                  <a:cubicBezTo>
                    <a:pt x="42863" y="29073"/>
                    <a:pt x="37243" y="21548"/>
                    <a:pt x="35433" y="1545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66DDBC-C7B7-3341-C304-C1FD3294E614}"/>
                </a:ext>
              </a:extLst>
            </p:cNvPr>
            <p:cNvSpPr/>
            <p:nvPr/>
          </p:nvSpPr>
          <p:spPr>
            <a:xfrm>
              <a:off x="6322444" y="2881455"/>
              <a:ext cx="181418" cy="99596"/>
            </a:xfrm>
            <a:custGeom>
              <a:avLst/>
              <a:gdLst>
                <a:gd name="connsiteX0" fmla="*/ 76512 w 98895"/>
                <a:gd name="connsiteY0" fmla="*/ 572 h 54292"/>
                <a:gd name="connsiteX1" fmla="*/ 57747 w 98895"/>
                <a:gd name="connsiteY1" fmla="*/ 3810 h 54292"/>
                <a:gd name="connsiteX2" fmla="*/ 46508 w 98895"/>
                <a:gd name="connsiteY2" fmla="*/ 8477 h 54292"/>
                <a:gd name="connsiteX3" fmla="*/ 29649 w 98895"/>
                <a:gd name="connsiteY3" fmla="*/ 8001 h 54292"/>
                <a:gd name="connsiteX4" fmla="*/ 12789 w 98895"/>
                <a:gd name="connsiteY4" fmla="*/ 6096 h 54292"/>
                <a:gd name="connsiteX5" fmla="*/ 3741 w 98895"/>
                <a:gd name="connsiteY5" fmla="*/ 0 h 54292"/>
                <a:gd name="connsiteX6" fmla="*/ 2502 w 98895"/>
                <a:gd name="connsiteY6" fmla="*/ 1524 h 54292"/>
                <a:gd name="connsiteX7" fmla="*/ 2502 w 98895"/>
                <a:gd name="connsiteY7" fmla="*/ 12383 h 54292"/>
                <a:gd name="connsiteX8" fmla="*/ 7455 w 98895"/>
                <a:gd name="connsiteY8" fmla="*/ 22574 h 54292"/>
                <a:gd name="connsiteX9" fmla="*/ 2217 w 98895"/>
                <a:gd name="connsiteY9" fmla="*/ 28861 h 54292"/>
                <a:gd name="connsiteX10" fmla="*/ 2217 w 98895"/>
                <a:gd name="connsiteY10" fmla="*/ 36576 h 54292"/>
                <a:gd name="connsiteX11" fmla="*/ 10979 w 98895"/>
                <a:gd name="connsiteY11" fmla="*/ 46768 h 54292"/>
                <a:gd name="connsiteX12" fmla="*/ 14123 w 98895"/>
                <a:gd name="connsiteY12" fmla="*/ 51245 h 54292"/>
                <a:gd name="connsiteX13" fmla="*/ 35363 w 98895"/>
                <a:gd name="connsiteY13" fmla="*/ 51530 h 54292"/>
                <a:gd name="connsiteX14" fmla="*/ 52223 w 98895"/>
                <a:gd name="connsiteY14" fmla="*/ 54293 h 54292"/>
                <a:gd name="connsiteX15" fmla="*/ 58319 w 98895"/>
                <a:gd name="connsiteY15" fmla="*/ 50578 h 54292"/>
                <a:gd name="connsiteX16" fmla="*/ 65939 w 98895"/>
                <a:gd name="connsiteY16" fmla="*/ 46958 h 54292"/>
                <a:gd name="connsiteX17" fmla="*/ 65844 w 98895"/>
                <a:gd name="connsiteY17" fmla="*/ 42672 h 54292"/>
                <a:gd name="connsiteX18" fmla="*/ 81941 w 98895"/>
                <a:gd name="connsiteY18" fmla="*/ 42672 h 54292"/>
                <a:gd name="connsiteX19" fmla="*/ 88322 w 98895"/>
                <a:gd name="connsiteY19" fmla="*/ 41434 h 54292"/>
                <a:gd name="connsiteX20" fmla="*/ 86132 w 98895"/>
                <a:gd name="connsiteY20" fmla="*/ 37719 h 54292"/>
                <a:gd name="connsiteX21" fmla="*/ 82893 w 98895"/>
                <a:gd name="connsiteY21" fmla="*/ 25813 h 54292"/>
                <a:gd name="connsiteX22" fmla="*/ 95562 w 98895"/>
                <a:gd name="connsiteY22" fmla="*/ 12287 h 54292"/>
                <a:gd name="connsiteX23" fmla="*/ 98895 w 98895"/>
                <a:gd name="connsiteY23" fmla="*/ 8858 h 54292"/>
                <a:gd name="connsiteX24" fmla="*/ 89275 w 98895"/>
                <a:gd name="connsiteY24" fmla="*/ 4286 h 54292"/>
                <a:gd name="connsiteX25" fmla="*/ 76512 w 98895"/>
                <a:gd name="connsiteY25" fmla="*/ 57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895" h="54292">
                  <a:moveTo>
                    <a:pt x="76512" y="572"/>
                  </a:moveTo>
                  <a:cubicBezTo>
                    <a:pt x="72797" y="95"/>
                    <a:pt x="61081" y="572"/>
                    <a:pt x="57747" y="3810"/>
                  </a:cubicBezTo>
                  <a:cubicBezTo>
                    <a:pt x="54509" y="7048"/>
                    <a:pt x="50318" y="8954"/>
                    <a:pt x="46508" y="8477"/>
                  </a:cubicBezTo>
                  <a:cubicBezTo>
                    <a:pt x="42793" y="8001"/>
                    <a:pt x="32030" y="7525"/>
                    <a:pt x="29649" y="8001"/>
                  </a:cubicBezTo>
                  <a:cubicBezTo>
                    <a:pt x="27363" y="8477"/>
                    <a:pt x="14694" y="5620"/>
                    <a:pt x="12789" y="6096"/>
                  </a:cubicBezTo>
                  <a:cubicBezTo>
                    <a:pt x="11170" y="6477"/>
                    <a:pt x="8027" y="762"/>
                    <a:pt x="3741" y="0"/>
                  </a:cubicBezTo>
                  <a:cubicBezTo>
                    <a:pt x="3550" y="572"/>
                    <a:pt x="3169" y="1048"/>
                    <a:pt x="2502" y="1524"/>
                  </a:cubicBezTo>
                  <a:cubicBezTo>
                    <a:pt x="-641" y="3620"/>
                    <a:pt x="-1022" y="9239"/>
                    <a:pt x="2502" y="12383"/>
                  </a:cubicBezTo>
                  <a:cubicBezTo>
                    <a:pt x="6027" y="15526"/>
                    <a:pt x="10599" y="22574"/>
                    <a:pt x="7455" y="22574"/>
                  </a:cubicBezTo>
                  <a:cubicBezTo>
                    <a:pt x="4312" y="22574"/>
                    <a:pt x="1836" y="26765"/>
                    <a:pt x="2217" y="28861"/>
                  </a:cubicBezTo>
                  <a:cubicBezTo>
                    <a:pt x="2597" y="30956"/>
                    <a:pt x="1169" y="35528"/>
                    <a:pt x="2217" y="36576"/>
                  </a:cubicBezTo>
                  <a:cubicBezTo>
                    <a:pt x="3264" y="37624"/>
                    <a:pt x="10599" y="44672"/>
                    <a:pt x="10979" y="46768"/>
                  </a:cubicBezTo>
                  <a:cubicBezTo>
                    <a:pt x="11265" y="48577"/>
                    <a:pt x="14313" y="49625"/>
                    <a:pt x="14123" y="51245"/>
                  </a:cubicBezTo>
                  <a:cubicBezTo>
                    <a:pt x="20028" y="50768"/>
                    <a:pt x="32506" y="50102"/>
                    <a:pt x="35363" y="51530"/>
                  </a:cubicBezTo>
                  <a:cubicBezTo>
                    <a:pt x="39078" y="53435"/>
                    <a:pt x="52223" y="54293"/>
                    <a:pt x="52223" y="54293"/>
                  </a:cubicBezTo>
                  <a:cubicBezTo>
                    <a:pt x="55938" y="54293"/>
                    <a:pt x="59271" y="52864"/>
                    <a:pt x="58319" y="50578"/>
                  </a:cubicBezTo>
                  <a:cubicBezTo>
                    <a:pt x="57557" y="48577"/>
                    <a:pt x="62414" y="47339"/>
                    <a:pt x="65939" y="46958"/>
                  </a:cubicBezTo>
                  <a:cubicBezTo>
                    <a:pt x="65367" y="44768"/>
                    <a:pt x="64891" y="43053"/>
                    <a:pt x="65844" y="42672"/>
                  </a:cubicBezTo>
                  <a:cubicBezTo>
                    <a:pt x="67558" y="42005"/>
                    <a:pt x="77750" y="40577"/>
                    <a:pt x="81941" y="42672"/>
                  </a:cubicBezTo>
                  <a:cubicBezTo>
                    <a:pt x="84036" y="43720"/>
                    <a:pt x="86513" y="42767"/>
                    <a:pt x="88322" y="41434"/>
                  </a:cubicBezTo>
                  <a:cubicBezTo>
                    <a:pt x="87751" y="39433"/>
                    <a:pt x="87179" y="37910"/>
                    <a:pt x="86132" y="37719"/>
                  </a:cubicBezTo>
                  <a:cubicBezTo>
                    <a:pt x="83560" y="37243"/>
                    <a:pt x="79560" y="26479"/>
                    <a:pt x="82893" y="25813"/>
                  </a:cubicBezTo>
                  <a:cubicBezTo>
                    <a:pt x="86132" y="25146"/>
                    <a:pt x="90418" y="13906"/>
                    <a:pt x="95562" y="12287"/>
                  </a:cubicBezTo>
                  <a:cubicBezTo>
                    <a:pt x="97562" y="11621"/>
                    <a:pt x="98514" y="10382"/>
                    <a:pt x="98895" y="8858"/>
                  </a:cubicBezTo>
                  <a:cubicBezTo>
                    <a:pt x="94419" y="7334"/>
                    <a:pt x="90037" y="5525"/>
                    <a:pt x="89275" y="4286"/>
                  </a:cubicBezTo>
                  <a:cubicBezTo>
                    <a:pt x="87656" y="2000"/>
                    <a:pt x="80226" y="1048"/>
                    <a:pt x="76512" y="57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65A31C6-3758-A051-9820-D14C2D2A5802}"/>
                </a:ext>
              </a:extLst>
            </p:cNvPr>
            <p:cNvSpPr/>
            <p:nvPr/>
          </p:nvSpPr>
          <p:spPr>
            <a:xfrm>
              <a:off x="6270003" y="2943834"/>
              <a:ext cx="78013" cy="55738"/>
            </a:xfrm>
            <a:custGeom>
              <a:avLst/>
              <a:gdLst>
                <a:gd name="connsiteX0" fmla="*/ 9753 w 42527"/>
                <a:gd name="connsiteY0" fmla="*/ 30385 h 30384"/>
                <a:gd name="connsiteX1" fmla="*/ 9753 w 42527"/>
                <a:gd name="connsiteY1" fmla="*/ 30385 h 30384"/>
                <a:gd name="connsiteX2" fmla="*/ 10325 w 42527"/>
                <a:gd name="connsiteY2" fmla="*/ 30099 h 30384"/>
                <a:gd name="connsiteX3" fmla="*/ 10420 w 42527"/>
                <a:gd name="connsiteY3" fmla="*/ 30099 h 30384"/>
                <a:gd name="connsiteX4" fmla="*/ 11277 w 42527"/>
                <a:gd name="connsiteY4" fmla="*/ 30004 h 30384"/>
                <a:gd name="connsiteX5" fmla="*/ 11372 w 42527"/>
                <a:gd name="connsiteY5" fmla="*/ 30004 h 30384"/>
                <a:gd name="connsiteX6" fmla="*/ 16421 w 42527"/>
                <a:gd name="connsiteY6" fmla="*/ 29908 h 30384"/>
                <a:gd name="connsiteX7" fmla="*/ 16802 w 42527"/>
                <a:gd name="connsiteY7" fmla="*/ 29908 h 30384"/>
                <a:gd name="connsiteX8" fmla="*/ 18040 w 42527"/>
                <a:gd name="connsiteY8" fmla="*/ 29813 h 30384"/>
                <a:gd name="connsiteX9" fmla="*/ 18516 w 42527"/>
                <a:gd name="connsiteY9" fmla="*/ 29813 h 30384"/>
                <a:gd name="connsiteX10" fmla="*/ 20136 w 42527"/>
                <a:gd name="connsiteY10" fmla="*/ 29527 h 30384"/>
                <a:gd name="connsiteX11" fmla="*/ 27470 w 42527"/>
                <a:gd name="connsiteY11" fmla="*/ 24956 h 30384"/>
                <a:gd name="connsiteX12" fmla="*/ 42233 w 42527"/>
                <a:gd name="connsiteY12" fmla="*/ 18193 h 30384"/>
                <a:gd name="connsiteX13" fmla="*/ 42519 w 42527"/>
                <a:gd name="connsiteY13" fmla="*/ 17526 h 30384"/>
                <a:gd name="connsiteX14" fmla="*/ 39376 w 42527"/>
                <a:gd name="connsiteY14" fmla="*/ 13049 h 30384"/>
                <a:gd name="connsiteX15" fmla="*/ 30613 w 42527"/>
                <a:gd name="connsiteY15" fmla="*/ 2858 h 30384"/>
                <a:gd name="connsiteX16" fmla="*/ 30232 w 42527"/>
                <a:gd name="connsiteY16" fmla="*/ 1810 h 30384"/>
                <a:gd name="connsiteX17" fmla="*/ 30232 w 42527"/>
                <a:gd name="connsiteY17" fmla="*/ 1715 h 30384"/>
                <a:gd name="connsiteX18" fmla="*/ 30327 w 42527"/>
                <a:gd name="connsiteY18" fmla="*/ 0 h 30384"/>
                <a:gd name="connsiteX19" fmla="*/ 3086 w 42527"/>
                <a:gd name="connsiteY19" fmla="*/ 4953 h 30384"/>
                <a:gd name="connsiteX20" fmla="*/ 2133 w 42527"/>
                <a:gd name="connsiteY20" fmla="*/ 4286 h 30384"/>
                <a:gd name="connsiteX21" fmla="*/ 419 w 42527"/>
                <a:gd name="connsiteY21" fmla="*/ 20669 h 30384"/>
                <a:gd name="connsiteX22" fmla="*/ 9753 w 42527"/>
                <a:gd name="connsiteY22" fmla="*/ 30385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527" h="30384">
                  <a:moveTo>
                    <a:pt x="9753" y="30385"/>
                  </a:moveTo>
                  <a:lnTo>
                    <a:pt x="9753" y="30385"/>
                  </a:lnTo>
                  <a:cubicBezTo>
                    <a:pt x="9944" y="30290"/>
                    <a:pt x="10134" y="30194"/>
                    <a:pt x="10325" y="30099"/>
                  </a:cubicBezTo>
                  <a:cubicBezTo>
                    <a:pt x="10325" y="30099"/>
                    <a:pt x="10420" y="30099"/>
                    <a:pt x="10420" y="30099"/>
                  </a:cubicBezTo>
                  <a:cubicBezTo>
                    <a:pt x="10706" y="30004"/>
                    <a:pt x="10991" y="30004"/>
                    <a:pt x="11277" y="30004"/>
                  </a:cubicBezTo>
                  <a:cubicBezTo>
                    <a:pt x="11277" y="30004"/>
                    <a:pt x="11372" y="30004"/>
                    <a:pt x="11372" y="30004"/>
                  </a:cubicBezTo>
                  <a:cubicBezTo>
                    <a:pt x="12706" y="29908"/>
                    <a:pt x="14611" y="30004"/>
                    <a:pt x="16421" y="29908"/>
                  </a:cubicBezTo>
                  <a:cubicBezTo>
                    <a:pt x="16516" y="29908"/>
                    <a:pt x="16706" y="29908"/>
                    <a:pt x="16802" y="29908"/>
                  </a:cubicBezTo>
                  <a:cubicBezTo>
                    <a:pt x="17183" y="29908"/>
                    <a:pt x="17659" y="29813"/>
                    <a:pt x="18040" y="29813"/>
                  </a:cubicBezTo>
                  <a:cubicBezTo>
                    <a:pt x="18230" y="29813"/>
                    <a:pt x="18326" y="29813"/>
                    <a:pt x="18516" y="29813"/>
                  </a:cubicBezTo>
                  <a:cubicBezTo>
                    <a:pt x="19088" y="29718"/>
                    <a:pt x="19564" y="29623"/>
                    <a:pt x="20136" y="29527"/>
                  </a:cubicBezTo>
                  <a:cubicBezTo>
                    <a:pt x="24326" y="28480"/>
                    <a:pt x="25374" y="23908"/>
                    <a:pt x="27470" y="24956"/>
                  </a:cubicBezTo>
                  <a:cubicBezTo>
                    <a:pt x="29565" y="26003"/>
                    <a:pt x="40805" y="20288"/>
                    <a:pt x="42233" y="18193"/>
                  </a:cubicBezTo>
                  <a:cubicBezTo>
                    <a:pt x="42424" y="17907"/>
                    <a:pt x="42519" y="17717"/>
                    <a:pt x="42519" y="17526"/>
                  </a:cubicBezTo>
                  <a:cubicBezTo>
                    <a:pt x="42710" y="15907"/>
                    <a:pt x="39757" y="14954"/>
                    <a:pt x="39376" y="13049"/>
                  </a:cubicBezTo>
                  <a:cubicBezTo>
                    <a:pt x="38995" y="10954"/>
                    <a:pt x="31661" y="3905"/>
                    <a:pt x="30613" y="2858"/>
                  </a:cubicBezTo>
                  <a:cubicBezTo>
                    <a:pt x="30422" y="2667"/>
                    <a:pt x="30327" y="2286"/>
                    <a:pt x="30232" y="1810"/>
                  </a:cubicBezTo>
                  <a:cubicBezTo>
                    <a:pt x="30232" y="1810"/>
                    <a:pt x="30232" y="1715"/>
                    <a:pt x="30232" y="1715"/>
                  </a:cubicBezTo>
                  <a:cubicBezTo>
                    <a:pt x="30232" y="1238"/>
                    <a:pt x="30232" y="667"/>
                    <a:pt x="30327" y="0"/>
                  </a:cubicBezTo>
                  <a:cubicBezTo>
                    <a:pt x="19373" y="1619"/>
                    <a:pt x="3086" y="4953"/>
                    <a:pt x="3086" y="4953"/>
                  </a:cubicBezTo>
                  <a:cubicBezTo>
                    <a:pt x="3086" y="4953"/>
                    <a:pt x="2705" y="4667"/>
                    <a:pt x="2133" y="4286"/>
                  </a:cubicBezTo>
                  <a:cubicBezTo>
                    <a:pt x="419" y="9620"/>
                    <a:pt x="-629" y="16954"/>
                    <a:pt x="419" y="20669"/>
                  </a:cubicBezTo>
                  <a:cubicBezTo>
                    <a:pt x="1657" y="24194"/>
                    <a:pt x="4991" y="26765"/>
                    <a:pt x="9753" y="3038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AFF4E0B-C8EB-2040-B844-32E51F85C052}"/>
                </a:ext>
              </a:extLst>
            </p:cNvPr>
            <p:cNvSpPr/>
            <p:nvPr/>
          </p:nvSpPr>
          <p:spPr>
            <a:xfrm>
              <a:off x="6320569" y="2573604"/>
              <a:ext cx="516893" cy="297036"/>
            </a:xfrm>
            <a:custGeom>
              <a:avLst/>
              <a:gdLst>
                <a:gd name="connsiteX0" fmla="*/ 250888 w 281770"/>
                <a:gd name="connsiteY0" fmla="*/ 101427 h 161921"/>
                <a:gd name="connsiteX1" fmla="*/ 263176 w 281770"/>
                <a:gd name="connsiteY1" fmla="*/ 93045 h 161921"/>
                <a:gd name="connsiteX2" fmla="*/ 276130 w 281770"/>
                <a:gd name="connsiteY2" fmla="*/ 93426 h 161921"/>
                <a:gd name="connsiteX3" fmla="*/ 278892 w 281770"/>
                <a:gd name="connsiteY3" fmla="*/ 83996 h 161921"/>
                <a:gd name="connsiteX4" fmla="*/ 275368 w 281770"/>
                <a:gd name="connsiteY4" fmla="*/ 77995 h 161921"/>
                <a:gd name="connsiteX5" fmla="*/ 280988 w 281770"/>
                <a:gd name="connsiteY5" fmla="*/ 74185 h 161921"/>
                <a:gd name="connsiteX6" fmla="*/ 277177 w 281770"/>
                <a:gd name="connsiteY6" fmla="*/ 69613 h 161921"/>
                <a:gd name="connsiteX7" fmla="*/ 281749 w 281770"/>
                <a:gd name="connsiteY7" fmla="*/ 62946 h 161921"/>
                <a:gd name="connsiteX8" fmla="*/ 272605 w 281770"/>
                <a:gd name="connsiteY8" fmla="*/ 57326 h 161921"/>
                <a:gd name="connsiteX9" fmla="*/ 259271 w 281770"/>
                <a:gd name="connsiteY9" fmla="*/ 53802 h 161921"/>
                <a:gd name="connsiteX10" fmla="*/ 246316 w 281770"/>
                <a:gd name="connsiteY10" fmla="*/ 51706 h 161921"/>
                <a:gd name="connsiteX11" fmla="*/ 239268 w 281770"/>
                <a:gd name="connsiteY11" fmla="*/ 43324 h 161921"/>
                <a:gd name="connsiteX12" fmla="*/ 230505 w 281770"/>
                <a:gd name="connsiteY12" fmla="*/ 43991 h 161921"/>
                <a:gd name="connsiteX13" fmla="*/ 222409 w 281770"/>
                <a:gd name="connsiteY13" fmla="*/ 44658 h 161921"/>
                <a:gd name="connsiteX14" fmla="*/ 214693 w 281770"/>
                <a:gd name="connsiteY14" fmla="*/ 41134 h 161921"/>
                <a:gd name="connsiteX15" fmla="*/ 208693 w 281770"/>
                <a:gd name="connsiteY15" fmla="*/ 37990 h 161921"/>
                <a:gd name="connsiteX16" fmla="*/ 201644 w 281770"/>
                <a:gd name="connsiteY16" fmla="*/ 25703 h 161921"/>
                <a:gd name="connsiteX17" fmla="*/ 190119 w 281770"/>
                <a:gd name="connsiteY17" fmla="*/ 22846 h 161921"/>
                <a:gd name="connsiteX18" fmla="*/ 186595 w 281770"/>
                <a:gd name="connsiteY18" fmla="*/ 14083 h 161921"/>
                <a:gd name="connsiteX19" fmla="*/ 184499 w 281770"/>
                <a:gd name="connsiteY19" fmla="*/ 2176 h 161921"/>
                <a:gd name="connsiteX20" fmla="*/ 171545 w 281770"/>
                <a:gd name="connsiteY20" fmla="*/ 748 h 161921"/>
                <a:gd name="connsiteX21" fmla="*/ 160972 w 281770"/>
                <a:gd name="connsiteY21" fmla="*/ 1129 h 161921"/>
                <a:gd name="connsiteX22" fmla="*/ 153638 w 281770"/>
                <a:gd name="connsiteY22" fmla="*/ 5034 h 161921"/>
                <a:gd name="connsiteX23" fmla="*/ 149352 w 281770"/>
                <a:gd name="connsiteY23" fmla="*/ 3224 h 161921"/>
                <a:gd name="connsiteX24" fmla="*/ 139160 w 281770"/>
                <a:gd name="connsiteY24" fmla="*/ 5320 h 161921"/>
                <a:gd name="connsiteX25" fmla="*/ 129826 w 281770"/>
                <a:gd name="connsiteY25" fmla="*/ 15607 h 161921"/>
                <a:gd name="connsiteX26" fmla="*/ 127063 w 281770"/>
                <a:gd name="connsiteY26" fmla="*/ 20750 h 161921"/>
                <a:gd name="connsiteX27" fmla="*/ 112585 w 281770"/>
                <a:gd name="connsiteY27" fmla="*/ 19798 h 161921"/>
                <a:gd name="connsiteX28" fmla="*/ 102298 w 281770"/>
                <a:gd name="connsiteY28" fmla="*/ 16559 h 161921"/>
                <a:gd name="connsiteX29" fmla="*/ 92011 w 281770"/>
                <a:gd name="connsiteY29" fmla="*/ 15607 h 161921"/>
                <a:gd name="connsiteX30" fmla="*/ 81248 w 281770"/>
                <a:gd name="connsiteY30" fmla="*/ 14178 h 161921"/>
                <a:gd name="connsiteX31" fmla="*/ 66770 w 281770"/>
                <a:gd name="connsiteY31" fmla="*/ 11797 h 161921"/>
                <a:gd name="connsiteX32" fmla="*/ 39624 w 281770"/>
                <a:gd name="connsiteY32" fmla="*/ 8558 h 161921"/>
                <a:gd name="connsiteX33" fmla="*/ 29337 w 281770"/>
                <a:gd name="connsiteY33" fmla="*/ 14654 h 161921"/>
                <a:gd name="connsiteX34" fmla="*/ 20859 w 281770"/>
                <a:gd name="connsiteY34" fmla="*/ 16559 h 161921"/>
                <a:gd name="connsiteX35" fmla="*/ 22193 w 281770"/>
                <a:gd name="connsiteY35" fmla="*/ 21893 h 161921"/>
                <a:gd name="connsiteX36" fmla="*/ 28480 w 281770"/>
                <a:gd name="connsiteY36" fmla="*/ 37324 h 161921"/>
                <a:gd name="connsiteX37" fmla="*/ 21431 w 281770"/>
                <a:gd name="connsiteY37" fmla="*/ 42943 h 161921"/>
                <a:gd name="connsiteX38" fmla="*/ 6667 w 281770"/>
                <a:gd name="connsiteY38" fmla="*/ 57993 h 161921"/>
                <a:gd name="connsiteX39" fmla="*/ 7048 w 281770"/>
                <a:gd name="connsiteY39" fmla="*/ 68851 h 161921"/>
                <a:gd name="connsiteX40" fmla="*/ 0 w 281770"/>
                <a:gd name="connsiteY40" fmla="*/ 80377 h 161921"/>
                <a:gd name="connsiteX41" fmla="*/ 7048 w 281770"/>
                <a:gd name="connsiteY41" fmla="*/ 88092 h 161921"/>
                <a:gd name="connsiteX42" fmla="*/ 9620 w 281770"/>
                <a:gd name="connsiteY42" fmla="*/ 89902 h 161921"/>
                <a:gd name="connsiteX43" fmla="*/ 15716 w 281770"/>
                <a:gd name="connsiteY43" fmla="*/ 89425 h 161921"/>
                <a:gd name="connsiteX44" fmla="*/ 31623 w 281770"/>
                <a:gd name="connsiteY44" fmla="*/ 92283 h 161921"/>
                <a:gd name="connsiteX45" fmla="*/ 40957 w 281770"/>
                <a:gd name="connsiteY45" fmla="*/ 95045 h 161921"/>
                <a:gd name="connsiteX46" fmla="*/ 48006 w 281770"/>
                <a:gd name="connsiteY46" fmla="*/ 93140 h 161921"/>
                <a:gd name="connsiteX47" fmla="*/ 55912 w 281770"/>
                <a:gd name="connsiteY47" fmla="*/ 92188 h 161921"/>
                <a:gd name="connsiteX48" fmla="*/ 64770 w 281770"/>
                <a:gd name="connsiteY48" fmla="*/ 87520 h 161921"/>
                <a:gd name="connsiteX49" fmla="*/ 83915 w 281770"/>
                <a:gd name="connsiteY49" fmla="*/ 80948 h 161921"/>
                <a:gd name="connsiteX50" fmla="*/ 96583 w 281770"/>
                <a:gd name="connsiteY50" fmla="*/ 87997 h 161921"/>
                <a:gd name="connsiteX51" fmla="*/ 107823 w 281770"/>
                <a:gd name="connsiteY51" fmla="*/ 96379 h 161921"/>
                <a:gd name="connsiteX52" fmla="*/ 117634 w 281770"/>
                <a:gd name="connsiteY52" fmla="*/ 112285 h 161921"/>
                <a:gd name="connsiteX53" fmla="*/ 121348 w 281770"/>
                <a:gd name="connsiteY53" fmla="*/ 122572 h 161921"/>
                <a:gd name="connsiteX54" fmla="*/ 110585 w 281770"/>
                <a:gd name="connsiteY54" fmla="*/ 120667 h 161921"/>
                <a:gd name="connsiteX55" fmla="*/ 104489 w 281770"/>
                <a:gd name="connsiteY55" fmla="*/ 127716 h 161921"/>
                <a:gd name="connsiteX56" fmla="*/ 95155 w 281770"/>
                <a:gd name="connsiteY56" fmla="*/ 142194 h 161921"/>
                <a:gd name="connsiteX57" fmla="*/ 101251 w 281770"/>
                <a:gd name="connsiteY57" fmla="*/ 145909 h 161921"/>
                <a:gd name="connsiteX58" fmla="*/ 110109 w 281770"/>
                <a:gd name="connsiteY58" fmla="*/ 142194 h 161921"/>
                <a:gd name="connsiteX59" fmla="*/ 115633 w 281770"/>
                <a:gd name="connsiteY59" fmla="*/ 146099 h 161921"/>
                <a:gd name="connsiteX60" fmla="*/ 123158 w 281770"/>
                <a:gd name="connsiteY60" fmla="*/ 134193 h 161921"/>
                <a:gd name="connsiteX61" fmla="*/ 136684 w 281770"/>
                <a:gd name="connsiteY61" fmla="*/ 118286 h 161921"/>
                <a:gd name="connsiteX62" fmla="*/ 154209 w 281770"/>
                <a:gd name="connsiteY62" fmla="*/ 115714 h 161921"/>
                <a:gd name="connsiteX63" fmla="*/ 155829 w 281770"/>
                <a:gd name="connsiteY63" fmla="*/ 126001 h 161921"/>
                <a:gd name="connsiteX64" fmla="*/ 181546 w 281770"/>
                <a:gd name="connsiteY64" fmla="*/ 129716 h 161921"/>
                <a:gd name="connsiteX65" fmla="*/ 160496 w 281770"/>
                <a:gd name="connsiteY65" fmla="*/ 141432 h 161921"/>
                <a:gd name="connsiteX66" fmla="*/ 176403 w 281770"/>
                <a:gd name="connsiteY66" fmla="*/ 148671 h 161921"/>
                <a:gd name="connsiteX67" fmla="*/ 177070 w 281770"/>
                <a:gd name="connsiteY67" fmla="*/ 160863 h 161921"/>
                <a:gd name="connsiteX68" fmla="*/ 189928 w 281770"/>
                <a:gd name="connsiteY68" fmla="*/ 157815 h 161921"/>
                <a:gd name="connsiteX69" fmla="*/ 205168 w 281770"/>
                <a:gd name="connsiteY69" fmla="*/ 151243 h 161921"/>
                <a:gd name="connsiteX70" fmla="*/ 226219 w 281770"/>
                <a:gd name="connsiteY70" fmla="*/ 148195 h 161921"/>
                <a:gd name="connsiteX71" fmla="*/ 210312 w 281770"/>
                <a:gd name="connsiteY71" fmla="*/ 144004 h 161921"/>
                <a:gd name="connsiteX72" fmla="*/ 197453 w 281770"/>
                <a:gd name="connsiteY72" fmla="*/ 131145 h 161921"/>
                <a:gd name="connsiteX73" fmla="*/ 217360 w 281770"/>
                <a:gd name="connsiteY73" fmla="*/ 118572 h 161921"/>
                <a:gd name="connsiteX74" fmla="*/ 237458 w 281770"/>
                <a:gd name="connsiteY74" fmla="*/ 112476 h 161921"/>
                <a:gd name="connsiteX75" fmla="*/ 250317 w 281770"/>
                <a:gd name="connsiteY75" fmla="*/ 108856 h 161921"/>
                <a:gd name="connsiteX76" fmla="*/ 250888 w 281770"/>
                <a:gd name="connsiteY76" fmla="*/ 101427 h 16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81770" h="161921">
                  <a:moveTo>
                    <a:pt x="250888" y="101427"/>
                  </a:moveTo>
                  <a:cubicBezTo>
                    <a:pt x="253365" y="101046"/>
                    <a:pt x="260699" y="93045"/>
                    <a:pt x="263176" y="93045"/>
                  </a:cubicBezTo>
                  <a:cubicBezTo>
                    <a:pt x="265652" y="93045"/>
                    <a:pt x="276130" y="95140"/>
                    <a:pt x="276130" y="93426"/>
                  </a:cubicBezTo>
                  <a:cubicBezTo>
                    <a:pt x="276130" y="91711"/>
                    <a:pt x="279654" y="85711"/>
                    <a:pt x="278892" y="83996"/>
                  </a:cubicBezTo>
                  <a:cubicBezTo>
                    <a:pt x="278225" y="82282"/>
                    <a:pt x="274701" y="79805"/>
                    <a:pt x="275368" y="77995"/>
                  </a:cubicBezTo>
                  <a:cubicBezTo>
                    <a:pt x="276034" y="76281"/>
                    <a:pt x="280988" y="76281"/>
                    <a:pt x="280988" y="74185"/>
                  </a:cubicBezTo>
                  <a:cubicBezTo>
                    <a:pt x="280988" y="72090"/>
                    <a:pt x="277177" y="71042"/>
                    <a:pt x="277177" y="69613"/>
                  </a:cubicBezTo>
                  <a:cubicBezTo>
                    <a:pt x="277177" y="68185"/>
                    <a:pt x="282130" y="65708"/>
                    <a:pt x="281749" y="62946"/>
                  </a:cubicBezTo>
                  <a:cubicBezTo>
                    <a:pt x="281368" y="60184"/>
                    <a:pt x="277177" y="59803"/>
                    <a:pt x="272605" y="57326"/>
                  </a:cubicBezTo>
                  <a:cubicBezTo>
                    <a:pt x="268033" y="54850"/>
                    <a:pt x="263461" y="55897"/>
                    <a:pt x="259271" y="53802"/>
                  </a:cubicBezTo>
                  <a:cubicBezTo>
                    <a:pt x="255079" y="51706"/>
                    <a:pt x="246316" y="53135"/>
                    <a:pt x="246316" y="51706"/>
                  </a:cubicBezTo>
                  <a:cubicBezTo>
                    <a:pt x="246316" y="50278"/>
                    <a:pt x="240697" y="45706"/>
                    <a:pt x="239268" y="43324"/>
                  </a:cubicBezTo>
                  <a:cubicBezTo>
                    <a:pt x="237839" y="40848"/>
                    <a:pt x="233267" y="42277"/>
                    <a:pt x="230505" y="43991"/>
                  </a:cubicBezTo>
                  <a:cubicBezTo>
                    <a:pt x="227647" y="45706"/>
                    <a:pt x="225266" y="46468"/>
                    <a:pt x="222409" y="44658"/>
                  </a:cubicBezTo>
                  <a:cubicBezTo>
                    <a:pt x="219646" y="42943"/>
                    <a:pt x="217170" y="40086"/>
                    <a:pt x="214693" y="41134"/>
                  </a:cubicBezTo>
                  <a:cubicBezTo>
                    <a:pt x="212217" y="42181"/>
                    <a:pt x="207645" y="41515"/>
                    <a:pt x="208693" y="37990"/>
                  </a:cubicBezTo>
                  <a:cubicBezTo>
                    <a:pt x="209740" y="34466"/>
                    <a:pt x="204121" y="26751"/>
                    <a:pt x="201644" y="25703"/>
                  </a:cubicBezTo>
                  <a:cubicBezTo>
                    <a:pt x="199168" y="24655"/>
                    <a:pt x="191833" y="26370"/>
                    <a:pt x="190119" y="22846"/>
                  </a:cubicBezTo>
                  <a:cubicBezTo>
                    <a:pt x="188404" y="19321"/>
                    <a:pt x="185166" y="16559"/>
                    <a:pt x="186595" y="14083"/>
                  </a:cubicBezTo>
                  <a:cubicBezTo>
                    <a:pt x="188023" y="11606"/>
                    <a:pt x="186214" y="4939"/>
                    <a:pt x="184499" y="2176"/>
                  </a:cubicBezTo>
                  <a:cubicBezTo>
                    <a:pt x="182784" y="-586"/>
                    <a:pt x="173926" y="-300"/>
                    <a:pt x="171545" y="748"/>
                  </a:cubicBezTo>
                  <a:cubicBezTo>
                    <a:pt x="169069" y="1795"/>
                    <a:pt x="163449" y="-300"/>
                    <a:pt x="160972" y="1129"/>
                  </a:cubicBezTo>
                  <a:cubicBezTo>
                    <a:pt x="158496" y="2557"/>
                    <a:pt x="157163" y="5034"/>
                    <a:pt x="153638" y="5034"/>
                  </a:cubicBezTo>
                  <a:cubicBezTo>
                    <a:pt x="151733" y="5034"/>
                    <a:pt x="150400" y="4748"/>
                    <a:pt x="149352" y="3224"/>
                  </a:cubicBezTo>
                  <a:cubicBezTo>
                    <a:pt x="145542" y="4939"/>
                    <a:pt x="139160" y="5320"/>
                    <a:pt x="139160" y="5320"/>
                  </a:cubicBezTo>
                  <a:cubicBezTo>
                    <a:pt x="139160" y="5320"/>
                    <a:pt x="129826" y="12844"/>
                    <a:pt x="129826" y="15607"/>
                  </a:cubicBezTo>
                  <a:cubicBezTo>
                    <a:pt x="129826" y="18369"/>
                    <a:pt x="129349" y="23131"/>
                    <a:pt x="127063" y="20750"/>
                  </a:cubicBezTo>
                  <a:cubicBezTo>
                    <a:pt x="124682" y="18369"/>
                    <a:pt x="114871" y="18369"/>
                    <a:pt x="112585" y="19798"/>
                  </a:cubicBezTo>
                  <a:cubicBezTo>
                    <a:pt x="110204" y="21226"/>
                    <a:pt x="106489" y="14178"/>
                    <a:pt x="102298" y="16559"/>
                  </a:cubicBezTo>
                  <a:cubicBezTo>
                    <a:pt x="98107" y="18940"/>
                    <a:pt x="92488" y="13321"/>
                    <a:pt x="92011" y="15607"/>
                  </a:cubicBezTo>
                  <a:cubicBezTo>
                    <a:pt x="91535" y="17988"/>
                    <a:pt x="85439" y="16083"/>
                    <a:pt x="81248" y="14178"/>
                  </a:cubicBezTo>
                  <a:cubicBezTo>
                    <a:pt x="77057" y="12273"/>
                    <a:pt x="69532" y="15130"/>
                    <a:pt x="66770" y="11797"/>
                  </a:cubicBezTo>
                  <a:cubicBezTo>
                    <a:pt x="64008" y="8558"/>
                    <a:pt x="45720" y="8558"/>
                    <a:pt x="39624" y="8558"/>
                  </a:cubicBezTo>
                  <a:cubicBezTo>
                    <a:pt x="33528" y="8558"/>
                    <a:pt x="32099" y="11797"/>
                    <a:pt x="29337" y="14654"/>
                  </a:cubicBezTo>
                  <a:cubicBezTo>
                    <a:pt x="26765" y="17226"/>
                    <a:pt x="23813" y="16654"/>
                    <a:pt x="20859" y="16559"/>
                  </a:cubicBezTo>
                  <a:cubicBezTo>
                    <a:pt x="21146" y="18940"/>
                    <a:pt x="21622" y="21036"/>
                    <a:pt x="22193" y="21893"/>
                  </a:cubicBezTo>
                  <a:cubicBezTo>
                    <a:pt x="23622" y="23989"/>
                    <a:pt x="30289" y="34180"/>
                    <a:pt x="28480" y="37324"/>
                  </a:cubicBezTo>
                  <a:cubicBezTo>
                    <a:pt x="26765" y="40467"/>
                    <a:pt x="23527" y="40467"/>
                    <a:pt x="21431" y="42943"/>
                  </a:cubicBezTo>
                  <a:cubicBezTo>
                    <a:pt x="19336" y="45420"/>
                    <a:pt x="7048" y="56278"/>
                    <a:pt x="6667" y="57993"/>
                  </a:cubicBezTo>
                  <a:cubicBezTo>
                    <a:pt x="6286" y="59707"/>
                    <a:pt x="8763" y="67423"/>
                    <a:pt x="7048" y="68851"/>
                  </a:cubicBezTo>
                  <a:cubicBezTo>
                    <a:pt x="5334" y="70280"/>
                    <a:pt x="0" y="77614"/>
                    <a:pt x="0" y="80377"/>
                  </a:cubicBezTo>
                  <a:cubicBezTo>
                    <a:pt x="0" y="83234"/>
                    <a:pt x="3810" y="87044"/>
                    <a:pt x="7048" y="88092"/>
                  </a:cubicBezTo>
                  <a:cubicBezTo>
                    <a:pt x="8382" y="88568"/>
                    <a:pt x="9239" y="89140"/>
                    <a:pt x="9620" y="89902"/>
                  </a:cubicBezTo>
                  <a:cubicBezTo>
                    <a:pt x="12097" y="89616"/>
                    <a:pt x="14288" y="89425"/>
                    <a:pt x="15716" y="89425"/>
                  </a:cubicBezTo>
                  <a:cubicBezTo>
                    <a:pt x="18097" y="89425"/>
                    <a:pt x="28384" y="92283"/>
                    <a:pt x="31623" y="92283"/>
                  </a:cubicBezTo>
                  <a:cubicBezTo>
                    <a:pt x="34861" y="92283"/>
                    <a:pt x="39624" y="93712"/>
                    <a:pt x="40957" y="95045"/>
                  </a:cubicBezTo>
                  <a:cubicBezTo>
                    <a:pt x="42386" y="96474"/>
                    <a:pt x="45625" y="95521"/>
                    <a:pt x="48006" y="93140"/>
                  </a:cubicBezTo>
                  <a:cubicBezTo>
                    <a:pt x="50387" y="90759"/>
                    <a:pt x="53149" y="92188"/>
                    <a:pt x="55912" y="92188"/>
                  </a:cubicBezTo>
                  <a:cubicBezTo>
                    <a:pt x="58674" y="92188"/>
                    <a:pt x="63436" y="89806"/>
                    <a:pt x="64770" y="87520"/>
                  </a:cubicBezTo>
                  <a:cubicBezTo>
                    <a:pt x="66199" y="85139"/>
                    <a:pt x="80200" y="81424"/>
                    <a:pt x="83915" y="80948"/>
                  </a:cubicBezTo>
                  <a:cubicBezTo>
                    <a:pt x="87630" y="80472"/>
                    <a:pt x="93250" y="87997"/>
                    <a:pt x="96583" y="87997"/>
                  </a:cubicBezTo>
                  <a:cubicBezTo>
                    <a:pt x="99917" y="87997"/>
                    <a:pt x="105918" y="90378"/>
                    <a:pt x="107823" y="96379"/>
                  </a:cubicBezTo>
                  <a:cubicBezTo>
                    <a:pt x="109728" y="102475"/>
                    <a:pt x="115348" y="109904"/>
                    <a:pt x="117634" y="112285"/>
                  </a:cubicBezTo>
                  <a:cubicBezTo>
                    <a:pt x="120015" y="114667"/>
                    <a:pt x="121348" y="120667"/>
                    <a:pt x="121348" y="122572"/>
                  </a:cubicBezTo>
                  <a:cubicBezTo>
                    <a:pt x="121348" y="124477"/>
                    <a:pt x="116205" y="122096"/>
                    <a:pt x="110585" y="120667"/>
                  </a:cubicBezTo>
                  <a:cubicBezTo>
                    <a:pt x="104965" y="119239"/>
                    <a:pt x="104489" y="124858"/>
                    <a:pt x="104489" y="127716"/>
                  </a:cubicBezTo>
                  <a:cubicBezTo>
                    <a:pt x="104489" y="130573"/>
                    <a:pt x="96583" y="140384"/>
                    <a:pt x="95155" y="142194"/>
                  </a:cubicBezTo>
                  <a:cubicBezTo>
                    <a:pt x="93726" y="144099"/>
                    <a:pt x="98012" y="145432"/>
                    <a:pt x="101251" y="145909"/>
                  </a:cubicBezTo>
                  <a:cubicBezTo>
                    <a:pt x="102679" y="146099"/>
                    <a:pt x="108299" y="142194"/>
                    <a:pt x="110109" y="142194"/>
                  </a:cubicBezTo>
                  <a:cubicBezTo>
                    <a:pt x="110871" y="142194"/>
                    <a:pt x="113157" y="144004"/>
                    <a:pt x="115633" y="146099"/>
                  </a:cubicBezTo>
                  <a:cubicBezTo>
                    <a:pt x="115062" y="138765"/>
                    <a:pt x="116586" y="139146"/>
                    <a:pt x="123158" y="134193"/>
                  </a:cubicBezTo>
                  <a:cubicBezTo>
                    <a:pt x="129921" y="129049"/>
                    <a:pt x="130683" y="119429"/>
                    <a:pt x="136684" y="118286"/>
                  </a:cubicBezTo>
                  <a:cubicBezTo>
                    <a:pt x="142780" y="117143"/>
                    <a:pt x="145351" y="114286"/>
                    <a:pt x="154209" y="115714"/>
                  </a:cubicBezTo>
                  <a:cubicBezTo>
                    <a:pt x="163068" y="117143"/>
                    <a:pt x="149733" y="122763"/>
                    <a:pt x="155829" y="126001"/>
                  </a:cubicBezTo>
                  <a:cubicBezTo>
                    <a:pt x="161925" y="129335"/>
                    <a:pt x="180594" y="125049"/>
                    <a:pt x="181546" y="129716"/>
                  </a:cubicBezTo>
                  <a:cubicBezTo>
                    <a:pt x="182499" y="134383"/>
                    <a:pt x="160020" y="139051"/>
                    <a:pt x="160496" y="141432"/>
                  </a:cubicBezTo>
                  <a:cubicBezTo>
                    <a:pt x="160972" y="143718"/>
                    <a:pt x="172402" y="146099"/>
                    <a:pt x="176403" y="148671"/>
                  </a:cubicBezTo>
                  <a:cubicBezTo>
                    <a:pt x="180403" y="151243"/>
                    <a:pt x="175260" y="158482"/>
                    <a:pt x="177070" y="160863"/>
                  </a:cubicBezTo>
                  <a:cubicBezTo>
                    <a:pt x="178975" y="163244"/>
                    <a:pt x="184975" y="161339"/>
                    <a:pt x="189928" y="157815"/>
                  </a:cubicBezTo>
                  <a:cubicBezTo>
                    <a:pt x="194881" y="154291"/>
                    <a:pt x="198787" y="155434"/>
                    <a:pt x="205168" y="151243"/>
                  </a:cubicBezTo>
                  <a:cubicBezTo>
                    <a:pt x="211455" y="147052"/>
                    <a:pt x="224599" y="150766"/>
                    <a:pt x="226219" y="148195"/>
                  </a:cubicBezTo>
                  <a:cubicBezTo>
                    <a:pt x="227838" y="145623"/>
                    <a:pt x="222504" y="143051"/>
                    <a:pt x="210312" y="144004"/>
                  </a:cubicBezTo>
                  <a:cubicBezTo>
                    <a:pt x="198120" y="144956"/>
                    <a:pt x="197453" y="133431"/>
                    <a:pt x="197453" y="131145"/>
                  </a:cubicBezTo>
                  <a:cubicBezTo>
                    <a:pt x="197453" y="128859"/>
                    <a:pt x="210121" y="119239"/>
                    <a:pt x="217360" y="118572"/>
                  </a:cubicBezTo>
                  <a:cubicBezTo>
                    <a:pt x="224599" y="117905"/>
                    <a:pt x="230505" y="115714"/>
                    <a:pt x="237458" y="112476"/>
                  </a:cubicBezTo>
                  <a:cubicBezTo>
                    <a:pt x="240316" y="111142"/>
                    <a:pt x="245269" y="109809"/>
                    <a:pt x="250317" y="108856"/>
                  </a:cubicBezTo>
                  <a:cubicBezTo>
                    <a:pt x="249746" y="105618"/>
                    <a:pt x="248793" y="101713"/>
                    <a:pt x="250888" y="10142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B2B8E80-9E21-7B4D-9F9F-F05FE6C68EBC}"/>
                </a:ext>
              </a:extLst>
            </p:cNvPr>
            <p:cNvSpPr/>
            <p:nvPr/>
          </p:nvSpPr>
          <p:spPr>
            <a:xfrm>
              <a:off x="6349574" y="2418940"/>
              <a:ext cx="271456" cy="193564"/>
            </a:xfrm>
            <a:custGeom>
              <a:avLst/>
              <a:gdLst>
                <a:gd name="connsiteX0" fmla="*/ 139351 w 147977"/>
                <a:gd name="connsiteY0" fmla="*/ 52388 h 105516"/>
                <a:gd name="connsiteX1" fmla="*/ 130207 w 147977"/>
                <a:gd name="connsiteY1" fmla="*/ 43625 h 105516"/>
                <a:gd name="connsiteX2" fmla="*/ 122873 w 147977"/>
                <a:gd name="connsiteY2" fmla="*/ 33814 h 105516"/>
                <a:gd name="connsiteX3" fmla="*/ 121158 w 147977"/>
                <a:gd name="connsiteY3" fmla="*/ 22574 h 105516"/>
                <a:gd name="connsiteX4" fmla="*/ 119729 w 147977"/>
                <a:gd name="connsiteY4" fmla="*/ 11716 h 105516"/>
                <a:gd name="connsiteX5" fmla="*/ 104966 w 147977"/>
                <a:gd name="connsiteY5" fmla="*/ 7525 h 105516"/>
                <a:gd name="connsiteX6" fmla="*/ 96584 w 147977"/>
                <a:gd name="connsiteY6" fmla="*/ 7525 h 105516"/>
                <a:gd name="connsiteX7" fmla="*/ 88487 w 147977"/>
                <a:gd name="connsiteY7" fmla="*/ 3620 h 105516"/>
                <a:gd name="connsiteX8" fmla="*/ 80105 w 147977"/>
                <a:gd name="connsiteY8" fmla="*/ 1143 h 105516"/>
                <a:gd name="connsiteX9" fmla="*/ 79343 w 147977"/>
                <a:gd name="connsiteY9" fmla="*/ 0 h 105516"/>
                <a:gd name="connsiteX10" fmla="*/ 74391 w 147977"/>
                <a:gd name="connsiteY10" fmla="*/ 2000 h 105516"/>
                <a:gd name="connsiteX11" fmla="*/ 68294 w 147977"/>
                <a:gd name="connsiteY11" fmla="*/ 7620 h 105516"/>
                <a:gd name="connsiteX12" fmla="*/ 57531 w 147977"/>
                <a:gd name="connsiteY12" fmla="*/ 9049 h 105516"/>
                <a:gd name="connsiteX13" fmla="*/ 53340 w 147977"/>
                <a:gd name="connsiteY13" fmla="*/ 17431 h 105516"/>
                <a:gd name="connsiteX14" fmla="*/ 51435 w 147977"/>
                <a:gd name="connsiteY14" fmla="*/ 23527 h 105516"/>
                <a:gd name="connsiteX15" fmla="*/ 46292 w 147977"/>
                <a:gd name="connsiteY15" fmla="*/ 27718 h 105516"/>
                <a:gd name="connsiteX16" fmla="*/ 38291 w 147977"/>
                <a:gd name="connsiteY16" fmla="*/ 35147 h 105516"/>
                <a:gd name="connsiteX17" fmla="*/ 35909 w 147977"/>
                <a:gd name="connsiteY17" fmla="*/ 42672 h 105516"/>
                <a:gd name="connsiteX18" fmla="*/ 25622 w 147977"/>
                <a:gd name="connsiteY18" fmla="*/ 45910 h 105516"/>
                <a:gd name="connsiteX19" fmla="*/ 17717 w 147977"/>
                <a:gd name="connsiteY19" fmla="*/ 49625 h 105516"/>
                <a:gd name="connsiteX20" fmla="*/ 6096 w 147977"/>
                <a:gd name="connsiteY20" fmla="*/ 48768 h 105516"/>
                <a:gd name="connsiteX21" fmla="*/ 6001 w 147977"/>
                <a:gd name="connsiteY21" fmla="*/ 50197 h 105516"/>
                <a:gd name="connsiteX22" fmla="*/ 8477 w 147977"/>
                <a:gd name="connsiteY22" fmla="*/ 62103 h 105516"/>
                <a:gd name="connsiteX23" fmla="*/ 9144 w 147977"/>
                <a:gd name="connsiteY23" fmla="*/ 75819 h 105516"/>
                <a:gd name="connsiteX24" fmla="*/ 0 w 147977"/>
                <a:gd name="connsiteY24" fmla="*/ 83915 h 105516"/>
                <a:gd name="connsiteX25" fmla="*/ 5239 w 147977"/>
                <a:gd name="connsiteY25" fmla="*/ 92012 h 105516"/>
                <a:gd name="connsiteX26" fmla="*/ 4953 w 147977"/>
                <a:gd name="connsiteY26" fmla="*/ 100679 h 105516"/>
                <a:gd name="connsiteX27" fmla="*/ 13430 w 147977"/>
                <a:gd name="connsiteY27" fmla="*/ 98774 h 105516"/>
                <a:gd name="connsiteX28" fmla="*/ 23717 w 147977"/>
                <a:gd name="connsiteY28" fmla="*/ 92678 h 105516"/>
                <a:gd name="connsiteX29" fmla="*/ 50864 w 147977"/>
                <a:gd name="connsiteY29" fmla="*/ 95917 h 105516"/>
                <a:gd name="connsiteX30" fmla="*/ 65342 w 147977"/>
                <a:gd name="connsiteY30" fmla="*/ 98298 h 105516"/>
                <a:gd name="connsiteX31" fmla="*/ 76105 w 147977"/>
                <a:gd name="connsiteY31" fmla="*/ 99727 h 105516"/>
                <a:gd name="connsiteX32" fmla="*/ 86392 w 147977"/>
                <a:gd name="connsiteY32" fmla="*/ 100679 h 105516"/>
                <a:gd name="connsiteX33" fmla="*/ 96679 w 147977"/>
                <a:gd name="connsiteY33" fmla="*/ 103918 h 105516"/>
                <a:gd name="connsiteX34" fmla="*/ 111157 w 147977"/>
                <a:gd name="connsiteY34" fmla="*/ 104870 h 105516"/>
                <a:gd name="connsiteX35" fmla="*/ 113919 w 147977"/>
                <a:gd name="connsiteY35" fmla="*/ 99727 h 105516"/>
                <a:gd name="connsiteX36" fmla="*/ 123254 w 147977"/>
                <a:gd name="connsiteY36" fmla="*/ 89440 h 105516"/>
                <a:gd name="connsiteX37" fmla="*/ 133445 w 147977"/>
                <a:gd name="connsiteY37" fmla="*/ 87344 h 105516"/>
                <a:gd name="connsiteX38" fmla="*/ 131064 w 147977"/>
                <a:gd name="connsiteY38" fmla="*/ 80772 h 105516"/>
                <a:gd name="connsiteX39" fmla="*/ 128588 w 147977"/>
                <a:gd name="connsiteY39" fmla="*/ 66008 h 105516"/>
                <a:gd name="connsiteX40" fmla="*/ 139827 w 147977"/>
                <a:gd name="connsiteY40" fmla="*/ 67723 h 105516"/>
                <a:gd name="connsiteX41" fmla="*/ 147923 w 147977"/>
                <a:gd name="connsiteY41" fmla="*/ 60389 h 105516"/>
                <a:gd name="connsiteX42" fmla="*/ 139351 w 147977"/>
                <a:gd name="connsiteY42" fmla="*/ 52388 h 10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7977" h="105516">
                  <a:moveTo>
                    <a:pt x="139351" y="52388"/>
                  </a:moveTo>
                  <a:cubicBezTo>
                    <a:pt x="136493" y="51721"/>
                    <a:pt x="134779" y="45339"/>
                    <a:pt x="130207" y="43625"/>
                  </a:cubicBezTo>
                  <a:cubicBezTo>
                    <a:pt x="125635" y="41910"/>
                    <a:pt x="126683" y="36290"/>
                    <a:pt x="122873" y="33814"/>
                  </a:cubicBezTo>
                  <a:cubicBezTo>
                    <a:pt x="119063" y="31337"/>
                    <a:pt x="121444" y="26480"/>
                    <a:pt x="121158" y="22574"/>
                  </a:cubicBezTo>
                  <a:cubicBezTo>
                    <a:pt x="120777" y="18764"/>
                    <a:pt x="121825" y="12764"/>
                    <a:pt x="119729" y="11716"/>
                  </a:cubicBezTo>
                  <a:cubicBezTo>
                    <a:pt x="117634" y="10668"/>
                    <a:pt x="108871" y="5715"/>
                    <a:pt x="104966" y="7525"/>
                  </a:cubicBezTo>
                  <a:cubicBezTo>
                    <a:pt x="101060" y="9239"/>
                    <a:pt x="98298" y="10668"/>
                    <a:pt x="96584" y="7525"/>
                  </a:cubicBezTo>
                  <a:cubicBezTo>
                    <a:pt x="94869" y="4381"/>
                    <a:pt x="92393" y="2572"/>
                    <a:pt x="88487" y="3620"/>
                  </a:cubicBezTo>
                  <a:cubicBezTo>
                    <a:pt x="84582" y="4667"/>
                    <a:pt x="82201" y="2953"/>
                    <a:pt x="80105" y="1143"/>
                  </a:cubicBezTo>
                  <a:cubicBezTo>
                    <a:pt x="79820" y="857"/>
                    <a:pt x="79534" y="476"/>
                    <a:pt x="79343" y="0"/>
                  </a:cubicBezTo>
                  <a:cubicBezTo>
                    <a:pt x="77819" y="286"/>
                    <a:pt x="75724" y="953"/>
                    <a:pt x="74391" y="2000"/>
                  </a:cubicBezTo>
                  <a:cubicBezTo>
                    <a:pt x="72009" y="3905"/>
                    <a:pt x="71628" y="7620"/>
                    <a:pt x="68294" y="7620"/>
                  </a:cubicBezTo>
                  <a:cubicBezTo>
                    <a:pt x="65056" y="7620"/>
                    <a:pt x="61246" y="6191"/>
                    <a:pt x="57531" y="9049"/>
                  </a:cubicBezTo>
                  <a:cubicBezTo>
                    <a:pt x="53816" y="11811"/>
                    <a:pt x="52864" y="15145"/>
                    <a:pt x="53340" y="17431"/>
                  </a:cubicBezTo>
                  <a:cubicBezTo>
                    <a:pt x="53816" y="19812"/>
                    <a:pt x="54293" y="23527"/>
                    <a:pt x="51435" y="23527"/>
                  </a:cubicBezTo>
                  <a:cubicBezTo>
                    <a:pt x="48673" y="23527"/>
                    <a:pt x="49149" y="26765"/>
                    <a:pt x="46292" y="27718"/>
                  </a:cubicBezTo>
                  <a:cubicBezTo>
                    <a:pt x="43529" y="28670"/>
                    <a:pt x="38767" y="32861"/>
                    <a:pt x="38291" y="35147"/>
                  </a:cubicBezTo>
                  <a:cubicBezTo>
                    <a:pt x="37814" y="37529"/>
                    <a:pt x="37814" y="42672"/>
                    <a:pt x="35909" y="42672"/>
                  </a:cubicBezTo>
                  <a:cubicBezTo>
                    <a:pt x="34004" y="42672"/>
                    <a:pt x="27527" y="43625"/>
                    <a:pt x="25622" y="45910"/>
                  </a:cubicBezTo>
                  <a:cubicBezTo>
                    <a:pt x="23717" y="48292"/>
                    <a:pt x="21431" y="50578"/>
                    <a:pt x="17717" y="49625"/>
                  </a:cubicBezTo>
                  <a:cubicBezTo>
                    <a:pt x="15812" y="49149"/>
                    <a:pt x="10668" y="48863"/>
                    <a:pt x="6096" y="48768"/>
                  </a:cubicBezTo>
                  <a:cubicBezTo>
                    <a:pt x="6191" y="49244"/>
                    <a:pt x="6191" y="49721"/>
                    <a:pt x="6001" y="50197"/>
                  </a:cubicBezTo>
                  <a:cubicBezTo>
                    <a:pt x="4286" y="55150"/>
                    <a:pt x="5620" y="59627"/>
                    <a:pt x="8477" y="62103"/>
                  </a:cubicBezTo>
                  <a:cubicBezTo>
                    <a:pt x="11240" y="64580"/>
                    <a:pt x="12287" y="74390"/>
                    <a:pt x="9144" y="75819"/>
                  </a:cubicBezTo>
                  <a:cubicBezTo>
                    <a:pt x="6001" y="77248"/>
                    <a:pt x="0" y="81439"/>
                    <a:pt x="0" y="83915"/>
                  </a:cubicBezTo>
                  <a:cubicBezTo>
                    <a:pt x="0" y="86392"/>
                    <a:pt x="6287" y="88487"/>
                    <a:pt x="5239" y="92012"/>
                  </a:cubicBezTo>
                  <a:cubicBezTo>
                    <a:pt x="4667" y="94012"/>
                    <a:pt x="4667" y="97631"/>
                    <a:pt x="4953" y="100679"/>
                  </a:cubicBezTo>
                  <a:cubicBezTo>
                    <a:pt x="7906" y="100775"/>
                    <a:pt x="10859" y="101346"/>
                    <a:pt x="13430" y="98774"/>
                  </a:cubicBezTo>
                  <a:cubicBezTo>
                    <a:pt x="16288" y="95917"/>
                    <a:pt x="17621" y="92678"/>
                    <a:pt x="23717" y="92678"/>
                  </a:cubicBezTo>
                  <a:cubicBezTo>
                    <a:pt x="29813" y="92678"/>
                    <a:pt x="48006" y="92678"/>
                    <a:pt x="50864" y="95917"/>
                  </a:cubicBezTo>
                  <a:cubicBezTo>
                    <a:pt x="53626" y="99155"/>
                    <a:pt x="61151" y="96393"/>
                    <a:pt x="65342" y="98298"/>
                  </a:cubicBezTo>
                  <a:cubicBezTo>
                    <a:pt x="69533" y="100203"/>
                    <a:pt x="75629" y="102013"/>
                    <a:pt x="76105" y="99727"/>
                  </a:cubicBezTo>
                  <a:cubicBezTo>
                    <a:pt x="76581" y="97346"/>
                    <a:pt x="82201" y="102965"/>
                    <a:pt x="86392" y="100679"/>
                  </a:cubicBezTo>
                  <a:cubicBezTo>
                    <a:pt x="90583" y="98298"/>
                    <a:pt x="94298" y="105347"/>
                    <a:pt x="96679" y="103918"/>
                  </a:cubicBezTo>
                  <a:cubicBezTo>
                    <a:pt x="99060" y="102489"/>
                    <a:pt x="108871" y="102489"/>
                    <a:pt x="111157" y="104870"/>
                  </a:cubicBezTo>
                  <a:cubicBezTo>
                    <a:pt x="113538" y="107252"/>
                    <a:pt x="113919" y="102489"/>
                    <a:pt x="113919" y="99727"/>
                  </a:cubicBezTo>
                  <a:cubicBezTo>
                    <a:pt x="113919" y="96965"/>
                    <a:pt x="123254" y="89440"/>
                    <a:pt x="123254" y="89440"/>
                  </a:cubicBezTo>
                  <a:cubicBezTo>
                    <a:pt x="123254" y="89440"/>
                    <a:pt x="129635" y="89059"/>
                    <a:pt x="133445" y="87344"/>
                  </a:cubicBezTo>
                  <a:cubicBezTo>
                    <a:pt x="132588" y="86106"/>
                    <a:pt x="131921" y="84106"/>
                    <a:pt x="131064" y="80772"/>
                  </a:cubicBezTo>
                  <a:cubicBezTo>
                    <a:pt x="129350" y="73057"/>
                    <a:pt x="126492" y="68485"/>
                    <a:pt x="128588" y="66008"/>
                  </a:cubicBezTo>
                  <a:cubicBezTo>
                    <a:pt x="130683" y="63532"/>
                    <a:pt x="136684" y="69152"/>
                    <a:pt x="139827" y="67723"/>
                  </a:cubicBezTo>
                  <a:cubicBezTo>
                    <a:pt x="142970" y="66294"/>
                    <a:pt x="148590" y="63532"/>
                    <a:pt x="147923" y="60389"/>
                  </a:cubicBezTo>
                  <a:cubicBezTo>
                    <a:pt x="147352" y="57341"/>
                    <a:pt x="142113" y="53150"/>
                    <a:pt x="139351" y="5238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9536B4F-6FFA-B6EF-437E-F9621C257460}"/>
                </a:ext>
              </a:extLst>
            </p:cNvPr>
            <p:cNvSpPr/>
            <p:nvPr/>
          </p:nvSpPr>
          <p:spPr>
            <a:xfrm>
              <a:off x="6284125" y="2341086"/>
              <a:ext cx="210826" cy="100744"/>
            </a:xfrm>
            <a:custGeom>
              <a:avLst/>
              <a:gdLst>
                <a:gd name="connsiteX0" fmla="*/ 37679 w 114926"/>
                <a:gd name="connsiteY0" fmla="*/ 38249 h 54918"/>
                <a:gd name="connsiteX1" fmla="*/ 57681 w 114926"/>
                <a:gd name="connsiteY1" fmla="*/ 38249 h 54918"/>
                <a:gd name="connsiteX2" fmla="*/ 67015 w 114926"/>
                <a:gd name="connsiteY2" fmla="*/ 41869 h 54918"/>
                <a:gd name="connsiteX3" fmla="*/ 82065 w 114926"/>
                <a:gd name="connsiteY3" fmla="*/ 49775 h 54918"/>
                <a:gd name="connsiteX4" fmla="*/ 90066 w 114926"/>
                <a:gd name="connsiteY4" fmla="*/ 54918 h 54918"/>
                <a:gd name="connsiteX5" fmla="*/ 93114 w 114926"/>
                <a:gd name="connsiteY5" fmla="*/ 51489 h 54918"/>
                <a:gd name="connsiteX6" fmla="*/ 103877 w 114926"/>
                <a:gd name="connsiteY6" fmla="*/ 50060 h 54918"/>
                <a:gd name="connsiteX7" fmla="*/ 109973 w 114926"/>
                <a:gd name="connsiteY7" fmla="*/ 44441 h 54918"/>
                <a:gd name="connsiteX8" fmla="*/ 114926 w 114926"/>
                <a:gd name="connsiteY8" fmla="*/ 42440 h 54918"/>
                <a:gd name="connsiteX9" fmla="*/ 111497 w 114926"/>
                <a:gd name="connsiteY9" fmla="*/ 32725 h 54918"/>
                <a:gd name="connsiteX10" fmla="*/ 106544 w 114926"/>
                <a:gd name="connsiteY10" fmla="*/ 23581 h 54918"/>
                <a:gd name="connsiteX11" fmla="*/ 104830 w 114926"/>
                <a:gd name="connsiteY11" fmla="*/ 14818 h 54918"/>
                <a:gd name="connsiteX12" fmla="*/ 102163 w 114926"/>
                <a:gd name="connsiteY12" fmla="*/ 10817 h 54918"/>
                <a:gd name="connsiteX13" fmla="*/ 87018 w 114926"/>
                <a:gd name="connsiteY13" fmla="*/ 9865 h 54918"/>
                <a:gd name="connsiteX14" fmla="*/ 71111 w 114926"/>
                <a:gd name="connsiteY14" fmla="*/ 530 h 54918"/>
                <a:gd name="connsiteX15" fmla="*/ 54062 w 114926"/>
                <a:gd name="connsiteY15" fmla="*/ 816 h 54918"/>
                <a:gd name="connsiteX16" fmla="*/ 52633 w 114926"/>
                <a:gd name="connsiteY16" fmla="*/ 16437 h 54918"/>
                <a:gd name="connsiteX17" fmla="*/ 39774 w 114926"/>
                <a:gd name="connsiteY17" fmla="*/ 22533 h 54918"/>
                <a:gd name="connsiteX18" fmla="*/ 25772 w 114926"/>
                <a:gd name="connsiteY18" fmla="*/ 6150 h 54918"/>
                <a:gd name="connsiteX19" fmla="*/ 10532 w 114926"/>
                <a:gd name="connsiteY19" fmla="*/ 13199 h 54918"/>
                <a:gd name="connsiteX20" fmla="*/ 4246 w 114926"/>
                <a:gd name="connsiteY20" fmla="*/ 25867 h 54918"/>
                <a:gd name="connsiteX21" fmla="*/ 1864 w 114926"/>
                <a:gd name="connsiteY21" fmla="*/ 40821 h 54918"/>
                <a:gd name="connsiteX22" fmla="*/ 2246 w 114926"/>
                <a:gd name="connsiteY22" fmla="*/ 41678 h 54918"/>
                <a:gd name="connsiteX23" fmla="*/ 14819 w 114926"/>
                <a:gd name="connsiteY23" fmla="*/ 38440 h 54918"/>
                <a:gd name="connsiteX24" fmla="*/ 37679 w 114926"/>
                <a:gd name="connsiteY24" fmla="*/ 38249 h 5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26" h="54918">
                  <a:moveTo>
                    <a:pt x="37679" y="38249"/>
                  </a:moveTo>
                  <a:cubicBezTo>
                    <a:pt x="41965" y="38249"/>
                    <a:pt x="51966" y="40440"/>
                    <a:pt x="57681" y="38249"/>
                  </a:cubicBezTo>
                  <a:cubicBezTo>
                    <a:pt x="63396" y="36059"/>
                    <a:pt x="63396" y="42536"/>
                    <a:pt x="67015" y="41869"/>
                  </a:cubicBezTo>
                  <a:cubicBezTo>
                    <a:pt x="70540" y="41202"/>
                    <a:pt x="77779" y="46155"/>
                    <a:pt x="82065" y="49775"/>
                  </a:cubicBezTo>
                  <a:cubicBezTo>
                    <a:pt x="84351" y="51680"/>
                    <a:pt x="87018" y="53204"/>
                    <a:pt x="90066" y="54918"/>
                  </a:cubicBezTo>
                  <a:cubicBezTo>
                    <a:pt x="90733" y="53775"/>
                    <a:pt x="91685" y="52632"/>
                    <a:pt x="93114" y="51489"/>
                  </a:cubicBezTo>
                  <a:cubicBezTo>
                    <a:pt x="96829" y="48727"/>
                    <a:pt x="100639" y="50060"/>
                    <a:pt x="103877" y="50060"/>
                  </a:cubicBezTo>
                  <a:cubicBezTo>
                    <a:pt x="107116" y="50060"/>
                    <a:pt x="107592" y="46346"/>
                    <a:pt x="109973" y="44441"/>
                  </a:cubicBezTo>
                  <a:cubicBezTo>
                    <a:pt x="111307" y="43393"/>
                    <a:pt x="113307" y="42821"/>
                    <a:pt x="114926" y="42440"/>
                  </a:cubicBezTo>
                  <a:cubicBezTo>
                    <a:pt x="113688" y="39869"/>
                    <a:pt x="113593" y="34820"/>
                    <a:pt x="111497" y="32725"/>
                  </a:cubicBezTo>
                  <a:cubicBezTo>
                    <a:pt x="109021" y="30248"/>
                    <a:pt x="105497" y="26057"/>
                    <a:pt x="106544" y="23581"/>
                  </a:cubicBezTo>
                  <a:cubicBezTo>
                    <a:pt x="107592" y="21104"/>
                    <a:pt x="107592" y="17580"/>
                    <a:pt x="104830" y="14818"/>
                  </a:cubicBezTo>
                  <a:cubicBezTo>
                    <a:pt x="103591" y="13580"/>
                    <a:pt x="102639" y="12151"/>
                    <a:pt x="102163" y="10817"/>
                  </a:cubicBezTo>
                  <a:cubicBezTo>
                    <a:pt x="96448" y="10055"/>
                    <a:pt x="88828" y="9293"/>
                    <a:pt x="87018" y="9865"/>
                  </a:cubicBezTo>
                  <a:cubicBezTo>
                    <a:pt x="84256" y="10817"/>
                    <a:pt x="73016" y="1959"/>
                    <a:pt x="71111" y="530"/>
                  </a:cubicBezTo>
                  <a:cubicBezTo>
                    <a:pt x="69873" y="-422"/>
                    <a:pt x="61586" y="54"/>
                    <a:pt x="54062" y="816"/>
                  </a:cubicBezTo>
                  <a:cubicBezTo>
                    <a:pt x="49775" y="5579"/>
                    <a:pt x="52823" y="9103"/>
                    <a:pt x="52633" y="16437"/>
                  </a:cubicBezTo>
                  <a:cubicBezTo>
                    <a:pt x="52442" y="23962"/>
                    <a:pt x="44251" y="22533"/>
                    <a:pt x="39774" y="22533"/>
                  </a:cubicBezTo>
                  <a:cubicBezTo>
                    <a:pt x="35297" y="22533"/>
                    <a:pt x="28058" y="9198"/>
                    <a:pt x="25772" y="6150"/>
                  </a:cubicBezTo>
                  <a:cubicBezTo>
                    <a:pt x="23391" y="3102"/>
                    <a:pt x="15962" y="9865"/>
                    <a:pt x="10532" y="13199"/>
                  </a:cubicBezTo>
                  <a:cubicBezTo>
                    <a:pt x="5198" y="16437"/>
                    <a:pt x="7961" y="22819"/>
                    <a:pt x="4246" y="25867"/>
                  </a:cubicBezTo>
                  <a:cubicBezTo>
                    <a:pt x="531" y="28915"/>
                    <a:pt x="-1850" y="34058"/>
                    <a:pt x="1864" y="40821"/>
                  </a:cubicBezTo>
                  <a:cubicBezTo>
                    <a:pt x="2055" y="41107"/>
                    <a:pt x="2150" y="41393"/>
                    <a:pt x="2246" y="41678"/>
                  </a:cubicBezTo>
                  <a:cubicBezTo>
                    <a:pt x="6913" y="41297"/>
                    <a:pt x="11866" y="40440"/>
                    <a:pt x="14819" y="38440"/>
                  </a:cubicBezTo>
                  <a:cubicBezTo>
                    <a:pt x="19867" y="34725"/>
                    <a:pt x="33488" y="38249"/>
                    <a:pt x="37679" y="3824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2BA393-D9C6-720E-5305-0A7609300B80}"/>
                </a:ext>
              </a:extLst>
            </p:cNvPr>
            <p:cNvSpPr/>
            <p:nvPr/>
          </p:nvSpPr>
          <p:spPr>
            <a:xfrm>
              <a:off x="6283116" y="2408476"/>
              <a:ext cx="166403" cy="102069"/>
            </a:xfrm>
            <a:custGeom>
              <a:avLst/>
              <a:gdLst>
                <a:gd name="connsiteX0" fmla="*/ 11749 w 90710"/>
                <a:gd name="connsiteY0" fmla="*/ 27231 h 55640"/>
                <a:gd name="connsiteX1" fmla="*/ 21179 w 90710"/>
                <a:gd name="connsiteY1" fmla="*/ 30755 h 55640"/>
                <a:gd name="connsiteX2" fmla="*/ 29942 w 90710"/>
                <a:gd name="connsiteY2" fmla="*/ 35994 h 55640"/>
                <a:gd name="connsiteX3" fmla="*/ 29942 w 90710"/>
                <a:gd name="connsiteY3" fmla="*/ 47233 h 55640"/>
                <a:gd name="connsiteX4" fmla="*/ 42324 w 90710"/>
                <a:gd name="connsiteY4" fmla="*/ 54568 h 55640"/>
                <a:gd name="connsiteX5" fmla="*/ 53945 w 90710"/>
                <a:gd name="connsiteY5" fmla="*/ 55425 h 55640"/>
                <a:gd name="connsiteX6" fmla="*/ 61850 w 90710"/>
                <a:gd name="connsiteY6" fmla="*/ 51710 h 55640"/>
                <a:gd name="connsiteX7" fmla="*/ 72137 w 90710"/>
                <a:gd name="connsiteY7" fmla="*/ 48472 h 55640"/>
                <a:gd name="connsiteX8" fmla="*/ 74519 w 90710"/>
                <a:gd name="connsiteY8" fmla="*/ 40947 h 55640"/>
                <a:gd name="connsiteX9" fmla="*/ 82520 w 90710"/>
                <a:gd name="connsiteY9" fmla="*/ 33517 h 55640"/>
                <a:gd name="connsiteX10" fmla="*/ 87663 w 90710"/>
                <a:gd name="connsiteY10" fmla="*/ 29326 h 55640"/>
                <a:gd name="connsiteX11" fmla="*/ 89568 w 90710"/>
                <a:gd name="connsiteY11" fmla="*/ 23230 h 55640"/>
                <a:gd name="connsiteX12" fmla="*/ 90711 w 90710"/>
                <a:gd name="connsiteY12" fmla="*/ 18277 h 55640"/>
                <a:gd name="connsiteX13" fmla="*/ 82710 w 90710"/>
                <a:gd name="connsiteY13" fmla="*/ 13134 h 55640"/>
                <a:gd name="connsiteX14" fmla="*/ 67661 w 90710"/>
                <a:gd name="connsiteY14" fmla="*/ 5228 h 55640"/>
                <a:gd name="connsiteX15" fmla="*/ 58326 w 90710"/>
                <a:gd name="connsiteY15" fmla="*/ 1609 h 55640"/>
                <a:gd name="connsiteX16" fmla="*/ 38323 w 90710"/>
                <a:gd name="connsiteY16" fmla="*/ 1609 h 55640"/>
                <a:gd name="connsiteX17" fmla="*/ 15464 w 90710"/>
                <a:gd name="connsiteY17" fmla="*/ 1609 h 55640"/>
                <a:gd name="connsiteX18" fmla="*/ 2890 w 90710"/>
                <a:gd name="connsiteY18" fmla="*/ 4847 h 55640"/>
                <a:gd name="connsiteX19" fmla="*/ 1367 w 90710"/>
                <a:gd name="connsiteY19" fmla="*/ 21992 h 55640"/>
                <a:gd name="connsiteX20" fmla="*/ 2129 w 90710"/>
                <a:gd name="connsiteY20" fmla="*/ 26374 h 55640"/>
                <a:gd name="connsiteX21" fmla="*/ 11749 w 90710"/>
                <a:gd name="connsiteY21" fmla="*/ 27231 h 5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710" h="55640">
                  <a:moveTo>
                    <a:pt x="11749" y="27231"/>
                  </a:moveTo>
                  <a:cubicBezTo>
                    <a:pt x="13463" y="29707"/>
                    <a:pt x="19083" y="31803"/>
                    <a:pt x="21179" y="30755"/>
                  </a:cubicBezTo>
                  <a:cubicBezTo>
                    <a:pt x="23274" y="29707"/>
                    <a:pt x="29942" y="33232"/>
                    <a:pt x="29942" y="35994"/>
                  </a:cubicBezTo>
                  <a:cubicBezTo>
                    <a:pt x="29942" y="38756"/>
                    <a:pt x="28227" y="47233"/>
                    <a:pt x="29942" y="47233"/>
                  </a:cubicBezTo>
                  <a:cubicBezTo>
                    <a:pt x="31561" y="47233"/>
                    <a:pt x="41657" y="50377"/>
                    <a:pt x="42324" y="54568"/>
                  </a:cubicBezTo>
                  <a:cubicBezTo>
                    <a:pt x="46896" y="54663"/>
                    <a:pt x="52040" y="54949"/>
                    <a:pt x="53945" y="55425"/>
                  </a:cubicBezTo>
                  <a:cubicBezTo>
                    <a:pt x="57659" y="56377"/>
                    <a:pt x="60040" y="53996"/>
                    <a:pt x="61850" y="51710"/>
                  </a:cubicBezTo>
                  <a:cubicBezTo>
                    <a:pt x="63755" y="49329"/>
                    <a:pt x="70232" y="48472"/>
                    <a:pt x="72137" y="48472"/>
                  </a:cubicBezTo>
                  <a:cubicBezTo>
                    <a:pt x="74042" y="48472"/>
                    <a:pt x="74042" y="43328"/>
                    <a:pt x="74519" y="40947"/>
                  </a:cubicBezTo>
                  <a:cubicBezTo>
                    <a:pt x="74995" y="38661"/>
                    <a:pt x="79662" y="34375"/>
                    <a:pt x="82520" y="33517"/>
                  </a:cubicBezTo>
                  <a:cubicBezTo>
                    <a:pt x="85377" y="32565"/>
                    <a:pt x="84901" y="29326"/>
                    <a:pt x="87663" y="29326"/>
                  </a:cubicBezTo>
                  <a:cubicBezTo>
                    <a:pt x="90521" y="29326"/>
                    <a:pt x="90044" y="25612"/>
                    <a:pt x="89568" y="23230"/>
                  </a:cubicBezTo>
                  <a:cubicBezTo>
                    <a:pt x="89282" y="21802"/>
                    <a:pt x="89663" y="19992"/>
                    <a:pt x="90711" y="18277"/>
                  </a:cubicBezTo>
                  <a:cubicBezTo>
                    <a:pt x="87663" y="16563"/>
                    <a:pt x="84996" y="15039"/>
                    <a:pt x="82710" y="13134"/>
                  </a:cubicBezTo>
                  <a:cubicBezTo>
                    <a:pt x="78424" y="9514"/>
                    <a:pt x="71280" y="4561"/>
                    <a:pt x="67661" y="5228"/>
                  </a:cubicBezTo>
                  <a:cubicBezTo>
                    <a:pt x="64041" y="5990"/>
                    <a:pt x="64041" y="-487"/>
                    <a:pt x="58326" y="1609"/>
                  </a:cubicBezTo>
                  <a:cubicBezTo>
                    <a:pt x="52611" y="3799"/>
                    <a:pt x="42610" y="1609"/>
                    <a:pt x="38323" y="1609"/>
                  </a:cubicBezTo>
                  <a:cubicBezTo>
                    <a:pt x="34037" y="1609"/>
                    <a:pt x="20417" y="-2011"/>
                    <a:pt x="15464" y="1609"/>
                  </a:cubicBezTo>
                  <a:cubicBezTo>
                    <a:pt x="12606" y="3609"/>
                    <a:pt x="7653" y="4466"/>
                    <a:pt x="2890" y="4847"/>
                  </a:cubicBezTo>
                  <a:cubicBezTo>
                    <a:pt x="6129" y="11419"/>
                    <a:pt x="4891" y="17992"/>
                    <a:pt x="1367" y="21992"/>
                  </a:cubicBezTo>
                  <a:cubicBezTo>
                    <a:pt x="-1205" y="24850"/>
                    <a:pt x="319" y="25231"/>
                    <a:pt x="2129" y="26374"/>
                  </a:cubicBezTo>
                  <a:cubicBezTo>
                    <a:pt x="5939" y="25993"/>
                    <a:pt x="10320" y="25231"/>
                    <a:pt x="11749" y="272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99BBD8B-A1D3-186E-0014-5CE8ECEE8F09}"/>
                </a:ext>
              </a:extLst>
            </p:cNvPr>
            <p:cNvSpPr/>
            <p:nvPr/>
          </p:nvSpPr>
          <p:spPr>
            <a:xfrm>
              <a:off x="5867413" y="2753780"/>
              <a:ext cx="129727" cy="68965"/>
            </a:xfrm>
            <a:custGeom>
              <a:avLst/>
              <a:gdLst>
                <a:gd name="connsiteX0" fmla="*/ 62907 w 70717"/>
                <a:gd name="connsiteY0" fmla="*/ 15877 h 37594"/>
                <a:gd name="connsiteX1" fmla="*/ 54811 w 70717"/>
                <a:gd name="connsiteY1" fmla="*/ 11686 h 37594"/>
                <a:gd name="connsiteX2" fmla="*/ 54811 w 70717"/>
                <a:gd name="connsiteY2" fmla="*/ 5019 h 37594"/>
                <a:gd name="connsiteX3" fmla="*/ 45667 w 70717"/>
                <a:gd name="connsiteY3" fmla="*/ 1018 h 37594"/>
                <a:gd name="connsiteX4" fmla="*/ 34904 w 70717"/>
                <a:gd name="connsiteY4" fmla="*/ 1495 h 37594"/>
                <a:gd name="connsiteX5" fmla="*/ 21474 w 70717"/>
                <a:gd name="connsiteY5" fmla="*/ 1971 h 37594"/>
                <a:gd name="connsiteX6" fmla="*/ 19378 w 70717"/>
                <a:gd name="connsiteY6" fmla="*/ 4352 h 37594"/>
                <a:gd name="connsiteX7" fmla="*/ 11282 w 70717"/>
                <a:gd name="connsiteY7" fmla="*/ 11020 h 37594"/>
                <a:gd name="connsiteX8" fmla="*/ 1090 w 70717"/>
                <a:gd name="connsiteY8" fmla="*/ 23688 h 37594"/>
                <a:gd name="connsiteX9" fmla="*/ 3186 w 70717"/>
                <a:gd name="connsiteY9" fmla="*/ 28927 h 37594"/>
                <a:gd name="connsiteX10" fmla="*/ 10234 w 70717"/>
                <a:gd name="connsiteY10" fmla="*/ 29593 h 37594"/>
                <a:gd name="connsiteX11" fmla="*/ 12996 w 70717"/>
                <a:gd name="connsiteY11" fmla="*/ 37309 h 37594"/>
                <a:gd name="connsiteX12" fmla="*/ 12996 w 70717"/>
                <a:gd name="connsiteY12" fmla="*/ 37594 h 37594"/>
                <a:gd name="connsiteX13" fmla="*/ 26522 w 70717"/>
                <a:gd name="connsiteY13" fmla="*/ 36642 h 37594"/>
                <a:gd name="connsiteX14" fmla="*/ 34428 w 70717"/>
                <a:gd name="connsiteY14" fmla="*/ 25402 h 37594"/>
                <a:gd name="connsiteX15" fmla="*/ 43286 w 70717"/>
                <a:gd name="connsiteY15" fmla="*/ 36166 h 37594"/>
                <a:gd name="connsiteX16" fmla="*/ 47477 w 70717"/>
                <a:gd name="connsiteY16" fmla="*/ 30546 h 37594"/>
                <a:gd name="connsiteX17" fmla="*/ 53097 w 70717"/>
                <a:gd name="connsiteY17" fmla="*/ 27307 h 37594"/>
                <a:gd name="connsiteX18" fmla="*/ 60621 w 70717"/>
                <a:gd name="connsiteY18" fmla="*/ 25402 h 37594"/>
                <a:gd name="connsiteX19" fmla="*/ 65289 w 70717"/>
                <a:gd name="connsiteY19" fmla="*/ 23497 h 37594"/>
                <a:gd name="connsiteX20" fmla="*/ 67670 w 70717"/>
                <a:gd name="connsiteY20" fmla="*/ 19783 h 37594"/>
                <a:gd name="connsiteX21" fmla="*/ 70718 w 70717"/>
                <a:gd name="connsiteY21" fmla="*/ 16925 h 37594"/>
                <a:gd name="connsiteX22" fmla="*/ 62907 w 70717"/>
                <a:gd name="connsiteY22" fmla="*/ 15877 h 3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717" h="37594">
                  <a:moveTo>
                    <a:pt x="62907" y="15877"/>
                  </a:moveTo>
                  <a:cubicBezTo>
                    <a:pt x="59764" y="17306"/>
                    <a:pt x="54811" y="13020"/>
                    <a:pt x="54811" y="11686"/>
                  </a:cubicBezTo>
                  <a:cubicBezTo>
                    <a:pt x="54811" y="10734"/>
                    <a:pt x="54145" y="7210"/>
                    <a:pt x="54811" y="5019"/>
                  </a:cubicBezTo>
                  <a:cubicBezTo>
                    <a:pt x="52239" y="3685"/>
                    <a:pt x="48430" y="1876"/>
                    <a:pt x="45667" y="1018"/>
                  </a:cubicBezTo>
                  <a:cubicBezTo>
                    <a:pt x="41000" y="-410"/>
                    <a:pt x="38619" y="-410"/>
                    <a:pt x="34904" y="1495"/>
                  </a:cubicBezTo>
                  <a:cubicBezTo>
                    <a:pt x="32523" y="2733"/>
                    <a:pt x="25950" y="2352"/>
                    <a:pt x="21474" y="1971"/>
                  </a:cubicBezTo>
                  <a:cubicBezTo>
                    <a:pt x="21093" y="3400"/>
                    <a:pt x="20426" y="4352"/>
                    <a:pt x="19378" y="4352"/>
                  </a:cubicBezTo>
                  <a:cubicBezTo>
                    <a:pt x="16235" y="4352"/>
                    <a:pt x="12044" y="7495"/>
                    <a:pt x="11282" y="11020"/>
                  </a:cubicBezTo>
                  <a:cubicBezTo>
                    <a:pt x="10615" y="14544"/>
                    <a:pt x="3186" y="17306"/>
                    <a:pt x="1090" y="23688"/>
                  </a:cubicBezTo>
                  <a:cubicBezTo>
                    <a:pt x="-1005" y="29974"/>
                    <a:pt x="42" y="32832"/>
                    <a:pt x="3186" y="28927"/>
                  </a:cubicBezTo>
                  <a:cubicBezTo>
                    <a:pt x="6329" y="25117"/>
                    <a:pt x="10234" y="26450"/>
                    <a:pt x="10234" y="29593"/>
                  </a:cubicBezTo>
                  <a:cubicBezTo>
                    <a:pt x="10234" y="32737"/>
                    <a:pt x="14425" y="33118"/>
                    <a:pt x="12996" y="37309"/>
                  </a:cubicBezTo>
                  <a:cubicBezTo>
                    <a:pt x="12996" y="37404"/>
                    <a:pt x="12996" y="37499"/>
                    <a:pt x="12996" y="37594"/>
                  </a:cubicBezTo>
                  <a:cubicBezTo>
                    <a:pt x="17759" y="37213"/>
                    <a:pt x="24426" y="36642"/>
                    <a:pt x="26522" y="36642"/>
                  </a:cubicBezTo>
                  <a:cubicBezTo>
                    <a:pt x="29760" y="36642"/>
                    <a:pt x="33094" y="26355"/>
                    <a:pt x="34428" y="25402"/>
                  </a:cubicBezTo>
                  <a:cubicBezTo>
                    <a:pt x="35856" y="24450"/>
                    <a:pt x="39571" y="32927"/>
                    <a:pt x="43286" y="36166"/>
                  </a:cubicBezTo>
                  <a:cubicBezTo>
                    <a:pt x="47001" y="39404"/>
                    <a:pt x="47477" y="33308"/>
                    <a:pt x="47477" y="30546"/>
                  </a:cubicBezTo>
                  <a:cubicBezTo>
                    <a:pt x="47477" y="27688"/>
                    <a:pt x="50715" y="26831"/>
                    <a:pt x="53097" y="27307"/>
                  </a:cubicBezTo>
                  <a:cubicBezTo>
                    <a:pt x="55478" y="27784"/>
                    <a:pt x="60621" y="28736"/>
                    <a:pt x="60621" y="25402"/>
                  </a:cubicBezTo>
                  <a:cubicBezTo>
                    <a:pt x="60621" y="22164"/>
                    <a:pt x="63384" y="23497"/>
                    <a:pt x="65289" y="23497"/>
                  </a:cubicBezTo>
                  <a:cubicBezTo>
                    <a:pt x="67194" y="23497"/>
                    <a:pt x="67670" y="19783"/>
                    <a:pt x="67670" y="19783"/>
                  </a:cubicBezTo>
                  <a:lnTo>
                    <a:pt x="70718" y="16925"/>
                  </a:lnTo>
                  <a:cubicBezTo>
                    <a:pt x="68241" y="15592"/>
                    <a:pt x="65384" y="14734"/>
                    <a:pt x="62907" y="1587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1AF6BEF-9A14-8AD7-2813-08F4A4B1FD52}"/>
                </a:ext>
              </a:extLst>
            </p:cNvPr>
            <p:cNvSpPr/>
            <p:nvPr/>
          </p:nvSpPr>
          <p:spPr>
            <a:xfrm>
              <a:off x="5863590" y="2475903"/>
              <a:ext cx="257684" cy="290260"/>
            </a:xfrm>
            <a:custGeom>
              <a:avLst/>
              <a:gdLst>
                <a:gd name="connsiteX0" fmla="*/ 17843 w 140469"/>
                <a:gd name="connsiteY0" fmla="*/ 41624 h 158227"/>
                <a:gd name="connsiteX1" fmla="*/ 9842 w 140469"/>
                <a:gd name="connsiteY1" fmla="*/ 49054 h 158227"/>
                <a:gd name="connsiteX2" fmla="*/ 14985 w 140469"/>
                <a:gd name="connsiteY2" fmla="*/ 57436 h 158227"/>
                <a:gd name="connsiteX3" fmla="*/ 11747 w 140469"/>
                <a:gd name="connsiteY3" fmla="*/ 62579 h 158227"/>
                <a:gd name="connsiteX4" fmla="*/ 2889 w 140469"/>
                <a:gd name="connsiteY4" fmla="*/ 66770 h 158227"/>
                <a:gd name="connsiteX5" fmla="*/ 1936 w 140469"/>
                <a:gd name="connsiteY5" fmla="*/ 74295 h 158227"/>
                <a:gd name="connsiteX6" fmla="*/ 31 w 140469"/>
                <a:gd name="connsiteY6" fmla="*/ 86963 h 158227"/>
                <a:gd name="connsiteX7" fmla="*/ 4222 w 140469"/>
                <a:gd name="connsiteY7" fmla="*/ 96774 h 158227"/>
                <a:gd name="connsiteX8" fmla="*/ 984 w 140469"/>
                <a:gd name="connsiteY8" fmla="*/ 102870 h 158227"/>
                <a:gd name="connsiteX9" fmla="*/ 6032 w 140469"/>
                <a:gd name="connsiteY9" fmla="*/ 116015 h 158227"/>
                <a:gd name="connsiteX10" fmla="*/ 9556 w 140469"/>
                <a:gd name="connsiteY10" fmla="*/ 117919 h 158227"/>
                <a:gd name="connsiteX11" fmla="*/ 19748 w 140469"/>
                <a:gd name="connsiteY11" fmla="*/ 122873 h 158227"/>
                <a:gd name="connsiteX12" fmla="*/ 28130 w 140469"/>
                <a:gd name="connsiteY12" fmla="*/ 125635 h 158227"/>
                <a:gd name="connsiteX13" fmla="*/ 31273 w 140469"/>
                <a:gd name="connsiteY13" fmla="*/ 130873 h 158227"/>
                <a:gd name="connsiteX14" fmla="*/ 24987 w 140469"/>
                <a:gd name="connsiteY14" fmla="*/ 143827 h 158227"/>
                <a:gd name="connsiteX15" fmla="*/ 23653 w 140469"/>
                <a:gd name="connsiteY15" fmla="*/ 153448 h 158227"/>
                <a:gd name="connsiteX16" fmla="*/ 37084 w 140469"/>
                <a:gd name="connsiteY16" fmla="*/ 152971 h 158227"/>
                <a:gd name="connsiteX17" fmla="*/ 47847 w 140469"/>
                <a:gd name="connsiteY17" fmla="*/ 152495 h 158227"/>
                <a:gd name="connsiteX18" fmla="*/ 56991 w 140469"/>
                <a:gd name="connsiteY18" fmla="*/ 156496 h 158227"/>
                <a:gd name="connsiteX19" fmla="*/ 58705 w 140469"/>
                <a:gd name="connsiteY19" fmla="*/ 154686 h 158227"/>
                <a:gd name="connsiteX20" fmla="*/ 67849 w 140469"/>
                <a:gd name="connsiteY20" fmla="*/ 157163 h 158227"/>
                <a:gd name="connsiteX21" fmla="*/ 77279 w 140469"/>
                <a:gd name="connsiteY21" fmla="*/ 155734 h 158227"/>
                <a:gd name="connsiteX22" fmla="*/ 86423 w 140469"/>
                <a:gd name="connsiteY22" fmla="*/ 155067 h 158227"/>
                <a:gd name="connsiteX23" fmla="*/ 102520 w 140469"/>
                <a:gd name="connsiteY23" fmla="*/ 151924 h 158227"/>
                <a:gd name="connsiteX24" fmla="*/ 108807 w 140469"/>
                <a:gd name="connsiteY24" fmla="*/ 147352 h 158227"/>
                <a:gd name="connsiteX25" fmla="*/ 115093 w 140469"/>
                <a:gd name="connsiteY25" fmla="*/ 137541 h 158227"/>
                <a:gd name="connsiteX26" fmla="*/ 123856 w 140469"/>
                <a:gd name="connsiteY26" fmla="*/ 130492 h 158227"/>
                <a:gd name="connsiteX27" fmla="*/ 107378 w 140469"/>
                <a:gd name="connsiteY27" fmla="*/ 118205 h 158227"/>
                <a:gd name="connsiteX28" fmla="*/ 102139 w 140469"/>
                <a:gd name="connsiteY28" fmla="*/ 104870 h 158227"/>
                <a:gd name="connsiteX29" fmla="*/ 101092 w 140469"/>
                <a:gd name="connsiteY29" fmla="*/ 96488 h 158227"/>
                <a:gd name="connsiteX30" fmla="*/ 117570 w 140469"/>
                <a:gd name="connsiteY30" fmla="*/ 90202 h 158227"/>
                <a:gd name="connsiteX31" fmla="*/ 130524 w 140469"/>
                <a:gd name="connsiteY31" fmla="*/ 84201 h 158227"/>
                <a:gd name="connsiteX32" fmla="*/ 138906 w 140469"/>
                <a:gd name="connsiteY32" fmla="*/ 83820 h 158227"/>
                <a:gd name="connsiteX33" fmla="*/ 139287 w 140469"/>
                <a:gd name="connsiteY33" fmla="*/ 75057 h 158227"/>
                <a:gd name="connsiteX34" fmla="*/ 135477 w 140469"/>
                <a:gd name="connsiteY34" fmla="*/ 62389 h 158227"/>
                <a:gd name="connsiteX35" fmla="*/ 133381 w 140469"/>
                <a:gd name="connsiteY35" fmla="*/ 54007 h 158227"/>
                <a:gd name="connsiteX36" fmla="*/ 129857 w 140469"/>
                <a:gd name="connsiteY36" fmla="*/ 46292 h 158227"/>
                <a:gd name="connsiteX37" fmla="*/ 128809 w 140469"/>
                <a:gd name="connsiteY37" fmla="*/ 40005 h 158227"/>
                <a:gd name="connsiteX38" fmla="*/ 129190 w 140469"/>
                <a:gd name="connsiteY38" fmla="*/ 23527 h 158227"/>
                <a:gd name="connsiteX39" fmla="*/ 129095 w 140469"/>
                <a:gd name="connsiteY39" fmla="*/ 21622 h 158227"/>
                <a:gd name="connsiteX40" fmla="*/ 127761 w 140469"/>
                <a:gd name="connsiteY40" fmla="*/ 19717 h 158227"/>
                <a:gd name="connsiteX41" fmla="*/ 118427 w 140469"/>
                <a:gd name="connsiteY41" fmla="*/ 14573 h 158227"/>
                <a:gd name="connsiteX42" fmla="*/ 119856 w 140469"/>
                <a:gd name="connsiteY42" fmla="*/ 5429 h 158227"/>
                <a:gd name="connsiteX43" fmla="*/ 105854 w 140469"/>
                <a:gd name="connsiteY43" fmla="*/ 9144 h 158227"/>
                <a:gd name="connsiteX44" fmla="*/ 88042 w 140469"/>
                <a:gd name="connsiteY44" fmla="*/ 19431 h 158227"/>
                <a:gd name="connsiteX45" fmla="*/ 79851 w 140469"/>
                <a:gd name="connsiteY45" fmla="*/ 13335 h 158227"/>
                <a:gd name="connsiteX46" fmla="*/ 74231 w 140469"/>
                <a:gd name="connsiteY46" fmla="*/ 10573 h 158227"/>
                <a:gd name="connsiteX47" fmla="*/ 62515 w 140469"/>
                <a:gd name="connsiteY47" fmla="*/ 4953 h 158227"/>
                <a:gd name="connsiteX48" fmla="*/ 61563 w 140469"/>
                <a:gd name="connsiteY48" fmla="*/ 1333 h 158227"/>
                <a:gd name="connsiteX49" fmla="*/ 55752 w 140469"/>
                <a:gd name="connsiteY49" fmla="*/ 1429 h 158227"/>
                <a:gd name="connsiteX50" fmla="*/ 41275 w 140469"/>
                <a:gd name="connsiteY50" fmla="*/ 0 h 158227"/>
                <a:gd name="connsiteX51" fmla="*/ 44037 w 140469"/>
                <a:gd name="connsiteY51" fmla="*/ 7525 h 158227"/>
                <a:gd name="connsiteX52" fmla="*/ 48228 w 140469"/>
                <a:gd name="connsiteY52" fmla="*/ 21050 h 158227"/>
                <a:gd name="connsiteX53" fmla="*/ 41465 w 140469"/>
                <a:gd name="connsiteY53" fmla="*/ 27337 h 158227"/>
                <a:gd name="connsiteX54" fmla="*/ 29749 w 140469"/>
                <a:gd name="connsiteY54" fmla="*/ 25717 h 158227"/>
                <a:gd name="connsiteX55" fmla="*/ 17843 w 140469"/>
                <a:gd name="connsiteY55" fmla="*/ 27623 h 158227"/>
                <a:gd name="connsiteX56" fmla="*/ 17367 w 140469"/>
                <a:gd name="connsiteY56" fmla="*/ 30956 h 158227"/>
                <a:gd name="connsiteX57" fmla="*/ 17843 w 140469"/>
                <a:gd name="connsiteY57" fmla="*/ 41624 h 15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0469" h="158227">
                  <a:moveTo>
                    <a:pt x="17843" y="41624"/>
                  </a:moveTo>
                  <a:cubicBezTo>
                    <a:pt x="14128" y="47244"/>
                    <a:pt x="8985" y="47720"/>
                    <a:pt x="9842" y="49054"/>
                  </a:cubicBezTo>
                  <a:cubicBezTo>
                    <a:pt x="10794" y="50483"/>
                    <a:pt x="16414" y="55150"/>
                    <a:pt x="14985" y="57436"/>
                  </a:cubicBezTo>
                  <a:cubicBezTo>
                    <a:pt x="13557" y="59817"/>
                    <a:pt x="11747" y="58388"/>
                    <a:pt x="11747" y="62579"/>
                  </a:cubicBezTo>
                  <a:cubicBezTo>
                    <a:pt x="11747" y="66770"/>
                    <a:pt x="5175" y="66770"/>
                    <a:pt x="2889" y="66770"/>
                  </a:cubicBezTo>
                  <a:cubicBezTo>
                    <a:pt x="508" y="66770"/>
                    <a:pt x="3365" y="70961"/>
                    <a:pt x="1936" y="74295"/>
                  </a:cubicBezTo>
                  <a:cubicBezTo>
                    <a:pt x="508" y="77533"/>
                    <a:pt x="508" y="84106"/>
                    <a:pt x="31" y="86963"/>
                  </a:cubicBezTo>
                  <a:cubicBezTo>
                    <a:pt x="-445" y="89725"/>
                    <a:pt x="4699" y="94488"/>
                    <a:pt x="4222" y="96774"/>
                  </a:cubicBezTo>
                  <a:cubicBezTo>
                    <a:pt x="3746" y="99155"/>
                    <a:pt x="31" y="100965"/>
                    <a:pt x="984" y="102870"/>
                  </a:cubicBezTo>
                  <a:cubicBezTo>
                    <a:pt x="1841" y="104680"/>
                    <a:pt x="5270" y="107347"/>
                    <a:pt x="6032" y="116015"/>
                  </a:cubicBezTo>
                  <a:cubicBezTo>
                    <a:pt x="7651" y="116491"/>
                    <a:pt x="8985" y="117062"/>
                    <a:pt x="9556" y="117919"/>
                  </a:cubicBezTo>
                  <a:cubicBezTo>
                    <a:pt x="11652" y="120682"/>
                    <a:pt x="15176" y="122873"/>
                    <a:pt x="19748" y="122873"/>
                  </a:cubicBezTo>
                  <a:cubicBezTo>
                    <a:pt x="24320" y="122873"/>
                    <a:pt x="26035" y="126016"/>
                    <a:pt x="28130" y="125635"/>
                  </a:cubicBezTo>
                  <a:cubicBezTo>
                    <a:pt x="30226" y="125254"/>
                    <a:pt x="35845" y="127064"/>
                    <a:pt x="31273" y="130873"/>
                  </a:cubicBezTo>
                  <a:cubicBezTo>
                    <a:pt x="26701" y="134779"/>
                    <a:pt x="26035" y="139256"/>
                    <a:pt x="24987" y="143827"/>
                  </a:cubicBezTo>
                  <a:cubicBezTo>
                    <a:pt x="24320" y="146780"/>
                    <a:pt x="24320" y="150876"/>
                    <a:pt x="23653" y="153448"/>
                  </a:cubicBezTo>
                  <a:cubicBezTo>
                    <a:pt x="28130" y="153829"/>
                    <a:pt x="34702" y="154210"/>
                    <a:pt x="37084" y="152971"/>
                  </a:cubicBezTo>
                  <a:cubicBezTo>
                    <a:pt x="40798" y="151067"/>
                    <a:pt x="43179" y="151067"/>
                    <a:pt x="47847" y="152495"/>
                  </a:cubicBezTo>
                  <a:cubicBezTo>
                    <a:pt x="50609" y="153352"/>
                    <a:pt x="54419" y="155162"/>
                    <a:pt x="56991" y="156496"/>
                  </a:cubicBezTo>
                  <a:cubicBezTo>
                    <a:pt x="57277" y="155543"/>
                    <a:pt x="57753" y="154877"/>
                    <a:pt x="58705" y="154686"/>
                  </a:cubicBezTo>
                  <a:cubicBezTo>
                    <a:pt x="61849" y="154305"/>
                    <a:pt x="65754" y="160687"/>
                    <a:pt x="67849" y="157163"/>
                  </a:cubicBezTo>
                  <a:cubicBezTo>
                    <a:pt x="69945" y="153638"/>
                    <a:pt x="74898" y="154400"/>
                    <a:pt x="77279" y="155734"/>
                  </a:cubicBezTo>
                  <a:cubicBezTo>
                    <a:pt x="79756" y="157163"/>
                    <a:pt x="83566" y="157829"/>
                    <a:pt x="86423" y="155067"/>
                  </a:cubicBezTo>
                  <a:cubicBezTo>
                    <a:pt x="89185" y="152305"/>
                    <a:pt x="100139" y="150876"/>
                    <a:pt x="102520" y="151924"/>
                  </a:cubicBezTo>
                  <a:cubicBezTo>
                    <a:pt x="104997" y="152971"/>
                    <a:pt x="111283" y="155734"/>
                    <a:pt x="108807" y="147352"/>
                  </a:cubicBezTo>
                  <a:cubicBezTo>
                    <a:pt x="106330" y="138970"/>
                    <a:pt x="114045" y="140684"/>
                    <a:pt x="115093" y="137541"/>
                  </a:cubicBezTo>
                  <a:cubicBezTo>
                    <a:pt x="116141" y="134398"/>
                    <a:pt x="125285" y="132969"/>
                    <a:pt x="123856" y="130492"/>
                  </a:cubicBezTo>
                  <a:cubicBezTo>
                    <a:pt x="122427" y="128016"/>
                    <a:pt x="110902" y="120682"/>
                    <a:pt x="107378" y="118205"/>
                  </a:cubicBezTo>
                  <a:cubicBezTo>
                    <a:pt x="103854" y="115729"/>
                    <a:pt x="103854" y="108014"/>
                    <a:pt x="102139" y="104870"/>
                  </a:cubicBezTo>
                  <a:cubicBezTo>
                    <a:pt x="100425" y="101727"/>
                    <a:pt x="96519" y="97536"/>
                    <a:pt x="101092" y="96488"/>
                  </a:cubicBezTo>
                  <a:cubicBezTo>
                    <a:pt x="105663" y="95441"/>
                    <a:pt x="113760" y="93726"/>
                    <a:pt x="117570" y="90202"/>
                  </a:cubicBezTo>
                  <a:cubicBezTo>
                    <a:pt x="121380" y="86677"/>
                    <a:pt x="128428" y="86392"/>
                    <a:pt x="130524" y="84201"/>
                  </a:cubicBezTo>
                  <a:cubicBezTo>
                    <a:pt x="132619" y="82106"/>
                    <a:pt x="137572" y="85916"/>
                    <a:pt x="138906" y="83820"/>
                  </a:cubicBezTo>
                  <a:cubicBezTo>
                    <a:pt x="140335" y="81725"/>
                    <a:pt x="141382" y="77533"/>
                    <a:pt x="139287" y="75057"/>
                  </a:cubicBezTo>
                  <a:cubicBezTo>
                    <a:pt x="137191" y="72581"/>
                    <a:pt x="135762" y="68390"/>
                    <a:pt x="135477" y="62389"/>
                  </a:cubicBezTo>
                  <a:cubicBezTo>
                    <a:pt x="135096" y="56388"/>
                    <a:pt x="133381" y="56769"/>
                    <a:pt x="133381" y="54007"/>
                  </a:cubicBezTo>
                  <a:cubicBezTo>
                    <a:pt x="133381" y="51149"/>
                    <a:pt x="132334" y="47720"/>
                    <a:pt x="129857" y="46292"/>
                  </a:cubicBezTo>
                  <a:cubicBezTo>
                    <a:pt x="127381" y="44863"/>
                    <a:pt x="126333" y="43815"/>
                    <a:pt x="128809" y="40005"/>
                  </a:cubicBezTo>
                  <a:cubicBezTo>
                    <a:pt x="131286" y="36100"/>
                    <a:pt x="130238" y="26289"/>
                    <a:pt x="129190" y="23527"/>
                  </a:cubicBezTo>
                  <a:cubicBezTo>
                    <a:pt x="129000" y="22955"/>
                    <a:pt x="129000" y="22289"/>
                    <a:pt x="129095" y="21622"/>
                  </a:cubicBezTo>
                  <a:cubicBezTo>
                    <a:pt x="128428" y="21336"/>
                    <a:pt x="127952" y="20669"/>
                    <a:pt x="127761" y="19717"/>
                  </a:cubicBezTo>
                  <a:cubicBezTo>
                    <a:pt x="127095" y="16002"/>
                    <a:pt x="124523" y="14573"/>
                    <a:pt x="118427" y="14573"/>
                  </a:cubicBezTo>
                  <a:cubicBezTo>
                    <a:pt x="112331" y="14573"/>
                    <a:pt x="122142" y="8477"/>
                    <a:pt x="119856" y="5429"/>
                  </a:cubicBezTo>
                  <a:cubicBezTo>
                    <a:pt x="117570" y="2381"/>
                    <a:pt x="111474" y="11049"/>
                    <a:pt x="105854" y="9144"/>
                  </a:cubicBezTo>
                  <a:cubicBezTo>
                    <a:pt x="100234" y="7239"/>
                    <a:pt x="92995" y="15716"/>
                    <a:pt x="88042" y="19431"/>
                  </a:cubicBezTo>
                  <a:cubicBezTo>
                    <a:pt x="83089" y="23146"/>
                    <a:pt x="76136" y="18764"/>
                    <a:pt x="79851" y="13335"/>
                  </a:cubicBezTo>
                  <a:cubicBezTo>
                    <a:pt x="83566" y="8001"/>
                    <a:pt x="79851" y="8382"/>
                    <a:pt x="74231" y="10573"/>
                  </a:cubicBezTo>
                  <a:cubicBezTo>
                    <a:pt x="68611" y="12668"/>
                    <a:pt x="61849" y="10096"/>
                    <a:pt x="62515" y="4953"/>
                  </a:cubicBezTo>
                  <a:cubicBezTo>
                    <a:pt x="62706" y="3619"/>
                    <a:pt x="62325" y="2477"/>
                    <a:pt x="61563" y="1333"/>
                  </a:cubicBezTo>
                  <a:cubicBezTo>
                    <a:pt x="58801" y="1715"/>
                    <a:pt x="56705" y="1810"/>
                    <a:pt x="55752" y="1429"/>
                  </a:cubicBezTo>
                  <a:cubicBezTo>
                    <a:pt x="53276" y="571"/>
                    <a:pt x="47561" y="191"/>
                    <a:pt x="41275" y="0"/>
                  </a:cubicBezTo>
                  <a:cubicBezTo>
                    <a:pt x="43179" y="2762"/>
                    <a:pt x="45180" y="5429"/>
                    <a:pt x="44037" y="7525"/>
                  </a:cubicBezTo>
                  <a:cubicBezTo>
                    <a:pt x="41941" y="11525"/>
                    <a:pt x="45180" y="15240"/>
                    <a:pt x="48228" y="21050"/>
                  </a:cubicBezTo>
                  <a:cubicBezTo>
                    <a:pt x="51276" y="26860"/>
                    <a:pt x="41656" y="23622"/>
                    <a:pt x="41465" y="27337"/>
                  </a:cubicBezTo>
                  <a:cubicBezTo>
                    <a:pt x="41275" y="31052"/>
                    <a:pt x="32607" y="27146"/>
                    <a:pt x="29749" y="25717"/>
                  </a:cubicBezTo>
                  <a:cubicBezTo>
                    <a:pt x="26987" y="24289"/>
                    <a:pt x="17557" y="25241"/>
                    <a:pt x="17843" y="27623"/>
                  </a:cubicBezTo>
                  <a:cubicBezTo>
                    <a:pt x="17938" y="28575"/>
                    <a:pt x="17748" y="29813"/>
                    <a:pt x="17367" y="30956"/>
                  </a:cubicBezTo>
                  <a:cubicBezTo>
                    <a:pt x="18700" y="35433"/>
                    <a:pt x="19177" y="39529"/>
                    <a:pt x="17843" y="416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FA64F2E-699B-379A-8F03-38FF82E3D6D9}"/>
                </a:ext>
              </a:extLst>
            </p:cNvPr>
            <p:cNvSpPr/>
            <p:nvPr/>
          </p:nvSpPr>
          <p:spPr>
            <a:xfrm>
              <a:off x="6287195" y="1775199"/>
              <a:ext cx="303431" cy="481643"/>
            </a:xfrm>
            <a:custGeom>
              <a:avLst/>
              <a:gdLst>
                <a:gd name="connsiteX0" fmla="*/ 141065 w 165407"/>
                <a:gd name="connsiteY0" fmla="*/ 220140 h 262554"/>
                <a:gd name="connsiteX1" fmla="*/ 164497 w 165407"/>
                <a:gd name="connsiteY1" fmla="*/ 197661 h 262554"/>
                <a:gd name="connsiteX2" fmla="*/ 160306 w 165407"/>
                <a:gd name="connsiteY2" fmla="*/ 184992 h 262554"/>
                <a:gd name="connsiteX3" fmla="*/ 140208 w 165407"/>
                <a:gd name="connsiteY3" fmla="*/ 169562 h 262554"/>
                <a:gd name="connsiteX4" fmla="*/ 150019 w 165407"/>
                <a:gd name="connsiteY4" fmla="*/ 160704 h 262554"/>
                <a:gd name="connsiteX5" fmla="*/ 141637 w 165407"/>
                <a:gd name="connsiteY5" fmla="*/ 152322 h 262554"/>
                <a:gd name="connsiteX6" fmla="*/ 144018 w 165407"/>
                <a:gd name="connsiteY6" fmla="*/ 144416 h 262554"/>
                <a:gd name="connsiteX7" fmla="*/ 136112 w 165407"/>
                <a:gd name="connsiteY7" fmla="*/ 139272 h 262554"/>
                <a:gd name="connsiteX8" fmla="*/ 139827 w 165407"/>
                <a:gd name="connsiteY8" fmla="*/ 134605 h 262554"/>
                <a:gd name="connsiteX9" fmla="*/ 137541 w 165407"/>
                <a:gd name="connsiteY9" fmla="*/ 122413 h 262554"/>
                <a:gd name="connsiteX10" fmla="*/ 142684 w 165407"/>
                <a:gd name="connsiteY10" fmla="*/ 113079 h 262554"/>
                <a:gd name="connsiteX11" fmla="*/ 127730 w 165407"/>
                <a:gd name="connsiteY11" fmla="*/ 89266 h 262554"/>
                <a:gd name="connsiteX12" fmla="*/ 132397 w 165407"/>
                <a:gd name="connsiteY12" fmla="*/ 79932 h 262554"/>
                <a:gd name="connsiteX13" fmla="*/ 142208 w 165407"/>
                <a:gd name="connsiteY13" fmla="*/ 68216 h 262554"/>
                <a:gd name="connsiteX14" fmla="*/ 130969 w 165407"/>
                <a:gd name="connsiteY14" fmla="*/ 56500 h 262554"/>
                <a:gd name="connsiteX15" fmla="*/ 121158 w 165407"/>
                <a:gd name="connsiteY15" fmla="*/ 50880 h 262554"/>
                <a:gd name="connsiteX16" fmla="*/ 118777 w 165407"/>
                <a:gd name="connsiteY16" fmla="*/ 42022 h 262554"/>
                <a:gd name="connsiteX17" fmla="*/ 121158 w 165407"/>
                <a:gd name="connsiteY17" fmla="*/ 33640 h 262554"/>
                <a:gd name="connsiteX18" fmla="*/ 127254 w 165407"/>
                <a:gd name="connsiteY18" fmla="*/ 28973 h 262554"/>
                <a:gd name="connsiteX19" fmla="*/ 130778 w 165407"/>
                <a:gd name="connsiteY19" fmla="*/ 23258 h 262554"/>
                <a:gd name="connsiteX20" fmla="*/ 130778 w 165407"/>
                <a:gd name="connsiteY20" fmla="*/ 14400 h 262554"/>
                <a:gd name="connsiteX21" fmla="*/ 114205 w 165407"/>
                <a:gd name="connsiteY21" fmla="*/ 3160 h 262554"/>
                <a:gd name="connsiteX22" fmla="*/ 101441 w 165407"/>
                <a:gd name="connsiteY22" fmla="*/ 3160 h 262554"/>
                <a:gd name="connsiteX23" fmla="*/ 85630 w 165407"/>
                <a:gd name="connsiteY23" fmla="*/ 6970 h 262554"/>
                <a:gd name="connsiteX24" fmla="*/ 75914 w 165407"/>
                <a:gd name="connsiteY24" fmla="*/ 17448 h 262554"/>
                <a:gd name="connsiteX25" fmla="*/ 72866 w 165407"/>
                <a:gd name="connsiteY25" fmla="*/ 30973 h 262554"/>
                <a:gd name="connsiteX26" fmla="*/ 66104 w 165407"/>
                <a:gd name="connsiteY26" fmla="*/ 40022 h 262554"/>
                <a:gd name="connsiteX27" fmla="*/ 57055 w 165407"/>
                <a:gd name="connsiteY27" fmla="*/ 37736 h 262554"/>
                <a:gd name="connsiteX28" fmla="*/ 45053 w 165407"/>
                <a:gd name="connsiteY28" fmla="*/ 36974 h 262554"/>
                <a:gd name="connsiteX29" fmla="*/ 27813 w 165407"/>
                <a:gd name="connsiteY29" fmla="*/ 36212 h 262554"/>
                <a:gd name="connsiteX30" fmla="*/ 10477 w 165407"/>
                <a:gd name="connsiteY30" fmla="*/ 23448 h 262554"/>
                <a:gd name="connsiteX31" fmla="*/ 0 w 165407"/>
                <a:gd name="connsiteY31" fmla="*/ 31164 h 262554"/>
                <a:gd name="connsiteX32" fmla="*/ 17240 w 165407"/>
                <a:gd name="connsiteY32" fmla="*/ 43737 h 262554"/>
                <a:gd name="connsiteX33" fmla="*/ 39814 w 165407"/>
                <a:gd name="connsiteY33" fmla="*/ 57262 h 262554"/>
                <a:gd name="connsiteX34" fmla="*/ 40576 w 165407"/>
                <a:gd name="connsiteY34" fmla="*/ 72312 h 262554"/>
                <a:gd name="connsiteX35" fmla="*/ 44387 w 165407"/>
                <a:gd name="connsiteY35" fmla="*/ 86599 h 262554"/>
                <a:gd name="connsiteX36" fmla="*/ 43624 w 165407"/>
                <a:gd name="connsiteY36" fmla="*/ 100125 h 262554"/>
                <a:gd name="connsiteX37" fmla="*/ 46672 w 165407"/>
                <a:gd name="connsiteY37" fmla="*/ 108411 h 262554"/>
                <a:gd name="connsiteX38" fmla="*/ 48863 w 165407"/>
                <a:gd name="connsiteY38" fmla="*/ 116222 h 262554"/>
                <a:gd name="connsiteX39" fmla="*/ 61627 w 165407"/>
                <a:gd name="connsiteY39" fmla="*/ 121461 h 262554"/>
                <a:gd name="connsiteX40" fmla="*/ 67246 w 165407"/>
                <a:gd name="connsiteY40" fmla="*/ 133653 h 262554"/>
                <a:gd name="connsiteX41" fmla="*/ 64484 w 165407"/>
                <a:gd name="connsiteY41" fmla="*/ 139272 h 262554"/>
                <a:gd name="connsiteX42" fmla="*/ 55816 w 165407"/>
                <a:gd name="connsiteY42" fmla="*/ 146321 h 262554"/>
                <a:gd name="connsiteX43" fmla="*/ 39719 w 165407"/>
                <a:gd name="connsiteY43" fmla="*/ 162228 h 262554"/>
                <a:gd name="connsiteX44" fmla="*/ 30385 w 165407"/>
                <a:gd name="connsiteY44" fmla="*/ 169467 h 262554"/>
                <a:gd name="connsiteX45" fmla="*/ 22003 w 165407"/>
                <a:gd name="connsiteY45" fmla="*/ 178134 h 262554"/>
                <a:gd name="connsiteX46" fmla="*/ 11049 w 165407"/>
                <a:gd name="connsiteY46" fmla="*/ 183468 h 262554"/>
                <a:gd name="connsiteX47" fmla="*/ 4000 w 165407"/>
                <a:gd name="connsiteY47" fmla="*/ 193565 h 262554"/>
                <a:gd name="connsiteX48" fmla="*/ 4477 w 165407"/>
                <a:gd name="connsiteY48" fmla="*/ 202709 h 262554"/>
                <a:gd name="connsiteX49" fmla="*/ 6096 w 165407"/>
                <a:gd name="connsiteY49" fmla="*/ 213663 h 262554"/>
                <a:gd name="connsiteX50" fmla="*/ 8954 w 165407"/>
                <a:gd name="connsiteY50" fmla="*/ 231474 h 262554"/>
                <a:gd name="connsiteX51" fmla="*/ 4763 w 165407"/>
                <a:gd name="connsiteY51" fmla="*/ 247857 h 262554"/>
                <a:gd name="connsiteX52" fmla="*/ 19526 w 165407"/>
                <a:gd name="connsiteY52" fmla="*/ 253668 h 262554"/>
                <a:gd name="connsiteX53" fmla="*/ 29146 w 165407"/>
                <a:gd name="connsiteY53" fmla="*/ 258811 h 262554"/>
                <a:gd name="connsiteX54" fmla="*/ 46482 w 165407"/>
                <a:gd name="connsiteY54" fmla="*/ 262526 h 262554"/>
                <a:gd name="connsiteX55" fmla="*/ 95631 w 165407"/>
                <a:gd name="connsiteY55" fmla="*/ 251286 h 262554"/>
                <a:gd name="connsiteX56" fmla="*/ 109823 w 165407"/>
                <a:gd name="connsiteY56" fmla="*/ 249667 h 262554"/>
                <a:gd name="connsiteX57" fmla="*/ 117348 w 165407"/>
                <a:gd name="connsiteY57" fmla="*/ 240047 h 262554"/>
                <a:gd name="connsiteX58" fmla="*/ 141065 w 165407"/>
                <a:gd name="connsiteY58" fmla="*/ 220140 h 26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5407" h="262554">
                  <a:moveTo>
                    <a:pt x="141065" y="220140"/>
                  </a:moveTo>
                  <a:cubicBezTo>
                    <a:pt x="144780" y="211758"/>
                    <a:pt x="161639" y="205185"/>
                    <a:pt x="164497" y="197661"/>
                  </a:cubicBezTo>
                  <a:cubicBezTo>
                    <a:pt x="165925" y="193946"/>
                    <a:pt x="166402" y="192041"/>
                    <a:pt x="160306" y="184992"/>
                  </a:cubicBezTo>
                  <a:cubicBezTo>
                    <a:pt x="154210" y="177944"/>
                    <a:pt x="140684" y="173277"/>
                    <a:pt x="140208" y="169562"/>
                  </a:cubicBezTo>
                  <a:cubicBezTo>
                    <a:pt x="139732" y="165847"/>
                    <a:pt x="150495" y="165371"/>
                    <a:pt x="150019" y="160704"/>
                  </a:cubicBezTo>
                  <a:cubicBezTo>
                    <a:pt x="149542" y="156036"/>
                    <a:pt x="143923" y="156036"/>
                    <a:pt x="141637" y="152322"/>
                  </a:cubicBezTo>
                  <a:cubicBezTo>
                    <a:pt x="139255" y="148607"/>
                    <a:pt x="144494" y="146226"/>
                    <a:pt x="144018" y="144416"/>
                  </a:cubicBezTo>
                  <a:cubicBezTo>
                    <a:pt x="143542" y="142511"/>
                    <a:pt x="136493" y="141654"/>
                    <a:pt x="136112" y="139272"/>
                  </a:cubicBezTo>
                  <a:cubicBezTo>
                    <a:pt x="135636" y="136986"/>
                    <a:pt x="140779" y="137367"/>
                    <a:pt x="139827" y="134605"/>
                  </a:cubicBezTo>
                  <a:cubicBezTo>
                    <a:pt x="138874" y="131843"/>
                    <a:pt x="134207" y="126604"/>
                    <a:pt x="137541" y="122413"/>
                  </a:cubicBezTo>
                  <a:cubicBezTo>
                    <a:pt x="140779" y="118222"/>
                    <a:pt x="147828" y="122413"/>
                    <a:pt x="142684" y="113079"/>
                  </a:cubicBezTo>
                  <a:cubicBezTo>
                    <a:pt x="137541" y="103744"/>
                    <a:pt x="129635" y="92028"/>
                    <a:pt x="127730" y="89266"/>
                  </a:cubicBezTo>
                  <a:cubicBezTo>
                    <a:pt x="125825" y="86504"/>
                    <a:pt x="129635" y="81741"/>
                    <a:pt x="132397" y="79932"/>
                  </a:cubicBezTo>
                  <a:cubicBezTo>
                    <a:pt x="135160" y="78027"/>
                    <a:pt x="142208" y="71073"/>
                    <a:pt x="142208" y="68216"/>
                  </a:cubicBezTo>
                  <a:cubicBezTo>
                    <a:pt x="142208" y="65454"/>
                    <a:pt x="133350" y="57929"/>
                    <a:pt x="130969" y="56500"/>
                  </a:cubicBezTo>
                  <a:cubicBezTo>
                    <a:pt x="128588" y="55071"/>
                    <a:pt x="123444" y="55548"/>
                    <a:pt x="121158" y="50880"/>
                  </a:cubicBezTo>
                  <a:cubicBezTo>
                    <a:pt x="118777" y="46213"/>
                    <a:pt x="116491" y="44784"/>
                    <a:pt x="118777" y="42022"/>
                  </a:cubicBezTo>
                  <a:cubicBezTo>
                    <a:pt x="121158" y="39260"/>
                    <a:pt x="121158" y="36402"/>
                    <a:pt x="121158" y="33640"/>
                  </a:cubicBezTo>
                  <a:cubicBezTo>
                    <a:pt x="121158" y="30878"/>
                    <a:pt x="126301" y="33164"/>
                    <a:pt x="127254" y="28973"/>
                  </a:cubicBezTo>
                  <a:cubicBezTo>
                    <a:pt x="127730" y="27068"/>
                    <a:pt x="129064" y="24972"/>
                    <a:pt x="130778" y="23258"/>
                  </a:cubicBezTo>
                  <a:cubicBezTo>
                    <a:pt x="130778" y="20019"/>
                    <a:pt x="131159" y="16590"/>
                    <a:pt x="130778" y="14400"/>
                  </a:cubicBezTo>
                  <a:cubicBezTo>
                    <a:pt x="130016" y="9923"/>
                    <a:pt x="117253" y="8399"/>
                    <a:pt x="114205" y="3160"/>
                  </a:cubicBezTo>
                  <a:cubicBezTo>
                    <a:pt x="111157" y="-2079"/>
                    <a:pt x="103632" y="112"/>
                    <a:pt x="101441" y="3160"/>
                  </a:cubicBezTo>
                  <a:cubicBezTo>
                    <a:pt x="99155" y="6208"/>
                    <a:pt x="85630" y="2398"/>
                    <a:pt x="85630" y="6970"/>
                  </a:cubicBezTo>
                  <a:cubicBezTo>
                    <a:pt x="85630" y="11447"/>
                    <a:pt x="75914" y="12209"/>
                    <a:pt x="75914" y="17448"/>
                  </a:cubicBezTo>
                  <a:cubicBezTo>
                    <a:pt x="75914" y="22686"/>
                    <a:pt x="80391" y="31735"/>
                    <a:pt x="72866" y="30973"/>
                  </a:cubicBezTo>
                  <a:cubicBezTo>
                    <a:pt x="65341" y="30211"/>
                    <a:pt x="70580" y="34021"/>
                    <a:pt x="66104" y="40022"/>
                  </a:cubicBezTo>
                  <a:cubicBezTo>
                    <a:pt x="61627" y="46023"/>
                    <a:pt x="61627" y="36212"/>
                    <a:pt x="57055" y="37736"/>
                  </a:cubicBezTo>
                  <a:cubicBezTo>
                    <a:pt x="52578" y="39260"/>
                    <a:pt x="47244" y="33259"/>
                    <a:pt x="45053" y="36974"/>
                  </a:cubicBezTo>
                  <a:cubicBezTo>
                    <a:pt x="42767" y="40784"/>
                    <a:pt x="35242" y="37736"/>
                    <a:pt x="27813" y="36212"/>
                  </a:cubicBezTo>
                  <a:cubicBezTo>
                    <a:pt x="20288" y="34688"/>
                    <a:pt x="16573" y="24210"/>
                    <a:pt x="10477" y="23448"/>
                  </a:cubicBezTo>
                  <a:cubicBezTo>
                    <a:pt x="6477" y="22972"/>
                    <a:pt x="2191" y="26115"/>
                    <a:pt x="0" y="31164"/>
                  </a:cubicBezTo>
                  <a:cubicBezTo>
                    <a:pt x="5810" y="34974"/>
                    <a:pt x="9620" y="40308"/>
                    <a:pt x="17240" y="43737"/>
                  </a:cubicBezTo>
                  <a:cubicBezTo>
                    <a:pt x="25527" y="47451"/>
                    <a:pt x="40576" y="52023"/>
                    <a:pt x="39814" y="57262"/>
                  </a:cubicBezTo>
                  <a:cubicBezTo>
                    <a:pt x="39052" y="62501"/>
                    <a:pt x="36766" y="70026"/>
                    <a:pt x="40576" y="72312"/>
                  </a:cubicBezTo>
                  <a:cubicBezTo>
                    <a:pt x="44387" y="74598"/>
                    <a:pt x="39814" y="84313"/>
                    <a:pt x="44387" y="86599"/>
                  </a:cubicBezTo>
                  <a:cubicBezTo>
                    <a:pt x="48863" y="88885"/>
                    <a:pt x="47434" y="100125"/>
                    <a:pt x="43624" y="100125"/>
                  </a:cubicBezTo>
                  <a:cubicBezTo>
                    <a:pt x="39910" y="100125"/>
                    <a:pt x="44387" y="106125"/>
                    <a:pt x="46672" y="108411"/>
                  </a:cubicBezTo>
                  <a:cubicBezTo>
                    <a:pt x="47720" y="109459"/>
                    <a:pt x="48482" y="112507"/>
                    <a:pt x="48863" y="116222"/>
                  </a:cubicBezTo>
                  <a:cubicBezTo>
                    <a:pt x="53435" y="117365"/>
                    <a:pt x="57626" y="119651"/>
                    <a:pt x="61627" y="121461"/>
                  </a:cubicBezTo>
                  <a:cubicBezTo>
                    <a:pt x="67913" y="124223"/>
                    <a:pt x="66961" y="128700"/>
                    <a:pt x="67246" y="133653"/>
                  </a:cubicBezTo>
                  <a:cubicBezTo>
                    <a:pt x="67437" y="138606"/>
                    <a:pt x="67723" y="141368"/>
                    <a:pt x="64484" y="139272"/>
                  </a:cubicBezTo>
                  <a:cubicBezTo>
                    <a:pt x="61246" y="137177"/>
                    <a:pt x="57721" y="139272"/>
                    <a:pt x="55816" y="146321"/>
                  </a:cubicBezTo>
                  <a:cubicBezTo>
                    <a:pt x="53912" y="153369"/>
                    <a:pt x="45053" y="161751"/>
                    <a:pt x="39719" y="162228"/>
                  </a:cubicBezTo>
                  <a:cubicBezTo>
                    <a:pt x="34290" y="162704"/>
                    <a:pt x="34766" y="168324"/>
                    <a:pt x="30385" y="169467"/>
                  </a:cubicBezTo>
                  <a:cubicBezTo>
                    <a:pt x="25908" y="170610"/>
                    <a:pt x="21717" y="173181"/>
                    <a:pt x="22003" y="178134"/>
                  </a:cubicBezTo>
                  <a:cubicBezTo>
                    <a:pt x="22193" y="183087"/>
                    <a:pt x="15430" y="183468"/>
                    <a:pt x="11049" y="183468"/>
                  </a:cubicBezTo>
                  <a:cubicBezTo>
                    <a:pt x="6572" y="183468"/>
                    <a:pt x="7525" y="191374"/>
                    <a:pt x="4000" y="193565"/>
                  </a:cubicBezTo>
                  <a:cubicBezTo>
                    <a:pt x="476" y="195660"/>
                    <a:pt x="1143" y="198518"/>
                    <a:pt x="4477" y="202709"/>
                  </a:cubicBezTo>
                  <a:cubicBezTo>
                    <a:pt x="7715" y="206900"/>
                    <a:pt x="4953" y="210615"/>
                    <a:pt x="6096" y="213663"/>
                  </a:cubicBezTo>
                  <a:cubicBezTo>
                    <a:pt x="7239" y="216711"/>
                    <a:pt x="12382" y="223759"/>
                    <a:pt x="8954" y="231474"/>
                  </a:cubicBezTo>
                  <a:cubicBezTo>
                    <a:pt x="5429" y="239190"/>
                    <a:pt x="1714" y="248810"/>
                    <a:pt x="4763" y="247857"/>
                  </a:cubicBezTo>
                  <a:cubicBezTo>
                    <a:pt x="7810" y="246905"/>
                    <a:pt x="14859" y="254144"/>
                    <a:pt x="19526" y="253668"/>
                  </a:cubicBezTo>
                  <a:cubicBezTo>
                    <a:pt x="24193" y="253191"/>
                    <a:pt x="24670" y="260240"/>
                    <a:pt x="29146" y="258811"/>
                  </a:cubicBezTo>
                  <a:cubicBezTo>
                    <a:pt x="33623" y="257382"/>
                    <a:pt x="33623" y="263002"/>
                    <a:pt x="46482" y="262526"/>
                  </a:cubicBezTo>
                  <a:cubicBezTo>
                    <a:pt x="59341" y="262050"/>
                    <a:pt x="85344" y="251286"/>
                    <a:pt x="95631" y="251286"/>
                  </a:cubicBezTo>
                  <a:cubicBezTo>
                    <a:pt x="101441" y="251286"/>
                    <a:pt x="106108" y="250620"/>
                    <a:pt x="109823" y="249667"/>
                  </a:cubicBezTo>
                  <a:cubicBezTo>
                    <a:pt x="112014" y="246333"/>
                    <a:pt x="114681" y="242714"/>
                    <a:pt x="117348" y="240047"/>
                  </a:cubicBezTo>
                  <a:cubicBezTo>
                    <a:pt x="123254" y="233189"/>
                    <a:pt x="137350" y="228522"/>
                    <a:pt x="141065" y="22014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38D7C48-CAAA-6655-A096-8D4193B44856}"/>
                </a:ext>
              </a:extLst>
            </p:cNvPr>
            <p:cNvSpPr/>
            <p:nvPr/>
          </p:nvSpPr>
          <p:spPr>
            <a:xfrm>
              <a:off x="6677370" y="3293278"/>
              <a:ext cx="611210" cy="489965"/>
            </a:xfrm>
            <a:custGeom>
              <a:avLst/>
              <a:gdLst>
                <a:gd name="connsiteX0" fmla="*/ 198977 w 333184"/>
                <a:gd name="connsiteY0" fmla="*/ 55922 h 267091"/>
                <a:gd name="connsiteX1" fmla="*/ 170879 w 333184"/>
                <a:gd name="connsiteY1" fmla="*/ 52779 h 267091"/>
                <a:gd name="connsiteX2" fmla="*/ 152114 w 333184"/>
                <a:gd name="connsiteY2" fmla="*/ 46493 h 267091"/>
                <a:gd name="connsiteX3" fmla="*/ 114014 w 333184"/>
                <a:gd name="connsiteY3" fmla="*/ 18394 h 267091"/>
                <a:gd name="connsiteX4" fmla="*/ 82772 w 333184"/>
                <a:gd name="connsiteY4" fmla="*/ 296 h 267091"/>
                <a:gd name="connsiteX5" fmla="*/ 69628 w 333184"/>
                <a:gd name="connsiteY5" fmla="*/ 296 h 267091"/>
                <a:gd name="connsiteX6" fmla="*/ 53435 w 333184"/>
                <a:gd name="connsiteY6" fmla="*/ 5249 h 267091"/>
                <a:gd name="connsiteX7" fmla="*/ 37814 w 333184"/>
                <a:gd name="connsiteY7" fmla="*/ 15251 h 267091"/>
                <a:gd name="connsiteX8" fmla="*/ 49721 w 333184"/>
                <a:gd name="connsiteY8" fmla="*/ 28967 h 267091"/>
                <a:gd name="connsiteX9" fmla="*/ 40386 w 333184"/>
                <a:gd name="connsiteY9" fmla="*/ 36491 h 267091"/>
                <a:gd name="connsiteX10" fmla="*/ 30385 w 333184"/>
                <a:gd name="connsiteY10" fmla="*/ 40873 h 267091"/>
                <a:gd name="connsiteX11" fmla="*/ 17907 w 333184"/>
                <a:gd name="connsiteY11" fmla="*/ 50207 h 267091"/>
                <a:gd name="connsiteX12" fmla="*/ 2191 w 333184"/>
                <a:gd name="connsiteY12" fmla="*/ 43254 h 267091"/>
                <a:gd name="connsiteX13" fmla="*/ 571 w 333184"/>
                <a:gd name="connsiteY13" fmla="*/ 47826 h 267091"/>
                <a:gd name="connsiteX14" fmla="*/ 0 w 333184"/>
                <a:gd name="connsiteY14" fmla="*/ 52112 h 267091"/>
                <a:gd name="connsiteX15" fmla="*/ 2667 w 333184"/>
                <a:gd name="connsiteY15" fmla="*/ 70115 h 267091"/>
                <a:gd name="connsiteX16" fmla="*/ 15526 w 333184"/>
                <a:gd name="connsiteY16" fmla="*/ 85831 h 267091"/>
                <a:gd name="connsiteX17" fmla="*/ 38481 w 333184"/>
                <a:gd name="connsiteY17" fmla="*/ 121359 h 267091"/>
                <a:gd name="connsiteX18" fmla="*/ 50673 w 333184"/>
                <a:gd name="connsiteY18" fmla="*/ 138885 h 267091"/>
                <a:gd name="connsiteX19" fmla="*/ 64961 w 333184"/>
                <a:gd name="connsiteY19" fmla="*/ 156697 h 267091"/>
                <a:gd name="connsiteX20" fmla="*/ 68961 w 333184"/>
                <a:gd name="connsiteY20" fmla="*/ 174223 h 267091"/>
                <a:gd name="connsiteX21" fmla="*/ 81820 w 333184"/>
                <a:gd name="connsiteY21" fmla="*/ 200893 h 267091"/>
                <a:gd name="connsiteX22" fmla="*/ 100108 w 333184"/>
                <a:gd name="connsiteY22" fmla="*/ 221657 h 267091"/>
                <a:gd name="connsiteX23" fmla="*/ 114586 w 333184"/>
                <a:gd name="connsiteY23" fmla="*/ 245756 h 267091"/>
                <a:gd name="connsiteX24" fmla="*/ 119920 w 333184"/>
                <a:gd name="connsiteY24" fmla="*/ 257948 h 267091"/>
                <a:gd name="connsiteX25" fmla="*/ 125159 w 333184"/>
                <a:gd name="connsiteY25" fmla="*/ 267092 h 267091"/>
                <a:gd name="connsiteX26" fmla="*/ 132493 w 333184"/>
                <a:gd name="connsiteY26" fmla="*/ 263091 h 267091"/>
                <a:gd name="connsiteX27" fmla="*/ 132017 w 333184"/>
                <a:gd name="connsiteY27" fmla="*/ 254519 h 267091"/>
                <a:gd name="connsiteX28" fmla="*/ 138779 w 333184"/>
                <a:gd name="connsiteY28" fmla="*/ 248613 h 267091"/>
                <a:gd name="connsiteX29" fmla="*/ 150495 w 333184"/>
                <a:gd name="connsiteY29" fmla="*/ 250423 h 267091"/>
                <a:gd name="connsiteX30" fmla="*/ 169926 w 333184"/>
                <a:gd name="connsiteY30" fmla="*/ 252233 h 267091"/>
                <a:gd name="connsiteX31" fmla="*/ 192119 w 333184"/>
                <a:gd name="connsiteY31" fmla="*/ 255852 h 267091"/>
                <a:gd name="connsiteX32" fmla="*/ 202978 w 333184"/>
                <a:gd name="connsiteY32" fmla="*/ 251756 h 267091"/>
                <a:gd name="connsiteX33" fmla="*/ 227362 w 333184"/>
                <a:gd name="connsiteY33" fmla="*/ 230516 h 267091"/>
                <a:gd name="connsiteX34" fmla="*/ 258604 w 333184"/>
                <a:gd name="connsiteY34" fmla="*/ 228706 h 267091"/>
                <a:gd name="connsiteX35" fmla="*/ 322326 w 333184"/>
                <a:gd name="connsiteY35" fmla="*/ 207941 h 267091"/>
                <a:gd name="connsiteX36" fmla="*/ 333185 w 333184"/>
                <a:gd name="connsiteY36" fmla="*/ 174985 h 267091"/>
                <a:gd name="connsiteX37" fmla="*/ 325088 w 333184"/>
                <a:gd name="connsiteY37" fmla="*/ 163650 h 267091"/>
                <a:gd name="connsiteX38" fmla="*/ 285274 w 333184"/>
                <a:gd name="connsiteY38" fmla="*/ 159173 h 267091"/>
                <a:gd name="connsiteX39" fmla="*/ 273368 w 333184"/>
                <a:gd name="connsiteY39" fmla="*/ 142219 h 267091"/>
                <a:gd name="connsiteX40" fmla="*/ 266795 w 333184"/>
                <a:gd name="connsiteY40" fmla="*/ 132122 h 267091"/>
                <a:gd name="connsiteX41" fmla="*/ 253555 w 333184"/>
                <a:gd name="connsiteY41" fmla="*/ 122978 h 267091"/>
                <a:gd name="connsiteX42" fmla="*/ 245078 w 333184"/>
                <a:gd name="connsiteY42" fmla="*/ 105929 h 267091"/>
                <a:gd name="connsiteX43" fmla="*/ 238030 w 333184"/>
                <a:gd name="connsiteY43" fmla="*/ 88879 h 267091"/>
                <a:gd name="connsiteX44" fmla="*/ 221933 w 333184"/>
                <a:gd name="connsiteY44" fmla="*/ 70210 h 267091"/>
                <a:gd name="connsiteX45" fmla="*/ 219932 w 333184"/>
                <a:gd name="connsiteY45" fmla="*/ 63447 h 267091"/>
                <a:gd name="connsiteX46" fmla="*/ 207359 w 333184"/>
                <a:gd name="connsiteY46" fmla="*/ 62780 h 267091"/>
                <a:gd name="connsiteX47" fmla="*/ 198977 w 333184"/>
                <a:gd name="connsiteY47" fmla="*/ 55922 h 26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3184" h="267091">
                  <a:moveTo>
                    <a:pt x="198977" y="55922"/>
                  </a:moveTo>
                  <a:cubicBezTo>
                    <a:pt x="198977" y="55922"/>
                    <a:pt x="174593" y="52779"/>
                    <a:pt x="170879" y="52779"/>
                  </a:cubicBezTo>
                  <a:cubicBezTo>
                    <a:pt x="167164" y="52779"/>
                    <a:pt x="157734" y="51541"/>
                    <a:pt x="152114" y="46493"/>
                  </a:cubicBezTo>
                  <a:cubicBezTo>
                    <a:pt x="146495" y="41444"/>
                    <a:pt x="118967" y="20870"/>
                    <a:pt x="114014" y="18394"/>
                  </a:cubicBezTo>
                  <a:cubicBezTo>
                    <a:pt x="108966" y="15917"/>
                    <a:pt x="88392" y="868"/>
                    <a:pt x="82772" y="296"/>
                  </a:cubicBezTo>
                  <a:cubicBezTo>
                    <a:pt x="77153" y="-370"/>
                    <a:pt x="76581" y="296"/>
                    <a:pt x="69628" y="296"/>
                  </a:cubicBezTo>
                  <a:cubicBezTo>
                    <a:pt x="62770" y="296"/>
                    <a:pt x="65913" y="4678"/>
                    <a:pt x="53435" y="5249"/>
                  </a:cubicBezTo>
                  <a:cubicBezTo>
                    <a:pt x="40958" y="5916"/>
                    <a:pt x="34100" y="14012"/>
                    <a:pt x="37814" y="15251"/>
                  </a:cubicBezTo>
                  <a:cubicBezTo>
                    <a:pt x="41529" y="16489"/>
                    <a:pt x="53435" y="27062"/>
                    <a:pt x="49721" y="28967"/>
                  </a:cubicBezTo>
                  <a:cubicBezTo>
                    <a:pt x="46006" y="30872"/>
                    <a:pt x="45339" y="36491"/>
                    <a:pt x="40386" y="36491"/>
                  </a:cubicBezTo>
                  <a:cubicBezTo>
                    <a:pt x="35433" y="36491"/>
                    <a:pt x="30385" y="37158"/>
                    <a:pt x="30385" y="40873"/>
                  </a:cubicBezTo>
                  <a:cubicBezTo>
                    <a:pt x="30385" y="44588"/>
                    <a:pt x="23527" y="50874"/>
                    <a:pt x="17907" y="50207"/>
                  </a:cubicBezTo>
                  <a:cubicBezTo>
                    <a:pt x="14669" y="49826"/>
                    <a:pt x="7620" y="46207"/>
                    <a:pt x="2191" y="43254"/>
                  </a:cubicBezTo>
                  <a:lnTo>
                    <a:pt x="571" y="47826"/>
                  </a:lnTo>
                  <a:lnTo>
                    <a:pt x="0" y="52112"/>
                  </a:lnTo>
                  <a:cubicBezTo>
                    <a:pt x="1143" y="55446"/>
                    <a:pt x="-571" y="69067"/>
                    <a:pt x="2667" y="70115"/>
                  </a:cubicBezTo>
                  <a:cubicBezTo>
                    <a:pt x="6191" y="71258"/>
                    <a:pt x="8001" y="77639"/>
                    <a:pt x="15526" y="85831"/>
                  </a:cubicBezTo>
                  <a:cubicBezTo>
                    <a:pt x="23051" y="94022"/>
                    <a:pt x="38195" y="116025"/>
                    <a:pt x="38481" y="121359"/>
                  </a:cubicBezTo>
                  <a:cubicBezTo>
                    <a:pt x="38671" y="126788"/>
                    <a:pt x="41243" y="132599"/>
                    <a:pt x="50673" y="138885"/>
                  </a:cubicBezTo>
                  <a:cubicBezTo>
                    <a:pt x="60008" y="145172"/>
                    <a:pt x="60008" y="152887"/>
                    <a:pt x="64961" y="156697"/>
                  </a:cubicBezTo>
                  <a:cubicBezTo>
                    <a:pt x="69913" y="160412"/>
                    <a:pt x="68675" y="164888"/>
                    <a:pt x="68961" y="174223"/>
                  </a:cubicBezTo>
                  <a:cubicBezTo>
                    <a:pt x="69152" y="183557"/>
                    <a:pt x="73438" y="195749"/>
                    <a:pt x="81820" y="200893"/>
                  </a:cubicBezTo>
                  <a:cubicBezTo>
                    <a:pt x="90202" y="206036"/>
                    <a:pt x="96107" y="211656"/>
                    <a:pt x="100108" y="221657"/>
                  </a:cubicBezTo>
                  <a:cubicBezTo>
                    <a:pt x="104108" y="231754"/>
                    <a:pt x="109252" y="240326"/>
                    <a:pt x="114586" y="245756"/>
                  </a:cubicBezTo>
                  <a:cubicBezTo>
                    <a:pt x="119920" y="251090"/>
                    <a:pt x="116967" y="253947"/>
                    <a:pt x="119920" y="257948"/>
                  </a:cubicBezTo>
                  <a:cubicBezTo>
                    <a:pt x="121444" y="259948"/>
                    <a:pt x="123635" y="263472"/>
                    <a:pt x="125159" y="267092"/>
                  </a:cubicBezTo>
                  <a:cubicBezTo>
                    <a:pt x="129350" y="265091"/>
                    <a:pt x="132207" y="263567"/>
                    <a:pt x="132493" y="263091"/>
                  </a:cubicBezTo>
                  <a:cubicBezTo>
                    <a:pt x="133350" y="261281"/>
                    <a:pt x="130683" y="256328"/>
                    <a:pt x="132017" y="254519"/>
                  </a:cubicBezTo>
                  <a:cubicBezTo>
                    <a:pt x="133350" y="252709"/>
                    <a:pt x="136112" y="249566"/>
                    <a:pt x="138779" y="248613"/>
                  </a:cubicBezTo>
                  <a:cubicBezTo>
                    <a:pt x="141446" y="247661"/>
                    <a:pt x="144685" y="251280"/>
                    <a:pt x="150495" y="250423"/>
                  </a:cubicBezTo>
                  <a:cubicBezTo>
                    <a:pt x="156401" y="249566"/>
                    <a:pt x="168593" y="250899"/>
                    <a:pt x="169926" y="252233"/>
                  </a:cubicBezTo>
                  <a:cubicBezTo>
                    <a:pt x="171260" y="253566"/>
                    <a:pt x="188023" y="252709"/>
                    <a:pt x="192119" y="255852"/>
                  </a:cubicBezTo>
                  <a:cubicBezTo>
                    <a:pt x="196215" y="258995"/>
                    <a:pt x="200215" y="258138"/>
                    <a:pt x="202978" y="251756"/>
                  </a:cubicBezTo>
                  <a:cubicBezTo>
                    <a:pt x="205645" y="245470"/>
                    <a:pt x="224695" y="231849"/>
                    <a:pt x="227362" y="230516"/>
                  </a:cubicBezTo>
                  <a:cubicBezTo>
                    <a:pt x="230029" y="229182"/>
                    <a:pt x="250412" y="230516"/>
                    <a:pt x="258604" y="228706"/>
                  </a:cubicBezTo>
                  <a:cubicBezTo>
                    <a:pt x="266700" y="226896"/>
                    <a:pt x="320040" y="209751"/>
                    <a:pt x="322326" y="207941"/>
                  </a:cubicBezTo>
                  <a:cubicBezTo>
                    <a:pt x="324612" y="206132"/>
                    <a:pt x="333185" y="178128"/>
                    <a:pt x="333185" y="174985"/>
                  </a:cubicBezTo>
                  <a:cubicBezTo>
                    <a:pt x="333185" y="171842"/>
                    <a:pt x="329089" y="163269"/>
                    <a:pt x="325088" y="163650"/>
                  </a:cubicBezTo>
                  <a:cubicBezTo>
                    <a:pt x="320993" y="164126"/>
                    <a:pt x="287560" y="160507"/>
                    <a:pt x="285274" y="159173"/>
                  </a:cubicBezTo>
                  <a:cubicBezTo>
                    <a:pt x="283464" y="158030"/>
                    <a:pt x="274606" y="151363"/>
                    <a:pt x="273368" y="142219"/>
                  </a:cubicBezTo>
                  <a:cubicBezTo>
                    <a:pt x="270701" y="140219"/>
                    <a:pt x="267748" y="135837"/>
                    <a:pt x="266795" y="132122"/>
                  </a:cubicBezTo>
                  <a:cubicBezTo>
                    <a:pt x="262985" y="132599"/>
                    <a:pt x="256889" y="131741"/>
                    <a:pt x="253555" y="122978"/>
                  </a:cubicBezTo>
                  <a:cubicBezTo>
                    <a:pt x="250412" y="120883"/>
                    <a:pt x="242221" y="109167"/>
                    <a:pt x="245078" y="105929"/>
                  </a:cubicBezTo>
                  <a:cubicBezTo>
                    <a:pt x="248603" y="101928"/>
                    <a:pt x="243173" y="93546"/>
                    <a:pt x="238030" y="88879"/>
                  </a:cubicBezTo>
                  <a:cubicBezTo>
                    <a:pt x="232886" y="84212"/>
                    <a:pt x="222409" y="75544"/>
                    <a:pt x="221933" y="70210"/>
                  </a:cubicBezTo>
                  <a:cubicBezTo>
                    <a:pt x="221837" y="68686"/>
                    <a:pt x="220980" y="66305"/>
                    <a:pt x="219932" y="63447"/>
                  </a:cubicBezTo>
                  <a:lnTo>
                    <a:pt x="207359" y="62780"/>
                  </a:lnTo>
                  <a:lnTo>
                    <a:pt x="198977" y="5592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37435E9-8C23-268E-7C6F-9727DA270795}"/>
                </a:ext>
              </a:extLst>
            </p:cNvPr>
            <p:cNvSpPr/>
            <p:nvPr/>
          </p:nvSpPr>
          <p:spPr>
            <a:xfrm>
              <a:off x="7179025" y="3518177"/>
              <a:ext cx="232108" cy="260000"/>
            </a:xfrm>
            <a:custGeom>
              <a:avLst/>
              <a:gdLst>
                <a:gd name="connsiteX0" fmla="*/ 63341 w 126527"/>
                <a:gd name="connsiteY0" fmla="*/ 3048 h 141732"/>
                <a:gd name="connsiteX1" fmla="*/ 63341 w 126527"/>
                <a:gd name="connsiteY1" fmla="*/ 15050 h 141732"/>
                <a:gd name="connsiteX2" fmla="*/ 53340 w 126527"/>
                <a:gd name="connsiteY2" fmla="*/ 27718 h 141732"/>
                <a:gd name="connsiteX3" fmla="*/ 48006 w 126527"/>
                <a:gd name="connsiteY3" fmla="*/ 41053 h 141732"/>
                <a:gd name="connsiteX4" fmla="*/ 51245 w 126527"/>
                <a:gd name="connsiteY4" fmla="*/ 41053 h 141732"/>
                <a:gd name="connsiteX5" fmla="*/ 59341 w 126527"/>
                <a:gd name="connsiteY5" fmla="*/ 52388 h 141732"/>
                <a:gd name="connsiteX6" fmla="*/ 48483 w 126527"/>
                <a:gd name="connsiteY6" fmla="*/ 85344 h 141732"/>
                <a:gd name="connsiteX7" fmla="*/ 0 w 126527"/>
                <a:gd name="connsiteY7" fmla="*/ 101727 h 141732"/>
                <a:gd name="connsiteX8" fmla="*/ 19431 w 126527"/>
                <a:gd name="connsiteY8" fmla="*/ 141732 h 141732"/>
                <a:gd name="connsiteX9" fmla="*/ 23432 w 126527"/>
                <a:gd name="connsiteY9" fmla="*/ 139827 h 141732"/>
                <a:gd name="connsiteX10" fmla="*/ 49149 w 126527"/>
                <a:gd name="connsiteY10" fmla="*/ 135350 h 141732"/>
                <a:gd name="connsiteX11" fmla="*/ 55245 w 126527"/>
                <a:gd name="connsiteY11" fmla="*/ 122968 h 141732"/>
                <a:gd name="connsiteX12" fmla="*/ 72581 w 126527"/>
                <a:gd name="connsiteY12" fmla="*/ 120110 h 141732"/>
                <a:gd name="connsiteX13" fmla="*/ 82868 w 126527"/>
                <a:gd name="connsiteY13" fmla="*/ 105632 h 141732"/>
                <a:gd name="connsiteX14" fmla="*/ 92964 w 126527"/>
                <a:gd name="connsiteY14" fmla="*/ 100489 h 141732"/>
                <a:gd name="connsiteX15" fmla="*/ 98393 w 126527"/>
                <a:gd name="connsiteY15" fmla="*/ 79248 h 141732"/>
                <a:gd name="connsiteX16" fmla="*/ 111252 w 126527"/>
                <a:gd name="connsiteY16" fmla="*/ 70390 h 141732"/>
                <a:gd name="connsiteX17" fmla="*/ 124301 w 126527"/>
                <a:gd name="connsiteY17" fmla="*/ 51911 h 141732"/>
                <a:gd name="connsiteX18" fmla="*/ 123158 w 126527"/>
                <a:gd name="connsiteY18" fmla="*/ 43244 h 141732"/>
                <a:gd name="connsiteX19" fmla="*/ 109823 w 126527"/>
                <a:gd name="connsiteY19" fmla="*/ 26670 h 141732"/>
                <a:gd name="connsiteX20" fmla="*/ 83344 w 126527"/>
                <a:gd name="connsiteY20" fmla="*/ 16859 h 141732"/>
                <a:gd name="connsiteX21" fmla="*/ 74867 w 126527"/>
                <a:gd name="connsiteY21" fmla="*/ 0 h 141732"/>
                <a:gd name="connsiteX22" fmla="*/ 69342 w 126527"/>
                <a:gd name="connsiteY22" fmla="*/ 3143 h 141732"/>
                <a:gd name="connsiteX23" fmla="*/ 63341 w 126527"/>
                <a:gd name="connsiteY23" fmla="*/ 3143 h 14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527" h="141732">
                  <a:moveTo>
                    <a:pt x="63341" y="3048"/>
                  </a:moveTo>
                  <a:lnTo>
                    <a:pt x="63341" y="15050"/>
                  </a:lnTo>
                  <a:lnTo>
                    <a:pt x="53340" y="27718"/>
                  </a:lnTo>
                  <a:lnTo>
                    <a:pt x="48006" y="41053"/>
                  </a:lnTo>
                  <a:cubicBezTo>
                    <a:pt x="49530" y="41148"/>
                    <a:pt x="50673" y="41148"/>
                    <a:pt x="51245" y="41053"/>
                  </a:cubicBezTo>
                  <a:cubicBezTo>
                    <a:pt x="55340" y="40577"/>
                    <a:pt x="59341" y="49149"/>
                    <a:pt x="59341" y="52388"/>
                  </a:cubicBezTo>
                  <a:cubicBezTo>
                    <a:pt x="59341" y="55531"/>
                    <a:pt x="50768" y="83630"/>
                    <a:pt x="48483" y="85344"/>
                  </a:cubicBezTo>
                  <a:cubicBezTo>
                    <a:pt x="46863" y="86678"/>
                    <a:pt x="18669" y="95917"/>
                    <a:pt x="0" y="101727"/>
                  </a:cubicBezTo>
                  <a:cubicBezTo>
                    <a:pt x="4001" y="110109"/>
                    <a:pt x="12097" y="126778"/>
                    <a:pt x="19431" y="141732"/>
                  </a:cubicBezTo>
                  <a:cubicBezTo>
                    <a:pt x="20669" y="141256"/>
                    <a:pt x="22003" y="140684"/>
                    <a:pt x="23432" y="139827"/>
                  </a:cubicBezTo>
                  <a:cubicBezTo>
                    <a:pt x="32290" y="134684"/>
                    <a:pt x="42386" y="137255"/>
                    <a:pt x="49149" y="135350"/>
                  </a:cubicBezTo>
                  <a:cubicBezTo>
                    <a:pt x="55912" y="133445"/>
                    <a:pt x="49340" y="127826"/>
                    <a:pt x="55245" y="122968"/>
                  </a:cubicBezTo>
                  <a:cubicBezTo>
                    <a:pt x="61055" y="118015"/>
                    <a:pt x="69533" y="121825"/>
                    <a:pt x="72581" y="120110"/>
                  </a:cubicBezTo>
                  <a:cubicBezTo>
                    <a:pt x="75629" y="118491"/>
                    <a:pt x="77724" y="107728"/>
                    <a:pt x="82868" y="105632"/>
                  </a:cubicBezTo>
                  <a:cubicBezTo>
                    <a:pt x="88011" y="103537"/>
                    <a:pt x="93631" y="104966"/>
                    <a:pt x="92964" y="100489"/>
                  </a:cubicBezTo>
                  <a:cubicBezTo>
                    <a:pt x="92297" y="96012"/>
                    <a:pt x="93440" y="80105"/>
                    <a:pt x="98393" y="79248"/>
                  </a:cubicBezTo>
                  <a:cubicBezTo>
                    <a:pt x="103346" y="78296"/>
                    <a:pt x="111062" y="73152"/>
                    <a:pt x="111252" y="70390"/>
                  </a:cubicBezTo>
                  <a:cubicBezTo>
                    <a:pt x="111443" y="67628"/>
                    <a:pt x="121349" y="57055"/>
                    <a:pt x="124301" y="51911"/>
                  </a:cubicBezTo>
                  <a:cubicBezTo>
                    <a:pt x="127349" y="46768"/>
                    <a:pt x="127540" y="43910"/>
                    <a:pt x="123158" y="43244"/>
                  </a:cubicBezTo>
                  <a:cubicBezTo>
                    <a:pt x="118682" y="42577"/>
                    <a:pt x="111728" y="30099"/>
                    <a:pt x="109823" y="26670"/>
                  </a:cubicBezTo>
                  <a:cubicBezTo>
                    <a:pt x="107918" y="23146"/>
                    <a:pt x="94393" y="25527"/>
                    <a:pt x="83344" y="16859"/>
                  </a:cubicBezTo>
                  <a:cubicBezTo>
                    <a:pt x="78867" y="13335"/>
                    <a:pt x="76391" y="6668"/>
                    <a:pt x="74867" y="0"/>
                  </a:cubicBezTo>
                  <a:lnTo>
                    <a:pt x="69342" y="3143"/>
                  </a:lnTo>
                  <a:lnTo>
                    <a:pt x="63341" y="3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83672C1-5E9F-2EA5-F460-270F4089ED56}"/>
                </a:ext>
              </a:extLst>
            </p:cNvPr>
            <p:cNvSpPr/>
            <p:nvPr/>
          </p:nvSpPr>
          <p:spPr>
            <a:xfrm>
              <a:off x="7141634" y="3489711"/>
              <a:ext cx="30052" cy="45953"/>
            </a:xfrm>
            <a:custGeom>
              <a:avLst/>
              <a:gdLst>
                <a:gd name="connsiteX0" fmla="*/ 13335 w 16382"/>
                <a:gd name="connsiteY0" fmla="*/ 24947 h 25050"/>
                <a:gd name="connsiteX1" fmla="*/ 13621 w 16382"/>
                <a:gd name="connsiteY1" fmla="*/ 20565 h 25050"/>
                <a:gd name="connsiteX2" fmla="*/ 11716 w 16382"/>
                <a:gd name="connsiteY2" fmla="*/ 182 h 25050"/>
                <a:gd name="connsiteX3" fmla="*/ 1143 w 16382"/>
                <a:gd name="connsiteY3" fmla="*/ 15612 h 25050"/>
                <a:gd name="connsiteX4" fmla="*/ 0 w 16382"/>
                <a:gd name="connsiteY4" fmla="*/ 15803 h 25050"/>
                <a:gd name="connsiteX5" fmla="*/ 13335 w 16382"/>
                <a:gd name="connsiteY5" fmla="*/ 24947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2" h="25050">
                  <a:moveTo>
                    <a:pt x="13335" y="24947"/>
                  </a:moveTo>
                  <a:cubicBezTo>
                    <a:pt x="12954" y="23327"/>
                    <a:pt x="12954" y="21708"/>
                    <a:pt x="13621" y="20565"/>
                  </a:cubicBezTo>
                  <a:cubicBezTo>
                    <a:pt x="16669" y="15422"/>
                    <a:pt x="18574" y="2087"/>
                    <a:pt x="11716" y="182"/>
                  </a:cubicBezTo>
                  <a:cubicBezTo>
                    <a:pt x="4953" y="-1723"/>
                    <a:pt x="1143" y="11898"/>
                    <a:pt x="1143" y="15612"/>
                  </a:cubicBezTo>
                  <a:cubicBezTo>
                    <a:pt x="1143" y="16279"/>
                    <a:pt x="667" y="16279"/>
                    <a:pt x="0" y="15803"/>
                  </a:cubicBezTo>
                  <a:cubicBezTo>
                    <a:pt x="3524" y="24566"/>
                    <a:pt x="9525" y="25423"/>
                    <a:pt x="13335" y="2494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3328191-99EF-E775-47C9-70F1A38DD0E5}"/>
                </a:ext>
              </a:extLst>
            </p:cNvPr>
            <p:cNvSpPr/>
            <p:nvPr/>
          </p:nvSpPr>
          <p:spPr>
            <a:xfrm>
              <a:off x="7178326" y="3481829"/>
              <a:ext cx="138211" cy="111656"/>
            </a:xfrm>
            <a:custGeom>
              <a:avLst/>
              <a:gdLst>
                <a:gd name="connsiteX0" fmla="*/ 11906 w 75342"/>
                <a:gd name="connsiteY0" fmla="*/ 56390 h 60866"/>
                <a:gd name="connsiteX1" fmla="*/ 48482 w 75342"/>
                <a:gd name="connsiteY1" fmla="*/ 60867 h 60866"/>
                <a:gd name="connsiteX2" fmla="*/ 53816 w 75342"/>
                <a:gd name="connsiteY2" fmla="*/ 47532 h 60866"/>
                <a:gd name="connsiteX3" fmla="*/ 63817 w 75342"/>
                <a:gd name="connsiteY3" fmla="*/ 34864 h 60866"/>
                <a:gd name="connsiteX4" fmla="*/ 63817 w 75342"/>
                <a:gd name="connsiteY4" fmla="*/ 22862 h 60866"/>
                <a:gd name="connsiteX5" fmla="*/ 69818 w 75342"/>
                <a:gd name="connsiteY5" fmla="*/ 22862 h 60866"/>
                <a:gd name="connsiteX6" fmla="*/ 75343 w 75342"/>
                <a:gd name="connsiteY6" fmla="*/ 19719 h 60866"/>
                <a:gd name="connsiteX7" fmla="*/ 70961 w 75342"/>
                <a:gd name="connsiteY7" fmla="*/ 2 h 60866"/>
                <a:gd name="connsiteX8" fmla="*/ 52006 w 75342"/>
                <a:gd name="connsiteY8" fmla="*/ 21243 h 60866"/>
                <a:gd name="connsiteX9" fmla="*/ 22098 w 75342"/>
                <a:gd name="connsiteY9" fmla="*/ 35245 h 60866"/>
                <a:gd name="connsiteX10" fmla="*/ 3334 w 75342"/>
                <a:gd name="connsiteY10" fmla="*/ 40198 h 60866"/>
                <a:gd name="connsiteX11" fmla="*/ 0 w 75342"/>
                <a:gd name="connsiteY11" fmla="*/ 39245 h 60866"/>
                <a:gd name="connsiteX12" fmla="*/ 11906 w 75342"/>
                <a:gd name="connsiteY12" fmla="*/ 56390 h 6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42" h="60866">
                  <a:moveTo>
                    <a:pt x="11906" y="56390"/>
                  </a:moveTo>
                  <a:cubicBezTo>
                    <a:pt x="13906" y="57533"/>
                    <a:pt x="38957" y="60391"/>
                    <a:pt x="48482" y="60867"/>
                  </a:cubicBezTo>
                  <a:lnTo>
                    <a:pt x="53816" y="47532"/>
                  </a:lnTo>
                  <a:lnTo>
                    <a:pt x="63817" y="34864"/>
                  </a:lnTo>
                  <a:lnTo>
                    <a:pt x="63817" y="22862"/>
                  </a:lnTo>
                  <a:lnTo>
                    <a:pt x="69818" y="22862"/>
                  </a:lnTo>
                  <a:lnTo>
                    <a:pt x="75343" y="19719"/>
                  </a:lnTo>
                  <a:cubicBezTo>
                    <a:pt x="73057" y="10003"/>
                    <a:pt x="72676" y="193"/>
                    <a:pt x="70961" y="2"/>
                  </a:cubicBezTo>
                  <a:cubicBezTo>
                    <a:pt x="68199" y="-188"/>
                    <a:pt x="56674" y="12194"/>
                    <a:pt x="52006" y="21243"/>
                  </a:cubicBezTo>
                  <a:cubicBezTo>
                    <a:pt x="47339" y="30387"/>
                    <a:pt x="33814" y="37340"/>
                    <a:pt x="22098" y="35245"/>
                  </a:cubicBezTo>
                  <a:cubicBezTo>
                    <a:pt x="10382" y="33149"/>
                    <a:pt x="6477" y="38007"/>
                    <a:pt x="3334" y="40198"/>
                  </a:cubicBezTo>
                  <a:cubicBezTo>
                    <a:pt x="2572" y="40769"/>
                    <a:pt x="1333" y="40293"/>
                    <a:pt x="0" y="39245"/>
                  </a:cubicBezTo>
                  <a:cubicBezTo>
                    <a:pt x="1143" y="48580"/>
                    <a:pt x="10001" y="55247"/>
                    <a:pt x="11906" y="5639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6D66EF9-F3A1-6B42-E763-33EE7790DCAA}"/>
                </a:ext>
              </a:extLst>
            </p:cNvPr>
            <p:cNvSpPr/>
            <p:nvPr/>
          </p:nvSpPr>
          <p:spPr>
            <a:xfrm>
              <a:off x="8549619" y="4075395"/>
              <a:ext cx="560957" cy="170950"/>
            </a:xfrm>
            <a:custGeom>
              <a:avLst/>
              <a:gdLst>
                <a:gd name="connsiteX0" fmla="*/ 55436 w 305790"/>
                <a:gd name="connsiteY0" fmla="*/ 33909 h 93189"/>
                <a:gd name="connsiteX1" fmla="*/ 43244 w 305790"/>
                <a:gd name="connsiteY1" fmla="*/ 17336 h 93189"/>
                <a:gd name="connsiteX2" fmla="*/ 35528 w 305790"/>
                <a:gd name="connsiteY2" fmla="*/ 9620 h 93189"/>
                <a:gd name="connsiteX3" fmla="*/ 34290 w 305790"/>
                <a:gd name="connsiteY3" fmla="*/ 7334 h 93189"/>
                <a:gd name="connsiteX4" fmla="*/ 29432 w 305790"/>
                <a:gd name="connsiteY4" fmla="*/ 13716 h 93189"/>
                <a:gd name="connsiteX5" fmla="*/ 16954 w 305790"/>
                <a:gd name="connsiteY5" fmla="*/ 12192 h 93189"/>
                <a:gd name="connsiteX6" fmla="*/ 9144 w 305790"/>
                <a:gd name="connsiteY6" fmla="*/ 2858 h 93189"/>
                <a:gd name="connsiteX7" fmla="*/ 0 w 305790"/>
                <a:gd name="connsiteY7" fmla="*/ 2286 h 93189"/>
                <a:gd name="connsiteX8" fmla="*/ 4382 w 305790"/>
                <a:gd name="connsiteY8" fmla="*/ 26480 h 93189"/>
                <a:gd name="connsiteX9" fmla="*/ 20479 w 305790"/>
                <a:gd name="connsiteY9" fmla="*/ 56864 h 93189"/>
                <a:gd name="connsiteX10" fmla="*/ 35719 w 305790"/>
                <a:gd name="connsiteY10" fmla="*/ 71342 h 93189"/>
                <a:gd name="connsiteX11" fmla="*/ 66104 w 305790"/>
                <a:gd name="connsiteY11" fmla="*/ 86773 h 93189"/>
                <a:gd name="connsiteX12" fmla="*/ 55626 w 305790"/>
                <a:gd name="connsiteY12" fmla="*/ 64294 h 93189"/>
                <a:gd name="connsiteX13" fmla="*/ 55436 w 305790"/>
                <a:gd name="connsiteY13" fmla="*/ 33909 h 93189"/>
                <a:gd name="connsiteX14" fmla="*/ 294704 w 305790"/>
                <a:gd name="connsiteY14" fmla="*/ 15907 h 93189"/>
                <a:gd name="connsiteX15" fmla="*/ 280702 w 305790"/>
                <a:gd name="connsiteY15" fmla="*/ 12192 h 93189"/>
                <a:gd name="connsiteX16" fmla="*/ 266224 w 305790"/>
                <a:gd name="connsiteY16" fmla="*/ 0 h 93189"/>
                <a:gd name="connsiteX17" fmla="*/ 253555 w 305790"/>
                <a:gd name="connsiteY17" fmla="*/ 15907 h 93189"/>
                <a:gd name="connsiteX18" fmla="*/ 245174 w 305790"/>
                <a:gd name="connsiteY18" fmla="*/ 26670 h 93189"/>
                <a:gd name="connsiteX19" fmla="*/ 241745 w 305790"/>
                <a:gd name="connsiteY19" fmla="*/ 31052 h 93189"/>
                <a:gd name="connsiteX20" fmla="*/ 241935 w 305790"/>
                <a:gd name="connsiteY20" fmla="*/ 40291 h 93189"/>
                <a:gd name="connsiteX21" fmla="*/ 231648 w 305790"/>
                <a:gd name="connsiteY21" fmla="*/ 44006 h 93189"/>
                <a:gd name="connsiteX22" fmla="*/ 223076 w 305790"/>
                <a:gd name="connsiteY22" fmla="*/ 32861 h 93189"/>
                <a:gd name="connsiteX23" fmla="*/ 222790 w 305790"/>
                <a:gd name="connsiteY23" fmla="*/ 32766 h 93189"/>
                <a:gd name="connsiteX24" fmla="*/ 208788 w 305790"/>
                <a:gd name="connsiteY24" fmla="*/ 54769 h 93189"/>
                <a:gd name="connsiteX25" fmla="*/ 185833 w 305790"/>
                <a:gd name="connsiteY25" fmla="*/ 61817 h 93189"/>
                <a:gd name="connsiteX26" fmla="*/ 175546 w 305790"/>
                <a:gd name="connsiteY26" fmla="*/ 81915 h 93189"/>
                <a:gd name="connsiteX27" fmla="*/ 152114 w 305790"/>
                <a:gd name="connsiteY27" fmla="*/ 76010 h 93189"/>
                <a:gd name="connsiteX28" fmla="*/ 156877 w 305790"/>
                <a:gd name="connsiteY28" fmla="*/ 86106 h 93189"/>
                <a:gd name="connsiteX29" fmla="*/ 170021 w 305790"/>
                <a:gd name="connsiteY29" fmla="*/ 92678 h 93189"/>
                <a:gd name="connsiteX30" fmla="*/ 190595 w 305790"/>
                <a:gd name="connsiteY30" fmla="*/ 90773 h 93189"/>
                <a:gd name="connsiteX31" fmla="*/ 206502 w 305790"/>
                <a:gd name="connsiteY31" fmla="*/ 84201 h 93189"/>
                <a:gd name="connsiteX32" fmla="*/ 221456 w 305790"/>
                <a:gd name="connsiteY32" fmla="*/ 87059 h 93189"/>
                <a:gd name="connsiteX33" fmla="*/ 235458 w 305790"/>
                <a:gd name="connsiteY33" fmla="*/ 77724 h 93189"/>
                <a:gd name="connsiteX34" fmla="*/ 240125 w 305790"/>
                <a:gd name="connsiteY34" fmla="*/ 62770 h 93189"/>
                <a:gd name="connsiteX35" fmla="*/ 249460 w 305790"/>
                <a:gd name="connsiteY35" fmla="*/ 48768 h 93189"/>
                <a:gd name="connsiteX36" fmla="*/ 273749 w 305790"/>
                <a:gd name="connsiteY36" fmla="*/ 38481 h 93189"/>
                <a:gd name="connsiteX37" fmla="*/ 281273 w 305790"/>
                <a:gd name="connsiteY37" fmla="*/ 41053 h 93189"/>
                <a:gd name="connsiteX38" fmla="*/ 291084 w 305790"/>
                <a:gd name="connsiteY38" fmla="*/ 31528 h 93189"/>
                <a:gd name="connsiteX39" fmla="*/ 305562 w 305790"/>
                <a:gd name="connsiteY39" fmla="*/ 25432 h 93189"/>
                <a:gd name="connsiteX40" fmla="*/ 294704 w 305790"/>
                <a:gd name="connsiteY40" fmla="*/ 15907 h 9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5790" h="93189">
                  <a:moveTo>
                    <a:pt x="55436" y="33909"/>
                  </a:moveTo>
                  <a:cubicBezTo>
                    <a:pt x="55626" y="23432"/>
                    <a:pt x="45625" y="24575"/>
                    <a:pt x="43244" y="17336"/>
                  </a:cubicBezTo>
                  <a:cubicBezTo>
                    <a:pt x="40862" y="10097"/>
                    <a:pt x="36957" y="14288"/>
                    <a:pt x="35528" y="9620"/>
                  </a:cubicBezTo>
                  <a:cubicBezTo>
                    <a:pt x="35338" y="8954"/>
                    <a:pt x="34862" y="8192"/>
                    <a:pt x="34290" y="7334"/>
                  </a:cubicBezTo>
                  <a:cubicBezTo>
                    <a:pt x="28956" y="9049"/>
                    <a:pt x="30861" y="13430"/>
                    <a:pt x="29432" y="13716"/>
                  </a:cubicBezTo>
                  <a:cubicBezTo>
                    <a:pt x="27527" y="14097"/>
                    <a:pt x="16954" y="15240"/>
                    <a:pt x="16954" y="12192"/>
                  </a:cubicBezTo>
                  <a:cubicBezTo>
                    <a:pt x="16954" y="9049"/>
                    <a:pt x="15430" y="4001"/>
                    <a:pt x="9144" y="2858"/>
                  </a:cubicBezTo>
                  <a:cubicBezTo>
                    <a:pt x="6001" y="2286"/>
                    <a:pt x="2762" y="2096"/>
                    <a:pt x="0" y="2286"/>
                  </a:cubicBezTo>
                  <a:cubicBezTo>
                    <a:pt x="3715" y="10573"/>
                    <a:pt x="4191" y="19431"/>
                    <a:pt x="4382" y="26480"/>
                  </a:cubicBezTo>
                  <a:cubicBezTo>
                    <a:pt x="4667" y="35814"/>
                    <a:pt x="18383" y="50768"/>
                    <a:pt x="20479" y="56864"/>
                  </a:cubicBezTo>
                  <a:cubicBezTo>
                    <a:pt x="22574" y="62960"/>
                    <a:pt x="26575" y="64865"/>
                    <a:pt x="35719" y="71342"/>
                  </a:cubicBezTo>
                  <a:cubicBezTo>
                    <a:pt x="44863" y="77915"/>
                    <a:pt x="62579" y="88392"/>
                    <a:pt x="66104" y="86773"/>
                  </a:cubicBezTo>
                  <a:cubicBezTo>
                    <a:pt x="69628" y="85154"/>
                    <a:pt x="60770" y="69723"/>
                    <a:pt x="55626" y="64294"/>
                  </a:cubicBezTo>
                  <a:cubicBezTo>
                    <a:pt x="50483" y="58865"/>
                    <a:pt x="55150" y="44387"/>
                    <a:pt x="55436" y="33909"/>
                  </a:cubicBezTo>
                  <a:close/>
                  <a:moveTo>
                    <a:pt x="294704" y="15907"/>
                  </a:moveTo>
                  <a:cubicBezTo>
                    <a:pt x="290513" y="16859"/>
                    <a:pt x="280702" y="16383"/>
                    <a:pt x="280702" y="12192"/>
                  </a:cubicBezTo>
                  <a:cubicBezTo>
                    <a:pt x="280702" y="8001"/>
                    <a:pt x="271844" y="0"/>
                    <a:pt x="266224" y="0"/>
                  </a:cubicBezTo>
                  <a:cubicBezTo>
                    <a:pt x="260604" y="0"/>
                    <a:pt x="254032" y="11240"/>
                    <a:pt x="253555" y="15907"/>
                  </a:cubicBezTo>
                  <a:cubicBezTo>
                    <a:pt x="253079" y="20574"/>
                    <a:pt x="244221" y="20098"/>
                    <a:pt x="245174" y="26670"/>
                  </a:cubicBezTo>
                  <a:cubicBezTo>
                    <a:pt x="245554" y="29242"/>
                    <a:pt x="243840" y="30385"/>
                    <a:pt x="241745" y="31052"/>
                  </a:cubicBezTo>
                  <a:cubicBezTo>
                    <a:pt x="243173" y="36671"/>
                    <a:pt x="243935" y="40767"/>
                    <a:pt x="241935" y="40291"/>
                  </a:cubicBezTo>
                  <a:cubicBezTo>
                    <a:pt x="238220" y="39338"/>
                    <a:pt x="237268" y="44006"/>
                    <a:pt x="231648" y="44006"/>
                  </a:cubicBezTo>
                  <a:cubicBezTo>
                    <a:pt x="229743" y="44006"/>
                    <a:pt x="226504" y="39148"/>
                    <a:pt x="223076" y="32861"/>
                  </a:cubicBezTo>
                  <a:cubicBezTo>
                    <a:pt x="222980" y="32861"/>
                    <a:pt x="222885" y="32766"/>
                    <a:pt x="222790" y="32766"/>
                  </a:cubicBezTo>
                  <a:cubicBezTo>
                    <a:pt x="219075" y="32766"/>
                    <a:pt x="210598" y="45815"/>
                    <a:pt x="208788" y="54769"/>
                  </a:cubicBezTo>
                  <a:cubicBezTo>
                    <a:pt x="206883" y="63627"/>
                    <a:pt x="198501" y="60865"/>
                    <a:pt x="185833" y="61817"/>
                  </a:cubicBezTo>
                  <a:cubicBezTo>
                    <a:pt x="173165" y="62770"/>
                    <a:pt x="178308" y="75819"/>
                    <a:pt x="175546" y="81915"/>
                  </a:cubicBezTo>
                  <a:cubicBezTo>
                    <a:pt x="172974" y="87440"/>
                    <a:pt x="159068" y="77438"/>
                    <a:pt x="152114" y="76010"/>
                  </a:cubicBezTo>
                  <a:cubicBezTo>
                    <a:pt x="153257" y="81058"/>
                    <a:pt x="154972" y="86106"/>
                    <a:pt x="156877" y="86106"/>
                  </a:cubicBezTo>
                  <a:cubicBezTo>
                    <a:pt x="160592" y="86106"/>
                    <a:pt x="166211" y="95441"/>
                    <a:pt x="170021" y="92678"/>
                  </a:cubicBezTo>
                  <a:cubicBezTo>
                    <a:pt x="173736" y="89916"/>
                    <a:pt x="184976" y="92678"/>
                    <a:pt x="190595" y="90773"/>
                  </a:cubicBezTo>
                  <a:cubicBezTo>
                    <a:pt x="196215" y="88868"/>
                    <a:pt x="197168" y="84201"/>
                    <a:pt x="206502" y="84201"/>
                  </a:cubicBezTo>
                  <a:cubicBezTo>
                    <a:pt x="215837" y="84201"/>
                    <a:pt x="212122" y="91726"/>
                    <a:pt x="221456" y="87059"/>
                  </a:cubicBezTo>
                  <a:cubicBezTo>
                    <a:pt x="230791" y="82391"/>
                    <a:pt x="236411" y="86106"/>
                    <a:pt x="235458" y="77724"/>
                  </a:cubicBezTo>
                  <a:cubicBezTo>
                    <a:pt x="234505" y="69342"/>
                    <a:pt x="241078" y="69342"/>
                    <a:pt x="240125" y="62770"/>
                  </a:cubicBezTo>
                  <a:cubicBezTo>
                    <a:pt x="239173" y="56198"/>
                    <a:pt x="250412" y="60865"/>
                    <a:pt x="249460" y="48768"/>
                  </a:cubicBezTo>
                  <a:cubicBezTo>
                    <a:pt x="248507" y="36576"/>
                    <a:pt x="266319" y="38481"/>
                    <a:pt x="273749" y="38481"/>
                  </a:cubicBezTo>
                  <a:cubicBezTo>
                    <a:pt x="275463" y="38481"/>
                    <a:pt x="278130" y="39529"/>
                    <a:pt x="281273" y="41053"/>
                  </a:cubicBezTo>
                  <a:cubicBezTo>
                    <a:pt x="286798" y="38291"/>
                    <a:pt x="294704" y="34766"/>
                    <a:pt x="291084" y="31528"/>
                  </a:cubicBezTo>
                  <a:cubicBezTo>
                    <a:pt x="286893" y="27813"/>
                    <a:pt x="303752" y="31052"/>
                    <a:pt x="305562" y="25432"/>
                  </a:cubicBezTo>
                  <a:cubicBezTo>
                    <a:pt x="307277" y="19622"/>
                    <a:pt x="298895" y="14954"/>
                    <a:pt x="294704" y="1590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752D2CA-028F-E371-3132-3EE47F6BB6BE}"/>
                </a:ext>
              </a:extLst>
            </p:cNvPr>
            <p:cNvSpPr/>
            <p:nvPr/>
          </p:nvSpPr>
          <p:spPr>
            <a:xfrm>
              <a:off x="8958490" y="4132184"/>
              <a:ext cx="37073" cy="23763"/>
            </a:xfrm>
            <a:custGeom>
              <a:avLst/>
              <a:gdLst>
                <a:gd name="connsiteX0" fmla="*/ 8667 w 20209"/>
                <a:gd name="connsiteY0" fmla="*/ 12954 h 12954"/>
                <a:gd name="connsiteX1" fmla="*/ 18955 w 20209"/>
                <a:gd name="connsiteY1" fmla="*/ 9239 h 12954"/>
                <a:gd name="connsiteX2" fmla="*/ 18764 w 20209"/>
                <a:gd name="connsiteY2" fmla="*/ 0 h 12954"/>
                <a:gd name="connsiteX3" fmla="*/ 10954 w 20209"/>
                <a:gd name="connsiteY3" fmla="*/ 3620 h 12954"/>
                <a:gd name="connsiteX4" fmla="*/ 0 w 20209"/>
                <a:gd name="connsiteY4" fmla="*/ 1810 h 12954"/>
                <a:gd name="connsiteX5" fmla="*/ 8667 w 20209"/>
                <a:gd name="connsiteY5" fmla="*/ 12954 h 1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9" h="12954">
                  <a:moveTo>
                    <a:pt x="8667" y="12954"/>
                  </a:moveTo>
                  <a:cubicBezTo>
                    <a:pt x="14288" y="12954"/>
                    <a:pt x="15240" y="8287"/>
                    <a:pt x="18955" y="9239"/>
                  </a:cubicBezTo>
                  <a:cubicBezTo>
                    <a:pt x="21050" y="9716"/>
                    <a:pt x="20193" y="5715"/>
                    <a:pt x="18764" y="0"/>
                  </a:cubicBezTo>
                  <a:cubicBezTo>
                    <a:pt x="15430" y="1048"/>
                    <a:pt x="10954" y="1048"/>
                    <a:pt x="10954" y="3620"/>
                  </a:cubicBezTo>
                  <a:cubicBezTo>
                    <a:pt x="10954" y="7715"/>
                    <a:pt x="3905" y="2096"/>
                    <a:pt x="0" y="1810"/>
                  </a:cubicBezTo>
                  <a:cubicBezTo>
                    <a:pt x="3429" y="8096"/>
                    <a:pt x="6667" y="12954"/>
                    <a:pt x="8667" y="1295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6E61FE9-2FE8-E54E-2F8A-BF386DD07430}"/>
                </a:ext>
              </a:extLst>
            </p:cNvPr>
            <p:cNvSpPr/>
            <p:nvPr/>
          </p:nvSpPr>
          <p:spPr>
            <a:xfrm>
              <a:off x="6797412" y="3117529"/>
              <a:ext cx="284286" cy="275890"/>
            </a:xfrm>
            <a:custGeom>
              <a:avLst/>
              <a:gdLst>
                <a:gd name="connsiteX0" fmla="*/ 130302 w 154971"/>
                <a:gd name="connsiteY0" fmla="*/ 136583 h 150394"/>
                <a:gd name="connsiteX1" fmla="*/ 137541 w 154971"/>
                <a:gd name="connsiteY1" fmla="*/ 130773 h 150394"/>
                <a:gd name="connsiteX2" fmla="*/ 148019 w 154971"/>
                <a:gd name="connsiteY2" fmla="*/ 136678 h 150394"/>
                <a:gd name="connsiteX3" fmla="*/ 154972 w 154971"/>
                <a:gd name="connsiteY3" fmla="*/ 132963 h 150394"/>
                <a:gd name="connsiteX4" fmla="*/ 146018 w 154971"/>
                <a:gd name="connsiteY4" fmla="*/ 120486 h 150394"/>
                <a:gd name="connsiteX5" fmla="*/ 140399 w 154971"/>
                <a:gd name="connsiteY5" fmla="*/ 109913 h 150394"/>
                <a:gd name="connsiteX6" fmla="*/ 141637 w 154971"/>
                <a:gd name="connsiteY6" fmla="*/ 99340 h 150394"/>
                <a:gd name="connsiteX7" fmla="*/ 134112 w 154971"/>
                <a:gd name="connsiteY7" fmla="*/ 90006 h 150394"/>
                <a:gd name="connsiteX8" fmla="*/ 116586 w 154971"/>
                <a:gd name="connsiteY8" fmla="*/ 78099 h 150394"/>
                <a:gd name="connsiteX9" fmla="*/ 109061 w 154971"/>
                <a:gd name="connsiteY9" fmla="*/ 69336 h 150394"/>
                <a:gd name="connsiteX10" fmla="*/ 107156 w 154971"/>
                <a:gd name="connsiteY10" fmla="*/ 54954 h 150394"/>
                <a:gd name="connsiteX11" fmla="*/ 113347 w 154971"/>
                <a:gd name="connsiteY11" fmla="*/ 42476 h 150394"/>
                <a:gd name="connsiteX12" fmla="*/ 115253 w 154971"/>
                <a:gd name="connsiteY12" fmla="*/ 33141 h 150394"/>
                <a:gd name="connsiteX13" fmla="*/ 108966 w 154971"/>
                <a:gd name="connsiteY13" fmla="*/ 27522 h 150394"/>
                <a:gd name="connsiteX14" fmla="*/ 100203 w 154971"/>
                <a:gd name="connsiteY14" fmla="*/ 18092 h 150394"/>
                <a:gd name="connsiteX15" fmla="*/ 94583 w 154971"/>
                <a:gd name="connsiteY15" fmla="*/ 5614 h 150394"/>
                <a:gd name="connsiteX16" fmla="*/ 77915 w 154971"/>
                <a:gd name="connsiteY16" fmla="*/ 2947 h 150394"/>
                <a:gd name="connsiteX17" fmla="*/ 63913 w 154971"/>
                <a:gd name="connsiteY17" fmla="*/ 90 h 150394"/>
                <a:gd name="connsiteX18" fmla="*/ 56864 w 154971"/>
                <a:gd name="connsiteY18" fmla="*/ 5424 h 150394"/>
                <a:gd name="connsiteX19" fmla="*/ 57150 w 154971"/>
                <a:gd name="connsiteY19" fmla="*/ 5519 h 150394"/>
                <a:gd name="connsiteX20" fmla="*/ 47816 w 154971"/>
                <a:gd name="connsiteY20" fmla="*/ 12377 h 150394"/>
                <a:gd name="connsiteX21" fmla="*/ 37814 w 154971"/>
                <a:gd name="connsiteY21" fmla="*/ 19902 h 150394"/>
                <a:gd name="connsiteX22" fmla="*/ 39053 w 154971"/>
                <a:gd name="connsiteY22" fmla="*/ 33046 h 150394"/>
                <a:gd name="connsiteX23" fmla="*/ 37814 w 154971"/>
                <a:gd name="connsiteY23" fmla="*/ 45524 h 150394"/>
                <a:gd name="connsiteX24" fmla="*/ 34100 w 154971"/>
                <a:gd name="connsiteY24" fmla="*/ 54858 h 150394"/>
                <a:gd name="connsiteX25" fmla="*/ 0 w 154971"/>
                <a:gd name="connsiteY25" fmla="*/ 72765 h 150394"/>
                <a:gd name="connsiteX26" fmla="*/ 1238 w 154971"/>
                <a:gd name="connsiteY26" fmla="*/ 80481 h 150394"/>
                <a:gd name="connsiteX27" fmla="*/ 4953 w 154971"/>
                <a:gd name="connsiteY27" fmla="*/ 96006 h 150394"/>
                <a:gd name="connsiteX28" fmla="*/ 17240 w 154971"/>
                <a:gd name="connsiteY28" fmla="*/ 96006 h 150394"/>
                <a:gd name="connsiteX29" fmla="*/ 48482 w 154971"/>
                <a:gd name="connsiteY29" fmla="*/ 114104 h 150394"/>
                <a:gd name="connsiteX30" fmla="*/ 86582 w 154971"/>
                <a:gd name="connsiteY30" fmla="*/ 142203 h 150394"/>
                <a:gd name="connsiteX31" fmla="*/ 105346 w 154971"/>
                <a:gd name="connsiteY31" fmla="*/ 148489 h 150394"/>
                <a:gd name="connsiteX32" fmla="*/ 123730 w 154971"/>
                <a:gd name="connsiteY32" fmla="*/ 150394 h 150394"/>
                <a:gd name="connsiteX33" fmla="*/ 130302 w 154971"/>
                <a:gd name="connsiteY33" fmla="*/ 136583 h 1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4971" h="150394">
                  <a:moveTo>
                    <a:pt x="130302" y="136583"/>
                  </a:moveTo>
                  <a:cubicBezTo>
                    <a:pt x="132302" y="134487"/>
                    <a:pt x="132683" y="131535"/>
                    <a:pt x="137541" y="130773"/>
                  </a:cubicBezTo>
                  <a:cubicBezTo>
                    <a:pt x="141351" y="130201"/>
                    <a:pt x="143828" y="132678"/>
                    <a:pt x="148019" y="136678"/>
                  </a:cubicBezTo>
                  <a:cubicBezTo>
                    <a:pt x="149638" y="135059"/>
                    <a:pt x="152305" y="133725"/>
                    <a:pt x="154972" y="132963"/>
                  </a:cubicBezTo>
                  <a:cubicBezTo>
                    <a:pt x="150781" y="128582"/>
                    <a:pt x="145637" y="123534"/>
                    <a:pt x="146018" y="120486"/>
                  </a:cubicBezTo>
                  <a:cubicBezTo>
                    <a:pt x="146685" y="115533"/>
                    <a:pt x="140970" y="112961"/>
                    <a:pt x="140399" y="109913"/>
                  </a:cubicBezTo>
                  <a:cubicBezTo>
                    <a:pt x="139732" y="106770"/>
                    <a:pt x="144113" y="101817"/>
                    <a:pt x="141637" y="99340"/>
                  </a:cubicBezTo>
                  <a:cubicBezTo>
                    <a:pt x="139160" y="96864"/>
                    <a:pt x="138494" y="90577"/>
                    <a:pt x="134112" y="90006"/>
                  </a:cubicBezTo>
                  <a:cubicBezTo>
                    <a:pt x="129730" y="89339"/>
                    <a:pt x="116015" y="82481"/>
                    <a:pt x="116586" y="78099"/>
                  </a:cubicBezTo>
                  <a:cubicBezTo>
                    <a:pt x="117253" y="73718"/>
                    <a:pt x="111633" y="70575"/>
                    <a:pt x="109061" y="69336"/>
                  </a:cubicBezTo>
                  <a:cubicBezTo>
                    <a:pt x="106585" y="68098"/>
                    <a:pt x="104013" y="56859"/>
                    <a:pt x="107156" y="54954"/>
                  </a:cubicBezTo>
                  <a:cubicBezTo>
                    <a:pt x="110300" y="53049"/>
                    <a:pt x="109633" y="42476"/>
                    <a:pt x="113347" y="42476"/>
                  </a:cubicBezTo>
                  <a:cubicBezTo>
                    <a:pt x="117062" y="42476"/>
                    <a:pt x="114014" y="36856"/>
                    <a:pt x="115253" y="33141"/>
                  </a:cubicBezTo>
                  <a:cubicBezTo>
                    <a:pt x="116491" y="29427"/>
                    <a:pt x="112109" y="27522"/>
                    <a:pt x="108966" y="27522"/>
                  </a:cubicBezTo>
                  <a:cubicBezTo>
                    <a:pt x="105823" y="27522"/>
                    <a:pt x="100203" y="22473"/>
                    <a:pt x="100203" y="18092"/>
                  </a:cubicBezTo>
                  <a:cubicBezTo>
                    <a:pt x="100203" y="13710"/>
                    <a:pt x="93917" y="7519"/>
                    <a:pt x="94583" y="5614"/>
                  </a:cubicBezTo>
                  <a:cubicBezTo>
                    <a:pt x="93536" y="13901"/>
                    <a:pt x="81629" y="1137"/>
                    <a:pt x="77915" y="2947"/>
                  </a:cubicBezTo>
                  <a:cubicBezTo>
                    <a:pt x="74200" y="4852"/>
                    <a:pt x="71342" y="-768"/>
                    <a:pt x="63913" y="90"/>
                  </a:cubicBezTo>
                  <a:cubicBezTo>
                    <a:pt x="59150" y="661"/>
                    <a:pt x="59341" y="3233"/>
                    <a:pt x="56864" y="5424"/>
                  </a:cubicBezTo>
                  <a:lnTo>
                    <a:pt x="57150" y="5519"/>
                  </a:lnTo>
                  <a:lnTo>
                    <a:pt x="47816" y="12377"/>
                  </a:lnTo>
                  <a:cubicBezTo>
                    <a:pt x="47816" y="12377"/>
                    <a:pt x="39719" y="14853"/>
                    <a:pt x="37814" y="19902"/>
                  </a:cubicBezTo>
                  <a:cubicBezTo>
                    <a:pt x="35909" y="24950"/>
                    <a:pt x="41529" y="29903"/>
                    <a:pt x="39053" y="33046"/>
                  </a:cubicBezTo>
                  <a:cubicBezTo>
                    <a:pt x="36576" y="36189"/>
                    <a:pt x="37147" y="43047"/>
                    <a:pt x="37814" y="45524"/>
                  </a:cubicBezTo>
                  <a:cubicBezTo>
                    <a:pt x="38481" y="48000"/>
                    <a:pt x="34100" y="54858"/>
                    <a:pt x="34100" y="54858"/>
                  </a:cubicBezTo>
                  <a:cubicBezTo>
                    <a:pt x="34100" y="54858"/>
                    <a:pt x="15526" y="64860"/>
                    <a:pt x="0" y="72765"/>
                  </a:cubicBezTo>
                  <a:cubicBezTo>
                    <a:pt x="286" y="75623"/>
                    <a:pt x="667" y="78480"/>
                    <a:pt x="1238" y="80481"/>
                  </a:cubicBezTo>
                  <a:cubicBezTo>
                    <a:pt x="2191" y="83910"/>
                    <a:pt x="3715" y="90577"/>
                    <a:pt x="4953" y="96006"/>
                  </a:cubicBezTo>
                  <a:cubicBezTo>
                    <a:pt x="10954" y="95911"/>
                    <a:pt x="11811" y="95435"/>
                    <a:pt x="17240" y="96006"/>
                  </a:cubicBezTo>
                  <a:cubicBezTo>
                    <a:pt x="22860" y="96673"/>
                    <a:pt x="43434" y="111627"/>
                    <a:pt x="48482" y="114104"/>
                  </a:cubicBezTo>
                  <a:cubicBezTo>
                    <a:pt x="53435" y="116580"/>
                    <a:pt x="80963" y="137250"/>
                    <a:pt x="86582" y="142203"/>
                  </a:cubicBezTo>
                  <a:cubicBezTo>
                    <a:pt x="92202" y="147251"/>
                    <a:pt x="101537" y="148489"/>
                    <a:pt x="105346" y="148489"/>
                  </a:cubicBezTo>
                  <a:cubicBezTo>
                    <a:pt x="107537" y="148489"/>
                    <a:pt x="116491" y="149537"/>
                    <a:pt x="123730" y="150394"/>
                  </a:cubicBezTo>
                  <a:cubicBezTo>
                    <a:pt x="125921" y="145155"/>
                    <a:pt x="129064" y="137821"/>
                    <a:pt x="130302" y="1365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042B207-6E90-A0FA-7EAC-050BC470336C}"/>
                </a:ext>
              </a:extLst>
            </p:cNvPr>
            <p:cNvSpPr/>
            <p:nvPr/>
          </p:nvSpPr>
          <p:spPr>
            <a:xfrm>
              <a:off x="7024388" y="3357279"/>
              <a:ext cx="55912" cy="52390"/>
            </a:xfrm>
            <a:custGeom>
              <a:avLst/>
              <a:gdLst>
                <a:gd name="connsiteX0" fmla="*/ 9811 w 30479"/>
                <a:gd name="connsiteY0" fmla="*/ 21034 h 28559"/>
                <a:gd name="connsiteX1" fmla="*/ 17907 w 30479"/>
                <a:gd name="connsiteY1" fmla="*/ 27892 h 28559"/>
                <a:gd name="connsiteX2" fmla="*/ 30480 w 30479"/>
                <a:gd name="connsiteY2" fmla="*/ 28559 h 28559"/>
                <a:gd name="connsiteX3" fmla="*/ 22860 w 30479"/>
                <a:gd name="connsiteY3" fmla="*/ 8652 h 28559"/>
                <a:gd name="connsiteX4" fmla="*/ 24289 w 30479"/>
                <a:gd name="connsiteY4" fmla="*/ 5985 h 28559"/>
                <a:gd name="connsiteX5" fmla="*/ 13811 w 30479"/>
                <a:gd name="connsiteY5" fmla="*/ 79 h 28559"/>
                <a:gd name="connsiteX6" fmla="*/ 6572 w 30479"/>
                <a:gd name="connsiteY6" fmla="*/ 5890 h 28559"/>
                <a:gd name="connsiteX7" fmla="*/ 0 w 30479"/>
                <a:gd name="connsiteY7" fmla="*/ 19796 h 28559"/>
                <a:gd name="connsiteX8" fmla="*/ 9811 w 30479"/>
                <a:gd name="connsiteY8" fmla="*/ 21034 h 2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8559">
                  <a:moveTo>
                    <a:pt x="9811" y="21034"/>
                  </a:moveTo>
                  <a:lnTo>
                    <a:pt x="17907" y="27892"/>
                  </a:lnTo>
                  <a:lnTo>
                    <a:pt x="30480" y="28559"/>
                  </a:lnTo>
                  <a:cubicBezTo>
                    <a:pt x="27622" y="21225"/>
                    <a:pt x="22860" y="11128"/>
                    <a:pt x="22860" y="8652"/>
                  </a:cubicBezTo>
                  <a:cubicBezTo>
                    <a:pt x="22860" y="7699"/>
                    <a:pt x="23431" y="6842"/>
                    <a:pt x="24289" y="5985"/>
                  </a:cubicBezTo>
                  <a:cubicBezTo>
                    <a:pt x="20098" y="2080"/>
                    <a:pt x="17621" y="-492"/>
                    <a:pt x="13811" y="79"/>
                  </a:cubicBezTo>
                  <a:cubicBezTo>
                    <a:pt x="8954" y="841"/>
                    <a:pt x="8572" y="3794"/>
                    <a:pt x="6572" y="5890"/>
                  </a:cubicBezTo>
                  <a:cubicBezTo>
                    <a:pt x="5334" y="7223"/>
                    <a:pt x="2191" y="14462"/>
                    <a:pt x="0" y="19796"/>
                  </a:cubicBezTo>
                  <a:cubicBezTo>
                    <a:pt x="5334" y="20463"/>
                    <a:pt x="9811" y="21034"/>
                    <a:pt x="9811" y="2103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3759F81-3E6B-6D2D-8710-5391235DBD1C}"/>
                </a:ext>
              </a:extLst>
            </p:cNvPr>
            <p:cNvSpPr/>
            <p:nvPr/>
          </p:nvSpPr>
          <p:spPr>
            <a:xfrm>
              <a:off x="5545835" y="2625648"/>
              <a:ext cx="418861" cy="353011"/>
            </a:xfrm>
            <a:custGeom>
              <a:avLst/>
              <a:gdLst>
                <a:gd name="connsiteX0" fmla="*/ 201344 w 228330"/>
                <a:gd name="connsiteY0" fmla="*/ 43910 h 192434"/>
                <a:gd name="connsiteX1" fmla="*/ 192962 w 228330"/>
                <a:gd name="connsiteY1" fmla="*/ 41148 h 192434"/>
                <a:gd name="connsiteX2" fmla="*/ 182771 w 228330"/>
                <a:gd name="connsiteY2" fmla="*/ 36195 h 192434"/>
                <a:gd name="connsiteX3" fmla="*/ 166293 w 228330"/>
                <a:gd name="connsiteY3" fmla="*/ 33338 h 192434"/>
                <a:gd name="connsiteX4" fmla="*/ 158196 w 228330"/>
                <a:gd name="connsiteY4" fmla="*/ 28099 h 192434"/>
                <a:gd name="connsiteX5" fmla="*/ 153624 w 228330"/>
                <a:gd name="connsiteY5" fmla="*/ 20765 h 192434"/>
                <a:gd name="connsiteX6" fmla="*/ 146576 w 228330"/>
                <a:gd name="connsiteY6" fmla="*/ 24289 h 192434"/>
                <a:gd name="connsiteX7" fmla="*/ 142004 w 228330"/>
                <a:gd name="connsiteY7" fmla="*/ 19050 h 192434"/>
                <a:gd name="connsiteX8" fmla="*/ 132193 w 228330"/>
                <a:gd name="connsiteY8" fmla="*/ 13049 h 192434"/>
                <a:gd name="connsiteX9" fmla="*/ 124097 w 228330"/>
                <a:gd name="connsiteY9" fmla="*/ 8096 h 192434"/>
                <a:gd name="connsiteX10" fmla="*/ 118477 w 228330"/>
                <a:gd name="connsiteY10" fmla="*/ 2096 h 192434"/>
                <a:gd name="connsiteX11" fmla="*/ 116477 w 228330"/>
                <a:gd name="connsiteY11" fmla="*/ 0 h 192434"/>
                <a:gd name="connsiteX12" fmla="*/ 112857 w 228330"/>
                <a:gd name="connsiteY12" fmla="*/ 381 h 192434"/>
                <a:gd name="connsiteX13" fmla="*/ 103237 w 228330"/>
                <a:gd name="connsiteY13" fmla="*/ 14002 h 192434"/>
                <a:gd name="connsiteX14" fmla="*/ 86854 w 228330"/>
                <a:gd name="connsiteY14" fmla="*/ 24956 h 192434"/>
                <a:gd name="connsiteX15" fmla="*/ 76567 w 228330"/>
                <a:gd name="connsiteY15" fmla="*/ 36195 h 192434"/>
                <a:gd name="connsiteX16" fmla="*/ 56660 w 228330"/>
                <a:gd name="connsiteY16" fmla="*/ 29432 h 192434"/>
                <a:gd name="connsiteX17" fmla="*/ 47516 w 228330"/>
                <a:gd name="connsiteY17" fmla="*/ 35528 h 192434"/>
                <a:gd name="connsiteX18" fmla="*/ 49611 w 228330"/>
                <a:gd name="connsiteY18" fmla="*/ 52388 h 192434"/>
                <a:gd name="connsiteX19" fmla="*/ 35800 w 228330"/>
                <a:gd name="connsiteY19" fmla="*/ 51721 h 192434"/>
                <a:gd name="connsiteX20" fmla="*/ 26180 w 228330"/>
                <a:gd name="connsiteY20" fmla="*/ 47054 h 192434"/>
                <a:gd name="connsiteX21" fmla="*/ 10749 w 228330"/>
                <a:gd name="connsiteY21" fmla="*/ 48673 h 192434"/>
                <a:gd name="connsiteX22" fmla="*/ 938 w 228330"/>
                <a:gd name="connsiteY22" fmla="*/ 56198 h 192434"/>
                <a:gd name="connsiteX23" fmla="*/ 2843 w 228330"/>
                <a:gd name="connsiteY23" fmla="*/ 66008 h 192434"/>
                <a:gd name="connsiteX24" fmla="*/ 23894 w 228330"/>
                <a:gd name="connsiteY24" fmla="*/ 72771 h 192434"/>
                <a:gd name="connsiteX25" fmla="*/ 37705 w 228330"/>
                <a:gd name="connsiteY25" fmla="*/ 76486 h 192434"/>
                <a:gd name="connsiteX26" fmla="*/ 42848 w 228330"/>
                <a:gd name="connsiteY26" fmla="*/ 83534 h 192434"/>
                <a:gd name="connsiteX27" fmla="*/ 55231 w 228330"/>
                <a:gd name="connsiteY27" fmla="*/ 97060 h 192434"/>
                <a:gd name="connsiteX28" fmla="*/ 59422 w 228330"/>
                <a:gd name="connsiteY28" fmla="*/ 109442 h 192434"/>
                <a:gd name="connsiteX29" fmla="*/ 57041 w 228330"/>
                <a:gd name="connsiteY29" fmla="*/ 128397 h 192434"/>
                <a:gd name="connsiteX30" fmla="*/ 49516 w 228330"/>
                <a:gd name="connsiteY30" fmla="*/ 156877 h 192434"/>
                <a:gd name="connsiteX31" fmla="*/ 48563 w 228330"/>
                <a:gd name="connsiteY31" fmla="*/ 157067 h 192434"/>
                <a:gd name="connsiteX32" fmla="*/ 57517 w 228330"/>
                <a:gd name="connsiteY32" fmla="*/ 161544 h 192434"/>
                <a:gd name="connsiteX33" fmla="*/ 72852 w 228330"/>
                <a:gd name="connsiteY33" fmla="*/ 168973 h 192434"/>
                <a:gd name="connsiteX34" fmla="*/ 85330 w 228330"/>
                <a:gd name="connsiteY34" fmla="*/ 167831 h 192434"/>
                <a:gd name="connsiteX35" fmla="*/ 92759 w 228330"/>
                <a:gd name="connsiteY35" fmla="*/ 169545 h 192434"/>
                <a:gd name="connsiteX36" fmla="*/ 111524 w 228330"/>
                <a:gd name="connsiteY36" fmla="*/ 174117 h 192434"/>
                <a:gd name="connsiteX37" fmla="*/ 127811 w 228330"/>
                <a:gd name="connsiteY37" fmla="*/ 174593 h 192434"/>
                <a:gd name="connsiteX38" fmla="*/ 126859 w 228330"/>
                <a:gd name="connsiteY38" fmla="*/ 170498 h 192434"/>
                <a:gd name="connsiteX39" fmla="*/ 139908 w 228330"/>
                <a:gd name="connsiteY39" fmla="*/ 154781 h 192434"/>
                <a:gd name="connsiteX40" fmla="*/ 168959 w 228330"/>
                <a:gd name="connsiteY40" fmla="*/ 161068 h 192434"/>
                <a:gd name="connsiteX41" fmla="*/ 187247 w 228330"/>
                <a:gd name="connsiteY41" fmla="*/ 154972 h 192434"/>
                <a:gd name="connsiteX42" fmla="*/ 197153 w 228330"/>
                <a:gd name="connsiteY42" fmla="*/ 148495 h 192434"/>
                <a:gd name="connsiteX43" fmla="*/ 198963 w 228330"/>
                <a:gd name="connsiteY43" fmla="*/ 143161 h 192434"/>
                <a:gd name="connsiteX44" fmla="*/ 191629 w 228330"/>
                <a:gd name="connsiteY44" fmla="*/ 140684 h 192434"/>
                <a:gd name="connsiteX45" fmla="*/ 188105 w 228330"/>
                <a:gd name="connsiteY45" fmla="*/ 132969 h 192434"/>
                <a:gd name="connsiteX46" fmla="*/ 183533 w 228330"/>
                <a:gd name="connsiteY46" fmla="*/ 124873 h 192434"/>
                <a:gd name="connsiteX47" fmla="*/ 186676 w 228330"/>
                <a:gd name="connsiteY47" fmla="*/ 121063 h 192434"/>
                <a:gd name="connsiteX48" fmla="*/ 189819 w 228330"/>
                <a:gd name="connsiteY48" fmla="*/ 114776 h 192434"/>
                <a:gd name="connsiteX49" fmla="*/ 188105 w 228330"/>
                <a:gd name="connsiteY49" fmla="*/ 107061 h 192434"/>
                <a:gd name="connsiteX50" fmla="*/ 185343 w 228330"/>
                <a:gd name="connsiteY50" fmla="*/ 99346 h 192434"/>
                <a:gd name="connsiteX51" fmla="*/ 178294 w 228330"/>
                <a:gd name="connsiteY51" fmla="*/ 98679 h 192434"/>
                <a:gd name="connsiteX52" fmla="*/ 176198 w 228330"/>
                <a:gd name="connsiteY52" fmla="*/ 93440 h 192434"/>
                <a:gd name="connsiteX53" fmla="*/ 186390 w 228330"/>
                <a:gd name="connsiteY53" fmla="*/ 80772 h 192434"/>
                <a:gd name="connsiteX54" fmla="*/ 194486 w 228330"/>
                <a:gd name="connsiteY54" fmla="*/ 74104 h 192434"/>
                <a:gd name="connsiteX55" fmla="*/ 198011 w 228330"/>
                <a:gd name="connsiteY55" fmla="*/ 62198 h 192434"/>
                <a:gd name="connsiteX56" fmla="*/ 204297 w 228330"/>
                <a:gd name="connsiteY56" fmla="*/ 49244 h 192434"/>
                <a:gd name="connsiteX57" fmla="*/ 201344 w 228330"/>
                <a:gd name="connsiteY57" fmla="*/ 43910 h 192434"/>
                <a:gd name="connsiteX58" fmla="*/ 226395 w 228330"/>
                <a:gd name="connsiteY58" fmla="*/ 162973 h 192434"/>
                <a:gd name="connsiteX59" fmla="*/ 216584 w 228330"/>
                <a:gd name="connsiteY59" fmla="*/ 171355 h 192434"/>
                <a:gd name="connsiteX60" fmla="*/ 223157 w 228330"/>
                <a:gd name="connsiteY60" fmla="*/ 192405 h 192434"/>
                <a:gd name="connsiteX61" fmla="*/ 226395 w 228330"/>
                <a:gd name="connsiteY61" fmla="*/ 162973 h 19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8330" h="192434">
                  <a:moveTo>
                    <a:pt x="201344" y="43910"/>
                  </a:moveTo>
                  <a:cubicBezTo>
                    <a:pt x="199249" y="44291"/>
                    <a:pt x="197439" y="41148"/>
                    <a:pt x="192962" y="41148"/>
                  </a:cubicBezTo>
                  <a:cubicBezTo>
                    <a:pt x="188390" y="41148"/>
                    <a:pt x="184866" y="39052"/>
                    <a:pt x="182771" y="36195"/>
                  </a:cubicBezTo>
                  <a:cubicBezTo>
                    <a:pt x="180675" y="33338"/>
                    <a:pt x="169817" y="32671"/>
                    <a:pt x="166293" y="33338"/>
                  </a:cubicBezTo>
                  <a:cubicBezTo>
                    <a:pt x="162768" y="34004"/>
                    <a:pt x="161720" y="27337"/>
                    <a:pt x="158196" y="28099"/>
                  </a:cubicBezTo>
                  <a:cubicBezTo>
                    <a:pt x="154672" y="28766"/>
                    <a:pt x="153624" y="23527"/>
                    <a:pt x="153624" y="20765"/>
                  </a:cubicBezTo>
                  <a:cubicBezTo>
                    <a:pt x="153624" y="18002"/>
                    <a:pt x="149814" y="22860"/>
                    <a:pt x="146576" y="24289"/>
                  </a:cubicBezTo>
                  <a:cubicBezTo>
                    <a:pt x="143433" y="25718"/>
                    <a:pt x="142385" y="21146"/>
                    <a:pt x="142004" y="19050"/>
                  </a:cubicBezTo>
                  <a:cubicBezTo>
                    <a:pt x="141623" y="16954"/>
                    <a:pt x="135336" y="14859"/>
                    <a:pt x="132193" y="13049"/>
                  </a:cubicBezTo>
                  <a:cubicBezTo>
                    <a:pt x="129050" y="11335"/>
                    <a:pt x="125526" y="5715"/>
                    <a:pt x="124097" y="8096"/>
                  </a:cubicBezTo>
                  <a:cubicBezTo>
                    <a:pt x="122668" y="10573"/>
                    <a:pt x="118858" y="4572"/>
                    <a:pt x="118477" y="2096"/>
                  </a:cubicBezTo>
                  <a:cubicBezTo>
                    <a:pt x="118286" y="476"/>
                    <a:pt x="117143" y="952"/>
                    <a:pt x="116477" y="0"/>
                  </a:cubicBezTo>
                  <a:cubicBezTo>
                    <a:pt x="115238" y="286"/>
                    <a:pt x="114095" y="381"/>
                    <a:pt x="112857" y="381"/>
                  </a:cubicBezTo>
                  <a:cubicBezTo>
                    <a:pt x="107237" y="191"/>
                    <a:pt x="102284" y="4572"/>
                    <a:pt x="103237" y="14002"/>
                  </a:cubicBezTo>
                  <a:cubicBezTo>
                    <a:pt x="104189" y="23336"/>
                    <a:pt x="96474" y="24289"/>
                    <a:pt x="86854" y="24956"/>
                  </a:cubicBezTo>
                  <a:cubicBezTo>
                    <a:pt x="77234" y="25622"/>
                    <a:pt x="80568" y="33147"/>
                    <a:pt x="76567" y="36195"/>
                  </a:cubicBezTo>
                  <a:cubicBezTo>
                    <a:pt x="72567" y="39243"/>
                    <a:pt x="58565" y="34576"/>
                    <a:pt x="56660" y="29432"/>
                  </a:cubicBezTo>
                  <a:cubicBezTo>
                    <a:pt x="54755" y="24289"/>
                    <a:pt x="42182" y="29432"/>
                    <a:pt x="47516" y="35528"/>
                  </a:cubicBezTo>
                  <a:cubicBezTo>
                    <a:pt x="52945" y="41624"/>
                    <a:pt x="52659" y="50006"/>
                    <a:pt x="49611" y="52388"/>
                  </a:cubicBezTo>
                  <a:cubicBezTo>
                    <a:pt x="46563" y="54769"/>
                    <a:pt x="39991" y="48673"/>
                    <a:pt x="35800" y="51721"/>
                  </a:cubicBezTo>
                  <a:cubicBezTo>
                    <a:pt x="31609" y="54769"/>
                    <a:pt x="31323" y="48958"/>
                    <a:pt x="26180" y="47054"/>
                  </a:cubicBezTo>
                  <a:cubicBezTo>
                    <a:pt x="21036" y="45148"/>
                    <a:pt x="18941" y="49340"/>
                    <a:pt x="10749" y="48673"/>
                  </a:cubicBezTo>
                  <a:cubicBezTo>
                    <a:pt x="2558" y="48006"/>
                    <a:pt x="-2110" y="52673"/>
                    <a:pt x="938" y="56198"/>
                  </a:cubicBezTo>
                  <a:cubicBezTo>
                    <a:pt x="3986" y="59722"/>
                    <a:pt x="462" y="62960"/>
                    <a:pt x="2843" y="66008"/>
                  </a:cubicBezTo>
                  <a:cubicBezTo>
                    <a:pt x="5225" y="69056"/>
                    <a:pt x="15988" y="68580"/>
                    <a:pt x="23894" y="72771"/>
                  </a:cubicBezTo>
                  <a:cubicBezTo>
                    <a:pt x="31895" y="76962"/>
                    <a:pt x="33704" y="73438"/>
                    <a:pt x="37705" y="76486"/>
                  </a:cubicBezTo>
                  <a:cubicBezTo>
                    <a:pt x="41705" y="79534"/>
                    <a:pt x="42658" y="77629"/>
                    <a:pt x="42848" y="83534"/>
                  </a:cubicBezTo>
                  <a:cubicBezTo>
                    <a:pt x="43134" y="89344"/>
                    <a:pt x="47516" y="94964"/>
                    <a:pt x="55231" y="97060"/>
                  </a:cubicBezTo>
                  <a:cubicBezTo>
                    <a:pt x="62946" y="99155"/>
                    <a:pt x="57136" y="104299"/>
                    <a:pt x="59422" y="109442"/>
                  </a:cubicBezTo>
                  <a:cubicBezTo>
                    <a:pt x="61708" y="114586"/>
                    <a:pt x="55898" y="122111"/>
                    <a:pt x="57041" y="128397"/>
                  </a:cubicBezTo>
                  <a:cubicBezTo>
                    <a:pt x="58184" y="134684"/>
                    <a:pt x="53326" y="155067"/>
                    <a:pt x="49516" y="156877"/>
                  </a:cubicBezTo>
                  <a:cubicBezTo>
                    <a:pt x="49326" y="156972"/>
                    <a:pt x="48849" y="156972"/>
                    <a:pt x="48563" y="157067"/>
                  </a:cubicBezTo>
                  <a:cubicBezTo>
                    <a:pt x="52088" y="158782"/>
                    <a:pt x="55802" y="160306"/>
                    <a:pt x="57517" y="161544"/>
                  </a:cubicBezTo>
                  <a:cubicBezTo>
                    <a:pt x="60946" y="163830"/>
                    <a:pt x="68376" y="166116"/>
                    <a:pt x="72852" y="168973"/>
                  </a:cubicBezTo>
                  <a:cubicBezTo>
                    <a:pt x="77424" y="171831"/>
                    <a:pt x="85330" y="171260"/>
                    <a:pt x="85330" y="167831"/>
                  </a:cubicBezTo>
                  <a:cubicBezTo>
                    <a:pt x="85330" y="164402"/>
                    <a:pt x="89902" y="166688"/>
                    <a:pt x="92759" y="169545"/>
                  </a:cubicBezTo>
                  <a:cubicBezTo>
                    <a:pt x="95617" y="172402"/>
                    <a:pt x="106380" y="172974"/>
                    <a:pt x="111524" y="174117"/>
                  </a:cubicBezTo>
                  <a:cubicBezTo>
                    <a:pt x="115810" y="175069"/>
                    <a:pt x="122096" y="174498"/>
                    <a:pt x="127811" y="174593"/>
                  </a:cubicBezTo>
                  <a:cubicBezTo>
                    <a:pt x="127621" y="173355"/>
                    <a:pt x="127335" y="172021"/>
                    <a:pt x="126859" y="170498"/>
                  </a:cubicBezTo>
                  <a:cubicBezTo>
                    <a:pt x="124097" y="161354"/>
                    <a:pt x="132193" y="156019"/>
                    <a:pt x="139908" y="154781"/>
                  </a:cubicBezTo>
                  <a:cubicBezTo>
                    <a:pt x="147623" y="153638"/>
                    <a:pt x="164483" y="158306"/>
                    <a:pt x="168959" y="161068"/>
                  </a:cubicBezTo>
                  <a:cubicBezTo>
                    <a:pt x="173436" y="163830"/>
                    <a:pt x="179437" y="163163"/>
                    <a:pt x="187247" y="154972"/>
                  </a:cubicBezTo>
                  <a:cubicBezTo>
                    <a:pt x="191153" y="150876"/>
                    <a:pt x="194296" y="149352"/>
                    <a:pt x="197153" y="148495"/>
                  </a:cubicBezTo>
                  <a:cubicBezTo>
                    <a:pt x="197344" y="146685"/>
                    <a:pt x="198296" y="144780"/>
                    <a:pt x="198963" y="143161"/>
                  </a:cubicBezTo>
                  <a:cubicBezTo>
                    <a:pt x="200011" y="140303"/>
                    <a:pt x="195058" y="141065"/>
                    <a:pt x="191629" y="140684"/>
                  </a:cubicBezTo>
                  <a:cubicBezTo>
                    <a:pt x="188105" y="140303"/>
                    <a:pt x="185628" y="136779"/>
                    <a:pt x="188105" y="132969"/>
                  </a:cubicBezTo>
                  <a:cubicBezTo>
                    <a:pt x="190581" y="129159"/>
                    <a:pt x="186009" y="128778"/>
                    <a:pt x="183533" y="124873"/>
                  </a:cubicBezTo>
                  <a:cubicBezTo>
                    <a:pt x="181056" y="121063"/>
                    <a:pt x="184580" y="122111"/>
                    <a:pt x="186676" y="121063"/>
                  </a:cubicBezTo>
                  <a:cubicBezTo>
                    <a:pt x="188771" y="120015"/>
                    <a:pt x="191629" y="115824"/>
                    <a:pt x="189819" y="114776"/>
                  </a:cubicBezTo>
                  <a:cubicBezTo>
                    <a:pt x="188105" y="113729"/>
                    <a:pt x="186676" y="111252"/>
                    <a:pt x="188105" y="107061"/>
                  </a:cubicBezTo>
                  <a:cubicBezTo>
                    <a:pt x="189534" y="102870"/>
                    <a:pt x="185343" y="102489"/>
                    <a:pt x="185343" y="99346"/>
                  </a:cubicBezTo>
                  <a:cubicBezTo>
                    <a:pt x="185343" y="96202"/>
                    <a:pt x="181437" y="94774"/>
                    <a:pt x="178294" y="98679"/>
                  </a:cubicBezTo>
                  <a:cubicBezTo>
                    <a:pt x="175151" y="102489"/>
                    <a:pt x="174103" y="99727"/>
                    <a:pt x="176198" y="93440"/>
                  </a:cubicBezTo>
                  <a:cubicBezTo>
                    <a:pt x="178294" y="87154"/>
                    <a:pt x="185628" y="84296"/>
                    <a:pt x="186390" y="80772"/>
                  </a:cubicBezTo>
                  <a:cubicBezTo>
                    <a:pt x="187057" y="77248"/>
                    <a:pt x="191343" y="74104"/>
                    <a:pt x="194486" y="74104"/>
                  </a:cubicBezTo>
                  <a:cubicBezTo>
                    <a:pt x="197630" y="74104"/>
                    <a:pt x="196963" y="66770"/>
                    <a:pt x="198011" y="62198"/>
                  </a:cubicBezTo>
                  <a:cubicBezTo>
                    <a:pt x="199059" y="57626"/>
                    <a:pt x="199725" y="53054"/>
                    <a:pt x="204297" y="49244"/>
                  </a:cubicBezTo>
                  <a:cubicBezTo>
                    <a:pt x="209060" y="45339"/>
                    <a:pt x="203440" y="43625"/>
                    <a:pt x="201344" y="43910"/>
                  </a:cubicBezTo>
                  <a:close/>
                  <a:moveTo>
                    <a:pt x="226395" y="162973"/>
                  </a:moveTo>
                  <a:cubicBezTo>
                    <a:pt x="223823" y="162782"/>
                    <a:pt x="223157" y="167450"/>
                    <a:pt x="216584" y="171355"/>
                  </a:cubicBezTo>
                  <a:cubicBezTo>
                    <a:pt x="210012" y="175355"/>
                    <a:pt x="216680" y="193262"/>
                    <a:pt x="223157" y="192405"/>
                  </a:cubicBezTo>
                  <a:cubicBezTo>
                    <a:pt x="229919" y="191548"/>
                    <a:pt x="228967" y="163259"/>
                    <a:pt x="226395" y="16297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29B64FE-16E1-A553-6D35-C122492277F8}"/>
                </a:ext>
              </a:extLst>
            </p:cNvPr>
            <p:cNvSpPr/>
            <p:nvPr/>
          </p:nvSpPr>
          <p:spPr>
            <a:xfrm>
              <a:off x="3262595" y="3843876"/>
              <a:ext cx="66996" cy="37218"/>
            </a:xfrm>
            <a:custGeom>
              <a:avLst/>
              <a:gdLst>
                <a:gd name="connsiteX0" fmla="*/ 35909 w 36521"/>
                <a:gd name="connsiteY0" fmla="*/ 7715 h 20288"/>
                <a:gd name="connsiteX1" fmla="*/ 18669 w 36521"/>
                <a:gd name="connsiteY1" fmla="*/ 3334 h 20288"/>
                <a:gd name="connsiteX2" fmla="*/ 11811 w 36521"/>
                <a:gd name="connsiteY2" fmla="*/ 0 h 20288"/>
                <a:gd name="connsiteX3" fmla="*/ 11239 w 36521"/>
                <a:gd name="connsiteY3" fmla="*/ 381 h 20288"/>
                <a:gd name="connsiteX4" fmla="*/ 0 w 36521"/>
                <a:gd name="connsiteY4" fmla="*/ 9811 h 20288"/>
                <a:gd name="connsiteX5" fmla="*/ 30766 w 36521"/>
                <a:gd name="connsiteY5" fmla="*/ 20288 h 20288"/>
                <a:gd name="connsiteX6" fmla="*/ 35909 w 36521"/>
                <a:gd name="connsiteY6" fmla="*/ 18193 h 20288"/>
                <a:gd name="connsiteX7" fmla="*/ 35909 w 36521"/>
                <a:gd name="connsiteY7" fmla="*/ 7715 h 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21" h="20288">
                  <a:moveTo>
                    <a:pt x="35909" y="7715"/>
                  </a:moveTo>
                  <a:cubicBezTo>
                    <a:pt x="33242" y="4001"/>
                    <a:pt x="26098" y="8382"/>
                    <a:pt x="18669" y="3334"/>
                  </a:cubicBezTo>
                  <a:cubicBezTo>
                    <a:pt x="16764" y="2000"/>
                    <a:pt x="14288" y="857"/>
                    <a:pt x="11811" y="0"/>
                  </a:cubicBezTo>
                  <a:cubicBezTo>
                    <a:pt x="11621" y="95"/>
                    <a:pt x="11525" y="286"/>
                    <a:pt x="11239" y="381"/>
                  </a:cubicBezTo>
                  <a:cubicBezTo>
                    <a:pt x="9620" y="857"/>
                    <a:pt x="4763" y="5239"/>
                    <a:pt x="0" y="9811"/>
                  </a:cubicBezTo>
                  <a:cubicBezTo>
                    <a:pt x="5334" y="14002"/>
                    <a:pt x="25241" y="20288"/>
                    <a:pt x="30766" y="20288"/>
                  </a:cubicBezTo>
                  <a:cubicBezTo>
                    <a:pt x="33338" y="20288"/>
                    <a:pt x="34671" y="19145"/>
                    <a:pt x="35909" y="18193"/>
                  </a:cubicBezTo>
                  <a:cubicBezTo>
                    <a:pt x="36576" y="13049"/>
                    <a:pt x="36862" y="8954"/>
                    <a:pt x="35909" y="771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AB24933-BC95-0A54-5681-40789182EABD}"/>
                </a:ext>
              </a:extLst>
            </p:cNvPr>
            <p:cNvSpPr/>
            <p:nvPr/>
          </p:nvSpPr>
          <p:spPr>
            <a:xfrm>
              <a:off x="3283737" y="3794525"/>
              <a:ext cx="177877" cy="93383"/>
            </a:xfrm>
            <a:custGeom>
              <a:avLst/>
              <a:gdLst>
                <a:gd name="connsiteX0" fmla="*/ 40958 w 96965"/>
                <a:gd name="connsiteY0" fmla="*/ 45095 h 50905"/>
                <a:gd name="connsiteX1" fmla="*/ 46006 w 96965"/>
                <a:gd name="connsiteY1" fmla="*/ 35284 h 50905"/>
                <a:gd name="connsiteX2" fmla="*/ 63246 w 96965"/>
                <a:gd name="connsiteY2" fmla="*/ 27855 h 50905"/>
                <a:gd name="connsiteX3" fmla="*/ 78486 w 96965"/>
                <a:gd name="connsiteY3" fmla="*/ 24521 h 50905"/>
                <a:gd name="connsiteX4" fmla="*/ 96965 w 96965"/>
                <a:gd name="connsiteY4" fmla="*/ 17091 h 50905"/>
                <a:gd name="connsiteX5" fmla="*/ 79343 w 96965"/>
                <a:gd name="connsiteY5" fmla="*/ 4614 h 50905"/>
                <a:gd name="connsiteX6" fmla="*/ 45625 w 96965"/>
                <a:gd name="connsiteY6" fmla="*/ 3947 h 50905"/>
                <a:gd name="connsiteX7" fmla="*/ 16193 w 96965"/>
                <a:gd name="connsiteY7" fmla="*/ 5661 h 50905"/>
                <a:gd name="connsiteX8" fmla="*/ 15812 w 96965"/>
                <a:gd name="connsiteY8" fmla="*/ 5852 h 50905"/>
                <a:gd name="connsiteX9" fmla="*/ 7239 w 96965"/>
                <a:gd name="connsiteY9" fmla="*/ 14710 h 50905"/>
                <a:gd name="connsiteX10" fmla="*/ 0 w 96965"/>
                <a:gd name="connsiteY10" fmla="*/ 26902 h 50905"/>
                <a:gd name="connsiteX11" fmla="*/ 6858 w 96965"/>
                <a:gd name="connsiteY11" fmla="*/ 30236 h 50905"/>
                <a:gd name="connsiteX12" fmla="*/ 24098 w 96965"/>
                <a:gd name="connsiteY12" fmla="*/ 34617 h 50905"/>
                <a:gd name="connsiteX13" fmla="*/ 23908 w 96965"/>
                <a:gd name="connsiteY13" fmla="*/ 44905 h 50905"/>
                <a:gd name="connsiteX14" fmla="*/ 28670 w 96965"/>
                <a:gd name="connsiteY14" fmla="*/ 44905 h 50905"/>
                <a:gd name="connsiteX15" fmla="*/ 30099 w 96965"/>
                <a:gd name="connsiteY15" fmla="*/ 50905 h 50905"/>
                <a:gd name="connsiteX16" fmla="*/ 36004 w 96965"/>
                <a:gd name="connsiteY16" fmla="*/ 49572 h 50905"/>
                <a:gd name="connsiteX17" fmla="*/ 40958 w 96965"/>
                <a:gd name="connsiteY17" fmla="*/ 45095 h 5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965" h="50905">
                  <a:moveTo>
                    <a:pt x="40958" y="45095"/>
                  </a:moveTo>
                  <a:cubicBezTo>
                    <a:pt x="41624" y="43761"/>
                    <a:pt x="36862" y="35951"/>
                    <a:pt x="46006" y="35284"/>
                  </a:cubicBezTo>
                  <a:cubicBezTo>
                    <a:pt x="55150" y="34617"/>
                    <a:pt x="61913" y="33570"/>
                    <a:pt x="63246" y="27855"/>
                  </a:cubicBezTo>
                  <a:cubicBezTo>
                    <a:pt x="64579" y="22140"/>
                    <a:pt x="75438" y="24807"/>
                    <a:pt x="78486" y="24521"/>
                  </a:cubicBezTo>
                  <a:cubicBezTo>
                    <a:pt x="80963" y="24235"/>
                    <a:pt x="89059" y="16806"/>
                    <a:pt x="96965" y="17091"/>
                  </a:cubicBezTo>
                  <a:cubicBezTo>
                    <a:pt x="97060" y="9376"/>
                    <a:pt x="86582" y="11853"/>
                    <a:pt x="79343" y="4614"/>
                  </a:cubicBezTo>
                  <a:cubicBezTo>
                    <a:pt x="71628" y="-3102"/>
                    <a:pt x="54769" y="423"/>
                    <a:pt x="45625" y="3947"/>
                  </a:cubicBezTo>
                  <a:cubicBezTo>
                    <a:pt x="36481" y="7471"/>
                    <a:pt x="26003" y="42"/>
                    <a:pt x="16193" y="5661"/>
                  </a:cubicBezTo>
                  <a:cubicBezTo>
                    <a:pt x="16097" y="5757"/>
                    <a:pt x="16002" y="5757"/>
                    <a:pt x="15812" y="5852"/>
                  </a:cubicBezTo>
                  <a:cubicBezTo>
                    <a:pt x="13621" y="8519"/>
                    <a:pt x="10763" y="11853"/>
                    <a:pt x="7239" y="14710"/>
                  </a:cubicBezTo>
                  <a:cubicBezTo>
                    <a:pt x="667" y="20044"/>
                    <a:pt x="2477" y="25378"/>
                    <a:pt x="0" y="26902"/>
                  </a:cubicBezTo>
                  <a:cubicBezTo>
                    <a:pt x="2477" y="27855"/>
                    <a:pt x="4953" y="28902"/>
                    <a:pt x="6858" y="30236"/>
                  </a:cubicBezTo>
                  <a:cubicBezTo>
                    <a:pt x="14288" y="35284"/>
                    <a:pt x="21431" y="30903"/>
                    <a:pt x="24098" y="34617"/>
                  </a:cubicBezTo>
                  <a:cubicBezTo>
                    <a:pt x="25051" y="35856"/>
                    <a:pt x="24765" y="40047"/>
                    <a:pt x="23908" y="44905"/>
                  </a:cubicBezTo>
                  <a:cubicBezTo>
                    <a:pt x="25241" y="43761"/>
                    <a:pt x="26384" y="42999"/>
                    <a:pt x="28670" y="44905"/>
                  </a:cubicBezTo>
                  <a:cubicBezTo>
                    <a:pt x="30766" y="46619"/>
                    <a:pt x="30385" y="48714"/>
                    <a:pt x="30099" y="50905"/>
                  </a:cubicBezTo>
                  <a:lnTo>
                    <a:pt x="36004" y="49572"/>
                  </a:lnTo>
                  <a:cubicBezTo>
                    <a:pt x="36195" y="49476"/>
                    <a:pt x="40291" y="46428"/>
                    <a:pt x="40958" y="4509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8E5D935-EF6D-3B3F-22D9-9A8B920D6F1A}"/>
                </a:ext>
              </a:extLst>
            </p:cNvPr>
            <p:cNvSpPr/>
            <p:nvPr/>
          </p:nvSpPr>
          <p:spPr>
            <a:xfrm>
              <a:off x="2476826" y="3277571"/>
              <a:ext cx="882132" cy="549705"/>
            </a:xfrm>
            <a:custGeom>
              <a:avLst/>
              <a:gdLst>
                <a:gd name="connsiteX0" fmla="*/ 401288 w 480870"/>
                <a:gd name="connsiteY0" fmla="*/ 282130 h 299656"/>
                <a:gd name="connsiteX1" fmla="*/ 422243 w 480870"/>
                <a:gd name="connsiteY1" fmla="*/ 279749 h 299656"/>
                <a:gd name="connsiteX2" fmla="*/ 410718 w 480870"/>
                <a:gd name="connsiteY2" fmla="*/ 264509 h 299656"/>
                <a:gd name="connsiteX3" fmla="*/ 415766 w 480870"/>
                <a:gd name="connsiteY3" fmla="*/ 252698 h 299656"/>
                <a:gd name="connsiteX4" fmla="*/ 444532 w 480870"/>
                <a:gd name="connsiteY4" fmla="*/ 252698 h 299656"/>
                <a:gd name="connsiteX5" fmla="*/ 454723 w 480870"/>
                <a:gd name="connsiteY5" fmla="*/ 242888 h 299656"/>
                <a:gd name="connsiteX6" fmla="*/ 462058 w 480870"/>
                <a:gd name="connsiteY6" fmla="*/ 247459 h 299656"/>
                <a:gd name="connsiteX7" fmla="*/ 469106 w 480870"/>
                <a:gd name="connsiteY7" fmla="*/ 226028 h 299656"/>
                <a:gd name="connsiteX8" fmla="*/ 471868 w 480870"/>
                <a:gd name="connsiteY8" fmla="*/ 208121 h 299656"/>
                <a:gd name="connsiteX9" fmla="*/ 480631 w 480870"/>
                <a:gd name="connsiteY9" fmla="*/ 195167 h 299656"/>
                <a:gd name="connsiteX10" fmla="*/ 466916 w 480870"/>
                <a:gd name="connsiteY10" fmla="*/ 191643 h 299656"/>
                <a:gd name="connsiteX11" fmla="*/ 442055 w 480870"/>
                <a:gd name="connsiteY11" fmla="*/ 192691 h 299656"/>
                <a:gd name="connsiteX12" fmla="*/ 421672 w 480870"/>
                <a:gd name="connsiteY12" fmla="*/ 210884 h 299656"/>
                <a:gd name="connsiteX13" fmla="*/ 417100 w 480870"/>
                <a:gd name="connsiteY13" fmla="*/ 225266 h 299656"/>
                <a:gd name="connsiteX14" fmla="*/ 406527 w 480870"/>
                <a:gd name="connsiteY14" fmla="*/ 239649 h 299656"/>
                <a:gd name="connsiteX15" fmla="*/ 394621 w 480870"/>
                <a:gd name="connsiteY15" fmla="*/ 237934 h 299656"/>
                <a:gd name="connsiteX16" fmla="*/ 357473 w 480870"/>
                <a:gd name="connsiteY16" fmla="*/ 246031 h 299656"/>
                <a:gd name="connsiteX17" fmla="*/ 339566 w 480870"/>
                <a:gd name="connsiteY17" fmla="*/ 237649 h 299656"/>
                <a:gd name="connsiteX18" fmla="*/ 330422 w 480870"/>
                <a:gd name="connsiteY18" fmla="*/ 221551 h 299656"/>
                <a:gd name="connsiteX19" fmla="*/ 313563 w 480870"/>
                <a:gd name="connsiteY19" fmla="*/ 200882 h 299656"/>
                <a:gd name="connsiteX20" fmla="*/ 307562 w 480870"/>
                <a:gd name="connsiteY20" fmla="*/ 170021 h 299656"/>
                <a:gd name="connsiteX21" fmla="*/ 312801 w 480870"/>
                <a:gd name="connsiteY21" fmla="*/ 125825 h 299656"/>
                <a:gd name="connsiteX22" fmla="*/ 314230 w 480870"/>
                <a:gd name="connsiteY22" fmla="*/ 119253 h 299656"/>
                <a:gd name="connsiteX23" fmla="*/ 307657 w 480870"/>
                <a:gd name="connsiteY23" fmla="*/ 116776 h 299656"/>
                <a:gd name="connsiteX24" fmla="*/ 285559 w 480870"/>
                <a:gd name="connsiteY24" fmla="*/ 108871 h 299656"/>
                <a:gd name="connsiteX25" fmla="*/ 281083 w 480870"/>
                <a:gd name="connsiteY25" fmla="*/ 99155 h 299656"/>
                <a:gd name="connsiteX26" fmla="*/ 277368 w 480870"/>
                <a:gd name="connsiteY26" fmla="*/ 87154 h 299656"/>
                <a:gd name="connsiteX27" fmla="*/ 262414 w 480870"/>
                <a:gd name="connsiteY27" fmla="*/ 65818 h 299656"/>
                <a:gd name="connsiteX28" fmla="*/ 234315 w 480870"/>
                <a:gd name="connsiteY28" fmla="*/ 49721 h 299656"/>
                <a:gd name="connsiteX29" fmla="*/ 221932 w 480870"/>
                <a:gd name="connsiteY29" fmla="*/ 64294 h 299656"/>
                <a:gd name="connsiteX30" fmla="*/ 203549 w 480870"/>
                <a:gd name="connsiteY30" fmla="*/ 54959 h 299656"/>
                <a:gd name="connsiteX31" fmla="*/ 197929 w 480870"/>
                <a:gd name="connsiteY31" fmla="*/ 44863 h 299656"/>
                <a:gd name="connsiteX32" fmla="*/ 187833 w 480870"/>
                <a:gd name="connsiteY32" fmla="*/ 32480 h 299656"/>
                <a:gd name="connsiteX33" fmla="*/ 169831 w 480870"/>
                <a:gd name="connsiteY33" fmla="*/ 16383 h 299656"/>
                <a:gd name="connsiteX34" fmla="*/ 145066 w 480870"/>
                <a:gd name="connsiteY34" fmla="*/ 16383 h 299656"/>
                <a:gd name="connsiteX35" fmla="*/ 139827 w 480870"/>
                <a:gd name="connsiteY35" fmla="*/ 23146 h 299656"/>
                <a:gd name="connsiteX36" fmla="*/ 94869 w 480870"/>
                <a:gd name="connsiteY36" fmla="*/ 23527 h 299656"/>
                <a:gd name="connsiteX37" fmla="*/ 54007 w 480870"/>
                <a:gd name="connsiteY37" fmla="*/ 9334 h 299656"/>
                <a:gd name="connsiteX38" fmla="*/ 36385 w 480870"/>
                <a:gd name="connsiteY38" fmla="*/ 0 h 299656"/>
                <a:gd name="connsiteX39" fmla="*/ 0 w 480870"/>
                <a:gd name="connsiteY39" fmla="*/ 4763 h 299656"/>
                <a:gd name="connsiteX40" fmla="*/ 8382 w 480870"/>
                <a:gd name="connsiteY40" fmla="*/ 17907 h 299656"/>
                <a:gd name="connsiteX41" fmla="*/ 21717 w 480870"/>
                <a:gd name="connsiteY41" fmla="*/ 48768 h 299656"/>
                <a:gd name="connsiteX42" fmla="*/ 41338 w 480870"/>
                <a:gd name="connsiteY42" fmla="*/ 64579 h 299656"/>
                <a:gd name="connsiteX43" fmla="*/ 49054 w 480870"/>
                <a:gd name="connsiteY43" fmla="*/ 85630 h 299656"/>
                <a:gd name="connsiteX44" fmla="*/ 36385 w 480870"/>
                <a:gd name="connsiteY44" fmla="*/ 86677 h 299656"/>
                <a:gd name="connsiteX45" fmla="*/ 56007 w 480870"/>
                <a:gd name="connsiteY45" fmla="*/ 101441 h 299656"/>
                <a:gd name="connsiteX46" fmla="*/ 73152 w 480870"/>
                <a:gd name="connsiteY46" fmla="*/ 112014 h 299656"/>
                <a:gd name="connsiteX47" fmla="*/ 77724 w 480870"/>
                <a:gd name="connsiteY47" fmla="*/ 131635 h 299656"/>
                <a:gd name="connsiteX48" fmla="*/ 96012 w 480870"/>
                <a:gd name="connsiteY48" fmla="*/ 147733 h 299656"/>
                <a:gd name="connsiteX49" fmla="*/ 112871 w 480870"/>
                <a:gd name="connsiteY49" fmla="*/ 168116 h 299656"/>
                <a:gd name="connsiteX50" fmla="*/ 120586 w 480870"/>
                <a:gd name="connsiteY50" fmla="*/ 163163 h 299656"/>
                <a:gd name="connsiteX51" fmla="*/ 117062 w 480870"/>
                <a:gd name="connsiteY51" fmla="*/ 150495 h 299656"/>
                <a:gd name="connsiteX52" fmla="*/ 103727 w 480870"/>
                <a:gd name="connsiteY52" fmla="*/ 144875 h 299656"/>
                <a:gd name="connsiteX53" fmla="*/ 99917 w 480870"/>
                <a:gd name="connsiteY53" fmla="*/ 130873 h 299656"/>
                <a:gd name="connsiteX54" fmla="*/ 89725 w 480870"/>
                <a:gd name="connsiteY54" fmla="*/ 108394 h 299656"/>
                <a:gd name="connsiteX55" fmla="*/ 72199 w 480870"/>
                <a:gd name="connsiteY55" fmla="*/ 84582 h 299656"/>
                <a:gd name="connsiteX56" fmla="*/ 59531 w 480870"/>
                <a:gd name="connsiteY56" fmla="*/ 67342 h 299656"/>
                <a:gd name="connsiteX57" fmla="*/ 61246 w 480870"/>
                <a:gd name="connsiteY57" fmla="*/ 58960 h 299656"/>
                <a:gd name="connsiteX58" fmla="*/ 48958 w 480870"/>
                <a:gd name="connsiteY58" fmla="*/ 53721 h 299656"/>
                <a:gd name="connsiteX59" fmla="*/ 40196 w 480870"/>
                <a:gd name="connsiteY59" fmla="*/ 41434 h 299656"/>
                <a:gd name="connsiteX60" fmla="*/ 34957 w 480870"/>
                <a:gd name="connsiteY60" fmla="*/ 17907 h 299656"/>
                <a:gd name="connsiteX61" fmla="*/ 40576 w 480870"/>
                <a:gd name="connsiteY61" fmla="*/ 16192 h 299656"/>
                <a:gd name="connsiteX62" fmla="*/ 46196 w 480870"/>
                <a:gd name="connsiteY62" fmla="*/ 19050 h 299656"/>
                <a:gd name="connsiteX63" fmla="*/ 54578 w 480870"/>
                <a:gd name="connsiteY63" fmla="*/ 22574 h 299656"/>
                <a:gd name="connsiteX64" fmla="*/ 65056 w 480870"/>
                <a:gd name="connsiteY64" fmla="*/ 24670 h 299656"/>
                <a:gd name="connsiteX65" fmla="*/ 67818 w 480870"/>
                <a:gd name="connsiteY65" fmla="*/ 44672 h 299656"/>
                <a:gd name="connsiteX66" fmla="*/ 70580 w 480870"/>
                <a:gd name="connsiteY66" fmla="*/ 62579 h 299656"/>
                <a:gd name="connsiteX67" fmla="*/ 77915 w 480870"/>
                <a:gd name="connsiteY67" fmla="*/ 66770 h 299656"/>
                <a:gd name="connsiteX68" fmla="*/ 89154 w 480870"/>
                <a:gd name="connsiteY68" fmla="*/ 75914 h 299656"/>
                <a:gd name="connsiteX69" fmla="*/ 102489 w 480870"/>
                <a:gd name="connsiteY69" fmla="*/ 85058 h 299656"/>
                <a:gd name="connsiteX70" fmla="*/ 110204 w 480870"/>
                <a:gd name="connsiteY70" fmla="*/ 95631 h 299656"/>
                <a:gd name="connsiteX71" fmla="*/ 121063 w 480870"/>
                <a:gd name="connsiteY71" fmla="*/ 104013 h 299656"/>
                <a:gd name="connsiteX72" fmla="*/ 123539 w 480870"/>
                <a:gd name="connsiteY72" fmla="*/ 113443 h 299656"/>
                <a:gd name="connsiteX73" fmla="*/ 133350 w 480870"/>
                <a:gd name="connsiteY73" fmla="*/ 125730 h 299656"/>
                <a:gd name="connsiteX74" fmla="*/ 146304 w 480870"/>
                <a:gd name="connsiteY74" fmla="*/ 137636 h 299656"/>
                <a:gd name="connsiteX75" fmla="*/ 180308 w 480870"/>
                <a:gd name="connsiteY75" fmla="*/ 175546 h 299656"/>
                <a:gd name="connsiteX76" fmla="*/ 188023 w 480870"/>
                <a:gd name="connsiteY76" fmla="*/ 192691 h 299656"/>
                <a:gd name="connsiteX77" fmla="*/ 187357 w 480870"/>
                <a:gd name="connsiteY77" fmla="*/ 204311 h 299656"/>
                <a:gd name="connsiteX78" fmla="*/ 182404 w 480870"/>
                <a:gd name="connsiteY78" fmla="*/ 209931 h 299656"/>
                <a:gd name="connsiteX79" fmla="*/ 195072 w 480870"/>
                <a:gd name="connsiteY79" fmla="*/ 229552 h 299656"/>
                <a:gd name="connsiteX80" fmla="*/ 217837 w 480870"/>
                <a:gd name="connsiteY80" fmla="*/ 244983 h 299656"/>
                <a:gd name="connsiteX81" fmla="*/ 243078 w 480870"/>
                <a:gd name="connsiteY81" fmla="*/ 252698 h 299656"/>
                <a:gd name="connsiteX82" fmla="*/ 274320 w 480870"/>
                <a:gd name="connsiteY82" fmla="*/ 268510 h 299656"/>
                <a:gd name="connsiteX83" fmla="*/ 310134 w 480870"/>
                <a:gd name="connsiteY83" fmla="*/ 283940 h 299656"/>
                <a:gd name="connsiteX84" fmla="*/ 342043 w 480870"/>
                <a:gd name="connsiteY84" fmla="*/ 282226 h 299656"/>
                <a:gd name="connsiteX85" fmla="*/ 370808 w 480870"/>
                <a:gd name="connsiteY85" fmla="*/ 286417 h 299656"/>
                <a:gd name="connsiteX86" fmla="*/ 387858 w 480870"/>
                <a:gd name="connsiteY86" fmla="*/ 299656 h 299656"/>
                <a:gd name="connsiteX87" fmla="*/ 401288 w 480870"/>
                <a:gd name="connsiteY87" fmla="*/ 282130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80870" h="299656">
                  <a:moveTo>
                    <a:pt x="401288" y="282130"/>
                  </a:moveTo>
                  <a:cubicBezTo>
                    <a:pt x="403003" y="281750"/>
                    <a:pt x="420624" y="284131"/>
                    <a:pt x="422243" y="279749"/>
                  </a:cubicBezTo>
                  <a:cubicBezTo>
                    <a:pt x="423958" y="275368"/>
                    <a:pt x="409004" y="265557"/>
                    <a:pt x="410718" y="264509"/>
                  </a:cubicBezTo>
                  <a:cubicBezTo>
                    <a:pt x="412433" y="263461"/>
                    <a:pt x="413099" y="252698"/>
                    <a:pt x="415766" y="252698"/>
                  </a:cubicBezTo>
                  <a:cubicBezTo>
                    <a:pt x="418433" y="252698"/>
                    <a:pt x="443198" y="253365"/>
                    <a:pt x="444532" y="252698"/>
                  </a:cubicBezTo>
                  <a:cubicBezTo>
                    <a:pt x="445865" y="252031"/>
                    <a:pt x="450628" y="243173"/>
                    <a:pt x="454723" y="242888"/>
                  </a:cubicBezTo>
                  <a:cubicBezTo>
                    <a:pt x="456533" y="242697"/>
                    <a:pt x="459486" y="244983"/>
                    <a:pt x="462058" y="247459"/>
                  </a:cubicBezTo>
                  <a:cubicBezTo>
                    <a:pt x="466630" y="243268"/>
                    <a:pt x="468249" y="233743"/>
                    <a:pt x="469106" y="226028"/>
                  </a:cubicBezTo>
                  <a:cubicBezTo>
                    <a:pt x="470154" y="216598"/>
                    <a:pt x="467011" y="213360"/>
                    <a:pt x="471868" y="208121"/>
                  </a:cubicBezTo>
                  <a:cubicBezTo>
                    <a:pt x="476821" y="202883"/>
                    <a:pt x="482060" y="202501"/>
                    <a:pt x="480631" y="195167"/>
                  </a:cubicBezTo>
                  <a:cubicBezTo>
                    <a:pt x="479203" y="187833"/>
                    <a:pt x="472535" y="195167"/>
                    <a:pt x="466916" y="191643"/>
                  </a:cubicBezTo>
                  <a:cubicBezTo>
                    <a:pt x="461296" y="188119"/>
                    <a:pt x="456438" y="190595"/>
                    <a:pt x="442055" y="192691"/>
                  </a:cubicBezTo>
                  <a:cubicBezTo>
                    <a:pt x="427672" y="194786"/>
                    <a:pt x="421005" y="200787"/>
                    <a:pt x="421672" y="210884"/>
                  </a:cubicBezTo>
                  <a:cubicBezTo>
                    <a:pt x="422338" y="221075"/>
                    <a:pt x="416719" y="216503"/>
                    <a:pt x="417100" y="225266"/>
                  </a:cubicBezTo>
                  <a:cubicBezTo>
                    <a:pt x="417481" y="234029"/>
                    <a:pt x="405860" y="234410"/>
                    <a:pt x="406527" y="239649"/>
                  </a:cubicBezTo>
                  <a:cubicBezTo>
                    <a:pt x="407194" y="244888"/>
                    <a:pt x="397383" y="239649"/>
                    <a:pt x="394621" y="237934"/>
                  </a:cubicBezTo>
                  <a:cubicBezTo>
                    <a:pt x="391859" y="236220"/>
                    <a:pt x="361664" y="245269"/>
                    <a:pt x="357473" y="246031"/>
                  </a:cubicBezTo>
                  <a:cubicBezTo>
                    <a:pt x="353282" y="246697"/>
                    <a:pt x="345567" y="237268"/>
                    <a:pt x="339566" y="237649"/>
                  </a:cubicBezTo>
                  <a:cubicBezTo>
                    <a:pt x="333565" y="238030"/>
                    <a:pt x="331184" y="228886"/>
                    <a:pt x="330422" y="221551"/>
                  </a:cubicBezTo>
                  <a:cubicBezTo>
                    <a:pt x="329755" y="214217"/>
                    <a:pt x="318516" y="207550"/>
                    <a:pt x="313563" y="200882"/>
                  </a:cubicBezTo>
                  <a:cubicBezTo>
                    <a:pt x="308610" y="194215"/>
                    <a:pt x="307943" y="179451"/>
                    <a:pt x="307562" y="170021"/>
                  </a:cubicBezTo>
                  <a:cubicBezTo>
                    <a:pt x="307181" y="160592"/>
                    <a:pt x="306134" y="144399"/>
                    <a:pt x="312801" y="125825"/>
                  </a:cubicBezTo>
                  <a:cubicBezTo>
                    <a:pt x="313658" y="123349"/>
                    <a:pt x="314134" y="121158"/>
                    <a:pt x="314230" y="119253"/>
                  </a:cubicBezTo>
                  <a:cubicBezTo>
                    <a:pt x="311848" y="117729"/>
                    <a:pt x="309467" y="116681"/>
                    <a:pt x="307657" y="116776"/>
                  </a:cubicBezTo>
                  <a:cubicBezTo>
                    <a:pt x="301657" y="117158"/>
                    <a:pt x="288131" y="108871"/>
                    <a:pt x="285559" y="108871"/>
                  </a:cubicBezTo>
                  <a:cubicBezTo>
                    <a:pt x="282892" y="108871"/>
                    <a:pt x="283273" y="102489"/>
                    <a:pt x="281083" y="99155"/>
                  </a:cubicBezTo>
                  <a:cubicBezTo>
                    <a:pt x="278797" y="95821"/>
                    <a:pt x="280321" y="89440"/>
                    <a:pt x="277368" y="87154"/>
                  </a:cubicBezTo>
                  <a:cubicBezTo>
                    <a:pt x="274320" y="84868"/>
                    <a:pt x="265367" y="76295"/>
                    <a:pt x="262414" y="65818"/>
                  </a:cubicBezTo>
                  <a:cubicBezTo>
                    <a:pt x="259366" y="55340"/>
                    <a:pt x="241078" y="50101"/>
                    <a:pt x="234315" y="49721"/>
                  </a:cubicBezTo>
                  <a:cubicBezTo>
                    <a:pt x="227552" y="49339"/>
                    <a:pt x="223838" y="63627"/>
                    <a:pt x="221932" y="64294"/>
                  </a:cubicBezTo>
                  <a:cubicBezTo>
                    <a:pt x="220027" y="65056"/>
                    <a:pt x="207359" y="56769"/>
                    <a:pt x="203549" y="54959"/>
                  </a:cubicBezTo>
                  <a:cubicBezTo>
                    <a:pt x="199834" y="53054"/>
                    <a:pt x="197929" y="49339"/>
                    <a:pt x="197929" y="44863"/>
                  </a:cubicBezTo>
                  <a:cubicBezTo>
                    <a:pt x="197929" y="40386"/>
                    <a:pt x="190024" y="33242"/>
                    <a:pt x="187833" y="32480"/>
                  </a:cubicBezTo>
                  <a:cubicBezTo>
                    <a:pt x="185547" y="31718"/>
                    <a:pt x="169831" y="16383"/>
                    <a:pt x="169831" y="16383"/>
                  </a:cubicBezTo>
                  <a:lnTo>
                    <a:pt x="145066" y="16383"/>
                  </a:lnTo>
                  <a:lnTo>
                    <a:pt x="139827" y="23146"/>
                  </a:lnTo>
                  <a:lnTo>
                    <a:pt x="94869" y="23527"/>
                  </a:lnTo>
                  <a:cubicBezTo>
                    <a:pt x="94869" y="23527"/>
                    <a:pt x="60388" y="10763"/>
                    <a:pt x="54007" y="9334"/>
                  </a:cubicBezTo>
                  <a:cubicBezTo>
                    <a:pt x="47625" y="7810"/>
                    <a:pt x="36385" y="0"/>
                    <a:pt x="36385" y="0"/>
                  </a:cubicBezTo>
                  <a:lnTo>
                    <a:pt x="0" y="4763"/>
                  </a:lnTo>
                  <a:cubicBezTo>
                    <a:pt x="1905" y="8763"/>
                    <a:pt x="4477" y="13049"/>
                    <a:pt x="8382" y="17907"/>
                  </a:cubicBezTo>
                  <a:cubicBezTo>
                    <a:pt x="15716" y="27051"/>
                    <a:pt x="21050" y="43148"/>
                    <a:pt x="21717" y="48768"/>
                  </a:cubicBezTo>
                  <a:cubicBezTo>
                    <a:pt x="22384" y="54388"/>
                    <a:pt x="32575" y="58960"/>
                    <a:pt x="41338" y="64579"/>
                  </a:cubicBezTo>
                  <a:cubicBezTo>
                    <a:pt x="50101" y="70199"/>
                    <a:pt x="50101" y="82486"/>
                    <a:pt x="49054" y="85630"/>
                  </a:cubicBezTo>
                  <a:cubicBezTo>
                    <a:pt x="48006" y="88773"/>
                    <a:pt x="37147" y="83534"/>
                    <a:pt x="36385" y="86677"/>
                  </a:cubicBezTo>
                  <a:cubicBezTo>
                    <a:pt x="35719" y="89821"/>
                    <a:pt x="50387" y="102108"/>
                    <a:pt x="56007" y="101441"/>
                  </a:cubicBezTo>
                  <a:cubicBezTo>
                    <a:pt x="61627" y="100775"/>
                    <a:pt x="64389" y="104204"/>
                    <a:pt x="73152" y="112014"/>
                  </a:cubicBezTo>
                  <a:cubicBezTo>
                    <a:pt x="81915" y="119729"/>
                    <a:pt x="81248" y="128873"/>
                    <a:pt x="77724" y="131635"/>
                  </a:cubicBezTo>
                  <a:cubicBezTo>
                    <a:pt x="74200" y="134493"/>
                    <a:pt x="84772" y="140398"/>
                    <a:pt x="96012" y="147733"/>
                  </a:cubicBezTo>
                  <a:cubicBezTo>
                    <a:pt x="107251" y="155067"/>
                    <a:pt x="111823" y="164211"/>
                    <a:pt x="112871" y="168116"/>
                  </a:cubicBezTo>
                  <a:cubicBezTo>
                    <a:pt x="113919" y="172021"/>
                    <a:pt x="118872" y="168497"/>
                    <a:pt x="120586" y="163163"/>
                  </a:cubicBezTo>
                  <a:cubicBezTo>
                    <a:pt x="122301" y="157925"/>
                    <a:pt x="117062" y="156496"/>
                    <a:pt x="117062" y="150495"/>
                  </a:cubicBezTo>
                  <a:cubicBezTo>
                    <a:pt x="117062" y="144494"/>
                    <a:pt x="107918" y="145542"/>
                    <a:pt x="103727" y="144875"/>
                  </a:cubicBezTo>
                  <a:cubicBezTo>
                    <a:pt x="99536" y="144209"/>
                    <a:pt x="104108" y="135064"/>
                    <a:pt x="99917" y="130873"/>
                  </a:cubicBezTo>
                  <a:cubicBezTo>
                    <a:pt x="95726" y="126683"/>
                    <a:pt x="91821" y="116110"/>
                    <a:pt x="89725" y="108394"/>
                  </a:cubicBezTo>
                  <a:cubicBezTo>
                    <a:pt x="87630" y="100679"/>
                    <a:pt x="76771" y="92964"/>
                    <a:pt x="72199" y="84582"/>
                  </a:cubicBezTo>
                  <a:cubicBezTo>
                    <a:pt x="67627" y="76200"/>
                    <a:pt x="62770" y="69533"/>
                    <a:pt x="59531" y="67342"/>
                  </a:cubicBezTo>
                  <a:cubicBezTo>
                    <a:pt x="56388" y="65246"/>
                    <a:pt x="64103" y="62103"/>
                    <a:pt x="61246" y="58960"/>
                  </a:cubicBezTo>
                  <a:cubicBezTo>
                    <a:pt x="58483" y="55817"/>
                    <a:pt x="54197" y="56102"/>
                    <a:pt x="48958" y="53721"/>
                  </a:cubicBezTo>
                  <a:cubicBezTo>
                    <a:pt x="43720" y="51244"/>
                    <a:pt x="40196" y="47054"/>
                    <a:pt x="40196" y="41434"/>
                  </a:cubicBezTo>
                  <a:cubicBezTo>
                    <a:pt x="40196" y="35814"/>
                    <a:pt x="36671" y="22479"/>
                    <a:pt x="34957" y="17907"/>
                  </a:cubicBezTo>
                  <a:cubicBezTo>
                    <a:pt x="33242" y="13335"/>
                    <a:pt x="38862" y="14097"/>
                    <a:pt x="40576" y="16192"/>
                  </a:cubicBezTo>
                  <a:cubicBezTo>
                    <a:pt x="42291" y="18288"/>
                    <a:pt x="43720" y="20383"/>
                    <a:pt x="46196" y="19050"/>
                  </a:cubicBezTo>
                  <a:cubicBezTo>
                    <a:pt x="48673" y="17621"/>
                    <a:pt x="52864" y="18669"/>
                    <a:pt x="54578" y="22574"/>
                  </a:cubicBezTo>
                  <a:cubicBezTo>
                    <a:pt x="56293" y="26384"/>
                    <a:pt x="62294" y="22955"/>
                    <a:pt x="65056" y="24670"/>
                  </a:cubicBezTo>
                  <a:cubicBezTo>
                    <a:pt x="67818" y="26384"/>
                    <a:pt x="58769" y="28480"/>
                    <a:pt x="67818" y="44672"/>
                  </a:cubicBezTo>
                  <a:cubicBezTo>
                    <a:pt x="76962" y="60769"/>
                    <a:pt x="70580" y="51721"/>
                    <a:pt x="70580" y="62579"/>
                  </a:cubicBezTo>
                  <a:cubicBezTo>
                    <a:pt x="70580" y="73438"/>
                    <a:pt x="76200" y="68580"/>
                    <a:pt x="77915" y="66770"/>
                  </a:cubicBezTo>
                  <a:cubicBezTo>
                    <a:pt x="79629" y="65056"/>
                    <a:pt x="84582" y="70294"/>
                    <a:pt x="89154" y="75914"/>
                  </a:cubicBezTo>
                  <a:cubicBezTo>
                    <a:pt x="93726" y="81534"/>
                    <a:pt x="102489" y="81915"/>
                    <a:pt x="102489" y="85058"/>
                  </a:cubicBezTo>
                  <a:cubicBezTo>
                    <a:pt x="102489" y="88201"/>
                    <a:pt x="104203" y="94488"/>
                    <a:pt x="110204" y="95631"/>
                  </a:cubicBezTo>
                  <a:cubicBezTo>
                    <a:pt x="116205" y="96679"/>
                    <a:pt x="117253" y="103346"/>
                    <a:pt x="121063" y="104013"/>
                  </a:cubicBezTo>
                  <a:cubicBezTo>
                    <a:pt x="124968" y="104680"/>
                    <a:pt x="125635" y="108966"/>
                    <a:pt x="123539" y="113443"/>
                  </a:cubicBezTo>
                  <a:cubicBezTo>
                    <a:pt x="121444" y="118015"/>
                    <a:pt x="123539" y="121825"/>
                    <a:pt x="133350" y="125730"/>
                  </a:cubicBezTo>
                  <a:cubicBezTo>
                    <a:pt x="143161" y="129635"/>
                    <a:pt x="138589" y="130302"/>
                    <a:pt x="146304" y="137636"/>
                  </a:cubicBezTo>
                  <a:cubicBezTo>
                    <a:pt x="154019" y="144971"/>
                    <a:pt x="175736" y="168878"/>
                    <a:pt x="180308" y="175546"/>
                  </a:cubicBezTo>
                  <a:cubicBezTo>
                    <a:pt x="184880" y="182213"/>
                    <a:pt x="186309" y="187833"/>
                    <a:pt x="188023" y="192691"/>
                  </a:cubicBezTo>
                  <a:cubicBezTo>
                    <a:pt x="189738" y="197644"/>
                    <a:pt x="184499" y="200025"/>
                    <a:pt x="187357" y="204311"/>
                  </a:cubicBezTo>
                  <a:cubicBezTo>
                    <a:pt x="190119" y="208502"/>
                    <a:pt x="182118" y="206788"/>
                    <a:pt x="182404" y="209931"/>
                  </a:cubicBezTo>
                  <a:cubicBezTo>
                    <a:pt x="182785" y="213074"/>
                    <a:pt x="187357" y="228886"/>
                    <a:pt x="195072" y="229552"/>
                  </a:cubicBezTo>
                  <a:cubicBezTo>
                    <a:pt x="202787" y="230219"/>
                    <a:pt x="211550" y="239744"/>
                    <a:pt x="217837" y="244983"/>
                  </a:cubicBezTo>
                  <a:cubicBezTo>
                    <a:pt x="224123" y="250222"/>
                    <a:pt x="233648" y="249174"/>
                    <a:pt x="243078" y="252698"/>
                  </a:cubicBezTo>
                  <a:cubicBezTo>
                    <a:pt x="252508" y="256222"/>
                    <a:pt x="260604" y="264605"/>
                    <a:pt x="274320" y="268510"/>
                  </a:cubicBezTo>
                  <a:cubicBezTo>
                    <a:pt x="288036" y="272320"/>
                    <a:pt x="301371" y="278321"/>
                    <a:pt x="310134" y="283940"/>
                  </a:cubicBezTo>
                  <a:cubicBezTo>
                    <a:pt x="318897" y="289560"/>
                    <a:pt x="329755" y="287084"/>
                    <a:pt x="342043" y="282226"/>
                  </a:cubicBezTo>
                  <a:cubicBezTo>
                    <a:pt x="354330" y="277273"/>
                    <a:pt x="363760" y="283655"/>
                    <a:pt x="370808" y="286417"/>
                  </a:cubicBezTo>
                  <a:cubicBezTo>
                    <a:pt x="374237" y="287846"/>
                    <a:pt x="381000" y="293656"/>
                    <a:pt x="387858" y="299656"/>
                  </a:cubicBezTo>
                  <a:cubicBezTo>
                    <a:pt x="394525" y="290322"/>
                    <a:pt x="400431" y="282321"/>
                    <a:pt x="401288" y="28213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2001966-8674-FF20-B56E-A56F2E3A5D57}"/>
                </a:ext>
              </a:extLst>
            </p:cNvPr>
            <p:cNvSpPr/>
            <p:nvPr/>
          </p:nvSpPr>
          <p:spPr>
            <a:xfrm>
              <a:off x="3189382" y="3741308"/>
              <a:ext cx="123710" cy="120216"/>
            </a:xfrm>
            <a:custGeom>
              <a:avLst/>
              <a:gdLst>
                <a:gd name="connsiteX0" fmla="*/ 58864 w 67437"/>
                <a:gd name="connsiteY0" fmla="*/ 43625 h 65532"/>
                <a:gd name="connsiteX1" fmla="*/ 67437 w 67437"/>
                <a:gd name="connsiteY1" fmla="*/ 34766 h 65532"/>
                <a:gd name="connsiteX2" fmla="*/ 61055 w 67437"/>
                <a:gd name="connsiteY2" fmla="*/ 31052 h 65532"/>
                <a:gd name="connsiteX3" fmla="*/ 53150 w 67437"/>
                <a:gd name="connsiteY3" fmla="*/ 32099 h 65532"/>
                <a:gd name="connsiteX4" fmla="*/ 54007 w 67437"/>
                <a:gd name="connsiteY4" fmla="*/ 191 h 65532"/>
                <a:gd name="connsiteX5" fmla="*/ 27432 w 67437"/>
                <a:gd name="connsiteY5" fmla="*/ 0 h 65532"/>
                <a:gd name="connsiteX6" fmla="*/ 22384 w 67437"/>
                <a:gd name="connsiteY6" fmla="*/ 11811 h 65532"/>
                <a:gd name="connsiteX7" fmla="*/ 33909 w 67437"/>
                <a:gd name="connsiteY7" fmla="*/ 27051 h 65532"/>
                <a:gd name="connsiteX8" fmla="*/ 12954 w 67437"/>
                <a:gd name="connsiteY8" fmla="*/ 29432 h 65532"/>
                <a:gd name="connsiteX9" fmla="*/ 0 w 67437"/>
                <a:gd name="connsiteY9" fmla="*/ 46482 h 65532"/>
                <a:gd name="connsiteX10" fmla="*/ 17335 w 67437"/>
                <a:gd name="connsiteY10" fmla="*/ 61341 h 65532"/>
                <a:gd name="connsiteX11" fmla="*/ 39433 w 67437"/>
                <a:gd name="connsiteY11" fmla="*/ 65151 h 65532"/>
                <a:gd name="connsiteX12" fmla="*/ 39910 w 67437"/>
                <a:gd name="connsiteY12" fmla="*/ 65532 h 65532"/>
                <a:gd name="connsiteX13" fmla="*/ 51149 w 67437"/>
                <a:gd name="connsiteY13" fmla="*/ 56102 h 65532"/>
                <a:gd name="connsiteX14" fmla="*/ 58864 w 67437"/>
                <a:gd name="connsiteY14" fmla="*/ 43625 h 6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437" h="65532">
                  <a:moveTo>
                    <a:pt x="58864" y="43625"/>
                  </a:moveTo>
                  <a:cubicBezTo>
                    <a:pt x="62293" y="40862"/>
                    <a:pt x="65246" y="37529"/>
                    <a:pt x="67437" y="34766"/>
                  </a:cubicBezTo>
                  <a:cubicBezTo>
                    <a:pt x="61913" y="37719"/>
                    <a:pt x="60293" y="34862"/>
                    <a:pt x="61055" y="31052"/>
                  </a:cubicBezTo>
                  <a:lnTo>
                    <a:pt x="53150" y="32099"/>
                  </a:lnTo>
                  <a:lnTo>
                    <a:pt x="54007" y="191"/>
                  </a:lnTo>
                  <a:cubicBezTo>
                    <a:pt x="47625" y="476"/>
                    <a:pt x="29718" y="0"/>
                    <a:pt x="27432" y="0"/>
                  </a:cubicBezTo>
                  <a:cubicBezTo>
                    <a:pt x="24765" y="0"/>
                    <a:pt x="24003" y="10858"/>
                    <a:pt x="22384" y="11811"/>
                  </a:cubicBezTo>
                  <a:cubicBezTo>
                    <a:pt x="20669" y="12859"/>
                    <a:pt x="35624" y="22670"/>
                    <a:pt x="33909" y="27051"/>
                  </a:cubicBezTo>
                  <a:cubicBezTo>
                    <a:pt x="32195" y="31433"/>
                    <a:pt x="14573" y="29051"/>
                    <a:pt x="12954" y="29432"/>
                  </a:cubicBezTo>
                  <a:cubicBezTo>
                    <a:pt x="12192" y="29623"/>
                    <a:pt x="6191" y="37624"/>
                    <a:pt x="0" y="46482"/>
                  </a:cubicBezTo>
                  <a:cubicBezTo>
                    <a:pt x="6953" y="52673"/>
                    <a:pt x="14002" y="59150"/>
                    <a:pt x="17335" y="61341"/>
                  </a:cubicBezTo>
                  <a:cubicBezTo>
                    <a:pt x="24003" y="65532"/>
                    <a:pt x="34862" y="60960"/>
                    <a:pt x="39433" y="65151"/>
                  </a:cubicBezTo>
                  <a:cubicBezTo>
                    <a:pt x="39529" y="65246"/>
                    <a:pt x="39814" y="65437"/>
                    <a:pt x="39910" y="65532"/>
                  </a:cubicBezTo>
                  <a:cubicBezTo>
                    <a:pt x="44672" y="61055"/>
                    <a:pt x="49530" y="56579"/>
                    <a:pt x="51149" y="56102"/>
                  </a:cubicBezTo>
                  <a:cubicBezTo>
                    <a:pt x="54483" y="55150"/>
                    <a:pt x="51816" y="49340"/>
                    <a:pt x="58864" y="4362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6D90295-4477-F2F8-81DB-D541817FDE21}"/>
                </a:ext>
              </a:extLst>
            </p:cNvPr>
            <p:cNvSpPr/>
            <p:nvPr/>
          </p:nvSpPr>
          <p:spPr>
            <a:xfrm>
              <a:off x="3286881" y="3722941"/>
              <a:ext cx="37742" cy="77076"/>
            </a:xfrm>
            <a:custGeom>
              <a:avLst/>
              <a:gdLst>
                <a:gd name="connsiteX0" fmla="*/ 3048 w 20574"/>
                <a:gd name="connsiteY0" fmla="*/ 9917 h 42016"/>
                <a:gd name="connsiteX1" fmla="*/ 857 w 20574"/>
                <a:gd name="connsiteY1" fmla="*/ 10108 h 42016"/>
                <a:gd name="connsiteX2" fmla="*/ 0 w 20574"/>
                <a:gd name="connsiteY2" fmla="*/ 42016 h 42016"/>
                <a:gd name="connsiteX3" fmla="*/ 7906 w 20574"/>
                <a:gd name="connsiteY3" fmla="*/ 40969 h 42016"/>
                <a:gd name="connsiteX4" fmla="*/ 12859 w 20574"/>
                <a:gd name="connsiteY4" fmla="*/ 32968 h 42016"/>
                <a:gd name="connsiteX5" fmla="*/ 17050 w 20574"/>
                <a:gd name="connsiteY5" fmla="*/ 6679 h 42016"/>
                <a:gd name="connsiteX6" fmla="*/ 20574 w 20574"/>
                <a:gd name="connsiteY6" fmla="*/ 4583 h 42016"/>
                <a:gd name="connsiteX7" fmla="*/ 13144 w 20574"/>
                <a:gd name="connsiteY7" fmla="*/ 11 h 42016"/>
                <a:gd name="connsiteX8" fmla="*/ 3048 w 20574"/>
                <a:gd name="connsiteY8" fmla="*/ 9917 h 4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4" h="42016">
                  <a:moveTo>
                    <a:pt x="3048" y="9917"/>
                  </a:moveTo>
                  <a:cubicBezTo>
                    <a:pt x="2858" y="10012"/>
                    <a:pt x="2000" y="10108"/>
                    <a:pt x="857" y="10108"/>
                  </a:cubicBezTo>
                  <a:lnTo>
                    <a:pt x="0" y="42016"/>
                  </a:lnTo>
                  <a:lnTo>
                    <a:pt x="7906" y="40969"/>
                  </a:lnTo>
                  <a:cubicBezTo>
                    <a:pt x="8477" y="38206"/>
                    <a:pt x="10287" y="34968"/>
                    <a:pt x="12859" y="32968"/>
                  </a:cubicBezTo>
                  <a:cubicBezTo>
                    <a:pt x="19145" y="28015"/>
                    <a:pt x="9716" y="8393"/>
                    <a:pt x="17050" y="6679"/>
                  </a:cubicBezTo>
                  <a:cubicBezTo>
                    <a:pt x="18383" y="6298"/>
                    <a:pt x="19526" y="5536"/>
                    <a:pt x="20574" y="4583"/>
                  </a:cubicBezTo>
                  <a:cubicBezTo>
                    <a:pt x="18002" y="2107"/>
                    <a:pt x="15050" y="-179"/>
                    <a:pt x="13144" y="11"/>
                  </a:cubicBezTo>
                  <a:cubicBezTo>
                    <a:pt x="9144" y="487"/>
                    <a:pt x="4381" y="9250"/>
                    <a:pt x="3048" y="991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69F8989-8AB4-12B7-08E4-4490CD27A27A}"/>
                </a:ext>
              </a:extLst>
            </p:cNvPr>
            <p:cNvSpPr/>
            <p:nvPr/>
          </p:nvSpPr>
          <p:spPr>
            <a:xfrm>
              <a:off x="3338877" y="3825341"/>
              <a:ext cx="122639" cy="127007"/>
            </a:xfrm>
            <a:custGeom>
              <a:avLst/>
              <a:gdLst>
                <a:gd name="connsiteX0" fmla="*/ 36140 w 66853"/>
                <a:gd name="connsiteY0" fmla="*/ 65540 h 69234"/>
                <a:gd name="connsiteX1" fmla="*/ 51761 w 66853"/>
                <a:gd name="connsiteY1" fmla="*/ 68112 h 69234"/>
                <a:gd name="connsiteX2" fmla="*/ 59572 w 66853"/>
                <a:gd name="connsiteY2" fmla="*/ 68969 h 69234"/>
                <a:gd name="connsiteX3" fmla="*/ 57381 w 66853"/>
                <a:gd name="connsiteY3" fmla="*/ 65540 h 69234"/>
                <a:gd name="connsiteX4" fmla="*/ 61191 w 66853"/>
                <a:gd name="connsiteY4" fmla="*/ 45157 h 69234"/>
                <a:gd name="connsiteX5" fmla="*/ 63286 w 66853"/>
                <a:gd name="connsiteY5" fmla="*/ 18106 h 69234"/>
                <a:gd name="connsiteX6" fmla="*/ 66811 w 66853"/>
                <a:gd name="connsiteY6" fmla="*/ 1627 h 69234"/>
                <a:gd name="connsiteX7" fmla="*/ 66811 w 66853"/>
                <a:gd name="connsiteY7" fmla="*/ 8 h 69234"/>
                <a:gd name="connsiteX8" fmla="*/ 48332 w 66853"/>
                <a:gd name="connsiteY8" fmla="*/ 7438 h 69234"/>
                <a:gd name="connsiteX9" fmla="*/ 33092 w 66853"/>
                <a:gd name="connsiteY9" fmla="*/ 10771 h 69234"/>
                <a:gd name="connsiteX10" fmla="*/ 15852 w 66853"/>
                <a:gd name="connsiteY10" fmla="*/ 18201 h 69234"/>
                <a:gd name="connsiteX11" fmla="*/ 10804 w 66853"/>
                <a:gd name="connsiteY11" fmla="*/ 28012 h 69234"/>
                <a:gd name="connsiteX12" fmla="*/ 6041 w 66853"/>
                <a:gd name="connsiteY12" fmla="*/ 32393 h 69234"/>
                <a:gd name="connsiteX13" fmla="*/ 136 w 66853"/>
                <a:gd name="connsiteY13" fmla="*/ 33727 h 69234"/>
                <a:gd name="connsiteX14" fmla="*/ 2612 w 66853"/>
                <a:gd name="connsiteY14" fmla="*/ 39727 h 69234"/>
                <a:gd name="connsiteX15" fmla="*/ 21948 w 66853"/>
                <a:gd name="connsiteY15" fmla="*/ 58301 h 69234"/>
                <a:gd name="connsiteX16" fmla="*/ 27377 w 66853"/>
                <a:gd name="connsiteY16" fmla="*/ 64683 h 69234"/>
                <a:gd name="connsiteX17" fmla="*/ 36140 w 66853"/>
                <a:gd name="connsiteY17" fmla="*/ 65540 h 6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853" h="69234">
                  <a:moveTo>
                    <a:pt x="36140" y="65540"/>
                  </a:moveTo>
                  <a:cubicBezTo>
                    <a:pt x="39665" y="67255"/>
                    <a:pt x="48332" y="65540"/>
                    <a:pt x="51761" y="68112"/>
                  </a:cubicBezTo>
                  <a:cubicBezTo>
                    <a:pt x="53476" y="69350"/>
                    <a:pt x="56333" y="69445"/>
                    <a:pt x="59572" y="68969"/>
                  </a:cubicBezTo>
                  <a:cubicBezTo>
                    <a:pt x="58524" y="67540"/>
                    <a:pt x="57762" y="66302"/>
                    <a:pt x="57381" y="65540"/>
                  </a:cubicBezTo>
                  <a:cubicBezTo>
                    <a:pt x="54904" y="60968"/>
                    <a:pt x="59095" y="51824"/>
                    <a:pt x="61191" y="45157"/>
                  </a:cubicBezTo>
                  <a:cubicBezTo>
                    <a:pt x="63286" y="38489"/>
                    <a:pt x="59477" y="22392"/>
                    <a:pt x="63286" y="18106"/>
                  </a:cubicBezTo>
                  <a:cubicBezTo>
                    <a:pt x="67097" y="13915"/>
                    <a:pt x="65001" y="11438"/>
                    <a:pt x="66811" y="1627"/>
                  </a:cubicBezTo>
                  <a:cubicBezTo>
                    <a:pt x="66906" y="961"/>
                    <a:pt x="66811" y="580"/>
                    <a:pt x="66811" y="8"/>
                  </a:cubicBezTo>
                  <a:cubicBezTo>
                    <a:pt x="58905" y="-278"/>
                    <a:pt x="50809" y="7152"/>
                    <a:pt x="48332" y="7438"/>
                  </a:cubicBezTo>
                  <a:cubicBezTo>
                    <a:pt x="45284" y="7819"/>
                    <a:pt x="34426" y="5056"/>
                    <a:pt x="33092" y="10771"/>
                  </a:cubicBezTo>
                  <a:cubicBezTo>
                    <a:pt x="31759" y="16486"/>
                    <a:pt x="24996" y="17534"/>
                    <a:pt x="15852" y="18201"/>
                  </a:cubicBezTo>
                  <a:cubicBezTo>
                    <a:pt x="6708" y="18868"/>
                    <a:pt x="11470" y="26678"/>
                    <a:pt x="10804" y="28012"/>
                  </a:cubicBezTo>
                  <a:cubicBezTo>
                    <a:pt x="10137" y="29345"/>
                    <a:pt x="6041" y="32393"/>
                    <a:pt x="6041" y="32393"/>
                  </a:cubicBezTo>
                  <a:lnTo>
                    <a:pt x="136" y="33727"/>
                  </a:lnTo>
                  <a:cubicBezTo>
                    <a:pt x="-150" y="35917"/>
                    <a:pt x="-245" y="38108"/>
                    <a:pt x="2612" y="39727"/>
                  </a:cubicBezTo>
                  <a:cubicBezTo>
                    <a:pt x="8232" y="42871"/>
                    <a:pt x="15947" y="55158"/>
                    <a:pt x="21948" y="58301"/>
                  </a:cubicBezTo>
                  <a:cubicBezTo>
                    <a:pt x="24806" y="59825"/>
                    <a:pt x="26615" y="62302"/>
                    <a:pt x="27377" y="64683"/>
                  </a:cubicBezTo>
                  <a:cubicBezTo>
                    <a:pt x="30902" y="64778"/>
                    <a:pt x="34426" y="64683"/>
                    <a:pt x="36140" y="6554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6CAE644-38D9-1C15-E900-DAC45EC5F7DB}"/>
                </a:ext>
              </a:extLst>
            </p:cNvPr>
            <p:cNvSpPr/>
            <p:nvPr/>
          </p:nvSpPr>
          <p:spPr>
            <a:xfrm>
              <a:off x="3733121" y="4117197"/>
              <a:ext cx="1147523" cy="1180972"/>
            </a:xfrm>
            <a:custGeom>
              <a:avLst/>
              <a:gdLst>
                <a:gd name="connsiteX0" fmla="*/ 333008 w 625541"/>
                <a:gd name="connsiteY0" fmla="*/ 636248 h 643773"/>
                <a:gd name="connsiteX1" fmla="*/ 344914 w 625541"/>
                <a:gd name="connsiteY1" fmla="*/ 616627 h 643773"/>
                <a:gd name="connsiteX2" fmla="*/ 353296 w 625541"/>
                <a:gd name="connsiteY2" fmla="*/ 597291 h 643773"/>
                <a:gd name="connsiteX3" fmla="*/ 361678 w 625541"/>
                <a:gd name="connsiteY3" fmla="*/ 580432 h 643773"/>
                <a:gd name="connsiteX4" fmla="*/ 362059 w 625541"/>
                <a:gd name="connsiteY4" fmla="*/ 594815 h 643773"/>
                <a:gd name="connsiteX5" fmla="*/ 363107 w 625541"/>
                <a:gd name="connsiteY5" fmla="*/ 600054 h 643773"/>
                <a:gd name="connsiteX6" fmla="*/ 383490 w 625541"/>
                <a:gd name="connsiteY6" fmla="*/ 569192 h 643773"/>
                <a:gd name="connsiteX7" fmla="*/ 399302 w 625541"/>
                <a:gd name="connsiteY7" fmla="*/ 552333 h 643773"/>
                <a:gd name="connsiteX8" fmla="*/ 403874 w 625541"/>
                <a:gd name="connsiteY8" fmla="*/ 529568 h 643773"/>
                <a:gd name="connsiteX9" fmla="*/ 404255 w 625541"/>
                <a:gd name="connsiteY9" fmla="*/ 506042 h 643773"/>
                <a:gd name="connsiteX10" fmla="*/ 409208 w 625541"/>
                <a:gd name="connsiteY10" fmla="*/ 494421 h 643773"/>
                <a:gd name="connsiteX11" fmla="*/ 429210 w 625541"/>
                <a:gd name="connsiteY11" fmla="*/ 479372 h 643773"/>
                <a:gd name="connsiteX12" fmla="*/ 449880 w 625541"/>
                <a:gd name="connsiteY12" fmla="*/ 470228 h 643773"/>
                <a:gd name="connsiteX13" fmla="*/ 458643 w 625541"/>
                <a:gd name="connsiteY13" fmla="*/ 465275 h 643773"/>
                <a:gd name="connsiteX14" fmla="*/ 470930 w 625541"/>
                <a:gd name="connsiteY14" fmla="*/ 455845 h 643773"/>
                <a:gd name="connsiteX15" fmla="*/ 497219 w 625541"/>
                <a:gd name="connsiteY15" fmla="*/ 456226 h 643773"/>
                <a:gd name="connsiteX16" fmla="*/ 511220 w 625541"/>
                <a:gd name="connsiteY16" fmla="*/ 451654 h 643773"/>
                <a:gd name="connsiteX17" fmla="*/ 519983 w 625541"/>
                <a:gd name="connsiteY17" fmla="*/ 442129 h 643773"/>
                <a:gd name="connsiteX18" fmla="*/ 527032 w 625541"/>
                <a:gd name="connsiteY18" fmla="*/ 433747 h 643773"/>
                <a:gd name="connsiteX19" fmla="*/ 533318 w 625541"/>
                <a:gd name="connsiteY19" fmla="*/ 419364 h 643773"/>
                <a:gd name="connsiteX20" fmla="*/ 539605 w 625541"/>
                <a:gd name="connsiteY20" fmla="*/ 404600 h 643773"/>
                <a:gd name="connsiteX21" fmla="*/ 545606 w 625541"/>
                <a:gd name="connsiteY21" fmla="*/ 396218 h 643773"/>
                <a:gd name="connsiteX22" fmla="*/ 548082 w 625541"/>
                <a:gd name="connsiteY22" fmla="*/ 376883 h 643773"/>
                <a:gd name="connsiteX23" fmla="*/ 556178 w 625541"/>
                <a:gd name="connsiteY23" fmla="*/ 368501 h 643773"/>
                <a:gd name="connsiteX24" fmla="*/ 557893 w 625541"/>
                <a:gd name="connsiteY24" fmla="*/ 348879 h 643773"/>
                <a:gd name="connsiteX25" fmla="*/ 557893 w 625541"/>
                <a:gd name="connsiteY25" fmla="*/ 318018 h 643773"/>
                <a:gd name="connsiteX26" fmla="*/ 561417 w 625541"/>
                <a:gd name="connsiteY26" fmla="*/ 294872 h 643773"/>
                <a:gd name="connsiteX27" fmla="*/ 560369 w 625541"/>
                <a:gd name="connsiteY27" fmla="*/ 288586 h 643773"/>
                <a:gd name="connsiteX28" fmla="*/ 563132 w 625541"/>
                <a:gd name="connsiteY28" fmla="*/ 284014 h 643773"/>
                <a:gd name="connsiteX29" fmla="*/ 572943 w 625541"/>
                <a:gd name="connsiteY29" fmla="*/ 287157 h 643773"/>
                <a:gd name="connsiteX30" fmla="*/ 585611 w 625541"/>
                <a:gd name="connsiteY30" fmla="*/ 262583 h 643773"/>
                <a:gd name="connsiteX31" fmla="*/ 600660 w 625541"/>
                <a:gd name="connsiteY31" fmla="*/ 250962 h 643773"/>
                <a:gd name="connsiteX32" fmla="*/ 622758 w 625541"/>
                <a:gd name="connsiteY32" fmla="*/ 219720 h 643773"/>
                <a:gd name="connsiteX33" fmla="*/ 619615 w 625541"/>
                <a:gd name="connsiteY33" fmla="*/ 173810 h 643773"/>
                <a:gd name="connsiteX34" fmla="*/ 605899 w 625541"/>
                <a:gd name="connsiteY34" fmla="*/ 164666 h 643773"/>
                <a:gd name="connsiteX35" fmla="*/ 567989 w 625541"/>
                <a:gd name="connsiteY35" fmla="*/ 144282 h 643773"/>
                <a:gd name="connsiteX36" fmla="*/ 521698 w 625541"/>
                <a:gd name="connsiteY36" fmla="*/ 129899 h 643773"/>
                <a:gd name="connsiteX37" fmla="*/ 490456 w 625541"/>
                <a:gd name="connsiteY37" fmla="*/ 122565 h 643773"/>
                <a:gd name="connsiteX38" fmla="*/ 469787 w 625541"/>
                <a:gd name="connsiteY38" fmla="*/ 132757 h 643773"/>
                <a:gd name="connsiteX39" fmla="*/ 472930 w 625541"/>
                <a:gd name="connsiteY39" fmla="*/ 117707 h 643773"/>
                <a:gd name="connsiteX40" fmla="*/ 435782 w 625541"/>
                <a:gd name="connsiteY40" fmla="*/ 95228 h 643773"/>
                <a:gd name="connsiteX41" fmla="*/ 412637 w 625541"/>
                <a:gd name="connsiteY41" fmla="*/ 102277 h 643773"/>
                <a:gd name="connsiteX42" fmla="*/ 401397 w 625541"/>
                <a:gd name="connsiteY42" fmla="*/ 109992 h 643773"/>
                <a:gd name="connsiteX43" fmla="*/ 393301 w 625541"/>
                <a:gd name="connsiteY43" fmla="*/ 110373 h 643773"/>
                <a:gd name="connsiteX44" fmla="*/ 407017 w 625541"/>
                <a:gd name="connsiteY44" fmla="*/ 92085 h 643773"/>
                <a:gd name="connsiteX45" fmla="*/ 375108 w 625541"/>
                <a:gd name="connsiteY45" fmla="*/ 83703 h 643773"/>
                <a:gd name="connsiteX46" fmla="*/ 364916 w 625541"/>
                <a:gd name="connsiteY46" fmla="*/ 95990 h 643773"/>
                <a:gd name="connsiteX47" fmla="*/ 369107 w 625541"/>
                <a:gd name="connsiteY47" fmla="*/ 83036 h 643773"/>
                <a:gd name="connsiteX48" fmla="*/ 384919 w 625541"/>
                <a:gd name="connsiteY48" fmla="*/ 63415 h 643773"/>
                <a:gd name="connsiteX49" fmla="*/ 371965 w 625541"/>
                <a:gd name="connsiteY49" fmla="*/ 46556 h 643773"/>
                <a:gd name="connsiteX50" fmla="*/ 360630 w 625541"/>
                <a:gd name="connsiteY50" fmla="*/ 16171 h 643773"/>
                <a:gd name="connsiteX51" fmla="*/ 341961 w 625541"/>
                <a:gd name="connsiteY51" fmla="*/ 41412 h 643773"/>
                <a:gd name="connsiteX52" fmla="*/ 325293 w 625541"/>
                <a:gd name="connsiteY52" fmla="*/ 48556 h 643773"/>
                <a:gd name="connsiteX53" fmla="*/ 309576 w 625541"/>
                <a:gd name="connsiteY53" fmla="*/ 43793 h 643773"/>
                <a:gd name="connsiteX54" fmla="*/ 292050 w 625541"/>
                <a:gd name="connsiteY54" fmla="*/ 43317 h 643773"/>
                <a:gd name="connsiteX55" fmla="*/ 285383 w 625541"/>
                <a:gd name="connsiteY55" fmla="*/ 53318 h 643773"/>
                <a:gd name="connsiteX56" fmla="*/ 266428 w 625541"/>
                <a:gd name="connsiteY56" fmla="*/ 52842 h 643773"/>
                <a:gd name="connsiteX57" fmla="*/ 258332 w 625541"/>
                <a:gd name="connsiteY57" fmla="*/ 56652 h 643773"/>
                <a:gd name="connsiteX58" fmla="*/ 247854 w 625541"/>
                <a:gd name="connsiteY58" fmla="*/ 60462 h 643773"/>
                <a:gd name="connsiteX59" fmla="*/ 230805 w 625541"/>
                <a:gd name="connsiteY59" fmla="*/ 54747 h 643773"/>
                <a:gd name="connsiteX60" fmla="*/ 227471 w 625541"/>
                <a:gd name="connsiteY60" fmla="*/ 26744 h 643773"/>
                <a:gd name="connsiteX61" fmla="*/ 226042 w 625541"/>
                <a:gd name="connsiteY61" fmla="*/ 13409 h 643773"/>
                <a:gd name="connsiteX62" fmla="*/ 219374 w 625541"/>
                <a:gd name="connsiteY62" fmla="*/ 74 h 643773"/>
                <a:gd name="connsiteX63" fmla="*/ 209373 w 625541"/>
                <a:gd name="connsiteY63" fmla="*/ 9122 h 643773"/>
                <a:gd name="connsiteX64" fmla="*/ 189942 w 625541"/>
                <a:gd name="connsiteY64" fmla="*/ 16742 h 643773"/>
                <a:gd name="connsiteX65" fmla="*/ 178988 w 625541"/>
                <a:gd name="connsiteY65" fmla="*/ 22934 h 643773"/>
                <a:gd name="connsiteX66" fmla="*/ 172797 w 625541"/>
                <a:gd name="connsiteY66" fmla="*/ 22457 h 643773"/>
                <a:gd name="connsiteX67" fmla="*/ 158986 w 625541"/>
                <a:gd name="connsiteY67" fmla="*/ 17695 h 643773"/>
                <a:gd name="connsiteX68" fmla="*/ 148508 w 625541"/>
                <a:gd name="connsiteY68" fmla="*/ 19600 h 643773"/>
                <a:gd name="connsiteX69" fmla="*/ 154700 w 625541"/>
                <a:gd name="connsiteY69" fmla="*/ 31506 h 643773"/>
                <a:gd name="connsiteX70" fmla="*/ 158986 w 625541"/>
                <a:gd name="connsiteY70" fmla="*/ 41507 h 643773"/>
                <a:gd name="connsiteX71" fmla="*/ 167082 w 625541"/>
                <a:gd name="connsiteY71" fmla="*/ 43412 h 643773"/>
                <a:gd name="connsiteX72" fmla="*/ 165177 w 625541"/>
                <a:gd name="connsiteY72" fmla="*/ 50080 h 643773"/>
                <a:gd name="connsiteX73" fmla="*/ 156128 w 625541"/>
                <a:gd name="connsiteY73" fmla="*/ 58652 h 643773"/>
                <a:gd name="connsiteX74" fmla="*/ 145651 w 625541"/>
                <a:gd name="connsiteY74" fmla="*/ 63891 h 643773"/>
                <a:gd name="connsiteX75" fmla="*/ 134697 w 625541"/>
                <a:gd name="connsiteY75" fmla="*/ 69606 h 643773"/>
                <a:gd name="connsiteX76" fmla="*/ 126125 w 625541"/>
                <a:gd name="connsiteY76" fmla="*/ 71035 h 643773"/>
                <a:gd name="connsiteX77" fmla="*/ 116600 w 625541"/>
                <a:gd name="connsiteY77" fmla="*/ 67225 h 643773"/>
                <a:gd name="connsiteX78" fmla="*/ 104503 w 625541"/>
                <a:gd name="connsiteY78" fmla="*/ 51223 h 643773"/>
                <a:gd name="connsiteX79" fmla="*/ 88977 w 625541"/>
                <a:gd name="connsiteY79" fmla="*/ 55795 h 643773"/>
                <a:gd name="connsiteX80" fmla="*/ 65069 w 625541"/>
                <a:gd name="connsiteY80" fmla="*/ 57509 h 643773"/>
                <a:gd name="connsiteX81" fmla="*/ 69165 w 625541"/>
                <a:gd name="connsiteY81" fmla="*/ 66177 h 643773"/>
                <a:gd name="connsiteX82" fmla="*/ 72308 w 625541"/>
                <a:gd name="connsiteY82" fmla="*/ 72654 h 643773"/>
                <a:gd name="connsiteX83" fmla="*/ 61545 w 625541"/>
                <a:gd name="connsiteY83" fmla="*/ 81227 h 643773"/>
                <a:gd name="connsiteX84" fmla="*/ 71642 w 625541"/>
                <a:gd name="connsiteY84" fmla="*/ 106849 h 643773"/>
                <a:gd name="connsiteX85" fmla="*/ 68403 w 625541"/>
                <a:gd name="connsiteY85" fmla="*/ 128471 h 643773"/>
                <a:gd name="connsiteX86" fmla="*/ 62307 w 625541"/>
                <a:gd name="connsiteY86" fmla="*/ 149997 h 643773"/>
                <a:gd name="connsiteX87" fmla="*/ 48686 w 625541"/>
                <a:gd name="connsiteY87" fmla="*/ 150950 h 643773"/>
                <a:gd name="connsiteX88" fmla="*/ 29541 w 625541"/>
                <a:gd name="connsiteY88" fmla="*/ 157998 h 643773"/>
                <a:gd name="connsiteX89" fmla="*/ 15539 w 625541"/>
                <a:gd name="connsiteY89" fmla="*/ 167333 h 643773"/>
                <a:gd name="connsiteX90" fmla="*/ 10396 w 625541"/>
                <a:gd name="connsiteY90" fmla="*/ 182287 h 643773"/>
                <a:gd name="connsiteX91" fmla="*/ 3347 w 625541"/>
                <a:gd name="connsiteY91" fmla="*/ 190669 h 643773"/>
                <a:gd name="connsiteX92" fmla="*/ 966 w 625541"/>
                <a:gd name="connsiteY92" fmla="*/ 200956 h 643773"/>
                <a:gd name="connsiteX93" fmla="*/ 5157 w 625541"/>
                <a:gd name="connsiteY93" fmla="*/ 214481 h 643773"/>
                <a:gd name="connsiteX94" fmla="*/ 11730 w 625541"/>
                <a:gd name="connsiteY94" fmla="*/ 228007 h 643773"/>
                <a:gd name="connsiteX95" fmla="*/ 19635 w 625541"/>
                <a:gd name="connsiteY95" fmla="*/ 234103 h 643773"/>
                <a:gd name="connsiteX96" fmla="*/ 28017 w 625541"/>
                <a:gd name="connsiteY96" fmla="*/ 242961 h 643773"/>
                <a:gd name="connsiteX97" fmla="*/ 44876 w 625541"/>
                <a:gd name="connsiteY97" fmla="*/ 240580 h 643773"/>
                <a:gd name="connsiteX98" fmla="*/ 51925 w 625541"/>
                <a:gd name="connsiteY98" fmla="*/ 239151 h 643773"/>
                <a:gd name="connsiteX99" fmla="*/ 55640 w 625541"/>
                <a:gd name="connsiteY99" fmla="*/ 259725 h 643773"/>
                <a:gd name="connsiteX100" fmla="*/ 76214 w 625541"/>
                <a:gd name="connsiteY100" fmla="*/ 260201 h 643773"/>
                <a:gd name="connsiteX101" fmla="*/ 89739 w 625541"/>
                <a:gd name="connsiteY101" fmla="*/ 256963 h 643773"/>
                <a:gd name="connsiteX102" fmla="*/ 103265 w 625541"/>
                <a:gd name="connsiteY102" fmla="*/ 249914 h 643773"/>
                <a:gd name="connsiteX103" fmla="*/ 122029 w 625541"/>
                <a:gd name="connsiteY103" fmla="*/ 241532 h 643773"/>
                <a:gd name="connsiteX104" fmla="*/ 136983 w 625541"/>
                <a:gd name="connsiteY104" fmla="*/ 242485 h 643773"/>
                <a:gd name="connsiteX105" fmla="*/ 142127 w 625541"/>
                <a:gd name="connsiteY105" fmla="*/ 273346 h 643773"/>
                <a:gd name="connsiteX106" fmla="*/ 160796 w 625541"/>
                <a:gd name="connsiteY106" fmla="*/ 284585 h 643773"/>
                <a:gd name="connsiteX107" fmla="*/ 172035 w 625541"/>
                <a:gd name="connsiteY107" fmla="*/ 286967 h 643773"/>
                <a:gd name="connsiteX108" fmla="*/ 178607 w 625541"/>
                <a:gd name="connsiteY108" fmla="*/ 292586 h 643773"/>
                <a:gd name="connsiteX109" fmla="*/ 191657 w 625541"/>
                <a:gd name="connsiteY109" fmla="*/ 298682 h 643773"/>
                <a:gd name="connsiteX110" fmla="*/ 208992 w 625541"/>
                <a:gd name="connsiteY110" fmla="*/ 302397 h 643773"/>
                <a:gd name="connsiteX111" fmla="*/ 215088 w 625541"/>
                <a:gd name="connsiteY111" fmla="*/ 313160 h 643773"/>
                <a:gd name="connsiteX112" fmla="*/ 217469 w 625541"/>
                <a:gd name="connsiteY112" fmla="*/ 325352 h 643773"/>
                <a:gd name="connsiteX113" fmla="*/ 219374 w 625541"/>
                <a:gd name="connsiteY113" fmla="*/ 338497 h 643773"/>
                <a:gd name="connsiteX114" fmla="*/ 236710 w 625541"/>
                <a:gd name="connsiteY114" fmla="*/ 346403 h 643773"/>
                <a:gd name="connsiteX115" fmla="*/ 249855 w 625541"/>
                <a:gd name="connsiteY115" fmla="*/ 354404 h 643773"/>
                <a:gd name="connsiteX116" fmla="*/ 259189 w 625541"/>
                <a:gd name="connsiteY116" fmla="*/ 369834 h 643773"/>
                <a:gd name="connsiteX117" fmla="*/ 257284 w 625541"/>
                <a:gd name="connsiteY117" fmla="*/ 390408 h 643773"/>
                <a:gd name="connsiteX118" fmla="*/ 252426 w 625541"/>
                <a:gd name="connsiteY118" fmla="*/ 401171 h 643773"/>
                <a:gd name="connsiteX119" fmla="*/ 253093 w 625541"/>
                <a:gd name="connsiteY119" fmla="*/ 409649 h 643773"/>
                <a:gd name="connsiteX120" fmla="*/ 255951 w 625541"/>
                <a:gd name="connsiteY120" fmla="*/ 429080 h 643773"/>
                <a:gd name="connsiteX121" fmla="*/ 264047 w 625541"/>
                <a:gd name="connsiteY121" fmla="*/ 441938 h 643773"/>
                <a:gd name="connsiteX122" fmla="*/ 277858 w 625541"/>
                <a:gd name="connsiteY122" fmla="*/ 443367 h 643773"/>
                <a:gd name="connsiteX123" fmla="*/ 288812 w 625541"/>
                <a:gd name="connsiteY123" fmla="*/ 456702 h 643773"/>
                <a:gd name="connsiteX124" fmla="*/ 296432 w 625541"/>
                <a:gd name="connsiteY124" fmla="*/ 474228 h 643773"/>
                <a:gd name="connsiteX125" fmla="*/ 309767 w 625541"/>
                <a:gd name="connsiteY125" fmla="*/ 471371 h 643773"/>
                <a:gd name="connsiteX126" fmla="*/ 308243 w 625541"/>
                <a:gd name="connsiteY126" fmla="*/ 499660 h 643773"/>
                <a:gd name="connsiteX127" fmla="*/ 318625 w 625541"/>
                <a:gd name="connsiteY127" fmla="*/ 500327 h 643773"/>
                <a:gd name="connsiteX128" fmla="*/ 321482 w 625541"/>
                <a:gd name="connsiteY128" fmla="*/ 524520 h 643773"/>
                <a:gd name="connsiteX129" fmla="*/ 302242 w 625541"/>
                <a:gd name="connsiteY129" fmla="*/ 535188 h 643773"/>
                <a:gd name="connsiteX130" fmla="*/ 274905 w 625541"/>
                <a:gd name="connsiteY130" fmla="*/ 563954 h 643773"/>
                <a:gd name="connsiteX131" fmla="*/ 260903 w 625541"/>
                <a:gd name="connsiteY131" fmla="*/ 580622 h 643773"/>
                <a:gd name="connsiteX132" fmla="*/ 265666 w 625541"/>
                <a:gd name="connsiteY132" fmla="*/ 580337 h 643773"/>
                <a:gd name="connsiteX133" fmla="*/ 279191 w 625541"/>
                <a:gd name="connsiteY133" fmla="*/ 585290 h 643773"/>
                <a:gd name="connsiteX134" fmla="*/ 286335 w 625541"/>
                <a:gd name="connsiteY134" fmla="*/ 596339 h 643773"/>
                <a:gd name="connsiteX135" fmla="*/ 295193 w 625541"/>
                <a:gd name="connsiteY135" fmla="*/ 593862 h 643773"/>
                <a:gd name="connsiteX136" fmla="*/ 313005 w 625541"/>
                <a:gd name="connsiteY136" fmla="*/ 607388 h 643773"/>
                <a:gd name="connsiteX137" fmla="*/ 323673 w 625541"/>
                <a:gd name="connsiteY137" fmla="*/ 619770 h 643773"/>
                <a:gd name="connsiteX138" fmla="*/ 325293 w 625541"/>
                <a:gd name="connsiteY138" fmla="*/ 643773 h 643773"/>
                <a:gd name="connsiteX139" fmla="*/ 333008 w 625541"/>
                <a:gd name="connsiteY139" fmla="*/ 636248 h 64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25541" h="643773">
                  <a:moveTo>
                    <a:pt x="333008" y="636248"/>
                  </a:moveTo>
                  <a:cubicBezTo>
                    <a:pt x="342818" y="629200"/>
                    <a:pt x="340342" y="625009"/>
                    <a:pt x="344914" y="616627"/>
                  </a:cubicBezTo>
                  <a:cubicBezTo>
                    <a:pt x="349486" y="608245"/>
                    <a:pt x="345581" y="604721"/>
                    <a:pt x="353296" y="597291"/>
                  </a:cubicBezTo>
                  <a:cubicBezTo>
                    <a:pt x="361011" y="589957"/>
                    <a:pt x="351867" y="585004"/>
                    <a:pt x="361678" y="580432"/>
                  </a:cubicBezTo>
                  <a:cubicBezTo>
                    <a:pt x="371489" y="575860"/>
                    <a:pt x="370060" y="584623"/>
                    <a:pt x="362059" y="594815"/>
                  </a:cubicBezTo>
                  <a:cubicBezTo>
                    <a:pt x="353963" y="605006"/>
                    <a:pt x="352629" y="607769"/>
                    <a:pt x="363107" y="600054"/>
                  </a:cubicBezTo>
                  <a:cubicBezTo>
                    <a:pt x="373584" y="592338"/>
                    <a:pt x="377489" y="581480"/>
                    <a:pt x="383490" y="569192"/>
                  </a:cubicBezTo>
                  <a:cubicBezTo>
                    <a:pt x="389491" y="556905"/>
                    <a:pt x="394063" y="553095"/>
                    <a:pt x="399302" y="552333"/>
                  </a:cubicBezTo>
                  <a:cubicBezTo>
                    <a:pt x="404540" y="551666"/>
                    <a:pt x="404540" y="538617"/>
                    <a:pt x="403874" y="529568"/>
                  </a:cubicBezTo>
                  <a:cubicBezTo>
                    <a:pt x="403207" y="520424"/>
                    <a:pt x="400349" y="512042"/>
                    <a:pt x="404255" y="506042"/>
                  </a:cubicBezTo>
                  <a:cubicBezTo>
                    <a:pt x="408160" y="500041"/>
                    <a:pt x="404255" y="494421"/>
                    <a:pt x="409208" y="494421"/>
                  </a:cubicBezTo>
                  <a:cubicBezTo>
                    <a:pt x="414161" y="494421"/>
                    <a:pt x="421495" y="487087"/>
                    <a:pt x="429210" y="479372"/>
                  </a:cubicBezTo>
                  <a:cubicBezTo>
                    <a:pt x="436926" y="471656"/>
                    <a:pt x="441878" y="470990"/>
                    <a:pt x="449880" y="470228"/>
                  </a:cubicBezTo>
                  <a:cubicBezTo>
                    <a:pt x="457976" y="469561"/>
                    <a:pt x="453404" y="466703"/>
                    <a:pt x="458643" y="465275"/>
                  </a:cubicBezTo>
                  <a:cubicBezTo>
                    <a:pt x="463881" y="463846"/>
                    <a:pt x="467405" y="458988"/>
                    <a:pt x="470930" y="455845"/>
                  </a:cubicBezTo>
                  <a:cubicBezTo>
                    <a:pt x="474454" y="452702"/>
                    <a:pt x="488837" y="456226"/>
                    <a:pt x="497219" y="456226"/>
                  </a:cubicBezTo>
                  <a:cubicBezTo>
                    <a:pt x="505601" y="456226"/>
                    <a:pt x="511220" y="456893"/>
                    <a:pt x="511220" y="451654"/>
                  </a:cubicBezTo>
                  <a:cubicBezTo>
                    <a:pt x="511220" y="446415"/>
                    <a:pt x="515030" y="442129"/>
                    <a:pt x="519983" y="442129"/>
                  </a:cubicBezTo>
                  <a:cubicBezTo>
                    <a:pt x="524936" y="442129"/>
                    <a:pt x="527032" y="440700"/>
                    <a:pt x="527032" y="433747"/>
                  </a:cubicBezTo>
                  <a:cubicBezTo>
                    <a:pt x="527032" y="426698"/>
                    <a:pt x="529127" y="422507"/>
                    <a:pt x="533318" y="419364"/>
                  </a:cubicBezTo>
                  <a:cubicBezTo>
                    <a:pt x="537510" y="416221"/>
                    <a:pt x="538272" y="409172"/>
                    <a:pt x="539605" y="404600"/>
                  </a:cubicBezTo>
                  <a:cubicBezTo>
                    <a:pt x="541034" y="400028"/>
                    <a:pt x="545606" y="402886"/>
                    <a:pt x="545606" y="396218"/>
                  </a:cubicBezTo>
                  <a:cubicBezTo>
                    <a:pt x="545606" y="389551"/>
                    <a:pt x="548082" y="382217"/>
                    <a:pt x="548082" y="376883"/>
                  </a:cubicBezTo>
                  <a:cubicBezTo>
                    <a:pt x="548082" y="371644"/>
                    <a:pt x="553702" y="372311"/>
                    <a:pt x="556178" y="368501"/>
                  </a:cubicBezTo>
                  <a:cubicBezTo>
                    <a:pt x="558655" y="364691"/>
                    <a:pt x="554083" y="359738"/>
                    <a:pt x="557893" y="348879"/>
                  </a:cubicBezTo>
                  <a:cubicBezTo>
                    <a:pt x="561798" y="338021"/>
                    <a:pt x="557893" y="327829"/>
                    <a:pt x="557893" y="318018"/>
                  </a:cubicBezTo>
                  <a:cubicBezTo>
                    <a:pt x="557893" y="308207"/>
                    <a:pt x="557893" y="298016"/>
                    <a:pt x="561417" y="294872"/>
                  </a:cubicBezTo>
                  <a:cubicBezTo>
                    <a:pt x="564941" y="291729"/>
                    <a:pt x="563132" y="289919"/>
                    <a:pt x="560369" y="288586"/>
                  </a:cubicBezTo>
                  <a:cubicBezTo>
                    <a:pt x="557607" y="287157"/>
                    <a:pt x="560751" y="283347"/>
                    <a:pt x="563132" y="284014"/>
                  </a:cubicBezTo>
                  <a:cubicBezTo>
                    <a:pt x="565608" y="284681"/>
                    <a:pt x="568370" y="290015"/>
                    <a:pt x="572943" y="287157"/>
                  </a:cubicBezTo>
                  <a:cubicBezTo>
                    <a:pt x="577514" y="284300"/>
                    <a:pt x="581706" y="272393"/>
                    <a:pt x="585611" y="262583"/>
                  </a:cubicBezTo>
                  <a:cubicBezTo>
                    <a:pt x="589516" y="252772"/>
                    <a:pt x="595802" y="253153"/>
                    <a:pt x="600660" y="250962"/>
                  </a:cubicBezTo>
                  <a:cubicBezTo>
                    <a:pt x="605613" y="248867"/>
                    <a:pt x="616091" y="236960"/>
                    <a:pt x="622758" y="219720"/>
                  </a:cubicBezTo>
                  <a:cubicBezTo>
                    <a:pt x="629426" y="202575"/>
                    <a:pt x="622377" y="185716"/>
                    <a:pt x="619615" y="173810"/>
                  </a:cubicBezTo>
                  <a:cubicBezTo>
                    <a:pt x="616853" y="161903"/>
                    <a:pt x="612947" y="164285"/>
                    <a:pt x="605899" y="164666"/>
                  </a:cubicBezTo>
                  <a:cubicBezTo>
                    <a:pt x="598851" y="165047"/>
                    <a:pt x="585515" y="163237"/>
                    <a:pt x="567989" y="144282"/>
                  </a:cubicBezTo>
                  <a:cubicBezTo>
                    <a:pt x="550464" y="125327"/>
                    <a:pt x="533223" y="126756"/>
                    <a:pt x="521698" y="129899"/>
                  </a:cubicBezTo>
                  <a:cubicBezTo>
                    <a:pt x="510077" y="133043"/>
                    <a:pt x="498171" y="124280"/>
                    <a:pt x="490456" y="122565"/>
                  </a:cubicBezTo>
                  <a:cubicBezTo>
                    <a:pt x="482741" y="120851"/>
                    <a:pt x="475406" y="130661"/>
                    <a:pt x="469787" y="132757"/>
                  </a:cubicBezTo>
                  <a:cubicBezTo>
                    <a:pt x="464167" y="134852"/>
                    <a:pt x="472549" y="124375"/>
                    <a:pt x="472930" y="117707"/>
                  </a:cubicBezTo>
                  <a:cubicBezTo>
                    <a:pt x="473311" y="111040"/>
                    <a:pt x="451880" y="101610"/>
                    <a:pt x="435782" y="95228"/>
                  </a:cubicBezTo>
                  <a:cubicBezTo>
                    <a:pt x="419685" y="88942"/>
                    <a:pt x="412637" y="92085"/>
                    <a:pt x="412637" y="102277"/>
                  </a:cubicBezTo>
                  <a:cubicBezTo>
                    <a:pt x="412637" y="112469"/>
                    <a:pt x="406350" y="99134"/>
                    <a:pt x="401397" y="109992"/>
                  </a:cubicBezTo>
                  <a:cubicBezTo>
                    <a:pt x="396444" y="120851"/>
                    <a:pt x="387395" y="113802"/>
                    <a:pt x="393301" y="110373"/>
                  </a:cubicBezTo>
                  <a:cubicBezTo>
                    <a:pt x="399302" y="106849"/>
                    <a:pt x="404922" y="98753"/>
                    <a:pt x="407017" y="92085"/>
                  </a:cubicBezTo>
                  <a:cubicBezTo>
                    <a:pt x="409112" y="85418"/>
                    <a:pt x="383871" y="80179"/>
                    <a:pt x="375108" y="83703"/>
                  </a:cubicBezTo>
                  <a:cubicBezTo>
                    <a:pt x="366345" y="87227"/>
                    <a:pt x="371965" y="99800"/>
                    <a:pt x="364916" y="95990"/>
                  </a:cubicBezTo>
                  <a:cubicBezTo>
                    <a:pt x="357868" y="92180"/>
                    <a:pt x="363488" y="82655"/>
                    <a:pt x="369107" y="83036"/>
                  </a:cubicBezTo>
                  <a:cubicBezTo>
                    <a:pt x="374727" y="83417"/>
                    <a:pt x="381014" y="71797"/>
                    <a:pt x="384919" y="63415"/>
                  </a:cubicBezTo>
                  <a:cubicBezTo>
                    <a:pt x="388824" y="55033"/>
                    <a:pt x="378251" y="53604"/>
                    <a:pt x="371965" y="46556"/>
                  </a:cubicBezTo>
                  <a:cubicBezTo>
                    <a:pt x="365774" y="39602"/>
                    <a:pt x="367012" y="19409"/>
                    <a:pt x="360630" y="16171"/>
                  </a:cubicBezTo>
                  <a:cubicBezTo>
                    <a:pt x="353772" y="22934"/>
                    <a:pt x="344533" y="33602"/>
                    <a:pt x="341961" y="41412"/>
                  </a:cubicBezTo>
                  <a:cubicBezTo>
                    <a:pt x="338627" y="51413"/>
                    <a:pt x="334341" y="45698"/>
                    <a:pt x="325293" y="48556"/>
                  </a:cubicBezTo>
                  <a:cubicBezTo>
                    <a:pt x="316244" y="51413"/>
                    <a:pt x="311957" y="47603"/>
                    <a:pt x="309576" y="43793"/>
                  </a:cubicBezTo>
                  <a:cubicBezTo>
                    <a:pt x="307195" y="39983"/>
                    <a:pt x="298146" y="43793"/>
                    <a:pt x="292050" y="43317"/>
                  </a:cubicBezTo>
                  <a:cubicBezTo>
                    <a:pt x="285859" y="42841"/>
                    <a:pt x="289669" y="50937"/>
                    <a:pt x="285383" y="53318"/>
                  </a:cubicBezTo>
                  <a:cubicBezTo>
                    <a:pt x="281097" y="55700"/>
                    <a:pt x="270143" y="48556"/>
                    <a:pt x="266428" y="52842"/>
                  </a:cubicBezTo>
                  <a:cubicBezTo>
                    <a:pt x="262618" y="57128"/>
                    <a:pt x="260237" y="52842"/>
                    <a:pt x="258332" y="56652"/>
                  </a:cubicBezTo>
                  <a:cubicBezTo>
                    <a:pt x="256427" y="60462"/>
                    <a:pt x="249759" y="58081"/>
                    <a:pt x="247854" y="60462"/>
                  </a:cubicBezTo>
                  <a:cubicBezTo>
                    <a:pt x="245949" y="62843"/>
                    <a:pt x="239282" y="64272"/>
                    <a:pt x="230805" y="54747"/>
                  </a:cubicBezTo>
                  <a:cubicBezTo>
                    <a:pt x="222232" y="45222"/>
                    <a:pt x="223661" y="29601"/>
                    <a:pt x="227471" y="26744"/>
                  </a:cubicBezTo>
                  <a:cubicBezTo>
                    <a:pt x="231281" y="23886"/>
                    <a:pt x="231281" y="15790"/>
                    <a:pt x="226042" y="13409"/>
                  </a:cubicBezTo>
                  <a:cubicBezTo>
                    <a:pt x="220803" y="11027"/>
                    <a:pt x="226042" y="1026"/>
                    <a:pt x="219374" y="74"/>
                  </a:cubicBezTo>
                  <a:cubicBezTo>
                    <a:pt x="212707" y="-879"/>
                    <a:pt x="213659" y="7694"/>
                    <a:pt x="209373" y="9122"/>
                  </a:cubicBezTo>
                  <a:cubicBezTo>
                    <a:pt x="205087" y="10551"/>
                    <a:pt x="194609" y="17695"/>
                    <a:pt x="189942" y="16742"/>
                  </a:cubicBezTo>
                  <a:cubicBezTo>
                    <a:pt x="185180" y="15790"/>
                    <a:pt x="178988" y="17695"/>
                    <a:pt x="178988" y="22934"/>
                  </a:cubicBezTo>
                  <a:cubicBezTo>
                    <a:pt x="178988" y="28172"/>
                    <a:pt x="173750" y="26744"/>
                    <a:pt x="172797" y="22457"/>
                  </a:cubicBezTo>
                  <a:cubicBezTo>
                    <a:pt x="171845" y="18171"/>
                    <a:pt x="161843" y="20552"/>
                    <a:pt x="158986" y="17695"/>
                  </a:cubicBezTo>
                  <a:cubicBezTo>
                    <a:pt x="156128" y="14837"/>
                    <a:pt x="142793" y="16266"/>
                    <a:pt x="148508" y="19600"/>
                  </a:cubicBezTo>
                  <a:cubicBezTo>
                    <a:pt x="154223" y="22934"/>
                    <a:pt x="154700" y="26267"/>
                    <a:pt x="154700" y="31506"/>
                  </a:cubicBezTo>
                  <a:cubicBezTo>
                    <a:pt x="154700" y="36745"/>
                    <a:pt x="158986" y="35316"/>
                    <a:pt x="158986" y="41507"/>
                  </a:cubicBezTo>
                  <a:cubicBezTo>
                    <a:pt x="158986" y="47699"/>
                    <a:pt x="163748" y="43412"/>
                    <a:pt x="167082" y="43412"/>
                  </a:cubicBezTo>
                  <a:cubicBezTo>
                    <a:pt x="170416" y="43412"/>
                    <a:pt x="170416" y="49127"/>
                    <a:pt x="165177" y="50080"/>
                  </a:cubicBezTo>
                  <a:cubicBezTo>
                    <a:pt x="159938" y="51032"/>
                    <a:pt x="157557" y="53890"/>
                    <a:pt x="156128" y="58652"/>
                  </a:cubicBezTo>
                  <a:cubicBezTo>
                    <a:pt x="154700" y="63415"/>
                    <a:pt x="149937" y="60081"/>
                    <a:pt x="145651" y="63891"/>
                  </a:cubicBezTo>
                  <a:cubicBezTo>
                    <a:pt x="141365" y="67701"/>
                    <a:pt x="137555" y="71511"/>
                    <a:pt x="134697" y="69606"/>
                  </a:cubicBezTo>
                  <a:cubicBezTo>
                    <a:pt x="131840" y="67701"/>
                    <a:pt x="129458" y="69130"/>
                    <a:pt x="126125" y="71035"/>
                  </a:cubicBezTo>
                  <a:cubicBezTo>
                    <a:pt x="122791" y="72940"/>
                    <a:pt x="121362" y="71035"/>
                    <a:pt x="116600" y="67225"/>
                  </a:cubicBezTo>
                  <a:cubicBezTo>
                    <a:pt x="113076" y="64367"/>
                    <a:pt x="110789" y="57509"/>
                    <a:pt x="104503" y="51223"/>
                  </a:cubicBezTo>
                  <a:cubicBezTo>
                    <a:pt x="100788" y="53033"/>
                    <a:pt x="93073" y="55795"/>
                    <a:pt x="88977" y="55795"/>
                  </a:cubicBezTo>
                  <a:cubicBezTo>
                    <a:pt x="83453" y="55795"/>
                    <a:pt x="66022" y="54557"/>
                    <a:pt x="65069" y="57509"/>
                  </a:cubicBezTo>
                  <a:cubicBezTo>
                    <a:pt x="64117" y="60462"/>
                    <a:pt x="66308" y="65606"/>
                    <a:pt x="69165" y="66177"/>
                  </a:cubicBezTo>
                  <a:cubicBezTo>
                    <a:pt x="72023" y="66844"/>
                    <a:pt x="78023" y="68558"/>
                    <a:pt x="72308" y="72654"/>
                  </a:cubicBezTo>
                  <a:cubicBezTo>
                    <a:pt x="66593" y="76750"/>
                    <a:pt x="61545" y="71225"/>
                    <a:pt x="61545" y="81227"/>
                  </a:cubicBezTo>
                  <a:cubicBezTo>
                    <a:pt x="61545" y="91228"/>
                    <a:pt x="74309" y="97705"/>
                    <a:pt x="71642" y="106849"/>
                  </a:cubicBezTo>
                  <a:cubicBezTo>
                    <a:pt x="70308" y="111611"/>
                    <a:pt x="68403" y="123708"/>
                    <a:pt x="68403" y="128471"/>
                  </a:cubicBezTo>
                  <a:cubicBezTo>
                    <a:pt x="68403" y="133138"/>
                    <a:pt x="66498" y="149045"/>
                    <a:pt x="62307" y="149997"/>
                  </a:cubicBezTo>
                  <a:cubicBezTo>
                    <a:pt x="58116" y="150950"/>
                    <a:pt x="54306" y="146282"/>
                    <a:pt x="48686" y="150950"/>
                  </a:cubicBezTo>
                  <a:cubicBezTo>
                    <a:pt x="43067" y="155617"/>
                    <a:pt x="36018" y="152855"/>
                    <a:pt x="29541" y="157998"/>
                  </a:cubicBezTo>
                  <a:cubicBezTo>
                    <a:pt x="22969" y="163142"/>
                    <a:pt x="16016" y="161237"/>
                    <a:pt x="15539" y="167333"/>
                  </a:cubicBezTo>
                  <a:cubicBezTo>
                    <a:pt x="15063" y="173429"/>
                    <a:pt x="8967" y="176667"/>
                    <a:pt x="10396" y="182287"/>
                  </a:cubicBezTo>
                  <a:cubicBezTo>
                    <a:pt x="11825" y="187907"/>
                    <a:pt x="7634" y="186478"/>
                    <a:pt x="3347" y="190669"/>
                  </a:cubicBezTo>
                  <a:cubicBezTo>
                    <a:pt x="-844" y="194860"/>
                    <a:pt x="3824" y="197717"/>
                    <a:pt x="966" y="200956"/>
                  </a:cubicBezTo>
                  <a:cubicBezTo>
                    <a:pt x="-1796" y="204194"/>
                    <a:pt x="1919" y="209338"/>
                    <a:pt x="5157" y="214481"/>
                  </a:cubicBezTo>
                  <a:cubicBezTo>
                    <a:pt x="8396" y="219625"/>
                    <a:pt x="12206" y="223340"/>
                    <a:pt x="11730" y="228007"/>
                  </a:cubicBezTo>
                  <a:cubicBezTo>
                    <a:pt x="11253" y="232674"/>
                    <a:pt x="14968" y="234579"/>
                    <a:pt x="19635" y="234103"/>
                  </a:cubicBezTo>
                  <a:cubicBezTo>
                    <a:pt x="24302" y="233627"/>
                    <a:pt x="20588" y="242961"/>
                    <a:pt x="28017" y="242961"/>
                  </a:cubicBezTo>
                  <a:cubicBezTo>
                    <a:pt x="35542" y="242961"/>
                    <a:pt x="42972" y="244866"/>
                    <a:pt x="44876" y="240580"/>
                  </a:cubicBezTo>
                  <a:cubicBezTo>
                    <a:pt x="46781" y="236389"/>
                    <a:pt x="51925" y="233055"/>
                    <a:pt x="51925" y="239151"/>
                  </a:cubicBezTo>
                  <a:cubicBezTo>
                    <a:pt x="51925" y="245247"/>
                    <a:pt x="50496" y="261630"/>
                    <a:pt x="55640" y="259725"/>
                  </a:cubicBezTo>
                  <a:cubicBezTo>
                    <a:pt x="60783" y="257820"/>
                    <a:pt x="71070" y="258296"/>
                    <a:pt x="76214" y="260201"/>
                  </a:cubicBezTo>
                  <a:cubicBezTo>
                    <a:pt x="81357" y="262106"/>
                    <a:pt x="86501" y="260201"/>
                    <a:pt x="89739" y="256963"/>
                  </a:cubicBezTo>
                  <a:cubicBezTo>
                    <a:pt x="92978" y="253724"/>
                    <a:pt x="96788" y="253724"/>
                    <a:pt x="103265" y="249914"/>
                  </a:cubicBezTo>
                  <a:cubicBezTo>
                    <a:pt x="109837" y="246200"/>
                    <a:pt x="115933" y="241532"/>
                    <a:pt x="122029" y="241532"/>
                  </a:cubicBezTo>
                  <a:cubicBezTo>
                    <a:pt x="128125" y="241532"/>
                    <a:pt x="138412" y="237818"/>
                    <a:pt x="136983" y="242485"/>
                  </a:cubicBezTo>
                  <a:cubicBezTo>
                    <a:pt x="135555" y="247152"/>
                    <a:pt x="134697" y="264488"/>
                    <a:pt x="142127" y="273346"/>
                  </a:cubicBezTo>
                  <a:cubicBezTo>
                    <a:pt x="149651" y="282204"/>
                    <a:pt x="153843" y="285538"/>
                    <a:pt x="160796" y="284585"/>
                  </a:cubicBezTo>
                  <a:cubicBezTo>
                    <a:pt x="167844" y="283633"/>
                    <a:pt x="166892" y="287348"/>
                    <a:pt x="172035" y="286967"/>
                  </a:cubicBezTo>
                  <a:cubicBezTo>
                    <a:pt x="177179" y="286490"/>
                    <a:pt x="173940" y="292586"/>
                    <a:pt x="178607" y="292586"/>
                  </a:cubicBezTo>
                  <a:cubicBezTo>
                    <a:pt x="183275" y="292586"/>
                    <a:pt x="191657" y="293539"/>
                    <a:pt x="191657" y="298682"/>
                  </a:cubicBezTo>
                  <a:cubicBezTo>
                    <a:pt x="191657" y="303826"/>
                    <a:pt x="205658" y="299635"/>
                    <a:pt x="208992" y="302397"/>
                  </a:cubicBezTo>
                  <a:cubicBezTo>
                    <a:pt x="212231" y="305159"/>
                    <a:pt x="216041" y="307541"/>
                    <a:pt x="215088" y="313160"/>
                  </a:cubicBezTo>
                  <a:cubicBezTo>
                    <a:pt x="214136" y="318780"/>
                    <a:pt x="222137" y="322971"/>
                    <a:pt x="217469" y="325352"/>
                  </a:cubicBezTo>
                  <a:cubicBezTo>
                    <a:pt x="212802" y="327734"/>
                    <a:pt x="218898" y="332401"/>
                    <a:pt x="219374" y="338497"/>
                  </a:cubicBezTo>
                  <a:cubicBezTo>
                    <a:pt x="219851" y="344593"/>
                    <a:pt x="226423" y="346879"/>
                    <a:pt x="236710" y="346403"/>
                  </a:cubicBezTo>
                  <a:cubicBezTo>
                    <a:pt x="246997" y="345926"/>
                    <a:pt x="249855" y="346879"/>
                    <a:pt x="249855" y="354404"/>
                  </a:cubicBezTo>
                  <a:cubicBezTo>
                    <a:pt x="249855" y="361833"/>
                    <a:pt x="256903" y="362786"/>
                    <a:pt x="259189" y="369834"/>
                  </a:cubicBezTo>
                  <a:cubicBezTo>
                    <a:pt x="261570" y="376883"/>
                    <a:pt x="256427" y="384788"/>
                    <a:pt x="257284" y="390408"/>
                  </a:cubicBezTo>
                  <a:cubicBezTo>
                    <a:pt x="258046" y="394694"/>
                    <a:pt x="255379" y="399266"/>
                    <a:pt x="252426" y="401171"/>
                  </a:cubicBezTo>
                  <a:cubicBezTo>
                    <a:pt x="256046" y="405743"/>
                    <a:pt x="256331" y="407839"/>
                    <a:pt x="253093" y="409649"/>
                  </a:cubicBezTo>
                  <a:cubicBezTo>
                    <a:pt x="248807" y="412030"/>
                    <a:pt x="258332" y="418697"/>
                    <a:pt x="255951" y="429080"/>
                  </a:cubicBezTo>
                  <a:cubicBezTo>
                    <a:pt x="253569" y="439557"/>
                    <a:pt x="253093" y="441462"/>
                    <a:pt x="264047" y="441938"/>
                  </a:cubicBezTo>
                  <a:cubicBezTo>
                    <a:pt x="275001" y="442415"/>
                    <a:pt x="274048" y="445748"/>
                    <a:pt x="277858" y="443367"/>
                  </a:cubicBezTo>
                  <a:cubicBezTo>
                    <a:pt x="281668" y="440986"/>
                    <a:pt x="287383" y="451463"/>
                    <a:pt x="288812" y="456702"/>
                  </a:cubicBezTo>
                  <a:cubicBezTo>
                    <a:pt x="290240" y="461941"/>
                    <a:pt x="294527" y="474228"/>
                    <a:pt x="296432" y="474228"/>
                  </a:cubicBezTo>
                  <a:cubicBezTo>
                    <a:pt x="298337" y="474228"/>
                    <a:pt x="304052" y="468513"/>
                    <a:pt x="309767" y="471371"/>
                  </a:cubicBezTo>
                  <a:cubicBezTo>
                    <a:pt x="315101" y="474038"/>
                    <a:pt x="308433" y="491849"/>
                    <a:pt x="308243" y="499660"/>
                  </a:cubicBezTo>
                  <a:cubicBezTo>
                    <a:pt x="312243" y="499565"/>
                    <a:pt x="317006" y="499565"/>
                    <a:pt x="318625" y="500327"/>
                  </a:cubicBezTo>
                  <a:cubicBezTo>
                    <a:pt x="321482" y="501755"/>
                    <a:pt x="322911" y="520901"/>
                    <a:pt x="321482" y="524520"/>
                  </a:cubicBezTo>
                  <a:cubicBezTo>
                    <a:pt x="320054" y="528044"/>
                    <a:pt x="308338" y="531283"/>
                    <a:pt x="302242" y="535188"/>
                  </a:cubicBezTo>
                  <a:cubicBezTo>
                    <a:pt x="296241" y="539093"/>
                    <a:pt x="281668" y="553000"/>
                    <a:pt x="274905" y="563954"/>
                  </a:cubicBezTo>
                  <a:cubicBezTo>
                    <a:pt x="270905" y="570526"/>
                    <a:pt x="265094" y="575860"/>
                    <a:pt x="260903" y="580622"/>
                  </a:cubicBezTo>
                  <a:cubicBezTo>
                    <a:pt x="262904" y="580908"/>
                    <a:pt x="264523" y="580813"/>
                    <a:pt x="265666" y="580337"/>
                  </a:cubicBezTo>
                  <a:cubicBezTo>
                    <a:pt x="268905" y="578908"/>
                    <a:pt x="273857" y="578908"/>
                    <a:pt x="279191" y="585290"/>
                  </a:cubicBezTo>
                  <a:cubicBezTo>
                    <a:pt x="284526" y="591671"/>
                    <a:pt x="284144" y="596625"/>
                    <a:pt x="286335" y="596339"/>
                  </a:cubicBezTo>
                  <a:cubicBezTo>
                    <a:pt x="288431" y="595958"/>
                    <a:pt x="291002" y="587766"/>
                    <a:pt x="295193" y="593862"/>
                  </a:cubicBezTo>
                  <a:cubicBezTo>
                    <a:pt x="299480" y="599863"/>
                    <a:pt x="310433" y="604530"/>
                    <a:pt x="313005" y="607388"/>
                  </a:cubicBezTo>
                  <a:cubicBezTo>
                    <a:pt x="315482" y="610245"/>
                    <a:pt x="323673" y="612341"/>
                    <a:pt x="323673" y="619770"/>
                  </a:cubicBezTo>
                  <a:cubicBezTo>
                    <a:pt x="323673" y="625104"/>
                    <a:pt x="321197" y="635201"/>
                    <a:pt x="325293" y="643773"/>
                  </a:cubicBezTo>
                  <a:cubicBezTo>
                    <a:pt x="327674" y="641011"/>
                    <a:pt x="329960" y="638439"/>
                    <a:pt x="333008" y="63624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887432F-E7D3-335A-C180-246062045D35}"/>
                </a:ext>
              </a:extLst>
            </p:cNvPr>
            <p:cNvSpPr/>
            <p:nvPr/>
          </p:nvSpPr>
          <p:spPr>
            <a:xfrm>
              <a:off x="4185648" y="5180034"/>
              <a:ext cx="144553" cy="153300"/>
            </a:xfrm>
            <a:custGeom>
              <a:avLst/>
              <a:gdLst>
                <a:gd name="connsiteX0" fmla="*/ 77276 w 78799"/>
                <a:gd name="connsiteY0" fmla="*/ 40204 h 83567"/>
                <a:gd name="connsiteX1" fmla="*/ 66608 w 78799"/>
                <a:gd name="connsiteY1" fmla="*/ 27821 h 83567"/>
                <a:gd name="connsiteX2" fmla="*/ 48796 w 78799"/>
                <a:gd name="connsiteY2" fmla="*/ 14296 h 83567"/>
                <a:gd name="connsiteX3" fmla="*/ 39938 w 78799"/>
                <a:gd name="connsiteY3" fmla="*/ 16772 h 83567"/>
                <a:gd name="connsiteX4" fmla="*/ 32794 w 78799"/>
                <a:gd name="connsiteY4" fmla="*/ 5723 h 83567"/>
                <a:gd name="connsiteX5" fmla="*/ 19268 w 78799"/>
                <a:gd name="connsiteY5" fmla="*/ 770 h 83567"/>
                <a:gd name="connsiteX6" fmla="*/ 14506 w 78799"/>
                <a:gd name="connsiteY6" fmla="*/ 1056 h 83567"/>
                <a:gd name="connsiteX7" fmla="*/ 9648 w 78799"/>
                <a:gd name="connsiteY7" fmla="*/ 10010 h 83567"/>
                <a:gd name="connsiteX8" fmla="*/ 4314 w 78799"/>
                <a:gd name="connsiteY8" fmla="*/ 37061 h 83567"/>
                <a:gd name="connsiteX9" fmla="*/ 28 w 78799"/>
                <a:gd name="connsiteY9" fmla="*/ 57635 h 83567"/>
                <a:gd name="connsiteX10" fmla="*/ 4600 w 78799"/>
                <a:gd name="connsiteY10" fmla="*/ 67255 h 83567"/>
                <a:gd name="connsiteX11" fmla="*/ 3457 w 78799"/>
                <a:gd name="connsiteY11" fmla="*/ 73922 h 83567"/>
                <a:gd name="connsiteX12" fmla="*/ 9743 w 78799"/>
                <a:gd name="connsiteY12" fmla="*/ 76970 h 83567"/>
                <a:gd name="connsiteX13" fmla="*/ 30127 w 78799"/>
                <a:gd name="connsiteY13" fmla="*/ 82209 h 83567"/>
                <a:gd name="connsiteX14" fmla="*/ 42414 w 78799"/>
                <a:gd name="connsiteY14" fmla="*/ 82209 h 83567"/>
                <a:gd name="connsiteX15" fmla="*/ 66227 w 78799"/>
                <a:gd name="connsiteY15" fmla="*/ 79066 h 83567"/>
                <a:gd name="connsiteX16" fmla="*/ 78800 w 78799"/>
                <a:gd name="connsiteY16" fmla="*/ 64302 h 83567"/>
                <a:gd name="connsiteX17" fmla="*/ 77276 w 78799"/>
                <a:gd name="connsiteY17" fmla="*/ 40204 h 8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799" h="83567">
                  <a:moveTo>
                    <a:pt x="77276" y="40204"/>
                  </a:moveTo>
                  <a:cubicBezTo>
                    <a:pt x="77276" y="32774"/>
                    <a:pt x="69084" y="30584"/>
                    <a:pt x="66608" y="27821"/>
                  </a:cubicBezTo>
                  <a:cubicBezTo>
                    <a:pt x="64131" y="24964"/>
                    <a:pt x="53082" y="20392"/>
                    <a:pt x="48796" y="14296"/>
                  </a:cubicBezTo>
                  <a:cubicBezTo>
                    <a:pt x="44510" y="8295"/>
                    <a:pt x="42033" y="16391"/>
                    <a:pt x="39938" y="16772"/>
                  </a:cubicBezTo>
                  <a:cubicBezTo>
                    <a:pt x="37842" y="17153"/>
                    <a:pt x="38128" y="12105"/>
                    <a:pt x="32794" y="5723"/>
                  </a:cubicBezTo>
                  <a:cubicBezTo>
                    <a:pt x="27460" y="-658"/>
                    <a:pt x="22507" y="-658"/>
                    <a:pt x="19268" y="770"/>
                  </a:cubicBezTo>
                  <a:cubicBezTo>
                    <a:pt x="18125" y="1247"/>
                    <a:pt x="16506" y="1342"/>
                    <a:pt x="14506" y="1056"/>
                  </a:cubicBezTo>
                  <a:cubicBezTo>
                    <a:pt x="11648" y="4295"/>
                    <a:pt x="9648" y="7247"/>
                    <a:pt x="9648" y="10010"/>
                  </a:cubicBezTo>
                  <a:cubicBezTo>
                    <a:pt x="9648" y="16772"/>
                    <a:pt x="4695" y="24202"/>
                    <a:pt x="4314" y="37061"/>
                  </a:cubicBezTo>
                  <a:cubicBezTo>
                    <a:pt x="3933" y="49824"/>
                    <a:pt x="409" y="47729"/>
                    <a:pt x="28" y="57635"/>
                  </a:cubicBezTo>
                  <a:cubicBezTo>
                    <a:pt x="-353" y="67541"/>
                    <a:pt x="3266" y="65826"/>
                    <a:pt x="4600" y="67255"/>
                  </a:cubicBezTo>
                  <a:cubicBezTo>
                    <a:pt x="5362" y="68017"/>
                    <a:pt x="4409" y="71160"/>
                    <a:pt x="3457" y="73922"/>
                  </a:cubicBezTo>
                  <a:cubicBezTo>
                    <a:pt x="4981" y="75256"/>
                    <a:pt x="6410" y="77351"/>
                    <a:pt x="9743" y="76970"/>
                  </a:cubicBezTo>
                  <a:cubicBezTo>
                    <a:pt x="16030" y="76304"/>
                    <a:pt x="22412" y="78685"/>
                    <a:pt x="30127" y="82209"/>
                  </a:cubicBezTo>
                  <a:cubicBezTo>
                    <a:pt x="37842" y="85733"/>
                    <a:pt x="35080" y="81161"/>
                    <a:pt x="42414" y="82209"/>
                  </a:cubicBezTo>
                  <a:cubicBezTo>
                    <a:pt x="49748" y="83257"/>
                    <a:pt x="58226" y="83924"/>
                    <a:pt x="66227" y="79066"/>
                  </a:cubicBezTo>
                  <a:cubicBezTo>
                    <a:pt x="71751" y="75732"/>
                    <a:pt x="74513" y="69922"/>
                    <a:pt x="78800" y="64302"/>
                  </a:cubicBezTo>
                  <a:cubicBezTo>
                    <a:pt x="74799" y="55634"/>
                    <a:pt x="77276" y="45538"/>
                    <a:pt x="77276" y="4020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09FFE28-B4D6-A2F5-E04C-EA8365F6F2FA}"/>
                </a:ext>
              </a:extLst>
            </p:cNvPr>
            <p:cNvSpPr/>
            <p:nvPr/>
          </p:nvSpPr>
          <p:spPr>
            <a:xfrm>
              <a:off x="3741066" y="4920801"/>
              <a:ext cx="583458" cy="1151225"/>
            </a:xfrm>
            <a:custGeom>
              <a:avLst/>
              <a:gdLst>
                <a:gd name="connsiteX0" fmla="*/ 120270 w 318056"/>
                <a:gd name="connsiteY0" fmla="*/ 616048 h 627558"/>
                <a:gd name="connsiteX1" fmla="*/ 89028 w 318056"/>
                <a:gd name="connsiteY1" fmla="*/ 595379 h 627558"/>
                <a:gd name="connsiteX2" fmla="*/ 81313 w 318056"/>
                <a:gd name="connsiteY2" fmla="*/ 588045 h 627558"/>
                <a:gd name="connsiteX3" fmla="*/ 82742 w 318056"/>
                <a:gd name="connsiteY3" fmla="*/ 581378 h 627558"/>
                <a:gd name="connsiteX4" fmla="*/ 77217 w 318056"/>
                <a:gd name="connsiteY4" fmla="*/ 572805 h 627558"/>
                <a:gd name="connsiteX5" fmla="*/ 77313 w 318056"/>
                <a:gd name="connsiteY5" fmla="*/ 624907 h 627558"/>
                <a:gd name="connsiteX6" fmla="*/ 103983 w 318056"/>
                <a:gd name="connsiteY6" fmla="*/ 626336 h 627558"/>
                <a:gd name="connsiteX7" fmla="*/ 111222 w 318056"/>
                <a:gd name="connsiteY7" fmla="*/ 626336 h 627558"/>
                <a:gd name="connsiteX8" fmla="*/ 130843 w 318056"/>
                <a:gd name="connsiteY8" fmla="*/ 621097 h 627558"/>
                <a:gd name="connsiteX9" fmla="*/ 120270 w 318056"/>
                <a:gd name="connsiteY9" fmla="*/ 616048 h 627558"/>
                <a:gd name="connsiteX10" fmla="*/ 314676 w 318056"/>
                <a:gd name="connsiteY10" fmla="*/ 62075 h 627558"/>
                <a:gd name="connsiteX11" fmla="*/ 304293 w 318056"/>
                <a:gd name="connsiteY11" fmla="*/ 61408 h 627558"/>
                <a:gd name="connsiteX12" fmla="*/ 304389 w 318056"/>
                <a:gd name="connsiteY12" fmla="*/ 63027 h 627558"/>
                <a:gd name="connsiteX13" fmla="*/ 296292 w 318056"/>
                <a:gd name="connsiteY13" fmla="*/ 86268 h 627558"/>
                <a:gd name="connsiteX14" fmla="*/ 283910 w 318056"/>
                <a:gd name="connsiteY14" fmla="*/ 92459 h 627558"/>
                <a:gd name="connsiteX15" fmla="*/ 270098 w 318056"/>
                <a:gd name="connsiteY15" fmla="*/ 95317 h 627558"/>
                <a:gd name="connsiteX16" fmla="*/ 254954 w 318056"/>
                <a:gd name="connsiteY16" fmla="*/ 93888 h 627558"/>
                <a:gd name="connsiteX17" fmla="*/ 240190 w 318056"/>
                <a:gd name="connsiteY17" fmla="*/ 90554 h 627558"/>
                <a:gd name="connsiteX18" fmla="*/ 245429 w 318056"/>
                <a:gd name="connsiteY18" fmla="*/ 80077 h 627558"/>
                <a:gd name="connsiteX19" fmla="*/ 257811 w 318056"/>
                <a:gd name="connsiteY19" fmla="*/ 58741 h 627558"/>
                <a:gd name="connsiteX20" fmla="*/ 228379 w 318056"/>
                <a:gd name="connsiteY20" fmla="*/ 43977 h 627558"/>
                <a:gd name="connsiteX21" fmla="*/ 210853 w 318056"/>
                <a:gd name="connsiteY21" fmla="*/ 34928 h 627558"/>
                <a:gd name="connsiteX22" fmla="*/ 193327 w 318056"/>
                <a:gd name="connsiteY22" fmla="*/ 23975 h 627558"/>
                <a:gd name="connsiteX23" fmla="*/ 171324 w 318056"/>
                <a:gd name="connsiteY23" fmla="*/ 1496 h 627558"/>
                <a:gd name="connsiteX24" fmla="*/ 155703 w 318056"/>
                <a:gd name="connsiteY24" fmla="*/ 1591 h 627558"/>
                <a:gd name="connsiteX25" fmla="*/ 146369 w 318056"/>
                <a:gd name="connsiteY25" fmla="*/ 10925 h 627558"/>
                <a:gd name="connsiteX26" fmla="*/ 128081 w 318056"/>
                <a:gd name="connsiteY26" fmla="*/ 3400 h 627558"/>
                <a:gd name="connsiteX27" fmla="*/ 114079 w 318056"/>
                <a:gd name="connsiteY27" fmla="*/ 3877 h 627558"/>
                <a:gd name="connsiteX28" fmla="*/ 102459 w 318056"/>
                <a:gd name="connsiteY28" fmla="*/ 13497 h 627558"/>
                <a:gd name="connsiteX29" fmla="*/ 99220 w 318056"/>
                <a:gd name="connsiteY29" fmla="*/ 31975 h 627558"/>
                <a:gd name="connsiteX30" fmla="*/ 81218 w 318056"/>
                <a:gd name="connsiteY30" fmla="*/ 46263 h 627558"/>
                <a:gd name="connsiteX31" fmla="*/ 80265 w 318056"/>
                <a:gd name="connsiteY31" fmla="*/ 57693 h 627558"/>
                <a:gd name="connsiteX32" fmla="*/ 81694 w 318056"/>
                <a:gd name="connsiteY32" fmla="*/ 74743 h 627558"/>
                <a:gd name="connsiteX33" fmla="*/ 82170 w 318056"/>
                <a:gd name="connsiteY33" fmla="*/ 85220 h 627558"/>
                <a:gd name="connsiteX34" fmla="*/ 72645 w 318056"/>
                <a:gd name="connsiteY34" fmla="*/ 92840 h 627558"/>
                <a:gd name="connsiteX35" fmla="*/ 67883 w 318056"/>
                <a:gd name="connsiteY35" fmla="*/ 106175 h 627558"/>
                <a:gd name="connsiteX36" fmla="*/ 60739 w 318056"/>
                <a:gd name="connsiteY36" fmla="*/ 120463 h 627558"/>
                <a:gd name="connsiteX37" fmla="*/ 56453 w 318056"/>
                <a:gd name="connsiteY37" fmla="*/ 129035 h 627558"/>
                <a:gd name="connsiteX38" fmla="*/ 56453 w 318056"/>
                <a:gd name="connsiteY38" fmla="*/ 145228 h 627558"/>
                <a:gd name="connsiteX39" fmla="*/ 49785 w 318056"/>
                <a:gd name="connsiteY39" fmla="*/ 157610 h 627558"/>
                <a:gd name="connsiteX40" fmla="*/ 49785 w 318056"/>
                <a:gd name="connsiteY40" fmla="*/ 174660 h 627558"/>
                <a:gd name="connsiteX41" fmla="*/ 55024 w 318056"/>
                <a:gd name="connsiteY41" fmla="*/ 190376 h 627558"/>
                <a:gd name="connsiteX42" fmla="*/ 58834 w 318056"/>
                <a:gd name="connsiteY42" fmla="*/ 204188 h 627558"/>
                <a:gd name="connsiteX43" fmla="*/ 54548 w 318056"/>
                <a:gd name="connsiteY43" fmla="*/ 217522 h 627558"/>
                <a:gd name="connsiteX44" fmla="*/ 49785 w 318056"/>
                <a:gd name="connsiteY44" fmla="*/ 228953 h 627558"/>
                <a:gd name="connsiteX45" fmla="*/ 49785 w 318056"/>
                <a:gd name="connsiteY45" fmla="*/ 248860 h 627558"/>
                <a:gd name="connsiteX46" fmla="*/ 37879 w 318056"/>
                <a:gd name="connsiteY46" fmla="*/ 264576 h 627558"/>
                <a:gd name="connsiteX47" fmla="*/ 38355 w 318056"/>
                <a:gd name="connsiteY47" fmla="*/ 285436 h 627558"/>
                <a:gd name="connsiteX48" fmla="*/ 42165 w 318056"/>
                <a:gd name="connsiteY48" fmla="*/ 294485 h 627558"/>
                <a:gd name="connsiteX49" fmla="*/ 33117 w 318056"/>
                <a:gd name="connsiteY49" fmla="*/ 300676 h 627558"/>
                <a:gd name="connsiteX50" fmla="*/ 32164 w 318056"/>
                <a:gd name="connsiteY50" fmla="*/ 312582 h 627558"/>
                <a:gd name="connsiteX51" fmla="*/ 27878 w 318056"/>
                <a:gd name="connsiteY51" fmla="*/ 322583 h 627558"/>
                <a:gd name="connsiteX52" fmla="*/ 23592 w 318056"/>
                <a:gd name="connsiteY52" fmla="*/ 333537 h 627558"/>
                <a:gd name="connsiteX53" fmla="*/ 26925 w 318056"/>
                <a:gd name="connsiteY53" fmla="*/ 344491 h 627558"/>
                <a:gd name="connsiteX54" fmla="*/ 25973 w 318056"/>
                <a:gd name="connsiteY54" fmla="*/ 361636 h 627558"/>
                <a:gd name="connsiteX55" fmla="*/ 23592 w 318056"/>
                <a:gd name="connsiteY55" fmla="*/ 378305 h 627558"/>
                <a:gd name="connsiteX56" fmla="*/ 25020 w 318056"/>
                <a:gd name="connsiteY56" fmla="*/ 386877 h 627558"/>
                <a:gd name="connsiteX57" fmla="*/ 27401 w 318056"/>
                <a:gd name="connsiteY57" fmla="*/ 396878 h 627558"/>
                <a:gd name="connsiteX58" fmla="*/ 32164 w 318056"/>
                <a:gd name="connsiteY58" fmla="*/ 404974 h 627558"/>
                <a:gd name="connsiteX59" fmla="*/ 34545 w 318056"/>
                <a:gd name="connsiteY59" fmla="*/ 412118 h 627558"/>
                <a:gd name="connsiteX60" fmla="*/ 28354 w 318056"/>
                <a:gd name="connsiteY60" fmla="*/ 415452 h 627558"/>
                <a:gd name="connsiteX61" fmla="*/ 30735 w 318056"/>
                <a:gd name="connsiteY61" fmla="*/ 425930 h 627558"/>
                <a:gd name="connsiteX62" fmla="*/ 28354 w 318056"/>
                <a:gd name="connsiteY62" fmla="*/ 438312 h 627558"/>
                <a:gd name="connsiteX63" fmla="*/ 27878 w 318056"/>
                <a:gd name="connsiteY63" fmla="*/ 450695 h 627558"/>
                <a:gd name="connsiteX64" fmla="*/ 23115 w 318056"/>
                <a:gd name="connsiteY64" fmla="*/ 461648 h 627558"/>
                <a:gd name="connsiteX65" fmla="*/ 16448 w 318056"/>
                <a:gd name="connsiteY65" fmla="*/ 472126 h 627558"/>
                <a:gd name="connsiteX66" fmla="*/ 16924 w 318056"/>
                <a:gd name="connsiteY66" fmla="*/ 484508 h 627558"/>
                <a:gd name="connsiteX67" fmla="*/ 10256 w 318056"/>
                <a:gd name="connsiteY67" fmla="*/ 495462 h 627558"/>
                <a:gd name="connsiteX68" fmla="*/ 1684 w 318056"/>
                <a:gd name="connsiteY68" fmla="*/ 505939 h 627558"/>
                <a:gd name="connsiteX69" fmla="*/ 2160 w 318056"/>
                <a:gd name="connsiteY69" fmla="*/ 520703 h 627558"/>
                <a:gd name="connsiteX70" fmla="*/ 5018 w 318056"/>
                <a:gd name="connsiteY70" fmla="*/ 531181 h 627558"/>
                <a:gd name="connsiteX71" fmla="*/ 19781 w 318056"/>
                <a:gd name="connsiteY71" fmla="*/ 535943 h 627558"/>
                <a:gd name="connsiteX72" fmla="*/ 20734 w 318056"/>
                <a:gd name="connsiteY72" fmla="*/ 553946 h 627558"/>
                <a:gd name="connsiteX73" fmla="*/ 28354 w 318056"/>
                <a:gd name="connsiteY73" fmla="*/ 560613 h 627558"/>
                <a:gd name="connsiteX74" fmla="*/ 56358 w 318056"/>
                <a:gd name="connsiteY74" fmla="*/ 560137 h 627558"/>
                <a:gd name="connsiteX75" fmla="*/ 64930 w 318056"/>
                <a:gd name="connsiteY75" fmla="*/ 565090 h 627558"/>
                <a:gd name="connsiteX76" fmla="*/ 79884 w 318056"/>
                <a:gd name="connsiteY76" fmla="*/ 567090 h 627558"/>
                <a:gd name="connsiteX77" fmla="*/ 71502 w 318056"/>
                <a:gd name="connsiteY77" fmla="*/ 552326 h 627558"/>
                <a:gd name="connsiteX78" fmla="*/ 69788 w 318056"/>
                <a:gd name="connsiteY78" fmla="*/ 540420 h 627558"/>
                <a:gd name="connsiteX79" fmla="*/ 72931 w 318056"/>
                <a:gd name="connsiteY79" fmla="*/ 525656 h 627558"/>
                <a:gd name="connsiteX80" fmla="*/ 81313 w 318056"/>
                <a:gd name="connsiteY80" fmla="*/ 519370 h 627558"/>
                <a:gd name="connsiteX81" fmla="*/ 91124 w 318056"/>
                <a:gd name="connsiteY81" fmla="*/ 508130 h 627558"/>
                <a:gd name="connsiteX82" fmla="*/ 102363 w 318056"/>
                <a:gd name="connsiteY82" fmla="*/ 490604 h 627558"/>
                <a:gd name="connsiteX83" fmla="*/ 120937 w 318056"/>
                <a:gd name="connsiteY83" fmla="*/ 475174 h 627558"/>
                <a:gd name="connsiteX84" fmla="*/ 123699 w 318056"/>
                <a:gd name="connsiteY84" fmla="*/ 459743 h 627558"/>
                <a:gd name="connsiteX85" fmla="*/ 107888 w 318056"/>
                <a:gd name="connsiteY85" fmla="*/ 455552 h 627558"/>
                <a:gd name="connsiteX86" fmla="*/ 97029 w 318056"/>
                <a:gd name="connsiteY86" fmla="*/ 431359 h 627558"/>
                <a:gd name="connsiteX87" fmla="*/ 123033 w 318056"/>
                <a:gd name="connsiteY87" fmla="*/ 416595 h 627558"/>
                <a:gd name="connsiteX88" fmla="*/ 126842 w 318056"/>
                <a:gd name="connsiteY88" fmla="*/ 408213 h 627558"/>
                <a:gd name="connsiteX89" fmla="*/ 131034 w 318056"/>
                <a:gd name="connsiteY89" fmla="*/ 397355 h 627558"/>
                <a:gd name="connsiteX90" fmla="*/ 137320 w 318056"/>
                <a:gd name="connsiteY90" fmla="*/ 381257 h 627558"/>
                <a:gd name="connsiteX91" fmla="*/ 141511 w 318056"/>
                <a:gd name="connsiteY91" fmla="*/ 376019 h 627558"/>
                <a:gd name="connsiteX92" fmla="*/ 142178 w 318056"/>
                <a:gd name="connsiteY92" fmla="*/ 369732 h 627558"/>
                <a:gd name="connsiteX93" fmla="*/ 150941 w 318056"/>
                <a:gd name="connsiteY93" fmla="*/ 374971 h 627558"/>
                <a:gd name="connsiteX94" fmla="*/ 157227 w 318056"/>
                <a:gd name="connsiteY94" fmla="*/ 362684 h 627558"/>
                <a:gd name="connsiteX95" fmla="*/ 146369 w 318056"/>
                <a:gd name="connsiteY95" fmla="*/ 365541 h 627558"/>
                <a:gd name="connsiteX96" fmla="*/ 137606 w 318056"/>
                <a:gd name="connsiteY96" fmla="*/ 361350 h 627558"/>
                <a:gd name="connsiteX97" fmla="*/ 135129 w 318056"/>
                <a:gd name="connsiteY97" fmla="*/ 349444 h 627558"/>
                <a:gd name="connsiteX98" fmla="*/ 134463 w 318056"/>
                <a:gd name="connsiteY98" fmla="*/ 334680 h 627558"/>
                <a:gd name="connsiteX99" fmla="*/ 159704 w 318056"/>
                <a:gd name="connsiteY99" fmla="*/ 341347 h 627558"/>
                <a:gd name="connsiteX100" fmla="*/ 177897 w 318056"/>
                <a:gd name="connsiteY100" fmla="*/ 332204 h 627558"/>
                <a:gd name="connsiteX101" fmla="*/ 179325 w 318056"/>
                <a:gd name="connsiteY101" fmla="*/ 317154 h 627558"/>
                <a:gd name="connsiteX102" fmla="*/ 178659 w 318056"/>
                <a:gd name="connsiteY102" fmla="*/ 305914 h 627558"/>
                <a:gd name="connsiteX103" fmla="*/ 184278 w 318056"/>
                <a:gd name="connsiteY103" fmla="*/ 299628 h 627558"/>
                <a:gd name="connsiteX104" fmla="*/ 224950 w 318056"/>
                <a:gd name="connsiteY104" fmla="*/ 297152 h 627558"/>
                <a:gd name="connsiteX105" fmla="*/ 255144 w 318056"/>
                <a:gd name="connsiteY105" fmla="*/ 282388 h 627558"/>
                <a:gd name="connsiteX106" fmla="*/ 269527 w 318056"/>
                <a:gd name="connsiteY106" fmla="*/ 261718 h 627558"/>
                <a:gd name="connsiteX107" fmla="*/ 262859 w 318056"/>
                <a:gd name="connsiteY107" fmla="*/ 251146 h 627558"/>
                <a:gd name="connsiteX108" fmla="*/ 260097 w 318056"/>
                <a:gd name="connsiteY108" fmla="*/ 237430 h 627558"/>
                <a:gd name="connsiteX109" fmla="*/ 251334 w 318056"/>
                <a:gd name="connsiteY109" fmla="*/ 228000 h 627558"/>
                <a:gd name="connsiteX110" fmla="*/ 240095 w 318056"/>
                <a:gd name="connsiteY110" fmla="*/ 217142 h 627558"/>
                <a:gd name="connsiteX111" fmla="*/ 245810 w 318056"/>
                <a:gd name="connsiteY111" fmla="*/ 216189 h 627558"/>
                <a:gd name="connsiteX112" fmla="*/ 246953 w 318056"/>
                <a:gd name="connsiteY112" fmla="*/ 209521 h 627558"/>
                <a:gd name="connsiteX113" fmla="*/ 242381 w 318056"/>
                <a:gd name="connsiteY113" fmla="*/ 199901 h 627558"/>
                <a:gd name="connsiteX114" fmla="*/ 246667 w 318056"/>
                <a:gd name="connsiteY114" fmla="*/ 179327 h 627558"/>
                <a:gd name="connsiteX115" fmla="*/ 252001 w 318056"/>
                <a:gd name="connsiteY115" fmla="*/ 152276 h 627558"/>
                <a:gd name="connsiteX116" fmla="*/ 270860 w 318056"/>
                <a:gd name="connsiteY116" fmla="*/ 126654 h 627558"/>
                <a:gd name="connsiteX117" fmla="*/ 298197 w 318056"/>
                <a:gd name="connsiteY117" fmla="*/ 97888 h 627558"/>
                <a:gd name="connsiteX118" fmla="*/ 317438 w 318056"/>
                <a:gd name="connsiteY118" fmla="*/ 87221 h 627558"/>
                <a:gd name="connsiteX119" fmla="*/ 314676 w 318056"/>
                <a:gd name="connsiteY119" fmla="*/ 62075 h 6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18056" h="627558">
                  <a:moveTo>
                    <a:pt x="120270" y="616048"/>
                  </a:moveTo>
                  <a:cubicBezTo>
                    <a:pt x="111507" y="615668"/>
                    <a:pt x="94267" y="599570"/>
                    <a:pt x="89028" y="595379"/>
                  </a:cubicBezTo>
                  <a:cubicBezTo>
                    <a:pt x="83789" y="591188"/>
                    <a:pt x="87600" y="586997"/>
                    <a:pt x="81313" y="588045"/>
                  </a:cubicBezTo>
                  <a:cubicBezTo>
                    <a:pt x="75026" y="589093"/>
                    <a:pt x="79217" y="583092"/>
                    <a:pt x="82742" y="581378"/>
                  </a:cubicBezTo>
                  <a:cubicBezTo>
                    <a:pt x="85980" y="579758"/>
                    <a:pt x="81504" y="573757"/>
                    <a:pt x="77217" y="572805"/>
                  </a:cubicBezTo>
                  <a:cubicBezTo>
                    <a:pt x="76741" y="582235"/>
                    <a:pt x="74836" y="624526"/>
                    <a:pt x="77313" y="624907"/>
                  </a:cubicBezTo>
                  <a:cubicBezTo>
                    <a:pt x="79884" y="625383"/>
                    <a:pt x="98458" y="622716"/>
                    <a:pt x="103983" y="626336"/>
                  </a:cubicBezTo>
                  <a:cubicBezTo>
                    <a:pt x="106078" y="627002"/>
                    <a:pt x="108935" y="628717"/>
                    <a:pt x="111222" y="626336"/>
                  </a:cubicBezTo>
                  <a:cubicBezTo>
                    <a:pt x="114746" y="622526"/>
                    <a:pt x="125223" y="624621"/>
                    <a:pt x="130843" y="621097"/>
                  </a:cubicBezTo>
                  <a:cubicBezTo>
                    <a:pt x="136463" y="617382"/>
                    <a:pt x="129033" y="616334"/>
                    <a:pt x="120270" y="616048"/>
                  </a:cubicBezTo>
                  <a:close/>
                  <a:moveTo>
                    <a:pt x="314676" y="62075"/>
                  </a:moveTo>
                  <a:cubicBezTo>
                    <a:pt x="313056" y="61312"/>
                    <a:pt x="308198" y="61217"/>
                    <a:pt x="304293" y="61408"/>
                  </a:cubicBezTo>
                  <a:cubicBezTo>
                    <a:pt x="304293" y="61979"/>
                    <a:pt x="304293" y="62551"/>
                    <a:pt x="304389" y="63027"/>
                  </a:cubicBezTo>
                  <a:cubicBezTo>
                    <a:pt x="305341" y="69695"/>
                    <a:pt x="301055" y="86744"/>
                    <a:pt x="296292" y="86268"/>
                  </a:cubicBezTo>
                  <a:cubicBezTo>
                    <a:pt x="291530" y="85792"/>
                    <a:pt x="287720" y="93412"/>
                    <a:pt x="283910" y="92459"/>
                  </a:cubicBezTo>
                  <a:cubicBezTo>
                    <a:pt x="280100" y="91507"/>
                    <a:pt x="274861" y="98174"/>
                    <a:pt x="270098" y="95317"/>
                  </a:cubicBezTo>
                  <a:cubicBezTo>
                    <a:pt x="265336" y="92459"/>
                    <a:pt x="258668" y="96269"/>
                    <a:pt x="254954" y="93888"/>
                  </a:cubicBezTo>
                  <a:cubicBezTo>
                    <a:pt x="251144" y="91507"/>
                    <a:pt x="240190" y="93412"/>
                    <a:pt x="240190" y="90554"/>
                  </a:cubicBezTo>
                  <a:cubicBezTo>
                    <a:pt x="240190" y="87697"/>
                    <a:pt x="245429" y="88649"/>
                    <a:pt x="245429" y="80077"/>
                  </a:cubicBezTo>
                  <a:cubicBezTo>
                    <a:pt x="245429" y="71504"/>
                    <a:pt x="259716" y="62075"/>
                    <a:pt x="257811" y="58741"/>
                  </a:cubicBezTo>
                  <a:cubicBezTo>
                    <a:pt x="255906" y="55407"/>
                    <a:pt x="231713" y="48263"/>
                    <a:pt x="228379" y="43977"/>
                  </a:cubicBezTo>
                  <a:cubicBezTo>
                    <a:pt x="225045" y="39691"/>
                    <a:pt x="220283" y="35881"/>
                    <a:pt x="210853" y="34928"/>
                  </a:cubicBezTo>
                  <a:cubicBezTo>
                    <a:pt x="201328" y="33976"/>
                    <a:pt x="201804" y="29213"/>
                    <a:pt x="193327" y="23975"/>
                  </a:cubicBezTo>
                  <a:cubicBezTo>
                    <a:pt x="186183" y="19593"/>
                    <a:pt x="175134" y="7972"/>
                    <a:pt x="171324" y="1496"/>
                  </a:cubicBezTo>
                  <a:cubicBezTo>
                    <a:pt x="165514" y="924"/>
                    <a:pt x="157322" y="-314"/>
                    <a:pt x="155703" y="1591"/>
                  </a:cubicBezTo>
                  <a:cubicBezTo>
                    <a:pt x="153322" y="4448"/>
                    <a:pt x="149607" y="17497"/>
                    <a:pt x="146369" y="10925"/>
                  </a:cubicBezTo>
                  <a:cubicBezTo>
                    <a:pt x="143130" y="4353"/>
                    <a:pt x="135129" y="4353"/>
                    <a:pt x="128081" y="3400"/>
                  </a:cubicBezTo>
                  <a:cubicBezTo>
                    <a:pt x="121032" y="2448"/>
                    <a:pt x="121509" y="-4029"/>
                    <a:pt x="114079" y="3877"/>
                  </a:cubicBezTo>
                  <a:cubicBezTo>
                    <a:pt x="110745" y="7401"/>
                    <a:pt x="106459" y="10925"/>
                    <a:pt x="102459" y="13497"/>
                  </a:cubicBezTo>
                  <a:cubicBezTo>
                    <a:pt x="101982" y="21022"/>
                    <a:pt x="100649" y="29594"/>
                    <a:pt x="99220" y="31975"/>
                  </a:cubicBezTo>
                  <a:cubicBezTo>
                    <a:pt x="97315" y="35309"/>
                    <a:pt x="81694" y="42453"/>
                    <a:pt x="81218" y="46263"/>
                  </a:cubicBezTo>
                  <a:cubicBezTo>
                    <a:pt x="80742" y="50073"/>
                    <a:pt x="83123" y="55312"/>
                    <a:pt x="80265" y="57693"/>
                  </a:cubicBezTo>
                  <a:cubicBezTo>
                    <a:pt x="77408" y="60074"/>
                    <a:pt x="86933" y="71885"/>
                    <a:pt x="81694" y="74743"/>
                  </a:cubicBezTo>
                  <a:cubicBezTo>
                    <a:pt x="76455" y="77600"/>
                    <a:pt x="85504" y="82363"/>
                    <a:pt x="82170" y="85220"/>
                  </a:cubicBezTo>
                  <a:cubicBezTo>
                    <a:pt x="78837" y="88078"/>
                    <a:pt x="72645" y="89507"/>
                    <a:pt x="72645" y="92840"/>
                  </a:cubicBezTo>
                  <a:cubicBezTo>
                    <a:pt x="72645" y="96174"/>
                    <a:pt x="72169" y="104270"/>
                    <a:pt x="67883" y="106175"/>
                  </a:cubicBezTo>
                  <a:cubicBezTo>
                    <a:pt x="63597" y="108080"/>
                    <a:pt x="60739" y="115224"/>
                    <a:pt x="60739" y="120463"/>
                  </a:cubicBezTo>
                  <a:cubicBezTo>
                    <a:pt x="60739" y="125701"/>
                    <a:pt x="54072" y="122368"/>
                    <a:pt x="56453" y="129035"/>
                  </a:cubicBezTo>
                  <a:cubicBezTo>
                    <a:pt x="58834" y="135703"/>
                    <a:pt x="61692" y="143799"/>
                    <a:pt x="56453" y="145228"/>
                  </a:cubicBezTo>
                  <a:cubicBezTo>
                    <a:pt x="51214" y="146657"/>
                    <a:pt x="52643" y="157610"/>
                    <a:pt x="49785" y="157610"/>
                  </a:cubicBezTo>
                  <a:cubicBezTo>
                    <a:pt x="46928" y="157610"/>
                    <a:pt x="45499" y="169040"/>
                    <a:pt x="49785" y="174660"/>
                  </a:cubicBezTo>
                  <a:cubicBezTo>
                    <a:pt x="54072" y="180375"/>
                    <a:pt x="55024" y="185138"/>
                    <a:pt x="55024" y="190376"/>
                  </a:cubicBezTo>
                  <a:cubicBezTo>
                    <a:pt x="55024" y="195615"/>
                    <a:pt x="60739" y="198472"/>
                    <a:pt x="58834" y="204188"/>
                  </a:cubicBezTo>
                  <a:cubicBezTo>
                    <a:pt x="56929" y="209903"/>
                    <a:pt x="57881" y="215141"/>
                    <a:pt x="54548" y="217522"/>
                  </a:cubicBezTo>
                  <a:cubicBezTo>
                    <a:pt x="51214" y="219904"/>
                    <a:pt x="54072" y="227047"/>
                    <a:pt x="49785" y="228953"/>
                  </a:cubicBezTo>
                  <a:cubicBezTo>
                    <a:pt x="45499" y="230858"/>
                    <a:pt x="53119" y="246002"/>
                    <a:pt x="49785" y="248860"/>
                  </a:cubicBezTo>
                  <a:cubicBezTo>
                    <a:pt x="46451" y="251717"/>
                    <a:pt x="37879" y="254099"/>
                    <a:pt x="37879" y="264576"/>
                  </a:cubicBezTo>
                  <a:cubicBezTo>
                    <a:pt x="37879" y="275054"/>
                    <a:pt x="39498" y="280959"/>
                    <a:pt x="38355" y="285436"/>
                  </a:cubicBezTo>
                  <a:cubicBezTo>
                    <a:pt x="37403" y="289246"/>
                    <a:pt x="43118" y="288293"/>
                    <a:pt x="42165" y="294485"/>
                  </a:cubicBezTo>
                  <a:cubicBezTo>
                    <a:pt x="41213" y="300676"/>
                    <a:pt x="33593" y="296866"/>
                    <a:pt x="33117" y="300676"/>
                  </a:cubicBezTo>
                  <a:cubicBezTo>
                    <a:pt x="32640" y="304486"/>
                    <a:pt x="35022" y="312106"/>
                    <a:pt x="32164" y="312582"/>
                  </a:cubicBezTo>
                  <a:cubicBezTo>
                    <a:pt x="29306" y="313058"/>
                    <a:pt x="27878" y="315916"/>
                    <a:pt x="27878" y="322583"/>
                  </a:cubicBezTo>
                  <a:cubicBezTo>
                    <a:pt x="27878" y="329251"/>
                    <a:pt x="24068" y="330203"/>
                    <a:pt x="23592" y="333537"/>
                  </a:cubicBezTo>
                  <a:cubicBezTo>
                    <a:pt x="23115" y="336871"/>
                    <a:pt x="26925" y="340681"/>
                    <a:pt x="26925" y="344491"/>
                  </a:cubicBezTo>
                  <a:cubicBezTo>
                    <a:pt x="26925" y="348301"/>
                    <a:pt x="29306" y="361064"/>
                    <a:pt x="25973" y="361636"/>
                  </a:cubicBezTo>
                  <a:cubicBezTo>
                    <a:pt x="22639" y="362112"/>
                    <a:pt x="20734" y="376399"/>
                    <a:pt x="23592" y="378305"/>
                  </a:cubicBezTo>
                  <a:cubicBezTo>
                    <a:pt x="26449" y="380210"/>
                    <a:pt x="26449" y="384020"/>
                    <a:pt x="25020" y="386877"/>
                  </a:cubicBezTo>
                  <a:cubicBezTo>
                    <a:pt x="23592" y="389735"/>
                    <a:pt x="31688" y="392592"/>
                    <a:pt x="27401" y="396878"/>
                  </a:cubicBezTo>
                  <a:cubicBezTo>
                    <a:pt x="23115" y="401164"/>
                    <a:pt x="26544" y="406594"/>
                    <a:pt x="32164" y="404974"/>
                  </a:cubicBezTo>
                  <a:cubicBezTo>
                    <a:pt x="36926" y="403546"/>
                    <a:pt x="39784" y="412118"/>
                    <a:pt x="34545" y="412118"/>
                  </a:cubicBezTo>
                  <a:cubicBezTo>
                    <a:pt x="29306" y="412118"/>
                    <a:pt x="24068" y="412118"/>
                    <a:pt x="28354" y="415452"/>
                  </a:cubicBezTo>
                  <a:cubicBezTo>
                    <a:pt x="32640" y="418786"/>
                    <a:pt x="36926" y="423548"/>
                    <a:pt x="30735" y="425930"/>
                  </a:cubicBezTo>
                  <a:cubicBezTo>
                    <a:pt x="24544" y="428311"/>
                    <a:pt x="29783" y="432597"/>
                    <a:pt x="28354" y="438312"/>
                  </a:cubicBezTo>
                  <a:cubicBezTo>
                    <a:pt x="26925" y="444027"/>
                    <a:pt x="32640" y="449266"/>
                    <a:pt x="27878" y="450695"/>
                  </a:cubicBezTo>
                  <a:cubicBezTo>
                    <a:pt x="23115" y="452123"/>
                    <a:pt x="29783" y="460696"/>
                    <a:pt x="23115" y="461648"/>
                  </a:cubicBezTo>
                  <a:cubicBezTo>
                    <a:pt x="16448" y="462601"/>
                    <a:pt x="20734" y="468792"/>
                    <a:pt x="16448" y="472126"/>
                  </a:cubicBezTo>
                  <a:cubicBezTo>
                    <a:pt x="12162" y="475460"/>
                    <a:pt x="22163" y="481174"/>
                    <a:pt x="16924" y="484508"/>
                  </a:cubicBezTo>
                  <a:cubicBezTo>
                    <a:pt x="11685" y="487842"/>
                    <a:pt x="15495" y="495462"/>
                    <a:pt x="10256" y="495462"/>
                  </a:cubicBezTo>
                  <a:cubicBezTo>
                    <a:pt x="5018" y="495462"/>
                    <a:pt x="2160" y="502606"/>
                    <a:pt x="1684" y="505939"/>
                  </a:cubicBezTo>
                  <a:cubicBezTo>
                    <a:pt x="1208" y="509273"/>
                    <a:pt x="-2126" y="515941"/>
                    <a:pt x="2160" y="520703"/>
                  </a:cubicBezTo>
                  <a:cubicBezTo>
                    <a:pt x="6447" y="525466"/>
                    <a:pt x="1208" y="529276"/>
                    <a:pt x="5018" y="531181"/>
                  </a:cubicBezTo>
                  <a:cubicBezTo>
                    <a:pt x="8828" y="533086"/>
                    <a:pt x="21687" y="530228"/>
                    <a:pt x="19781" y="535943"/>
                  </a:cubicBezTo>
                  <a:cubicBezTo>
                    <a:pt x="17876" y="541658"/>
                    <a:pt x="18353" y="553946"/>
                    <a:pt x="20734" y="553946"/>
                  </a:cubicBezTo>
                  <a:cubicBezTo>
                    <a:pt x="23115" y="553946"/>
                    <a:pt x="24544" y="561089"/>
                    <a:pt x="28354" y="560613"/>
                  </a:cubicBezTo>
                  <a:cubicBezTo>
                    <a:pt x="32164" y="560137"/>
                    <a:pt x="49214" y="558232"/>
                    <a:pt x="56358" y="560137"/>
                  </a:cubicBezTo>
                  <a:cubicBezTo>
                    <a:pt x="59882" y="561089"/>
                    <a:pt x="62834" y="563185"/>
                    <a:pt x="64930" y="565090"/>
                  </a:cubicBezTo>
                  <a:cubicBezTo>
                    <a:pt x="69026" y="563280"/>
                    <a:pt x="77884" y="569090"/>
                    <a:pt x="79884" y="567090"/>
                  </a:cubicBezTo>
                  <a:cubicBezTo>
                    <a:pt x="82361" y="564613"/>
                    <a:pt x="71121" y="555470"/>
                    <a:pt x="71502" y="552326"/>
                  </a:cubicBezTo>
                  <a:cubicBezTo>
                    <a:pt x="71883" y="549183"/>
                    <a:pt x="69788" y="543944"/>
                    <a:pt x="69788" y="540420"/>
                  </a:cubicBezTo>
                  <a:cubicBezTo>
                    <a:pt x="69788" y="536896"/>
                    <a:pt x="68073" y="529180"/>
                    <a:pt x="72931" y="525656"/>
                  </a:cubicBezTo>
                  <a:cubicBezTo>
                    <a:pt x="77884" y="522132"/>
                    <a:pt x="78170" y="518608"/>
                    <a:pt x="81313" y="519370"/>
                  </a:cubicBezTo>
                  <a:cubicBezTo>
                    <a:pt x="84456" y="520037"/>
                    <a:pt x="90743" y="516512"/>
                    <a:pt x="91124" y="508130"/>
                  </a:cubicBezTo>
                  <a:cubicBezTo>
                    <a:pt x="91505" y="499748"/>
                    <a:pt x="95315" y="496605"/>
                    <a:pt x="102363" y="490604"/>
                  </a:cubicBezTo>
                  <a:cubicBezTo>
                    <a:pt x="109983" y="484127"/>
                    <a:pt x="122747" y="477936"/>
                    <a:pt x="120937" y="475174"/>
                  </a:cubicBezTo>
                  <a:cubicBezTo>
                    <a:pt x="119222" y="472412"/>
                    <a:pt x="123699" y="463268"/>
                    <a:pt x="123699" y="459743"/>
                  </a:cubicBezTo>
                  <a:cubicBezTo>
                    <a:pt x="123699" y="456219"/>
                    <a:pt x="111793" y="456886"/>
                    <a:pt x="107888" y="455552"/>
                  </a:cubicBezTo>
                  <a:cubicBezTo>
                    <a:pt x="104078" y="454123"/>
                    <a:pt x="89981" y="444313"/>
                    <a:pt x="97029" y="431359"/>
                  </a:cubicBezTo>
                  <a:cubicBezTo>
                    <a:pt x="104078" y="418405"/>
                    <a:pt x="118746" y="416976"/>
                    <a:pt x="123033" y="416595"/>
                  </a:cubicBezTo>
                  <a:cubicBezTo>
                    <a:pt x="127223" y="416214"/>
                    <a:pt x="123413" y="410309"/>
                    <a:pt x="126842" y="408213"/>
                  </a:cubicBezTo>
                  <a:cubicBezTo>
                    <a:pt x="130367" y="406118"/>
                    <a:pt x="131034" y="402593"/>
                    <a:pt x="131034" y="397355"/>
                  </a:cubicBezTo>
                  <a:cubicBezTo>
                    <a:pt x="131034" y="391354"/>
                    <a:pt x="131034" y="381924"/>
                    <a:pt x="137320" y="381257"/>
                  </a:cubicBezTo>
                  <a:cubicBezTo>
                    <a:pt x="143606" y="380590"/>
                    <a:pt x="145416" y="377066"/>
                    <a:pt x="141511" y="376019"/>
                  </a:cubicBezTo>
                  <a:cubicBezTo>
                    <a:pt x="137701" y="374971"/>
                    <a:pt x="135891" y="370399"/>
                    <a:pt x="142178" y="369732"/>
                  </a:cubicBezTo>
                  <a:cubicBezTo>
                    <a:pt x="148464" y="369065"/>
                    <a:pt x="146369" y="374971"/>
                    <a:pt x="150941" y="374971"/>
                  </a:cubicBezTo>
                  <a:cubicBezTo>
                    <a:pt x="155513" y="374971"/>
                    <a:pt x="163228" y="367255"/>
                    <a:pt x="157227" y="362684"/>
                  </a:cubicBezTo>
                  <a:cubicBezTo>
                    <a:pt x="151226" y="358112"/>
                    <a:pt x="149512" y="364779"/>
                    <a:pt x="146369" y="365541"/>
                  </a:cubicBezTo>
                  <a:cubicBezTo>
                    <a:pt x="143226" y="366208"/>
                    <a:pt x="140749" y="361350"/>
                    <a:pt x="137606" y="361350"/>
                  </a:cubicBezTo>
                  <a:cubicBezTo>
                    <a:pt x="134463" y="361350"/>
                    <a:pt x="136558" y="352587"/>
                    <a:pt x="135129" y="349444"/>
                  </a:cubicBezTo>
                  <a:cubicBezTo>
                    <a:pt x="133701" y="346301"/>
                    <a:pt x="131605" y="338585"/>
                    <a:pt x="134463" y="334680"/>
                  </a:cubicBezTo>
                  <a:cubicBezTo>
                    <a:pt x="137225" y="330870"/>
                    <a:pt x="149226" y="340681"/>
                    <a:pt x="159704" y="341347"/>
                  </a:cubicBezTo>
                  <a:cubicBezTo>
                    <a:pt x="170276" y="342014"/>
                    <a:pt x="177897" y="336109"/>
                    <a:pt x="177897" y="332204"/>
                  </a:cubicBezTo>
                  <a:cubicBezTo>
                    <a:pt x="177897" y="328394"/>
                    <a:pt x="172943" y="321345"/>
                    <a:pt x="179325" y="317154"/>
                  </a:cubicBezTo>
                  <a:cubicBezTo>
                    <a:pt x="185612" y="312963"/>
                    <a:pt x="180373" y="311534"/>
                    <a:pt x="178659" y="305914"/>
                  </a:cubicBezTo>
                  <a:cubicBezTo>
                    <a:pt x="176944" y="300295"/>
                    <a:pt x="181421" y="296771"/>
                    <a:pt x="184278" y="299628"/>
                  </a:cubicBezTo>
                  <a:cubicBezTo>
                    <a:pt x="187040" y="302390"/>
                    <a:pt x="207805" y="300676"/>
                    <a:pt x="224950" y="297152"/>
                  </a:cubicBezTo>
                  <a:cubicBezTo>
                    <a:pt x="242095" y="293627"/>
                    <a:pt x="254097" y="287341"/>
                    <a:pt x="255144" y="282388"/>
                  </a:cubicBezTo>
                  <a:cubicBezTo>
                    <a:pt x="256192" y="277435"/>
                    <a:pt x="267051" y="265909"/>
                    <a:pt x="269527" y="261718"/>
                  </a:cubicBezTo>
                  <a:cubicBezTo>
                    <a:pt x="272004" y="257528"/>
                    <a:pt x="269908" y="252289"/>
                    <a:pt x="262859" y="251146"/>
                  </a:cubicBezTo>
                  <a:cubicBezTo>
                    <a:pt x="255811" y="250098"/>
                    <a:pt x="256192" y="242002"/>
                    <a:pt x="260097" y="237430"/>
                  </a:cubicBezTo>
                  <a:cubicBezTo>
                    <a:pt x="264002" y="232858"/>
                    <a:pt x="258002" y="228667"/>
                    <a:pt x="251334" y="228000"/>
                  </a:cubicBezTo>
                  <a:cubicBezTo>
                    <a:pt x="244667" y="227333"/>
                    <a:pt x="234189" y="222761"/>
                    <a:pt x="240095" y="217142"/>
                  </a:cubicBezTo>
                  <a:cubicBezTo>
                    <a:pt x="242952" y="214475"/>
                    <a:pt x="244381" y="214951"/>
                    <a:pt x="245810" y="216189"/>
                  </a:cubicBezTo>
                  <a:cubicBezTo>
                    <a:pt x="246858" y="213522"/>
                    <a:pt x="247810" y="210379"/>
                    <a:pt x="246953" y="209521"/>
                  </a:cubicBezTo>
                  <a:cubicBezTo>
                    <a:pt x="245524" y="208093"/>
                    <a:pt x="242000" y="209903"/>
                    <a:pt x="242381" y="199901"/>
                  </a:cubicBezTo>
                  <a:cubicBezTo>
                    <a:pt x="242762" y="189995"/>
                    <a:pt x="246286" y="192091"/>
                    <a:pt x="246667" y="179327"/>
                  </a:cubicBezTo>
                  <a:cubicBezTo>
                    <a:pt x="247048" y="166564"/>
                    <a:pt x="252001" y="159039"/>
                    <a:pt x="252001" y="152276"/>
                  </a:cubicBezTo>
                  <a:cubicBezTo>
                    <a:pt x="252001" y="145513"/>
                    <a:pt x="264098" y="137703"/>
                    <a:pt x="270860" y="126654"/>
                  </a:cubicBezTo>
                  <a:cubicBezTo>
                    <a:pt x="277623" y="115605"/>
                    <a:pt x="292197" y="101794"/>
                    <a:pt x="298197" y="97888"/>
                  </a:cubicBezTo>
                  <a:cubicBezTo>
                    <a:pt x="304198" y="93983"/>
                    <a:pt x="316009" y="90745"/>
                    <a:pt x="317438" y="87221"/>
                  </a:cubicBezTo>
                  <a:cubicBezTo>
                    <a:pt x="318962" y="82649"/>
                    <a:pt x="317533" y="63503"/>
                    <a:pt x="314676" y="620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2AD908C-3169-1FB6-C1D5-26668567A5F9}"/>
                </a:ext>
              </a:extLst>
            </p:cNvPr>
            <p:cNvSpPr/>
            <p:nvPr/>
          </p:nvSpPr>
          <p:spPr>
            <a:xfrm>
              <a:off x="3679285" y="4785346"/>
              <a:ext cx="253055" cy="1306072"/>
            </a:xfrm>
            <a:custGeom>
              <a:avLst/>
              <a:gdLst>
                <a:gd name="connsiteX0" fmla="*/ 62127 w 137946"/>
                <a:gd name="connsiteY0" fmla="*/ 633594 h 711968"/>
                <a:gd name="connsiteX1" fmla="*/ 54507 w 137946"/>
                <a:gd name="connsiteY1" fmla="*/ 626927 h 711968"/>
                <a:gd name="connsiteX2" fmla="*/ 53555 w 137946"/>
                <a:gd name="connsiteY2" fmla="*/ 608925 h 711968"/>
                <a:gd name="connsiteX3" fmla="*/ 38791 w 137946"/>
                <a:gd name="connsiteY3" fmla="*/ 604162 h 711968"/>
                <a:gd name="connsiteX4" fmla="*/ 35933 w 137946"/>
                <a:gd name="connsiteY4" fmla="*/ 593685 h 711968"/>
                <a:gd name="connsiteX5" fmla="*/ 35457 w 137946"/>
                <a:gd name="connsiteY5" fmla="*/ 578921 h 711968"/>
                <a:gd name="connsiteX6" fmla="*/ 44030 w 137946"/>
                <a:gd name="connsiteY6" fmla="*/ 568443 h 711968"/>
                <a:gd name="connsiteX7" fmla="*/ 50697 w 137946"/>
                <a:gd name="connsiteY7" fmla="*/ 557490 h 711968"/>
                <a:gd name="connsiteX8" fmla="*/ 50221 w 137946"/>
                <a:gd name="connsiteY8" fmla="*/ 545107 h 711968"/>
                <a:gd name="connsiteX9" fmla="*/ 56888 w 137946"/>
                <a:gd name="connsiteY9" fmla="*/ 534630 h 711968"/>
                <a:gd name="connsiteX10" fmla="*/ 61651 w 137946"/>
                <a:gd name="connsiteY10" fmla="*/ 523676 h 711968"/>
                <a:gd name="connsiteX11" fmla="*/ 62127 w 137946"/>
                <a:gd name="connsiteY11" fmla="*/ 511293 h 711968"/>
                <a:gd name="connsiteX12" fmla="*/ 64508 w 137946"/>
                <a:gd name="connsiteY12" fmla="*/ 498911 h 711968"/>
                <a:gd name="connsiteX13" fmla="*/ 62127 w 137946"/>
                <a:gd name="connsiteY13" fmla="*/ 488433 h 711968"/>
                <a:gd name="connsiteX14" fmla="*/ 68318 w 137946"/>
                <a:gd name="connsiteY14" fmla="*/ 485100 h 711968"/>
                <a:gd name="connsiteX15" fmla="*/ 65937 w 137946"/>
                <a:gd name="connsiteY15" fmla="*/ 477956 h 711968"/>
                <a:gd name="connsiteX16" fmla="*/ 61174 w 137946"/>
                <a:gd name="connsiteY16" fmla="*/ 469860 h 711968"/>
                <a:gd name="connsiteX17" fmla="*/ 58793 w 137946"/>
                <a:gd name="connsiteY17" fmla="*/ 459858 h 711968"/>
                <a:gd name="connsiteX18" fmla="*/ 57365 w 137946"/>
                <a:gd name="connsiteY18" fmla="*/ 451286 h 711968"/>
                <a:gd name="connsiteX19" fmla="*/ 59746 w 137946"/>
                <a:gd name="connsiteY19" fmla="*/ 434617 h 711968"/>
                <a:gd name="connsiteX20" fmla="*/ 60698 w 137946"/>
                <a:gd name="connsiteY20" fmla="*/ 417472 h 711968"/>
                <a:gd name="connsiteX21" fmla="*/ 57365 w 137946"/>
                <a:gd name="connsiteY21" fmla="*/ 406518 h 711968"/>
                <a:gd name="connsiteX22" fmla="*/ 61651 w 137946"/>
                <a:gd name="connsiteY22" fmla="*/ 395565 h 711968"/>
                <a:gd name="connsiteX23" fmla="*/ 65937 w 137946"/>
                <a:gd name="connsiteY23" fmla="*/ 385564 h 711968"/>
                <a:gd name="connsiteX24" fmla="*/ 66890 w 137946"/>
                <a:gd name="connsiteY24" fmla="*/ 373657 h 711968"/>
                <a:gd name="connsiteX25" fmla="*/ 75938 w 137946"/>
                <a:gd name="connsiteY25" fmla="*/ 367466 h 711968"/>
                <a:gd name="connsiteX26" fmla="*/ 72128 w 137946"/>
                <a:gd name="connsiteY26" fmla="*/ 358417 h 711968"/>
                <a:gd name="connsiteX27" fmla="*/ 71652 w 137946"/>
                <a:gd name="connsiteY27" fmla="*/ 337557 h 711968"/>
                <a:gd name="connsiteX28" fmla="*/ 83558 w 137946"/>
                <a:gd name="connsiteY28" fmla="*/ 321841 h 711968"/>
                <a:gd name="connsiteX29" fmla="*/ 83558 w 137946"/>
                <a:gd name="connsiteY29" fmla="*/ 301934 h 711968"/>
                <a:gd name="connsiteX30" fmla="*/ 88321 w 137946"/>
                <a:gd name="connsiteY30" fmla="*/ 290504 h 711968"/>
                <a:gd name="connsiteX31" fmla="*/ 92607 w 137946"/>
                <a:gd name="connsiteY31" fmla="*/ 277169 h 711968"/>
                <a:gd name="connsiteX32" fmla="*/ 88797 w 137946"/>
                <a:gd name="connsiteY32" fmla="*/ 263358 h 711968"/>
                <a:gd name="connsiteX33" fmla="*/ 83558 w 137946"/>
                <a:gd name="connsiteY33" fmla="*/ 247641 h 711968"/>
                <a:gd name="connsiteX34" fmla="*/ 83558 w 137946"/>
                <a:gd name="connsiteY34" fmla="*/ 230592 h 711968"/>
                <a:gd name="connsiteX35" fmla="*/ 90226 w 137946"/>
                <a:gd name="connsiteY35" fmla="*/ 218209 h 711968"/>
                <a:gd name="connsiteX36" fmla="*/ 90226 w 137946"/>
                <a:gd name="connsiteY36" fmla="*/ 202017 h 711968"/>
                <a:gd name="connsiteX37" fmla="*/ 94512 w 137946"/>
                <a:gd name="connsiteY37" fmla="*/ 193444 h 711968"/>
                <a:gd name="connsiteX38" fmla="*/ 101656 w 137946"/>
                <a:gd name="connsiteY38" fmla="*/ 179157 h 711968"/>
                <a:gd name="connsiteX39" fmla="*/ 106418 w 137946"/>
                <a:gd name="connsiteY39" fmla="*/ 165822 h 711968"/>
                <a:gd name="connsiteX40" fmla="*/ 115943 w 137946"/>
                <a:gd name="connsiteY40" fmla="*/ 158202 h 711968"/>
                <a:gd name="connsiteX41" fmla="*/ 115467 w 137946"/>
                <a:gd name="connsiteY41" fmla="*/ 147724 h 711968"/>
                <a:gd name="connsiteX42" fmla="*/ 114038 w 137946"/>
                <a:gd name="connsiteY42" fmla="*/ 130674 h 711968"/>
                <a:gd name="connsiteX43" fmla="*/ 114991 w 137946"/>
                <a:gd name="connsiteY43" fmla="*/ 119244 h 711968"/>
                <a:gd name="connsiteX44" fmla="*/ 132993 w 137946"/>
                <a:gd name="connsiteY44" fmla="*/ 104957 h 711968"/>
                <a:gd name="connsiteX45" fmla="*/ 136232 w 137946"/>
                <a:gd name="connsiteY45" fmla="*/ 86478 h 711968"/>
                <a:gd name="connsiteX46" fmla="*/ 126326 w 137946"/>
                <a:gd name="connsiteY46" fmla="*/ 89526 h 711968"/>
                <a:gd name="connsiteX47" fmla="*/ 122611 w 137946"/>
                <a:gd name="connsiteY47" fmla="*/ 72191 h 711968"/>
                <a:gd name="connsiteX48" fmla="*/ 116991 w 137946"/>
                <a:gd name="connsiteY48" fmla="*/ 57713 h 711968"/>
                <a:gd name="connsiteX49" fmla="*/ 111371 w 137946"/>
                <a:gd name="connsiteY49" fmla="*/ 44568 h 711968"/>
                <a:gd name="connsiteX50" fmla="*/ 114610 w 137946"/>
                <a:gd name="connsiteY50" fmla="*/ 33329 h 711968"/>
                <a:gd name="connsiteX51" fmla="*/ 108038 w 137946"/>
                <a:gd name="connsiteY51" fmla="*/ 24471 h 711968"/>
                <a:gd name="connsiteX52" fmla="*/ 104323 w 137946"/>
                <a:gd name="connsiteY52" fmla="*/ 7611 h 711968"/>
                <a:gd name="connsiteX53" fmla="*/ 97274 w 137946"/>
                <a:gd name="connsiteY53" fmla="*/ 563 h 711968"/>
                <a:gd name="connsiteX54" fmla="*/ 90702 w 137946"/>
                <a:gd name="connsiteY54" fmla="*/ 13231 h 711968"/>
                <a:gd name="connsiteX55" fmla="*/ 87273 w 137946"/>
                <a:gd name="connsiteY55" fmla="*/ 15708 h 711968"/>
                <a:gd name="connsiteX56" fmla="*/ 87464 w 137946"/>
                <a:gd name="connsiteY56" fmla="*/ 29900 h 711968"/>
                <a:gd name="connsiteX57" fmla="*/ 88511 w 137946"/>
                <a:gd name="connsiteY57" fmla="*/ 70572 h 711968"/>
                <a:gd name="connsiteX58" fmla="*/ 82225 w 137946"/>
                <a:gd name="connsiteY58" fmla="*/ 94384 h 711968"/>
                <a:gd name="connsiteX59" fmla="*/ 84320 w 137946"/>
                <a:gd name="connsiteY59" fmla="*/ 103528 h 711968"/>
                <a:gd name="connsiteX60" fmla="*/ 82606 w 137946"/>
                <a:gd name="connsiteY60" fmla="*/ 124578 h 711968"/>
                <a:gd name="connsiteX61" fmla="*/ 75557 w 137946"/>
                <a:gd name="connsiteY61" fmla="*/ 160678 h 711968"/>
                <a:gd name="connsiteX62" fmla="*/ 71366 w 137946"/>
                <a:gd name="connsiteY62" fmla="*/ 177156 h 711968"/>
                <a:gd name="connsiteX63" fmla="*/ 64318 w 137946"/>
                <a:gd name="connsiteY63" fmla="*/ 190872 h 711968"/>
                <a:gd name="connsiteX64" fmla="*/ 70319 w 137946"/>
                <a:gd name="connsiteY64" fmla="*/ 209827 h 711968"/>
                <a:gd name="connsiteX65" fmla="*/ 64318 w 137946"/>
                <a:gd name="connsiteY65" fmla="*/ 227067 h 711968"/>
                <a:gd name="connsiteX66" fmla="*/ 64318 w 137946"/>
                <a:gd name="connsiteY66" fmla="*/ 261834 h 711968"/>
                <a:gd name="connsiteX67" fmla="*/ 60794 w 137946"/>
                <a:gd name="connsiteY67" fmla="*/ 272692 h 711968"/>
                <a:gd name="connsiteX68" fmla="*/ 55174 w 137946"/>
                <a:gd name="connsiteY68" fmla="*/ 292314 h 711968"/>
                <a:gd name="connsiteX69" fmla="*/ 42886 w 137946"/>
                <a:gd name="connsiteY69" fmla="*/ 326032 h 711968"/>
                <a:gd name="connsiteX70" fmla="*/ 35552 w 137946"/>
                <a:gd name="connsiteY70" fmla="*/ 338700 h 711968"/>
                <a:gd name="connsiteX71" fmla="*/ 33457 w 137946"/>
                <a:gd name="connsiteY71" fmla="*/ 350321 h 711968"/>
                <a:gd name="connsiteX72" fmla="*/ 35552 w 137946"/>
                <a:gd name="connsiteY72" fmla="*/ 370323 h 711968"/>
                <a:gd name="connsiteX73" fmla="*/ 36219 w 137946"/>
                <a:gd name="connsiteY73" fmla="*/ 386421 h 711968"/>
                <a:gd name="connsiteX74" fmla="*/ 31266 w 137946"/>
                <a:gd name="connsiteY74" fmla="*/ 399756 h 711968"/>
                <a:gd name="connsiteX75" fmla="*/ 29171 w 137946"/>
                <a:gd name="connsiteY75" fmla="*/ 418330 h 711968"/>
                <a:gd name="connsiteX76" fmla="*/ 27742 w 137946"/>
                <a:gd name="connsiteY76" fmla="*/ 427855 h 711968"/>
                <a:gd name="connsiteX77" fmla="*/ 21074 w 137946"/>
                <a:gd name="connsiteY77" fmla="*/ 444999 h 711968"/>
                <a:gd name="connsiteX78" fmla="*/ 28409 w 137946"/>
                <a:gd name="connsiteY78" fmla="*/ 455477 h 711968"/>
                <a:gd name="connsiteX79" fmla="*/ 35457 w 137946"/>
                <a:gd name="connsiteY79" fmla="*/ 427092 h 711968"/>
                <a:gd name="connsiteX80" fmla="*/ 41458 w 137946"/>
                <a:gd name="connsiteY80" fmla="*/ 421092 h 711968"/>
                <a:gd name="connsiteX81" fmla="*/ 45649 w 137946"/>
                <a:gd name="connsiteY81" fmla="*/ 427092 h 711968"/>
                <a:gd name="connsiteX82" fmla="*/ 46697 w 137946"/>
                <a:gd name="connsiteY82" fmla="*/ 434141 h 711968"/>
                <a:gd name="connsiteX83" fmla="*/ 45268 w 137946"/>
                <a:gd name="connsiteY83" fmla="*/ 447476 h 711968"/>
                <a:gd name="connsiteX84" fmla="*/ 41458 w 137946"/>
                <a:gd name="connsiteY84" fmla="*/ 460144 h 711968"/>
                <a:gd name="connsiteX85" fmla="*/ 38696 w 137946"/>
                <a:gd name="connsiteY85" fmla="*/ 470336 h 711968"/>
                <a:gd name="connsiteX86" fmla="*/ 39362 w 137946"/>
                <a:gd name="connsiteY86" fmla="*/ 478051 h 711968"/>
                <a:gd name="connsiteX87" fmla="*/ 38981 w 137946"/>
                <a:gd name="connsiteY87" fmla="*/ 484719 h 711968"/>
                <a:gd name="connsiteX88" fmla="*/ 39648 w 137946"/>
                <a:gd name="connsiteY88" fmla="*/ 494148 h 711968"/>
                <a:gd name="connsiteX89" fmla="*/ 31552 w 137946"/>
                <a:gd name="connsiteY89" fmla="*/ 498721 h 711968"/>
                <a:gd name="connsiteX90" fmla="*/ 32981 w 137946"/>
                <a:gd name="connsiteY90" fmla="*/ 509293 h 711968"/>
                <a:gd name="connsiteX91" fmla="*/ 22789 w 137946"/>
                <a:gd name="connsiteY91" fmla="*/ 505102 h 711968"/>
                <a:gd name="connsiteX92" fmla="*/ 29837 w 137946"/>
                <a:gd name="connsiteY92" fmla="*/ 494530 h 711968"/>
                <a:gd name="connsiteX93" fmla="*/ 21455 w 137946"/>
                <a:gd name="connsiteY93" fmla="*/ 482909 h 711968"/>
                <a:gd name="connsiteX94" fmla="*/ 26694 w 137946"/>
                <a:gd name="connsiteY94" fmla="*/ 495577 h 711968"/>
                <a:gd name="connsiteX95" fmla="*/ 18312 w 137946"/>
                <a:gd name="connsiteY95" fmla="*/ 499387 h 711968"/>
                <a:gd name="connsiteX96" fmla="*/ 9168 w 137946"/>
                <a:gd name="connsiteY96" fmla="*/ 506055 h 711968"/>
                <a:gd name="connsiteX97" fmla="*/ 9835 w 137946"/>
                <a:gd name="connsiteY97" fmla="*/ 513770 h 711968"/>
                <a:gd name="connsiteX98" fmla="*/ 24 w 137946"/>
                <a:gd name="connsiteY98" fmla="*/ 523200 h 711968"/>
                <a:gd name="connsiteX99" fmla="*/ 3929 w 137946"/>
                <a:gd name="connsiteY99" fmla="*/ 523866 h 711968"/>
                <a:gd name="connsiteX100" fmla="*/ 11264 w 137946"/>
                <a:gd name="connsiteY100" fmla="*/ 523866 h 711968"/>
                <a:gd name="connsiteX101" fmla="*/ 20407 w 137946"/>
                <a:gd name="connsiteY101" fmla="*/ 524914 h 711968"/>
                <a:gd name="connsiteX102" fmla="*/ 21836 w 137946"/>
                <a:gd name="connsiteY102" fmla="*/ 533010 h 711968"/>
                <a:gd name="connsiteX103" fmla="*/ 16883 w 137946"/>
                <a:gd name="connsiteY103" fmla="*/ 542821 h 711968"/>
                <a:gd name="connsiteX104" fmla="*/ 31647 w 137946"/>
                <a:gd name="connsiteY104" fmla="*/ 544250 h 711968"/>
                <a:gd name="connsiteX105" fmla="*/ 32028 w 137946"/>
                <a:gd name="connsiteY105" fmla="*/ 550536 h 711968"/>
                <a:gd name="connsiteX106" fmla="*/ 21455 w 137946"/>
                <a:gd name="connsiteY106" fmla="*/ 548060 h 711968"/>
                <a:gd name="connsiteX107" fmla="*/ 12026 w 137946"/>
                <a:gd name="connsiteY107" fmla="*/ 548727 h 711968"/>
                <a:gd name="connsiteX108" fmla="*/ 1453 w 137946"/>
                <a:gd name="connsiteY108" fmla="*/ 557490 h 711968"/>
                <a:gd name="connsiteX109" fmla="*/ 7453 w 137946"/>
                <a:gd name="connsiteY109" fmla="*/ 564538 h 711968"/>
                <a:gd name="connsiteX110" fmla="*/ 15169 w 137946"/>
                <a:gd name="connsiteY110" fmla="*/ 559585 h 711968"/>
                <a:gd name="connsiteX111" fmla="*/ 21836 w 137946"/>
                <a:gd name="connsiteY111" fmla="*/ 560252 h 711968"/>
                <a:gd name="connsiteX112" fmla="*/ 13740 w 137946"/>
                <a:gd name="connsiteY112" fmla="*/ 566919 h 711968"/>
                <a:gd name="connsiteX113" fmla="*/ 5358 w 137946"/>
                <a:gd name="connsiteY113" fmla="*/ 576349 h 711968"/>
                <a:gd name="connsiteX114" fmla="*/ 8882 w 137946"/>
                <a:gd name="connsiteY114" fmla="*/ 583017 h 711968"/>
                <a:gd name="connsiteX115" fmla="*/ 12788 w 137946"/>
                <a:gd name="connsiteY115" fmla="*/ 587970 h 711968"/>
                <a:gd name="connsiteX116" fmla="*/ 17740 w 137946"/>
                <a:gd name="connsiteY116" fmla="*/ 581683 h 711968"/>
                <a:gd name="connsiteX117" fmla="*/ 24408 w 137946"/>
                <a:gd name="connsiteY117" fmla="*/ 574349 h 711968"/>
                <a:gd name="connsiteX118" fmla="*/ 22313 w 137946"/>
                <a:gd name="connsiteY118" fmla="*/ 585589 h 711968"/>
                <a:gd name="connsiteX119" fmla="*/ 19836 w 137946"/>
                <a:gd name="connsiteY119" fmla="*/ 597495 h 711968"/>
                <a:gd name="connsiteX120" fmla="*/ 15645 w 137946"/>
                <a:gd name="connsiteY120" fmla="*/ 603496 h 711968"/>
                <a:gd name="connsiteX121" fmla="*/ 10406 w 137946"/>
                <a:gd name="connsiteY121" fmla="*/ 607686 h 711968"/>
                <a:gd name="connsiteX122" fmla="*/ 10025 w 137946"/>
                <a:gd name="connsiteY122" fmla="*/ 617116 h 711968"/>
                <a:gd name="connsiteX123" fmla="*/ 18407 w 137946"/>
                <a:gd name="connsiteY123" fmla="*/ 614640 h 711968"/>
                <a:gd name="connsiteX124" fmla="*/ 26503 w 137946"/>
                <a:gd name="connsiteY124" fmla="*/ 615021 h 711968"/>
                <a:gd name="connsiteX125" fmla="*/ 29647 w 137946"/>
                <a:gd name="connsiteY125" fmla="*/ 620259 h 711968"/>
                <a:gd name="connsiteX126" fmla="*/ 22313 w 137946"/>
                <a:gd name="connsiteY126" fmla="*/ 627594 h 711968"/>
                <a:gd name="connsiteX127" fmla="*/ 31742 w 137946"/>
                <a:gd name="connsiteY127" fmla="*/ 628641 h 711968"/>
                <a:gd name="connsiteX128" fmla="*/ 36981 w 137946"/>
                <a:gd name="connsiteY128" fmla="*/ 626927 h 711968"/>
                <a:gd name="connsiteX129" fmla="*/ 47173 w 137946"/>
                <a:gd name="connsiteY129" fmla="*/ 630451 h 711968"/>
                <a:gd name="connsiteX130" fmla="*/ 33171 w 137946"/>
                <a:gd name="connsiteY130" fmla="*/ 636071 h 711968"/>
                <a:gd name="connsiteX131" fmla="*/ 28599 w 137946"/>
                <a:gd name="connsiteY131" fmla="*/ 645501 h 711968"/>
                <a:gd name="connsiteX132" fmla="*/ 40219 w 137946"/>
                <a:gd name="connsiteY132" fmla="*/ 641691 h 711968"/>
                <a:gd name="connsiteX133" fmla="*/ 64413 w 137946"/>
                <a:gd name="connsiteY133" fmla="*/ 643119 h 711968"/>
                <a:gd name="connsiteX134" fmla="*/ 54602 w 137946"/>
                <a:gd name="connsiteY134" fmla="*/ 646263 h 711968"/>
                <a:gd name="connsiteX135" fmla="*/ 44792 w 137946"/>
                <a:gd name="connsiteY135" fmla="*/ 647977 h 711968"/>
                <a:gd name="connsiteX136" fmla="*/ 36028 w 137946"/>
                <a:gd name="connsiteY136" fmla="*/ 653597 h 711968"/>
                <a:gd name="connsiteX137" fmla="*/ 36410 w 137946"/>
                <a:gd name="connsiteY137" fmla="*/ 659883 h 711968"/>
                <a:gd name="connsiteX138" fmla="*/ 50792 w 137946"/>
                <a:gd name="connsiteY138" fmla="*/ 653883 h 711968"/>
                <a:gd name="connsiteX139" fmla="*/ 68699 w 137946"/>
                <a:gd name="connsiteY139" fmla="*/ 650358 h 711968"/>
                <a:gd name="connsiteX140" fmla="*/ 56793 w 137946"/>
                <a:gd name="connsiteY140" fmla="*/ 657026 h 711968"/>
                <a:gd name="connsiteX141" fmla="*/ 48697 w 137946"/>
                <a:gd name="connsiteY141" fmla="*/ 664741 h 711968"/>
                <a:gd name="connsiteX142" fmla="*/ 31838 w 137946"/>
                <a:gd name="connsiteY142" fmla="*/ 662646 h 711968"/>
                <a:gd name="connsiteX143" fmla="*/ 33552 w 137946"/>
                <a:gd name="connsiteY143" fmla="*/ 673218 h 711968"/>
                <a:gd name="connsiteX144" fmla="*/ 47268 w 137946"/>
                <a:gd name="connsiteY144" fmla="*/ 676362 h 711968"/>
                <a:gd name="connsiteX145" fmla="*/ 57460 w 137946"/>
                <a:gd name="connsiteY145" fmla="*/ 680553 h 711968"/>
                <a:gd name="connsiteX146" fmla="*/ 54698 w 137946"/>
                <a:gd name="connsiteY146" fmla="*/ 675314 h 711968"/>
                <a:gd name="connsiteX147" fmla="*/ 60984 w 137946"/>
                <a:gd name="connsiteY147" fmla="*/ 670742 h 711968"/>
                <a:gd name="connsiteX148" fmla="*/ 73271 w 137946"/>
                <a:gd name="connsiteY148" fmla="*/ 659502 h 711968"/>
                <a:gd name="connsiteX149" fmla="*/ 87273 w 137946"/>
                <a:gd name="connsiteY149" fmla="*/ 644453 h 711968"/>
                <a:gd name="connsiteX150" fmla="*/ 85177 w 137946"/>
                <a:gd name="connsiteY150" fmla="*/ 652168 h 711968"/>
                <a:gd name="connsiteX151" fmla="*/ 82701 w 137946"/>
                <a:gd name="connsiteY151" fmla="*/ 661312 h 711968"/>
                <a:gd name="connsiteX152" fmla="*/ 97084 w 137946"/>
                <a:gd name="connsiteY152" fmla="*/ 661979 h 711968"/>
                <a:gd name="connsiteX153" fmla="*/ 88321 w 137946"/>
                <a:gd name="connsiteY153" fmla="*/ 669027 h 711968"/>
                <a:gd name="connsiteX154" fmla="*/ 88988 w 137946"/>
                <a:gd name="connsiteY154" fmla="*/ 680267 h 711968"/>
                <a:gd name="connsiteX155" fmla="*/ 82320 w 137946"/>
                <a:gd name="connsiteY155" fmla="*/ 667313 h 711968"/>
                <a:gd name="connsiteX156" fmla="*/ 79177 w 137946"/>
                <a:gd name="connsiteY156" fmla="*/ 677124 h 711968"/>
                <a:gd name="connsiteX157" fmla="*/ 71461 w 137946"/>
                <a:gd name="connsiteY157" fmla="*/ 674266 h 711968"/>
                <a:gd name="connsiteX158" fmla="*/ 67271 w 137946"/>
                <a:gd name="connsiteY158" fmla="*/ 680267 h 711968"/>
                <a:gd name="connsiteX159" fmla="*/ 59174 w 137946"/>
                <a:gd name="connsiteY159" fmla="*/ 686554 h 711968"/>
                <a:gd name="connsiteX160" fmla="*/ 70699 w 137946"/>
                <a:gd name="connsiteY160" fmla="*/ 689030 h 711968"/>
                <a:gd name="connsiteX161" fmla="*/ 78796 w 137946"/>
                <a:gd name="connsiteY161" fmla="*/ 703032 h 711968"/>
                <a:gd name="connsiteX162" fmla="*/ 84415 w 137946"/>
                <a:gd name="connsiteY162" fmla="*/ 690744 h 711968"/>
                <a:gd name="connsiteX163" fmla="*/ 95655 w 137946"/>
                <a:gd name="connsiteY163" fmla="*/ 705508 h 711968"/>
                <a:gd name="connsiteX164" fmla="*/ 101275 w 137946"/>
                <a:gd name="connsiteY164" fmla="*/ 699889 h 711968"/>
                <a:gd name="connsiteX165" fmla="*/ 117753 w 137946"/>
                <a:gd name="connsiteY165" fmla="*/ 711795 h 711968"/>
                <a:gd name="connsiteX166" fmla="*/ 115657 w 137946"/>
                <a:gd name="connsiteY166" fmla="*/ 701222 h 711968"/>
                <a:gd name="connsiteX167" fmla="*/ 124802 w 137946"/>
                <a:gd name="connsiteY167" fmla="*/ 701222 h 711968"/>
                <a:gd name="connsiteX168" fmla="*/ 135279 w 137946"/>
                <a:gd name="connsiteY168" fmla="*/ 699793 h 711968"/>
                <a:gd name="connsiteX169" fmla="*/ 137946 w 137946"/>
                <a:gd name="connsiteY169" fmla="*/ 698746 h 711968"/>
                <a:gd name="connsiteX170" fmla="*/ 111276 w 137946"/>
                <a:gd name="connsiteY170" fmla="*/ 697317 h 711968"/>
                <a:gd name="connsiteX171" fmla="*/ 111181 w 137946"/>
                <a:gd name="connsiteY171" fmla="*/ 645215 h 711968"/>
                <a:gd name="connsiteX172" fmla="*/ 110038 w 137946"/>
                <a:gd name="connsiteY172" fmla="*/ 645024 h 711968"/>
                <a:gd name="connsiteX173" fmla="*/ 97084 w 137946"/>
                <a:gd name="connsiteY173" fmla="*/ 639024 h 711968"/>
                <a:gd name="connsiteX174" fmla="*/ 98894 w 137946"/>
                <a:gd name="connsiteY174" fmla="*/ 636642 h 711968"/>
                <a:gd name="connsiteX175" fmla="*/ 90321 w 137946"/>
                <a:gd name="connsiteY175" fmla="*/ 631689 h 711968"/>
                <a:gd name="connsiteX176" fmla="*/ 62127 w 137946"/>
                <a:gd name="connsiteY176" fmla="*/ 633594 h 71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37946" h="711968">
                  <a:moveTo>
                    <a:pt x="62127" y="633594"/>
                  </a:moveTo>
                  <a:cubicBezTo>
                    <a:pt x="58317" y="634071"/>
                    <a:pt x="56888" y="626927"/>
                    <a:pt x="54507" y="626927"/>
                  </a:cubicBezTo>
                  <a:cubicBezTo>
                    <a:pt x="52126" y="626927"/>
                    <a:pt x="51649" y="614544"/>
                    <a:pt x="53555" y="608925"/>
                  </a:cubicBezTo>
                  <a:cubicBezTo>
                    <a:pt x="55460" y="603210"/>
                    <a:pt x="42601" y="606067"/>
                    <a:pt x="38791" y="604162"/>
                  </a:cubicBezTo>
                  <a:cubicBezTo>
                    <a:pt x="34981" y="602257"/>
                    <a:pt x="40219" y="598447"/>
                    <a:pt x="35933" y="593685"/>
                  </a:cubicBezTo>
                  <a:cubicBezTo>
                    <a:pt x="31647" y="588922"/>
                    <a:pt x="34981" y="582255"/>
                    <a:pt x="35457" y="578921"/>
                  </a:cubicBezTo>
                  <a:cubicBezTo>
                    <a:pt x="35933" y="575587"/>
                    <a:pt x="38791" y="568443"/>
                    <a:pt x="44030" y="568443"/>
                  </a:cubicBezTo>
                  <a:cubicBezTo>
                    <a:pt x="49268" y="568443"/>
                    <a:pt x="45458" y="560823"/>
                    <a:pt x="50697" y="557490"/>
                  </a:cubicBezTo>
                  <a:cubicBezTo>
                    <a:pt x="55936" y="554156"/>
                    <a:pt x="45935" y="548441"/>
                    <a:pt x="50221" y="545107"/>
                  </a:cubicBezTo>
                  <a:cubicBezTo>
                    <a:pt x="54507" y="541773"/>
                    <a:pt x="50221" y="535582"/>
                    <a:pt x="56888" y="534630"/>
                  </a:cubicBezTo>
                  <a:cubicBezTo>
                    <a:pt x="63556" y="533677"/>
                    <a:pt x="56888" y="525105"/>
                    <a:pt x="61651" y="523676"/>
                  </a:cubicBezTo>
                  <a:cubicBezTo>
                    <a:pt x="66413" y="522247"/>
                    <a:pt x="60698" y="517008"/>
                    <a:pt x="62127" y="511293"/>
                  </a:cubicBezTo>
                  <a:cubicBezTo>
                    <a:pt x="63556" y="505579"/>
                    <a:pt x="58317" y="501292"/>
                    <a:pt x="64508" y="498911"/>
                  </a:cubicBezTo>
                  <a:cubicBezTo>
                    <a:pt x="70699" y="496530"/>
                    <a:pt x="66413" y="491767"/>
                    <a:pt x="62127" y="488433"/>
                  </a:cubicBezTo>
                  <a:cubicBezTo>
                    <a:pt x="57841" y="485100"/>
                    <a:pt x="63080" y="485100"/>
                    <a:pt x="68318" y="485100"/>
                  </a:cubicBezTo>
                  <a:cubicBezTo>
                    <a:pt x="73557" y="485100"/>
                    <a:pt x="70699" y="476527"/>
                    <a:pt x="65937" y="477956"/>
                  </a:cubicBezTo>
                  <a:cubicBezTo>
                    <a:pt x="60317" y="479671"/>
                    <a:pt x="56888" y="474146"/>
                    <a:pt x="61174" y="469860"/>
                  </a:cubicBezTo>
                  <a:cubicBezTo>
                    <a:pt x="65461" y="465573"/>
                    <a:pt x="57365" y="462716"/>
                    <a:pt x="58793" y="459858"/>
                  </a:cubicBezTo>
                  <a:cubicBezTo>
                    <a:pt x="60222" y="457001"/>
                    <a:pt x="60222" y="453191"/>
                    <a:pt x="57365" y="451286"/>
                  </a:cubicBezTo>
                  <a:cubicBezTo>
                    <a:pt x="54507" y="449381"/>
                    <a:pt x="56412" y="435093"/>
                    <a:pt x="59746" y="434617"/>
                  </a:cubicBezTo>
                  <a:cubicBezTo>
                    <a:pt x="63080" y="434141"/>
                    <a:pt x="60698" y="421282"/>
                    <a:pt x="60698" y="417472"/>
                  </a:cubicBezTo>
                  <a:cubicBezTo>
                    <a:pt x="60698" y="413662"/>
                    <a:pt x="56888" y="409852"/>
                    <a:pt x="57365" y="406518"/>
                  </a:cubicBezTo>
                  <a:cubicBezTo>
                    <a:pt x="57841" y="403185"/>
                    <a:pt x="61651" y="402232"/>
                    <a:pt x="61651" y="395565"/>
                  </a:cubicBezTo>
                  <a:cubicBezTo>
                    <a:pt x="61651" y="388897"/>
                    <a:pt x="63080" y="386040"/>
                    <a:pt x="65937" y="385564"/>
                  </a:cubicBezTo>
                  <a:cubicBezTo>
                    <a:pt x="68794" y="385087"/>
                    <a:pt x="66413" y="377467"/>
                    <a:pt x="66890" y="373657"/>
                  </a:cubicBezTo>
                  <a:cubicBezTo>
                    <a:pt x="67366" y="369847"/>
                    <a:pt x="74986" y="373657"/>
                    <a:pt x="75938" y="367466"/>
                  </a:cubicBezTo>
                  <a:cubicBezTo>
                    <a:pt x="76891" y="361275"/>
                    <a:pt x="71176" y="362227"/>
                    <a:pt x="72128" y="358417"/>
                  </a:cubicBezTo>
                  <a:cubicBezTo>
                    <a:pt x="73271" y="353845"/>
                    <a:pt x="71652" y="347940"/>
                    <a:pt x="71652" y="337557"/>
                  </a:cubicBezTo>
                  <a:cubicBezTo>
                    <a:pt x="71652" y="327080"/>
                    <a:pt x="80224" y="324699"/>
                    <a:pt x="83558" y="321841"/>
                  </a:cubicBezTo>
                  <a:cubicBezTo>
                    <a:pt x="86892" y="318984"/>
                    <a:pt x="79272" y="303839"/>
                    <a:pt x="83558" y="301934"/>
                  </a:cubicBezTo>
                  <a:cubicBezTo>
                    <a:pt x="87844" y="300029"/>
                    <a:pt x="84987" y="292885"/>
                    <a:pt x="88321" y="290504"/>
                  </a:cubicBezTo>
                  <a:cubicBezTo>
                    <a:pt x="91655" y="288123"/>
                    <a:pt x="90702" y="282884"/>
                    <a:pt x="92607" y="277169"/>
                  </a:cubicBezTo>
                  <a:cubicBezTo>
                    <a:pt x="94512" y="271454"/>
                    <a:pt x="88797" y="268596"/>
                    <a:pt x="88797" y="263358"/>
                  </a:cubicBezTo>
                  <a:cubicBezTo>
                    <a:pt x="88797" y="258119"/>
                    <a:pt x="87844" y="253356"/>
                    <a:pt x="83558" y="247641"/>
                  </a:cubicBezTo>
                  <a:cubicBezTo>
                    <a:pt x="79272" y="241926"/>
                    <a:pt x="80701" y="230592"/>
                    <a:pt x="83558" y="230592"/>
                  </a:cubicBezTo>
                  <a:cubicBezTo>
                    <a:pt x="86416" y="230592"/>
                    <a:pt x="84987" y="219638"/>
                    <a:pt x="90226" y="218209"/>
                  </a:cubicBezTo>
                  <a:cubicBezTo>
                    <a:pt x="95465" y="216780"/>
                    <a:pt x="92607" y="208684"/>
                    <a:pt x="90226" y="202017"/>
                  </a:cubicBezTo>
                  <a:cubicBezTo>
                    <a:pt x="87844" y="195349"/>
                    <a:pt x="94512" y="198683"/>
                    <a:pt x="94512" y="193444"/>
                  </a:cubicBezTo>
                  <a:cubicBezTo>
                    <a:pt x="94512" y="188205"/>
                    <a:pt x="97369" y="181062"/>
                    <a:pt x="101656" y="179157"/>
                  </a:cubicBezTo>
                  <a:cubicBezTo>
                    <a:pt x="105942" y="177252"/>
                    <a:pt x="106418" y="169155"/>
                    <a:pt x="106418" y="165822"/>
                  </a:cubicBezTo>
                  <a:cubicBezTo>
                    <a:pt x="106418" y="162488"/>
                    <a:pt x="112610" y="161059"/>
                    <a:pt x="115943" y="158202"/>
                  </a:cubicBezTo>
                  <a:cubicBezTo>
                    <a:pt x="119277" y="155344"/>
                    <a:pt x="110228" y="150582"/>
                    <a:pt x="115467" y="147724"/>
                  </a:cubicBezTo>
                  <a:cubicBezTo>
                    <a:pt x="120706" y="144867"/>
                    <a:pt x="111181" y="132960"/>
                    <a:pt x="114038" y="130674"/>
                  </a:cubicBezTo>
                  <a:cubicBezTo>
                    <a:pt x="116896" y="128293"/>
                    <a:pt x="114515" y="123054"/>
                    <a:pt x="114991" y="119244"/>
                  </a:cubicBezTo>
                  <a:cubicBezTo>
                    <a:pt x="115467" y="115434"/>
                    <a:pt x="131088" y="108291"/>
                    <a:pt x="132993" y="104957"/>
                  </a:cubicBezTo>
                  <a:cubicBezTo>
                    <a:pt x="134422" y="102576"/>
                    <a:pt x="135755" y="94003"/>
                    <a:pt x="136232" y="86478"/>
                  </a:cubicBezTo>
                  <a:cubicBezTo>
                    <a:pt x="131374" y="89622"/>
                    <a:pt x="127088" y="91336"/>
                    <a:pt x="126326" y="89526"/>
                  </a:cubicBezTo>
                  <a:cubicBezTo>
                    <a:pt x="124897" y="86288"/>
                    <a:pt x="126802" y="76382"/>
                    <a:pt x="122611" y="72191"/>
                  </a:cubicBezTo>
                  <a:cubicBezTo>
                    <a:pt x="118420" y="68000"/>
                    <a:pt x="121182" y="59523"/>
                    <a:pt x="116991" y="57713"/>
                  </a:cubicBezTo>
                  <a:cubicBezTo>
                    <a:pt x="112800" y="55808"/>
                    <a:pt x="107656" y="47426"/>
                    <a:pt x="111371" y="44568"/>
                  </a:cubicBezTo>
                  <a:cubicBezTo>
                    <a:pt x="115086" y="41711"/>
                    <a:pt x="111371" y="36186"/>
                    <a:pt x="114610" y="33329"/>
                  </a:cubicBezTo>
                  <a:cubicBezTo>
                    <a:pt x="117848" y="30567"/>
                    <a:pt x="112705" y="30090"/>
                    <a:pt x="108038" y="24471"/>
                  </a:cubicBezTo>
                  <a:cubicBezTo>
                    <a:pt x="103370" y="18851"/>
                    <a:pt x="109943" y="11802"/>
                    <a:pt x="104323" y="7611"/>
                  </a:cubicBezTo>
                  <a:cubicBezTo>
                    <a:pt x="98703" y="3420"/>
                    <a:pt x="98703" y="-1723"/>
                    <a:pt x="97274" y="563"/>
                  </a:cubicBezTo>
                  <a:cubicBezTo>
                    <a:pt x="95846" y="2944"/>
                    <a:pt x="95369" y="10850"/>
                    <a:pt x="90702" y="13231"/>
                  </a:cubicBezTo>
                  <a:cubicBezTo>
                    <a:pt x="89940" y="13612"/>
                    <a:pt x="88702" y="14565"/>
                    <a:pt x="87273" y="15708"/>
                  </a:cubicBezTo>
                  <a:cubicBezTo>
                    <a:pt x="87273" y="19613"/>
                    <a:pt x="85940" y="26090"/>
                    <a:pt x="87464" y="29900"/>
                  </a:cubicBezTo>
                  <a:cubicBezTo>
                    <a:pt x="89559" y="35139"/>
                    <a:pt x="90607" y="60761"/>
                    <a:pt x="88511" y="70572"/>
                  </a:cubicBezTo>
                  <a:cubicBezTo>
                    <a:pt x="86416" y="80382"/>
                    <a:pt x="84320" y="88479"/>
                    <a:pt x="82225" y="94384"/>
                  </a:cubicBezTo>
                  <a:cubicBezTo>
                    <a:pt x="80129" y="100385"/>
                    <a:pt x="87178" y="100671"/>
                    <a:pt x="84320" y="103528"/>
                  </a:cubicBezTo>
                  <a:cubicBezTo>
                    <a:pt x="81558" y="106290"/>
                    <a:pt x="82606" y="113339"/>
                    <a:pt x="82606" y="124578"/>
                  </a:cubicBezTo>
                  <a:cubicBezTo>
                    <a:pt x="82606" y="135818"/>
                    <a:pt x="75938" y="154773"/>
                    <a:pt x="75557" y="160678"/>
                  </a:cubicBezTo>
                  <a:cubicBezTo>
                    <a:pt x="75176" y="166679"/>
                    <a:pt x="70604" y="170489"/>
                    <a:pt x="71366" y="177156"/>
                  </a:cubicBezTo>
                  <a:cubicBezTo>
                    <a:pt x="72033" y="183824"/>
                    <a:pt x="68223" y="187729"/>
                    <a:pt x="64318" y="190872"/>
                  </a:cubicBezTo>
                  <a:cubicBezTo>
                    <a:pt x="60413" y="194016"/>
                    <a:pt x="70604" y="204207"/>
                    <a:pt x="70319" y="209827"/>
                  </a:cubicBezTo>
                  <a:cubicBezTo>
                    <a:pt x="69938" y="215447"/>
                    <a:pt x="62603" y="217923"/>
                    <a:pt x="64318" y="227067"/>
                  </a:cubicBezTo>
                  <a:cubicBezTo>
                    <a:pt x="66509" y="238497"/>
                    <a:pt x="64318" y="257928"/>
                    <a:pt x="64318" y="261834"/>
                  </a:cubicBezTo>
                  <a:cubicBezTo>
                    <a:pt x="64318" y="265644"/>
                    <a:pt x="59746" y="265358"/>
                    <a:pt x="60794" y="272692"/>
                  </a:cubicBezTo>
                  <a:cubicBezTo>
                    <a:pt x="61841" y="280026"/>
                    <a:pt x="56222" y="281836"/>
                    <a:pt x="55174" y="292314"/>
                  </a:cubicBezTo>
                  <a:cubicBezTo>
                    <a:pt x="54126" y="302886"/>
                    <a:pt x="46030" y="317936"/>
                    <a:pt x="42886" y="326032"/>
                  </a:cubicBezTo>
                  <a:cubicBezTo>
                    <a:pt x="39743" y="334128"/>
                    <a:pt x="39743" y="338700"/>
                    <a:pt x="35552" y="338700"/>
                  </a:cubicBezTo>
                  <a:cubicBezTo>
                    <a:pt x="31361" y="338700"/>
                    <a:pt x="30314" y="343272"/>
                    <a:pt x="33457" y="350321"/>
                  </a:cubicBezTo>
                  <a:cubicBezTo>
                    <a:pt x="36600" y="357369"/>
                    <a:pt x="31361" y="363275"/>
                    <a:pt x="35552" y="370323"/>
                  </a:cubicBezTo>
                  <a:cubicBezTo>
                    <a:pt x="39743" y="377372"/>
                    <a:pt x="38315" y="379753"/>
                    <a:pt x="36219" y="386421"/>
                  </a:cubicBezTo>
                  <a:cubicBezTo>
                    <a:pt x="34123" y="393088"/>
                    <a:pt x="31266" y="393469"/>
                    <a:pt x="31266" y="399756"/>
                  </a:cubicBezTo>
                  <a:cubicBezTo>
                    <a:pt x="31266" y="406042"/>
                    <a:pt x="26313" y="411376"/>
                    <a:pt x="29171" y="418330"/>
                  </a:cubicBezTo>
                  <a:cubicBezTo>
                    <a:pt x="31933" y="425378"/>
                    <a:pt x="31266" y="427855"/>
                    <a:pt x="27742" y="427855"/>
                  </a:cubicBezTo>
                  <a:cubicBezTo>
                    <a:pt x="24218" y="427855"/>
                    <a:pt x="22503" y="433474"/>
                    <a:pt x="21074" y="444999"/>
                  </a:cubicBezTo>
                  <a:cubicBezTo>
                    <a:pt x="19646" y="456525"/>
                    <a:pt x="20027" y="456239"/>
                    <a:pt x="28409" y="455477"/>
                  </a:cubicBezTo>
                  <a:cubicBezTo>
                    <a:pt x="36790" y="454810"/>
                    <a:pt x="30123" y="427092"/>
                    <a:pt x="35457" y="427092"/>
                  </a:cubicBezTo>
                  <a:cubicBezTo>
                    <a:pt x="40696" y="427092"/>
                    <a:pt x="36124" y="422521"/>
                    <a:pt x="41458" y="421092"/>
                  </a:cubicBezTo>
                  <a:cubicBezTo>
                    <a:pt x="46697" y="419663"/>
                    <a:pt x="42124" y="426045"/>
                    <a:pt x="45649" y="427092"/>
                  </a:cubicBezTo>
                  <a:cubicBezTo>
                    <a:pt x="49173" y="428140"/>
                    <a:pt x="51649" y="430902"/>
                    <a:pt x="46697" y="434141"/>
                  </a:cubicBezTo>
                  <a:cubicBezTo>
                    <a:pt x="41744" y="437284"/>
                    <a:pt x="47744" y="443571"/>
                    <a:pt x="45268" y="447476"/>
                  </a:cubicBezTo>
                  <a:cubicBezTo>
                    <a:pt x="42791" y="451286"/>
                    <a:pt x="39267" y="455572"/>
                    <a:pt x="41458" y="460144"/>
                  </a:cubicBezTo>
                  <a:cubicBezTo>
                    <a:pt x="43553" y="464716"/>
                    <a:pt x="38981" y="464335"/>
                    <a:pt x="38696" y="470336"/>
                  </a:cubicBezTo>
                  <a:cubicBezTo>
                    <a:pt x="38315" y="476337"/>
                    <a:pt x="41839" y="476622"/>
                    <a:pt x="39362" y="478051"/>
                  </a:cubicBezTo>
                  <a:cubicBezTo>
                    <a:pt x="36886" y="479480"/>
                    <a:pt x="42506" y="484052"/>
                    <a:pt x="38981" y="484719"/>
                  </a:cubicBezTo>
                  <a:cubicBezTo>
                    <a:pt x="35457" y="485385"/>
                    <a:pt x="37552" y="489957"/>
                    <a:pt x="39648" y="494148"/>
                  </a:cubicBezTo>
                  <a:cubicBezTo>
                    <a:pt x="41744" y="498339"/>
                    <a:pt x="35076" y="495863"/>
                    <a:pt x="31552" y="498721"/>
                  </a:cubicBezTo>
                  <a:cubicBezTo>
                    <a:pt x="28027" y="501483"/>
                    <a:pt x="35076" y="505388"/>
                    <a:pt x="32981" y="509293"/>
                  </a:cubicBezTo>
                  <a:cubicBezTo>
                    <a:pt x="30885" y="513103"/>
                    <a:pt x="25265" y="507198"/>
                    <a:pt x="22789" y="505102"/>
                  </a:cubicBezTo>
                  <a:cubicBezTo>
                    <a:pt x="20312" y="503007"/>
                    <a:pt x="26694" y="498816"/>
                    <a:pt x="29837" y="494530"/>
                  </a:cubicBezTo>
                  <a:cubicBezTo>
                    <a:pt x="32981" y="490339"/>
                    <a:pt x="26694" y="480814"/>
                    <a:pt x="21455" y="482909"/>
                  </a:cubicBezTo>
                  <a:cubicBezTo>
                    <a:pt x="16217" y="485005"/>
                    <a:pt x="26694" y="491005"/>
                    <a:pt x="26694" y="495577"/>
                  </a:cubicBezTo>
                  <a:cubicBezTo>
                    <a:pt x="26694" y="500149"/>
                    <a:pt x="17931" y="494530"/>
                    <a:pt x="18312" y="499387"/>
                  </a:cubicBezTo>
                  <a:cubicBezTo>
                    <a:pt x="18693" y="504340"/>
                    <a:pt x="12311" y="502531"/>
                    <a:pt x="9168" y="506055"/>
                  </a:cubicBezTo>
                  <a:cubicBezTo>
                    <a:pt x="6025" y="509579"/>
                    <a:pt x="13359" y="512722"/>
                    <a:pt x="9835" y="513770"/>
                  </a:cubicBezTo>
                  <a:cubicBezTo>
                    <a:pt x="6311" y="514818"/>
                    <a:pt x="405" y="519771"/>
                    <a:pt x="24" y="523200"/>
                  </a:cubicBezTo>
                  <a:cubicBezTo>
                    <a:pt x="-357" y="526724"/>
                    <a:pt x="3929" y="527391"/>
                    <a:pt x="3929" y="523866"/>
                  </a:cubicBezTo>
                  <a:cubicBezTo>
                    <a:pt x="3929" y="520342"/>
                    <a:pt x="9549" y="519294"/>
                    <a:pt x="11264" y="523866"/>
                  </a:cubicBezTo>
                  <a:cubicBezTo>
                    <a:pt x="12978" y="528439"/>
                    <a:pt x="15455" y="523866"/>
                    <a:pt x="20407" y="524914"/>
                  </a:cubicBezTo>
                  <a:cubicBezTo>
                    <a:pt x="25361" y="525962"/>
                    <a:pt x="24598" y="533296"/>
                    <a:pt x="21836" y="533010"/>
                  </a:cubicBezTo>
                  <a:cubicBezTo>
                    <a:pt x="19074" y="532630"/>
                    <a:pt x="16217" y="537582"/>
                    <a:pt x="16883" y="542821"/>
                  </a:cubicBezTo>
                  <a:cubicBezTo>
                    <a:pt x="17550" y="548060"/>
                    <a:pt x="27361" y="542821"/>
                    <a:pt x="31647" y="544250"/>
                  </a:cubicBezTo>
                  <a:cubicBezTo>
                    <a:pt x="35838" y="545679"/>
                    <a:pt x="34409" y="553013"/>
                    <a:pt x="32028" y="550536"/>
                  </a:cubicBezTo>
                  <a:cubicBezTo>
                    <a:pt x="29552" y="548060"/>
                    <a:pt x="23932" y="543869"/>
                    <a:pt x="21455" y="548060"/>
                  </a:cubicBezTo>
                  <a:cubicBezTo>
                    <a:pt x="18979" y="552251"/>
                    <a:pt x="15169" y="550156"/>
                    <a:pt x="12026" y="548727"/>
                  </a:cubicBezTo>
                  <a:cubicBezTo>
                    <a:pt x="8882" y="547298"/>
                    <a:pt x="-2357" y="554727"/>
                    <a:pt x="1453" y="557490"/>
                  </a:cubicBezTo>
                  <a:cubicBezTo>
                    <a:pt x="5263" y="560252"/>
                    <a:pt x="4977" y="564824"/>
                    <a:pt x="7453" y="564538"/>
                  </a:cubicBezTo>
                  <a:cubicBezTo>
                    <a:pt x="9930" y="564157"/>
                    <a:pt x="13740" y="562443"/>
                    <a:pt x="15169" y="559585"/>
                  </a:cubicBezTo>
                  <a:cubicBezTo>
                    <a:pt x="16598" y="556728"/>
                    <a:pt x="21455" y="553965"/>
                    <a:pt x="21836" y="560252"/>
                  </a:cubicBezTo>
                  <a:cubicBezTo>
                    <a:pt x="22217" y="566539"/>
                    <a:pt x="15169" y="563395"/>
                    <a:pt x="13740" y="566919"/>
                  </a:cubicBezTo>
                  <a:cubicBezTo>
                    <a:pt x="12311" y="570444"/>
                    <a:pt x="9549" y="573206"/>
                    <a:pt x="5358" y="576349"/>
                  </a:cubicBezTo>
                  <a:cubicBezTo>
                    <a:pt x="1167" y="579492"/>
                    <a:pt x="5358" y="584731"/>
                    <a:pt x="8882" y="583017"/>
                  </a:cubicBezTo>
                  <a:cubicBezTo>
                    <a:pt x="12406" y="581302"/>
                    <a:pt x="7835" y="587208"/>
                    <a:pt x="12788" y="587970"/>
                  </a:cubicBezTo>
                  <a:cubicBezTo>
                    <a:pt x="17360" y="588636"/>
                    <a:pt x="18788" y="585112"/>
                    <a:pt x="17740" y="581683"/>
                  </a:cubicBezTo>
                  <a:cubicBezTo>
                    <a:pt x="16693" y="578159"/>
                    <a:pt x="20217" y="570444"/>
                    <a:pt x="24408" y="574349"/>
                  </a:cubicBezTo>
                  <a:cubicBezTo>
                    <a:pt x="28599" y="578159"/>
                    <a:pt x="22313" y="582064"/>
                    <a:pt x="22313" y="585589"/>
                  </a:cubicBezTo>
                  <a:cubicBezTo>
                    <a:pt x="22313" y="589113"/>
                    <a:pt x="19836" y="593685"/>
                    <a:pt x="19836" y="597495"/>
                  </a:cubicBezTo>
                  <a:cubicBezTo>
                    <a:pt x="19836" y="601305"/>
                    <a:pt x="15264" y="599209"/>
                    <a:pt x="15645" y="603496"/>
                  </a:cubicBezTo>
                  <a:cubicBezTo>
                    <a:pt x="16026" y="607686"/>
                    <a:pt x="5834" y="604924"/>
                    <a:pt x="10406" y="607686"/>
                  </a:cubicBezTo>
                  <a:cubicBezTo>
                    <a:pt x="14978" y="610449"/>
                    <a:pt x="7644" y="614354"/>
                    <a:pt x="10025" y="617116"/>
                  </a:cubicBezTo>
                  <a:cubicBezTo>
                    <a:pt x="12502" y="619879"/>
                    <a:pt x="14597" y="613306"/>
                    <a:pt x="18407" y="614640"/>
                  </a:cubicBezTo>
                  <a:cubicBezTo>
                    <a:pt x="22313" y="616068"/>
                    <a:pt x="21551" y="617116"/>
                    <a:pt x="26503" y="615021"/>
                  </a:cubicBezTo>
                  <a:cubicBezTo>
                    <a:pt x="31456" y="612925"/>
                    <a:pt x="34219" y="618831"/>
                    <a:pt x="29647" y="620259"/>
                  </a:cubicBezTo>
                  <a:cubicBezTo>
                    <a:pt x="25075" y="621688"/>
                    <a:pt x="20217" y="626927"/>
                    <a:pt x="22313" y="627594"/>
                  </a:cubicBezTo>
                  <a:cubicBezTo>
                    <a:pt x="24408" y="628260"/>
                    <a:pt x="30409" y="624069"/>
                    <a:pt x="31742" y="628641"/>
                  </a:cubicBezTo>
                  <a:cubicBezTo>
                    <a:pt x="33171" y="633214"/>
                    <a:pt x="36695" y="631785"/>
                    <a:pt x="36981" y="626927"/>
                  </a:cubicBezTo>
                  <a:cubicBezTo>
                    <a:pt x="37362" y="622069"/>
                    <a:pt x="45744" y="626260"/>
                    <a:pt x="47173" y="630451"/>
                  </a:cubicBezTo>
                  <a:cubicBezTo>
                    <a:pt x="48602" y="634642"/>
                    <a:pt x="38410" y="637119"/>
                    <a:pt x="33171" y="636071"/>
                  </a:cubicBezTo>
                  <a:cubicBezTo>
                    <a:pt x="27932" y="635023"/>
                    <a:pt x="25075" y="641024"/>
                    <a:pt x="28599" y="645501"/>
                  </a:cubicBezTo>
                  <a:cubicBezTo>
                    <a:pt x="32123" y="650073"/>
                    <a:pt x="36314" y="645501"/>
                    <a:pt x="40219" y="641691"/>
                  </a:cubicBezTo>
                  <a:cubicBezTo>
                    <a:pt x="44125" y="637785"/>
                    <a:pt x="62984" y="638929"/>
                    <a:pt x="64413" y="643119"/>
                  </a:cubicBezTo>
                  <a:cubicBezTo>
                    <a:pt x="65842" y="647310"/>
                    <a:pt x="55650" y="643786"/>
                    <a:pt x="54602" y="646263"/>
                  </a:cubicBezTo>
                  <a:cubicBezTo>
                    <a:pt x="53555" y="648739"/>
                    <a:pt x="45839" y="650835"/>
                    <a:pt x="44792" y="647977"/>
                  </a:cubicBezTo>
                  <a:cubicBezTo>
                    <a:pt x="43744" y="645120"/>
                    <a:pt x="36410" y="649025"/>
                    <a:pt x="36028" y="653597"/>
                  </a:cubicBezTo>
                  <a:cubicBezTo>
                    <a:pt x="35648" y="658169"/>
                    <a:pt x="30028" y="658169"/>
                    <a:pt x="36410" y="659883"/>
                  </a:cubicBezTo>
                  <a:cubicBezTo>
                    <a:pt x="42696" y="661598"/>
                    <a:pt x="40981" y="653216"/>
                    <a:pt x="50792" y="653883"/>
                  </a:cubicBezTo>
                  <a:cubicBezTo>
                    <a:pt x="60603" y="654549"/>
                    <a:pt x="65842" y="644739"/>
                    <a:pt x="68699" y="650358"/>
                  </a:cubicBezTo>
                  <a:cubicBezTo>
                    <a:pt x="71461" y="655978"/>
                    <a:pt x="60603" y="660550"/>
                    <a:pt x="56793" y="657026"/>
                  </a:cubicBezTo>
                  <a:cubicBezTo>
                    <a:pt x="52983" y="653502"/>
                    <a:pt x="48411" y="659502"/>
                    <a:pt x="48697" y="664741"/>
                  </a:cubicBezTo>
                  <a:cubicBezTo>
                    <a:pt x="49078" y="669980"/>
                    <a:pt x="37457" y="663313"/>
                    <a:pt x="31838" y="662646"/>
                  </a:cubicBezTo>
                  <a:cubicBezTo>
                    <a:pt x="26218" y="661979"/>
                    <a:pt x="28694" y="667884"/>
                    <a:pt x="33552" y="673218"/>
                  </a:cubicBezTo>
                  <a:cubicBezTo>
                    <a:pt x="38505" y="678457"/>
                    <a:pt x="41267" y="672552"/>
                    <a:pt x="47268" y="676362"/>
                  </a:cubicBezTo>
                  <a:cubicBezTo>
                    <a:pt x="53269" y="680267"/>
                    <a:pt x="53269" y="684458"/>
                    <a:pt x="57460" y="680553"/>
                  </a:cubicBezTo>
                  <a:cubicBezTo>
                    <a:pt x="61651" y="676648"/>
                    <a:pt x="57460" y="677029"/>
                    <a:pt x="54698" y="675314"/>
                  </a:cubicBezTo>
                  <a:cubicBezTo>
                    <a:pt x="51935" y="673599"/>
                    <a:pt x="54317" y="667599"/>
                    <a:pt x="60984" y="670742"/>
                  </a:cubicBezTo>
                  <a:cubicBezTo>
                    <a:pt x="67652" y="673885"/>
                    <a:pt x="75367" y="667980"/>
                    <a:pt x="73271" y="659502"/>
                  </a:cubicBezTo>
                  <a:cubicBezTo>
                    <a:pt x="71176" y="651025"/>
                    <a:pt x="79272" y="647215"/>
                    <a:pt x="87273" y="644453"/>
                  </a:cubicBezTo>
                  <a:cubicBezTo>
                    <a:pt x="95369" y="641691"/>
                    <a:pt x="91178" y="649692"/>
                    <a:pt x="85177" y="652168"/>
                  </a:cubicBezTo>
                  <a:cubicBezTo>
                    <a:pt x="79177" y="654645"/>
                    <a:pt x="78129" y="656359"/>
                    <a:pt x="82701" y="661312"/>
                  </a:cubicBezTo>
                  <a:cubicBezTo>
                    <a:pt x="87273" y="666265"/>
                    <a:pt x="93178" y="658169"/>
                    <a:pt x="97084" y="661979"/>
                  </a:cubicBezTo>
                  <a:cubicBezTo>
                    <a:pt x="100894" y="665789"/>
                    <a:pt x="90035" y="665122"/>
                    <a:pt x="88321" y="669027"/>
                  </a:cubicBezTo>
                  <a:cubicBezTo>
                    <a:pt x="86606" y="672838"/>
                    <a:pt x="94988" y="677409"/>
                    <a:pt x="88988" y="680267"/>
                  </a:cubicBezTo>
                  <a:cubicBezTo>
                    <a:pt x="82987" y="683124"/>
                    <a:pt x="85844" y="668647"/>
                    <a:pt x="82320" y="667313"/>
                  </a:cubicBezTo>
                  <a:cubicBezTo>
                    <a:pt x="78796" y="665884"/>
                    <a:pt x="75652" y="669027"/>
                    <a:pt x="79177" y="677124"/>
                  </a:cubicBezTo>
                  <a:cubicBezTo>
                    <a:pt x="82701" y="685220"/>
                    <a:pt x="74986" y="678172"/>
                    <a:pt x="71461" y="674266"/>
                  </a:cubicBezTo>
                  <a:cubicBezTo>
                    <a:pt x="67937" y="670361"/>
                    <a:pt x="63080" y="675981"/>
                    <a:pt x="67271" y="680267"/>
                  </a:cubicBezTo>
                  <a:cubicBezTo>
                    <a:pt x="71461" y="684458"/>
                    <a:pt x="59174" y="679886"/>
                    <a:pt x="59174" y="686554"/>
                  </a:cubicBezTo>
                  <a:cubicBezTo>
                    <a:pt x="59174" y="693221"/>
                    <a:pt x="64413" y="687601"/>
                    <a:pt x="70699" y="689030"/>
                  </a:cubicBezTo>
                  <a:cubicBezTo>
                    <a:pt x="76986" y="690459"/>
                    <a:pt x="74224" y="699603"/>
                    <a:pt x="78796" y="703032"/>
                  </a:cubicBezTo>
                  <a:cubicBezTo>
                    <a:pt x="83368" y="706556"/>
                    <a:pt x="79463" y="691792"/>
                    <a:pt x="84415" y="690744"/>
                  </a:cubicBezTo>
                  <a:cubicBezTo>
                    <a:pt x="89369" y="689697"/>
                    <a:pt x="84797" y="701984"/>
                    <a:pt x="95655" y="705508"/>
                  </a:cubicBezTo>
                  <a:cubicBezTo>
                    <a:pt x="106514" y="709032"/>
                    <a:pt x="96322" y="703413"/>
                    <a:pt x="101275" y="699889"/>
                  </a:cubicBezTo>
                  <a:cubicBezTo>
                    <a:pt x="106228" y="696364"/>
                    <a:pt x="112514" y="710461"/>
                    <a:pt x="117753" y="711795"/>
                  </a:cubicBezTo>
                  <a:cubicBezTo>
                    <a:pt x="122992" y="713223"/>
                    <a:pt x="119468" y="705508"/>
                    <a:pt x="115657" y="701222"/>
                  </a:cubicBezTo>
                  <a:cubicBezTo>
                    <a:pt x="111848" y="697031"/>
                    <a:pt x="119563" y="699507"/>
                    <a:pt x="124802" y="701222"/>
                  </a:cubicBezTo>
                  <a:cubicBezTo>
                    <a:pt x="130040" y="702936"/>
                    <a:pt x="134231" y="703698"/>
                    <a:pt x="135279" y="699793"/>
                  </a:cubicBezTo>
                  <a:cubicBezTo>
                    <a:pt x="135660" y="698364"/>
                    <a:pt x="136613" y="698364"/>
                    <a:pt x="137946" y="698746"/>
                  </a:cubicBezTo>
                  <a:cubicBezTo>
                    <a:pt x="132422" y="695126"/>
                    <a:pt x="113848" y="697793"/>
                    <a:pt x="111276" y="697317"/>
                  </a:cubicBezTo>
                  <a:cubicBezTo>
                    <a:pt x="108704" y="696936"/>
                    <a:pt x="110705" y="654835"/>
                    <a:pt x="111181" y="645215"/>
                  </a:cubicBezTo>
                  <a:cubicBezTo>
                    <a:pt x="110800" y="645120"/>
                    <a:pt x="110419" y="645024"/>
                    <a:pt x="110038" y="645024"/>
                  </a:cubicBezTo>
                  <a:cubicBezTo>
                    <a:pt x="105466" y="645024"/>
                    <a:pt x="95274" y="646072"/>
                    <a:pt x="97084" y="639024"/>
                  </a:cubicBezTo>
                  <a:cubicBezTo>
                    <a:pt x="97369" y="637785"/>
                    <a:pt x="98036" y="637023"/>
                    <a:pt x="98894" y="636642"/>
                  </a:cubicBezTo>
                  <a:cubicBezTo>
                    <a:pt x="96798" y="634738"/>
                    <a:pt x="93845" y="632642"/>
                    <a:pt x="90321" y="631689"/>
                  </a:cubicBezTo>
                  <a:cubicBezTo>
                    <a:pt x="82987" y="631213"/>
                    <a:pt x="65842" y="633118"/>
                    <a:pt x="62127" y="63359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920CE01-2C48-645B-B390-AE1076B3D7A8}"/>
                </a:ext>
              </a:extLst>
            </p:cNvPr>
            <p:cNvSpPr/>
            <p:nvPr/>
          </p:nvSpPr>
          <p:spPr>
            <a:xfrm>
              <a:off x="4054826" y="4842396"/>
              <a:ext cx="250841" cy="254747"/>
            </a:xfrm>
            <a:custGeom>
              <a:avLst/>
              <a:gdLst>
                <a:gd name="connsiteX0" fmla="*/ 134684 w 136739"/>
                <a:gd name="connsiteY0" fmla="*/ 75858 h 138868"/>
                <a:gd name="connsiteX1" fmla="*/ 121349 w 136739"/>
                <a:gd name="connsiteY1" fmla="*/ 78715 h 138868"/>
                <a:gd name="connsiteX2" fmla="*/ 113729 w 136739"/>
                <a:gd name="connsiteY2" fmla="*/ 61189 h 138868"/>
                <a:gd name="connsiteX3" fmla="*/ 102775 w 136739"/>
                <a:gd name="connsiteY3" fmla="*/ 47854 h 138868"/>
                <a:gd name="connsiteX4" fmla="*/ 88963 w 136739"/>
                <a:gd name="connsiteY4" fmla="*/ 46426 h 138868"/>
                <a:gd name="connsiteX5" fmla="*/ 80867 w 136739"/>
                <a:gd name="connsiteY5" fmla="*/ 33567 h 138868"/>
                <a:gd name="connsiteX6" fmla="*/ 78010 w 136739"/>
                <a:gd name="connsiteY6" fmla="*/ 14136 h 138868"/>
                <a:gd name="connsiteX7" fmla="*/ 77343 w 136739"/>
                <a:gd name="connsiteY7" fmla="*/ 5659 h 138868"/>
                <a:gd name="connsiteX8" fmla="*/ 74676 w 136739"/>
                <a:gd name="connsiteY8" fmla="*/ 6611 h 138868"/>
                <a:gd name="connsiteX9" fmla="*/ 59722 w 136739"/>
                <a:gd name="connsiteY9" fmla="*/ 39 h 138868"/>
                <a:gd name="connsiteX10" fmla="*/ 41434 w 136739"/>
                <a:gd name="connsiteY10" fmla="*/ 1944 h 138868"/>
                <a:gd name="connsiteX11" fmla="*/ 22288 w 136739"/>
                <a:gd name="connsiteY11" fmla="*/ 5182 h 138868"/>
                <a:gd name="connsiteX12" fmla="*/ 10096 w 136739"/>
                <a:gd name="connsiteY12" fmla="*/ 20137 h 138868"/>
                <a:gd name="connsiteX13" fmla="*/ 5429 w 136739"/>
                <a:gd name="connsiteY13" fmla="*/ 44425 h 138868"/>
                <a:gd name="connsiteX14" fmla="*/ 0 w 136739"/>
                <a:gd name="connsiteY14" fmla="*/ 44330 h 138868"/>
                <a:gd name="connsiteX15" fmla="*/ 22003 w 136739"/>
                <a:gd name="connsiteY15" fmla="*/ 66809 h 138868"/>
                <a:gd name="connsiteX16" fmla="*/ 39529 w 136739"/>
                <a:gd name="connsiteY16" fmla="*/ 77763 h 138868"/>
                <a:gd name="connsiteX17" fmla="*/ 57055 w 136739"/>
                <a:gd name="connsiteY17" fmla="*/ 86812 h 138868"/>
                <a:gd name="connsiteX18" fmla="*/ 86487 w 136739"/>
                <a:gd name="connsiteY18" fmla="*/ 101575 h 138868"/>
                <a:gd name="connsiteX19" fmla="*/ 74104 w 136739"/>
                <a:gd name="connsiteY19" fmla="*/ 122911 h 138868"/>
                <a:gd name="connsiteX20" fmla="*/ 68866 w 136739"/>
                <a:gd name="connsiteY20" fmla="*/ 133389 h 138868"/>
                <a:gd name="connsiteX21" fmla="*/ 83629 w 136739"/>
                <a:gd name="connsiteY21" fmla="*/ 136723 h 138868"/>
                <a:gd name="connsiteX22" fmla="*/ 98774 w 136739"/>
                <a:gd name="connsiteY22" fmla="*/ 138151 h 138868"/>
                <a:gd name="connsiteX23" fmla="*/ 112586 w 136739"/>
                <a:gd name="connsiteY23" fmla="*/ 135294 h 138868"/>
                <a:gd name="connsiteX24" fmla="*/ 124968 w 136739"/>
                <a:gd name="connsiteY24" fmla="*/ 129103 h 138868"/>
                <a:gd name="connsiteX25" fmla="*/ 133064 w 136739"/>
                <a:gd name="connsiteY25" fmla="*/ 105862 h 138868"/>
                <a:gd name="connsiteX26" fmla="*/ 134684 w 136739"/>
                <a:gd name="connsiteY26" fmla="*/ 75858 h 13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6739" h="138868">
                  <a:moveTo>
                    <a:pt x="134684" y="75858"/>
                  </a:moveTo>
                  <a:cubicBezTo>
                    <a:pt x="128968" y="73000"/>
                    <a:pt x="123254" y="78715"/>
                    <a:pt x="121349" y="78715"/>
                  </a:cubicBezTo>
                  <a:cubicBezTo>
                    <a:pt x="119443" y="78715"/>
                    <a:pt x="115157" y="66333"/>
                    <a:pt x="113729" y="61189"/>
                  </a:cubicBezTo>
                  <a:cubicBezTo>
                    <a:pt x="112300" y="55951"/>
                    <a:pt x="106585" y="45473"/>
                    <a:pt x="102775" y="47854"/>
                  </a:cubicBezTo>
                  <a:cubicBezTo>
                    <a:pt x="98965" y="50236"/>
                    <a:pt x="99917" y="46902"/>
                    <a:pt x="88963" y="46426"/>
                  </a:cubicBezTo>
                  <a:cubicBezTo>
                    <a:pt x="78010" y="45949"/>
                    <a:pt x="78486" y="44044"/>
                    <a:pt x="80867" y="33567"/>
                  </a:cubicBezTo>
                  <a:cubicBezTo>
                    <a:pt x="83249" y="23089"/>
                    <a:pt x="73724" y="16517"/>
                    <a:pt x="78010" y="14136"/>
                  </a:cubicBezTo>
                  <a:cubicBezTo>
                    <a:pt x="81248" y="12326"/>
                    <a:pt x="80963" y="10326"/>
                    <a:pt x="77343" y="5659"/>
                  </a:cubicBezTo>
                  <a:cubicBezTo>
                    <a:pt x="76486" y="6230"/>
                    <a:pt x="75533" y="6611"/>
                    <a:pt x="74676" y="6611"/>
                  </a:cubicBezTo>
                  <a:cubicBezTo>
                    <a:pt x="70961" y="6611"/>
                    <a:pt x="66294" y="39"/>
                    <a:pt x="59722" y="39"/>
                  </a:cubicBezTo>
                  <a:cubicBezTo>
                    <a:pt x="53150" y="39"/>
                    <a:pt x="46196" y="-437"/>
                    <a:pt x="41434" y="1944"/>
                  </a:cubicBezTo>
                  <a:cubicBezTo>
                    <a:pt x="36767" y="4325"/>
                    <a:pt x="27813" y="1468"/>
                    <a:pt x="22288" y="5182"/>
                  </a:cubicBezTo>
                  <a:cubicBezTo>
                    <a:pt x="16669" y="8897"/>
                    <a:pt x="9620" y="16898"/>
                    <a:pt x="10096" y="20137"/>
                  </a:cubicBezTo>
                  <a:cubicBezTo>
                    <a:pt x="10573" y="23375"/>
                    <a:pt x="8192" y="43568"/>
                    <a:pt x="5429" y="44425"/>
                  </a:cubicBezTo>
                  <a:cubicBezTo>
                    <a:pt x="4572" y="44711"/>
                    <a:pt x="2476" y="44521"/>
                    <a:pt x="0" y="44330"/>
                  </a:cubicBezTo>
                  <a:cubicBezTo>
                    <a:pt x="3715" y="50807"/>
                    <a:pt x="14859" y="62428"/>
                    <a:pt x="22003" y="66809"/>
                  </a:cubicBezTo>
                  <a:cubicBezTo>
                    <a:pt x="30575" y="72048"/>
                    <a:pt x="30099" y="76810"/>
                    <a:pt x="39529" y="77763"/>
                  </a:cubicBezTo>
                  <a:cubicBezTo>
                    <a:pt x="49054" y="78715"/>
                    <a:pt x="53816" y="82525"/>
                    <a:pt x="57055" y="86812"/>
                  </a:cubicBezTo>
                  <a:cubicBezTo>
                    <a:pt x="60388" y="91098"/>
                    <a:pt x="84582" y="98242"/>
                    <a:pt x="86487" y="101575"/>
                  </a:cubicBezTo>
                  <a:cubicBezTo>
                    <a:pt x="88392" y="104909"/>
                    <a:pt x="74104" y="114434"/>
                    <a:pt x="74104" y="122911"/>
                  </a:cubicBezTo>
                  <a:cubicBezTo>
                    <a:pt x="74104" y="131484"/>
                    <a:pt x="68866" y="130531"/>
                    <a:pt x="68866" y="133389"/>
                  </a:cubicBezTo>
                  <a:cubicBezTo>
                    <a:pt x="68866" y="136246"/>
                    <a:pt x="79820" y="134341"/>
                    <a:pt x="83629" y="136723"/>
                  </a:cubicBezTo>
                  <a:cubicBezTo>
                    <a:pt x="87439" y="139104"/>
                    <a:pt x="94107" y="135294"/>
                    <a:pt x="98774" y="138151"/>
                  </a:cubicBezTo>
                  <a:cubicBezTo>
                    <a:pt x="103537" y="141009"/>
                    <a:pt x="108775" y="134341"/>
                    <a:pt x="112586" y="135294"/>
                  </a:cubicBezTo>
                  <a:cubicBezTo>
                    <a:pt x="116396" y="136246"/>
                    <a:pt x="120205" y="128626"/>
                    <a:pt x="124968" y="129103"/>
                  </a:cubicBezTo>
                  <a:cubicBezTo>
                    <a:pt x="129730" y="129579"/>
                    <a:pt x="134017" y="112529"/>
                    <a:pt x="133064" y="105862"/>
                  </a:cubicBezTo>
                  <a:cubicBezTo>
                    <a:pt x="132302" y="99099"/>
                    <a:pt x="140399" y="78715"/>
                    <a:pt x="134684" y="7585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DD70056-0DC0-B8A9-7076-3CC2188FF0EB}"/>
                </a:ext>
              </a:extLst>
            </p:cNvPr>
            <p:cNvSpPr/>
            <p:nvPr/>
          </p:nvSpPr>
          <p:spPr>
            <a:xfrm>
              <a:off x="3383140" y="3944325"/>
              <a:ext cx="93849" cy="78128"/>
            </a:xfrm>
            <a:custGeom>
              <a:avLst/>
              <a:gdLst>
                <a:gd name="connsiteX0" fmla="*/ 48778 w 51159"/>
                <a:gd name="connsiteY0" fmla="*/ 33731 h 42589"/>
                <a:gd name="connsiteX1" fmla="*/ 51159 w 51159"/>
                <a:gd name="connsiteY1" fmla="*/ 23634 h 42589"/>
                <a:gd name="connsiteX2" fmla="*/ 35538 w 51159"/>
                <a:gd name="connsiteY2" fmla="*/ 4108 h 42589"/>
                <a:gd name="connsiteX3" fmla="*/ 27728 w 51159"/>
                <a:gd name="connsiteY3" fmla="*/ 3251 h 42589"/>
                <a:gd name="connsiteX4" fmla="*/ 12107 w 51159"/>
                <a:gd name="connsiteY4" fmla="*/ 679 h 42589"/>
                <a:gd name="connsiteX5" fmla="*/ 3344 w 51159"/>
                <a:gd name="connsiteY5" fmla="*/ 203 h 42589"/>
                <a:gd name="connsiteX6" fmla="*/ 2106 w 51159"/>
                <a:gd name="connsiteY6" fmla="*/ 6394 h 42589"/>
                <a:gd name="connsiteX7" fmla="*/ 6297 w 51159"/>
                <a:gd name="connsiteY7" fmla="*/ 20110 h 42589"/>
                <a:gd name="connsiteX8" fmla="*/ 15441 w 51159"/>
                <a:gd name="connsiteY8" fmla="*/ 18396 h 42589"/>
                <a:gd name="connsiteX9" fmla="*/ 22489 w 51159"/>
                <a:gd name="connsiteY9" fmla="*/ 24396 h 42589"/>
                <a:gd name="connsiteX10" fmla="*/ 33729 w 51159"/>
                <a:gd name="connsiteY10" fmla="*/ 34207 h 42589"/>
                <a:gd name="connsiteX11" fmla="*/ 42873 w 51159"/>
                <a:gd name="connsiteY11" fmla="*/ 42303 h 42589"/>
                <a:gd name="connsiteX12" fmla="*/ 46683 w 51159"/>
                <a:gd name="connsiteY12" fmla="*/ 42589 h 42589"/>
                <a:gd name="connsiteX13" fmla="*/ 48778 w 51159"/>
                <a:gd name="connsiteY13" fmla="*/ 33731 h 4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159" h="42589">
                  <a:moveTo>
                    <a:pt x="48778" y="33731"/>
                  </a:moveTo>
                  <a:cubicBezTo>
                    <a:pt x="48302" y="31921"/>
                    <a:pt x="48588" y="27254"/>
                    <a:pt x="51159" y="23634"/>
                  </a:cubicBezTo>
                  <a:cubicBezTo>
                    <a:pt x="45444" y="17443"/>
                    <a:pt x="38967" y="9061"/>
                    <a:pt x="35538" y="4108"/>
                  </a:cubicBezTo>
                  <a:cubicBezTo>
                    <a:pt x="32300" y="4584"/>
                    <a:pt x="29442" y="4489"/>
                    <a:pt x="27728" y="3251"/>
                  </a:cubicBezTo>
                  <a:cubicBezTo>
                    <a:pt x="24204" y="679"/>
                    <a:pt x="15536" y="2394"/>
                    <a:pt x="12107" y="679"/>
                  </a:cubicBezTo>
                  <a:cubicBezTo>
                    <a:pt x="10297" y="-178"/>
                    <a:pt x="6868" y="-83"/>
                    <a:pt x="3344" y="203"/>
                  </a:cubicBezTo>
                  <a:cubicBezTo>
                    <a:pt x="4201" y="2775"/>
                    <a:pt x="3820" y="5346"/>
                    <a:pt x="2106" y="6394"/>
                  </a:cubicBezTo>
                  <a:cubicBezTo>
                    <a:pt x="-1038" y="8490"/>
                    <a:pt x="-1419" y="16967"/>
                    <a:pt x="6297" y="20110"/>
                  </a:cubicBezTo>
                  <a:cubicBezTo>
                    <a:pt x="14012" y="23253"/>
                    <a:pt x="11535" y="18396"/>
                    <a:pt x="15441" y="18396"/>
                  </a:cubicBezTo>
                  <a:cubicBezTo>
                    <a:pt x="19346" y="18396"/>
                    <a:pt x="18965" y="24396"/>
                    <a:pt x="22489" y="24396"/>
                  </a:cubicBezTo>
                  <a:cubicBezTo>
                    <a:pt x="26013" y="24396"/>
                    <a:pt x="34110" y="28587"/>
                    <a:pt x="33729" y="34207"/>
                  </a:cubicBezTo>
                  <a:cubicBezTo>
                    <a:pt x="33348" y="39827"/>
                    <a:pt x="36491" y="42303"/>
                    <a:pt x="42873" y="42303"/>
                  </a:cubicBezTo>
                  <a:cubicBezTo>
                    <a:pt x="44016" y="42303"/>
                    <a:pt x="45349" y="42399"/>
                    <a:pt x="46683" y="42589"/>
                  </a:cubicBezTo>
                  <a:cubicBezTo>
                    <a:pt x="47730" y="38684"/>
                    <a:pt x="49350" y="35636"/>
                    <a:pt x="48778" y="337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BC92122-F82B-4FBA-06D0-CE6FC842D425}"/>
                </a:ext>
              </a:extLst>
            </p:cNvPr>
            <p:cNvSpPr/>
            <p:nvPr/>
          </p:nvSpPr>
          <p:spPr>
            <a:xfrm>
              <a:off x="3468953" y="3985153"/>
              <a:ext cx="169489" cy="72584"/>
            </a:xfrm>
            <a:custGeom>
              <a:avLst/>
              <a:gdLst>
                <a:gd name="connsiteX0" fmla="*/ 82391 w 92392"/>
                <a:gd name="connsiteY0" fmla="*/ 11474 h 39567"/>
                <a:gd name="connsiteX1" fmla="*/ 60293 w 92392"/>
                <a:gd name="connsiteY1" fmla="*/ 901 h 39567"/>
                <a:gd name="connsiteX2" fmla="*/ 37814 w 92392"/>
                <a:gd name="connsiteY2" fmla="*/ 9283 h 39567"/>
                <a:gd name="connsiteX3" fmla="*/ 12573 w 92392"/>
                <a:gd name="connsiteY3" fmla="*/ 8616 h 39567"/>
                <a:gd name="connsiteX4" fmla="*/ 4477 w 92392"/>
                <a:gd name="connsiteY4" fmla="*/ 1378 h 39567"/>
                <a:gd name="connsiteX5" fmla="*/ 2096 w 92392"/>
                <a:gd name="connsiteY5" fmla="*/ 11474 h 39567"/>
                <a:gd name="connsiteX6" fmla="*/ 0 w 92392"/>
                <a:gd name="connsiteY6" fmla="*/ 20237 h 39567"/>
                <a:gd name="connsiteX7" fmla="*/ 20383 w 92392"/>
                <a:gd name="connsiteY7" fmla="*/ 29381 h 39567"/>
                <a:gd name="connsiteX8" fmla="*/ 32004 w 92392"/>
                <a:gd name="connsiteY8" fmla="*/ 37096 h 39567"/>
                <a:gd name="connsiteX9" fmla="*/ 44291 w 92392"/>
                <a:gd name="connsiteY9" fmla="*/ 33953 h 39567"/>
                <a:gd name="connsiteX10" fmla="*/ 39719 w 92392"/>
                <a:gd name="connsiteY10" fmla="*/ 25190 h 39567"/>
                <a:gd name="connsiteX11" fmla="*/ 48101 w 92392"/>
                <a:gd name="connsiteY11" fmla="*/ 17475 h 39567"/>
                <a:gd name="connsiteX12" fmla="*/ 65627 w 92392"/>
                <a:gd name="connsiteY12" fmla="*/ 11855 h 39567"/>
                <a:gd name="connsiteX13" fmla="*/ 70199 w 92392"/>
                <a:gd name="connsiteY13" fmla="*/ 22713 h 39567"/>
                <a:gd name="connsiteX14" fmla="*/ 79534 w 92392"/>
                <a:gd name="connsiteY14" fmla="*/ 39192 h 39567"/>
                <a:gd name="connsiteX15" fmla="*/ 90202 w 92392"/>
                <a:gd name="connsiteY15" fmla="*/ 28809 h 39567"/>
                <a:gd name="connsiteX16" fmla="*/ 92392 w 92392"/>
                <a:gd name="connsiteY16" fmla="*/ 23857 h 39567"/>
                <a:gd name="connsiteX17" fmla="*/ 82391 w 92392"/>
                <a:gd name="connsiteY17" fmla="*/ 11474 h 3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392" h="39567">
                  <a:moveTo>
                    <a:pt x="82391" y="11474"/>
                  </a:moveTo>
                  <a:cubicBezTo>
                    <a:pt x="76771" y="3092"/>
                    <a:pt x="66580" y="3759"/>
                    <a:pt x="60293" y="901"/>
                  </a:cubicBezTo>
                  <a:cubicBezTo>
                    <a:pt x="54007" y="-1861"/>
                    <a:pt x="45910" y="1949"/>
                    <a:pt x="37814" y="9283"/>
                  </a:cubicBezTo>
                  <a:cubicBezTo>
                    <a:pt x="29718" y="16617"/>
                    <a:pt x="19526" y="12427"/>
                    <a:pt x="12573" y="8616"/>
                  </a:cubicBezTo>
                  <a:cubicBezTo>
                    <a:pt x="10478" y="7474"/>
                    <a:pt x="7525" y="4711"/>
                    <a:pt x="4477" y="1378"/>
                  </a:cubicBezTo>
                  <a:cubicBezTo>
                    <a:pt x="1810" y="4902"/>
                    <a:pt x="1524" y="9569"/>
                    <a:pt x="2096" y="11474"/>
                  </a:cubicBezTo>
                  <a:cubicBezTo>
                    <a:pt x="2667" y="13379"/>
                    <a:pt x="1048" y="16427"/>
                    <a:pt x="0" y="20237"/>
                  </a:cubicBezTo>
                  <a:cubicBezTo>
                    <a:pt x="6953" y="21094"/>
                    <a:pt x="16002" y="24142"/>
                    <a:pt x="20383" y="29381"/>
                  </a:cubicBezTo>
                  <a:cubicBezTo>
                    <a:pt x="25622" y="35667"/>
                    <a:pt x="28766" y="31477"/>
                    <a:pt x="32004" y="37096"/>
                  </a:cubicBezTo>
                  <a:cubicBezTo>
                    <a:pt x="35147" y="42716"/>
                    <a:pt x="42481" y="37477"/>
                    <a:pt x="44291" y="33953"/>
                  </a:cubicBezTo>
                  <a:cubicBezTo>
                    <a:pt x="46006" y="30429"/>
                    <a:pt x="40481" y="29000"/>
                    <a:pt x="39719" y="25190"/>
                  </a:cubicBezTo>
                  <a:cubicBezTo>
                    <a:pt x="39053" y="21285"/>
                    <a:pt x="46768" y="22713"/>
                    <a:pt x="48101" y="17475"/>
                  </a:cubicBezTo>
                  <a:cubicBezTo>
                    <a:pt x="49530" y="12236"/>
                    <a:pt x="60770" y="9759"/>
                    <a:pt x="65627" y="11855"/>
                  </a:cubicBezTo>
                  <a:cubicBezTo>
                    <a:pt x="70580" y="13950"/>
                    <a:pt x="74771" y="17475"/>
                    <a:pt x="70199" y="22713"/>
                  </a:cubicBezTo>
                  <a:cubicBezTo>
                    <a:pt x="66770" y="26619"/>
                    <a:pt x="73724" y="33667"/>
                    <a:pt x="79534" y="39192"/>
                  </a:cubicBezTo>
                  <a:cubicBezTo>
                    <a:pt x="83629" y="35001"/>
                    <a:pt x="88297" y="30238"/>
                    <a:pt x="90202" y="28809"/>
                  </a:cubicBezTo>
                  <a:cubicBezTo>
                    <a:pt x="91250" y="28048"/>
                    <a:pt x="91916" y="26142"/>
                    <a:pt x="92392" y="23857"/>
                  </a:cubicBezTo>
                  <a:cubicBezTo>
                    <a:pt x="89440" y="22618"/>
                    <a:pt x="86201" y="17379"/>
                    <a:pt x="82391" y="1147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3934C01-73B9-4016-4525-D8240C9CCB49}"/>
                </a:ext>
              </a:extLst>
            </p:cNvPr>
            <p:cNvSpPr/>
            <p:nvPr/>
          </p:nvSpPr>
          <p:spPr>
            <a:xfrm>
              <a:off x="3583925" y="3902883"/>
              <a:ext cx="346188" cy="488949"/>
            </a:xfrm>
            <a:custGeom>
              <a:avLst/>
              <a:gdLst>
                <a:gd name="connsiteX0" fmla="*/ 29432 w 188715"/>
                <a:gd name="connsiteY0" fmla="*/ 193862 h 266537"/>
                <a:gd name="connsiteX1" fmla="*/ 41529 w 188715"/>
                <a:gd name="connsiteY1" fmla="*/ 193862 h 266537"/>
                <a:gd name="connsiteX2" fmla="*/ 52864 w 188715"/>
                <a:gd name="connsiteY2" fmla="*/ 202625 h 266537"/>
                <a:gd name="connsiteX3" fmla="*/ 53626 w 188715"/>
                <a:gd name="connsiteY3" fmla="*/ 203387 h 266537"/>
                <a:gd name="connsiteX4" fmla="*/ 67246 w 188715"/>
                <a:gd name="connsiteY4" fmla="*/ 202911 h 266537"/>
                <a:gd name="connsiteX5" fmla="*/ 76581 w 188715"/>
                <a:gd name="connsiteY5" fmla="*/ 216151 h 266537"/>
                <a:gd name="connsiteX6" fmla="*/ 86487 w 188715"/>
                <a:gd name="connsiteY6" fmla="*/ 226057 h 266537"/>
                <a:gd name="connsiteX7" fmla="*/ 92583 w 188715"/>
                <a:gd name="connsiteY7" fmla="*/ 235963 h 266537"/>
                <a:gd name="connsiteX8" fmla="*/ 110776 w 188715"/>
                <a:gd name="connsiteY8" fmla="*/ 238153 h 266537"/>
                <a:gd name="connsiteX9" fmla="*/ 120110 w 188715"/>
                <a:gd name="connsiteY9" fmla="*/ 237010 h 266537"/>
                <a:gd name="connsiteX10" fmla="*/ 130588 w 188715"/>
                <a:gd name="connsiteY10" fmla="*/ 236439 h 266537"/>
                <a:gd name="connsiteX11" fmla="*/ 142113 w 188715"/>
                <a:gd name="connsiteY11" fmla="*/ 245773 h 266537"/>
                <a:gd name="connsiteX12" fmla="*/ 133826 w 188715"/>
                <a:gd name="connsiteY12" fmla="*/ 259013 h 266537"/>
                <a:gd name="connsiteX13" fmla="*/ 143256 w 188715"/>
                <a:gd name="connsiteY13" fmla="*/ 266538 h 266537"/>
                <a:gd name="connsiteX14" fmla="*/ 144018 w 188715"/>
                <a:gd name="connsiteY14" fmla="*/ 266443 h 266537"/>
                <a:gd name="connsiteX15" fmla="*/ 150114 w 188715"/>
                <a:gd name="connsiteY15" fmla="*/ 244916 h 266537"/>
                <a:gd name="connsiteX16" fmla="*/ 153352 w 188715"/>
                <a:gd name="connsiteY16" fmla="*/ 223294 h 266537"/>
                <a:gd name="connsiteX17" fmla="*/ 143256 w 188715"/>
                <a:gd name="connsiteY17" fmla="*/ 197672 h 266537"/>
                <a:gd name="connsiteX18" fmla="*/ 154019 w 188715"/>
                <a:gd name="connsiteY18" fmla="*/ 189100 h 266537"/>
                <a:gd name="connsiteX19" fmla="*/ 150876 w 188715"/>
                <a:gd name="connsiteY19" fmla="*/ 182623 h 266537"/>
                <a:gd name="connsiteX20" fmla="*/ 146780 w 188715"/>
                <a:gd name="connsiteY20" fmla="*/ 173955 h 266537"/>
                <a:gd name="connsiteX21" fmla="*/ 170688 w 188715"/>
                <a:gd name="connsiteY21" fmla="*/ 172240 h 266537"/>
                <a:gd name="connsiteX22" fmla="*/ 188404 w 188715"/>
                <a:gd name="connsiteY22" fmla="*/ 166430 h 266537"/>
                <a:gd name="connsiteX23" fmla="*/ 185547 w 188715"/>
                <a:gd name="connsiteY23" fmla="*/ 158334 h 266537"/>
                <a:gd name="connsiteX24" fmla="*/ 186214 w 188715"/>
                <a:gd name="connsiteY24" fmla="*/ 146428 h 266537"/>
                <a:gd name="connsiteX25" fmla="*/ 180022 w 188715"/>
                <a:gd name="connsiteY25" fmla="*/ 134236 h 266537"/>
                <a:gd name="connsiteX26" fmla="*/ 183833 w 188715"/>
                <a:gd name="connsiteY26" fmla="*/ 105280 h 266537"/>
                <a:gd name="connsiteX27" fmla="*/ 165354 w 188715"/>
                <a:gd name="connsiteY27" fmla="*/ 100422 h 266537"/>
                <a:gd name="connsiteX28" fmla="*/ 143256 w 188715"/>
                <a:gd name="connsiteY28" fmla="*/ 90802 h 266537"/>
                <a:gd name="connsiteX29" fmla="*/ 116205 w 188715"/>
                <a:gd name="connsiteY29" fmla="*/ 88420 h 266537"/>
                <a:gd name="connsiteX30" fmla="*/ 105918 w 188715"/>
                <a:gd name="connsiteY30" fmla="*/ 67561 h 266537"/>
                <a:gd name="connsiteX31" fmla="*/ 98965 w 188715"/>
                <a:gd name="connsiteY31" fmla="*/ 57083 h 266537"/>
                <a:gd name="connsiteX32" fmla="*/ 91535 w 188715"/>
                <a:gd name="connsiteY32" fmla="*/ 53559 h 266537"/>
                <a:gd name="connsiteX33" fmla="*/ 93917 w 188715"/>
                <a:gd name="connsiteY33" fmla="*/ 46320 h 266537"/>
                <a:gd name="connsiteX34" fmla="*/ 96298 w 188715"/>
                <a:gd name="connsiteY34" fmla="*/ 34604 h 266537"/>
                <a:gd name="connsiteX35" fmla="*/ 110204 w 188715"/>
                <a:gd name="connsiteY35" fmla="*/ 16697 h 266537"/>
                <a:gd name="connsiteX36" fmla="*/ 114967 w 188715"/>
                <a:gd name="connsiteY36" fmla="*/ 13649 h 266537"/>
                <a:gd name="connsiteX37" fmla="*/ 118777 w 188715"/>
                <a:gd name="connsiteY37" fmla="*/ 10601 h 266537"/>
                <a:gd name="connsiteX38" fmla="*/ 122587 w 188715"/>
                <a:gd name="connsiteY38" fmla="*/ 790 h 266537"/>
                <a:gd name="connsiteX39" fmla="*/ 104680 w 188715"/>
                <a:gd name="connsiteY39" fmla="*/ 9173 h 266537"/>
                <a:gd name="connsiteX40" fmla="*/ 90964 w 188715"/>
                <a:gd name="connsiteY40" fmla="*/ 17269 h 266537"/>
                <a:gd name="connsiteX41" fmla="*/ 76581 w 188715"/>
                <a:gd name="connsiteY41" fmla="*/ 21841 h 266537"/>
                <a:gd name="connsiteX42" fmla="*/ 69247 w 188715"/>
                <a:gd name="connsiteY42" fmla="*/ 20793 h 266537"/>
                <a:gd name="connsiteX43" fmla="*/ 54483 w 188715"/>
                <a:gd name="connsiteY43" fmla="*/ 34509 h 266537"/>
                <a:gd name="connsiteX44" fmla="*/ 48863 w 188715"/>
                <a:gd name="connsiteY44" fmla="*/ 49558 h 266537"/>
                <a:gd name="connsiteX45" fmla="*/ 33052 w 188715"/>
                <a:gd name="connsiteY45" fmla="*/ 67846 h 266537"/>
                <a:gd name="connsiteX46" fmla="*/ 29623 w 188715"/>
                <a:gd name="connsiteY46" fmla="*/ 68608 h 266537"/>
                <a:gd name="connsiteX47" fmla="*/ 27432 w 188715"/>
                <a:gd name="connsiteY47" fmla="*/ 73561 h 266537"/>
                <a:gd name="connsiteX48" fmla="*/ 16764 w 188715"/>
                <a:gd name="connsiteY48" fmla="*/ 83944 h 266537"/>
                <a:gd name="connsiteX49" fmla="*/ 21812 w 188715"/>
                <a:gd name="connsiteY49" fmla="*/ 88897 h 266537"/>
                <a:gd name="connsiteX50" fmla="*/ 24955 w 188715"/>
                <a:gd name="connsiteY50" fmla="*/ 101184 h 266537"/>
                <a:gd name="connsiteX51" fmla="*/ 24955 w 188715"/>
                <a:gd name="connsiteY51" fmla="*/ 109947 h 266537"/>
                <a:gd name="connsiteX52" fmla="*/ 27718 w 188715"/>
                <a:gd name="connsiteY52" fmla="*/ 134521 h 266537"/>
                <a:gd name="connsiteX53" fmla="*/ 24193 w 188715"/>
                <a:gd name="connsiteY53" fmla="*/ 148237 h 266537"/>
                <a:gd name="connsiteX54" fmla="*/ 11239 w 188715"/>
                <a:gd name="connsiteY54" fmla="*/ 158715 h 266537"/>
                <a:gd name="connsiteX55" fmla="*/ 3143 w 188715"/>
                <a:gd name="connsiteY55" fmla="*/ 168907 h 266537"/>
                <a:gd name="connsiteX56" fmla="*/ 0 w 188715"/>
                <a:gd name="connsiteY56" fmla="*/ 175479 h 266537"/>
                <a:gd name="connsiteX57" fmla="*/ 19526 w 188715"/>
                <a:gd name="connsiteY57" fmla="*/ 186433 h 266537"/>
                <a:gd name="connsiteX58" fmla="*/ 29432 w 188715"/>
                <a:gd name="connsiteY58" fmla="*/ 193862 h 26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88715" h="266537">
                  <a:moveTo>
                    <a:pt x="29432" y="193862"/>
                  </a:moveTo>
                  <a:cubicBezTo>
                    <a:pt x="33814" y="196434"/>
                    <a:pt x="40005" y="195672"/>
                    <a:pt x="41529" y="193862"/>
                  </a:cubicBezTo>
                  <a:cubicBezTo>
                    <a:pt x="42958" y="192052"/>
                    <a:pt x="46958" y="196053"/>
                    <a:pt x="52864" y="202625"/>
                  </a:cubicBezTo>
                  <a:cubicBezTo>
                    <a:pt x="53150" y="202911"/>
                    <a:pt x="53340" y="203197"/>
                    <a:pt x="53626" y="203387"/>
                  </a:cubicBezTo>
                  <a:cubicBezTo>
                    <a:pt x="58579" y="202340"/>
                    <a:pt x="64770" y="201387"/>
                    <a:pt x="67246" y="202911"/>
                  </a:cubicBezTo>
                  <a:cubicBezTo>
                    <a:pt x="71628" y="205673"/>
                    <a:pt x="70580" y="215579"/>
                    <a:pt x="76581" y="216151"/>
                  </a:cubicBezTo>
                  <a:cubicBezTo>
                    <a:pt x="82677" y="216722"/>
                    <a:pt x="87058" y="222723"/>
                    <a:pt x="86487" y="226057"/>
                  </a:cubicBezTo>
                  <a:cubicBezTo>
                    <a:pt x="85916" y="229390"/>
                    <a:pt x="93059" y="231010"/>
                    <a:pt x="92583" y="235963"/>
                  </a:cubicBezTo>
                  <a:cubicBezTo>
                    <a:pt x="92012" y="240916"/>
                    <a:pt x="108585" y="239773"/>
                    <a:pt x="110776" y="238153"/>
                  </a:cubicBezTo>
                  <a:cubicBezTo>
                    <a:pt x="112967" y="236534"/>
                    <a:pt x="117348" y="235391"/>
                    <a:pt x="120110" y="237010"/>
                  </a:cubicBezTo>
                  <a:cubicBezTo>
                    <a:pt x="122872" y="238630"/>
                    <a:pt x="127825" y="235391"/>
                    <a:pt x="130588" y="236439"/>
                  </a:cubicBezTo>
                  <a:cubicBezTo>
                    <a:pt x="133350" y="237582"/>
                    <a:pt x="144399" y="241964"/>
                    <a:pt x="142113" y="245773"/>
                  </a:cubicBezTo>
                  <a:cubicBezTo>
                    <a:pt x="139922" y="249583"/>
                    <a:pt x="132207" y="255679"/>
                    <a:pt x="133826" y="259013"/>
                  </a:cubicBezTo>
                  <a:cubicBezTo>
                    <a:pt x="135160" y="261585"/>
                    <a:pt x="140875" y="263204"/>
                    <a:pt x="143256" y="266538"/>
                  </a:cubicBezTo>
                  <a:cubicBezTo>
                    <a:pt x="143542" y="266538"/>
                    <a:pt x="143732" y="266538"/>
                    <a:pt x="144018" y="266443"/>
                  </a:cubicBezTo>
                  <a:cubicBezTo>
                    <a:pt x="148209" y="265490"/>
                    <a:pt x="150114" y="249583"/>
                    <a:pt x="150114" y="244916"/>
                  </a:cubicBezTo>
                  <a:cubicBezTo>
                    <a:pt x="150114" y="240249"/>
                    <a:pt x="152019" y="228057"/>
                    <a:pt x="153352" y="223294"/>
                  </a:cubicBezTo>
                  <a:cubicBezTo>
                    <a:pt x="156019" y="214055"/>
                    <a:pt x="143256" y="207578"/>
                    <a:pt x="143256" y="197672"/>
                  </a:cubicBezTo>
                  <a:cubicBezTo>
                    <a:pt x="143256" y="187671"/>
                    <a:pt x="148304" y="193195"/>
                    <a:pt x="154019" y="189100"/>
                  </a:cubicBezTo>
                  <a:cubicBezTo>
                    <a:pt x="159734" y="185004"/>
                    <a:pt x="153734" y="183290"/>
                    <a:pt x="150876" y="182623"/>
                  </a:cubicBezTo>
                  <a:cubicBezTo>
                    <a:pt x="148018" y="181956"/>
                    <a:pt x="145828" y="176908"/>
                    <a:pt x="146780" y="173955"/>
                  </a:cubicBezTo>
                  <a:cubicBezTo>
                    <a:pt x="147733" y="170907"/>
                    <a:pt x="165163" y="172240"/>
                    <a:pt x="170688" y="172240"/>
                  </a:cubicBezTo>
                  <a:cubicBezTo>
                    <a:pt x="176213" y="172240"/>
                    <a:pt x="188214" y="167192"/>
                    <a:pt x="188404" y="166430"/>
                  </a:cubicBezTo>
                  <a:cubicBezTo>
                    <a:pt x="188595" y="165668"/>
                    <a:pt x="189833" y="161668"/>
                    <a:pt x="185547" y="158334"/>
                  </a:cubicBezTo>
                  <a:cubicBezTo>
                    <a:pt x="181261" y="155000"/>
                    <a:pt x="182880" y="150238"/>
                    <a:pt x="186214" y="146428"/>
                  </a:cubicBezTo>
                  <a:cubicBezTo>
                    <a:pt x="189547" y="142618"/>
                    <a:pt x="184118" y="138808"/>
                    <a:pt x="180022" y="134236"/>
                  </a:cubicBezTo>
                  <a:cubicBezTo>
                    <a:pt x="175927" y="129664"/>
                    <a:pt x="179070" y="112995"/>
                    <a:pt x="183833" y="105280"/>
                  </a:cubicBezTo>
                  <a:cubicBezTo>
                    <a:pt x="188595" y="97564"/>
                    <a:pt x="174212" y="99279"/>
                    <a:pt x="165354" y="100422"/>
                  </a:cubicBezTo>
                  <a:cubicBezTo>
                    <a:pt x="156496" y="101565"/>
                    <a:pt x="148876" y="98041"/>
                    <a:pt x="143256" y="90802"/>
                  </a:cubicBezTo>
                  <a:cubicBezTo>
                    <a:pt x="137541" y="83563"/>
                    <a:pt x="129826" y="88135"/>
                    <a:pt x="116205" y="88420"/>
                  </a:cubicBezTo>
                  <a:cubicBezTo>
                    <a:pt x="102584" y="88706"/>
                    <a:pt x="105251" y="73371"/>
                    <a:pt x="105918" y="67561"/>
                  </a:cubicBezTo>
                  <a:cubicBezTo>
                    <a:pt x="106585" y="61750"/>
                    <a:pt x="98965" y="60893"/>
                    <a:pt x="98965" y="57083"/>
                  </a:cubicBezTo>
                  <a:cubicBezTo>
                    <a:pt x="98965" y="53273"/>
                    <a:pt x="94964" y="53273"/>
                    <a:pt x="91535" y="53559"/>
                  </a:cubicBezTo>
                  <a:cubicBezTo>
                    <a:pt x="88011" y="53845"/>
                    <a:pt x="91535" y="49273"/>
                    <a:pt x="93917" y="46320"/>
                  </a:cubicBezTo>
                  <a:cubicBezTo>
                    <a:pt x="96298" y="43272"/>
                    <a:pt x="96107" y="40891"/>
                    <a:pt x="96298" y="34604"/>
                  </a:cubicBezTo>
                  <a:cubicBezTo>
                    <a:pt x="96488" y="28318"/>
                    <a:pt x="105632" y="22889"/>
                    <a:pt x="110204" y="16697"/>
                  </a:cubicBezTo>
                  <a:cubicBezTo>
                    <a:pt x="111347" y="15173"/>
                    <a:pt x="113062" y="14221"/>
                    <a:pt x="114967" y="13649"/>
                  </a:cubicBezTo>
                  <a:cubicBezTo>
                    <a:pt x="115538" y="12125"/>
                    <a:pt x="116681" y="10982"/>
                    <a:pt x="118777" y="10601"/>
                  </a:cubicBezTo>
                  <a:cubicBezTo>
                    <a:pt x="125825" y="9173"/>
                    <a:pt x="129254" y="4600"/>
                    <a:pt x="122587" y="790"/>
                  </a:cubicBezTo>
                  <a:cubicBezTo>
                    <a:pt x="115919" y="-3019"/>
                    <a:pt x="112109" y="8125"/>
                    <a:pt x="104680" y="9173"/>
                  </a:cubicBezTo>
                  <a:cubicBezTo>
                    <a:pt x="97346" y="10220"/>
                    <a:pt x="95917" y="14792"/>
                    <a:pt x="90964" y="17269"/>
                  </a:cubicBezTo>
                  <a:cubicBezTo>
                    <a:pt x="86011" y="19745"/>
                    <a:pt x="76962" y="17650"/>
                    <a:pt x="76581" y="21841"/>
                  </a:cubicBezTo>
                  <a:cubicBezTo>
                    <a:pt x="76200" y="26413"/>
                    <a:pt x="73438" y="21841"/>
                    <a:pt x="69247" y="20793"/>
                  </a:cubicBezTo>
                  <a:cubicBezTo>
                    <a:pt x="65056" y="19745"/>
                    <a:pt x="54197" y="29175"/>
                    <a:pt x="54483" y="34509"/>
                  </a:cubicBezTo>
                  <a:cubicBezTo>
                    <a:pt x="54864" y="39748"/>
                    <a:pt x="56579" y="44701"/>
                    <a:pt x="48863" y="49558"/>
                  </a:cubicBezTo>
                  <a:cubicBezTo>
                    <a:pt x="41148" y="54511"/>
                    <a:pt x="36576" y="63560"/>
                    <a:pt x="33052" y="67846"/>
                  </a:cubicBezTo>
                  <a:cubicBezTo>
                    <a:pt x="32004" y="69085"/>
                    <a:pt x="30861" y="69275"/>
                    <a:pt x="29623" y="68608"/>
                  </a:cubicBezTo>
                  <a:cubicBezTo>
                    <a:pt x="29146" y="70894"/>
                    <a:pt x="28480" y="72799"/>
                    <a:pt x="27432" y="73561"/>
                  </a:cubicBezTo>
                  <a:cubicBezTo>
                    <a:pt x="25527" y="74990"/>
                    <a:pt x="20860" y="79753"/>
                    <a:pt x="16764" y="83944"/>
                  </a:cubicBezTo>
                  <a:cubicBezTo>
                    <a:pt x="18764" y="85849"/>
                    <a:pt x="20574" y="87563"/>
                    <a:pt x="21812" y="88897"/>
                  </a:cubicBezTo>
                  <a:cubicBezTo>
                    <a:pt x="26765" y="94135"/>
                    <a:pt x="23527" y="98327"/>
                    <a:pt x="24955" y="101184"/>
                  </a:cubicBezTo>
                  <a:cubicBezTo>
                    <a:pt x="26384" y="103946"/>
                    <a:pt x="27718" y="108232"/>
                    <a:pt x="24955" y="109947"/>
                  </a:cubicBezTo>
                  <a:cubicBezTo>
                    <a:pt x="22193" y="111661"/>
                    <a:pt x="24575" y="130997"/>
                    <a:pt x="27718" y="134521"/>
                  </a:cubicBezTo>
                  <a:cubicBezTo>
                    <a:pt x="30861" y="138046"/>
                    <a:pt x="27718" y="141189"/>
                    <a:pt x="24193" y="148237"/>
                  </a:cubicBezTo>
                  <a:cubicBezTo>
                    <a:pt x="20669" y="155286"/>
                    <a:pt x="17526" y="158429"/>
                    <a:pt x="11239" y="158715"/>
                  </a:cubicBezTo>
                  <a:cubicBezTo>
                    <a:pt x="4953" y="159096"/>
                    <a:pt x="5239" y="168907"/>
                    <a:pt x="3143" y="168907"/>
                  </a:cubicBezTo>
                  <a:cubicBezTo>
                    <a:pt x="1429" y="168907"/>
                    <a:pt x="286" y="172431"/>
                    <a:pt x="0" y="175479"/>
                  </a:cubicBezTo>
                  <a:cubicBezTo>
                    <a:pt x="5905" y="180432"/>
                    <a:pt x="16478" y="186433"/>
                    <a:pt x="19526" y="186433"/>
                  </a:cubicBezTo>
                  <a:cubicBezTo>
                    <a:pt x="22860" y="186528"/>
                    <a:pt x="25051" y="191290"/>
                    <a:pt x="29432" y="19386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B2292B5-E1A8-27E2-369C-26EF3D5DFDCD}"/>
                </a:ext>
              </a:extLst>
            </p:cNvPr>
            <p:cNvSpPr/>
            <p:nvPr/>
          </p:nvSpPr>
          <p:spPr>
            <a:xfrm>
              <a:off x="3858226" y="4557357"/>
              <a:ext cx="352230" cy="395160"/>
            </a:xfrm>
            <a:custGeom>
              <a:avLst/>
              <a:gdLst>
                <a:gd name="connsiteX0" fmla="*/ 191372 w 192008"/>
                <a:gd name="connsiteY0" fmla="*/ 129703 h 215410"/>
                <a:gd name="connsiteX1" fmla="*/ 182037 w 192008"/>
                <a:gd name="connsiteY1" fmla="*/ 114272 h 215410"/>
                <a:gd name="connsiteX2" fmla="*/ 168893 w 192008"/>
                <a:gd name="connsiteY2" fmla="*/ 106271 h 215410"/>
                <a:gd name="connsiteX3" fmla="*/ 151557 w 192008"/>
                <a:gd name="connsiteY3" fmla="*/ 98366 h 215410"/>
                <a:gd name="connsiteX4" fmla="*/ 149652 w 192008"/>
                <a:gd name="connsiteY4" fmla="*/ 85221 h 215410"/>
                <a:gd name="connsiteX5" fmla="*/ 147271 w 192008"/>
                <a:gd name="connsiteY5" fmla="*/ 73029 h 215410"/>
                <a:gd name="connsiteX6" fmla="*/ 141175 w 192008"/>
                <a:gd name="connsiteY6" fmla="*/ 62266 h 215410"/>
                <a:gd name="connsiteX7" fmla="*/ 123840 w 192008"/>
                <a:gd name="connsiteY7" fmla="*/ 58551 h 215410"/>
                <a:gd name="connsiteX8" fmla="*/ 110790 w 192008"/>
                <a:gd name="connsiteY8" fmla="*/ 52455 h 215410"/>
                <a:gd name="connsiteX9" fmla="*/ 104218 w 192008"/>
                <a:gd name="connsiteY9" fmla="*/ 46835 h 215410"/>
                <a:gd name="connsiteX10" fmla="*/ 92978 w 192008"/>
                <a:gd name="connsiteY10" fmla="*/ 44454 h 215410"/>
                <a:gd name="connsiteX11" fmla="*/ 74310 w 192008"/>
                <a:gd name="connsiteY11" fmla="*/ 33215 h 215410"/>
                <a:gd name="connsiteX12" fmla="*/ 69166 w 192008"/>
                <a:gd name="connsiteY12" fmla="*/ 2354 h 215410"/>
                <a:gd name="connsiteX13" fmla="*/ 54212 w 192008"/>
                <a:gd name="connsiteY13" fmla="*/ 1401 h 215410"/>
                <a:gd name="connsiteX14" fmla="*/ 35448 w 192008"/>
                <a:gd name="connsiteY14" fmla="*/ 9783 h 215410"/>
                <a:gd name="connsiteX15" fmla="*/ 21922 w 192008"/>
                <a:gd name="connsiteY15" fmla="*/ 16832 h 215410"/>
                <a:gd name="connsiteX16" fmla="*/ 8397 w 192008"/>
                <a:gd name="connsiteY16" fmla="*/ 20070 h 215410"/>
                <a:gd name="connsiteX17" fmla="*/ 3063 w 192008"/>
                <a:gd name="connsiteY17" fmla="*/ 18832 h 215410"/>
                <a:gd name="connsiteX18" fmla="*/ 14016 w 192008"/>
                <a:gd name="connsiteY18" fmla="*/ 41120 h 215410"/>
                <a:gd name="connsiteX19" fmla="*/ 9825 w 192008"/>
                <a:gd name="connsiteY19" fmla="*/ 49503 h 215410"/>
                <a:gd name="connsiteX20" fmla="*/ 11254 w 192008"/>
                <a:gd name="connsiteY20" fmla="*/ 71982 h 215410"/>
                <a:gd name="connsiteX21" fmla="*/ 7539 w 192008"/>
                <a:gd name="connsiteY21" fmla="*/ 85031 h 215410"/>
                <a:gd name="connsiteX22" fmla="*/ 3824 w 192008"/>
                <a:gd name="connsiteY22" fmla="*/ 98651 h 215410"/>
                <a:gd name="connsiteX23" fmla="*/ 9920 w 192008"/>
                <a:gd name="connsiteY23" fmla="*/ 106081 h 215410"/>
                <a:gd name="connsiteX24" fmla="*/ 1539 w 192008"/>
                <a:gd name="connsiteY24" fmla="*/ 118749 h 215410"/>
                <a:gd name="connsiteX25" fmla="*/ 205 w 192008"/>
                <a:gd name="connsiteY25" fmla="*/ 125226 h 215410"/>
                <a:gd name="connsiteX26" fmla="*/ 6682 w 192008"/>
                <a:gd name="connsiteY26" fmla="*/ 132751 h 215410"/>
                <a:gd name="connsiteX27" fmla="*/ 10397 w 192008"/>
                <a:gd name="connsiteY27" fmla="*/ 149610 h 215410"/>
                <a:gd name="connsiteX28" fmla="*/ 16969 w 192008"/>
                <a:gd name="connsiteY28" fmla="*/ 158468 h 215410"/>
                <a:gd name="connsiteX29" fmla="*/ 13731 w 192008"/>
                <a:gd name="connsiteY29" fmla="*/ 169708 h 215410"/>
                <a:gd name="connsiteX30" fmla="*/ 19350 w 192008"/>
                <a:gd name="connsiteY30" fmla="*/ 182853 h 215410"/>
                <a:gd name="connsiteX31" fmla="*/ 24970 w 192008"/>
                <a:gd name="connsiteY31" fmla="*/ 197330 h 215410"/>
                <a:gd name="connsiteX32" fmla="*/ 28685 w 192008"/>
                <a:gd name="connsiteY32" fmla="*/ 214666 h 215410"/>
                <a:gd name="connsiteX33" fmla="*/ 50211 w 192008"/>
                <a:gd name="connsiteY33" fmla="*/ 201998 h 215410"/>
                <a:gd name="connsiteX34" fmla="*/ 64213 w 192008"/>
                <a:gd name="connsiteY34" fmla="*/ 201521 h 215410"/>
                <a:gd name="connsiteX35" fmla="*/ 82501 w 192008"/>
                <a:gd name="connsiteY35" fmla="*/ 209046 h 215410"/>
                <a:gd name="connsiteX36" fmla="*/ 91836 w 192008"/>
                <a:gd name="connsiteY36" fmla="*/ 199712 h 215410"/>
                <a:gd name="connsiteX37" fmla="*/ 112886 w 192008"/>
                <a:gd name="connsiteY37" fmla="*/ 199712 h 215410"/>
                <a:gd name="connsiteX38" fmla="*/ 117553 w 192008"/>
                <a:gd name="connsiteY38" fmla="*/ 175423 h 215410"/>
                <a:gd name="connsiteX39" fmla="*/ 129745 w 192008"/>
                <a:gd name="connsiteY39" fmla="*/ 160469 h 215410"/>
                <a:gd name="connsiteX40" fmla="*/ 148890 w 192008"/>
                <a:gd name="connsiteY40" fmla="*/ 157230 h 215410"/>
                <a:gd name="connsiteX41" fmla="*/ 167178 w 192008"/>
                <a:gd name="connsiteY41" fmla="*/ 155325 h 215410"/>
                <a:gd name="connsiteX42" fmla="*/ 182132 w 192008"/>
                <a:gd name="connsiteY42" fmla="*/ 161897 h 215410"/>
                <a:gd name="connsiteX43" fmla="*/ 189657 w 192008"/>
                <a:gd name="connsiteY43" fmla="*/ 150182 h 215410"/>
                <a:gd name="connsiteX44" fmla="*/ 191372 w 192008"/>
                <a:gd name="connsiteY44" fmla="*/ 129703 h 21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2008" h="215410">
                  <a:moveTo>
                    <a:pt x="191372" y="129703"/>
                  </a:moveTo>
                  <a:cubicBezTo>
                    <a:pt x="188991" y="122654"/>
                    <a:pt x="182037" y="121702"/>
                    <a:pt x="182037" y="114272"/>
                  </a:cubicBezTo>
                  <a:cubicBezTo>
                    <a:pt x="182037" y="106748"/>
                    <a:pt x="179275" y="105891"/>
                    <a:pt x="168893" y="106271"/>
                  </a:cubicBezTo>
                  <a:cubicBezTo>
                    <a:pt x="158606" y="106748"/>
                    <a:pt x="152034" y="104366"/>
                    <a:pt x="151557" y="98366"/>
                  </a:cubicBezTo>
                  <a:cubicBezTo>
                    <a:pt x="151081" y="92270"/>
                    <a:pt x="144985" y="87603"/>
                    <a:pt x="149652" y="85221"/>
                  </a:cubicBezTo>
                  <a:cubicBezTo>
                    <a:pt x="154320" y="82840"/>
                    <a:pt x="146414" y="78649"/>
                    <a:pt x="147271" y="73029"/>
                  </a:cubicBezTo>
                  <a:cubicBezTo>
                    <a:pt x="148224" y="67409"/>
                    <a:pt x="144509" y="65124"/>
                    <a:pt x="141175" y="62266"/>
                  </a:cubicBezTo>
                  <a:cubicBezTo>
                    <a:pt x="137937" y="59504"/>
                    <a:pt x="123840" y="63695"/>
                    <a:pt x="123840" y="58551"/>
                  </a:cubicBezTo>
                  <a:cubicBezTo>
                    <a:pt x="123840" y="53408"/>
                    <a:pt x="115457" y="52455"/>
                    <a:pt x="110790" y="52455"/>
                  </a:cubicBezTo>
                  <a:cubicBezTo>
                    <a:pt x="106123" y="52455"/>
                    <a:pt x="109361" y="46359"/>
                    <a:pt x="104218" y="46835"/>
                  </a:cubicBezTo>
                  <a:cubicBezTo>
                    <a:pt x="99074" y="47312"/>
                    <a:pt x="100027" y="43502"/>
                    <a:pt x="92978" y="44454"/>
                  </a:cubicBezTo>
                  <a:cubicBezTo>
                    <a:pt x="85930" y="45407"/>
                    <a:pt x="81739" y="42073"/>
                    <a:pt x="74310" y="33215"/>
                  </a:cubicBezTo>
                  <a:cubicBezTo>
                    <a:pt x="66785" y="24357"/>
                    <a:pt x="67737" y="7021"/>
                    <a:pt x="69166" y="2354"/>
                  </a:cubicBezTo>
                  <a:cubicBezTo>
                    <a:pt x="70595" y="-2313"/>
                    <a:pt x="60308" y="1401"/>
                    <a:pt x="54212" y="1401"/>
                  </a:cubicBezTo>
                  <a:cubicBezTo>
                    <a:pt x="48116" y="1401"/>
                    <a:pt x="42020" y="6068"/>
                    <a:pt x="35448" y="9783"/>
                  </a:cubicBezTo>
                  <a:cubicBezTo>
                    <a:pt x="28875" y="13498"/>
                    <a:pt x="25161" y="13498"/>
                    <a:pt x="21922" y="16832"/>
                  </a:cubicBezTo>
                  <a:cubicBezTo>
                    <a:pt x="18684" y="20070"/>
                    <a:pt x="13540" y="21975"/>
                    <a:pt x="8397" y="20070"/>
                  </a:cubicBezTo>
                  <a:cubicBezTo>
                    <a:pt x="6968" y="19499"/>
                    <a:pt x="5063" y="19118"/>
                    <a:pt x="3063" y="18832"/>
                  </a:cubicBezTo>
                  <a:cubicBezTo>
                    <a:pt x="5825" y="25690"/>
                    <a:pt x="12492" y="37025"/>
                    <a:pt x="14016" y="41120"/>
                  </a:cubicBezTo>
                  <a:cubicBezTo>
                    <a:pt x="15921" y="46264"/>
                    <a:pt x="11635" y="47693"/>
                    <a:pt x="9825" y="49503"/>
                  </a:cubicBezTo>
                  <a:cubicBezTo>
                    <a:pt x="7920" y="51408"/>
                    <a:pt x="10778" y="68171"/>
                    <a:pt x="11254" y="71982"/>
                  </a:cubicBezTo>
                  <a:cubicBezTo>
                    <a:pt x="11730" y="75696"/>
                    <a:pt x="4682" y="82745"/>
                    <a:pt x="7539" y="85031"/>
                  </a:cubicBezTo>
                  <a:cubicBezTo>
                    <a:pt x="10302" y="87412"/>
                    <a:pt x="3824" y="94365"/>
                    <a:pt x="3824" y="98651"/>
                  </a:cubicBezTo>
                  <a:cubicBezTo>
                    <a:pt x="3824" y="102842"/>
                    <a:pt x="9920" y="102842"/>
                    <a:pt x="9920" y="106081"/>
                  </a:cubicBezTo>
                  <a:cubicBezTo>
                    <a:pt x="9920" y="109320"/>
                    <a:pt x="4777" y="116844"/>
                    <a:pt x="1539" y="118749"/>
                  </a:cubicBezTo>
                  <a:cubicBezTo>
                    <a:pt x="-176" y="119702"/>
                    <a:pt x="-176" y="122369"/>
                    <a:pt x="205" y="125226"/>
                  </a:cubicBezTo>
                  <a:cubicBezTo>
                    <a:pt x="1157" y="124941"/>
                    <a:pt x="1920" y="129132"/>
                    <a:pt x="6682" y="132751"/>
                  </a:cubicBezTo>
                  <a:cubicBezTo>
                    <a:pt x="12302" y="136942"/>
                    <a:pt x="5730" y="143991"/>
                    <a:pt x="10397" y="149610"/>
                  </a:cubicBezTo>
                  <a:cubicBezTo>
                    <a:pt x="15064" y="155230"/>
                    <a:pt x="20207" y="155706"/>
                    <a:pt x="16969" y="158468"/>
                  </a:cubicBezTo>
                  <a:cubicBezTo>
                    <a:pt x="13731" y="161326"/>
                    <a:pt x="17445" y="166850"/>
                    <a:pt x="13731" y="169708"/>
                  </a:cubicBezTo>
                  <a:cubicBezTo>
                    <a:pt x="10016" y="172470"/>
                    <a:pt x="15159" y="180947"/>
                    <a:pt x="19350" y="182853"/>
                  </a:cubicBezTo>
                  <a:cubicBezTo>
                    <a:pt x="23541" y="184758"/>
                    <a:pt x="20779" y="193139"/>
                    <a:pt x="24970" y="197330"/>
                  </a:cubicBezTo>
                  <a:cubicBezTo>
                    <a:pt x="29161" y="201521"/>
                    <a:pt x="27351" y="211332"/>
                    <a:pt x="28685" y="214666"/>
                  </a:cubicBezTo>
                  <a:cubicBezTo>
                    <a:pt x="30114" y="217904"/>
                    <a:pt x="42686" y="209999"/>
                    <a:pt x="50211" y="201998"/>
                  </a:cubicBezTo>
                  <a:cubicBezTo>
                    <a:pt x="57736" y="193997"/>
                    <a:pt x="57260" y="200569"/>
                    <a:pt x="64213" y="201521"/>
                  </a:cubicBezTo>
                  <a:cubicBezTo>
                    <a:pt x="71261" y="202474"/>
                    <a:pt x="79167" y="202474"/>
                    <a:pt x="82501" y="209046"/>
                  </a:cubicBezTo>
                  <a:cubicBezTo>
                    <a:pt x="85740" y="215618"/>
                    <a:pt x="89549" y="202474"/>
                    <a:pt x="91836" y="199712"/>
                  </a:cubicBezTo>
                  <a:cubicBezTo>
                    <a:pt x="94217" y="196950"/>
                    <a:pt x="110124" y="200664"/>
                    <a:pt x="112886" y="199712"/>
                  </a:cubicBezTo>
                  <a:cubicBezTo>
                    <a:pt x="115648" y="198759"/>
                    <a:pt x="118029" y="178662"/>
                    <a:pt x="117553" y="175423"/>
                  </a:cubicBezTo>
                  <a:cubicBezTo>
                    <a:pt x="117077" y="172184"/>
                    <a:pt x="124125" y="164183"/>
                    <a:pt x="129745" y="160469"/>
                  </a:cubicBezTo>
                  <a:cubicBezTo>
                    <a:pt x="135365" y="156754"/>
                    <a:pt x="144223" y="159516"/>
                    <a:pt x="148890" y="157230"/>
                  </a:cubicBezTo>
                  <a:cubicBezTo>
                    <a:pt x="153557" y="154849"/>
                    <a:pt x="160606" y="155325"/>
                    <a:pt x="167178" y="155325"/>
                  </a:cubicBezTo>
                  <a:cubicBezTo>
                    <a:pt x="173751" y="155325"/>
                    <a:pt x="178418" y="161897"/>
                    <a:pt x="182132" y="161897"/>
                  </a:cubicBezTo>
                  <a:cubicBezTo>
                    <a:pt x="185847" y="161897"/>
                    <a:pt x="190515" y="155801"/>
                    <a:pt x="189657" y="150182"/>
                  </a:cubicBezTo>
                  <a:cubicBezTo>
                    <a:pt x="188610" y="144657"/>
                    <a:pt x="193753" y="136751"/>
                    <a:pt x="191372" y="1297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E6371D8-2737-9D1D-5EB6-AD69062531BF}"/>
                </a:ext>
              </a:extLst>
            </p:cNvPr>
            <p:cNvSpPr/>
            <p:nvPr/>
          </p:nvSpPr>
          <p:spPr>
            <a:xfrm>
              <a:off x="3515915" y="4274483"/>
              <a:ext cx="368914" cy="542473"/>
            </a:xfrm>
            <a:custGeom>
              <a:avLst/>
              <a:gdLst>
                <a:gd name="connsiteX0" fmla="*/ 186236 w 201103"/>
                <a:gd name="connsiteY0" fmla="*/ 280189 h 295714"/>
                <a:gd name="connsiteX1" fmla="*/ 186807 w 201103"/>
                <a:gd name="connsiteY1" fmla="*/ 279713 h 295714"/>
                <a:gd name="connsiteX2" fmla="*/ 188141 w 201103"/>
                <a:gd name="connsiteY2" fmla="*/ 273236 h 295714"/>
                <a:gd name="connsiteX3" fmla="*/ 196523 w 201103"/>
                <a:gd name="connsiteY3" fmla="*/ 260568 h 295714"/>
                <a:gd name="connsiteX4" fmla="*/ 190427 w 201103"/>
                <a:gd name="connsiteY4" fmla="*/ 253138 h 295714"/>
                <a:gd name="connsiteX5" fmla="*/ 194142 w 201103"/>
                <a:gd name="connsiteY5" fmla="*/ 239517 h 295714"/>
                <a:gd name="connsiteX6" fmla="*/ 197856 w 201103"/>
                <a:gd name="connsiteY6" fmla="*/ 226468 h 295714"/>
                <a:gd name="connsiteX7" fmla="*/ 196428 w 201103"/>
                <a:gd name="connsiteY7" fmla="*/ 203989 h 295714"/>
                <a:gd name="connsiteX8" fmla="*/ 200619 w 201103"/>
                <a:gd name="connsiteY8" fmla="*/ 195607 h 295714"/>
                <a:gd name="connsiteX9" fmla="*/ 189665 w 201103"/>
                <a:gd name="connsiteY9" fmla="*/ 173319 h 295714"/>
                <a:gd name="connsiteX10" fmla="*/ 174330 w 201103"/>
                <a:gd name="connsiteY10" fmla="*/ 174081 h 295714"/>
                <a:gd name="connsiteX11" fmla="*/ 170615 w 201103"/>
                <a:gd name="connsiteY11" fmla="*/ 153507 h 295714"/>
                <a:gd name="connsiteX12" fmla="*/ 163566 w 201103"/>
                <a:gd name="connsiteY12" fmla="*/ 154935 h 295714"/>
                <a:gd name="connsiteX13" fmla="*/ 146707 w 201103"/>
                <a:gd name="connsiteY13" fmla="*/ 157317 h 295714"/>
                <a:gd name="connsiteX14" fmla="*/ 138325 w 201103"/>
                <a:gd name="connsiteY14" fmla="*/ 148458 h 295714"/>
                <a:gd name="connsiteX15" fmla="*/ 130419 w 201103"/>
                <a:gd name="connsiteY15" fmla="*/ 142362 h 295714"/>
                <a:gd name="connsiteX16" fmla="*/ 123847 w 201103"/>
                <a:gd name="connsiteY16" fmla="*/ 128837 h 295714"/>
                <a:gd name="connsiteX17" fmla="*/ 119656 w 201103"/>
                <a:gd name="connsiteY17" fmla="*/ 115311 h 295714"/>
                <a:gd name="connsiteX18" fmla="*/ 122037 w 201103"/>
                <a:gd name="connsiteY18" fmla="*/ 105024 h 295714"/>
                <a:gd name="connsiteX19" fmla="*/ 129086 w 201103"/>
                <a:gd name="connsiteY19" fmla="*/ 96642 h 295714"/>
                <a:gd name="connsiteX20" fmla="*/ 134229 w 201103"/>
                <a:gd name="connsiteY20" fmla="*/ 81688 h 295714"/>
                <a:gd name="connsiteX21" fmla="*/ 148231 w 201103"/>
                <a:gd name="connsiteY21" fmla="*/ 72354 h 295714"/>
                <a:gd name="connsiteX22" fmla="*/ 167376 w 201103"/>
                <a:gd name="connsiteY22" fmla="*/ 65305 h 295714"/>
                <a:gd name="connsiteX23" fmla="*/ 180140 w 201103"/>
                <a:gd name="connsiteY23" fmla="*/ 64448 h 295714"/>
                <a:gd name="connsiteX24" fmla="*/ 170710 w 201103"/>
                <a:gd name="connsiteY24" fmla="*/ 56923 h 295714"/>
                <a:gd name="connsiteX25" fmla="*/ 178997 w 201103"/>
                <a:gd name="connsiteY25" fmla="*/ 43683 h 295714"/>
                <a:gd name="connsiteX26" fmla="*/ 167472 w 201103"/>
                <a:gd name="connsiteY26" fmla="*/ 34349 h 295714"/>
                <a:gd name="connsiteX27" fmla="*/ 156994 w 201103"/>
                <a:gd name="connsiteY27" fmla="*/ 34920 h 295714"/>
                <a:gd name="connsiteX28" fmla="*/ 147660 w 201103"/>
                <a:gd name="connsiteY28" fmla="*/ 36063 h 295714"/>
                <a:gd name="connsiteX29" fmla="*/ 129467 w 201103"/>
                <a:gd name="connsiteY29" fmla="*/ 33873 h 295714"/>
                <a:gd name="connsiteX30" fmla="*/ 123371 w 201103"/>
                <a:gd name="connsiteY30" fmla="*/ 23967 h 295714"/>
                <a:gd name="connsiteX31" fmla="*/ 113465 w 201103"/>
                <a:gd name="connsiteY31" fmla="*/ 14061 h 295714"/>
                <a:gd name="connsiteX32" fmla="*/ 104130 w 201103"/>
                <a:gd name="connsiteY32" fmla="*/ 821 h 295714"/>
                <a:gd name="connsiteX33" fmla="*/ 90510 w 201103"/>
                <a:gd name="connsiteY33" fmla="*/ 1297 h 295714"/>
                <a:gd name="connsiteX34" fmla="*/ 94224 w 201103"/>
                <a:gd name="connsiteY34" fmla="*/ 12537 h 295714"/>
                <a:gd name="connsiteX35" fmla="*/ 85461 w 201103"/>
                <a:gd name="connsiteY35" fmla="*/ 28634 h 295714"/>
                <a:gd name="connsiteX36" fmla="*/ 54410 w 201103"/>
                <a:gd name="connsiteY36" fmla="*/ 45493 h 295714"/>
                <a:gd name="connsiteX37" fmla="*/ 40122 w 201103"/>
                <a:gd name="connsiteY37" fmla="*/ 70734 h 295714"/>
                <a:gd name="connsiteX38" fmla="*/ 28788 w 201103"/>
                <a:gd name="connsiteY38" fmla="*/ 71496 h 295714"/>
                <a:gd name="connsiteX39" fmla="*/ 16691 w 201103"/>
                <a:gd name="connsiteY39" fmla="*/ 68163 h 295714"/>
                <a:gd name="connsiteX40" fmla="*/ 16691 w 201103"/>
                <a:gd name="connsiteY40" fmla="*/ 60066 h 295714"/>
                <a:gd name="connsiteX41" fmla="*/ 13643 w 201103"/>
                <a:gd name="connsiteY41" fmla="*/ 51970 h 295714"/>
                <a:gd name="connsiteX42" fmla="*/ 594 w 201103"/>
                <a:gd name="connsiteY42" fmla="*/ 65781 h 295714"/>
                <a:gd name="connsiteX43" fmla="*/ 6594 w 201103"/>
                <a:gd name="connsiteY43" fmla="*/ 87498 h 295714"/>
                <a:gd name="connsiteX44" fmla="*/ 1641 w 201103"/>
                <a:gd name="connsiteY44" fmla="*/ 91689 h 295714"/>
                <a:gd name="connsiteX45" fmla="*/ 18786 w 201103"/>
                <a:gd name="connsiteY45" fmla="*/ 105405 h 295714"/>
                <a:gd name="connsiteX46" fmla="*/ 34598 w 201103"/>
                <a:gd name="connsiteY46" fmla="*/ 127122 h 295714"/>
                <a:gd name="connsiteX47" fmla="*/ 45837 w 201103"/>
                <a:gd name="connsiteY47" fmla="*/ 151316 h 295714"/>
                <a:gd name="connsiteX48" fmla="*/ 70412 w 201103"/>
                <a:gd name="connsiteY48" fmla="*/ 197988 h 295714"/>
                <a:gd name="connsiteX49" fmla="*/ 79842 w 201103"/>
                <a:gd name="connsiteY49" fmla="*/ 218372 h 295714"/>
                <a:gd name="connsiteX50" fmla="*/ 85842 w 201103"/>
                <a:gd name="connsiteY50" fmla="*/ 232755 h 295714"/>
                <a:gd name="connsiteX51" fmla="*/ 110703 w 201103"/>
                <a:gd name="connsiteY51" fmla="*/ 250281 h 295714"/>
                <a:gd name="connsiteX52" fmla="*/ 156327 w 201103"/>
                <a:gd name="connsiteY52" fmla="*/ 278379 h 295714"/>
                <a:gd name="connsiteX53" fmla="*/ 175282 w 201103"/>
                <a:gd name="connsiteY53" fmla="*/ 292762 h 295714"/>
                <a:gd name="connsiteX54" fmla="*/ 176139 w 201103"/>
                <a:gd name="connsiteY54" fmla="*/ 295715 h 295714"/>
                <a:gd name="connsiteX55" fmla="*/ 179568 w 201103"/>
                <a:gd name="connsiteY55" fmla="*/ 293238 h 295714"/>
                <a:gd name="connsiteX56" fmla="*/ 186236 w 201103"/>
                <a:gd name="connsiteY56" fmla="*/ 280189 h 29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01103" h="295714">
                  <a:moveTo>
                    <a:pt x="186236" y="280189"/>
                  </a:moveTo>
                  <a:cubicBezTo>
                    <a:pt x="186426" y="279903"/>
                    <a:pt x="186617" y="279713"/>
                    <a:pt x="186807" y="279713"/>
                  </a:cubicBezTo>
                  <a:cubicBezTo>
                    <a:pt x="186426" y="276855"/>
                    <a:pt x="186426" y="274188"/>
                    <a:pt x="188141" y="273236"/>
                  </a:cubicBezTo>
                  <a:cubicBezTo>
                    <a:pt x="191379" y="271331"/>
                    <a:pt x="196523" y="263901"/>
                    <a:pt x="196523" y="260568"/>
                  </a:cubicBezTo>
                  <a:cubicBezTo>
                    <a:pt x="196523" y="257329"/>
                    <a:pt x="190427" y="257329"/>
                    <a:pt x="190427" y="253138"/>
                  </a:cubicBezTo>
                  <a:cubicBezTo>
                    <a:pt x="190427" y="248947"/>
                    <a:pt x="196999" y="241899"/>
                    <a:pt x="194142" y="239517"/>
                  </a:cubicBezTo>
                  <a:cubicBezTo>
                    <a:pt x="191379" y="237136"/>
                    <a:pt x="198333" y="230183"/>
                    <a:pt x="197856" y="226468"/>
                  </a:cubicBezTo>
                  <a:cubicBezTo>
                    <a:pt x="197380" y="222753"/>
                    <a:pt x="194618" y="205894"/>
                    <a:pt x="196428" y="203989"/>
                  </a:cubicBezTo>
                  <a:cubicBezTo>
                    <a:pt x="198333" y="202084"/>
                    <a:pt x="202524" y="200751"/>
                    <a:pt x="200619" y="195607"/>
                  </a:cubicBezTo>
                  <a:cubicBezTo>
                    <a:pt x="199095" y="191511"/>
                    <a:pt x="192427" y="180272"/>
                    <a:pt x="189665" y="173319"/>
                  </a:cubicBezTo>
                  <a:cubicBezTo>
                    <a:pt x="184426" y="172557"/>
                    <a:pt x="178044" y="172747"/>
                    <a:pt x="174330" y="174081"/>
                  </a:cubicBezTo>
                  <a:cubicBezTo>
                    <a:pt x="169186" y="175986"/>
                    <a:pt x="170615" y="159603"/>
                    <a:pt x="170615" y="153507"/>
                  </a:cubicBezTo>
                  <a:cubicBezTo>
                    <a:pt x="170615" y="147411"/>
                    <a:pt x="165471" y="150649"/>
                    <a:pt x="163566" y="154935"/>
                  </a:cubicBezTo>
                  <a:cubicBezTo>
                    <a:pt x="161661" y="159126"/>
                    <a:pt x="154232" y="157317"/>
                    <a:pt x="146707" y="157317"/>
                  </a:cubicBezTo>
                  <a:cubicBezTo>
                    <a:pt x="139182" y="157317"/>
                    <a:pt x="142992" y="147982"/>
                    <a:pt x="138325" y="148458"/>
                  </a:cubicBezTo>
                  <a:cubicBezTo>
                    <a:pt x="133658" y="148935"/>
                    <a:pt x="129943" y="147030"/>
                    <a:pt x="130419" y="142362"/>
                  </a:cubicBezTo>
                  <a:cubicBezTo>
                    <a:pt x="130896" y="137695"/>
                    <a:pt x="127181" y="133980"/>
                    <a:pt x="123847" y="128837"/>
                  </a:cubicBezTo>
                  <a:cubicBezTo>
                    <a:pt x="120609" y="123693"/>
                    <a:pt x="116799" y="118550"/>
                    <a:pt x="119656" y="115311"/>
                  </a:cubicBezTo>
                  <a:cubicBezTo>
                    <a:pt x="122418" y="112073"/>
                    <a:pt x="117751" y="109215"/>
                    <a:pt x="122037" y="105024"/>
                  </a:cubicBezTo>
                  <a:cubicBezTo>
                    <a:pt x="126228" y="100833"/>
                    <a:pt x="130419" y="102262"/>
                    <a:pt x="129086" y="96642"/>
                  </a:cubicBezTo>
                  <a:cubicBezTo>
                    <a:pt x="127657" y="91023"/>
                    <a:pt x="133753" y="87784"/>
                    <a:pt x="134229" y="81688"/>
                  </a:cubicBezTo>
                  <a:cubicBezTo>
                    <a:pt x="134706" y="75592"/>
                    <a:pt x="141754" y="77497"/>
                    <a:pt x="148231" y="72354"/>
                  </a:cubicBezTo>
                  <a:cubicBezTo>
                    <a:pt x="154803" y="67210"/>
                    <a:pt x="161757" y="69972"/>
                    <a:pt x="167376" y="65305"/>
                  </a:cubicBezTo>
                  <a:cubicBezTo>
                    <a:pt x="172615" y="60924"/>
                    <a:pt x="176235" y="64734"/>
                    <a:pt x="180140" y="64448"/>
                  </a:cubicBezTo>
                  <a:cubicBezTo>
                    <a:pt x="177759" y="61209"/>
                    <a:pt x="172044" y="59590"/>
                    <a:pt x="170710" y="56923"/>
                  </a:cubicBezTo>
                  <a:cubicBezTo>
                    <a:pt x="169091" y="53589"/>
                    <a:pt x="176806" y="47589"/>
                    <a:pt x="178997" y="43683"/>
                  </a:cubicBezTo>
                  <a:cubicBezTo>
                    <a:pt x="181188" y="39873"/>
                    <a:pt x="170234" y="35397"/>
                    <a:pt x="167472" y="34349"/>
                  </a:cubicBezTo>
                  <a:cubicBezTo>
                    <a:pt x="164709" y="33301"/>
                    <a:pt x="159756" y="36540"/>
                    <a:pt x="156994" y="34920"/>
                  </a:cubicBezTo>
                  <a:cubicBezTo>
                    <a:pt x="154232" y="33301"/>
                    <a:pt x="149850" y="34349"/>
                    <a:pt x="147660" y="36063"/>
                  </a:cubicBezTo>
                  <a:cubicBezTo>
                    <a:pt x="145469" y="37683"/>
                    <a:pt x="128895" y="38826"/>
                    <a:pt x="129467" y="33873"/>
                  </a:cubicBezTo>
                  <a:cubicBezTo>
                    <a:pt x="130038" y="28920"/>
                    <a:pt x="122895" y="27300"/>
                    <a:pt x="123371" y="23967"/>
                  </a:cubicBezTo>
                  <a:cubicBezTo>
                    <a:pt x="123942" y="20633"/>
                    <a:pt x="119561" y="14632"/>
                    <a:pt x="113465" y="14061"/>
                  </a:cubicBezTo>
                  <a:cubicBezTo>
                    <a:pt x="107369" y="13489"/>
                    <a:pt x="108512" y="3583"/>
                    <a:pt x="104130" y="821"/>
                  </a:cubicBezTo>
                  <a:cubicBezTo>
                    <a:pt x="101654" y="-703"/>
                    <a:pt x="95463" y="154"/>
                    <a:pt x="90510" y="1297"/>
                  </a:cubicBezTo>
                  <a:cubicBezTo>
                    <a:pt x="95748" y="7298"/>
                    <a:pt x="97653" y="9774"/>
                    <a:pt x="94224" y="12537"/>
                  </a:cubicBezTo>
                  <a:cubicBezTo>
                    <a:pt x="89557" y="16251"/>
                    <a:pt x="94224" y="16918"/>
                    <a:pt x="85461" y="28634"/>
                  </a:cubicBezTo>
                  <a:cubicBezTo>
                    <a:pt x="76698" y="40350"/>
                    <a:pt x="61649" y="43302"/>
                    <a:pt x="54410" y="45493"/>
                  </a:cubicBezTo>
                  <a:cubicBezTo>
                    <a:pt x="47076" y="47684"/>
                    <a:pt x="44123" y="61209"/>
                    <a:pt x="40122" y="70734"/>
                  </a:cubicBezTo>
                  <a:cubicBezTo>
                    <a:pt x="36122" y="80259"/>
                    <a:pt x="32788" y="76926"/>
                    <a:pt x="28788" y="71496"/>
                  </a:cubicBezTo>
                  <a:cubicBezTo>
                    <a:pt x="24787" y="65972"/>
                    <a:pt x="21453" y="72544"/>
                    <a:pt x="16691" y="68163"/>
                  </a:cubicBezTo>
                  <a:cubicBezTo>
                    <a:pt x="11928" y="63781"/>
                    <a:pt x="14119" y="63781"/>
                    <a:pt x="16691" y="60066"/>
                  </a:cubicBezTo>
                  <a:cubicBezTo>
                    <a:pt x="18120" y="58066"/>
                    <a:pt x="16500" y="54923"/>
                    <a:pt x="13643" y="51970"/>
                  </a:cubicBezTo>
                  <a:cubicBezTo>
                    <a:pt x="8404" y="53018"/>
                    <a:pt x="3165" y="60257"/>
                    <a:pt x="594" y="65781"/>
                  </a:cubicBezTo>
                  <a:cubicBezTo>
                    <a:pt x="-2169" y="71782"/>
                    <a:pt x="5547" y="83307"/>
                    <a:pt x="6594" y="87498"/>
                  </a:cubicBezTo>
                  <a:cubicBezTo>
                    <a:pt x="7642" y="91689"/>
                    <a:pt x="2403" y="87879"/>
                    <a:pt x="1641" y="91689"/>
                  </a:cubicBezTo>
                  <a:cubicBezTo>
                    <a:pt x="975" y="95499"/>
                    <a:pt x="13262" y="101119"/>
                    <a:pt x="18786" y="105405"/>
                  </a:cubicBezTo>
                  <a:cubicBezTo>
                    <a:pt x="24406" y="109596"/>
                    <a:pt x="29264" y="121598"/>
                    <a:pt x="34598" y="127122"/>
                  </a:cubicBezTo>
                  <a:cubicBezTo>
                    <a:pt x="39837" y="132742"/>
                    <a:pt x="40218" y="137600"/>
                    <a:pt x="45837" y="151316"/>
                  </a:cubicBezTo>
                  <a:cubicBezTo>
                    <a:pt x="51457" y="165032"/>
                    <a:pt x="62697" y="188178"/>
                    <a:pt x="70412" y="197988"/>
                  </a:cubicBezTo>
                  <a:cubicBezTo>
                    <a:pt x="78127" y="207799"/>
                    <a:pt x="81651" y="215514"/>
                    <a:pt x="79842" y="218372"/>
                  </a:cubicBezTo>
                  <a:cubicBezTo>
                    <a:pt x="78127" y="221134"/>
                    <a:pt x="80223" y="228945"/>
                    <a:pt x="85842" y="232755"/>
                  </a:cubicBezTo>
                  <a:cubicBezTo>
                    <a:pt x="91462" y="236565"/>
                    <a:pt x="96034" y="242946"/>
                    <a:pt x="110703" y="250281"/>
                  </a:cubicBezTo>
                  <a:cubicBezTo>
                    <a:pt x="125466" y="257615"/>
                    <a:pt x="152422" y="271712"/>
                    <a:pt x="156327" y="278379"/>
                  </a:cubicBezTo>
                  <a:cubicBezTo>
                    <a:pt x="160137" y="285047"/>
                    <a:pt x="172806" y="291333"/>
                    <a:pt x="175282" y="292762"/>
                  </a:cubicBezTo>
                  <a:cubicBezTo>
                    <a:pt x="175949" y="293143"/>
                    <a:pt x="176139" y="294286"/>
                    <a:pt x="176139" y="295715"/>
                  </a:cubicBezTo>
                  <a:cubicBezTo>
                    <a:pt x="177568" y="294477"/>
                    <a:pt x="178806" y="293619"/>
                    <a:pt x="179568" y="293238"/>
                  </a:cubicBezTo>
                  <a:cubicBezTo>
                    <a:pt x="184331" y="290476"/>
                    <a:pt x="184807" y="282475"/>
                    <a:pt x="186236" y="28018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06E4994-EBC4-DB20-068C-87D8EED5D066}"/>
                </a:ext>
              </a:extLst>
            </p:cNvPr>
            <p:cNvSpPr/>
            <p:nvPr/>
          </p:nvSpPr>
          <p:spPr>
            <a:xfrm>
              <a:off x="3748585" y="3912721"/>
              <a:ext cx="399723" cy="335982"/>
            </a:xfrm>
            <a:custGeom>
              <a:avLst/>
              <a:gdLst>
                <a:gd name="connsiteX0" fmla="*/ 20159 w 217898"/>
                <a:gd name="connsiteY0" fmla="*/ 11525 h 183151"/>
                <a:gd name="connsiteX1" fmla="*/ 6253 w 217898"/>
                <a:gd name="connsiteY1" fmla="*/ 29432 h 183151"/>
                <a:gd name="connsiteX2" fmla="*/ 3871 w 217898"/>
                <a:gd name="connsiteY2" fmla="*/ 41148 h 183151"/>
                <a:gd name="connsiteX3" fmla="*/ 1490 w 217898"/>
                <a:gd name="connsiteY3" fmla="*/ 48387 h 183151"/>
                <a:gd name="connsiteX4" fmla="*/ 8920 w 217898"/>
                <a:gd name="connsiteY4" fmla="*/ 51911 h 183151"/>
                <a:gd name="connsiteX5" fmla="*/ 15873 w 217898"/>
                <a:gd name="connsiteY5" fmla="*/ 62389 h 183151"/>
                <a:gd name="connsiteX6" fmla="*/ 26160 w 217898"/>
                <a:gd name="connsiteY6" fmla="*/ 83249 h 183151"/>
                <a:gd name="connsiteX7" fmla="*/ 53211 w 217898"/>
                <a:gd name="connsiteY7" fmla="*/ 85630 h 183151"/>
                <a:gd name="connsiteX8" fmla="*/ 75309 w 217898"/>
                <a:gd name="connsiteY8" fmla="*/ 95250 h 183151"/>
                <a:gd name="connsiteX9" fmla="*/ 93787 w 217898"/>
                <a:gd name="connsiteY9" fmla="*/ 100108 h 183151"/>
                <a:gd name="connsiteX10" fmla="*/ 89977 w 217898"/>
                <a:gd name="connsiteY10" fmla="*/ 129064 h 183151"/>
                <a:gd name="connsiteX11" fmla="*/ 96169 w 217898"/>
                <a:gd name="connsiteY11" fmla="*/ 141256 h 183151"/>
                <a:gd name="connsiteX12" fmla="*/ 95502 w 217898"/>
                <a:gd name="connsiteY12" fmla="*/ 153162 h 183151"/>
                <a:gd name="connsiteX13" fmla="*/ 98359 w 217898"/>
                <a:gd name="connsiteY13" fmla="*/ 161258 h 183151"/>
                <a:gd name="connsiteX14" fmla="*/ 96169 w 217898"/>
                <a:gd name="connsiteY14" fmla="*/ 162592 h 183151"/>
                <a:gd name="connsiteX15" fmla="*/ 108265 w 217898"/>
                <a:gd name="connsiteY15" fmla="*/ 178594 h 183151"/>
                <a:gd name="connsiteX16" fmla="*/ 117790 w 217898"/>
                <a:gd name="connsiteY16" fmla="*/ 182404 h 183151"/>
                <a:gd name="connsiteX17" fmla="*/ 126363 w 217898"/>
                <a:gd name="connsiteY17" fmla="*/ 180975 h 183151"/>
                <a:gd name="connsiteX18" fmla="*/ 137317 w 217898"/>
                <a:gd name="connsiteY18" fmla="*/ 175260 h 183151"/>
                <a:gd name="connsiteX19" fmla="*/ 147794 w 217898"/>
                <a:gd name="connsiteY19" fmla="*/ 170021 h 183151"/>
                <a:gd name="connsiteX20" fmla="*/ 156843 w 217898"/>
                <a:gd name="connsiteY20" fmla="*/ 161449 h 183151"/>
                <a:gd name="connsiteX21" fmla="*/ 158748 w 217898"/>
                <a:gd name="connsiteY21" fmla="*/ 154781 h 183151"/>
                <a:gd name="connsiteX22" fmla="*/ 150652 w 217898"/>
                <a:gd name="connsiteY22" fmla="*/ 152876 h 183151"/>
                <a:gd name="connsiteX23" fmla="*/ 146365 w 217898"/>
                <a:gd name="connsiteY23" fmla="*/ 142875 h 183151"/>
                <a:gd name="connsiteX24" fmla="*/ 140174 w 217898"/>
                <a:gd name="connsiteY24" fmla="*/ 130969 h 183151"/>
                <a:gd name="connsiteX25" fmla="*/ 150652 w 217898"/>
                <a:gd name="connsiteY25" fmla="*/ 129064 h 183151"/>
                <a:gd name="connsiteX26" fmla="*/ 164463 w 217898"/>
                <a:gd name="connsiteY26" fmla="*/ 133826 h 183151"/>
                <a:gd name="connsiteX27" fmla="*/ 170654 w 217898"/>
                <a:gd name="connsiteY27" fmla="*/ 134303 h 183151"/>
                <a:gd name="connsiteX28" fmla="*/ 181608 w 217898"/>
                <a:gd name="connsiteY28" fmla="*/ 128111 h 183151"/>
                <a:gd name="connsiteX29" fmla="*/ 201039 w 217898"/>
                <a:gd name="connsiteY29" fmla="*/ 120491 h 183151"/>
                <a:gd name="connsiteX30" fmla="*/ 205325 w 217898"/>
                <a:gd name="connsiteY30" fmla="*/ 114776 h 183151"/>
                <a:gd name="connsiteX31" fmla="*/ 194943 w 217898"/>
                <a:gd name="connsiteY31" fmla="*/ 102013 h 183151"/>
                <a:gd name="connsiteX32" fmla="*/ 196657 w 217898"/>
                <a:gd name="connsiteY32" fmla="*/ 93536 h 183151"/>
                <a:gd name="connsiteX33" fmla="*/ 204087 w 217898"/>
                <a:gd name="connsiteY33" fmla="*/ 86106 h 183151"/>
                <a:gd name="connsiteX34" fmla="*/ 206373 w 217898"/>
                <a:gd name="connsiteY34" fmla="*/ 77533 h 183151"/>
                <a:gd name="connsiteX35" fmla="*/ 212088 w 217898"/>
                <a:gd name="connsiteY35" fmla="*/ 66770 h 183151"/>
                <a:gd name="connsiteX36" fmla="*/ 217898 w 217898"/>
                <a:gd name="connsiteY36" fmla="*/ 59150 h 183151"/>
                <a:gd name="connsiteX37" fmla="*/ 194943 w 217898"/>
                <a:gd name="connsiteY37" fmla="*/ 56864 h 183151"/>
                <a:gd name="connsiteX38" fmla="*/ 199134 w 217898"/>
                <a:gd name="connsiteY38" fmla="*/ 43910 h 183151"/>
                <a:gd name="connsiteX39" fmla="*/ 175607 w 217898"/>
                <a:gd name="connsiteY39" fmla="*/ 35147 h 183151"/>
                <a:gd name="connsiteX40" fmla="*/ 177703 w 217898"/>
                <a:gd name="connsiteY40" fmla="*/ 26384 h 183151"/>
                <a:gd name="connsiteX41" fmla="*/ 164368 w 217898"/>
                <a:gd name="connsiteY41" fmla="*/ 22479 h 183151"/>
                <a:gd name="connsiteX42" fmla="*/ 133888 w 217898"/>
                <a:gd name="connsiteY42" fmla="*/ 33338 h 183151"/>
                <a:gd name="connsiteX43" fmla="*/ 104074 w 217898"/>
                <a:gd name="connsiteY43" fmla="*/ 24575 h 183151"/>
                <a:gd name="connsiteX44" fmla="*/ 83405 w 217898"/>
                <a:gd name="connsiteY44" fmla="*/ 21050 h 183151"/>
                <a:gd name="connsiteX45" fmla="*/ 71118 w 217898"/>
                <a:gd name="connsiteY45" fmla="*/ 8763 h 183151"/>
                <a:gd name="connsiteX46" fmla="*/ 57783 w 217898"/>
                <a:gd name="connsiteY46" fmla="*/ 0 h 183151"/>
                <a:gd name="connsiteX47" fmla="*/ 53211 w 217898"/>
                <a:gd name="connsiteY47" fmla="*/ 10192 h 183151"/>
                <a:gd name="connsiteX48" fmla="*/ 31780 w 217898"/>
                <a:gd name="connsiteY48" fmla="*/ 22479 h 183151"/>
                <a:gd name="connsiteX49" fmla="*/ 37018 w 217898"/>
                <a:gd name="connsiteY49" fmla="*/ 45625 h 183151"/>
                <a:gd name="connsiteX50" fmla="*/ 20159 w 217898"/>
                <a:gd name="connsiteY50" fmla="*/ 40005 h 183151"/>
                <a:gd name="connsiteX51" fmla="*/ 27208 w 217898"/>
                <a:gd name="connsiteY51" fmla="*/ 19336 h 183151"/>
                <a:gd name="connsiteX52" fmla="*/ 25112 w 217898"/>
                <a:gd name="connsiteY52" fmla="*/ 8382 h 183151"/>
                <a:gd name="connsiteX53" fmla="*/ 20159 w 217898"/>
                <a:gd name="connsiteY53" fmla="*/ 11525 h 18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17898" h="183151">
                  <a:moveTo>
                    <a:pt x="20159" y="11525"/>
                  </a:moveTo>
                  <a:cubicBezTo>
                    <a:pt x="15587" y="17717"/>
                    <a:pt x="6443" y="23050"/>
                    <a:pt x="6253" y="29432"/>
                  </a:cubicBezTo>
                  <a:cubicBezTo>
                    <a:pt x="6062" y="35719"/>
                    <a:pt x="6253" y="38100"/>
                    <a:pt x="3871" y="41148"/>
                  </a:cubicBezTo>
                  <a:cubicBezTo>
                    <a:pt x="1490" y="44196"/>
                    <a:pt x="-2034" y="48768"/>
                    <a:pt x="1490" y="48387"/>
                  </a:cubicBezTo>
                  <a:cubicBezTo>
                    <a:pt x="5014" y="48101"/>
                    <a:pt x="8920" y="48101"/>
                    <a:pt x="8920" y="51911"/>
                  </a:cubicBezTo>
                  <a:cubicBezTo>
                    <a:pt x="8920" y="55721"/>
                    <a:pt x="16540" y="56483"/>
                    <a:pt x="15873" y="62389"/>
                  </a:cubicBezTo>
                  <a:cubicBezTo>
                    <a:pt x="15206" y="68199"/>
                    <a:pt x="12539" y="83629"/>
                    <a:pt x="26160" y="83249"/>
                  </a:cubicBezTo>
                  <a:cubicBezTo>
                    <a:pt x="39781" y="82963"/>
                    <a:pt x="47496" y="78391"/>
                    <a:pt x="53211" y="85630"/>
                  </a:cubicBezTo>
                  <a:cubicBezTo>
                    <a:pt x="58926" y="92869"/>
                    <a:pt x="66546" y="96393"/>
                    <a:pt x="75309" y="95250"/>
                  </a:cubicBezTo>
                  <a:cubicBezTo>
                    <a:pt x="84167" y="94107"/>
                    <a:pt x="98550" y="92393"/>
                    <a:pt x="93787" y="100108"/>
                  </a:cubicBezTo>
                  <a:cubicBezTo>
                    <a:pt x="89025" y="107823"/>
                    <a:pt x="85882" y="124492"/>
                    <a:pt x="89977" y="129064"/>
                  </a:cubicBezTo>
                  <a:cubicBezTo>
                    <a:pt x="94073" y="133636"/>
                    <a:pt x="99502" y="137446"/>
                    <a:pt x="96169" y="141256"/>
                  </a:cubicBezTo>
                  <a:cubicBezTo>
                    <a:pt x="92835" y="145066"/>
                    <a:pt x="91311" y="149828"/>
                    <a:pt x="95502" y="153162"/>
                  </a:cubicBezTo>
                  <a:cubicBezTo>
                    <a:pt x="99788" y="156496"/>
                    <a:pt x="98550" y="160401"/>
                    <a:pt x="98359" y="161258"/>
                  </a:cubicBezTo>
                  <a:cubicBezTo>
                    <a:pt x="98359" y="161449"/>
                    <a:pt x="97502" y="161925"/>
                    <a:pt x="96169" y="162592"/>
                  </a:cubicBezTo>
                  <a:cubicBezTo>
                    <a:pt x="102455" y="168878"/>
                    <a:pt x="104741" y="175736"/>
                    <a:pt x="108265" y="178594"/>
                  </a:cubicBezTo>
                  <a:cubicBezTo>
                    <a:pt x="113028" y="182404"/>
                    <a:pt x="114457" y="184309"/>
                    <a:pt x="117790" y="182404"/>
                  </a:cubicBezTo>
                  <a:cubicBezTo>
                    <a:pt x="121124" y="180499"/>
                    <a:pt x="123505" y="179070"/>
                    <a:pt x="126363" y="180975"/>
                  </a:cubicBezTo>
                  <a:cubicBezTo>
                    <a:pt x="129220" y="182880"/>
                    <a:pt x="133030" y="179070"/>
                    <a:pt x="137317" y="175260"/>
                  </a:cubicBezTo>
                  <a:cubicBezTo>
                    <a:pt x="141603" y="171450"/>
                    <a:pt x="146365" y="174784"/>
                    <a:pt x="147794" y="170021"/>
                  </a:cubicBezTo>
                  <a:cubicBezTo>
                    <a:pt x="149223" y="165259"/>
                    <a:pt x="151604" y="162401"/>
                    <a:pt x="156843" y="161449"/>
                  </a:cubicBezTo>
                  <a:cubicBezTo>
                    <a:pt x="162082" y="160496"/>
                    <a:pt x="162082" y="154781"/>
                    <a:pt x="158748" y="154781"/>
                  </a:cubicBezTo>
                  <a:cubicBezTo>
                    <a:pt x="155414" y="154781"/>
                    <a:pt x="150652" y="159068"/>
                    <a:pt x="150652" y="152876"/>
                  </a:cubicBezTo>
                  <a:cubicBezTo>
                    <a:pt x="150652" y="146685"/>
                    <a:pt x="146365" y="148114"/>
                    <a:pt x="146365" y="142875"/>
                  </a:cubicBezTo>
                  <a:cubicBezTo>
                    <a:pt x="146365" y="137636"/>
                    <a:pt x="145889" y="134303"/>
                    <a:pt x="140174" y="130969"/>
                  </a:cubicBezTo>
                  <a:cubicBezTo>
                    <a:pt x="134459" y="127635"/>
                    <a:pt x="147794" y="126206"/>
                    <a:pt x="150652" y="129064"/>
                  </a:cubicBezTo>
                  <a:cubicBezTo>
                    <a:pt x="153509" y="131921"/>
                    <a:pt x="163510" y="129540"/>
                    <a:pt x="164463" y="133826"/>
                  </a:cubicBezTo>
                  <a:cubicBezTo>
                    <a:pt x="165415" y="138113"/>
                    <a:pt x="170654" y="139541"/>
                    <a:pt x="170654" y="134303"/>
                  </a:cubicBezTo>
                  <a:cubicBezTo>
                    <a:pt x="170654" y="129064"/>
                    <a:pt x="176845" y="127159"/>
                    <a:pt x="181608" y="128111"/>
                  </a:cubicBezTo>
                  <a:cubicBezTo>
                    <a:pt x="186370" y="129064"/>
                    <a:pt x="196848" y="121920"/>
                    <a:pt x="201039" y="120491"/>
                  </a:cubicBezTo>
                  <a:cubicBezTo>
                    <a:pt x="203230" y="119729"/>
                    <a:pt x="204087" y="117062"/>
                    <a:pt x="205325" y="114776"/>
                  </a:cubicBezTo>
                  <a:cubicBezTo>
                    <a:pt x="202182" y="110490"/>
                    <a:pt x="197229" y="103918"/>
                    <a:pt x="194943" y="102013"/>
                  </a:cubicBezTo>
                  <a:cubicBezTo>
                    <a:pt x="191514" y="99155"/>
                    <a:pt x="197229" y="97441"/>
                    <a:pt x="196657" y="93536"/>
                  </a:cubicBezTo>
                  <a:cubicBezTo>
                    <a:pt x="196086" y="89535"/>
                    <a:pt x="196657" y="86678"/>
                    <a:pt x="204087" y="86106"/>
                  </a:cubicBezTo>
                  <a:cubicBezTo>
                    <a:pt x="211516" y="85535"/>
                    <a:pt x="210373" y="79820"/>
                    <a:pt x="206373" y="77533"/>
                  </a:cubicBezTo>
                  <a:cubicBezTo>
                    <a:pt x="202372" y="75248"/>
                    <a:pt x="208087" y="68961"/>
                    <a:pt x="212088" y="66770"/>
                  </a:cubicBezTo>
                  <a:cubicBezTo>
                    <a:pt x="213707" y="65818"/>
                    <a:pt x="215898" y="63056"/>
                    <a:pt x="217898" y="59150"/>
                  </a:cubicBezTo>
                  <a:cubicBezTo>
                    <a:pt x="210373" y="56293"/>
                    <a:pt x="199515" y="56579"/>
                    <a:pt x="194943" y="56864"/>
                  </a:cubicBezTo>
                  <a:cubicBezTo>
                    <a:pt x="188942" y="57245"/>
                    <a:pt x="198753" y="50197"/>
                    <a:pt x="199134" y="43910"/>
                  </a:cubicBezTo>
                  <a:cubicBezTo>
                    <a:pt x="199515" y="37624"/>
                    <a:pt x="182275" y="36576"/>
                    <a:pt x="175607" y="35147"/>
                  </a:cubicBezTo>
                  <a:cubicBezTo>
                    <a:pt x="168940" y="33719"/>
                    <a:pt x="170654" y="26765"/>
                    <a:pt x="177703" y="26384"/>
                  </a:cubicBezTo>
                  <a:cubicBezTo>
                    <a:pt x="184751" y="26003"/>
                    <a:pt x="173893" y="21146"/>
                    <a:pt x="164368" y="22479"/>
                  </a:cubicBezTo>
                  <a:cubicBezTo>
                    <a:pt x="154938" y="23908"/>
                    <a:pt x="141603" y="29146"/>
                    <a:pt x="133888" y="33338"/>
                  </a:cubicBezTo>
                  <a:cubicBezTo>
                    <a:pt x="126172" y="37529"/>
                    <a:pt x="112837" y="21050"/>
                    <a:pt x="104074" y="24575"/>
                  </a:cubicBezTo>
                  <a:cubicBezTo>
                    <a:pt x="95311" y="28099"/>
                    <a:pt x="83024" y="28099"/>
                    <a:pt x="83405" y="21050"/>
                  </a:cubicBezTo>
                  <a:cubicBezTo>
                    <a:pt x="83786" y="14002"/>
                    <a:pt x="79881" y="8096"/>
                    <a:pt x="71118" y="8763"/>
                  </a:cubicBezTo>
                  <a:cubicBezTo>
                    <a:pt x="62355" y="9430"/>
                    <a:pt x="64450" y="0"/>
                    <a:pt x="57783" y="0"/>
                  </a:cubicBezTo>
                  <a:cubicBezTo>
                    <a:pt x="51115" y="0"/>
                    <a:pt x="57783" y="8096"/>
                    <a:pt x="53211" y="10192"/>
                  </a:cubicBezTo>
                  <a:cubicBezTo>
                    <a:pt x="48639" y="12287"/>
                    <a:pt x="32827" y="16193"/>
                    <a:pt x="31780" y="22479"/>
                  </a:cubicBezTo>
                  <a:cubicBezTo>
                    <a:pt x="30732" y="28766"/>
                    <a:pt x="40162" y="39338"/>
                    <a:pt x="37018" y="45625"/>
                  </a:cubicBezTo>
                  <a:cubicBezTo>
                    <a:pt x="33875" y="51911"/>
                    <a:pt x="23302" y="46673"/>
                    <a:pt x="20159" y="40005"/>
                  </a:cubicBezTo>
                  <a:cubicBezTo>
                    <a:pt x="17016" y="33338"/>
                    <a:pt x="29303" y="23146"/>
                    <a:pt x="27208" y="19336"/>
                  </a:cubicBezTo>
                  <a:cubicBezTo>
                    <a:pt x="25779" y="16669"/>
                    <a:pt x="23874" y="11716"/>
                    <a:pt x="25112" y="8382"/>
                  </a:cubicBezTo>
                  <a:cubicBezTo>
                    <a:pt x="23017" y="9049"/>
                    <a:pt x="21302" y="10001"/>
                    <a:pt x="20159" y="1152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147AD24-52A1-7584-2AD1-84B6E2860F06}"/>
                </a:ext>
              </a:extLst>
            </p:cNvPr>
            <p:cNvSpPr/>
            <p:nvPr/>
          </p:nvSpPr>
          <p:spPr>
            <a:xfrm>
              <a:off x="4200008" y="4087886"/>
              <a:ext cx="119711" cy="128060"/>
            </a:xfrm>
            <a:custGeom>
              <a:avLst/>
              <a:gdLst>
                <a:gd name="connsiteX0" fmla="*/ 14108 w 65257"/>
                <a:gd name="connsiteY0" fmla="*/ 13480 h 69808"/>
                <a:gd name="connsiteX1" fmla="*/ 6679 w 65257"/>
                <a:gd name="connsiteY1" fmla="*/ 20909 h 69808"/>
                <a:gd name="connsiteX2" fmla="*/ 392 w 65257"/>
                <a:gd name="connsiteY2" fmla="*/ 34530 h 69808"/>
                <a:gd name="connsiteX3" fmla="*/ 13441 w 65257"/>
                <a:gd name="connsiteY3" fmla="*/ 51008 h 69808"/>
                <a:gd name="connsiteX4" fmla="*/ 22776 w 65257"/>
                <a:gd name="connsiteY4" fmla="*/ 68820 h 69808"/>
                <a:gd name="connsiteX5" fmla="*/ 30682 w 65257"/>
                <a:gd name="connsiteY5" fmla="*/ 69296 h 69808"/>
                <a:gd name="connsiteX6" fmla="*/ 37349 w 65257"/>
                <a:gd name="connsiteY6" fmla="*/ 59295 h 69808"/>
                <a:gd name="connsiteX7" fmla="*/ 54875 w 65257"/>
                <a:gd name="connsiteY7" fmla="*/ 59771 h 69808"/>
                <a:gd name="connsiteX8" fmla="*/ 56399 w 65257"/>
                <a:gd name="connsiteY8" fmla="*/ 61771 h 69808"/>
                <a:gd name="connsiteX9" fmla="*/ 61066 w 65257"/>
                <a:gd name="connsiteY9" fmla="*/ 54342 h 69808"/>
                <a:gd name="connsiteX10" fmla="*/ 59352 w 65257"/>
                <a:gd name="connsiteY10" fmla="*/ 33292 h 69808"/>
                <a:gd name="connsiteX11" fmla="*/ 62209 w 65257"/>
                <a:gd name="connsiteY11" fmla="*/ 14527 h 69808"/>
                <a:gd name="connsiteX12" fmla="*/ 65257 w 65257"/>
                <a:gd name="connsiteY12" fmla="*/ 6431 h 69808"/>
                <a:gd name="connsiteX13" fmla="*/ 49446 w 65257"/>
                <a:gd name="connsiteY13" fmla="*/ 2812 h 69808"/>
                <a:gd name="connsiteX14" fmla="*/ 29062 w 65257"/>
                <a:gd name="connsiteY14" fmla="*/ 3193 h 69808"/>
                <a:gd name="connsiteX15" fmla="*/ 17156 w 65257"/>
                <a:gd name="connsiteY15" fmla="*/ 2812 h 69808"/>
                <a:gd name="connsiteX16" fmla="*/ 15632 w 65257"/>
                <a:gd name="connsiteY16" fmla="*/ 3288 h 69808"/>
                <a:gd name="connsiteX17" fmla="*/ 14108 w 65257"/>
                <a:gd name="connsiteY17" fmla="*/ 13480 h 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257" h="69808">
                  <a:moveTo>
                    <a:pt x="14108" y="13480"/>
                  </a:moveTo>
                  <a:cubicBezTo>
                    <a:pt x="16394" y="18052"/>
                    <a:pt x="11251" y="20338"/>
                    <a:pt x="6679" y="20909"/>
                  </a:cubicBezTo>
                  <a:cubicBezTo>
                    <a:pt x="2107" y="21481"/>
                    <a:pt x="3250" y="31672"/>
                    <a:pt x="392" y="34530"/>
                  </a:cubicBezTo>
                  <a:cubicBezTo>
                    <a:pt x="-2465" y="37387"/>
                    <a:pt x="11155" y="44722"/>
                    <a:pt x="13441" y="51008"/>
                  </a:cubicBezTo>
                  <a:cubicBezTo>
                    <a:pt x="14775" y="54723"/>
                    <a:pt x="19347" y="62819"/>
                    <a:pt x="22776" y="68820"/>
                  </a:cubicBezTo>
                  <a:cubicBezTo>
                    <a:pt x="25919" y="69582"/>
                    <a:pt x="28872" y="70344"/>
                    <a:pt x="30682" y="69296"/>
                  </a:cubicBezTo>
                  <a:cubicBezTo>
                    <a:pt x="34968" y="66915"/>
                    <a:pt x="31158" y="58819"/>
                    <a:pt x="37349" y="59295"/>
                  </a:cubicBezTo>
                  <a:cubicBezTo>
                    <a:pt x="43540" y="59771"/>
                    <a:pt x="52589" y="55961"/>
                    <a:pt x="54875" y="59771"/>
                  </a:cubicBezTo>
                  <a:cubicBezTo>
                    <a:pt x="55351" y="60438"/>
                    <a:pt x="55828" y="61105"/>
                    <a:pt x="56399" y="61771"/>
                  </a:cubicBezTo>
                  <a:cubicBezTo>
                    <a:pt x="58399" y="58819"/>
                    <a:pt x="60495" y="55485"/>
                    <a:pt x="61066" y="54342"/>
                  </a:cubicBezTo>
                  <a:cubicBezTo>
                    <a:pt x="62209" y="52056"/>
                    <a:pt x="62209" y="40150"/>
                    <a:pt x="59352" y="33292"/>
                  </a:cubicBezTo>
                  <a:cubicBezTo>
                    <a:pt x="56494" y="26434"/>
                    <a:pt x="58780" y="17385"/>
                    <a:pt x="62209" y="14527"/>
                  </a:cubicBezTo>
                  <a:cubicBezTo>
                    <a:pt x="62971" y="13956"/>
                    <a:pt x="64019" y="10813"/>
                    <a:pt x="65257" y="6431"/>
                  </a:cubicBezTo>
                  <a:cubicBezTo>
                    <a:pt x="59638" y="4240"/>
                    <a:pt x="54208" y="2240"/>
                    <a:pt x="49446" y="2812"/>
                  </a:cubicBezTo>
                  <a:cubicBezTo>
                    <a:pt x="41064" y="3859"/>
                    <a:pt x="32301" y="7765"/>
                    <a:pt x="29062" y="3193"/>
                  </a:cubicBezTo>
                  <a:cubicBezTo>
                    <a:pt x="25919" y="-1379"/>
                    <a:pt x="21347" y="-617"/>
                    <a:pt x="17156" y="2812"/>
                  </a:cubicBezTo>
                  <a:cubicBezTo>
                    <a:pt x="16680" y="3193"/>
                    <a:pt x="16108" y="3288"/>
                    <a:pt x="15632" y="3288"/>
                  </a:cubicBezTo>
                  <a:cubicBezTo>
                    <a:pt x="14489" y="7384"/>
                    <a:pt x="12965" y="11098"/>
                    <a:pt x="14108" y="1348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5037F7A-6258-2F12-6E0A-2A2CAC4FEA42}"/>
                </a:ext>
              </a:extLst>
            </p:cNvPr>
            <p:cNvSpPr/>
            <p:nvPr/>
          </p:nvSpPr>
          <p:spPr>
            <a:xfrm>
              <a:off x="4103824" y="4021754"/>
              <a:ext cx="138138" cy="209586"/>
            </a:xfrm>
            <a:custGeom>
              <a:avLst/>
              <a:gdLst>
                <a:gd name="connsiteX0" fmla="*/ 18248 w 75302"/>
                <a:gd name="connsiteY0" fmla="*/ 7429 h 114250"/>
                <a:gd name="connsiteX1" fmla="*/ 12533 w 75302"/>
                <a:gd name="connsiteY1" fmla="*/ 18193 h 114250"/>
                <a:gd name="connsiteX2" fmla="*/ 10247 w 75302"/>
                <a:gd name="connsiteY2" fmla="*/ 26765 h 114250"/>
                <a:gd name="connsiteX3" fmla="*/ 2817 w 75302"/>
                <a:gd name="connsiteY3" fmla="*/ 34195 h 114250"/>
                <a:gd name="connsiteX4" fmla="*/ 1103 w 75302"/>
                <a:gd name="connsiteY4" fmla="*/ 42672 h 114250"/>
                <a:gd name="connsiteX5" fmla="*/ 11485 w 75302"/>
                <a:gd name="connsiteY5" fmla="*/ 55435 h 114250"/>
                <a:gd name="connsiteX6" fmla="*/ 17200 w 75302"/>
                <a:gd name="connsiteY6" fmla="*/ 52102 h 114250"/>
                <a:gd name="connsiteX7" fmla="*/ 23868 w 75302"/>
                <a:gd name="connsiteY7" fmla="*/ 65437 h 114250"/>
                <a:gd name="connsiteX8" fmla="*/ 25296 w 75302"/>
                <a:gd name="connsiteY8" fmla="*/ 78772 h 114250"/>
                <a:gd name="connsiteX9" fmla="*/ 28630 w 75302"/>
                <a:gd name="connsiteY9" fmla="*/ 106775 h 114250"/>
                <a:gd name="connsiteX10" fmla="*/ 45680 w 75302"/>
                <a:gd name="connsiteY10" fmla="*/ 112490 h 114250"/>
                <a:gd name="connsiteX11" fmla="*/ 56157 w 75302"/>
                <a:gd name="connsiteY11" fmla="*/ 108680 h 114250"/>
                <a:gd name="connsiteX12" fmla="*/ 64254 w 75302"/>
                <a:gd name="connsiteY12" fmla="*/ 104870 h 114250"/>
                <a:gd name="connsiteX13" fmla="*/ 75303 w 75302"/>
                <a:gd name="connsiteY13" fmla="*/ 104870 h 114250"/>
                <a:gd name="connsiteX14" fmla="*/ 65968 w 75302"/>
                <a:gd name="connsiteY14" fmla="*/ 87058 h 114250"/>
                <a:gd name="connsiteX15" fmla="*/ 52919 w 75302"/>
                <a:gd name="connsiteY15" fmla="*/ 70580 h 114250"/>
                <a:gd name="connsiteX16" fmla="*/ 59205 w 75302"/>
                <a:gd name="connsiteY16" fmla="*/ 56959 h 114250"/>
                <a:gd name="connsiteX17" fmla="*/ 66635 w 75302"/>
                <a:gd name="connsiteY17" fmla="*/ 49530 h 114250"/>
                <a:gd name="connsiteX18" fmla="*/ 68349 w 75302"/>
                <a:gd name="connsiteY18" fmla="*/ 39433 h 114250"/>
                <a:gd name="connsiteX19" fmla="*/ 53776 w 75302"/>
                <a:gd name="connsiteY19" fmla="*/ 26384 h 114250"/>
                <a:gd name="connsiteX20" fmla="*/ 45680 w 75302"/>
                <a:gd name="connsiteY20" fmla="*/ 16954 h 114250"/>
                <a:gd name="connsiteX21" fmla="*/ 29868 w 75302"/>
                <a:gd name="connsiteY21" fmla="*/ 3620 h 114250"/>
                <a:gd name="connsiteX22" fmla="*/ 24058 w 75302"/>
                <a:gd name="connsiteY22" fmla="*/ 0 h 114250"/>
                <a:gd name="connsiteX23" fmla="*/ 18248 w 75302"/>
                <a:gd name="connsiteY23" fmla="*/ 7429 h 11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302" h="114250">
                  <a:moveTo>
                    <a:pt x="18248" y="7429"/>
                  </a:moveTo>
                  <a:cubicBezTo>
                    <a:pt x="14247" y="9716"/>
                    <a:pt x="8628" y="16002"/>
                    <a:pt x="12533" y="18193"/>
                  </a:cubicBezTo>
                  <a:cubicBezTo>
                    <a:pt x="16533" y="20479"/>
                    <a:pt x="17676" y="26194"/>
                    <a:pt x="10247" y="26765"/>
                  </a:cubicBezTo>
                  <a:cubicBezTo>
                    <a:pt x="2817" y="27337"/>
                    <a:pt x="2246" y="30194"/>
                    <a:pt x="2817" y="34195"/>
                  </a:cubicBezTo>
                  <a:cubicBezTo>
                    <a:pt x="3389" y="38195"/>
                    <a:pt x="-2326" y="39910"/>
                    <a:pt x="1103" y="42672"/>
                  </a:cubicBezTo>
                  <a:cubicBezTo>
                    <a:pt x="3389" y="44577"/>
                    <a:pt x="8342" y="51149"/>
                    <a:pt x="11485" y="55435"/>
                  </a:cubicBezTo>
                  <a:cubicBezTo>
                    <a:pt x="12628" y="53340"/>
                    <a:pt x="14057" y="51625"/>
                    <a:pt x="17200" y="52102"/>
                  </a:cubicBezTo>
                  <a:cubicBezTo>
                    <a:pt x="23868" y="53054"/>
                    <a:pt x="18629" y="63055"/>
                    <a:pt x="23868" y="65437"/>
                  </a:cubicBezTo>
                  <a:cubicBezTo>
                    <a:pt x="29106" y="67818"/>
                    <a:pt x="29106" y="75914"/>
                    <a:pt x="25296" y="78772"/>
                  </a:cubicBezTo>
                  <a:cubicBezTo>
                    <a:pt x="21486" y="81629"/>
                    <a:pt x="20058" y="97346"/>
                    <a:pt x="28630" y="106775"/>
                  </a:cubicBezTo>
                  <a:cubicBezTo>
                    <a:pt x="37203" y="116300"/>
                    <a:pt x="43870" y="114871"/>
                    <a:pt x="45680" y="112490"/>
                  </a:cubicBezTo>
                  <a:cubicBezTo>
                    <a:pt x="47585" y="110109"/>
                    <a:pt x="54252" y="112490"/>
                    <a:pt x="56157" y="108680"/>
                  </a:cubicBezTo>
                  <a:cubicBezTo>
                    <a:pt x="58062" y="104870"/>
                    <a:pt x="60444" y="109157"/>
                    <a:pt x="64254" y="104870"/>
                  </a:cubicBezTo>
                  <a:cubicBezTo>
                    <a:pt x="66444" y="102394"/>
                    <a:pt x="71016" y="103727"/>
                    <a:pt x="75303" y="104870"/>
                  </a:cubicBezTo>
                  <a:cubicBezTo>
                    <a:pt x="71778" y="98870"/>
                    <a:pt x="67302" y="90773"/>
                    <a:pt x="65968" y="87058"/>
                  </a:cubicBezTo>
                  <a:cubicBezTo>
                    <a:pt x="63682" y="80867"/>
                    <a:pt x="50061" y="73438"/>
                    <a:pt x="52919" y="70580"/>
                  </a:cubicBezTo>
                  <a:cubicBezTo>
                    <a:pt x="55776" y="67723"/>
                    <a:pt x="54633" y="57531"/>
                    <a:pt x="59205" y="56959"/>
                  </a:cubicBezTo>
                  <a:cubicBezTo>
                    <a:pt x="63777" y="56388"/>
                    <a:pt x="68826" y="54102"/>
                    <a:pt x="66635" y="49530"/>
                  </a:cubicBezTo>
                  <a:cubicBezTo>
                    <a:pt x="65492" y="47244"/>
                    <a:pt x="66921" y="43529"/>
                    <a:pt x="68349" y="39433"/>
                  </a:cubicBezTo>
                  <a:cubicBezTo>
                    <a:pt x="63968" y="38957"/>
                    <a:pt x="57491" y="26384"/>
                    <a:pt x="53776" y="26384"/>
                  </a:cubicBezTo>
                  <a:cubicBezTo>
                    <a:pt x="49585" y="26384"/>
                    <a:pt x="44632" y="22860"/>
                    <a:pt x="45680" y="16954"/>
                  </a:cubicBezTo>
                  <a:cubicBezTo>
                    <a:pt x="46728" y="10954"/>
                    <a:pt x="35869" y="10287"/>
                    <a:pt x="29868" y="3620"/>
                  </a:cubicBezTo>
                  <a:cubicBezTo>
                    <a:pt x="28440" y="2000"/>
                    <a:pt x="26439" y="857"/>
                    <a:pt x="24058" y="0"/>
                  </a:cubicBezTo>
                  <a:cubicBezTo>
                    <a:pt x="22058" y="3715"/>
                    <a:pt x="19867" y="6477"/>
                    <a:pt x="18248" y="74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38F0E15-CBFD-E36A-6F60-39116314A914}"/>
                </a:ext>
              </a:extLst>
            </p:cNvPr>
            <p:cNvSpPr/>
            <p:nvPr/>
          </p:nvSpPr>
          <p:spPr>
            <a:xfrm>
              <a:off x="4303993" y="4099683"/>
              <a:ext cx="90684" cy="108365"/>
            </a:xfrm>
            <a:custGeom>
              <a:avLst/>
              <a:gdLst>
                <a:gd name="connsiteX0" fmla="*/ 2953 w 49434"/>
                <a:gd name="connsiteY0" fmla="*/ 26860 h 59072"/>
                <a:gd name="connsiteX1" fmla="*/ 4667 w 49434"/>
                <a:gd name="connsiteY1" fmla="*/ 47911 h 59072"/>
                <a:gd name="connsiteX2" fmla="*/ 0 w 49434"/>
                <a:gd name="connsiteY2" fmla="*/ 55340 h 59072"/>
                <a:gd name="connsiteX3" fmla="*/ 14097 w 49434"/>
                <a:gd name="connsiteY3" fmla="*/ 58102 h 59072"/>
                <a:gd name="connsiteX4" fmla="*/ 30766 w 49434"/>
                <a:gd name="connsiteY4" fmla="*/ 50959 h 59072"/>
                <a:gd name="connsiteX5" fmla="*/ 49435 w 49434"/>
                <a:gd name="connsiteY5" fmla="*/ 25717 h 59072"/>
                <a:gd name="connsiteX6" fmla="*/ 49244 w 49434"/>
                <a:gd name="connsiteY6" fmla="*/ 25527 h 59072"/>
                <a:gd name="connsiteX7" fmla="*/ 22193 w 49434"/>
                <a:gd name="connsiteY7" fmla="*/ 4477 h 59072"/>
                <a:gd name="connsiteX8" fmla="*/ 8858 w 49434"/>
                <a:gd name="connsiteY8" fmla="*/ 0 h 59072"/>
                <a:gd name="connsiteX9" fmla="*/ 5810 w 49434"/>
                <a:gd name="connsiteY9" fmla="*/ 8096 h 59072"/>
                <a:gd name="connsiteX10" fmla="*/ 2953 w 49434"/>
                <a:gd name="connsiteY10" fmla="*/ 26860 h 5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434" h="59072">
                  <a:moveTo>
                    <a:pt x="2953" y="26860"/>
                  </a:moveTo>
                  <a:cubicBezTo>
                    <a:pt x="5810" y="33718"/>
                    <a:pt x="5810" y="45625"/>
                    <a:pt x="4667" y="47911"/>
                  </a:cubicBezTo>
                  <a:cubicBezTo>
                    <a:pt x="4096" y="49054"/>
                    <a:pt x="2000" y="52292"/>
                    <a:pt x="0" y="55340"/>
                  </a:cubicBezTo>
                  <a:cubicBezTo>
                    <a:pt x="2572" y="58293"/>
                    <a:pt x="6763" y="60388"/>
                    <a:pt x="14097" y="58102"/>
                  </a:cubicBezTo>
                  <a:cubicBezTo>
                    <a:pt x="23146" y="55245"/>
                    <a:pt x="27432" y="60960"/>
                    <a:pt x="30766" y="50959"/>
                  </a:cubicBezTo>
                  <a:cubicBezTo>
                    <a:pt x="33338" y="43148"/>
                    <a:pt x="42577" y="32575"/>
                    <a:pt x="49435" y="25717"/>
                  </a:cubicBezTo>
                  <a:cubicBezTo>
                    <a:pt x="49340" y="25717"/>
                    <a:pt x="49340" y="25622"/>
                    <a:pt x="49244" y="25527"/>
                  </a:cubicBezTo>
                  <a:cubicBezTo>
                    <a:pt x="42577" y="22765"/>
                    <a:pt x="32385" y="6572"/>
                    <a:pt x="22193" y="4477"/>
                  </a:cubicBezTo>
                  <a:cubicBezTo>
                    <a:pt x="17717" y="3524"/>
                    <a:pt x="13240" y="1714"/>
                    <a:pt x="8858" y="0"/>
                  </a:cubicBezTo>
                  <a:cubicBezTo>
                    <a:pt x="7620" y="4381"/>
                    <a:pt x="6477" y="7525"/>
                    <a:pt x="5810" y="8096"/>
                  </a:cubicBezTo>
                  <a:cubicBezTo>
                    <a:pt x="2381" y="10954"/>
                    <a:pt x="95" y="20098"/>
                    <a:pt x="2953" y="2686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83A8761-105B-5F1A-F91E-5890D318047D}"/>
                </a:ext>
              </a:extLst>
            </p:cNvPr>
            <p:cNvSpPr/>
            <p:nvPr/>
          </p:nvSpPr>
          <p:spPr>
            <a:xfrm>
              <a:off x="3524714" y="4224967"/>
              <a:ext cx="167408" cy="189171"/>
            </a:xfrm>
            <a:custGeom>
              <a:avLst/>
              <a:gdLst>
                <a:gd name="connsiteX0" fmla="*/ 85141 w 91258"/>
                <a:gd name="connsiteY0" fmla="*/ 27051 h 103121"/>
                <a:gd name="connsiteX1" fmla="*/ 73806 w 91258"/>
                <a:gd name="connsiteY1" fmla="*/ 18288 h 103121"/>
                <a:gd name="connsiteX2" fmla="*/ 61709 w 91258"/>
                <a:gd name="connsiteY2" fmla="*/ 18288 h 103121"/>
                <a:gd name="connsiteX3" fmla="*/ 51803 w 91258"/>
                <a:gd name="connsiteY3" fmla="*/ 10954 h 103121"/>
                <a:gd name="connsiteX4" fmla="*/ 32277 w 91258"/>
                <a:gd name="connsiteY4" fmla="*/ 0 h 103121"/>
                <a:gd name="connsiteX5" fmla="*/ 32277 w 91258"/>
                <a:gd name="connsiteY5" fmla="*/ 2191 h 103121"/>
                <a:gd name="connsiteX6" fmla="*/ 21419 w 91258"/>
                <a:gd name="connsiteY6" fmla="*/ 7810 h 103121"/>
                <a:gd name="connsiteX7" fmla="*/ 16180 w 91258"/>
                <a:gd name="connsiteY7" fmla="*/ 19336 h 103121"/>
                <a:gd name="connsiteX8" fmla="*/ 9131 w 91258"/>
                <a:gd name="connsiteY8" fmla="*/ 28765 h 103121"/>
                <a:gd name="connsiteX9" fmla="*/ 4940 w 91258"/>
                <a:gd name="connsiteY9" fmla="*/ 37147 h 103121"/>
                <a:gd name="connsiteX10" fmla="*/ 1416 w 91258"/>
                <a:gd name="connsiteY10" fmla="*/ 48006 h 103121"/>
                <a:gd name="connsiteX11" fmla="*/ 368 w 91258"/>
                <a:gd name="connsiteY11" fmla="*/ 58483 h 103121"/>
                <a:gd name="connsiteX12" fmla="*/ 9512 w 91258"/>
                <a:gd name="connsiteY12" fmla="*/ 66580 h 103121"/>
                <a:gd name="connsiteX13" fmla="*/ 17228 w 91258"/>
                <a:gd name="connsiteY13" fmla="*/ 68294 h 103121"/>
                <a:gd name="connsiteX14" fmla="*/ 10179 w 91258"/>
                <a:gd name="connsiteY14" fmla="*/ 78105 h 103121"/>
                <a:gd name="connsiteX15" fmla="*/ 8845 w 91258"/>
                <a:gd name="connsiteY15" fmla="*/ 78296 h 103121"/>
                <a:gd name="connsiteX16" fmla="*/ 11894 w 91258"/>
                <a:gd name="connsiteY16" fmla="*/ 86392 h 103121"/>
                <a:gd name="connsiteX17" fmla="*/ 11894 w 91258"/>
                <a:gd name="connsiteY17" fmla="*/ 94488 h 103121"/>
                <a:gd name="connsiteX18" fmla="*/ 23990 w 91258"/>
                <a:gd name="connsiteY18" fmla="*/ 97822 h 103121"/>
                <a:gd name="connsiteX19" fmla="*/ 35325 w 91258"/>
                <a:gd name="connsiteY19" fmla="*/ 97060 h 103121"/>
                <a:gd name="connsiteX20" fmla="*/ 49612 w 91258"/>
                <a:gd name="connsiteY20" fmla="*/ 71818 h 103121"/>
                <a:gd name="connsiteX21" fmla="*/ 80664 w 91258"/>
                <a:gd name="connsiteY21" fmla="*/ 54959 h 103121"/>
                <a:gd name="connsiteX22" fmla="*/ 89427 w 91258"/>
                <a:gd name="connsiteY22" fmla="*/ 38862 h 103121"/>
                <a:gd name="connsiteX23" fmla="*/ 85141 w 91258"/>
                <a:gd name="connsiteY23" fmla="*/ 27051 h 10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258" h="103121">
                  <a:moveTo>
                    <a:pt x="85141" y="27051"/>
                  </a:moveTo>
                  <a:cubicBezTo>
                    <a:pt x="79235" y="20479"/>
                    <a:pt x="75235" y="16478"/>
                    <a:pt x="73806" y="18288"/>
                  </a:cubicBezTo>
                  <a:cubicBezTo>
                    <a:pt x="72377" y="20098"/>
                    <a:pt x="66091" y="20860"/>
                    <a:pt x="61709" y="18288"/>
                  </a:cubicBezTo>
                  <a:cubicBezTo>
                    <a:pt x="57328" y="15716"/>
                    <a:pt x="55137" y="10954"/>
                    <a:pt x="51803" y="10954"/>
                  </a:cubicBezTo>
                  <a:cubicBezTo>
                    <a:pt x="48755" y="10954"/>
                    <a:pt x="38182" y="4953"/>
                    <a:pt x="32277" y="0"/>
                  </a:cubicBezTo>
                  <a:cubicBezTo>
                    <a:pt x="32182" y="762"/>
                    <a:pt x="32182" y="1524"/>
                    <a:pt x="32277" y="2191"/>
                  </a:cubicBezTo>
                  <a:cubicBezTo>
                    <a:pt x="32658" y="5334"/>
                    <a:pt x="27324" y="7429"/>
                    <a:pt x="21419" y="7810"/>
                  </a:cubicBezTo>
                  <a:cubicBezTo>
                    <a:pt x="15418" y="8192"/>
                    <a:pt x="16180" y="14859"/>
                    <a:pt x="16180" y="19336"/>
                  </a:cubicBezTo>
                  <a:cubicBezTo>
                    <a:pt x="16180" y="23908"/>
                    <a:pt x="11227" y="23908"/>
                    <a:pt x="9131" y="28765"/>
                  </a:cubicBezTo>
                  <a:cubicBezTo>
                    <a:pt x="7036" y="33718"/>
                    <a:pt x="9798" y="34766"/>
                    <a:pt x="4940" y="37147"/>
                  </a:cubicBezTo>
                  <a:cubicBezTo>
                    <a:pt x="-13" y="39624"/>
                    <a:pt x="-1346" y="43815"/>
                    <a:pt x="1416" y="48006"/>
                  </a:cubicBezTo>
                  <a:cubicBezTo>
                    <a:pt x="4178" y="52197"/>
                    <a:pt x="1035" y="56102"/>
                    <a:pt x="368" y="58483"/>
                  </a:cubicBezTo>
                  <a:cubicBezTo>
                    <a:pt x="-298" y="60960"/>
                    <a:pt x="4559" y="62008"/>
                    <a:pt x="9512" y="66580"/>
                  </a:cubicBezTo>
                  <a:cubicBezTo>
                    <a:pt x="14465" y="71152"/>
                    <a:pt x="15132" y="64865"/>
                    <a:pt x="17228" y="68294"/>
                  </a:cubicBezTo>
                  <a:cubicBezTo>
                    <a:pt x="19323" y="71818"/>
                    <a:pt x="15799" y="78105"/>
                    <a:pt x="10179" y="78105"/>
                  </a:cubicBezTo>
                  <a:cubicBezTo>
                    <a:pt x="9798" y="78105"/>
                    <a:pt x="9322" y="78200"/>
                    <a:pt x="8845" y="78296"/>
                  </a:cubicBezTo>
                  <a:cubicBezTo>
                    <a:pt x="11798" y="81343"/>
                    <a:pt x="13322" y="84487"/>
                    <a:pt x="11894" y="86392"/>
                  </a:cubicBezTo>
                  <a:cubicBezTo>
                    <a:pt x="9322" y="90011"/>
                    <a:pt x="7131" y="90011"/>
                    <a:pt x="11894" y="94488"/>
                  </a:cubicBezTo>
                  <a:cubicBezTo>
                    <a:pt x="16656" y="98869"/>
                    <a:pt x="19990" y="92297"/>
                    <a:pt x="23990" y="97822"/>
                  </a:cubicBezTo>
                  <a:cubicBezTo>
                    <a:pt x="27991" y="103346"/>
                    <a:pt x="31324" y="106585"/>
                    <a:pt x="35325" y="97060"/>
                  </a:cubicBezTo>
                  <a:cubicBezTo>
                    <a:pt x="39325" y="87535"/>
                    <a:pt x="42278" y="74009"/>
                    <a:pt x="49612" y="71818"/>
                  </a:cubicBezTo>
                  <a:cubicBezTo>
                    <a:pt x="56947" y="69628"/>
                    <a:pt x="71901" y="66675"/>
                    <a:pt x="80664" y="54959"/>
                  </a:cubicBezTo>
                  <a:cubicBezTo>
                    <a:pt x="89427" y="43243"/>
                    <a:pt x="84760" y="42577"/>
                    <a:pt x="89427" y="38862"/>
                  </a:cubicBezTo>
                  <a:cubicBezTo>
                    <a:pt x="93142" y="36195"/>
                    <a:pt x="90951" y="33623"/>
                    <a:pt x="85141" y="2705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A119885-0253-2E0F-0B54-55BB5D3A3EBA}"/>
                </a:ext>
              </a:extLst>
            </p:cNvPr>
            <p:cNvSpPr/>
            <p:nvPr/>
          </p:nvSpPr>
          <p:spPr>
            <a:xfrm>
              <a:off x="3770190" y="938032"/>
              <a:ext cx="1776323" cy="1325510"/>
            </a:xfrm>
            <a:custGeom>
              <a:avLst/>
              <a:gdLst>
                <a:gd name="connsiteX0" fmla="*/ 914400 w 968313"/>
                <a:gd name="connsiteY0" fmla="*/ 66040 h 722564"/>
                <a:gd name="connsiteX1" fmla="*/ 882110 w 968313"/>
                <a:gd name="connsiteY1" fmla="*/ 80994 h 722564"/>
                <a:gd name="connsiteX2" fmla="*/ 849820 w 968313"/>
                <a:gd name="connsiteY2" fmla="*/ 82899 h 722564"/>
                <a:gd name="connsiteX3" fmla="*/ 835819 w 968313"/>
                <a:gd name="connsiteY3" fmla="*/ 77755 h 722564"/>
                <a:gd name="connsiteX4" fmla="*/ 804958 w 968313"/>
                <a:gd name="connsiteY4" fmla="*/ 98329 h 722564"/>
                <a:gd name="connsiteX5" fmla="*/ 778288 w 968313"/>
                <a:gd name="connsiteY5" fmla="*/ 115665 h 722564"/>
                <a:gd name="connsiteX6" fmla="*/ 804481 w 968313"/>
                <a:gd name="connsiteY6" fmla="*/ 82899 h 722564"/>
                <a:gd name="connsiteX7" fmla="*/ 794671 w 968313"/>
                <a:gd name="connsiteY7" fmla="*/ 59944 h 722564"/>
                <a:gd name="connsiteX8" fmla="*/ 774573 w 968313"/>
                <a:gd name="connsiteY8" fmla="*/ 72612 h 722564"/>
                <a:gd name="connsiteX9" fmla="*/ 724090 w 968313"/>
                <a:gd name="connsiteY9" fmla="*/ 88519 h 722564"/>
                <a:gd name="connsiteX10" fmla="*/ 756856 w 968313"/>
                <a:gd name="connsiteY10" fmla="*/ 67945 h 722564"/>
                <a:gd name="connsiteX11" fmla="*/ 692753 w 968313"/>
                <a:gd name="connsiteY11" fmla="*/ 66040 h 722564"/>
                <a:gd name="connsiteX12" fmla="*/ 637984 w 968313"/>
                <a:gd name="connsiteY12" fmla="*/ 74422 h 722564"/>
                <a:gd name="connsiteX13" fmla="*/ 698754 w 968313"/>
                <a:gd name="connsiteY13" fmla="*/ 58515 h 722564"/>
                <a:gd name="connsiteX14" fmla="*/ 773144 w 968313"/>
                <a:gd name="connsiteY14" fmla="*/ 53371 h 722564"/>
                <a:gd name="connsiteX15" fmla="*/ 817150 w 968313"/>
                <a:gd name="connsiteY15" fmla="*/ 41179 h 722564"/>
                <a:gd name="connsiteX16" fmla="*/ 787718 w 968313"/>
                <a:gd name="connsiteY16" fmla="*/ 29464 h 722564"/>
                <a:gd name="connsiteX17" fmla="*/ 766191 w 968313"/>
                <a:gd name="connsiteY17" fmla="*/ 22891 h 722564"/>
                <a:gd name="connsiteX18" fmla="*/ 747046 w 968313"/>
                <a:gd name="connsiteY18" fmla="*/ 11652 h 722564"/>
                <a:gd name="connsiteX19" fmla="*/ 702564 w 968313"/>
                <a:gd name="connsiteY19" fmla="*/ 6032 h 722564"/>
                <a:gd name="connsiteX20" fmla="*/ 654368 w 968313"/>
                <a:gd name="connsiteY20" fmla="*/ 412 h 722564"/>
                <a:gd name="connsiteX21" fmla="*/ 588455 w 968313"/>
                <a:gd name="connsiteY21" fmla="*/ 2317 h 722564"/>
                <a:gd name="connsiteX22" fmla="*/ 565976 w 968313"/>
                <a:gd name="connsiteY22" fmla="*/ 6032 h 722564"/>
                <a:gd name="connsiteX23" fmla="*/ 550545 w 968313"/>
                <a:gd name="connsiteY23" fmla="*/ 13557 h 722564"/>
                <a:gd name="connsiteX24" fmla="*/ 539305 w 968313"/>
                <a:gd name="connsiteY24" fmla="*/ 19653 h 722564"/>
                <a:gd name="connsiteX25" fmla="*/ 515017 w 968313"/>
                <a:gd name="connsiteY25" fmla="*/ 14509 h 722564"/>
                <a:gd name="connsiteX26" fmla="*/ 471964 w 968313"/>
                <a:gd name="connsiteY26" fmla="*/ 14509 h 722564"/>
                <a:gd name="connsiteX27" fmla="*/ 419576 w 968313"/>
                <a:gd name="connsiteY27" fmla="*/ 20605 h 722564"/>
                <a:gd name="connsiteX28" fmla="*/ 435483 w 968313"/>
                <a:gd name="connsiteY28" fmla="*/ 35083 h 722564"/>
                <a:gd name="connsiteX29" fmla="*/ 407384 w 968313"/>
                <a:gd name="connsiteY29" fmla="*/ 43465 h 722564"/>
                <a:gd name="connsiteX30" fmla="*/ 447580 w 968313"/>
                <a:gd name="connsiteY30" fmla="*/ 68707 h 722564"/>
                <a:gd name="connsiteX31" fmla="*/ 427006 w 968313"/>
                <a:gd name="connsiteY31" fmla="*/ 64992 h 722564"/>
                <a:gd name="connsiteX32" fmla="*/ 391954 w 968313"/>
                <a:gd name="connsiteY32" fmla="*/ 51943 h 722564"/>
                <a:gd name="connsiteX33" fmla="*/ 349377 w 968313"/>
                <a:gd name="connsiteY33" fmla="*/ 42608 h 722564"/>
                <a:gd name="connsiteX34" fmla="*/ 368522 w 968313"/>
                <a:gd name="connsiteY34" fmla="*/ 64611 h 722564"/>
                <a:gd name="connsiteX35" fmla="*/ 346519 w 968313"/>
                <a:gd name="connsiteY35" fmla="*/ 65563 h 722564"/>
                <a:gd name="connsiteX36" fmla="*/ 317563 w 968313"/>
                <a:gd name="connsiteY36" fmla="*/ 49657 h 722564"/>
                <a:gd name="connsiteX37" fmla="*/ 316135 w 968313"/>
                <a:gd name="connsiteY37" fmla="*/ 69754 h 722564"/>
                <a:gd name="connsiteX38" fmla="*/ 302990 w 968313"/>
                <a:gd name="connsiteY38" fmla="*/ 80518 h 722564"/>
                <a:gd name="connsiteX39" fmla="*/ 294608 w 968313"/>
                <a:gd name="connsiteY39" fmla="*/ 48228 h 722564"/>
                <a:gd name="connsiteX40" fmla="*/ 246412 w 968313"/>
                <a:gd name="connsiteY40" fmla="*/ 55753 h 722564"/>
                <a:gd name="connsiteX41" fmla="*/ 227267 w 968313"/>
                <a:gd name="connsiteY41" fmla="*/ 66040 h 722564"/>
                <a:gd name="connsiteX42" fmla="*/ 216979 w 968313"/>
                <a:gd name="connsiteY42" fmla="*/ 69278 h 722564"/>
                <a:gd name="connsiteX43" fmla="*/ 181451 w 968313"/>
                <a:gd name="connsiteY43" fmla="*/ 73945 h 722564"/>
                <a:gd name="connsiteX44" fmla="*/ 186118 w 968313"/>
                <a:gd name="connsiteY44" fmla="*/ 97758 h 722564"/>
                <a:gd name="connsiteX45" fmla="*/ 155734 w 968313"/>
                <a:gd name="connsiteY45" fmla="*/ 93091 h 722564"/>
                <a:gd name="connsiteX46" fmla="*/ 84201 w 968313"/>
                <a:gd name="connsiteY46" fmla="*/ 131953 h 722564"/>
                <a:gd name="connsiteX47" fmla="*/ 123063 w 968313"/>
                <a:gd name="connsiteY47" fmla="*/ 138049 h 722564"/>
                <a:gd name="connsiteX48" fmla="*/ 110014 w 968313"/>
                <a:gd name="connsiteY48" fmla="*/ 167100 h 722564"/>
                <a:gd name="connsiteX49" fmla="*/ 60388 w 968313"/>
                <a:gd name="connsiteY49" fmla="*/ 175958 h 722564"/>
                <a:gd name="connsiteX50" fmla="*/ 0 w 968313"/>
                <a:gd name="connsiteY50" fmla="*/ 199390 h 722564"/>
                <a:gd name="connsiteX51" fmla="*/ 9334 w 968313"/>
                <a:gd name="connsiteY51" fmla="*/ 211106 h 722564"/>
                <a:gd name="connsiteX52" fmla="*/ 35528 w 968313"/>
                <a:gd name="connsiteY52" fmla="*/ 218630 h 722564"/>
                <a:gd name="connsiteX53" fmla="*/ 78581 w 968313"/>
                <a:gd name="connsiteY53" fmla="*/ 221869 h 722564"/>
                <a:gd name="connsiteX54" fmla="*/ 103346 w 968313"/>
                <a:gd name="connsiteY54" fmla="*/ 231203 h 722564"/>
                <a:gd name="connsiteX55" fmla="*/ 60769 w 968313"/>
                <a:gd name="connsiteY55" fmla="*/ 233966 h 722564"/>
                <a:gd name="connsiteX56" fmla="*/ 21907 w 968313"/>
                <a:gd name="connsiteY56" fmla="*/ 241490 h 722564"/>
                <a:gd name="connsiteX57" fmla="*/ 50482 w 968313"/>
                <a:gd name="connsiteY57" fmla="*/ 249015 h 722564"/>
                <a:gd name="connsiteX58" fmla="*/ 50959 w 968313"/>
                <a:gd name="connsiteY58" fmla="*/ 261683 h 722564"/>
                <a:gd name="connsiteX59" fmla="*/ 69628 w 968313"/>
                <a:gd name="connsiteY59" fmla="*/ 271970 h 722564"/>
                <a:gd name="connsiteX60" fmla="*/ 95345 w 968313"/>
                <a:gd name="connsiteY60" fmla="*/ 274733 h 722564"/>
                <a:gd name="connsiteX61" fmla="*/ 111252 w 968313"/>
                <a:gd name="connsiteY61" fmla="*/ 272828 h 722564"/>
                <a:gd name="connsiteX62" fmla="*/ 132302 w 968313"/>
                <a:gd name="connsiteY62" fmla="*/ 269113 h 722564"/>
                <a:gd name="connsiteX63" fmla="*/ 151447 w 968313"/>
                <a:gd name="connsiteY63" fmla="*/ 265398 h 722564"/>
                <a:gd name="connsiteX64" fmla="*/ 202406 w 968313"/>
                <a:gd name="connsiteY64" fmla="*/ 278924 h 722564"/>
                <a:gd name="connsiteX65" fmla="*/ 227647 w 968313"/>
                <a:gd name="connsiteY65" fmla="*/ 295307 h 722564"/>
                <a:gd name="connsiteX66" fmla="*/ 249650 w 968313"/>
                <a:gd name="connsiteY66" fmla="*/ 316357 h 722564"/>
                <a:gd name="connsiteX67" fmla="*/ 264128 w 968313"/>
                <a:gd name="connsiteY67" fmla="*/ 342074 h 722564"/>
                <a:gd name="connsiteX68" fmla="*/ 275368 w 968313"/>
                <a:gd name="connsiteY68" fmla="*/ 359410 h 722564"/>
                <a:gd name="connsiteX69" fmla="*/ 283273 w 968313"/>
                <a:gd name="connsiteY69" fmla="*/ 375793 h 722564"/>
                <a:gd name="connsiteX70" fmla="*/ 275368 w 968313"/>
                <a:gd name="connsiteY70" fmla="*/ 395414 h 722564"/>
                <a:gd name="connsiteX71" fmla="*/ 282892 w 968313"/>
                <a:gd name="connsiteY71" fmla="*/ 416941 h 722564"/>
                <a:gd name="connsiteX72" fmla="*/ 306705 w 968313"/>
                <a:gd name="connsiteY72" fmla="*/ 406654 h 722564"/>
                <a:gd name="connsiteX73" fmla="*/ 312325 w 968313"/>
                <a:gd name="connsiteY73" fmla="*/ 422561 h 722564"/>
                <a:gd name="connsiteX74" fmla="*/ 342709 w 968313"/>
                <a:gd name="connsiteY74" fmla="*/ 437038 h 722564"/>
                <a:gd name="connsiteX75" fmla="*/ 336137 w 968313"/>
                <a:gd name="connsiteY75" fmla="*/ 443611 h 722564"/>
                <a:gd name="connsiteX76" fmla="*/ 294037 w 968313"/>
                <a:gd name="connsiteY76" fmla="*/ 440372 h 722564"/>
                <a:gd name="connsiteX77" fmla="*/ 336613 w 968313"/>
                <a:gd name="connsiteY77" fmla="*/ 459994 h 722564"/>
                <a:gd name="connsiteX78" fmla="*/ 350615 w 968313"/>
                <a:gd name="connsiteY78" fmla="*/ 476377 h 722564"/>
                <a:gd name="connsiteX79" fmla="*/ 347377 w 968313"/>
                <a:gd name="connsiteY79" fmla="*/ 498380 h 722564"/>
                <a:gd name="connsiteX80" fmla="*/ 327279 w 968313"/>
                <a:gd name="connsiteY80" fmla="*/ 499332 h 722564"/>
                <a:gd name="connsiteX81" fmla="*/ 314611 w 968313"/>
                <a:gd name="connsiteY81" fmla="*/ 510572 h 722564"/>
                <a:gd name="connsiteX82" fmla="*/ 301466 w 968313"/>
                <a:gd name="connsiteY82" fmla="*/ 534003 h 722564"/>
                <a:gd name="connsiteX83" fmla="*/ 316897 w 968313"/>
                <a:gd name="connsiteY83" fmla="*/ 547529 h 722564"/>
                <a:gd name="connsiteX84" fmla="*/ 304705 w 968313"/>
                <a:gd name="connsiteY84" fmla="*/ 561530 h 722564"/>
                <a:gd name="connsiteX85" fmla="*/ 326707 w 968313"/>
                <a:gd name="connsiteY85" fmla="*/ 584486 h 722564"/>
                <a:gd name="connsiteX86" fmla="*/ 329470 w 968313"/>
                <a:gd name="connsiteY86" fmla="*/ 611632 h 722564"/>
                <a:gd name="connsiteX87" fmla="*/ 338804 w 968313"/>
                <a:gd name="connsiteY87" fmla="*/ 620014 h 722564"/>
                <a:gd name="connsiteX88" fmla="*/ 346805 w 968313"/>
                <a:gd name="connsiteY88" fmla="*/ 635921 h 722564"/>
                <a:gd name="connsiteX89" fmla="*/ 358997 w 968313"/>
                <a:gd name="connsiteY89" fmla="*/ 649446 h 722564"/>
                <a:gd name="connsiteX90" fmla="*/ 366522 w 968313"/>
                <a:gd name="connsiteY90" fmla="*/ 668591 h 722564"/>
                <a:gd name="connsiteX91" fmla="*/ 384334 w 968313"/>
                <a:gd name="connsiteY91" fmla="*/ 687356 h 722564"/>
                <a:gd name="connsiteX92" fmla="*/ 402145 w 968313"/>
                <a:gd name="connsiteY92" fmla="*/ 699071 h 722564"/>
                <a:gd name="connsiteX93" fmla="*/ 417576 w 968313"/>
                <a:gd name="connsiteY93" fmla="*/ 703739 h 722564"/>
                <a:gd name="connsiteX94" fmla="*/ 436245 w 968313"/>
                <a:gd name="connsiteY94" fmla="*/ 711740 h 722564"/>
                <a:gd name="connsiteX95" fmla="*/ 463867 w 968313"/>
                <a:gd name="connsiteY95" fmla="*/ 722503 h 722564"/>
                <a:gd name="connsiteX96" fmla="*/ 475583 w 968313"/>
                <a:gd name="connsiteY96" fmla="*/ 710311 h 722564"/>
                <a:gd name="connsiteX97" fmla="*/ 483489 w 968313"/>
                <a:gd name="connsiteY97" fmla="*/ 685546 h 722564"/>
                <a:gd name="connsiteX98" fmla="*/ 482060 w 968313"/>
                <a:gd name="connsiteY98" fmla="*/ 660781 h 722564"/>
                <a:gd name="connsiteX99" fmla="*/ 490061 w 968313"/>
                <a:gd name="connsiteY99" fmla="*/ 652875 h 722564"/>
                <a:gd name="connsiteX100" fmla="*/ 502253 w 968313"/>
                <a:gd name="connsiteY100" fmla="*/ 642112 h 722564"/>
                <a:gd name="connsiteX101" fmla="*/ 508825 w 968313"/>
                <a:gd name="connsiteY101" fmla="*/ 629920 h 722564"/>
                <a:gd name="connsiteX102" fmla="*/ 509302 w 968313"/>
                <a:gd name="connsiteY102" fmla="*/ 618680 h 722564"/>
                <a:gd name="connsiteX103" fmla="*/ 515398 w 968313"/>
                <a:gd name="connsiteY103" fmla="*/ 611156 h 722564"/>
                <a:gd name="connsiteX104" fmla="*/ 512159 w 968313"/>
                <a:gd name="connsiteY104" fmla="*/ 599440 h 722564"/>
                <a:gd name="connsiteX105" fmla="*/ 514540 w 968313"/>
                <a:gd name="connsiteY105" fmla="*/ 593344 h 722564"/>
                <a:gd name="connsiteX106" fmla="*/ 523399 w 968313"/>
                <a:gd name="connsiteY106" fmla="*/ 589153 h 722564"/>
                <a:gd name="connsiteX107" fmla="*/ 538353 w 968313"/>
                <a:gd name="connsiteY107" fmla="*/ 579818 h 722564"/>
                <a:gd name="connsiteX108" fmla="*/ 551497 w 968313"/>
                <a:gd name="connsiteY108" fmla="*/ 566198 h 722564"/>
                <a:gd name="connsiteX109" fmla="*/ 559403 w 968313"/>
                <a:gd name="connsiteY109" fmla="*/ 565721 h 722564"/>
                <a:gd name="connsiteX110" fmla="*/ 562642 w 968313"/>
                <a:gd name="connsiteY110" fmla="*/ 574103 h 722564"/>
                <a:gd name="connsiteX111" fmla="*/ 592074 w 968313"/>
                <a:gd name="connsiteY111" fmla="*/ 568007 h 722564"/>
                <a:gd name="connsiteX112" fmla="*/ 627126 w 968313"/>
                <a:gd name="connsiteY112" fmla="*/ 537623 h 722564"/>
                <a:gd name="connsiteX113" fmla="*/ 646747 w 968313"/>
                <a:gd name="connsiteY113" fmla="*/ 518001 h 722564"/>
                <a:gd name="connsiteX114" fmla="*/ 661702 w 968313"/>
                <a:gd name="connsiteY114" fmla="*/ 511905 h 722564"/>
                <a:gd name="connsiteX115" fmla="*/ 677132 w 968313"/>
                <a:gd name="connsiteY115" fmla="*/ 508190 h 722564"/>
                <a:gd name="connsiteX116" fmla="*/ 700564 w 968313"/>
                <a:gd name="connsiteY116" fmla="*/ 503047 h 722564"/>
                <a:gd name="connsiteX117" fmla="*/ 757142 w 968313"/>
                <a:gd name="connsiteY117" fmla="*/ 487616 h 722564"/>
                <a:gd name="connsiteX118" fmla="*/ 802005 w 968313"/>
                <a:gd name="connsiteY118" fmla="*/ 464185 h 722564"/>
                <a:gd name="connsiteX119" fmla="*/ 808101 w 968313"/>
                <a:gd name="connsiteY119" fmla="*/ 456279 h 722564"/>
                <a:gd name="connsiteX120" fmla="*/ 780002 w 968313"/>
                <a:gd name="connsiteY120" fmla="*/ 457708 h 722564"/>
                <a:gd name="connsiteX121" fmla="*/ 744950 w 968313"/>
                <a:gd name="connsiteY121" fmla="*/ 453517 h 722564"/>
                <a:gd name="connsiteX122" fmla="*/ 749618 w 968313"/>
                <a:gd name="connsiteY122" fmla="*/ 443230 h 722564"/>
                <a:gd name="connsiteX123" fmla="*/ 752380 w 968313"/>
                <a:gd name="connsiteY123" fmla="*/ 428276 h 722564"/>
                <a:gd name="connsiteX124" fmla="*/ 774859 w 968313"/>
                <a:gd name="connsiteY124" fmla="*/ 435705 h 722564"/>
                <a:gd name="connsiteX125" fmla="*/ 809434 w 968313"/>
                <a:gd name="connsiteY125" fmla="*/ 447421 h 722564"/>
                <a:gd name="connsiteX126" fmla="*/ 815054 w 968313"/>
                <a:gd name="connsiteY126" fmla="*/ 426371 h 722564"/>
                <a:gd name="connsiteX127" fmla="*/ 773906 w 968313"/>
                <a:gd name="connsiteY127" fmla="*/ 389890 h 722564"/>
                <a:gd name="connsiteX128" fmla="*/ 797338 w 968313"/>
                <a:gd name="connsiteY128" fmla="*/ 392652 h 722564"/>
                <a:gd name="connsiteX129" fmla="*/ 812292 w 968313"/>
                <a:gd name="connsiteY129" fmla="*/ 376269 h 722564"/>
                <a:gd name="connsiteX130" fmla="*/ 774382 w 968313"/>
                <a:gd name="connsiteY130" fmla="*/ 375793 h 722564"/>
                <a:gd name="connsiteX131" fmla="*/ 767334 w 968313"/>
                <a:gd name="connsiteY131" fmla="*/ 365506 h 722564"/>
                <a:gd name="connsiteX132" fmla="*/ 773430 w 968313"/>
                <a:gd name="connsiteY132" fmla="*/ 352457 h 722564"/>
                <a:gd name="connsiteX133" fmla="*/ 808482 w 968313"/>
                <a:gd name="connsiteY133" fmla="*/ 362744 h 722564"/>
                <a:gd name="connsiteX134" fmla="*/ 835152 w 968313"/>
                <a:gd name="connsiteY134" fmla="*/ 356171 h 722564"/>
                <a:gd name="connsiteX135" fmla="*/ 814102 w 968313"/>
                <a:gd name="connsiteY135" fmla="*/ 336550 h 722564"/>
                <a:gd name="connsiteX136" fmla="*/ 849154 w 968313"/>
                <a:gd name="connsiteY136" fmla="*/ 333311 h 722564"/>
                <a:gd name="connsiteX137" fmla="*/ 853345 w 968313"/>
                <a:gd name="connsiteY137" fmla="*/ 322548 h 722564"/>
                <a:gd name="connsiteX138" fmla="*/ 824770 w 968313"/>
                <a:gd name="connsiteY138" fmla="*/ 304736 h 722564"/>
                <a:gd name="connsiteX139" fmla="*/ 852392 w 968313"/>
                <a:gd name="connsiteY139" fmla="*/ 300069 h 722564"/>
                <a:gd name="connsiteX140" fmla="*/ 844868 w 968313"/>
                <a:gd name="connsiteY140" fmla="*/ 271113 h 722564"/>
                <a:gd name="connsiteX141" fmla="*/ 816769 w 968313"/>
                <a:gd name="connsiteY141" fmla="*/ 264065 h 722564"/>
                <a:gd name="connsiteX142" fmla="*/ 805053 w 968313"/>
                <a:gd name="connsiteY142" fmla="*/ 251872 h 722564"/>
                <a:gd name="connsiteX143" fmla="*/ 826580 w 968313"/>
                <a:gd name="connsiteY143" fmla="*/ 249110 h 722564"/>
                <a:gd name="connsiteX144" fmla="*/ 869632 w 968313"/>
                <a:gd name="connsiteY144" fmla="*/ 249110 h 722564"/>
                <a:gd name="connsiteX145" fmla="*/ 859822 w 968313"/>
                <a:gd name="connsiteY145" fmla="*/ 232251 h 722564"/>
                <a:gd name="connsiteX146" fmla="*/ 833628 w 968313"/>
                <a:gd name="connsiteY146" fmla="*/ 226631 h 722564"/>
                <a:gd name="connsiteX147" fmla="*/ 855155 w 968313"/>
                <a:gd name="connsiteY147" fmla="*/ 221964 h 722564"/>
                <a:gd name="connsiteX148" fmla="*/ 823341 w 968313"/>
                <a:gd name="connsiteY148" fmla="*/ 214916 h 722564"/>
                <a:gd name="connsiteX149" fmla="*/ 810673 w 968313"/>
                <a:gd name="connsiteY149" fmla="*/ 215868 h 722564"/>
                <a:gd name="connsiteX150" fmla="*/ 820484 w 968313"/>
                <a:gd name="connsiteY150" fmla="*/ 186436 h 722564"/>
                <a:gd name="connsiteX151" fmla="*/ 848582 w 968313"/>
                <a:gd name="connsiteY151" fmla="*/ 164909 h 722564"/>
                <a:gd name="connsiteX152" fmla="*/ 874776 w 968313"/>
                <a:gd name="connsiteY152" fmla="*/ 149003 h 722564"/>
                <a:gd name="connsiteX153" fmla="*/ 864013 w 968313"/>
                <a:gd name="connsiteY153" fmla="*/ 136334 h 722564"/>
                <a:gd name="connsiteX154" fmla="*/ 837819 w 968313"/>
                <a:gd name="connsiteY154" fmla="*/ 144716 h 722564"/>
                <a:gd name="connsiteX155" fmla="*/ 859345 w 968313"/>
                <a:gd name="connsiteY155" fmla="*/ 131572 h 722564"/>
                <a:gd name="connsiteX156" fmla="*/ 899065 w 968313"/>
                <a:gd name="connsiteY156" fmla="*/ 125952 h 722564"/>
                <a:gd name="connsiteX157" fmla="*/ 870109 w 968313"/>
                <a:gd name="connsiteY157" fmla="*/ 118903 h 722564"/>
                <a:gd name="connsiteX158" fmla="*/ 877634 w 968313"/>
                <a:gd name="connsiteY158" fmla="*/ 113760 h 722564"/>
                <a:gd name="connsiteX159" fmla="*/ 912209 w 968313"/>
                <a:gd name="connsiteY159" fmla="*/ 106711 h 722564"/>
                <a:gd name="connsiteX160" fmla="*/ 932783 w 968313"/>
                <a:gd name="connsiteY160" fmla="*/ 97853 h 722564"/>
                <a:gd name="connsiteX161" fmla="*/ 968311 w 968313"/>
                <a:gd name="connsiteY161" fmla="*/ 81470 h 722564"/>
                <a:gd name="connsiteX162" fmla="*/ 914400 w 968313"/>
                <a:gd name="connsiteY162" fmla="*/ 66040 h 722564"/>
                <a:gd name="connsiteX163" fmla="*/ 331565 w 968313"/>
                <a:gd name="connsiteY163" fmla="*/ 473424 h 722564"/>
                <a:gd name="connsiteX164" fmla="*/ 318897 w 968313"/>
                <a:gd name="connsiteY164" fmla="*/ 461708 h 722564"/>
                <a:gd name="connsiteX165" fmla="*/ 288036 w 968313"/>
                <a:gd name="connsiteY165" fmla="*/ 456088 h 722564"/>
                <a:gd name="connsiteX166" fmla="*/ 285655 w 968313"/>
                <a:gd name="connsiteY166" fmla="*/ 469614 h 722564"/>
                <a:gd name="connsiteX167" fmla="*/ 302990 w 968313"/>
                <a:gd name="connsiteY167" fmla="*/ 479901 h 722564"/>
                <a:gd name="connsiteX168" fmla="*/ 331565 w 968313"/>
                <a:gd name="connsiteY168" fmla="*/ 473424 h 72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968313" h="722564">
                  <a:moveTo>
                    <a:pt x="914400" y="66040"/>
                  </a:moveTo>
                  <a:cubicBezTo>
                    <a:pt x="897064" y="66040"/>
                    <a:pt x="883063" y="68802"/>
                    <a:pt x="882110" y="80994"/>
                  </a:cubicBezTo>
                  <a:cubicBezTo>
                    <a:pt x="881158" y="93186"/>
                    <a:pt x="859155" y="78708"/>
                    <a:pt x="849820" y="82899"/>
                  </a:cubicBezTo>
                  <a:cubicBezTo>
                    <a:pt x="840486" y="87090"/>
                    <a:pt x="845153" y="73088"/>
                    <a:pt x="835819" y="77755"/>
                  </a:cubicBezTo>
                  <a:cubicBezTo>
                    <a:pt x="826484" y="82423"/>
                    <a:pt x="816197" y="93662"/>
                    <a:pt x="804958" y="98329"/>
                  </a:cubicBezTo>
                  <a:cubicBezTo>
                    <a:pt x="793718" y="102997"/>
                    <a:pt x="785336" y="114712"/>
                    <a:pt x="778288" y="115665"/>
                  </a:cubicBezTo>
                  <a:cubicBezTo>
                    <a:pt x="771239" y="116617"/>
                    <a:pt x="793242" y="94138"/>
                    <a:pt x="804481" y="82899"/>
                  </a:cubicBezTo>
                  <a:cubicBezTo>
                    <a:pt x="815721" y="71659"/>
                    <a:pt x="809625" y="58610"/>
                    <a:pt x="794671" y="59944"/>
                  </a:cubicBezTo>
                  <a:cubicBezTo>
                    <a:pt x="779717" y="61372"/>
                    <a:pt x="782955" y="70707"/>
                    <a:pt x="774573" y="72612"/>
                  </a:cubicBezTo>
                  <a:cubicBezTo>
                    <a:pt x="766191" y="74517"/>
                    <a:pt x="725900" y="94615"/>
                    <a:pt x="724090" y="88519"/>
                  </a:cubicBezTo>
                  <a:cubicBezTo>
                    <a:pt x="722185" y="82423"/>
                    <a:pt x="757333" y="72136"/>
                    <a:pt x="756856" y="67945"/>
                  </a:cubicBezTo>
                  <a:cubicBezTo>
                    <a:pt x="756380" y="63754"/>
                    <a:pt x="712375" y="63277"/>
                    <a:pt x="692753" y="66040"/>
                  </a:cubicBezTo>
                  <a:cubicBezTo>
                    <a:pt x="673132" y="68802"/>
                    <a:pt x="638461" y="80041"/>
                    <a:pt x="637984" y="74422"/>
                  </a:cubicBezTo>
                  <a:cubicBezTo>
                    <a:pt x="637508" y="68802"/>
                    <a:pt x="678180" y="60801"/>
                    <a:pt x="698754" y="58515"/>
                  </a:cubicBezTo>
                  <a:cubicBezTo>
                    <a:pt x="719804" y="56134"/>
                    <a:pt x="757238" y="59944"/>
                    <a:pt x="773144" y="53371"/>
                  </a:cubicBezTo>
                  <a:cubicBezTo>
                    <a:pt x="789051" y="46799"/>
                    <a:pt x="812863" y="46323"/>
                    <a:pt x="817150" y="41179"/>
                  </a:cubicBezTo>
                  <a:cubicBezTo>
                    <a:pt x="821341" y="36036"/>
                    <a:pt x="798862" y="28987"/>
                    <a:pt x="787718" y="29464"/>
                  </a:cubicBezTo>
                  <a:cubicBezTo>
                    <a:pt x="776478" y="29940"/>
                    <a:pt x="765238" y="28511"/>
                    <a:pt x="766191" y="22891"/>
                  </a:cubicBezTo>
                  <a:cubicBezTo>
                    <a:pt x="767143" y="17272"/>
                    <a:pt x="748855" y="15843"/>
                    <a:pt x="747046" y="11652"/>
                  </a:cubicBezTo>
                  <a:cubicBezTo>
                    <a:pt x="745141" y="7461"/>
                    <a:pt x="710089" y="10699"/>
                    <a:pt x="702564" y="6032"/>
                  </a:cubicBezTo>
                  <a:cubicBezTo>
                    <a:pt x="695039" y="1365"/>
                    <a:pt x="673132" y="-1016"/>
                    <a:pt x="654368" y="412"/>
                  </a:cubicBezTo>
                  <a:cubicBezTo>
                    <a:pt x="635698" y="1841"/>
                    <a:pt x="597313" y="1365"/>
                    <a:pt x="588455" y="2317"/>
                  </a:cubicBezTo>
                  <a:cubicBezTo>
                    <a:pt x="579596" y="3270"/>
                    <a:pt x="573976" y="6508"/>
                    <a:pt x="565976" y="6032"/>
                  </a:cubicBezTo>
                  <a:cubicBezTo>
                    <a:pt x="557974" y="5556"/>
                    <a:pt x="545878" y="8413"/>
                    <a:pt x="550545" y="13557"/>
                  </a:cubicBezTo>
                  <a:cubicBezTo>
                    <a:pt x="559022" y="22891"/>
                    <a:pt x="537877" y="26701"/>
                    <a:pt x="539305" y="19653"/>
                  </a:cubicBezTo>
                  <a:cubicBezTo>
                    <a:pt x="540734" y="12604"/>
                    <a:pt x="521017" y="9366"/>
                    <a:pt x="515017" y="14509"/>
                  </a:cubicBezTo>
                  <a:cubicBezTo>
                    <a:pt x="508063" y="20415"/>
                    <a:pt x="476631" y="8413"/>
                    <a:pt x="471964" y="14509"/>
                  </a:cubicBezTo>
                  <a:cubicBezTo>
                    <a:pt x="467296" y="20605"/>
                    <a:pt x="430339" y="18700"/>
                    <a:pt x="419576" y="20605"/>
                  </a:cubicBezTo>
                  <a:cubicBezTo>
                    <a:pt x="408813" y="22510"/>
                    <a:pt x="436435" y="30416"/>
                    <a:pt x="435483" y="35083"/>
                  </a:cubicBezTo>
                  <a:cubicBezTo>
                    <a:pt x="434530" y="39751"/>
                    <a:pt x="400431" y="35083"/>
                    <a:pt x="407384" y="43465"/>
                  </a:cubicBezTo>
                  <a:cubicBezTo>
                    <a:pt x="414433" y="51847"/>
                    <a:pt x="436817" y="57943"/>
                    <a:pt x="447580" y="68707"/>
                  </a:cubicBezTo>
                  <a:cubicBezTo>
                    <a:pt x="458343" y="79470"/>
                    <a:pt x="439198" y="72898"/>
                    <a:pt x="427006" y="64992"/>
                  </a:cubicBezTo>
                  <a:cubicBezTo>
                    <a:pt x="414814" y="57086"/>
                    <a:pt x="399383" y="59848"/>
                    <a:pt x="391954" y="51943"/>
                  </a:cubicBezTo>
                  <a:cubicBezTo>
                    <a:pt x="384429" y="43942"/>
                    <a:pt x="356425" y="37941"/>
                    <a:pt x="349377" y="42608"/>
                  </a:cubicBezTo>
                  <a:cubicBezTo>
                    <a:pt x="340995" y="48228"/>
                    <a:pt x="368522" y="58515"/>
                    <a:pt x="368522" y="64611"/>
                  </a:cubicBezTo>
                  <a:cubicBezTo>
                    <a:pt x="368522" y="70707"/>
                    <a:pt x="349853" y="63182"/>
                    <a:pt x="346519" y="65563"/>
                  </a:cubicBezTo>
                  <a:cubicBezTo>
                    <a:pt x="343281" y="67945"/>
                    <a:pt x="326898" y="49657"/>
                    <a:pt x="317563" y="49657"/>
                  </a:cubicBezTo>
                  <a:cubicBezTo>
                    <a:pt x="308229" y="49657"/>
                    <a:pt x="316135" y="58039"/>
                    <a:pt x="316135" y="69754"/>
                  </a:cubicBezTo>
                  <a:cubicBezTo>
                    <a:pt x="316135" y="81470"/>
                    <a:pt x="297847" y="88423"/>
                    <a:pt x="302990" y="80518"/>
                  </a:cubicBezTo>
                  <a:cubicBezTo>
                    <a:pt x="308134" y="72612"/>
                    <a:pt x="304419" y="51943"/>
                    <a:pt x="294608" y="48228"/>
                  </a:cubicBezTo>
                  <a:cubicBezTo>
                    <a:pt x="284797" y="44513"/>
                    <a:pt x="259556" y="56229"/>
                    <a:pt x="246412" y="55753"/>
                  </a:cubicBezTo>
                  <a:cubicBezTo>
                    <a:pt x="233363" y="55276"/>
                    <a:pt x="216027" y="59467"/>
                    <a:pt x="227267" y="66040"/>
                  </a:cubicBezTo>
                  <a:cubicBezTo>
                    <a:pt x="238506" y="72612"/>
                    <a:pt x="226790" y="76327"/>
                    <a:pt x="216979" y="69278"/>
                  </a:cubicBezTo>
                  <a:cubicBezTo>
                    <a:pt x="207169" y="62230"/>
                    <a:pt x="174879" y="69278"/>
                    <a:pt x="181451" y="73945"/>
                  </a:cubicBezTo>
                  <a:cubicBezTo>
                    <a:pt x="188023" y="78613"/>
                    <a:pt x="190309" y="92234"/>
                    <a:pt x="186118" y="97758"/>
                  </a:cubicBezTo>
                  <a:cubicBezTo>
                    <a:pt x="181927" y="103378"/>
                    <a:pt x="168307" y="92138"/>
                    <a:pt x="155734" y="93091"/>
                  </a:cubicBezTo>
                  <a:cubicBezTo>
                    <a:pt x="143065" y="94043"/>
                    <a:pt x="80391" y="123952"/>
                    <a:pt x="84201" y="131953"/>
                  </a:cubicBezTo>
                  <a:cubicBezTo>
                    <a:pt x="87916" y="139859"/>
                    <a:pt x="114586" y="133382"/>
                    <a:pt x="123063" y="138049"/>
                  </a:cubicBezTo>
                  <a:cubicBezTo>
                    <a:pt x="131445" y="142716"/>
                    <a:pt x="120301" y="160052"/>
                    <a:pt x="110014" y="167100"/>
                  </a:cubicBezTo>
                  <a:cubicBezTo>
                    <a:pt x="99727" y="174148"/>
                    <a:pt x="61341" y="167576"/>
                    <a:pt x="60388" y="175958"/>
                  </a:cubicBezTo>
                  <a:cubicBezTo>
                    <a:pt x="59436" y="184340"/>
                    <a:pt x="0" y="185769"/>
                    <a:pt x="0" y="199390"/>
                  </a:cubicBezTo>
                  <a:cubicBezTo>
                    <a:pt x="0" y="204533"/>
                    <a:pt x="2762" y="209677"/>
                    <a:pt x="9334" y="211106"/>
                  </a:cubicBezTo>
                  <a:cubicBezTo>
                    <a:pt x="17717" y="212915"/>
                    <a:pt x="28003" y="210153"/>
                    <a:pt x="35528" y="218630"/>
                  </a:cubicBezTo>
                  <a:cubicBezTo>
                    <a:pt x="43053" y="227012"/>
                    <a:pt x="64008" y="227489"/>
                    <a:pt x="78581" y="221869"/>
                  </a:cubicBezTo>
                  <a:cubicBezTo>
                    <a:pt x="93059" y="216249"/>
                    <a:pt x="103822" y="222821"/>
                    <a:pt x="103346" y="231203"/>
                  </a:cubicBezTo>
                  <a:cubicBezTo>
                    <a:pt x="102870" y="239585"/>
                    <a:pt x="70580" y="227965"/>
                    <a:pt x="60769" y="233966"/>
                  </a:cubicBezTo>
                  <a:cubicBezTo>
                    <a:pt x="50959" y="240062"/>
                    <a:pt x="20574" y="234918"/>
                    <a:pt x="21907" y="241490"/>
                  </a:cubicBezTo>
                  <a:cubicBezTo>
                    <a:pt x="23336" y="248063"/>
                    <a:pt x="38290" y="246634"/>
                    <a:pt x="50482" y="249015"/>
                  </a:cubicBezTo>
                  <a:cubicBezTo>
                    <a:pt x="62674" y="251396"/>
                    <a:pt x="51435" y="256540"/>
                    <a:pt x="50959" y="261683"/>
                  </a:cubicBezTo>
                  <a:cubicBezTo>
                    <a:pt x="50482" y="266827"/>
                    <a:pt x="57531" y="265874"/>
                    <a:pt x="69628" y="271970"/>
                  </a:cubicBezTo>
                  <a:cubicBezTo>
                    <a:pt x="81820" y="278066"/>
                    <a:pt x="101917" y="281781"/>
                    <a:pt x="95345" y="274733"/>
                  </a:cubicBezTo>
                  <a:cubicBezTo>
                    <a:pt x="88773" y="267684"/>
                    <a:pt x="108013" y="268637"/>
                    <a:pt x="111252" y="272828"/>
                  </a:cubicBezTo>
                  <a:cubicBezTo>
                    <a:pt x="114490" y="277019"/>
                    <a:pt x="123444" y="266732"/>
                    <a:pt x="132302" y="269113"/>
                  </a:cubicBezTo>
                  <a:cubicBezTo>
                    <a:pt x="141160" y="271494"/>
                    <a:pt x="144494" y="260731"/>
                    <a:pt x="151447" y="265398"/>
                  </a:cubicBezTo>
                  <a:cubicBezTo>
                    <a:pt x="158496" y="270065"/>
                    <a:pt x="191167" y="272828"/>
                    <a:pt x="202406" y="278924"/>
                  </a:cubicBezTo>
                  <a:cubicBezTo>
                    <a:pt x="213646" y="285020"/>
                    <a:pt x="229076" y="286448"/>
                    <a:pt x="227647" y="295307"/>
                  </a:cubicBezTo>
                  <a:cubicBezTo>
                    <a:pt x="226219" y="304165"/>
                    <a:pt x="236982" y="310737"/>
                    <a:pt x="249650" y="316357"/>
                  </a:cubicBezTo>
                  <a:cubicBezTo>
                    <a:pt x="262318" y="321977"/>
                    <a:pt x="264605" y="334169"/>
                    <a:pt x="264128" y="342074"/>
                  </a:cubicBezTo>
                  <a:cubicBezTo>
                    <a:pt x="263652" y="350075"/>
                    <a:pt x="277654" y="355600"/>
                    <a:pt x="275368" y="359410"/>
                  </a:cubicBezTo>
                  <a:cubicBezTo>
                    <a:pt x="272986" y="363125"/>
                    <a:pt x="274892" y="368268"/>
                    <a:pt x="283273" y="375793"/>
                  </a:cubicBezTo>
                  <a:cubicBezTo>
                    <a:pt x="291655" y="383317"/>
                    <a:pt x="270224" y="388937"/>
                    <a:pt x="275368" y="395414"/>
                  </a:cubicBezTo>
                  <a:cubicBezTo>
                    <a:pt x="280511" y="401987"/>
                    <a:pt x="267843" y="414560"/>
                    <a:pt x="282892" y="416941"/>
                  </a:cubicBezTo>
                  <a:cubicBezTo>
                    <a:pt x="297847" y="419322"/>
                    <a:pt x="295561" y="406654"/>
                    <a:pt x="306705" y="406654"/>
                  </a:cubicBezTo>
                  <a:cubicBezTo>
                    <a:pt x="317944" y="406654"/>
                    <a:pt x="306229" y="416464"/>
                    <a:pt x="312325" y="422561"/>
                  </a:cubicBezTo>
                  <a:cubicBezTo>
                    <a:pt x="318421" y="428657"/>
                    <a:pt x="330994" y="427228"/>
                    <a:pt x="342709" y="437038"/>
                  </a:cubicBezTo>
                  <a:cubicBezTo>
                    <a:pt x="354425" y="446849"/>
                    <a:pt x="346900" y="451516"/>
                    <a:pt x="336137" y="443611"/>
                  </a:cubicBezTo>
                  <a:cubicBezTo>
                    <a:pt x="325374" y="435610"/>
                    <a:pt x="294037" y="437515"/>
                    <a:pt x="294037" y="440372"/>
                  </a:cubicBezTo>
                  <a:cubicBezTo>
                    <a:pt x="294037" y="443135"/>
                    <a:pt x="328613" y="462851"/>
                    <a:pt x="336613" y="459994"/>
                  </a:cubicBezTo>
                  <a:cubicBezTo>
                    <a:pt x="344519" y="457232"/>
                    <a:pt x="355282" y="471710"/>
                    <a:pt x="350615" y="476377"/>
                  </a:cubicBezTo>
                  <a:cubicBezTo>
                    <a:pt x="345948" y="481044"/>
                    <a:pt x="348329" y="492760"/>
                    <a:pt x="347377" y="498380"/>
                  </a:cubicBezTo>
                  <a:cubicBezTo>
                    <a:pt x="346424" y="503999"/>
                    <a:pt x="334709" y="498380"/>
                    <a:pt x="327279" y="499332"/>
                  </a:cubicBezTo>
                  <a:cubicBezTo>
                    <a:pt x="319754" y="500285"/>
                    <a:pt x="314611" y="502571"/>
                    <a:pt x="314611" y="510572"/>
                  </a:cubicBezTo>
                  <a:cubicBezTo>
                    <a:pt x="314611" y="518573"/>
                    <a:pt x="302895" y="524097"/>
                    <a:pt x="301466" y="534003"/>
                  </a:cubicBezTo>
                  <a:cubicBezTo>
                    <a:pt x="300038" y="543814"/>
                    <a:pt x="310801" y="543338"/>
                    <a:pt x="316897" y="547529"/>
                  </a:cubicBezTo>
                  <a:cubicBezTo>
                    <a:pt x="322993" y="551720"/>
                    <a:pt x="305657" y="554577"/>
                    <a:pt x="304705" y="561530"/>
                  </a:cubicBezTo>
                  <a:cubicBezTo>
                    <a:pt x="303752" y="568579"/>
                    <a:pt x="320611" y="581152"/>
                    <a:pt x="326707" y="584486"/>
                  </a:cubicBezTo>
                  <a:cubicBezTo>
                    <a:pt x="332803" y="587724"/>
                    <a:pt x="327184" y="603631"/>
                    <a:pt x="329470" y="611632"/>
                  </a:cubicBezTo>
                  <a:cubicBezTo>
                    <a:pt x="331851" y="619633"/>
                    <a:pt x="339757" y="609727"/>
                    <a:pt x="338804" y="620014"/>
                  </a:cubicBezTo>
                  <a:cubicBezTo>
                    <a:pt x="337852" y="630301"/>
                    <a:pt x="346329" y="629825"/>
                    <a:pt x="346805" y="635921"/>
                  </a:cubicBezTo>
                  <a:cubicBezTo>
                    <a:pt x="347281" y="642017"/>
                    <a:pt x="361759" y="641064"/>
                    <a:pt x="358997" y="649446"/>
                  </a:cubicBezTo>
                  <a:cubicBezTo>
                    <a:pt x="356235" y="657923"/>
                    <a:pt x="363188" y="663924"/>
                    <a:pt x="366522" y="668591"/>
                  </a:cubicBezTo>
                  <a:cubicBezTo>
                    <a:pt x="369760" y="673259"/>
                    <a:pt x="381952" y="681260"/>
                    <a:pt x="384334" y="687356"/>
                  </a:cubicBezTo>
                  <a:cubicBezTo>
                    <a:pt x="386715" y="693452"/>
                    <a:pt x="393668" y="701357"/>
                    <a:pt x="402145" y="699071"/>
                  </a:cubicBezTo>
                  <a:cubicBezTo>
                    <a:pt x="410527" y="696690"/>
                    <a:pt x="411004" y="704691"/>
                    <a:pt x="417576" y="703739"/>
                  </a:cubicBezTo>
                  <a:cubicBezTo>
                    <a:pt x="424148" y="702786"/>
                    <a:pt x="434435" y="706501"/>
                    <a:pt x="436245" y="711740"/>
                  </a:cubicBezTo>
                  <a:cubicBezTo>
                    <a:pt x="438150" y="716883"/>
                    <a:pt x="458248" y="721550"/>
                    <a:pt x="463867" y="722503"/>
                  </a:cubicBezTo>
                  <a:cubicBezTo>
                    <a:pt x="469487" y="723455"/>
                    <a:pt x="470440" y="713168"/>
                    <a:pt x="475583" y="710311"/>
                  </a:cubicBezTo>
                  <a:cubicBezTo>
                    <a:pt x="480727" y="707549"/>
                    <a:pt x="478822" y="686879"/>
                    <a:pt x="483489" y="685546"/>
                  </a:cubicBezTo>
                  <a:cubicBezTo>
                    <a:pt x="488156" y="684117"/>
                    <a:pt x="486727" y="662591"/>
                    <a:pt x="482060" y="660781"/>
                  </a:cubicBezTo>
                  <a:cubicBezTo>
                    <a:pt x="477393" y="658876"/>
                    <a:pt x="479298" y="651446"/>
                    <a:pt x="490061" y="652875"/>
                  </a:cubicBezTo>
                  <a:cubicBezTo>
                    <a:pt x="500824" y="654304"/>
                    <a:pt x="497110" y="643541"/>
                    <a:pt x="502253" y="642112"/>
                  </a:cubicBezTo>
                  <a:cubicBezTo>
                    <a:pt x="507397" y="640683"/>
                    <a:pt x="505015" y="630872"/>
                    <a:pt x="508825" y="629920"/>
                  </a:cubicBezTo>
                  <a:cubicBezTo>
                    <a:pt x="512540" y="628967"/>
                    <a:pt x="512064" y="622395"/>
                    <a:pt x="509302" y="618680"/>
                  </a:cubicBezTo>
                  <a:cubicBezTo>
                    <a:pt x="506539" y="614966"/>
                    <a:pt x="509778" y="612108"/>
                    <a:pt x="515398" y="611156"/>
                  </a:cubicBezTo>
                  <a:cubicBezTo>
                    <a:pt x="521017" y="610203"/>
                    <a:pt x="519589" y="602297"/>
                    <a:pt x="512159" y="599440"/>
                  </a:cubicBezTo>
                  <a:cubicBezTo>
                    <a:pt x="504634" y="596678"/>
                    <a:pt x="507016" y="588200"/>
                    <a:pt x="514540" y="593344"/>
                  </a:cubicBezTo>
                  <a:cubicBezTo>
                    <a:pt x="522065" y="598487"/>
                    <a:pt x="527685" y="594773"/>
                    <a:pt x="523399" y="589153"/>
                  </a:cubicBezTo>
                  <a:cubicBezTo>
                    <a:pt x="519208" y="583533"/>
                    <a:pt x="528542" y="580771"/>
                    <a:pt x="538353" y="579818"/>
                  </a:cubicBezTo>
                  <a:cubicBezTo>
                    <a:pt x="548164" y="578866"/>
                    <a:pt x="553307" y="573722"/>
                    <a:pt x="551497" y="566198"/>
                  </a:cubicBezTo>
                  <a:cubicBezTo>
                    <a:pt x="549593" y="558768"/>
                    <a:pt x="562737" y="559149"/>
                    <a:pt x="559403" y="565721"/>
                  </a:cubicBezTo>
                  <a:cubicBezTo>
                    <a:pt x="556165" y="572294"/>
                    <a:pt x="557974" y="578771"/>
                    <a:pt x="562642" y="574103"/>
                  </a:cubicBezTo>
                  <a:cubicBezTo>
                    <a:pt x="567309" y="569436"/>
                    <a:pt x="576167" y="572675"/>
                    <a:pt x="592074" y="568007"/>
                  </a:cubicBezTo>
                  <a:cubicBezTo>
                    <a:pt x="607981" y="563340"/>
                    <a:pt x="623411" y="550196"/>
                    <a:pt x="627126" y="537623"/>
                  </a:cubicBezTo>
                  <a:cubicBezTo>
                    <a:pt x="630841" y="524954"/>
                    <a:pt x="649129" y="526383"/>
                    <a:pt x="646747" y="518001"/>
                  </a:cubicBezTo>
                  <a:cubicBezTo>
                    <a:pt x="644366" y="509619"/>
                    <a:pt x="649986" y="506285"/>
                    <a:pt x="661702" y="511905"/>
                  </a:cubicBezTo>
                  <a:cubicBezTo>
                    <a:pt x="673418" y="517525"/>
                    <a:pt x="664083" y="508190"/>
                    <a:pt x="677132" y="508190"/>
                  </a:cubicBezTo>
                  <a:cubicBezTo>
                    <a:pt x="690277" y="508190"/>
                    <a:pt x="687895" y="503523"/>
                    <a:pt x="700564" y="503047"/>
                  </a:cubicBezTo>
                  <a:cubicBezTo>
                    <a:pt x="713232" y="502571"/>
                    <a:pt x="745903" y="496951"/>
                    <a:pt x="757142" y="487616"/>
                  </a:cubicBezTo>
                  <a:cubicBezTo>
                    <a:pt x="768382" y="478282"/>
                    <a:pt x="792194" y="470281"/>
                    <a:pt x="802005" y="464185"/>
                  </a:cubicBezTo>
                  <a:cubicBezTo>
                    <a:pt x="811816" y="458089"/>
                    <a:pt x="814197" y="452945"/>
                    <a:pt x="808101" y="456279"/>
                  </a:cubicBezTo>
                  <a:cubicBezTo>
                    <a:pt x="802005" y="459517"/>
                    <a:pt x="789432" y="459994"/>
                    <a:pt x="780002" y="457708"/>
                  </a:cubicBezTo>
                  <a:cubicBezTo>
                    <a:pt x="770668" y="455327"/>
                    <a:pt x="755713" y="447421"/>
                    <a:pt x="744950" y="453517"/>
                  </a:cubicBezTo>
                  <a:cubicBezTo>
                    <a:pt x="734187" y="459613"/>
                    <a:pt x="740759" y="444659"/>
                    <a:pt x="749618" y="443230"/>
                  </a:cubicBezTo>
                  <a:cubicBezTo>
                    <a:pt x="758476" y="441801"/>
                    <a:pt x="754761" y="437610"/>
                    <a:pt x="752380" y="428276"/>
                  </a:cubicBezTo>
                  <a:cubicBezTo>
                    <a:pt x="749998" y="418941"/>
                    <a:pt x="767334" y="425037"/>
                    <a:pt x="774859" y="435705"/>
                  </a:cubicBezTo>
                  <a:cubicBezTo>
                    <a:pt x="782384" y="446468"/>
                    <a:pt x="796861" y="451136"/>
                    <a:pt x="809434" y="447421"/>
                  </a:cubicBezTo>
                  <a:cubicBezTo>
                    <a:pt x="822103" y="443706"/>
                    <a:pt x="809911" y="433419"/>
                    <a:pt x="815054" y="426371"/>
                  </a:cubicBezTo>
                  <a:cubicBezTo>
                    <a:pt x="820198" y="419322"/>
                    <a:pt x="776192" y="397414"/>
                    <a:pt x="773906" y="389890"/>
                  </a:cubicBezTo>
                  <a:cubicBezTo>
                    <a:pt x="771620" y="382365"/>
                    <a:pt x="785146" y="387509"/>
                    <a:pt x="797338" y="392652"/>
                  </a:cubicBezTo>
                  <a:cubicBezTo>
                    <a:pt x="809530" y="397796"/>
                    <a:pt x="812292" y="382841"/>
                    <a:pt x="812292" y="376269"/>
                  </a:cubicBezTo>
                  <a:cubicBezTo>
                    <a:pt x="812292" y="369697"/>
                    <a:pt x="786098" y="369221"/>
                    <a:pt x="774382" y="375793"/>
                  </a:cubicBezTo>
                  <a:cubicBezTo>
                    <a:pt x="762667" y="382365"/>
                    <a:pt x="751427" y="367411"/>
                    <a:pt x="767334" y="365506"/>
                  </a:cubicBezTo>
                  <a:cubicBezTo>
                    <a:pt x="783241" y="363601"/>
                    <a:pt x="768763" y="357124"/>
                    <a:pt x="773430" y="352457"/>
                  </a:cubicBezTo>
                  <a:cubicBezTo>
                    <a:pt x="778097" y="347789"/>
                    <a:pt x="798195" y="365982"/>
                    <a:pt x="808482" y="362744"/>
                  </a:cubicBezTo>
                  <a:cubicBezTo>
                    <a:pt x="818769" y="359505"/>
                    <a:pt x="826294" y="363220"/>
                    <a:pt x="835152" y="356171"/>
                  </a:cubicBezTo>
                  <a:cubicBezTo>
                    <a:pt x="844010" y="349123"/>
                    <a:pt x="819245" y="342646"/>
                    <a:pt x="814102" y="336550"/>
                  </a:cubicBezTo>
                  <a:cubicBezTo>
                    <a:pt x="808958" y="330454"/>
                    <a:pt x="839819" y="332835"/>
                    <a:pt x="849154" y="333311"/>
                  </a:cubicBezTo>
                  <a:cubicBezTo>
                    <a:pt x="858488" y="333787"/>
                    <a:pt x="860869" y="319786"/>
                    <a:pt x="853345" y="322548"/>
                  </a:cubicBezTo>
                  <a:cubicBezTo>
                    <a:pt x="845820" y="325310"/>
                    <a:pt x="819150" y="313213"/>
                    <a:pt x="824770" y="304736"/>
                  </a:cubicBezTo>
                  <a:cubicBezTo>
                    <a:pt x="830389" y="296354"/>
                    <a:pt x="840676" y="306165"/>
                    <a:pt x="852392" y="300069"/>
                  </a:cubicBezTo>
                  <a:cubicBezTo>
                    <a:pt x="864108" y="293973"/>
                    <a:pt x="853345" y="271113"/>
                    <a:pt x="844868" y="271113"/>
                  </a:cubicBezTo>
                  <a:cubicBezTo>
                    <a:pt x="836485" y="271113"/>
                    <a:pt x="816769" y="268351"/>
                    <a:pt x="816769" y="264065"/>
                  </a:cubicBezTo>
                  <a:cubicBezTo>
                    <a:pt x="816769" y="259873"/>
                    <a:pt x="800386" y="256064"/>
                    <a:pt x="805053" y="251872"/>
                  </a:cubicBezTo>
                  <a:cubicBezTo>
                    <a:pt x="809720" y="247681"/>
                    <a:pt x="815816" y="257016"/>
                    <a:pt x="826580" y="249110"/>
                  </a:cubicBezTo>
                  <a:cubicBezTo>
                    <a:pt x="837343" y="241205"/>
                    <a:pt x="859822" y="251015"/>
                    <a:pt x="869632" y="249110"/>
                  </a:cubicBezTo>
                  <a:cubicBezTo>
                    <a:pt x="879443" y="247205"/>
                    <a:pt x="865442" y="229013"/>
                    <a:pt x="859822" y="232251"/>
                  </a:cubicBezTo>
                  <a:cubicBezTo>
                    <a:pt x="854202" y="235490"/>
                    <a:pt x="835057" y="236442"/>
                    <a:pt x="833628" y="226631"/>
                  </a:cubicBezTo>
                  <a:cubicBezTo>
                    <a:pt x="832199" y="216820"/>
                    <a:pt x="851916" y="226631"/>
                    <a:pt x="855155" y="221964"/>
                  </a:cubicBezTo>
                  <a:cubicBezTo>
                    <a:pt x="858393" y="217297"/>
                    <a:pt x="828008" y="205105"/>
                    <a:pt x="823341" y="214916"/>
                  </a:cubicBezTo>
                  <a:cubicBezTo>
                    <a:pt x="818674" y="224726"/>
                    <a:pt x="801814" y="221488"/>
                    <a:pt x="810673" y="215868"/>
                  </a:cubicBezTo>
                  <a:cubicBezTo>
                    <a:pt x="819531" y="210248"/>
                    <a:pt x="821436" y="194342"/>
                    <a:pt x="820484" y="186436"/>
                  </a:cubicBezTo>
                  <a:cubicBezTo>
                    <a:pt x="819531" y="178530"/>
                    <a:pt x="852297" y="178054"/>
                    <a:pt x="848582" y="164909"/>
                  </a:cubicBezTo>
                  <a:cubicBezTo>
                    <a:pt x="844868" y="151860"/>
                    <a:pt x="864013" y="149003"/>
                    <a:pt x="874776" y="149003"/>
                  </a:cubicBezTo>
                  <a:cubicBezTo>
                    <a:pt x="885539" y="149003"/>
                    <a:pt x="874300" y="135001"/>
                    <a:pt x="864013" y="136334"/>
                  </a:cubicBezTo>
                  <a:cubicBezTo>
                    <a:pt x="853726" y="137763"/>
                    <a:pt x="842963" y="149384"/>
                    <a:pt x="837819" y="144716"/>
                  </a:cubicBezTo>
                  <a:cubicBezTo>
                    <a:pt x="832676" y="140049"/>
                    <a:pt x="850011" y="131572"/>
                    <a:pt x="859345" y="131572"/>
                  </a:cubicBezTo>
                  <a:cubicBezTo>
                    <a:pt x="868680" y="131572"/>
                    <a:pt x="891159" y="130619"/>
                    <a:pt x="899065" y="125952"/>
                  </a:cubicBezTo>
                  <a:cubicBezTo>
                    <a:pt x="906970" y="121285"/>
                    <a:pt x="885063" y="117094"/>
                    <a:pt x="870109" y="118903"/>
                  </a:cubicBezTo>
                  <a:cubicBezTo>
                    <a:pt x="855155" y="120809"/>
                    <a:pt x="855155" y="114236"/>
                    <a:pt x="877634" y="113760"/>
                  </a:cubicBezTo>
                  <a:cubicBezTo>
                    <a:pt x="900113" y="113284"/>
                    <a:pt x="896302" y="108616"/>
                    <a:pt x="912209" y="106711"/>
                  </a:cubicBezTo>
                  <a:cubicBezTo>
                    <a:pt x="928116" y="104806"/>
                    <a:pt x="922972" y="98329"/>
                    <a:pt x="932783" y="97853"/>
                  </a:cubicBezTo>
                  <a:cubicBezTo>
                    <a:pt x="942594" y="97377"/>
                    <a:pt x="968311" y="86614"/>
                    <a:pt x="968311" y="81470"/>
                  </a:cubicBezTo>
                  <a:cubicBezTo>
                    <a:pt x="968597" y="76327"/>
                    <a:pt x="931640" y="66040"/>
                    <a:pt x="914400" y="66040"/>
                  </a:cubicBezTo>
                  <a:close/>
                  <a:moveTo>
                    <a:pt x="331565" y="473424"/>
                  </a:moveTo>
                  <a:cubicBezTo>
                    <a:pt x="332042" y="465995"/>
                    <a:pt x="323659" y="470662"/>
                    <a:pt x="318897" y="461708"/>
                  </a:cubicBezTo>
                  <a:cubicBezTo>
                    <a:pt x="314230" y="452850"/>
                    <a:pt x="290322" y="449135"/>
                    <a:pt x="288036" y="456088"/>
                  </a:cubicBezTo>
                  <a:cubicBezTo>
                    <a:pt x="287084" y="458851"/>
                    <a:pt x="279654" y="463137"/>
                    <a:pt x="285655" y="469614"/>
                  </a:cubicBezTo>
                  <a:cubicBezTo>
                    <a:pt x="291751" y="476186"/>
                    <a:pt x="295942" y="473329"/>
                    <a:pt x="302990" y="479901"/>
                  </a:cubicBezTo>
                  <a:cubicBezTo>
                    <a:pt x="310039" y="486569"/>
                    <a:pt x="331089" y="480949"/>
                    <a:pt x="331565" y="4734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154ED52-A2CA-BE05-856B-A4773D702429}"/>
                </a:ext>
              </a:extLst>
            </p:cNvPr>
            <p:cNvSpPr/>
            <p:nvPr/>
          </p:nvSpPr>
          <p:spPr>
            <a:xfrm>
              <a:off x="1773533" y="969625"/>
              <a:ext cx="2581058" cy="1982944"/>
            </a:xfrm>
            <a:custGeom>
              <a:avLst/>
              <a:gdLst>
                <a:gd name="connsiteX0" fmla="*/ 278606 w 1406992"/>
                <a:gd name="connsiteY0" fmla="*/ 947025 h 1080946"/>
                <a:gd name="connsiteX1" fmla="*/ 260318 w 1406992"/>
                <a:gd name="connsiteY1" fmla="*/ 938548 h 1080946"/>
                <a:gd name="connsiteX2" fmla="*/ 241745 w 1406992"/>
                <a:gd name="connsiteY2" fmla="*/ 917879 h 1080946"/>
                <a:gd name="connsiteX3" fmla="*/ 221075 w 1406992"/>
                <a:gd name="connsiteY3" fmla="*/ 913307 h 1080946"/>
                <a:gd name="connsiteX4" fmla="*/ 204597 w 1406992"/>
                <a:gd name="connsiteY4" fmla="*/ 910830 h 1080946"/>
                <a:gd name="connsiteX5" fmla="*/ 209550 w 1406992"/>
                <a:gd name="connsiteY5" fmla="*/ 918165 h 1080946"/>
                <a:gd name="connsiteX6" fmla="*/ 216884 w 1406992"/>
                <a:gd name="connsiteY6" fmla="*/ 923118 h 1080946"/>
                <a:gd name="connsiteX7" fmla="*/ 227743 w 1406992"/>
                <a:gd name="connsiteY7" fmla="*/ 931500 h 1080946"/>
                <a:gd name="connsiteX8" fmla="*/ 238220 w 1406992"/>
                <a:gd name="connsiteY8" fmla="*/ 938548 h 1080946"/>
                <a:gd name="connsiteX9" fmla="*/ 246602 w 1406992"/>
                <a:gd name="connsiteY9" fmla="*/ 947311 h 1080946"/>
                <a:gd name="connsiteX10" fmla="*/ 254699 w 1406992"/>
                <a:gd name="connsiteY10" fmla="*/ 950835 h 1080946"/>
                <a:gd name="connsiteX11" fmla="*/ 261747 w 1406992"/>
                <a:gd name="connsiteY11" fmla="*/ 959789 h 1080946"/>
                <a:gd name="connsiteX12" fmla="*/ 286703 w 1406992"/>
                <a:gd name="connsiteY12" fmla="*/ 959884 h 1080946"/>
                <a:gd name="connsiteX13" fmla="*/ 288322 w 1406992"/>
                <a:gd name="connsiteY13" fmla="*/ 953312 h 1080946"/>
                <a:gd name="connsiteX14" fmla="*/ 278606 w 1406992"/>
                <a:gd name="connsiteY14" fmla="*/ 947025 h 1080946"/>
                <a:gd name="connsiteX15" fmla="*/ 266700 w 1406992"/>
                <a:gd name="connsiteY15" fmla="*/ 389527 h 1080946"/>
                <a:gd name="connsiteX16" fmla="*/ 289179 w 1406992"/>
                <a:gd name="connsiteY16" fmla="*/ 414768 h 1080946"/>
                <a:gd name="connsiteX17" fmla="*/ 299752 w 1406992"/>
                <a:gd name="connsiteY17" fmla="*/ 407720 h 1080946"/>
                <a:gd name="connsiteX18" fmla="*/ 315182 w 1406992"/>
                <a:gd name="connsiteY18" fmla="*/ 403529 h 1080946"/>
                <a:gd name="connsiteX19" fmla="*/ 330613 w 1406992"/>
                <a:gd name="connsiteY19" fmla="*/ 391623 h 1080946"/>
                <a:gd name="connsiteX20" fmla="*/ 345376 w 1406992"/>
                <a:gd name="connsiteY20" fmla="*/ 376192 h 1080946"/>
                <a:gd name="connsiteX21" fmla="*/ 358045 w 1406992"/>
                <a:gd name="connsiteY21" fmla="*/ 360762 h 1080946"/>
                <a:gd name="connsiteX22" fmla="*/ 408527 w 1406992"/>
                <a:gd name="connsiteY22" fmla="*/ 339711 h 1080946"/>
                <a:gd name="connsiteX23" fmla="*/ 388906 w 1406992"/>
                <a:gd name="connsiteY23" fmla="*/ 322185 h 1080946"/>
                <a:gd name="connsiteX24" fmla="*/ 356616 w 1406992"/>
                <a:gd name="connsiteY24" fmla="*/ 318661 h 1080946"/>
                <a:gd name="connsiteX25" fmla="*/ 346805 w 1406992"/>
                <a:gd name="connsiteY25" fmla="*/ 315137 h 1080946"/>
                <a:gd name="connsiteX26" fmla="*/ 315278 w 1406992"/>
                <a:gd name="connsiteY26" fmla="*/ 305993 h 1080946"/>
                <a:gd name="connsiteX27" fmla="*/ 265462 w 1406992"/>
                <a:gd name="connsiteY27" fmla="*/ 313708 h 1080946"/>
                <a:gd name="connsiteX28" fmla="*/ 272510 w 1406992"/>
                <a:gd name="connsiteY28" fmla="*/ 328472 h 1080946"/>
                <a:gd name="connsiteX29" fmla="*/ 261271 w 1406992"/>
                <a:gd name="connsiteY29" fmla="*/ 352284 h 1080946"/>
                <a:gd name="connsiteX30" fmla="*/ 247269 w 1406992"/>
                <a:gd name="connsiteY30" fmla="*/ 376097 h 1080946"/>
                <a:gd name="connsiteX31" fmla="*/ 266700 w 1406992"/>
                <a:gd name="connsiteY31" fmla="*/ 389527 h 1080946"/>
                <a:gd name="connsiteX32" fmla="*/ 617506 w 1406992"/>
                <a:gd name="connsiteY32" fmla="*/ 447058 h 1080946"/>
                <a:gd name="connsiteX33" fmla="*/ 639985 w 1406992"/>
                <a:gd name="connsiteY33" fmla="*/ 446391 h 1080946"/>
                <a:gd name="connsiteX34" fmla="*/ 611886 w 1406992"/>
                <a:gd name="connsiteY34" fmla="*/ 425341 h 1080946"/>
                <a:gd name="connsiteX35" fmla="*/ 586645 w 1406992"/>
                <a:gd name="connsiteY35" fmla="*/ 412673 h 1080946"/>
                <a:gd name="connsiteX36" fmla="*/ 580358 w 1406992"/>
                <a:gd name="connsiteY36" fmla="*/ 390194 h 1080946"/>
                <a:gd name="connsiteX37" fmla="*/ 574072 w 1406992"/>
                <a:gd name="connsiteY37" fmla="*/ 354380 h 1080946"/>
                <a:gd name="connsiteX38" fmla="*/ 576167 w 1406992"/>
                <a:gd name="connsiteY38" fmla="*/ 331901 h 1080946"/>
                <a:gd name="connsiteX39" fmla="*/ 545306 w 1406992"/>
                <a:gd name="connsiteY39" fmla="*/ 338949 h 1080946"/>
                <a:gd name="connsiteX40" fmla="*/ 564928 w 1406992"/>
                <a:gd name="connsiteY40" fmla="*/ 355809 h 1080946"/>
                <a:gd name="connsiteX41" fmla="*/ 543211 w 1406992"/>
                <a:gd name="connsiteY41" fmla="*/ 347427 h 1080946"/>
                <a:gd name="connsiteX42" fmla="*/ 526352 w 1406992"/>
                <a:gd name="connsiteY42" fmla="*/ 347427 h 1080946"/>
                <a:gd name="connsiteX43" fmla="*/ 536829 w 1406992"/>
                <a:gd name="connsiteY43" fmla="*/ 386003 h 1080946"/>
                <a:gd name="connsiteX44" fmla="*/ 527018 w 1406992"/>
                <a:gd name="connsiteY44" fmla="*/ 394385 h 1080946"/>
                <a:gd name="connsiteX45" fmla="*/ 515112 w 1406992"/>
                <a:gd name="connsiteY45" fmla="*/ 367048 h 1080946"/>
                <a:gd name="connsiteX46" fmla="*/ 485680 w 1406992"/>
                <a:gd name="connsiteY46" fmla="*/ 355809 h 1080946"/>
                <a:gd name="connsiteX47" fmla="*/ 497586 w 1406992"/>
                <a:gd name="connsiteY47" fmla="*/ 369144 h 1080946"/>
                <a:gd name="connsiteX48" fmla="*/ 479298 w 1406992"/>
                <a:gd name="connsiteY48" fmla="*/ 370572 h 1080946"/>
                <a:gd name="connsiteX49" fmla="*/ 474345 w 1406992"/>
                <a:gd name="connsiteY49" fmla="*/ 366381 h 1080946"/>
                <a:gd name="connsiteX50" fmla="*/ 449104 w 1406992"/>
                <a:gd name="connsiteY50" fmla="*/ 354475 h 1080946"/>
                <a:gd name="connsiteX51" fmla="*/ 438626 w 1406992"/>
                <a:gd name="connsiteY51" fmla="*/ 369239 h 1080946"/>
                <a:gd name="connsiteX52" fmla="*/ 426720 w 1406992"/>
                <a:gd name="connsiteY52" fmla="*/ 364286 h 1080946"/>
                <a:gd name="connsiteX53" fmla="*/ 429482 w 1406992"/>
                <a:gd name="connsiteY53" fmla="*/ 345998 h 1080946"/>
                <a:gd name="connsiteX54" fmla="*/ 389477 w 1406992"/>
                <a:gd name="connsiteY54" fmla="*/ 355142 h 1080946"/>
                <a:gd name="connsiteX55" fmla="*/ 360712 w 1406992"/>
                <a:gd name="connsiteY55" fmla="*/ 372001 h 1080946"/>
                <a:gd name="connsiteX56" fmla="*/ 355759 w 1406992"/>
                <a:gd name="connsiteY56" fmla="*/ 383241 h 1080946"/>
                <a:gd name="connsiteX57" fmla="*/ 363474 w 1406992"/>
                <a:gd name="connsiteY57" fmla="*/ 396576 h 1080946"/>
                <a:gd name="connsiteX58" fmla="*/ 369761 w 1406992"/>
                <a:gd name="connsiteY58" fmla="*/ 404291 h 1080946"/>
                <a:gd name="connsiteX59" fmla="*/ 406908 w 1406992"/>
                <a:gd name="connsiteY59" fmla="*/ 399338 h 1080946"/>
                <a:gd name="connsiteX60" fmla="*/ 365474 w 1406992"/>
                <a:gd name="connsiteY60" fmla="*/ 415435 h 1080946"/>
                <a:gd name="connsiteX61" fmla="*/ 411766 w 1406992"/>
                <a:gd name="connsiteY61" fmla="*/ 425246 h 1080946"/>
                <a:gd name="connsiteX62" fmla="*/ 465772 w 1406992"/>
                <a:gd name="connsiteY62" fmla="*/ 432961 h 1080946"/>
                <a:gd name="connsiteX63" fmla="*/ 425101 w 1406992"/>
                <a:gd name="connsiteY63" fmla="*/ 435723 h 1080946"/>
                <a:gd name="connsiteX64" fmla="*/ 378809 w 1406992"/>
                <a:gd name="connsiteY64" fmla="*/ 446296 h 1080946"/>
                <a:gd name="connsiteX65" fmla="*/ 400526 w 1406992"/>
                <a:gd name="connsiteY65" fmla="*/ 461060 h 1080946"/>
                <a:gd name="connsiteX66" fmla="*/ 437007 w 1406992"/>
                <a:gd name="connsiteY66" fmla="*/ 468775 h 1080946"/>
                <a:gd name="connsiteX67" fmla="*/ 471392 w 1406992"/>
                <a:gd name="connsiteY67" fmla="*/ 484206 h 1080946"/>
                <a:gd name="connsiteX68" fmla="*/ 519113 w 1406992"/>
                <a:gd name="connsiteY68" fmla="*/ 473728 h 1080946"/>
                <a:gd name="connsiteX69" fmla="*/ 542258 w 1406992"/>
                <a:gd name="connsiteY69" fmla="*/ 463917 h 1080946"/>
                <a:gd name="connsiteX70" fmla="*/ 554165 w 1406992"/>
                <a:gd name="connsiteY70" fmla="*/ 464584 h 1080946"/>
                <a:gd name="connsiteX71" fmla="*/ 574548 w 1406992"/>
                <a:gd name="connsiteY71" fmla="*/ 471633 h 1080946"/>
                <a:gd name="connsiteX72" fmla="*/ 624364 w 1406992"/>
                <a:gd name="connsiteY72" fmla="*/ 472299 h 1080946"/>
                <a:gd name="connsiteX73" fmla="*/ 613791 w 1406992"/>
                <a:gd name="connsiteY73" fmla="*/ 458298 h 1080946"/>
                <a:gd name="connsiteX74" fmla="*/ 601885 w 1406992"/>
                <a:gd name="connsiteY74" fmla="*/ 457631 h 1080946"/>
                <a:gd name="connsiteX75" fmla="*/ 617506 w 1406992"/>
                <a:gd name="connsiteY75" fmla="*/ 447058 h 1080946"/>
                <a:gd name="connsiteX76" fmla="*/ 350901 w 1406992"/>
                <a:gd name="connsiteY76" fmla="*/ 274465 h 1080946"/>
                <a:gd name="connsiteX77" fmla="*/ 375476 w 1406992"/>
                <a:gd name="connsiteY77" fmla="*/ 258368 h 1080946"/>
                <a:gd name="connsiteX78" fmla="*/ 350901 w 1406992"/>
                <a:gd name="connsiteY78" fmla="*/ 274465 h 1080946"/>
                <a:gd name="connsiteX79" fmla="*/ 292608 w 1406992"/>
                <a:gd name="connsiteY79" fmla="*/ 254844 h 1080946"/>
                <a:gd name="connsiteX80" fmla="*/ 298228 w 1406992"/>
                <a:gd name="connsiteY80" fmla="*/ 263988 h 1080946"/>
                <a:gd name="connsiteX81" fmla="*/ 309467 w 1406992"/>
                <a:gd name="connsiteY81" fmla="*/ 261892 h 1080946"/>
                <a:gd name="connsiteX82" fmla="*/ 322136 w 1406992"/>
                <a:gd name="connsiteY82" fmla="*/ 254177 h 1080946"/>
                <a:gd name="connsiteX83" fmla="*/ 333375 w 1406992"/>
                <a:gd name="connsiteY83" fmla="*/ 266845 h 1080946"/>
                <a:gd name="connsiteX84" fmla="*/ 346710 w 1406992"/>
                <a:gd name="connsiteY84" fmla="*/ 254939 h 1080946"/>
                <a:gd name="connsiteX85" fmla="*/ 357188 w 1406992"/>
                <a:gd name="connsiteY85" fmla="*/ 247890 h 1080946"/>
                <a:gd name="connsiteX86" fmla="*/ 366332 w 1406992"/>
                <a:gd name="connsiteY86" fmla="*/ 233127 h 1080946"/>
                <a:gd name="connsiteX87" fmla="*/ 371285 w 1406992"/>
                <a:gd name="connsiteY87" fmla="*/ 247128 h 1080946"/>
                <a:gd name="connsiteX88" fmla="*/ 386048 w 1406992"/>
                <a:gd name="connsiteY88" fmla="*/ 243604 h 1080946"/>
                <a:gd name="connsiteX89" fmla="*/ 398717 w 1406992"/>
                <a:gd name="connsiteY89" fmla="*/ 237318 h 1080946"/>
                <a:gd name="connsiteX90" fmla="*/ 398717 w 1406992"/>
                <a:gd name="connsiteY90" fmla="*/ 225411 h 1080946"/>
                <a:gd name="connsiteX91" fmla="*/ 408527 w 1406992"/>
                <a:gd name="connsiteY91" fmla="*/ 217029 h 1080946"/>
                <a:gd name="connsiteX92" fmla="*/ 395859 w 1406992"/>
                <a:gd name="connsiteY92" fmla="*/ 209981 h 1080946"/>
                <a:gd name="connsiteX93" fmla="*/ 386048 w 1406992"/>
                <a:gd name="connsiteY93" fmla="*/ 216267 h 1080946"/>
                <a:gd name="connsiteX94" fmla="*/ 364998 w 1406992"/>
                <a:gd name="connsiteY94" fmla="*/ 214172 h 1080946"/>
                <a:gd name="connsiteX95" fmla="*/ 336233 w 1406992"/>
                <a:gd name="connsiteY95" fmla="*/ 228936 h 1080946"/>
                <a:gd name="connsiteX96" fmla="*/ 313754 w 1406992"/>
                <a:gd name="connsiteY96" fmla="*/ 243699 h 1080946"/>
                <a:gd name="connsiteX97" fmla="*/ 292608 w 1406992"/>
                <a:gd name="connsiteY97" fmla="*/ 254844 h 1080946"/>
                <a:gd name="connsiteX98" fmla="*/ 402050 w 1406992"/>
                <a:gd name="connsiteY98" fmla="*/ 251319 h 1080946"/>
                <a:gd name="connsiteX99" fmla="*/ 404146 w 1406992"/>
                <a:gd name="connsiteY99" fmla="*/ 261892 h 1080946"/>
                <a:gd name="connsiteX100" fmla="*/ 402717 w 1406992"/>
                <a:gd name="connsiteY100" fmla="*/ 264654 h 1080946"/>
                <a:gd name="connsiteX101" fmla="*/ 390811 w 1406992"/>
                <a:gd name="connsiteY101" fmla="*/ 275227 h 1080946"/>
                <a:gd name="connsiteX102" fmla="*/ 406908 w 1406992"/>
                <a:gd name="connsiteY102" fmla="*/ 275227 h 1080946"/>
                <a:gd name="connsiteX103" fmla="*/ 378809 w 1406992"/>
                <a:gd name="connsiteY103" fmla="*/ 284371 h 1080946"/>
                <a:gd name="connsiteX104" fmla="*/ 399193 w 1406992"/>
                <a:gd name="connsiteY104" fmla="*/ 289991 h 1080946"/>
                <a:gd name="connsiteX105" fmla="*/ 420910 w 1406992"/>
                <a:gd name="connsiteY105" fmla="*/ 287895 h 1080946"/>
                <a:gd name="connsiteX106" fmla="*/ 433578 w 1406992"/>
                <a:gd name="connsiteY106" fmla="*/ 282942 h 1080946"/>
                <a:gd name="connsiteX107" fmla="*/ 463772 w 1406992"/>
                <a:gd name="connsiteY107" fmla="*/ 285038 h 1080946"/>
                <a:gd name="connsiteX108" fmla="*/ 440626 w 1406992"/>
                <a:gd name="connsiteY108" fmla="*/ 297706 h 1080946"/>
                <a:gd name="connsiteX109" fmla="*/ 439960 w 1406992"/>
                <a:gd name="connsiteY109" fmla="*/ 312470 h 1080946"/>
                <a:gd name="connsiteX110" fmla="*/ 496062 w 1406992"/>
                <a:gd name="connsiteY110" fmla="*/ 294944 h 1080946"/>
                <a:gd name="connsiteX111" fmla="*/ 518541 w 1406992"/>
                <a:gd name="connsiteY111" fmla="*/ 293515 h 1080946"/>
                <a:gd name="connsiteX112" fmla="*/ 554355 w 1406992"/>
                <a:gd name="connsiteY112" fmla="*/ 291420 h 1080946"/>
                <a:gd name="connsiteX113" fmla="*/ 559975 w 1406992"/>
                <a:gd name="connsiteY113" fmla="*/ 259130 h 1080946"/>
                <a:gd name="connsiteX114" fmla="*/ 542449 w 1406992"/>
                <a:gd name="connsiteY114" fmla="*/ 265416 h 1080946"/>
                <a:gd name="connsiteX115" fmla="*/ 524161 w 1406992"/>
                <a:gd name="connsiteY115" fmla="*/ 250653 h 1080946"/>
                <a:gd name="connsiteX116" fmla="*/ 512921 w 1406992"/>
                <a:gd name="connsiteY116" fmla="*/ 233793 h 1080946"/>
                <a:gd name="connsiteX117" fmla="*/ 496062 w 1406992"/>
                <a:gd name="connsiteY117" fmla="*/ 251319 h 1080946"/>
                <a:gd name="connsiteX118" fmla="*/ 497491 w 1406992"/>
                <a:gd name="connsiteY118" fmla="*/ 261892 h 1080946"/>
                <a:gd name="connsiteX119" fmla="*/ 509397 w 1406992"/>
                <a:gd name="connsiteY119" fmla="*/ 273798 h 1080946"/>
                <a:gd name="connsiteX120" fmla="*/ 472916 w 1406992"/>
                <a:gd name="connsiteY120" fmla="*/ 267512 h 1080946"/>
                <a:gd name="connsiteX121" fmla="*/ 435769 w 1406992"/>
                <a:gd name="connsiteY121" fmla="*/ 250653 h 1080946"/>
                <a:gd name="connsiteX122" fmla="*/ 418910 w 1406992"/>
                <a:gd name="connsiteY122" fmla="*/ 241509 h 1080946"/>
                <a:gd name="connsiteX123" fmla="*/ 402050 w 1406992"/>
                <a:gd name="connsiteY123" fmla="*/ 251319 h 1080946"/>
                <a:gd name="connsiteX124" fmla="*/ 438626 w 1406992"/>
                <a:gd name="connsiteY124" fmla="*/ 200837 h 1080946"/>
                <a:gd name="connsiteX125" fmla="*/ 417576 w 1406992"/>
                <a:gd name="connsiteY125" fmla="*/ 196646 h 1080946"/>
                <a:gd name="connsiteX126" fmla="*/ 438626 w 1406992"/>
                <a:gd name="connsiteY126" fmla="*/ 200837 h 1080946"/>
                <a:gd name="connsiteX127" fmla="*/ 496824 w 1406992"/>
                <a:gd name="connsiteY127" fmla="*/ 197313 h 1080946"/>
                <a:gd name="connsiteX128" fmla="*/ 487013 w 1406992"/>
                <a:gd name="connsiteY128" fmla="*/ 191026 h 1080946"/>
                <a:gd name="connsiteX129" fmla="*/ 447008 w 1406992"/>
                <a:gd name="connsiteY129" fmla="*/ 203694 h 1080946"/>
                <a:gd name="connsiteX130" fmla="*/ 468059 w 1406992"/>
                <a:gd name="connsiteY130" fmla="*/ 217696 h 1080946"/>
                <a:gd name="connsiteX131" fmla="*/ 490538 w 1406992"/>
                <a:gd name="connsiteY131" fmla="*/ 203694 h 1080946"/>
                <a:gd name="connsiteX132" fmla="*/ 496824 w 1406992"/>
                <a:gd name="connsiteY132" fmla="*/ 197313 h 1080946"/>
                <a:gd name="connsiteX133" fmla="*/ 462439 w 1406992"/>
                <a:gd name="connsiteY133" fmla="*/ 183978 h 1080946"/>
                <a:gd name="connsiteX134" fmla="*/ 481394 w 1406992"/>
                <a:gd name="connsiteY134" fmla="*/ 181882 h 1080946"/>
                <a:gd name="connsiteX135" fmla="*/ 508064 w 1406992"/>
                <a:gd name="connsiteY135" fmla="*/ 178358 h 1080946"/>
                <a:gd name="connsiteX136" fmla="*/ 473678 w 1406992"/>
                <a:gd name="connsiteY136" fmla="*/ 169976 h 1080946"/>
                <a:gd name="connsiteX137" fmla="*/ 443484 w 1406992"/>
                <a:gd name="connsiteY137" fmla="*/ 182644 h 1080946"/>
                <a:gd name="connsiteX138" fmla="*/ 462439 w 1406992"/>
                <a:gd name="connsiteY138" fmla="*/ 183978 h 1080946"/>
                <a:gd name="connsiteX139" fmla="*/ 579596 w 1406992"/>
                <a:gd name="connsiteY139" fmla="*/ 162261 h 1080946"/>
                <a:gd name="connsiteX140" fmla="*/ 600647 w 1406992"/>
                <a:gd name="connsiteY140" fmla="*/ 172071 h 1080946"/>
                <a:gd name="connsiteX141" fmla="*/ 575405 w 1406992"/>
                <a:gd name="connsiteY141" fmla="*/ 176262 h 1080946"/>
                <a:gd name="connsiteX142" fmla="*/ 595789 w 1406992"/>
                <a:gd name="connsiteY142" fmla="*/ 181882 h 1080946"/>
                <a:gd name="connsiteX143" fmla="*/ 637889 w 1406992"/>
                <a:gd name="connsiteY143" fmla="*/ 189597 h 1080946"/>
                <a:gd name="connsiteX144" fmla="*/ 667322 w 1406992"/>
                <a:gd name="connsiteY144" fmla="*/ 193122 h 1080946"/>
                <a:gd name="connsiteX145" fmla="*/ 661035 w 1406992"/>
                <a:gd name="connsiteY145" fmla="*/ 175596 h 1080946"/>
                <a:gd name="connsiteX146" fmla="*/ 642080 w 1406992"/>
                <a:gd name="connsiteY146" fmla="*/ 164356 h 1080946"/>
                <a:gd name="connsiteX147" fmla="*/ 625221 w 1406992"/>
                <a:gd name="connsiteY147" fmla="*/ 153117 h 1080946"/>
                <a:gd name="connsiteX148" fmla="*/ 614744 w 1406992"/>
                <a:gd name="connsiteY148" fmla="*/ 151688 h 1080946"/>
                <a:gd name="connsiteX149" fmla="*/ 569119 w 1406992"/>
                <a:gd name="connsiteY149" fmla="*/ 145401 h 1080946"/>
                <a:gd name="connsiteX150" fmla="*/ 579596 w 1406992"/>
                <a:gd name="connsiteY150" fmla="*/ 162261 h 1080946"/>
                <a:gd name="connsiteX151" fmla="*/ 584549 w 1406992"/>
                <a:gd name="connsiteY151" fmla="*/ 221125 h 1080946"/>
                <a:gd name="connsiteX152" fmla="*/ 560737 w 1406992"/>
                <a:gd name="connsiteY152" fmla="*/ 202170 h 1080946"/>
                <a:gd name="connsiteX153" fmla="*/ 584549 w 1406992"/>
                <a:gd name="connsiteY153" fmla="*/ 221125 h 1080946"/>
                <a:gd name="connsiteX154" fmla="*/ 675704 w 1406992"/>
                <a:gd name="connsiteY154" fmla="*/ 129304 h 1080946"/>
                <a:gd name="connsiteX155" fmla="*/ 654653 w 1406992"/>
                <a:gd name="connsiteY155" fmla="*/ 121589 h 1080946"/>
                <a:gd name="connsiteX156" fmla="*/ 675704 w 1406992"/>
                <a:gd name="connsiteY156" fmla="*/ 129304 h 1080946"/>
                <a:gd name="connsiteX157" fmla="*/ 596456 w 1406992"/>
                <a:gd name="connsiteY157" fmla="*/ 288562 h 1080946"/>
                <a:gd name="connsiteX158" fmla="*/ 581692 w 1406992"/>
                <a:gd name="connsiteY158" fmla="*/ 280847 h 1080946"/>
                <a:gd name="connsiteX159" fmla="*/ 596456 w 1406992"/>
                <a:gd name="connsiteY159" fmla="*/ 288562 h 1080946"/>
                <a:gd name="connsiteX160" fmla="*/ 675704 w 1406992"/>
                <a:gd name="connsiteY160" fmla="*/ 239413 h 1080946"/>
                <a:gd name="connsiteX161" fmla="*/ 646271 w 1406992"/>
                <a:gd name="connsiteY161" fmla="*/ 233127 h 1080946"/>
                <a:gd name="connsiteX162" fmla="*/ 651224 w 1406992"/>
                <a:gd name="connsiteY162" fmla="*/ 251415 h 1080946"/>
                <a:gd name="connsiteX163" fmla="*/ 632936 w 1406992"/>
                <a:gd name="connsiteY163" fmla="*/ 246462 h 1080946"/>
                <a:gd name="connsiteX164" fmla="*/ 627317 w 1406992"/>
                <a:gd name="connsiteY164" fmla="*/ 257701 h 1080946"/>
                <a:gd name="connsiteX165" fmla="*/ 617506 w 1406992"/>
                <a:gd name="connsiteY165" fmla="*/ 258368 h 1080946"/>
                <a:gd name="connsiteX166" fmla="*/ 591503 w 1406992"/>
                <a:gd name="connsiteY166" fmla="*/ 234555 h 1080946"/>
                <a:gd name="connsiteX167" fmla="*/ 589407 w 1406992"/>
                <a:gd name="connsiteY167" fmla="*/ 254177 h 1080946"/>
                <a:gd name="connsiteX168" fmla="*/ 614648 w 1406992"/>
                <a:gd name="connsiteY168" fmla="*/ 271703 h 1080946"/>
                <a:gd name="connsiteX169" fmla="*/ 652558 w 1406992"/>
                <a:gd name="connsiteY169" fmla="*/ 271036 h 1080946"/>
                <a:gd name="connsiteX170" fmla="*/ 649034 w 1406992"/>
                <a:gd name="connsiteY170" fmla="*/ 290658 h 1080946"/>
                <a:gd name="connsiteX171" fmla="*/ 681990 w 1406992"/>
                <a:gd name="connsiteY171" fmla="*/ 292086 h 1080946"/>
                <a:gd name="connsiteX172" fmla="*/ 695325 w 1406992"/>
                <a:gd name="connsiteY172" fmla="*/ 279418 h 1080946"/>
                <a:gd name="connsiteX173" fmla="*/ 693896 w 1406992"/>
                <a:gd name="connsiteY173" fmla="*/ 263321 h 1080946"/>
                <a:gd name="connsiteX174" fmla="*/ 675704 w 1406992"/>
                <a:gd name="connsiteY174" fmla="*/ 239413 h 1080946"/>
                <a:gd name="connsiteX175" fmla="*/ 705231 w 1406992"/>
                <a:gd name="connsiteY175" fmla="*/ 197979 h 1080946"/>
                <a:gd name="connsiteX176" fmla="*/ 733330 w 1406992"/>
                <a:gd name="connsiteY176" fmla="*/ 193026 h 1080946"/>
                <a:gd name="connsiteX177" fmla="*/ 734759 w 1406992"/>
                <a:gd name="connsiteY177" fmla="*/ 181120 h 1080946"/>
                <a:gd name="connsiteX178" fmla="*/ 717899 w 1406992"/>
                <a:gd name="connsiteY178" fmla="*/ 174834 h 1080946"/>
                <a:gd name="connsiteX179" fmla="*/ 684943 w 1406992"/>
                <a:gd name="connsiteY179" fmla="*/ 164261 h 1080946"/>
                <a:gd name="connsiteX180" fmla="*/ 705231 w 1406992"/>
                <a:gd name="connsiteY180" fmla="*/ 197979 h 1080946"/>
                <a:gd name="connsiteX181" fmla="*/ 762000 w 1406992"/>
                <a:gd name="connsiteY181" fmla="*/ 201504 h 1080946"/>
                <a:gd name="connsiteX182" fmla="*/ 715709 w 1406992"/>
                <a:gd name="connsiteY182" fmla="*/ 209886 h 1080946"/>
                <a:gd name="connsiteX183" fmla="*/ 762000 w 1406992"/>
                <a:gd name="connsiteY183" fmla="*/ 201504 h 1080946"/>
                <a:gd name="connsiteX184" fmla="*/ 754285 w 1406992"/>
                <a:gd name="connsiteY184" fmla="*/ 303993 h 1080946"/>
                <a:gd name="connsiteX185" fmla="*/ 746570 w 1406992"/>
                <a:gd name="connsiteY185" fmla="*/ 277323 h 1080946"/>
                <a:gd name="connsiteX186" fmla="*/ 706565 w 1406992"/>
                <a:gd name="connsiteY186" fmla="*/ 292753 h 1080946"/>
                <a:gd name="connsiteX187" fmla="*/ 754285 w 1406992"/>
                <a:gd name="connsiteY187" fmla="*/ 303993 h 1080946"/>
                <a:gd name="connsiteX188" fmla="*/ 664464 w 1406992"/>
                <a:gd name="connsiteY188" fmla="*/ 402195 h 1080946"/>
                <a:gd name="connsiteX189" fmla="*/ 692563 w 1406992"/>
                <a:gd name="connsiteY189" fmla="*/ 394480 h 1080946"/>
                <a:gd name="connsiteX190" fmla="*/ 713613 w 1406992"/>
                <a:gd name="connsiteY190" fmla="*/ 355904 h 1080946"/>
                <a:gd name="connsiteX191" fmla="*/ 703802 w 1406992"/>
                <a:gd name="connsiteY191" fmla="*/ 353808 h 1080946"/>
                <a:gd name="connsiteX192" fmla="*/ 701707 w 1406992"/>
                <a:gd name="connsiteY192" fmla="*/ 360095 h 1080946"/>
                <a:gd name="connsiteX193" fmla="*/ 682085 w 1406992"/>
                <a:gd name="connsiteY193" fmla="*/ 352380 h 1080946"/>
                <a:gd name="connsiteX194" fmla="*/ 702469 w 1406992"/>
                <a:gd name="connsiteY194" fmla="*/ 335520 h 1080946"/>
                <a:gd name="connsiteX195" fmla="*/ 691229 w 1406992"/>
                <a:gd name="connsiteY195" fmla="*/ 320757 h 1080946"/>
                <a:gd name="connsiteX196" fmla="*/ 670846 w 1406992"/>
                <a:gd name="connsiteY196" fmla="*/ 325710 h 1080946"/>
                <a:gd name="connsiteX197" fmla="*/ 661702 w 1406992"/>
                <a:gd name="connsiteY197" fmla="*/ 328472 h 1080946"/>
                <a:gd name="connsiteX198" fmla="*/ 634365 w 1406992"/>
                <a:gd name="connsiteY198" fmla="*/ 341140 h 1080946"/>
                <a:gd name="connsiteX199" fmla="*/ 651891 w 1406992"/>
                <a:gd name="connsiteY199" fmla="*/ 355142 h 1080946"/>
                <a:gd name="connsiteX200" fmla="*/ 620268 w 1406992"/>
                <a:gd name="connsiteY200" fmla="*/ 352380 h 1080946"/>
                <a:gd name="connsiteX201" fmla="*/ 632174 w 1406992"/>
                <a:gd name="connsiteY201" fmla="*/ 375525 h 1080946"/>
                <a:gd name="connsiteX202" fmla="*/ 664464 w 1406992"/>
                <a:gd name="connsiteY202" fmla="*/ 402195 h 1080946"/>
                <a:gd name="connsiteX203" fmla="*/ 778859 w 1406992"/>
                <a:gd name="connsiteY203" fmla="*/ 289896 h 1080946"/>
                <a:gd name="connsiteX204" fmla="*/ 797147 w 1406992"/>
                <a:gd name="connsiteY204" fmla="*/ 299706 h 1080946"/>
                <a:gd name="connsiteX205" fmla="*/ 823151 w 1406992"/>
                <a:gd name="connsiteY205" fmla="*/ 303231 h 1080946"/>
                <a:gd name="connsiteX206" fmla="*/ 834390 w 1406992"/>
                <a:gd name="connsiteY206" fmla="*/ 298278 h 1080946"/>
                <a:gd name="connsiteX207" fmla="*/ 886968 w 1406992"/>
                <a:gd name="connsiteY207" fmla="*/ 308088 h 1080946"/>
                <a:gd name="connsiteX208" fmla="*/ 922020 w 1406992"/>
                <a:gd name="connsiteY208" fmla="*/ 299706 h 1080946"/>
                <a:gd name="connsiteX209" fmla="*/ 964121 w 1406992"/>
                <a:gd name="connsiteY209" fmla="*/ 303231 h 1080946"/>
                <a:gd name="connsiteX210" fmla="*/ 978122 w 1406992"/>
                <a:gd name="connsiteY210" fmla="*/ 277989 h 1080946"/>
                <a:gd name="connsiteX211" fmla="*/ 889064 w 1406992"/>
                <a:gd name="connsiteY211" fmla="*/ 271703 h 1080946"/>
                <a:gd name="connsiteX212" fmla="*/ 844201 w 1406992"/>
                <a:gd name="connsiteY212" fmla="*/ 273798 h 1080946"/>
                <a:gd name="connsiteX213" fmla="*/ 818198 w 1406992"/>
                <a:gd name="connsiteY213" fmla="*/ 266083 h 1080946"/>
                <a:gd name="connsiteX214" fmla="*/ 823151 w 1406992"/>
                <a:gd name="connsiteY214" fmla="*/ 251319 h 1080946"/>
                <a:gd name="connsiteX215" fmla="*/ 781050 w 1406992"/>
                <a:gd name="connsiteY215" fmla="*/ 238651 h 1080946"/>
                <a:gd name="connsiteX216" fmla="*/ 747332 w 1406992"/>
                <a:gd name="connsiteY216" fmla="*/ 228840 h 1080946"/>
                <a:gd name="connsiteX217" fmla="*/ 707327 w 1406992"/>
                <a:gd name="connsiteY217" fmla="*/ 234460 h 1080946"/>
                <a:gd name="connsiteX218" fmla="*/ 757142 w 1406992"/>
                <a:gd name="connsiteY218" fmla="*/ 249224 h 1080946"/>
                <a:gd name="connsiteX219" fmla="*/ 778193 w 1406992"/>
                <a:gd name="connsiteY219" fmla="*/ 265321 h 1080946"/>
                <a:gd name="connsiteX220" fmla="*/ 778859 w 1406992"/>
                <a:gd name="connsiteY220" fmla="*/ 289896 h 1080946"/>
                <a:gd name="connsiteX221" fmla="*/ 814673 w 1406992"/>
                <a:gd name="connsiteY221" fmla="*/ 207123 h 1080946"/>
                <a:gd name="connsiteX222" fmla="*/ 799243 w 1406992"/>
                <a:gd name="connsiteY222" fmla="*/ 219030 h 1080946"/>
                <a:gd name="connsiteX223" fmla="*/ 814673 w 1406992"/>
                <a:gd name="connsiteY223" fmla="*/ 207123 h 1080946"/>
                <a:gd name="connsiteX224" fmla="*/ 713613 w 1406992"/>
                <a:gd name="connsiteY224" fmla="*/ 128542 h 1080946"/>
                <a:gd name="connsiteX225" fmla="*/ 729044 w 1406992"/>
                <a:gd name="connsiteY225" fmla="*/ 145401 h 1080946"/>
                <a:gd name="connsiteX226" fmla="*/ 775335 w 1406992"/>
                <a:gd name="connsiteY226" fmla="*/ 146830 h 1080946"/>
                <a:gd name="connsiteX227" fmla="*/ 747236 w 1406992"/>
                <a:gd name="connsiteY227" fmla="*/ 160165 h 1080946"/>
                <a:gd name="connsiteX228" fmla="*/ 769715 w 1406992"/>
                <a:gd name="connsiteY228" fmla="*/ 177024 h 1080946"/>
                <a:gd name="connsiteX229" fmla="*/ 806863 w 1406992"/>
                <a:gd name="connsiteY229" fmla="*/ 187597 h 1080946"/>
                <a:gd name="connsiteX230" fmla="*/ 829342 w 1406992"/>
                <a:gd name="connsiteY230" fmla="*/ 186930 h 1080946"/>
                <a:gd name="connsiteX231" fmla="*/ 845439 w 1406992"/>
                <a:gd name="connsiteY231" fmla="*/ 169404 h 1080946"/>
                <a:gd name="connsiteX232" fmla="*/ 861536 w 1406992"/>
                <a:gd name="connsiteY232" fmla="*/ 156069 h 1080946"/>
                <a:gd name="connsiteX233" fmla="*/ 888206 w 1406992"/>
                <a:gd name="connsiteY233" fmla="*/ 146925 h 1080946"/>
                <a:gd name="connsiteX234" fmla="*/ 872776 w 1406992"/>
                <a:gd name="connsiteY234" fmla="*/ 139877 h 1080946"/>
                <a:gd name="connsiteX235" fmla="*/ 857345 w 1406992"/>
                <a:gd name="connsiteY235" fmla="*/ 129399 h 1080946"/>
                <a:gd name="connsiteX236" fmla="*/ 850297 w 1406992"/>
                <a:gd name="connsiteY236" fmla="*/ 114636 h 1080946"/>
                <a:gd name="connsiteX237" fmla="*/ 839057 w 1406992"/>
                <a:gd name="connsiteY237" fmla="*/ 111873 h 1080946"/>
                <a:gd name="connsiteX238" fmla="*/ 824294 w 1406992"/>
                <a:gd name="connsiteY238" fmla="*/ 104825 h 1080946"/>
                <a:gd name="connsiteX239" fmla="*/ 774478 w 1406992"/>
                <a:gd name="connsiteY239" fmla="*/ 77488 h 1080946"/>
                <a:gd name="connsiteX240" fmla="*/ 747141 w 1406992"/>
                <a:gd name="connsiteY240" fmla="*/ 73964 h 1080946"/>
                <a:gd name="connsiteX241" fmla="*/ 748570 w 1406992"/>
                <a:gd name="connsiteY241" fmla="*/ 81012 h 1080946"/>
                <a:gd name="connsiteX242" fmla="*/ 738092 w 1406992"/>
                <a:gd name="connsiteY242" fmla="*/ 87299 h 1080946"/>
                <a:gd name="connsiteX243" fmla="*/ 724757 w 1406992"/>
                <a:gd name="connsiteY243" fmla="*/ 95014 h 1080946"/>
                <a:gd name="connsiteX244" fmla="*/ 727520 w 1406992"/>
                <a:gd name="connsiteY244" fmla="*/ 112540 h 1080946"/>
                <a:gd name="connsiteX245" fmla="*/ 719138 w 1406992"/>
                <a:gd name="connsiteY245" fmla="*/ 120255 h 1080946"/>
                <a:gd name="connsiteX246" fmla="*/ 713613 w 1406992"/>
                <a:gd name="connsiteY246" fmla="*/ 128542 h 1080946"/>
                <a:gd name="connsiteX247" fmla="*/ 798481 w 1406992"/>
                <a:gd name="connsiteY247" fmla="*/ 59105 h 1080946"/>
                <a:gd name="connsiteX248" fmla="*/ 807625 w 1406992"/>
                <a:gd name="connsiteY248" fmla="*/ 61200 h 1080946"/>
                <a:gd name="connsiteX249" fmla="*/ 813911 w 1406992"/>
                <a:gd name="connsiteY249" fmla="*/ 67487 h 1080946"/>
                <a:gd name="connsiteX250" fmla="*/ 808958 w 1406992"/>
                <a:gd name="connsiteY250" fmla="*/ 78060 h 1080946"/>
                <a:gd name="connsiteX251" fmla="*/ 823722 w 1406992"/>
                <a:gd name="connsiteY251" fmla="*/ 87870 h 1080946"/>
                <a:gd name="connsiteX252" fmla="*/ 863727 w 1406992"/>
                <a:gd name="connsiteY252" fmla="*/ 89299 h 1080946"/>
                <a:gd name="connsiteX253" fmla="*/ 868680 w 1406992"/>
                <a:gd name="connsiteY253" fmla="*/ 97014 h 1080946"/>
                <a:gd name="connsiteX254" fmla="*/ 913543 w 1406992"/>
                <a:gd name="connsiteY254" fmla="*/ 100539 h 1080946"/>
                <a:gd name="connsiteX255" fmla="*/ 930402 w 1406992"/>
                <a:gd name="connsiteY255" fmla="*/ 98443 h 1080946"/>
                <a:gd name="connsiteX256" fmla="*/ 980885 w 1406992"/>
                <a:gd name="connsiteY256" fmla="*/ 82346 h 1080946"/>
                <a:gd name="connsiteX257" fmla="*/ 980885 w 1406992"/>
                <a:gd name="connsiteY257" fmla="*/ 95681 h 1080946"/>
                <a:gd name="connsiteX258" fmla="*/ 928973 w 1406992"/>
                <a:gd name="connsiteY258" fmla="*/ 106920 h 1080946"/>
                <a:gd name="connsiteX259" fmla="*/ 948595 w 1406992"/>
                <a:gd name="connsiteY259" fmla="*/ 127971 h 1080946"/>
                <a:gd name="connsiteX260" fmla="*/ 921925 w 1406992"/>
                <a:gd name="connsiteY260" fmla="*/ 120255 h 1080946"/>
                <a:gd name="connsiteX261" fmla="*/ 872109 w 1406992"/>
                <a:gd name="connsiteY261" fmla="*/ 109016 h 1080946"/>
                <a:gd name="connsiteX262" fmla="*/ 872776 w 1406992"/>
                <a:gd name="connsiteY262" fmla="*/ 134257 h 1080946"/>
                <a:gd name="connsiteX263" fmla="*/ 902208 w 1406992"/>
                <a:gd name="connsiteY263" fmla="*/ 153212 h 1080946"/>
                <a:gd name="connsiteX264" fmla="*/ 933069 w 1406992"/>
                <a:gd name="connsiteY264" fmla="*/ 172167 h 1080946"/>
                <a:gd name="connsiteX265" fmla="*/ 890302 w 1406992"/>
                <a:gd name="connsiteY265" fmla="*/ 163785 h 1080946"/>
                <a:gd name="connsiteX266" fmla="*/ 849630 w 1406992"/>
                <a:gd name="connsiteY266" fmla="*/ 182073 h 1080946"/>
                <a:gd name="connsiteX267" fmla="*/ 887539 w 1406992"/>
                <a:gd name="connsiteY267" fmla="*/ 182739 h 1080946"/>
                <a:gd name="connsiteX268" fmla="*/ 884015 w 1406992"/>
                <a:gd name="connsiteY268" fmla="*/ 192550 h 1080946"/>
                <a:gd name="connsiteX269" fmla="*/ 902303 w 1406992"/>
                <a:gd name="connsiteY269" fmla="*/ 213600 h 1080946"/>
                <a:gd name="connsiteX270" fmla="*/ 881253 w 1406992"/>
                <a:gd name="connsiteY270" fmla="*/ 211505 h 1080946"/>
                <a:gd name="connsiteX271" fmla="*/ 853916 w 1406992"/>
                <a:gd name="connsiteY271" fmla="*/ 197503 h 1080946"/>
                <a:gd name="connsiteX272" fmla="*/ 851821 w 1406992"/>
                <a:gd name="connsiteY272" fmla="*/ 212934 h 1080946"/>
                <a:gd name="connsiteX273" fmla="*/ 851154 w 1406992"/>
                <a:gd name="connsiteY273" fmla="*/ 222744 h 1080946"/>
                <a:gd name="connsiteX274" fmla="*/ 818864 w 1406992"/>
                <a:gd name="connsiteY274" fmla="*/ 238842 h 1080946"/>
                <a:gd name="connsiteX275" fmla="*/ 870776 w 1406992"/>
                <a:gd name="connsiteY275" fmla="*/ 244461 h 1080946"/>
                <a:gd name="connsiteX276" fmla="*/ 898874 w 1406992"/>
                <a:gd name="connsiteY276" fmla="*/ 245890 h 1080946"/>
                <a:gd name="connsiteX277" fmla="*/ 931164 w 1406992"/>
                <a:gd name="connsiteY277" fmla="*/ 242366 h 1080946"/>
                <a:gd name="connsiteX278" fmla="*/ 954977 w 1406992"/>
                <a:gd name="connsiteY278" fmla="*/ 250081 h 1080946"/>
                <a:gd name="connsiteX279" fmla="*/ 980218 w 1406992"/>
                <a:gd name="connsiteY279" fmla="*/ 247986 h 1080946"/>
                <a:gd name="connsiteX280" fmla="*/ 997744 w 1406992"/>
                <a:gd name="connsiteY280" fmla="*/ 242366 h 1080946"/>
                <a:gd name="connsiteX281" fmla="*/ 1004792 w 1406992"/>
                <a:gd name="connsiteY281" fmla="*/ 228364 h 1080946"/>
                <a:gd name="connsiteX282" fmla="*/ 985838 w 1406992"/>
                <a:gd name="connsiteY282" fmla="*/ 228364 h 1080946"/>
                <a:gd name="connsiteX283" fmla="*/ 952881 w 1406992"/>
                <a:gd name="connsiteY283" fmla="*/ 222078 h 1080946"/>
                <a:gd name="connsiteX284" fmla="*/ 953548 w 1406992"/>
                <a:gd name="connsiteY284" fmla="*/ 212934 h 1080946"/>
                <a:gd name="connsiteX285" fmla="*/ 994981 w 1406992"/>
                <a:gd name="connsiteY285" fmla="*/ 211505 h 1080946"/>
                <a:gd name="connsiteX286" fmla="*/ 997744 w 1406992"/>
                <a:gd name="connsiteY286" fmla="*/ 196074 h 1080946"/>
                <a:gd name="connsiteX287" fmla="*/ 1027176 w 1406992"/>
                <a:gd name="connsiteY287" fmla="*/ 193979 h 1080946"/>
                <a:gd name="connsiteX288" fmla="*/ 1058704 w 1406992"/>
                <a:gd name="connsiteY288" fmla="*/ 161689 h 1080946"/>
                <a:gd name="connsiteX289" fmla="*/ 1016603 w 1406992"/>
                <a:gd name="connsiteY289" fmla="*/ 152545 h 1080946"/>
                <a:gd name="connsiteX290" fmla="*/ 1052417 w 1406992"/>
                <a:gd name="connsiteY290" fmla="*/ 143401 h 1080946"/>
                <a:gd name="connsiteX291" fmla="*/ 1072039 w 1406992"/>
                <a:gd name="connsiteY291" fmla="*/ 128637 h 1080946"/>
                <a:gd name="connsiteX292" fmla="*/ 1102900 w 1406992"/>
                <a:gd name="connsiteY292" fmla="*/ 130733 h 1080946"/>
                <a:gd name="connsiteX293" fmla="*/ 1116235 w 1406992"/>
                <a:gd name="connsiteY293" fmla="*/ 116731 h 1080946"/>
                <a:gd name="connsiteX294" fmla="*/ 1166051 w 1406992"/>
                <a:gd name="connsiteY294" fmla="*/ 90728 h 1080946"/>
                <a:gd name="connsiteX295" fmla="*/ 1218629 w 1406992"/>
                <a:gd name="connsiteY295" fmla="*/ 68249 h 1080946"/>
                <a:gd name="connsiteX296" fmla="*/ 1171575 w 1406992"/>
                <a:gd name="connsiteY296" fmla="*/ 65487 h 1080946"/>
                <a:gd name="connsiteX297" fmla="*/ 1208723 w 1406992"/>
                <a:gd name="connsiteY297" fmla="*/ 57105 h 1080946"/>
                <a:gd name="connsiteX298" fmla="*/ 1257110 w 1406992"/>
                <a:gd name="connsiteY298" fmla="*/ 43103 h 1080946"/>
                <a:gd name="connsiteX299" fmla="*/ 1261301 w 1406992"/>
                <a:gd name="connsiteY299" fmla="*/ 27672 h 1080946"/>
                <a:gd name="connsiteX300" fmla="*/ 1236726 w 1406992"/>
                <a:gd name="connsiteY300" fmla="*/ 17862 h 1080946"/>
                <a:gd name="connsiteX301" fmla="*/ 1218438 w 1406992"/>
                <a:gd name="connsiteY301" fmla="*/ 12909 h 1080946"/>
                <a:gd name="connsiteX302" fmla="*/ 1182624 w 1406992"/>
                <a:gd name="connsiteY302" fmla="*/ 17862 h 1080946"/>
                <a:gd name="connsiteX303" fmla="*/ 1188911 w 1406992"/>
                <a:gd name="connsiteY303" fmla="*/ 8051 h 1080946"/>
                <a:gd name="connsiteX304" fmla="*/ 1133475 w 1406992"/>
                <a:gd name="connsiteY304" fmla="*/ 1764 h 1080946"/>
                <a:gd name="connsiteX305" fmla="*/ 1105376 w 1406992"/>
                <a:gd name="connsiteY305" fmla="*/ 3860 h 1080946"/>
                <a:gd name="connsiteX306" fmla="*/ 1078040 w 1406992"/>
                <a:gd name="connsiteY306" fmla="*/ 8813 h 1080946"/>
                <a:gd name="connsiteX307" fmla="*/ 1066133 w 1406992"/>
                <a:gd name="connsiteY307" fmla="*/ 8146 h 1080946"/>
                <a:gd name="connsiteX308" fmla="*/ 1026890 w 1406992"/>
                <a:gd name="connsiteY308" fmla="*/ 6717 h 1080946"/>
                <a:gd name="connsiteX309" fmla="*/ 1002316 w 1406992"/>
                <a:gd name="connsiteY309" fmla="*/ 11670 h 1080946"/>
                <a:gd name="connsiteX310" fmla="*/ 973550 w 1406992"/>
                <a:gd name="connsiteY310" fmla="*/ 10242 h 1080946"/>
                <a:gd name="connsiteX311" fmla="*/ 965168 w 1406992"/>
                <a:gd name="connsiteY311" fmla="*/ 14433 h 1080946"/>
                <a:gd name="connsiteX312" fmla="*/ 955358 w 1406992"/>
                <a:gd name="connsiteY312" fmla="*/ 22148 h 1080946"/>
                <a:gd name="connsiteX313" fmla="*/ 929354 w 1406992"/>
                <a:gd name="connsiteY313" fmla="*/ 27768 h 1080946"/>
                <a:gd name="connsiteX314" fmla="*/ 910400 w 1406992"/>
                <a:gd name="connsiteY314" fmla="*/ 32721 h 1080946"/>
                <a:gd name="connsiteX315" fmla="*/ 883063 w 1406992"/>
                <a:gd name="connsiteY315" fmla="*/ 29958 h 1080946"/>
                <a:gd name="connsiteX316" fmla="*/ 867632 w 1406992"/>
                <a:gd name="connsiteY316" fmla="*/ 39102 h 1080946"/>
                <a:gd name="connsiteX317" fmla="*/ 857155 w 1406992"/>
                <a:gd name="connsiteY317" fmla="*/ 46818 h 1080946"/>
                <a:gd name="connsiteX318" fmla="*/ 832580 w 1406992"/>
                <a:gd name="connsiteY318" fmla="*/ 43293 h 1080946"/>
                <a:gd name="connsiteX319" fmla="*/ 819912 w 1406992"/>
                <a:gd name="connsiteY319" fmla="*/ 53104 h 1080946"/>
                <a:gd name="connsiteX320" fmla="*/ 786194 w 1406992"/>
                <a:gd name="connsiteY320" fmla="*/ 55866 h 1080946"/>
                <a:gd name="connsiteX321" fmla="*/ 798481 w 1406992"/>
                <a:gd name="connsiteY321" fmla="*/ 59105 h 1080946"/>
                <a:gd name="connsiteX322" fmla="*/ 975360 w 1406992"/>
                <a:gd name="connsiteY322" fmla="*/ 664609 h 1080946"/>
                <a:gd name="connsiteX323" fmla="*/ 977456 w 1406992"/>
                <a:gd name="connsiteY323" fmla="*/ 647083 h 1080946"/>
                <a:gd name="connsiteX324" fmla="*/ 975360 w 1406992"/>
                <a:gd name="connsiteY324" fmla="*/ 664609 h 1080946"/>
                <a:gd name="connsiteX325" fmla="*/ 913638 w 1406992"/>
                <a:gd name="connsiteY325" fmla="*/ 649179 h 1080946"/>
                <a:gd name="connsiteX326" fmla="*/ 940308 w 1406992"/>
                <a:gd name="connsiteY326" fmla="*/ 631653 h 1080946"/>
                <a:gd name="connsiteX327" fmla="*/ 913638 w 1406992"/>
                <a:gd name="connsiteY327" fmla="*/ 649179 h 1080946"/>
                <a:gd name="connsiteX328" fmla="*/ 964121 w 1406992"/>
                <a:gd name="connsiteY328" fmla="*/ 610602 h 1080946"/>
                <a:gd name="connsiteX329" fmla="*/ 942404 w 1406992"/>
                <a:gd name="connsiteY329" fmla="*/ 593076 h 1080946"/>
                <a:gd name="connsiteX330" fmla="*/ 911543 w 1406992"/>
                <a:gd name="connsiteY330" fmla="*/ 574788 h 1080946"/>
                <a:gd name="connsiteX331" fmla="*/ 891921 w 1406992"/>
                <a:gd name="connsiteY331" fmla="*/ 560025 h 1080946"/>
                <a:gd name="connsiteX332" fmla="*/ 874395 w 1406992"/>
                <a:gd name="connsiteY332" fmla="*/ 570502 h 1080946"/>
                <a:gd name="connsiteX333" fmla="*/ 870204 w 1406992"/>
                <a:gd name="connsiteY333" fmla="*/ 592219 h 1080946"/>
                <a:gd name="connsiteX334" fmla="*/ 856869 w 1406992"/>
                <a:gd name="connsiteY334" fmla="*/ 613269 h 1080946"/>
                <a:gd name="connsiteX335" fmla="*/ 876491 w 1406992"/>
                <a:gd name="connsiteY335" fmla="*/ 612603 h 1080946"/>
                <a:gd name="connsiteX336" fmla="*/ 884873 w 1406992"/>
                <a:gd name="connsiteY336" fmla="*/ 625271 h 1080946"/>
                <a:gd name="connsiteX337" fmla="*/ 911543 w 1406992"/>
                <a:gd name="connsiteY337" fmla="*/ 610507 h 1080946"/>
                <a:gd name="connsiteX338" fmla="*/ 931926 w 1406992"/>
                <a:gd name="connsiteY338" fmla="*/ 609840 h 1080946"/>
                <a:gd name="connsiteX339" fmla="*/ 964121 w 1406992"/>
                <a:gd name="connsiteY339" fmla="*/ 610602 h 1080946"/>
                <a:gd name="connsiteX340" fmla="*/ 1193578 w 1406992"/>
                <a:gd name="connsiteY340" fmla="*/ 548880 h 1080946"/>
                <a:gd name="connsiteX341" fmla="*/ 1216724 w 1406992"/>
                <a:gd name="connsiteY341" fmla="*/ 571359 h 1080946"/>
                <a:gd name="connsiteX342" fmla="*/ 1233583 w 1406992"/>
                <a:gd name="connsiteY342" fmla="*/ 567168 h 1080946"/>
                <a:gd name="connsiteX343" fmla="*/ 1249680 w 1406992"/>
                <a:gd name="connsiteY343" fmla="*/ 558024 h 1080946"/>
                <a:gd name="connsiteX344" fmla="*/ 1270064 w 1406992"/>
                <a:gd name="connsiteY344" fmla="*/ 537641 h 1080946"/>
                <a:gd name="connsiteX345" fmla="*/ 1251776 w 1406992"/>
                <a:gd name="connsiteY345" fmla="*/ 526401 h 1080946"/>
                <a:gd name="connsiteX346" fmla="*/ 1238441 w 1406992"/>
                <a:gd name="connsiteY346" fmla="*/ 514495 h 1080946"/>
                <a:gd name="connsiteX347" fmla="*/ 1210342 w 1406992"/>
                <a:gd name="connsiteY347" fmla="*/ 499731 h 1080946"/>
                <a:gd name="connsiteX348" fmla="*/ 1182243 w 1406992"/>
                <a:gd name="connsiteY348" fmla="*/ 489921 h 1080946"/>
                <a:gd name="connsiteX349" fmla="*/ 1161193 w 1406992"/>
                <a:gd name="connsiteY349" fmla="*/ 472395 h 1080946"/>
                <a:gd name="connsiteX350" fmla="*/ 1182910 w 1406992"/>
                <a:gd name="connsiteY350" fmla="*/ 467442 h 1080946"/>
                <a:gd name="connsiteX351" fmla="*/ 1164622 w 1406992"/>
                <a:gd name="connsiteY351" fmla="*/ 458298 h 1080946"/>
                <a:gd name="connsiteX352" fmla="*/ 1173766 w 1406992"/>
                <a:gd name="connsiteY352" fmla="*/ 451249 h 1080946"/>
                <a:gd name="connsiteX353" fmla="*/ 1165384 w 1406992"/>
                <a:gd name="connsiteY353" fmla="*/ 437914 h 1080946"/>
                <a:gd name="connsiteX354" fmla="*/ 1154144 w 1406992"/>
                <a:gd name="connsiteY354" fmla="*/ 443534 h 1080946"/>
                <a:gd name="connsiteX355" fmla="*/ 1156907 w 1406992"/>
                <a:gd name="connsiteY355" fmla="*/ 430866 h 1080946"/>
                <a:gd name="connsiteX356" fmla="*/ 1132332 w 1406992"/>
                <a:gd name="connsiteY356" fmla="*/ 423150 h 1080946"/>
                <a:gd name="connsiteX357" fmla="*/ 1121093 w 1406992"/>
                <a:gd name="connsiteY357" fmla="*/ 415435 h 1080946"/>
                <a:gd name="connsiteX358" fmla="*/ 1100709 w 1406992"/>
                <a:gd name="connsiteY358" fmla="*/ 419626 h 1080946"/>
                <a:gd name="connsiteX359" fmla="*/ 1095089 w 1406992"/>
                <a:gd name="connsiteY359" fmla="*/ 414673 h 1080946"/>
                <a:gd name="connsiteX360" fmla="*/ 1108424 w 1406992"/>
                <a:gd name="connsiteY360" fmla="*/ 402005 h 1080946"/>
                <a:gd name="connsiteX361" fmla="*/ 1084612 w 1406992"/>
                <a:gd name="connsiteY361" fmla="*/ 402672 h 1080946"/>
                <a:gd name="connsiteX362" fmla="*/ 1066324 w 1406992"/>
                <a:gd name="connsiteY362" fmla="*/ 387908 h 1080946"/>
                <a:gd name="connsiteX363" fmla="*/ 1046702 w 1406992"/>
                <a:gd name="connsiteY363" fmla="*/ 376668 h 1080946"/>
                <a:gd name="connsiteX364" fmla="*/ 1012984 w 1406992"/>
                <a:gd name="connsiteY364" fmla="*/ 363333 h 1080946"/>
                <a:gd name="connsiteX365" fmla="*/ 995458 w 1406992"/>
                <a:gd name="connsiteY365" fmla="*/ 376668 h 1080946"/>
                <a:gd name="connsiteX366" fmla="*/ 985647 w 1406992"/>
                <a:gd name="connsiteY366" fmla="*/ 373144 h 1080946"/>
                <a:gd name="connsiteX367" fmla="*/ 959644 w 1406992"/>
                <a:gd name="connsiteY367" fmla="*/ 381526 h 1080946"/>
                <a:gd name="connsiteX368" fmla="*/ 960310 w 1406992"/>
                <a:gd name="connsiteY368" fmla="*/ 354856 h 1080946"/>
                <a:gd name="connsiteX369" fmla="*/ 949071 w 1406992"/>
                <a:gd name="connsiteY369" fmla="*/ 335901 h 1080946"/>
                <a:gd name="connsiteX370" fmla="*/ 918210 w 1406992"/>
                <a:gd name="connsiteY370" fmla="*/ 335901 h 1080946"/>
                <a:gd name="connsiteX371" fmla="*/ 884492 w 1406992"/>
                <a:gd name="connsiteY371" fmla="*/ 349236 h 1080946"/>
                <a:gd name="connsiteX372" fmla="*/ 889445 w 1406992"/>
                <a:gd name="connsiteY372" fmla="*/ 372382 h 1080946"/>
                <a:gd name="connsiteX373" fmla="*/ 881063 w 1406992"/>
                <a:gd name="connsiteY373" fmla="*/ 387146 h 1080946"/>
                <a:gd name="connsiteX374" fmla="*/ 897922 w 1406992"/>
                <a:gd name="connsiteY374" fmla="*/ 399052 h 1080946"/>
                <a:gd name="connsiteX375" fmla="*/ 871252 w 1406992"/>
                <a:gd name="connsiteY375" fmla="*/ 388479 h 1080946"/>
                <a:gd name="connsiteX376" fmla="*/ 867727 w 1406992"/>
                <a:gd name="connsiteY376" fmla="*/ 368096 h 1080946"/>
                <a:gd name="connsiteX377" fmla="*/ 876110 w 1406992"/>
                <a:gd name="connsiteY377" fmla="*/ 345617 h 1080946"/>
                <a:gd name="connsiteX378" fmla="*/ 892207 w 1406992"/>
                <a:gd name="connsiteY378" fmla="*/ 331615 h 1080946"/>
                <a:gd name="connsiteX379" fmla="*/ 829723 w 1406992"/>
                <a:gd name="connsiteY379" fmla="*/ 347046 h 1080946"/>
                <a:gd name="connsiteX380" fmla="*/ 814959 w 1406992"/>
                <a:gd name="connsiteY380" fmla="*/ 401814 h 1080946"/>
                <a:gd name="connsiteX381" fmla="*/ 848677 w 1406992"/>
                <a:gd name="connsiteY381" fmla="*/ 408101 h 1080946"/>
                <a:gd name="connsiteX382" fmla="*/ 845153 w 1406992"/>
                <a:gd name="connsiteY382" fmla="*/ 415149 h 1080946"/>
                <a:gd name="connsiteX383" fmla="*/ 821341 w 1406992"/>
                <a:gd name="connsiteY383" fmla="*/ 417245 h 1080946"/>
                <a:gd name="connsiteX384" fmla="*/ 852202 w 1406992"/>
                <a:gd name="connsiteY384" fmla="*/ 432675 h 1080946"/>
                <a:gd name="connsiteX385" fmla="*/ 868299 w 1406992"/>
                <a:gd name="connsiteY385" fmla="*/ 436200 h 1080946"/>
                <a:gd name="connsiteX386" fmla="*/ 899827 w 1406992"/>
                <a:gd name="connsiteY386" fmla="*/ 441153 h 1080946"/>
                <a:gd name="connsiteX387" fmla="*/ 934879 w 1406992"/>
                <a:gd name="connsiteY387" fmla="*/ 447439 h 1080946"/>
                <a:gd name="connsiteX388" fmla="*/ 950976 w 1406992"/>
                <a:gd name="connsiteY388" fmla="*/ 440391 h 1080946"/>
                <a:gd name="connsiteX389" fmla="*/ 986790 w 1406992"/>
                <a:gd name="connsiteY389" fmla="*/ 445344 h 1080946"/>
                <a:gd name="connsiteX390" fmla="*/ 984695 w 1406992"/>
                <a:gd name="connsiteY390" fmla="*/ 435533 h 1080946"/>
                <a:gd name="connsiteX391" fmla="*/ 988219 w 1406992"/>
                <a:gd name="connsiteY391" fmla="*/ 427818 h 1080946"/>
                <a:gd name="connsiteX392" fmla="*/ 1007173 w 1406992"/>
                <a:gd name="connsiteY392" fmla="*/ 439724 h 1080946"/>
                <a:gd name="connsiteX393" fmla="*/ 1015556 w 1406992"/>
                <a:gd name="connsiteY393" fmla="*/ 447439 h 1080946"/>
                <a:gd name="connsiteX394" fmla="*/ 1039368 w 1406992"/>
                <a:gd name="connsiteY394" fmla="*/ 463536 h 1080946"/>
                <a:gd name="connsiteX395" fmla="*/ 1023938 w 1406992"/>
                <a:gd name="connsiteY395" fmla="*/ 476871 h 1080946"/>
                <a:gd name="connsiteX396" fmla="*/ 1048512 w 1406992"/>
                <a:gd name="connsiteY396" fmla="*/ 469823 h 1080946"/>
                <a:gd name="connsiteX397" fmla="*/ 1063276 w 1406992"/>
                <a:gd name="connsiteY397" fmla="*/ 485253 h 1080946"/>
                <a:gd name="connsiteX398" fmla="*/ 1087088 w 1406992"/>
                <a:gd name="connsiteY398" fmla="*/ 500684 h 1080946"/>
                <a:gd name="connsiteX399" fmla="*/ 1087088 w 1406992"/>
                <a:gd name="connsiteY399" fmla="*/ 528021 h 1080946"/>
                <a:gd name="connsiteX400" fmla="*/ 1113092 w 1406992"/>
                <a:gd name="connsiteY400" fmla="*/ 525925 h 1080946"/>
                <a:gd name="connsiteX401" fmla="*/ 1137666 w 1406992"/>
                <a:gd name="connsiteY401" fmla="*/ 537831 h 1080946"/>
                <a:gd name="connsiteX402" fmla="*/ 1114520 w 1406992"/>
                <a:gd name="connsiteY402" fmla="*/ 549071 h 1080946"/>
                <a:gd name="connsiteX403" fmla="*/ 1074515 w 1406992"/>
                <a:gd name="connsiteY403" fmla="*/ 534307 h 1080946"/>
                <a:gd name="connsiteX404" fmla="*/ 1070324 w 1406992"/>
                <a:gd name="connsiteY404" fmla="*/ 560977 h 1080946"/>
                <a:gd name="connsiteX405" fmla="*/ 1033177 w 1406992"/>
                <a:gd name="connsiteY405" fmla="*/ 568692 h 1080946"/>
                <a:gd name="connsiteX406" fmla="*/ 1012127 w 1406992"/>
                <a:gd name="connsiteY406" fmla="*/ 572883 h 1080946"/>
                <a:gd name="connsiteX407" fmla="*/ 1002983 w 1406992"/>
                <a:gd name="connsiteY407" fmla="*/ 592505 h 1080946"/>
                <a:gd name="connsiteX408" fmla="*/ 1038035 w 1406992"/>
                <a:gd name="connsiteY408" fmla="*/ 593934 h 1080946"/>
                <a:gd name="connsiteX409" fmla="*/ 1053465 w 1406992"/>
                <a:gd name="connsiteY409" fmla="*/ 591171 h 1080946"/>
                <a:gd name="connsiteX410" fmla="*/ 1077278 w 1406992"/>
                <a:gd name="connsiteY410" fmla="*/ 589743 h 1080946"/>
                <a:gd name="connsiteX411" fmla="*/ 1095566 w 1406992"/>
                <a:gd name="connsiteY411" fmla="*/ 605840 h 1080946"/>
                <a:gd name="connsiteX412" fmla="*/ 1104710 w 1406992"/>
                <a:gd name="connsiteY412" fmla="*/ 626223 h 1080946"/>
                <a:gd name="connsiteX413" fmla="*/ 1142619 w 1406992"/>
                <a:gd name="connsiteY413" fmla="*/ 638130 h 1080946"/>
                <a:gd name="connsiteX414" fmla="*/ 1191768 w 1406992"/>
                <a:gd name="connsiteY414" fmla="*/ 657084 h 1080946"/>
                <a:gd name="connsiteX415" fmla="*/ 1150334 w 1406992"/>
                <a:gd name="connsiteY415" fmla="*/ 614984 h 1080946"/>
                <a:gd name="connsiteX416" fmla="*/ 1174147 w 1406992"/>
                <a:gd name="connsiteY416" fmla="*/ 619175 h 1080946"/>
                <a:gd name="connsiteX417" fmla="*/ 1216914 w 1406992"/>
                <a:gd name="connsiteY417" fmla="*/ 621937 h 1080946"/>
                <a:gd name="connsiteX418" fmla="*/ 1208532 w 1406992"/>
                <a:gd name="connsiteY418" fmla="*/ 603649 h 1080946"/>
                <a:gd name="connsiteX419" fmla="*/ 1192435 w 1406992"/>
                <a:gd name="connsiteY419" fmla="*/ 581932 h 1080946"/>
                <a:gd name="connsiteX420" fmla="*/ 1166432 w 1406992"/>
                <a:gd name="connsiteY420" fmla="*/ 558120 h 1080946"/>
                <a:gd name="connsiteX421" fmla="*/ 1170623 w 1406992"/>
                <a:gd name="connsiteY421" fmla="*/ 540594 h 1080946"/>
                <a:gd name="connsiteX422" fmla="*/ 1193578 w 1406992"/>
                <a:gd name="connsiteY422" fmla="*/ 548880 h 1080946"/>
                <a:gd name="connsiteX423" fmla="*/ 1045464 w 1406992"/>
                <a:gd name="connsiteY423" fmla="*/ 515162 h 1080946"/>
                <a:gd name="connsiteX424" fmla="*/ 1047560 w 1406992"/>
                <a:gd name="connsiteY424" fmla="*/ 494112 h 1080946"/>
                <a:gd name="connsiteX425" fmla="*/ 1027176 w 1406992"/>
                <a:gd name="connsiteY425" fmla="*/ 489159 h 1080946"/>
                <a:gd name="connsiteX426" fmla="*/ 1013174 w 1406992"/>
                <a:gd name="connsiteY426" fmla="*/ 513733 h 1080946"/>
                <a:gd name="connsiteX427" fmla="*/ 1045464 w 1406992"/>
                <a:gd name="connsiteY427" fmla="*/ 515162 h 1080946"/>
                <a:gd name="connsiteX428" fmla="*/ 957834 w 1406992"/>
                <a:gd name="connsiteY428" fmla="*/ 332758 h 1080946"/>
                <a:gd name="connsiteX429" fmla="*/ 967645 w 1406992"/>
                <a:gd name="connsiteY429" fmla="*/ 352380 h 1080946"/>
                <a:gd name="connsiteX430" fmla="*/ 991457 w 1406992"/>
                <a:gd name="connsiteY430" fmla="*/ 360095 h 1080946"/>
                <a:gd name="connsiteX431" fmla="*/ 1029367 w 1406992"/>
                <a:gd name="connsiteY431" fmla="*/ 353808 h 1080946"/>
                <a:gd name="connsiteX432" fmla="*/ 989362 w 1406992"/>
                <a:gd name="connsiteY432" fmla="*/ 334187 h 1080946"/>
                <a:gd name="connsiteX433" fmla="*/ 957834 w 1406992"/>
                <a:gd name="connsiteY433" fmla="*/ 332758 h 1080946"/>
                <a:gd name="connsiteX434" fmla="*/ 1220915 w 1406992"/>
                <a:gd name="connsiteY434" fmla="*/ 929880 h 1080946"/>
                <a:gd name="connsiteX435" fmla="*/ 1264444 w 1406992"/>
                <a:gd name="connsiteY435" fmla="*/ 944644 h 1080946"/>
                <a:gd name="connsiteX436" fmla="*/ 1220915 w 1406992"/>
                <a:gd name="connsiteY436" fmla="*/ 929880 h 1080946"/>
                <a:gd name="connsiteX437" fmla="*/ 1398937 w 1406992"/>
                <a:gd name="connsiteY437" fmla="*/ 971695 h 1080946"/>
                <a:gd name="connsiteX438" fmla="*/ 1397984 w 1406992"/>
                <a:gd name="connsiteY438" fmla="*/ 963313 h 1080946"/>
                <a:gd name="connsiteX439" fmla="*/ 1391412 w 1406992"/>
                <a:gd name="connsiteY439" fmla="*/ 959598 h 1080946"/>
                <a:gd name="connsiteX440" fmla="*/ 1392365 w 1406992"/>
                <a:gd name="connsiteY440" fmla="*/ 944168 h 1080946"/>
                <a:gd name="connsiteX441" fmla="*/ 1379696 w 1406992"/>
                <a:gd name="connsiteY441" fmla="*/ 940929 h 1080946"/>
                <a:gd name="connsiteX442" fmla="*/ 1365695 w 1406992"/>
                <a:gd name="connsiteY442" fmla="*/ 938072 h 1080946"/>
                <a:gd name="connsiteX443" fmla="*/ 1358646 w 1406992"/>
                <a:gd name="connsiteY443" fmla="*/ 928737 h 1080946"/>
                <a:gd name="connsiteX444" fmla="*/ 1346454 w 1406992"/>
                <a:gd name="connsiteY444" fmla="*/ 929214 h 1080946"/>
                <a:gd name="connsiteX445" fmla="*/ 1347883 w 1406992"/>
                <a:gd name="connsiteY445" fmla="*/ 917974 h 1080946"/>
                <a:gd name="connsiteX446" fmla="*/ 1359122 w 1406992"/>
                <a:gd name="connsiteY446" fmla="*/ 900162 h 1080946"/>
                <a:gd name="connsiteX447" fmla="*/ 1351598 w 1406992"/>
                <a:gd name="connsiteY447" fmla="*/ 895019 h 1080946"/>
                <a:gd name="connsiteX448" fmla="*/ 1325880 w 1406992"/>
                <a:gd name="connsiteY448" fmla="*/ 930547 h 1080946"/>
                <a:gd name="connsiteX449" fmla="*/ 1318832 w 1406992"/>
                <a:gd name="connsiteY449" fmla="*/ 945501 h 1080946"/>
                <a:gd name="connsiteX450" fmla="*/ 1309973 w 1406992"/>
                <a:gd name="connsiteY450" fmla="*/ 954836 h 1080946"/>
                <a:gd name="connsiteX451" fmla="*/ 1305306 w 1406992"/>
                <a:gd name="connsiteY451" fmla="*/ 973981 h 1080946"/>
                <a:gd name="connsiteX452" fmla="*/ 1329595 w 1406992"/>
                <a:gd name="connsiteY452" fmla="*/ 973505 h 1080946"/>
                <a:gd name="connsiteX453" fmla="*/ 1352074 w 1406992"/>
                <a:gd name="connsiteY453" fmla="*/ 969790 h 1080946"/>
                <a:gd name="connsiteX454" fmla="*/ 1366552 w 1406992"/>
                <a:gd name="connsiteY454" fmla="*/ 973505 h 1080946"/>
                <a:gd name="connsiteX455" fmla="*/ 1362837 w 1406992"/>
                <a:gd name="connsiteY455" fmla="*/ 984744 h 1080946"/>
                <a:gd name="connsiteX456" fmla="*/ 1376363 w 1406992"/>
                <a:gd name="connsiteY456" fmla="*/ 979125 h 1080946"/>
                <a:gd name="connsiteX457" fmla="*/ 1386173 w 1406992"/>
                <a:gd name="connsiteY457" fmla="*/ 983792 h 1080946"/>
                <a:gd name="connsiteX458" fmla="*/ 1405795 w 1406992"/>
                <a:gd name="connsiteY458" fmla="*/ 985697 h 1080946"/>
                <a:gd name="connsiteX459" fmla="*/ 1398937 w 1406992"/>
                <a:gd name="connsiteY459" fmla="*/ 971695 h 1080946"/>
                <a:gd name="connsiteX460" fmla="*/ 130683 w 1406992"/>
                <a:gd name="connsiteY460" fmla="*/ 842822 h 1080946"/>
                <a:gd name="connsiteX461" fmla="*/ 154781 w 1406992"/>
                <a:gd name="connsiteY461" fmla="*/ 877588 h 1080946"/>
                <a:gd name="connsiteX462" fmla="*/ 147257 w 1406992"/>
                <a:gd name="connsiteY462" fmla="*/ 853109 h 1080946"/>
                <a:gd name="connsiteX463" fmla="*/ 130683 w 1406992"/>
                <a:gd name="connsiteY463" fmla="*/ 842822 h 1080946"/>
                <a:gd name="connsiteX464" fmla="*/ 1286828 w 1406992"/>
                <a:gd name="connsiteY464" fmla="*/ 1002842 h 1080946"/>
                <a:gd name="connsiteX465" fmla="*/ 1286447 w 1406992"/>
                <a:gd name="connsiteY465" fmla="*/ 991983 h 1080946"/>
                <a:gd name="connsiteX466" fmla="*/ 1275588 w 1406992"/>
                <a:gd name="connsiteY466" fmla="*/ 998270 h 1080946"/>
                <a:gd name="connsiteX467" fmla="*/ 1267492 w 1406992"/>
                <a:gd name="connsiteY467" fmla="*/ 1007414 h 1080946"/>
                <a:gd name="connsiteX468" fmla="*/ 1260824 w 1406992"/>
                <a:gd name="connsiteY468" fmla="*/ 1014081 h 1080946"/>
                <a:gd name="connsiteX469" fmla="*/ 1232726 w 1406992"/>
                <a:gd name="connsiteY469" fmla="*/ 1009128 h 1080946"/>
                <a:gd name="connsiteX470" fmla="*/ 1215581 w 1406992"/>
                <a:gd name="connsiteY470" fmla="*/ 995127 h 1080946"/>
                <a:gd name="connsiteX471" fmla="*/ 1213485 w 1406992"/>
                <a:gd name="connsiteY471" fmla="*/ 979029 h 1080946"/>
                <a:gd name="connsiteX472" fmla="*/ 1206437 w 1406992"/>
                <a:gd name="connsiteY472" fmla="*/ 973791 h 1080946"/>
                <a:gd name="connsiteX473" fmla="*/ 1205008 w 1406992"/>
                <a:gd name="connsiteY473" fmla="*/ 967504 h 1080946"/>
                <a:gd name="connsiteX474" fmla="*/ 1220438 w 1406992"/>
                <a:gd name="connsiteY474" fmla="*/ 947121 h 1080946"/>
                <a:gd name="connsiteX475" fmla="*/ 1152049 w 1406992"/>
                <a:gd name="connsiteY475" fmla="*/ 958360 h 1080946"/>
                <a:gd name="connsiteX476" fmla="*/ 1117664 w 1406992"/>
                <a:gd name="connsiteY476" fmla="*/ 987792 h 1080946"/>
                <a:gd name="connsiteX477" fmla="*/ 1132046 w 1406992"/>
                <a:gd name="connsiteY477" fmla="*/ 971314 h 1080946"/>
                <a:gd name="connsiteX478" fmla="*/ 1135190 w 1406992"/>
                <a:gd name="connsiteY478" fmla="*/ 963980 h 1080946"/>
                <a:gd name="connsiteX479" fmla="*/ 1157288 w 1406992"/>
                <a:gd name="connsiteY479" fmla="*/ 943311 h 1080946"/>
                <a:gd name="connsiteX480" fmla="*/ 1173766 w 1406992"/>
                <a:gd name="connsiteY480" fmla="*/ 938358 h 1080946"/>
                <a:gd name="connsiteX481" fmla="*/ 1185386 w 1406992"/>
                <a:gd name="connsiteY481" fmla="*/ 924356 h 1080946"/>
                <a:gd name="connsiteX482" fmla="*/ 1284351 w 1406992"/>
                <a:gd name="connsiteY482" fmla="*/ 919403 h 1080946"/>
                <a:gd name="connsiteX483" fmla="*/ 1312736 w 1406992"/>
                <a:gd name="connsiteY483" fmla="*/ 901877 h 1080946"/>
                <a:gd name="connsiteX484" fmla="*/ 1334453 w 1406992"/>
                <a:gd name="connsiteY484" fmla="*/ 895590 h 1080946"/>
                <a:gd name="connsiteX485" fmla="*/ 1356551 w 1406992"/>
                <a:gd name="connsiteY485" fmla="*/ 882255 h 1080946"/>
                <a:gd name="connsiteX486" fmla="*/ 1355122 w 1406992"/>
                <a:gd name="connsiteY486" fmla="*/ 875588 h 1080946"/>
                <a:gd name="connsiteX487" fmla="*/ 1350550 w 1406992"/>
                <a:gd name="connsiteY487" fmla="*/ 871016 h 1080946"/>
                <a:gd name="connsiteX488" fmla="*/ 1359980 w 1406992"/>
                <a:gd name="connsiteY488" fmla="*/ 861586 h 1080946"/>
                <a:gd name="connsiteX489" fmla="*/ 1351598 w 1406992"/>
                <a:gd name="connsiteY489" fmla="*/ 849299 h 1080946"/>
                <a:gd name="connsiteX490" fmla="*/ 1334738 w 1406992"/>
                <a:gd name="connsiteY490" fmla="*/ 851394 h 1080946"/>
                <a:gd name="connsiteX491" fmla="*/ 1333691 w 1406992"/>
                <a:gd name="connsiteY491" fmla="*/ 838726 h 1080946"/>
                <a:gd name="connsiteX492" fmla="*/ 1309116 w 1406992"/>
                <a:gd name="connsiteY492" fmla="*/ 844727 h 1080946"/>
                <a:gd name="connsiteX493" fmla="*/ 1294067 w 1406992"/>
                <a:gd name="connsiteY493" fmla="*/ 851394 h 1080946"/>
                <a:gd name="connsiteX494" fmla="*/ 1290257 w 1406992"/>
                <a:gd name="connsiteY494" fmla="*/ 845108 h 1080946"/>
                <a:gd name="connsiteX495" fmla="*/ 1299401 w 1406992"/>
                <a:gd name="connsiteY495" fmla="*/ 841203 h 1080946"/>
                <a:gd name="connsiteX496" fmla="*/ 1313783 w 1406992"/>
                <a:gd name="connsiteY496" fmla="*/ 835964 h 1080946"/>
                <a:gd name="connsiteX497" fmla="*/ 1331309 w 1406992"/>
                <a:gd name="connsiteY497" fmla="*/ 829296 h 1080946"/>
                <a:gd name="connsiteX498" fmla="*/ 1319689 w 1406992"/>
                <a:gd name="connsiteY498" fmla="*/ 821962 h 1080946"/>
                <a:gd name="connsiteX499" fmla="*/ 1301782 w 1406992"/>
                <a:gd name="connsiteY499" fmla="*/ 814914 h 1080946"/>
                <a:gd name="connsiteX500" fmla="*/ 1292352 w 1406992"/>
                <a:gd name="connsiteY500" fmla="*/ 813199 h 1080946"/>
                <a:gd name="connsiteX501" fmla="*/ 1281113 w 1406992"/>
                <a:gd name="connsiteY501" fmla="*/ 805484 h 1080946"/>
                <a:gd name="connsiteX502" fmla="*/ 1254443 w 1406992"/>
                <a:gd name="connsiteY502" fmla="*/ 785100 h 1080946"/>
                <a:gd name="connsiteX503" fmla="*/ 1256157 w 1406992"/>
                <a:gd name="connsiteY503" fmla="*/ 780909 h 1080946"/>
                <a:gd name="connsiteX504" fmla="*/ 1268825 w 1406992"/>
                <a:gd name="connsiteY504" fmla="*/ 773861 h 1080946"/>
                <a:gd name="connsiteX505" fmla="*/ 1262539 w 1406992"/>
                <a:gd name="connsiteY505" fmla="*/ 766812 h 1080946"/>
                <a:gd name="connsiteX506" fmla="*/ 1260443 w 1406992"/>
                <a:gd name="connsiteY506" fmla="*/ 758335 h 1080946"/>
                <a:gd name="connsiteX507" fmla="*/ 1250252 w 1406992"/>
                <a:gd name="connsiteY507" fmla="*/ 746715 h 1080946"/>
                <a:gd name="connsiteX508" fmla="*/ 1244251 w 1406992"/>
                <a:gd name="connsiteY508" fmla="*/ 737571 h 1080946"/>
                <a:gd name="connsiteX509" fmla="*/ 1238250 w 1406992"/>
                <a:gd name="connsiteY509" fmla="*/ 725664 h 1080946"/>
                <a:gd name="connsiteX510" fmla="*/ 1227392 w 1406992"/>
                <a:gd name="connsiteY510" fmla="*/ 708138 h 1080946"/>
                <a:gd name="connsiteX511" fmla="*/ 1219295 w 1406992"/>
                <a:gd name="connsiteY511" fmla="*/ 693756 h 1080946"/>
                <a:gd name="connsiteX512" fmla="*/ 1212247 w 1406992"/>
                <a:gd name="connsiteY512" fmla="*/ 698994 h 1080946"/>
                <a:gd name="connsiteX513" fmla="*/ 1204913 w 1406992"/>
                <a:gd name="connsiteY513" fmla="*/ 709853 h 1080946"/>
                <a:gd name="connsiteX514" fmla="*/ 1202817 w 1406992"/>
                <a:gd name="connsiteY514" fmla="*/ 719283 h 1080946"/>
                <a:gd name="connsiteX515" fmla="*/ 1199674 w 1406992"/>
                <a:gd name="connsiteY515" fmla="*/ 728046 h 1080946"/>
                <a:gd name="connsiteX516" fmla="*/ 1194054 w 1406992"/>
                <a:gd name="connsiteY516" fmla="*/ 734046 h 1080946"/>
                <a:gd name="connsiteX517" fmla="*/ 1184624 w 1406992"/>
                <a:gd name="connsiteY517" fmla="*/ 735475 h 1080946"/>
                <a:gd name="connsiteX518" fmla="*/ 1168813 w 1406992"/>
                <a:gd name="connsiteY518" fmla="*/ 744619 h 1080946"/>
                <a:gd name="connsiteX519" fmla="*/ 1160431 w 1406992"/>
                <a:gd name="connsiteY519" fmla="*/ 737571 h 1080946"/>
                <a:gd name="connsiteX520" fmla="*/ 1151287 w 1406992"/>
                <a:gd name="connsiteY520" fmla="*/ 729855 h 1080946"/>
                <a:gd name="connsiteX521" fmla="*/ 1142905 w 1406992"/>
                <a:gd name="connsiteY521" fmla="*/ 724236 h 1080946"/>
                <a:gd name="connsiteX522" fmla="*/ 1136618 w 1406992"/>
                <a:gd name="connsiteY522" fmla="*/ 713377 h 1080946"/>
                <a:gd name="connsiteX523" fmla="*/ 1134904 w 1406992"/>
                <a:gd name="connsiteY523" fmla="*/ 695470 h 1080946"/>
                <a:gd name="connsiteX524" fmla="*/ 1140143 w 1406992"/>
                <a:gd name="connsiteY524" fmla="*/ 682135 h 1080946"/>
                <a:gd name="connsiteX525" fmla="*/ 1131761 w 1406992"/>
                <a:gd name="connsiteY525" fmla="*/ 681468 h 1080946"/>
                <a:gd name="connsiteX526" fmla="*/ 1122998 w 1406992"/>
                <a:gd name="connsiteY526" fmla="*/ 677944 h 1080946"/>
                <a:gd name="connsiteX527" fmla="*/ 1104043 w 1406992"/>
                <a:gd name="connsiteY527" fmla="*/ 671277 h 1080946"/>
                <a:gd name="connsiteX528" fmla="*/ 1096709 w 1406992"/>
                <a:gd name="connsiteY528" fmla="*/ 662133 h 1080946"/>
                <a:gd name="connsiteX529" fmla="*/ 1088993 w 1406992"/>
                <a:gd name="connsiteY529" fmla="*/ 656513 h 1080946"/>
                <a:gd name="connsiteX530" fmla="*/ 1082326 w 1406992"/>
                <a:gd name="connsiteY530" fmla="*/ 650226 h 1080946"/>
                <a:gd name="connsiteX531" fmla="*/ 1071086 w 1406992"/>
                <a:gd name="connsiteY531" fmla="*/ 644607 h 1080946"/>
                <a:gd name="connsiteX532" fmla="*/ 1055275 w 1406992"/>
                <a:gd name="connsiteY532" fmla="*/ 649845 h 1080946"/>
                <a:gd name="connsiteX533" fmla="*/ 1040892 w 1406992"/>
                <a:gd name="connsiteY533" fmla="*/ 647369 h 1080946"/>
                <a:gd name="connsiteX534" fmla="*/ 1028224 w 1406992"/>
                <a:gd name="connsiteY534" fmla="*/ 643178 h 1080946"/>
                <a:gd name="connsiteX535" fmla="*/ 1007173 w 1406992"/>
                <a:gd name="connsiteY535" fmla="*/ 643178 h 1080946"/>
                <a:gd name="connsiteX536" fmla="*/ 1000506 w 1406992"/>
                <a:gd name="connsiteY536" fmla="*/ 654703 h 1080946"/>
                <a:gd name="connsiteX537" fmla="*/ 1010698 w 1406992"/>
                <a:gd name="connsiteY537" fmla="*/ 665562 h 1080946"/>
                <a:gd name="connsiteX538" fmla="*/ 1006793 w 1406992"/>
                <a:gd name="connsiteY538" fmla="*/ 673277 h 1080946"/>
                <a:gd name="connsiteX539" fmla="*/ 1001839 w 1406992"/>
                <a:gd name="connsiteY539" fmla="*/ 680611 h 1080946"/>
                <a:gd name="connsiteX540" fmla="*/ 1006793 w 1406992"/>
                <a:gd name="connsiteY540" fmla="*/ 689374 h 1080946"/>
                <a:gd name="connsiteX541" fmla="*/ 1013079 w 1406992"/>
                <a:gd name="connsiteY541" fmla="*/ 703757 h 1080946"/>
                <a:gd name="connsiteX542" fmla="*/ 1006793 w 1406992"/>
                <a:gd name="connsiteY542" fmla="*/ 711472 h 1080946"/>
                <a:gd name="connsiteX543" fmla="*/ 1002221 w 1406992"/>
                <a:gd name="connsiteY543" fmla="*/ 722331 h 1080946"/>
                <a:gd name="connsiteX544" fmla="*/ 996982 w 1406992"/>
                <a:gd name="connsiteY544" fmla="*/ 737380 h 1080946"/>
                <a:gd name="connsiteX545" fmla="*/ 1020794 w 1406992"/>
                <a:gd name="connsiteY545" fmla="*/ 756335 h 1080946"/>
                <a:gd name="connsiteX546" fmla="*/ 1024319 w 1406992"/>
                <a:gd name="connsiteY546" fmla="*/ 791101 h 1080946"/>
                <a:gd name="connsiteX547" fmla="*/ 1001839 w 1406992"/>
                <a:gd name="connsiteY547" fmla="*/ 813199 h 1080946"/>
                <a:gd name="connsiteX548" fmla="*/ 979742 w 1406992"/>
                <a:gd name="connsiteY548" fmla="*/ 821295 h 1080946"/>
                <a:gd name="connsiteX549" fmla="*/ 983933 w 1406992"/>
                <a:gd name="connsiteY549" fmla="*/ 836726 h 1080946"/>
                <a:gd name="connsiteX550" fmla="*/ 988123 w 1406992"/>
                <a:gd name="connsiteY550" fmla="*/ 852537 h 1080946"/>
                <a:gd name="connsiteX551" fmla="*/ 992696 w 1406992"/>
                <a:gd name="connsiteY551" fmla="*/ 871492 h 1080946"/>
                <a:gd name="connsiteX552" fmla="*/ 989171 w 1406992"/>
                <a:gd name="connsiteY552" fmla="*/ 884827 h 1080946"/>
                <a:gd name="connsiteX553" fmla="*/ 991648 w 1406992"/>
                <a:gd name="connsiteY553" fmla="*/ 892923 h 1080946"/>
                <a:gd name="connsiteX554" fmla="*/ 984599 w 1406992"/>
                <a:gd name="connsiteY554" fmla="*/ 892257 h 1080946"/>
                <a:gd name="connsiteX555" fmla="*/ 975836 w 1406992"/>
                <a:gd name="connsiteY555" fmla="*/ 902067 h 1080946"/>
                <a:gd name="connsiteX556" fmla="*/ 962501 w 1406992"/>
                <a:gd name="connsiteY556" fmla="*/ 897114 h 1080946"/>
                <a:gd name="connsiteX557" fmla="*/ 956881 w 1406992"/>
                <a:gd name="connsiteY557" fmla="*/ 886256 h 1080946"/>
                <a:gd name="connsiteX558" fmla="*/ 945642 w 1406992"/>
                <a:gd name="connsiteY558" fmla="*/ 875397 h 1080946"/>
                <a:gd name="connsiteX559" fmla="*/ 934784 w 1406992"/>
                <a:gd name="connsiteY559" fmla="*/ 861396 h 1080946"/>
                <a:gd name="connsiteX560" fmla="*/ 933736 w 1406992"/>
                <a:gd name="connsiteY560" fmla="*/ 837202 h 1080946"/>
                <a:gd name="connsiteX561" fmla="*/ 935450 w 1406992"/>
                <a:gd name="connsiteY561" fmla="*/ 824534 h 1080946"/>
                <a:gd name="connsiteX562" fmla="*/ 926687 w 1406992"/>
                <a:gd name="connsiteY562" fmla="*/ 814723 h 1080946"/>
                <a:gd name="connsiteX563" fmla="*/ 902875 w 1406992"/>
                <a:gd name="connsiteY563" fmla="*/ 813294 h 1080946"/>
                <a:gd name="connsiteX564" fmla="*/ 886397 w 1406992"/>
                <a:gd name="connsiteY564" fmla="*/ 810151 h 1080946"/>
                <a:gd name="connsiteX565" fmla="*/ 864680 w 1406992"/>
                <a:gd name="connsiteY565" fmla="*/ 799578 h 1080946"/>
                <a:gd name="connsiteX566" fmla="*/ 847820 w 1406992"/>
                <a:gd name="connsiteY566" fmla="*/ 788053 h 1080946"/>
                <a:gd name="connsiteX567" fmla="*/ 833438 w 1406992"/>
                <a:gd name="connsiteY567" fmla="*/ 779290 h 1080946"/>
                <a:gd name="connsiteX568" fmla="*/ 816197 w 1406992"/>
                <a:gd name="connsiteY568" fmla="*/ 775099 h 1080946"/>
                <a:gd name="connsiteX569" fmla="*/ 795147 w 1406992"/>
                <a:gd name="connsiteY569" fmla="*/ 766717 h 1080946"/>
                <a:gd name="connsiteX570" fmla="*/ 771620 w 1406992"/>
                <a:gd name="connsiteY570" fmla="*/ 773766 h 1080946"/>
                <a:gd name="connsiteX571" fmla="*/ 773716 w 1406992"/>
                <a:gd name="connsiteY571" fmla="*/ 766050 h 1080946"/>
                <a:gd name="connsiteX572" fmla="*/ 766667 w 1406992"/>
                <a:gd name="connsiteY572" fmla="*/ 746048 h 1080946"/>
                <a:gd name="connsiteX573" fmla="*/ 755047 w 1406992"/>
                <a:gd name="connsiteY573" fmla="*/ 732332 h 1080946"/>
                <a:gd name="connsiteX574" fmla="*/ 737521 w 1406992"/>
                <a:gd name="connsiteY574" fmla="*/ 728141 h 1080946"/>
                <a:gd name="connsiteX575" fmla="*/ 736854 w 1406992"/>
                <a:gd name="connsiteY575" fmla="*/ 698328 h 1080946"/>
                <a:gd name="connsiteX576" fmla="*/ 747713 w 1406992"/>
                <a:gd name="connsiteY576" fmla="*/ 672039 h 1080946"/>
                <a:gd name="connsiteX577" fmla="*/ 758952 w 1406992"/>
                <a:gd name="connsiteY577" fmla="*/ 662895 h 1080946"/>
                <a:gd name="connsiteX578" fmla="*/ 765239 w 1406992"/>
                <a:gd name="connsiteY578" fmla="*/ 650607 h 1080946"/>
                <a:gd name="connsiteX579" fmla="*/ 771906 w 1406992"/>
                <a:gd name="connsiteY579" fmla="*/ 643559 h 1080946"/>
                <a:gd name="connsiteX580" fmla="*/ 775716 w 1406992"/>
                <a:gd name="connsiteY580" fmla="*/ 638606 h 1080946"/>
                <a:gd name="connsiteX581" fmla="*/ 783050 w 1406992"/>
                <a:gd name="connsiteY581" fmla="*/ 634034 h 1080946"/>
                <a:gd name="connsiteX582" fmla="*/ 801338 w 1406992"/>
                <a:gd name="connsiteY582" fmla="*/ 623175 h 1080946"/>
                <a:gd name="connsiteX583" fmla="*/ 778574 w 1406992"/>
                <a:gd name="connsiteY583" fmla="*/ 614412 h 1080946"/>
                <a:gd name="connsiteX584" fmla="*/ 753618 w 1406992"/>
                <a:gd name="connsiteY584" fmla="*/ 603554 h 1080946"/>
                <a:gd name="connsiteX585" fmla="*/ 789432 w 1406992"/>
                <a:gd name="connsiteY585" fmla="*/ 609840 h 1080946"/>
                <a:gd name="connsiteX586" fmla="*/ 808387 w 1406992"/>
                <a:gd name="connsiteY586" fmla="*/ 612698 h 1080946"/>
                <a:gd name="connsiteX587" fmla="*/ 812292 w 1406992"/>
                <a:gd name="connsiteY587" fmla="*/ 598982 h 1080946"/>
                <a:gd name="connsiteX588" fmla="*/ 835819 w 1406992"/>
                <a:gd name="connsiteY588" fmla="*/ 602792 h 1080946"/>
                <a:gd name="connsiteX589" fmla="*/ 858298 w 1406992"/>
                <a:gd name="connsiteY589" fmla="*/ 579646 h 1080946"/>
                <a:gd name="connsiteX590" fmla="*/ 846010 w 1406992"/>
                <a:gd name="connsiteY590" fmla="*/ 571931 h 1080946"/>
                <a:gd name="connsiteX591" fmla="*/ 818674 w 1406992"/>
                <a:gd name="connsiteY591" fmla="*/ 562787 h 1080946"/>
                <a:gd name="connsiteX592" fmla="*/ 819722 w 1406992"/>
                <a:gd name="connsiteY592" fmla="*/ 554024 h 1080946"/>
                <a:gd name="connsiteX593" fmla="*/ 851345 w 1406992"/>
                <a:gd name="connsiteY593" fmla="*/ 569454 h 1080946"/>
                <a:gd name="connsiteX594" fmla="*/ 875157 w 1406992"/>
                <a:gd name="connsiteY594" fmla="*/ 552309 h 1080946"/>
                <a:gd name="connsiteX595" fmla="*/ 866013 w 1406992"/>
                <a:gd name="connsiteY595" fmla="*/ 543165 h 1080946"/>
                <a:gd name="connsiteX596" fmla="*/ 878300 w 1406992"/>
                <a:gd name="connsiteY596" fmla="*/ 537927 h 1080946"/>
                <a:gd name="connsiteX597" fmla="*/ 888492 w 1406992"/>
                <a:gd name="connsiteY597" fmla="*/ 545261 h 1080946"/>
                <a:gd name="connsiteX598" fmla="*/ 905351 w 1406992"/>
                <a:gd name="connsiteY598" fmla="*/ 543546 h 1080946"/>
                <a:gd name="connsiteX599" fmla="*/ 896588 w 1406992"/>
                <a:gd name="connsiteY599" fmla="*/ 532307 h 1080946"/>
                <a:gd name="connsiteX600" fmla="*/ 899351 w 1406992"/>
                <a:gd name="connsiteY600" fmla="*/ 528116 h 1080946"/>
                <a:gd name="connsiteX601" fmla="*/ 910209 w 1406992"/>
                <a:gd name="connsiteY601" fmla="*/ 537546 h 1080946"/>
                <a:gd name="connsiteX602" fmla="*/ 923925 w 1406992"/>
                <a:gd name="connsiteY602" fmla="*/ 537927 h 1080946"/>
                <a:gd name="connsiteX603" fmla="*/ 938308 w 1406992"/>
                <a:gd name="connsiteY603" fmla="*/ 527068 h 1080946"/>
                <a:gd name="connsiteX604" fmla="*/ 947452 w 1406992"/>
                <a:gd name="connsiteY604" fmla="*/ 521067 h 1080946"/>
                <a:gd name="connsiteX605" fmla="*/ 939737 w 1406992"/>
                <a:gd name="connsiteY605" fmla="*/ 503827 h 1080946"/>
                <a:gd name="connsiteX606" fmla="*/ 934498 w 1406992"/>
                <a:gd name="connsiteY606" fmla="*/ 492588 h 1080946"/>
                <a:gd name="connsiteX607" fmla="*/ 934879 w 1406992"/>
                <a:gd name="connsiteY607" fmla="*/ 485920 h 1080946"/>
                <a:gd name="connsiteX608" fmla="*/ 950690 w 1406992"/>
                <a:gd name="connsiteY608" fmla="*/ 480300 h 1080946"/>
                <a:gd name="connsiteX609" fmla="*/ 946499 w 1406992"/>
                <a:gd name="connsiteY609" fmla="*/ 470871 h 1080946"/>
                <a:gd name="connsiteX610" fmla="*/ 941260 w 1406992"/>
                <a:gd name="connsiteY610" fmla="*/ 463822 h 1080946"/>
                <a:gd name="connsiteX611" fmla="*/ 929354 w 1406992"/>
                <a:gd name="connsiteY611" fmla="*/ 455440 h 1080946"/>
                <a:gd name="connsiteX612" fmla="*/ 911447 w 1406992"/>
                <a:gd name="connsiteY612" fmla="*/ 450487 h 1080946"/>
                <a:gd name="connsiteX613" fmla="*/ 886492 w 1406992"/>
                <a:gd name="connsiteY613" fmla="*/ 448392 h 1080946"/>
                <a:gd name="connsiteX614" fmla="*/ 887921 w 1406992"/>
                <a:gd name="connsiteY614" fmla="*/ 463441 h 1080946"/>
                <a:gd name="connsiteX615" fmla="*/ 892873 w 1406992"/>
                <a:gd name="connsiteY615" fmla="*/ 471156 h 1080946"/>
                <a:gd name="connsiteX616" fmla="*/ 890111 w 1406992"/>
                <a:gd name="connsiteY616" fmla="*/ 478205 h 1080946"/>
                <a:gd name="connsiteX617" fmla="*/ 879920 w 1406992"/>
                <a:gd name="connsiteY617" fmla="*/ 485253 h 1080946"/>
                <a:gd name="connsiteX618" fmla="*/ 872204 w 1406992"/>
                <a:gd name="connsiteY618" fmla="*/ 501065 h 1080946"/>
                <a:gd name="connsiteX619" fmla="*/ 865156 w 1406992"/>
                <a:gd name="connsiteY619" fmla="*/ 491254 h 1080946"/>
                <a:gd name="connsiteX620" fmla="*/ 863060 w 1406992"/>
                <a:gd name="connsiteY620" fmla="*/ 503541 h 1080946"/>
                <a:gd name="connsiteX621" fmla="*/ 869061 w 1406992"/>
                <a:gd name="connsiteY621" fmla="*/ 513352 h 1080946"/>
                <a:gd name="connsiteX622" fmla="*/ 857822 w 1406992"/>
                <a:gd name="connsiteY622" fmla="*/ 521067 h 1080946"/>
                <a:gd name="connsiteX623" fmla="*/ 849059 w 1406992"/>
                <a:gd name="connsiteY623" fmla="*/ 514019 h 1080946"/>
                <a:gd name="connsiteX624" fmla="*/ 838581 w 1406992"/>
                <a:gd name="connsiteY624" fmla="*/ 497541 h 1080946"/>
                <a:gd name="connsiteX625" fmla="*/ 845248 w 1406992"/>
                <a:gd name="connsiteY625" fmla="*/ 490492 h 1080946"/>
                <a:gd name="connsiteX626" fmla="*/ 844868 w 1406992"/>
                <a:gd name="connsiteY626" fmla="*/ 479919 h 1080946"/>
                <a:gd name="connsiteX627" fmla="*/ 834295 w 1406992"/>
                <a:gd name="connsiteY627" fmla="*/ 469061 h 1080946"/>
                <a:gd name="connsiteX628" fmla="*/ 819531 w 1406992"/>
                <a:gd name="connsiteY628" fmla="*/ 465537 h 1080946"/>
                <a:gd name="connsiteX629" fmla="*/ 813530 w 1406992"/>
                <a:gd name="connsiteY629" fmla="*/ 476776 h 1080946"/>
                <a:gd name="connsiteX630" fmla="*/ 806482 w 1406992"/>
                <a:gd name="connsiteY630" fmla="*/ 489444 h 1080946"/>
                <a:gd name="connsiteX631" fmla="*/ 801243 w 1406992"/>
                <a:gd name="connsiteY631" fmla="*/ 470490 h 1080946"/>
                <a:gd name="connsiteX632" fmla="*/ 803339 w 1406992"/>
                <a:gd name="connsiteY632" fmla="*/ 463822 h 1080946"/>
                <a:gd name="connsiteX633" fmla="*/ 807244 w 1406992"/>
                <a:gd name="connsiteY633" fmla="*/ 457536 h 1080946"/>
                <a:gd name="connsiteX634" fmla="*/ 791432 w 1406992"/>
                <a:gd name="connsiteY634" fmla="*/ 451249 h 1080946"/>
                <a:gd name="connsiteX635" fmla="*/ 779526 w 1406992"/>
                <a:gd name="connsiteY635" fmla="*/ 454392 h 1080946"/>
                <a:gd name="connsiteX636" fmla="*/ 780193 w 1406992"/>
                <a:gd name="connsiteY636" fmla="*/ 440676 h 1080946"/>
                <a:gd name="connsiteX637" fmla="*/ 789337 w 1406992"/>
                <a:gd name="connsiteY637" fmla="*/ 437533 h 1080946"/>
                <a:gd name="connsiteX638" fmla="*/ 779526 w 1406992"/>
                <a:gd name="connsiteY638" fmla="*/ 427341 h 1080946"/>
                <a:gd name="connsiteX639" fmla="*/ 765524 w 1406992"/>
                <a:gd name="connsiteY639" fmla="*/ 418959 h 1080946"/>
                <a:gd name="connsiteX640" fmla="*/ 766191 w 1406992"/>
                <a:gd name="connsiteY640" fmla="*/ 404958 h 1080946"/>
                <a:gd name="connsiteX641" fmla="*/ 745808 w 1406992"/>
                <a:gd name="connsiteY641" fmla="*/ 390956 h 1080946"/>
                <a:gd name="connsiteX642" fmla="*/ 741902 w 1406992"/>
                <a:gd name="connsiteY642" fmla="*/ 383907 h 1080946"/>
                <a:gd name="connsiteX643" fmla="*/ 753523 w 1406992"/>
                <a:gd name="connsiteY643" fmla="*/ 375525 h 1080946"/>
                <a:gd name="connsiteX644" fmla="*/ 755999 w 1406992"/>
                <a:gd name="connsiteY644" fmla="*/ 365334 h 1080946"/>
                <a:gd name="connsiteX645" fmla="*/ 757047 w 1406992"/>
                <a:gd name="connsiteY645" fmla="*/ 360095 h 1080946"/>
                <a:gd name="connsiteX646" fmla="*/ 781622 w 1406992"/>
                <a:gd name="connsiteY646" fmla="*/ 362190 h 1080946"/>
                <a:gd name="connsiteX647" fmla="*/ 804386 w 1406992"/>
                <a:gd name="connsiteY647" fmla="*/ 330948 h 1080946"/>
                <a:gd name="connsiteX648" fmla="*/ 787908 w 1406992"/>
                <a:gd name="connsiteY648" fmla="*/ 323900 h 1080946"/>
                <a:gd name="connsiteX649" fmla="*/ 761905 w 1406992"/>
                <a:gd name="connsiteY649" fmla="*/ 318280 h 1080946"/>
                <a:gd name="connsiteX650" fmla="*/ 728948 w 1406992"/>
                <a:gd name="connsiteY650" fmla="*/ 323519 h 1080946"/>
                <a:gd name="connsiteX651" fmla="*/ 733139 w 1406992"/>
                <a:gd name="connsiteY651" fmla="*/ 332949 h 1080946"/>
                <a:gd name="connsiteX652" fmla="*/ 722948 w 1406992"/>
                <a:gd name="connsiteY652" fmla="*/ 331901 h 1080946"/>
                <a:gd name="connsiteX653" fmla="*/ 722948 w 1406992"/>
                <a:gd name="connsiteY653" fmla="*/ 350189 h 1080946"/>
                <a:gd name="connsiteX654" fmla="*/ 728948 w 1406992"/>
                <a:gd name="connsiteY654" fmla="*/ 367715 h 1080946"/>
                <a:gd name="connsiteX655" fmla="*/ 731711 w 1406992"/>
                <a:gd name="connsiteY655" fmla="*/ 386003 h 1080946"/>
                <a:gd name="connsiteX656" fmla="*/ 721900 w 1406992"/>
                <a:gd name="connsiteY656" fmla="*/ 395147 h 1080946"/>
                <a:gd name="connsiteX657" fmla="*/ 726853 w 1406992"/>
                <a:gd name="connsiteY657" fmla="*/ 404577 h 1080946"/>
                <a:gd name="connsiteX658" fmla="*/ 713899 w 1406992"/>
                <a:gd name="connsiteY658" fmla="*/ 403148 h 1080946"/>
                <a:gd name="connsiteX659" fmla="*/ 710756 w 1406992"/>
                <a:gd name="connsiteY659" fmla="*/ 420388 h 1080946"/>
                <a:gd name="connsiteX660" fmla="*/ 713518 w 1406992"/>
                <a:gd name="connsiteY660" fmla="*/ 428103 h 1080946"/>
                <a:gd name="connsiteX661" fmla="*/ 714566 w 1406992"/>
                <a:gd name="connsiteY661" fmla="*/ 446010 h 1080946"/>
                <a:gd name="connsiteX662" fmla="*/ 746474 w 1406992"/>
                <a:gd name="connsiteY662" fmla="*/ 457250 h 1080946"/>
                <a:gd name="connsiteX663" fmla="*/ 746093 w 1406992"/>
                <a:gd name="connsiteY663" fmla="*/ 465346 h 1080946"/>
                <a:gd name="connsiteX664" fmla="*/ 741140 w 1406992"/>
                <a:gd name="connsiteY664" fmla="*/ 478014 h 1080946"/>
                <a:gd name="connsiteX665" fmla="*/ 748856 w 1406992"/>
                <a:gd name="connsiteY665" fmla="*/ 472395 h 1080946"/>
                <a:gd name="connsiteX666" fmla="*/ 755904 w 1406992"/>
                <a:gd name="connsiteY666" fmla="*/ 481158 h 1080946"/>
                <a:gd name="connsiteX667" fmla="*/ 745046 w 1406992"/>
                <a:gd name="connsiteY667" fmla="*/ 490587 h 1080946"/>
                <a:gd name="connsiteX668" fmla="*/ 729615 w 1406992"/>
                <a:gd name="connsiteY668" fmla="*/ 496874 h 1080946"/>
                <a:gd name="connsiteX669" fmla="*/ 729615 w 1406992"/>
                <a:gd name="connsiteY669" fmla="*/ 512304 h 1080946"/>
                <a:gd name="connsiteX670" fmla="*/ 721233 w 1406992"/>
                <a:gd name="connsiteY670" fmla="*/ 518305 h 1080946"/>
                <a:gd name="connsiteX671" fmla="*/ 712851 w 1406992"/>
                <a:gd name="connsiteY671" fmla="*/ 505351 h 1080946"/>
                <a:gd name="connsiteX672" fmla="*/ 714947 w 1406992"/>
                <a:gd name="connsiteY672" fmla="*/ 493064 h 1080946"/>
                <a:gd name="connsiteX673" fmla="*/ 696659 w 1406992"/>
                <a:gd name="connsiteY673" fmla="*/ 487825 h 1080946"/>
                <a:gd name="connsiteX674" fmla="*/ 708279 w 1406992"/>
                <a:gd name="connsiteY674" fmla="*/ 486111 h 1080946"/>
                <a:gd name="connsiteX675" fmla="*/ 716661 w 1406992"/>
                <a:gd name="connsiteY675" fmla="*/ 479824 h 1080946"/>
                <a:gd name="connsiteX676" fmla="*/ 734949 w 1406992"/>
                <a:gd name="connsiteY676" fmla="*/ 478395 h 1080946"/>
                <a:gd name="connsiteX677" fmla="*/ 726186 w 1406992"/>
                <a:gd name="connsiteY677" fmla="*/ 464679 h 1080946"/>
                <a:gd name="connsiteX678" fmla="*/ 713518 w 1406992"/>
                <a:gd name="connsiteY678" fmla="*/ 463632 h 1080946"/>
                <a:gd name="connsiteX679" fmla="*/ 726472 w 1406992"/>
                <a:gd name="connsiteY679" fmla="*/ 461155 h 1080946"/>
                <a:gd name="connsiteX680" fmla="*/ 717042 w 1406992"/>
                <a:gd name="connsiteY680" fmla="*/ 455535 h 1080946"/>
                <a:gd name="connsiteX681" fmla="*/ 699516 w 1406992"/>
                <a:gd name="connsiteY681" fmla="*/ 451725 h 1080946"/>
                <a:gd name="connsiteX682" fmla="*/ 681228 w 1406992"/>
                <a:gd name="connsiteY682" fmla="*/ 455916 h 1080946"/>
                <a:gd name="connsiteX683" fmla="*/ 665131 w 1406992"/>
                <a:gd name="connsiteY683" fmla="*/ 466775 h 1080946"/>
                <a:gd name="connsiteX684" fmla="*/ 679133 w 1406992"/>
                <a:gd name="connsiteY684" fmla="*/ 474871 h 1080946"/>
                <a:gd name="connsiteX685" fmla="*/ 691039 w 1406992"/>
                <a:gd name="connsiteY685" fmla="*/ 484015 h 1080946"/>
                <a:gd name="connsiteX686" fmla="*/ 683705 w 1406992"/>
                <a:gd name="connsiteY686" fmla="*/ 488206 h 1080946"/>
                <a:gd name="connsiteX687" fmla="*/ 677418 w 1406992"/>
                <a:gd name="connsiteY687" fmla="*/ 492397 h 1080946"/>
                <a:gd name="connsiteX688" fmla="*/ 676370 w 1406992"/>
                <a:gd name="connsiteY688" fmla="*/ 502589 h 1080946"/>
                <a:gd name="connsiteX689" fmla="*/ 661607 w 1406992"/>
                <a:gd name="connsiteY689" fmla="*/ 502208 h 1080946"/>
                <a:gd name="connsiteX690" fmla="*/ 630746 w 1406992"/>
                <a:gd name="connsiteY690" fmla="*/ 506018 h 1080946"/>
                <a:gd name="connsiteX691" fmla="*/ 605790 w 1406992"/>
                <a:gd name="connsiteY691" fmla="*/ 500017 h 1080946"/>
                <a:gd name="connsiteX692" fmla="*/ 588931 w 1406992"/>
                <a:gd name="connsiteY692" fmla="*/ 496207 h 1080946"/>
                <a:gd name="connsiteX693" fmla="*/ 574929 w 1406992"/>
                <a:gd name="connsiteY693" fmla="*/ 489159 h 1080946"/>
                <a:gd name="connsiteX694" fmla="*/ 566833 w 1406992"/>
                <a:gd name="connsiteY694" fmla="*/ 476490 h 1080946"/>
                <a:gd name="connsiteX695" fmla="*/ 540830 w 1406992"/>
                <a:gd name="connsiteY695" fmla="*/ 477538 h 1080946"/>
                <a:gd name="connsiteX696" fmla="*/ 517684 w 1406992"/>
                <a:gd name="connsiteY696" fmla="*/ 487730 h 1080946"/>
                <a:gd name="connsiteX697" fmla="*/ 524732 w 1406992"/>
                <a:gd name="connsiteY697" fmla="*/ 494397 h 1080946"/>
                <a:gd name="connsiteX698" fmla="*/ 539496 w 1406992"/>
                <a:gd name="connsiteY698" fmla="*/ 489444 h 1080946"/>
                <a:gd name="connsiteX699" fmla="*/ 560546 w 1406992"/>
                <a:gd name="connsiteY699" fmla="*/ 483444 h 1080946"/>
                <a:gd name="connsiteX700" fmla="*/ 534543 w 1406992"/>
                <a:gd name="connsiteY700" fmla="*/ 497160 h 1080946"/>
                <a:gd name="connsiteX701" fmla="*/ 536258 w 1406992"/>
                <a:gd name="connsiteY701" fmla="*/ 518877 h 1080946"/>
                <a:gd name="connsiteX702" fmla="*/ 532352 w 1406992"/>
                <a:gd name="connsiteY702" fmla="*/ 530783 h 1080946"/>
                <a:gd name="connsiteX703" fmla="*/ 522542 w 1406992"/>
                <a:gd name="connsiteY703" fmla="*/ 526592 h 1080946"/>
                <a:gd name="connsiteX704" fmla="*/ 520827 w 1406992"/>
                <a:gd name="connsiteY704" fmla="*/ 513638 h 1080946"/>
                <a:gd name="connsiteX705" fmla="*/ 512731 w 1406992"/>
                <a:gd name="connsiteY705" fmla="*/ 509066 h 1080946"/>
                <a:gd name="connsiteX706" fmla="*/ 502158 w 1406992"/>
                <a:gd name="connsiteY706" fmla="*/ 505542 h 1080946"/>
                <a:gd name="connsiteX707" fmla="*/ 488156 w 1406992"/>
                <a:gd name="connsiteY707" fmla="*/ 502017 h 1080946"/>
                <a:gd name="connsiteX708" fmla="*/ 459010 w 1406992"/>
                <a:gd name="connsiteY708" fmla="*/ 506970 h 1080946"/>
                <a:gd name="connsiteX709" fmla="*/ 412337 w 1406992"/>
                <a:gd name="connsiteY709" fmla="*/ 503827 h 1080946"/>
                <a:gd name="connsiteX710" fmla="*/ 430244 w 1406992"/>
                <a:gd name="connsiteY710" fmla="*/ 491540 h 1080946"/>
                <a:gd name="connsiteX711" fmla="*/ 424244 w 1406992"/>
                <a:gd name="connsiteY711" fmla="*/ 479634 h 1080946"/>
                <a:gd name="connsiteX712" fmla="*/ 398621 w 1406992"/>
                <a:gd name="connsiteY712" fmla="*/ 473347 h 1080946"/>
                <a:gd name="connsiteX713" fmla="*/ 375476 w 1406992"/>
                <a:gd name="connsiteY713" fmla="*/ 471252 h 1080946"/>
                <a:gd name="connsiteX714" fmla="*/ 352330 w 1406992"/>
                <a:gd name="connsiteY714" fmla="*/ 463917 h 1080946"/>
                <a:gd name="connsiteX715" fmla="*/ 321469 w 1406992"/>
                <a:gd name="connsiteY715" fmla="*/ 453345 h 1080946"/>
                <a:gd name="connsiteX716" fmla="*/ 285655 w 1406992"/>
                <a:gd name="connsiteY716" fmla="*/ 454773 h 1080946"/>
                <a:gd name="connsiteX717" fmla="*/ 267367 w 1406992"/>
                <a:gd name="connsiteY717" fmla="*/ 461441 h 1080946"/>
                <a:gd name="connsiteX718" fmla="*/ 268034 w 1406992"/>
                <a:gd name="connsiteY718" fmla="*/ 451249 h 1080946"/>
                <a:gd name="connsiteX719" fmla="*/ 262795 w 1406992"/>
                <a:gd name="connsiteY719" fmla="*/ 438962 h 1080946"/>
                <a:gd name="connsiteX720" fmla="*/ 241364 w 1406992"/>
                <a:gd name="connsiteY720" fmla="*/ 461441 h 1080946"/>
                <a:gd name="connsiteX721" fmla="*/ 217551 w 1406992"/>
                <a:gd name="connsiteY721" fmla="*/ 429913 h 1080946"/>
                <a:gd name="connsiteX722" fmla="*/ 208121 w 1406992"/>
                <a:gd name="connsiteY722" fmla="*/ 432675 h 1080946"/>
                <a:gd name="connsiteX723" fmla="*/ 202501 w 1406992"/>
                <a:gd name="connsiteY723" fmla="*/ 441819 h 1080946"/>
                <a:gd name="connsiteX724" fmla="*/ 190881 w 1406992"/>
                <a:gd name="connsiteY724" fmla="*/ 452011 h 1080946"/>
                <a:gd name="connsiteX725" fmla="*/ 175451 w 1406992"/>
                <a:gd name="connsiteY725" fmla="*/ 454488 h 1080946"/>
                <a:gd name="connsiteX726" fmla="*/ 160401 w 1406992"/>
                <a:gd name="connsiteY726" fmla="*/ 459441 h 1080946"/>
                <a:gd name="connsiteX727" fmla="*/ 135827 w 1406992"/>
                <a:gd name="connsiteY727" fmla="*/ 472776 h 1080946"/>
                <a:gd name="connsiteX728" fmla="*/ 125349 w 1406992"/>
                <a:gd name="connsiteY728" fmla="*/ 479824 h 1080946"/>
                <a:gd name="connsiteX729" fmla="*/ 129254 w 1406992"/>
                <a:gd name="connsiteY729" fmla="*/ 471061 h 1080946"/>
                <a:gd name="connsiteX730" fmla="*/ 159734 w 1406992"/>
                <a:gd name="connsiteY730" fmla="*/ 453535 h 1080946"/>
                <a:gd name="connsiteX731" fmla="*/ 184595 w 1406992"/>
                <a:gd name="connsiteY731" fmla="*/ 441629 h 1080946"/>
                <a:gd name="connsiteX732" fmla="*/ 170879 w 1406992"/>
                <a:gd name="connsiteY732" fmla="*/ 439914 h 1080946"/>
                <a:gd name="connsiteX733" fmla="*/ 146018 w 1406992"/>
                <a:gd name="connsiteY733" fmla="*/ 449344 h 1080946"/>
                <a:gd name="connsiteX734" fmla="*/ 128492 w 1406992"/>
                <a:gd name="connsiteY734" fmla="*/ 457726 h 1080946"/>
                <a:gd name="connsiteX735" fmla="*/ 117253 w 1406992"/>
                <a:gd name="connsiteY735" fmla="*/ 460869 h 1080946"/>
                <a:gd name="connsiteX736" fmla="*/ 113729 w 1406992"/>
                <a:gd name="connsiteY736" fmla="*/ 458393 h 1080946"/>
                <a:gd name="connsiteX737" fmla="*/ 105347 w 1406992"/>
                <a:gd name="connsiteY737" fmla="*/ 454869 h 1080946"/>
                <a:gd name="connsiteX738" fmla="*/ 94869 w 1406992"/>
                <a:gd name="connsiteY738" fmla="*/ 460488 h 1080946"/>
                <a:gd name="connsiteX739" fmla="*/ 83630 w 1406992"/>
                <a:gd name="connsiteY739" fmla="*/ 470680 h 1080946"/>
                <a:gd name="connsiteX740" fmla="*/ 89916 w 1406992"/>
                <a:gd name="connsiteY740" fmla="*/ 479824 h 1080946"/>
                <a:gd name="connsiteX741" fmla="*/ 66104 w 1406992"/>
                <a:gd name="connsiteY741" fmla="*/ 473538 h 1080946"/>
                <a:gd name="connsiteX742" fmla="*/ 29242 w 1406992"/>
                <a:gd name="connsiteY742" fmla="*/ 456393 h 1080946"/>
                <a:gd name="connsiteX743" fmla="*/ 0 w 1406992"/>
                <a:gd name="connsiteY743" fmla="*/ 454011 h 1080946"/>
                <a:gd name="connsiteX744" fmla="*/ 0 w 1406992"/>
                <a:gd name="connsiteY744" fmla="*/ 696518 h 1080946"/>
                <a:gd name="connsiteX745" fmla="*/ 8382 w 1406992"/>
                <a:gd name="connsiteY745" fmla="*/ 698232 h 1080946"/>
                <a:gd name="connsiteX746" fmla="*/ 22860 w 1406992"/>
                <a:gd name="connsiteY746" fmla="*/ 695470 h 1080946"/>
                <a:gd name="connsiteX747" fmla="*/ 33623 w 1406992"/>
                <a:gd name="connsiteY747" fmla="*/ 703376 h 1080946"/>
                <a:gd name="connsiteX748" fmla="*/ 49530 w 1406992"/>
                <a:gd name="connsiteY748" fmla="*/ 719283 h 1080946"/>
                <a:gd name="connsiteX749" fmla="*/ 61722 w 1406992"/>
                <a:gd name="connsiteY749" fmla="*/ 727284 h 1080946"/>
                <a:gd name="connsiteX750" fmla="*/ 76200 w 1406992"/>
                <a:gd name="connsiteY750" fmla="*/ 716044 h 1080946"/>
                <a:gd name="connsiteX751" fmla="*/ 97727 w 1406992"/>
                <a:gd name="connsiteY751" fmla="*/ 716997 h 1080946"/>
                <a:gd name="connsiteX752" fmla="*/ 131921 w 1406992"/>
                <a:gd name="connsiteY752" fmla="*/ 755763 h 1080946"/>
                <a:gd name="connsiteX753" fmla="*/ 160020 w 1406992"/>
                <a:gd name="connsiteY753" fmla="*/ 789006 h 1080946"/>
                <a:gd name="connsiteX754" fmla="*/ 174974 w 1406992"/>
                <a:gd name="connsiteY754" fmla="*/ 805865 h 1080946"/>
                <a:gd name="connsiteX755" fmla="*/ 178213 w 1406992"/>
                <a:gd name="connsiteY755" fmla="*/ 820343 h 1080946"/>
                <a:gd name="connsiteX756" fmla="*/ 167450 w 1406992"/>
                <a:gd name="connsiteY756" fmla="*/ 827963 h 1080946"/>
                <a:gd name="connsiteX757" fmla="*/ 174117 w 1406992"/>
                <a:gd name="connsiteY757" fmla="*/ 835964 h 1080946"/>
                <a:gd name="connsiteX758" fmla="*/ 169926 w 1406992"/>
                <a:gd name="connsiteY758" fmla="*/ 842631 h 1080946"/>
                <a:gd name="connsiteX759" fmla="*/ 172688 w 1406992"/>
                <a:gd name="connsiteY759" fmla="*/ 854538 h 1080946"/>
                <a:gd name="connsiteX760" fmla="*/ 186404 w 1406992"/>
                <a:gd name="connsiteY760" fmla="*/ 853871 h 1080946"/>
                <a:gd name="connsiteX761" fmla="*/ 189928 w 1406992"/>
                <a:gd name="connsiteY761" fmla="*/ 863015 h 1080946"/>
                <a:gd name="connsiteX762" fmla="*/ 196596 w 1406992"/>
                <a:gd name="connsiteY762" fmla="*/ 868254 h 1080946"/>
                <a:gd name="connsiteX763" fmla="*/ 209550 w 1406992"/>
                <a:gd name="connsiteY763" fmla="*/ 876350 h 1080946"/>
                <a:gd name="connsiteX764" fmla="*/ 210598 w 1406992"/>
                <a:gd name="connsiteY764" fmla="*/ 883398 h 1080946"/>
                <a:gd name="connsiteX765" fmla="*/ 209931 w 1406992"/>
                <a:gd name="connsiteY765" fmla="*/ 892828 h 1080946"/>
                <a:gd name="connsiteX766" fmla="*/ 213455 w 1406992"/>
                <a:gd name="connsiteY766" fmla="*/ 901305 h 1080946"/>
                <a:gd name="connsiteX767" fmla="*/ 230315 w 1406992"/>
                <a:gd name="connsiteY767" fmla="*/ 907592 h 1080946"/>
                <a:gd name="connsiteX768" fmla="*/ 241173 w 1406992"/>
                <a:gd name="connsiteY768" fmla="*/ 914259 h 1080946"/>
                <a:gd name="connsiteX769" fmla="*/ 254889 w 1406992"/>
                <a:gd name="connsiteY769" fmla="*/ 918450 h 1080946"/>
                <a:gd name="connsiteX770" fmla="*/ 260890 w 1406992"/>
                <a:gd name="connsiteY770" fmla="*/ 927880 h 1080946"/>
                <a:gd name="connsiteX771" fmla="*/ 272796 w 1406992"/>
                <a:gd name="connsiteY771" fmla="*/ 929595 h 1080946"/>
                <a:gd name="connsiteX772" fmla="*/ 282226 w 1406992"/>
                <a:gd name="connsiteY772" fmla="*/ 934167 h 1080946"/>
                <a:gd name="connsiteX773" fmla="*/ 294322 w 1406992"/>
                <a:gd name="connsiteY773" fmla="*/ 948930 h 1080946"/>
                <a:gd name="connsiteX774" fmla="*/ 730377 w 1406992"/>
                <a:gd name="connsiteY774" fmla="*/ 946549 h 1080946"/>
                <a:gd name="connsiteX775" fmla="*/ 735806 w 1406992"/>
                <a:gd name="connsiteY775" fmla="*/ 939501 h 1080946"/>
                <a:gd name="connsiteX776" fmla="*/ 742379 w 1406992"/>
                <a:gd name="connsiteY776" fmla="*/ 951693 h 1080946"/>
                <a:gd name="connsiteX777" fmla="*/ 755904 w 1406992"/>
                <a:gd name="connsiteY777" fmla="*/ 956360 h 1080946"/>
                <a:gd name="connsiteX778" fmla="*/ 770382 w 1406992"/>
                <a:gd name="connsiteY778" fmla="*/ 956836 h 1080946"/>
                <a:gd name="connsiteX779" fmla="*/ 783527 w 1406992"/>
                <a:gd name="connsiteY779" fmla="*/ 961980 h 1080946"/>
                <a:gd name="connsiteX780" fmla="*/ 797052 w 1406992"/>
                <a:gd name="connsiteY780" fmla="*/ 964361 h 1080946"/>
                <a:gd name="connsiteX781" fmla="*/ 819722 w 1406992"/>
                <a:gd name="connsiteY781" fmla="*/ 967504 h 1080946"/>
                <a:gd name="connsiteX782" fmla="*/ 840391 w 1406992"/>
                <a:gd name="connsiteY782" fmla="*/ 948168 h 1080946"/>
                <a:gd name="connsiteX783" fmla="*/ 874109 w 1406992"/>
                <a:gd name="connsiteY783" fmla="*/ 962170 h 1080946"/>
                <a:gd name="connsiteX784" fmla="*/ 890969 w 1406992"/>
                <a:gd name="connsiteY784" fmla="*/ 974076 h 1080946"/>
                <a:gd name="connsiteX785" fmla="*/ 899922 w 1406992"/>
                <a:gd name="connsiteY785" fmla="*/ 996174 h 1080946"/>
                <a:gd name="connsiteX786" fmla="*/ 908971 w 1406992"/>
                <a:gd name="connsiteY786" fmla="*/ 1002461 h 1080946"/>
                <a:gd name="connsiteX787" fmla="*/ 933164 w 1406992"/>
                <a:gd name="connsiteY787" fmla="*/ 1005699 h 1080946"/>
                <a:gd name="connsiteX788" fmla="*/ 962597 w 1406992"/>
                <a:gd name="connsiteY788" fmla="*/ 1013415 h 1080946"/>
                <a:gd name="connsiteX789" fmla="*/ 968216 w 1406992"/>
                <a:gd name="connsiteY789" fmla="*/ 1035132 h 1080946"/>
                <a:gd name="connsiteX790" fmla="*/ 947833 w 1406992"/>
                <a:gd name="connsiteY790" fmla="*/ 1030179 h 1080946"/>
                <a:gd name="connsiteX791" fmla="*/ 942880 w 1406992"/>
                <a:gd name="connsiteY791" fmla="*/ 1044180 h 1080946"/>
                <a:gd name="connsiteX792" fmla="*/ 931640 w 1406992"/>
                <a:gd name="connsiteY792" fmla="*/ 1068755 h 1080946"/>
                <a:gd name="connsiteX793" fmla="*/ 931259 w 1406992"/>
                <a:gd name="connsiteY793" fmla="*/ 1068564 h 1080946"/>
                <a:gd name="connsiteX794" fmla="*/ 933831 w 1406992"/>
                <a:gd name="connsiteY794" fmla="*/ 1080947 h 1080946"/>
                <a:gd name="connsiteX795" fmla="*/ 953452 w 1406992"/>
                <a:gd name="connsiteY795" fmla="*/ 1070850 h 1080946"/>
                <a:gd name="connsiteX796" fmla="*/ 973836 w 1406992"/>
                <a:gd name="connsiteY796" fmla="*/ 1072946 h 1080946"/>
                <a:gd name="connsiteX797" fmla="*/ 983647 w 1406992"/>
                <a:gd name="connsiteY797" fmla="*/ 1069422 h 1080946"/>
                <a:gd name="connsiteX798" fmla="*/ 983361 w 1406992"/>
                <a:gd name="connsiteY798" fmla="*/ 1071041 h 1080946"/>
                <a:gd name="connsiteX799" fmla="*/ 988028 w 1406992"/>
                <a:gd name="connsiteY799" fmla="*/ 1067136 h 1080946"/>
                <a:gd name="connsiteX800" fmla="*/ 987171 w 1406992"/>
                <a:gd name="connsiteY800" fmla="*/ 1060849 h 1080946"/>
                <a:gd name="connsiteX801" fmla="*/ 975931 w 1406992"/>
                <a:gd name="connsiteY801" fmla="*/ 1057515 h 1080946"/>
                <a:gd name="connsiteX802" fmla="*/ 1008221 w 1406992"/>
                <a:gd name="connsiteY802" fmla="*/ 1044847 h 1080946"/>
                <a:gd name="connsiteX803" fmla="*/ 1030129 w 1406992"/>
                <a:gd name="connsiteY803" fmla="*/ 1043323 h 1080946"/>
                <a:gd name="connsiteX804" fmla="*/ 1051274 w 1406992"/>
                <a:gd name="connsiteY804" fmla="*/ 1027321 h 1080946"/>
                <a:gd name="connsiteX805" fmla="*/ 1105567 w 1406992"/>
                <a:gd name="connsiteY805" fmla="*/ 1026845 h 1080946"/>
                <a:gd name="connsiteX806" fmla="*/ 1125188 w 1406992"/>
                <a:gd name="connsiteY806" fmla="*/ 1006271 h 1080946"/>
                <a:gd name="connsiteX807" fmla="*/ 1145286 w 1406992"/>
                <a:gd name="connsiteY807" fmla="*/ 978172 h 1080946"/>
                <a:gd name="connsiteX808" fmla="*/ 1166336 w 1406992"/>
                <a:gd name="connsiteY808" fmla="*/ 984268 h 1080946"/>
                <a:gd name="connsiteX809" fmla="*/ 1179671 w 1406992"/>
                <a:gd name="connsiteY809" fmla="*/ 1028274 h 1080946"/>
                <a:gd name="connsiteX810" fmla="*/ 1196245 w 1406992"/>
                <a:gd name="connsiteY810" fmla="*/ 1021320 h 1080946"/>
                <a:gd name="connsiteX811" fmla="*/ 1214819 w 1406992"/>
                <a:gd name="connsiteY811" fmla="*/ 1007985 h 1080946"/>
                <a:gd name="connsiteX812" fmla="*/ 1215866 w 1406992"/>
                <a:gd name="connsiteY812" fmla="*/ 1014653 h 1080946"/>
                <a:gd name="connsiteX813" fmla="*/ 1230249 w 1406992"/>
                <a:gd name="connsiteY813" fmla="*/ 1020273 h 1080946"/>
                <a:gd name="connsiteX814" fmla="*/ 1218343 w 1406992"/>
                <a:gd name="connsiteY814" fmla="*/ 1023416 h 1080946"/>
                <a:gd name="connsiteX815" fmla="*/ 1197959 w 1406992"/>
                <a:gd name="connsiteY815" fmla="*/ 1033989 h 1080946"/>
                <a:gd name="connsiteX816" fmla="*/ 1196245 w 1406992"/>
                <a:gd name="connsiteY816" fmla="*/ 1051515 h 1080946"/>
                <a:gd name="connsiteX817" fmla="*/ 1216914 w 1406992"/>
                <a:gd name="connsiteY817" fmla="*/ 1047705 h 1080946"/>
                <a:gd name="connsiteX818" fmla="*/ 1231964 w 1406992"/>
                <a:gd name="connsiteY818" fmla="*/ 1034751 h 1080946"/>
                <a:gd name="connsiteX819" fmla="*/ 1268444 w 1406992"/>
                <a:gd name="connsiteY819" fmla="*/ 1024940 h 1080946"/>
                <a:gd name="connsiteX820" fmla="*/ 1271588 w 1406992"/>
                <a:gd name="connsiteY820" fmla="*/ 1016844 h 1080946"/>
                <a:gd name="connsiteX821" fmla="*/ 1292638 w 1406992"/>
                <a:gd name="connsiteY821" fmla="*/ 1009128 h 1080946"/>
                <a:gd name="connsiteX822" fmla="*/ 1286828 w 1406992"/>
                <a:gd name="connsiteY822" fmla="*/ 1002842 h 1080946"/>
                <a:gd name="connsiteX823" fmla="*/ 373761 w 1406992"/>
                <a:gd name="connsiteY823" fmla="*/ 548118 h 1080946"/>
                <a:gd name="connsiteX824" fmla="*/ 351949 w 1406992"/>
                <a:gd name="connsiteY824" fmla="*/ 559548 h 1080946"/>
                <a:gd name="connsiteX825" fmla="*/ 341376 w 1406992"/>
                <a:gd name="connsiteY825" fmla="*/ 565930 h 1080946"/>
                <a:gd name="connsiteX826" fmla="*/ 336614 w 1406992"/>
                <a:gd name="connsiteY826" fmla="*/ 574312 h 1080946"/>
                <a:gd name="connsiteX827" fmla="*/ 316516 w 1406992"/>
                <a:gd name="connsiteY827" fmla="*/ 583266 h 1080946"/>
                <a:gd name="connsiteX828" fmla="*/ 327946 w 1406992"/>
                <a:gd name="connsiteY828" fmla="*/ 563739 h 1080946"/>
                <a:gd name="connsiteX829" fmla="*/ 309277 w 1406992"/>
                <a:gd name="connsiteY829" fmla="*/ 575169 h 1080946"/>
                <a:gd name="connsiteX830" fmla="*/ 295085 w 1406992"/>
                <a:gd name="connsiteY830" fmla="*/ 579932 h 1080946"/>
                <a:gd name="connsiteX831" fmla="*/ 288131 w 1406992"/>
                <a:gd name="connsiteY831" fmla="*/ 574122 h 1080946"/>
                <a:gd name="connsiteX832" fmla="*/ 297085 w 1406992"/>
                <a:gd name="connsiteY832" fmla="*/ 564882 h 1080946"/>
                <a:gd name="connsiteX833" fmla="*/ 297942 w 1406992"/>
                <a:gd name="connsiteY833" fmla="*/ 554881 h 1080946"/>
                <a:gd name="connsiteX834" fmla="*/ 315278 w 1406992"/>
                <a:gd name="connsiteY834" fmla="*/ 552405 h 1080946"/>
                <a:gd name="connsiteX835" fmla="*/ 295466 w 1406992"/>
                <a:gd name="connsiteY835" fmla="*/ 545451 h 1080946"/>
                <a:gd name="connsiteX836" fmla="*/ 264795 w 1406992"/>
                <a:gd name="connsiteY836" fmla="*/ 550500 h 1080946"/>
                <a:gd name="connsiteX837" fmla="*/ 306610 w 1406992"/>
                <a:gd name="connsiteY837" fmla="*/ 538212 h 1080946"/>
                <a:gd name="connsiteX838" fmla="*/ 345662 w 1406992"/>
                <a:gd name="connsiteY838" fmla="*/ 530688 h 1080946"/>
                <a:gd name="connsiteX839" fmla="*/ 338423 w 1406992"/>
                <a:gd name="connsiteY839" fmla="*/ 544880 h 1080946"/>
                <a:gd name="connsiteX840" fmla="*/ 365189 w 1406992"/>
                <a:gd name="connsiteY840" fmla="*/ 541260 h 1080946"/>
                <a:gd name="connsiteX841" fmla="*/ 373761 w 1406992"/>
                <a:gd name="connsiteY841" fmla="*/ 548118 h 1080946"/>
                <a:gd name="connsiteX842" fmla="*/ 462439 w 1406992"/>
                <a:gd name="connsiteY842" fmla="*/ 660799 h 1080946"/>
                <a:gd name="connsiteX843" fmla="*/ 442913 w 1406992"/>
                <a:gd name="connsiteY843" fmla="*/ 669467 h 1080946"/>
                <a:gd name="connsiteX844" fmla="*/ 429482 w 1406992"/>
                <a:gd name="connsiteY844" fmla="*/ 681468 h 1080946"/>
                <a:gd name="connsiteX845" fmla="*/ 386524 w 1406992"/>
                <a:gd name="connsiteY845" fmla="*/ 676992 h 1080946"/>
                <a:gd name="connsiteX846" fmla="*/ 402717 w 1406992"/>
                <a:gd name="connsiteY846" fmla="*/ 671658 h 1080946"/>
                <a:gd name="connsiteX847" fmla="*/ 415290 w 1406992"/>
                <a:gd name="connsiteY847" fmla="*/ 659370 h 1080946"/>
                <a:gd name="connsiteX848" fmla="*/ 410242 w 1406992"/>
                <a:gd name="connsiteY848" fmla="*/ 644607 h 1080946"/>
                <a:gd name="connsiteX849" fmla="*/ 433102 w 1406992"/>
                <a:gd name="connsiteY849" fmla="*/ 644321 h 1080946"/>
                <a:gd name="connsiteX850" fmla="*/ 457391 w 1406992"/>
                <a:gd name="connsiteY850" fmla="*/ 653274 h 1080946"/>
                <a:gd name="connsiteX851" fmla="*/ 500348 w 1406992"/>
                <a:gd name="connsiteY851" fmla="*/ 637368 h 1080946"/>
                <a:gd name="connsiteX852" fmla="*/ 462439 w 1406992"/>
                <a:gd name="connsiteY852" fmla="*/ 660799 h 1080946"/>
                <a:gd name="connsiteX853" fmla="*/ 706565 w 1406992"/>
                <a:gd name="connsiteY853" fmla="*/ 915783 h 1080946"/>
                <a:gd name="connsiteX854" fmla="*/ 693230 w 1406992"/>
                <a:gd name="connsiteY854" fmla="*/ 887685 h 1080946"/>
                <a:gd name="connsiteX855" fmla="*/ 669417 w 1406992"/>
                <a:gd name="connsiteY855" fmla="*/ 852633 h 1080946"/>
                <a:gd name="connsiteX856" fmla="*/ 689039 w 1406992"/>
                <a:gd name="connsiteY856" fmla="*/ 846346 h 1080946"/>
                <a:gd name="connsiteX857" fmla="*/ 707993 w 1406992"/>
                <a:gd name="connsiteY857" fmla="*/ 891209 h 1080946"/>
                <a:gd name="connsiteX858" fmla="*/ 706565 w 1406992"/>
                <a:gd name="connsiteY858" fmla="*/ 915783 h 10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1406992" h="1080946">
                  <a:moveTo>
                    <a:pt x="278606" y="947025"/>
                  </a:moveTo>
                  <a:cubicBezTo>
                    <a:pt x="274034" y="942072"/>
                    <a:pt x="262128" y="943120"/>
                    <a:pt x="260318" y="938548"/>
                  </a:cubicBezTo>
                  <a:cubicBezTo>
                    <a:pt x="258604" y="933976"/>
                    <a:pt x="247650" y="917498"/>
                    <a:pt x="241745" y="917879"/>
                  </a:cubicBezTo>
                  <a:cubicBezTo>
                    <a:pt x="235744" y="918260"/>
                    <a:pt x="228028" y="918546"/>
                    <a:pt x="221075" y="913307"/>
                  </a:cubicBezTo>
                  <a:cubicBezTo>
                    <a:pt x="214027" y="908068"/>
                    <a:pt x="209455" y="907687"/>
                    <a:pt x="204597" y="910830"/>
                  </a:cubicBezTo>
                  <a:cubicBezTo>
                    <a:pt x="199644" y="913974"/>
                    <a:pt x="209836" y="914640"/>
                    <a:pt x="209550" y="918165"/>
                  </a:cubicBezTo>
                  <a:cubicBezTo>
                    <a:pt x="209169" y="921689"/>
                    <a:pt x="212693" y="923784"/>
                    <a:pt x="216884" y="923118"/>
                  </a:cubicBezTo>
                  <a:cubicBezTo>
                    <a:pt x="221075" y="922451"/>
                    <a:pt x="223552" y="931214"/>
                    <a:pt x="227743" y="931500"/>
                  </a:cubicBezTo>
                  <a:cubicBezTo>
                    <a:pt x="231934" y="931881"/>
                    <a:pt x="233363" y="938548"/>
                    <a:pt x="238220" y="938548"/>
                  </a:cubicBezTo>
                  <a:cubicBezTo>
                    <a:pt x="243173" y="938548"/>
                    <a:pt x="244221" y="944168"/>
                    <a:pt x="246602" y="947311"/>
                  </a:cubicBezTo>
                  <a:cubicBezTo>
                    <a:pt x="249079" y="950454"/>
                    <a:pt x="254699" y="947692"/>
                    <a:pt x="254699" y="950835"/>
                  </a:cubicBezTo>
                  <a:cubicBezTo>
                    <a:pt x="254699" y="953693"/>
                    <a:pt x="260318" y="956265"/>
                    <a:pt x="261747" y="959789"/>
                  </a:cubicBezTo>
                  <a:cubicBezTo>
                    <a:pt x="271367" y="960932"/>
                    <a:pt x="279559" y="961789"/>
                    <a:pt x="286703" y="959884"/>
                  </a:cubicBezTo>
                  <a:cubicBezTo>
                    <a:pt x="286798" y="957693"/>
                    <a:pt x="287369" y="955217"/>
                    <a:pt x="288322" y="953312"/>
                  </a:cubicBezTo>
                  <a:cubicBezTo>
                    <a:pt x="290894" y="948740"/>
                    <a:pt x="283178" y="951978"/>
                    <a:pt x="278606" y="947025"/>
                  </a:cubicBezTo>
                  <a:close/>
                  <a:moveTo>
                    <a:pt x="266700" y="389527"/>
                  </a:moveTo>
                  <a:cubicBezTo>
                    <a:pt x="279368" y="392289"/>
                    <a:pt x="280702" y="414768"/>
                    <a:pt x="289179" y="414768"/>
                  </a:cubicBezTo>
                  <a:cubicBezTo>
                    <a:pt x="294799" y="414768"/>
                    <a:pt x="290608" y="407720"/>
                    <a:pt x="299752" y="407720"/>
                  </a:cubicBezTo>
                  <a:cubicBezTo>
                    <a:pt x="308896" y="407720"/>
                    <a:pt x="306800" y="402767"/>
                    <a:pt x="315182" y="403529"/>
                  </a:cubicBezTo>
                  <a:cubicBezTo>
                    <a:pt x="323564" y="404196"/>
                    <a:pt x="330613" y="401433"/>
                    <a:pt x="330613" y="391623"/>
                  </a:cubicBezTo>
                  <a:cubicBezTo>
                    <a:pt x="330613" y="381812"/>
                    <a:pt x="336899" y="378288"/>
                    <a:pt x="345376" y="376192"/>
                  </a:cubicBezTo>
                  <a:cubicBezTo>
                    <a:pt x="353759" y="374097"/>
                    <a:pt x="346043" y="363524"/>
                    <a:pt x="358045" y="360762"/>
                  </a:cubicBezTo>
                  <a:cubicBezTo>
                    <a:pt x="369951" y="357999"/>
                    <a:pt x="402908" y="343902"/>
                    <a:pt x="408527" y="339711"/>
                  </a:cubicBezTo>
                  <a:cubicBezTo>
                    <a:pt x="414147" y="335520"/>
                    <a:pt x="401479" y="329901"/>
                    <a:pt x="388906" y="322185"/>
                  </a:cubicBezTo>
                  <a:cubicBezTo>
                    <a:pt x="376238" y="314470"/>
                    <a:pt x="366427" y="312375"/>
                    <a:pt x="356616" y="318661"/>
                  </a:cubicBezTo>
                  <a:cubicBezTo>
                    <a:pt x="346805" y="324948"/>
                    <a:pt x="354521" y="311613"/>
                    <a:pt x="346805" y="315137"/>
                  </a:cubicBezTo>
                  <a:cubicBezTo>
                    <a:pt x="339090" y="318661"/>
                    <a:pt x="318040" y="309517"/>
                    <a:pt x="315278" y="305993"/>
                  </a:cubicBezTo>
                  <a:cubicBezTo>
                    <a:pt x="312515" y="302469"/>
                    <a:pt x="274606" y="313708"/>
                    <a:pt x="265462" y="313708"/>
                  </a:cubicBezTo>
                  <a:cubicBezTo>
                    <a:pt x="256318" y="313708"/>
                    <a:pt x="266129" y="323519"/>
                    <a:pt x="272510" y="328472"/>
                  </a:cubicBezTo>
                  <a:cubicBezTo>
                    <a:pt x="278797" y="333425"/>
                    <a:pt x="257080" y="348855"/>
                    <a:pt x="261271" y="352284"/>
                  </a:cubicBezTo>
                  <a:cubicBezTo>
                    <a:pt x="265462" y="355809"/>
                    <a:pt x="257080" y="364953"/>
                    <a:pt x="247269" y="376097"/>
                  </a:cubicBezTo>
                  <a:cubicBezTo>
                    <a:pt x="237172" y="387432"/>
                    <a:pt x="254032" y="386765"/>
                    <a:pt x="266700" y="389527"/>
                  </a:cubicBezTo>
                  <a:close/>
                  <a:moveTo>
                    <a:pt x="617506" y="447058"/>
                  </a:moveTo>
                  <a:cubicBezTo>
                    <a:pt x="621697" y="442105"/>
                    <a:pt x="639223" y="456869"/>
                    <a:pt x="639985" y="446391"/>
                  </a:cubicBezTo>
                  <a:cubicBezTo>
                    <a:pt x="640652" y="435819"/>
                    <a:pt x="620363" y="430961"/>
                    <a:pt x="611886" y="425341"/>
                  </a:cubicBezTo>
                  <a:cubicBezTo>
                    <a:pt x="603504" y="419721"/>
                    <a:pt x="599980" y="422579"/>
                    <a:pt x="586645" y="412673"/>
                  </a:cubicBezTo>
                  <a:cubicBezTo>
                    <a:pt x="573310" y="402862"/>
                    <a:pt x="590169" y="397909"/>
                    <a:pt x="580358" y="390194"/>
                  </a:cubicBezTo>
                  <a:cubicBezTo>
                    <a:pt x="570548" y="382479"/>
                    <a:pt x="567023" y="361428"/>
                    <a:pt x="574072" y="354380"/>
                  </a:cubicBezTo>
                  <a:cubicBezTo>
                    <a:pt x="581120" y="347331"/>
                    <a:pt x="588836" y="336854"/>
                    <a:pt x="576167" y="331901"/>
                  </a:cubicBezTo>
                  <a:cubicBezTo>
                    <a:pt x="563499" y="326948"/>
                    <a:pt x="543211" y="336092"/>
                    <a:pt x="545306" y="338949"/>
                  </a:cubicBezTo>
                  <a:cubicBezTo>
                    <a:pt x="547402" y="341712"/>
                    <a:pt x="564928" y="351618"/>
                    <a:pt x="564928" y="355809"/>
                  </a:cubicBezTo>
                  <a:cubicBezTo>
                    <a:pt x="564928" y="360000"/>
                    <a:pt x="548831" y="343902"/>
                    <a:pt x="543211" y="347427"/>
                  </a:cubicBezTo>
                  <a:cubicBezTo>
                    <a:pt x="537591" y="350951"/>
                    <a:pt x="531305" y="340378"/>
                    <a:pt x="526352" y="347427"/>
                  </a:cubicBezTo>
                  <a:cubicBezTo>
                    <a:pt x="521399" y="354475"/>
                    <a:pt x="532638" y="379050"/>
                    <a:pt x="536829" y="386003"/>
                  </a:cubicBezTo>
                  <a:cubicBezTo>
                    <a:pt x="541020" y="393051"/>
                    <a:pt x="532638" y="393051"/>
                    <a:pt x="527018" y="394385"/>
                  </a:cubicBezTo>
                  <a:cubicBezTo>
                    <a:pt x="521399" y="395814"/>
                    <a:pt x="520732" y="374763"/>
                    <a:pt x="515112" y="367048"/>
                  </a:cubicBezTo>
                  <a:cubicBezTo>
                    <a:pt x="509492" y="359333"/>
                    <a:pt x="487013" y="350189"/>
                    <a:pt x="485680" y="355809"/>
                  </a:cubicBezTo>
                  <a:cubicBezTo>
                    <a:pt x="484251" y="361428"/>
                    <a:pt x="499682" y="361428"/>
                    <a:pt x="497586" y="369144"/>
                  </a:cubicBezTo>
                  <a:cubicBezTo>
                    <a:pt x="495491" y="376859"/>
                    <a:pt x="487109" y="364191"/>
                    <a:pt x="479298" y="370572"/>
                  </a:cubicBezTo>
                  <a:cubicBezTo>
                    <a:pt x="471583" y="376859"/>
                    <a:pt x="473012" y="372668"/>
                    <a:pt x="474345" y="366381"/>
                  </a:cubicBezTo>
                  <a:cubicBezTo>
                    <a:pt x="475774" y="360095"/>
                    <a:pt x="463106" y="353046"/>
                    <a:pt x="449104" y="354475"/>
                  </a:cubicBezTo>
                  <a:cubicBezTo>
                    <a:pt x="435102" y="355904"/>
                    <a:pt x="442817" y="365715"/>
                    <a:pt x="438626" y="369239"/>
                  </a:cubicBezTo>
                  <a:cubicBezTo>
                    <a:pt x="434435" y="372763"/>
                    <a:pt x="413385" y="367143"/>
                    <a:pt x="426720" y="364286"/>
                  </a:cubicBezTo>
                  <a:cubicBezTo>
                    <a:pt x="440055" y="361524"/>
                    <a:pt x="434435" y="353808"/>
                    <a:pt x="429482" y="345998"/>
                  </a:cubicBezTo>
                  <a:cubicBezTo>
                    <a:pt x="424529" y="338283"/>
                    <a:pt x="411194" y="347427"/>
                    <a:pt x="389477" y="355142"/>
                  </a:cubicBezTo>
                  <a:cubicBezTo>
                    <a:pt x="367760" y="362857"/>
                    <a:pt x="357949" y="371239"/>
                    <a:pt x="360712" y="372001"/>
                  </a:cubicBezTo>
                  <a:cubicBezTo>
                    <a:pt x="363474" y="372668"/>
                    <a:pt x="364236" y="376192"/>
                    <a:pt x="355759" y="383241"/>
                  </a:cubicBezTo>
                  <a:cubicBezTo>
                    <a:pt x="347377" y="390289"/>
                    <a:pt x="355759" y="396576"/>
                    <a:pt x="363474" y="396576"/>
                  </a:cubicBezTo>
                  <a:cubicBezTo>
                    <a:pt x="371189" y="396576"/>
                    <a:pt x="364426" y="402767"/>
                    <a:pt x="369761" y="404291"/>
                  </a:cubicBezTo>
                  <a:cubicBezTo>
                    <a:pt x="374714" y="405720"/>
                    <a:pt x="399955" y="394480"/>
                    <a:pt x="406908" y="399338"/>
                  </a:cubicBezTo>
                  <a:cubicBezTo>
                    <a:pt x="413957" y="404291"/>
                    <a:pt x="365474" y="407053"/>
                    <a:pt x="365474" y="415435"/>
                  </a:cubicBezTo>
                  <a:cubicBezTo>
                    <a:pt x="365474" y="423817"/>
                    <a:pt x="392144" y="428770"/>
                    <a:pt x="411766" y="425246"/>
                  </a:cubicBezTo>
                  <a:cubicBezTo>
                    <a:pt x="431387" y="421722"/>
                    <a:pt x="465772" y="428008"/>
                    <a:pt x="465772" y="432961"/>
                  </a:cubicBezTo>
                  <a:cubicBezTo>
                    <a:pt x="465772" y="437914"/>
                    <a:pt x="442627" y="436485"/>
                    <a:pt x="425101" y="435723"/>
                  </a:cubicBezTo>
                  <a:cubicBezTo>
                    <a:pt x="407575" y="435057"/>
                    <a:pt x="377381" y="440676"/>
                    <a:pt x="378809" y="446296"/>
                  </a:cubicBezTo>
                  <a:cubicBezTo>
                    <a:pt x="380333" y="452583"/>
                    <a:pt x="382334" y="452583"/>
                    <a:pt x="400526" y="461060"/>
                  </a:cubicBezTo>
                  <a:cubicBezTo>
                    <a:pt x="418814" y="469442"/>
                    <a:pt x="437674" y="456869"/>
                    <a:pt x="437007" y="468775"/>
                  </a:cubicBezTo>
                  <a:cubicBezTo>
                    <a:pt x="436340" y="480681"/>
                    <a:pt x="446818" y="483539"/>
                    <a:pt x="471392" y="484206"/>
                  </a:cubicBezTo>
                  <a:cubicBezTo>
                    <a:pt x="495967" y="484872"/>
                    <a:pt x="507206" y="472966"/>
                    <a:pt x="519113" y="473728"/>
                  </a:cubicBezTo>
                  <a:cubicBezTo>
                    <a:pt x="531019" y="474395"/>
                    <a:pt x="536639" y="472299"/>
                    <a:pt x="542258" y="463917"/>
                  </a:cubicBezTo>
                  <a:cubicBezTo>
                    <a:pt x="547878" y="455535"/>
                    <a:pt x="552831" y="460393"/>
                    <a:pt x="554165" y="464584"/>
                  </a:cubicBezTo>
                  <a:cubicBezTo>
                    <a:pt x="555593" y="468775"/>
                    <a:pt x="571024" y="468108"/>
                    <a:pt x="574548" y="471633"/>
                  </a:cubicBezTo>
                  <a:cubicBezTo>
                    <a:pt x="583502" y="480586"/>
                    <a:pt x="613124" y="477919"/>
                    <a:pt x="624364" y="472299"/>
                  </a:cubicBezTo>
                  <a:cubicBezTo>
                    <a:pt x="635603" y="466680"/>
                    <a:pt x="619411" y="451249"/>
                    <a:pt x="613791" y="458298"/>
                  </a:cubicBezTo>
                  <a:cubicBezTo>
                    <a:pt x="608171" y="465346"/>
                    <a:pt x="603314" y="461060"/>
                    <a:pt x="601885" y="457631"/>
                  </a:cubicBezTo>
                  <a:cubicBezTo>
                    <a:pt x="600647" y="454107"/>
                    <a:pt x="613315" y="452011"/>
                    <a:pt x="617506" y="447058"/>
                  </a:cubicBezTo>
                  <a:close/>
                  <a:moveTo>
                    <a:pt x="350901" y="274465"/>
                  </a:moveTo>
                  <a:cubicBezTo>
                    <a:pt x="363569" y="275894"/>
                    <a:pt x="376142" y="264654"/>
                    <a:pt x="375476" y="258368"/>
                  </a:cubicBezTo>
                  <a:cubicBezTo>
                    <a:pt x="374714" y="252081"/>
                    <a:pt x="344615" y="273798"/>
                    <a:pt x="350901" y="274465"/>
                  </a:cubicBezTo>
                  <a:close/>
                  <a:moveTo>
                    <a:pt x="292608" y="254844"/>
                  </a:moveTo>
                  <a:cubicBezTo>
                    <a:pt x="297561" y="256939"/>
                    <a:pt x="292608" y="266750"/>
                    <a:pt x="298228" y="263988"/>
                  </a:cubicBezTo>
                  <a:cubicBezTo>
                    <a:pt x="303847" y="261225"/>
                    <a:pt x="305276" y="260463"/>
                    <a:pt x="309467" y="261892"/>
                  </a:cubicBezTo>
                  <a:cubicBezTo>
                    <a:pt x="317087" y="264464"/>
                    <a:pt x="318611" y="257701"/>
                    <a:pt x="322136" y="254177"/>
                  </a:cubicBezTo>
                  <a:cubicBezTo>
                    <a:pt x="325660" y="250653"/>
                    <a:pt x="324231" y="266845"/>
                    <a:pt x="333375" y="266845"/>
                  </a:cubicBezTo>
                  <a:cubicBezTo>
                    <a:pt x="341090" y="266845"/>
                    <a:pt x="339662" y="249986"/>
                    <a:pt x="346710" y="254939"/>
                  </a:cubicBezTo>
                  <a:cubicBezTo>
                    <a:pt x="353759" y="259892"/>
                    <a:pt x="355854" y="252843"/>
                    <a:pt x="357188" y="247890"/>
                  </a:cubicBezTo>
                  <a:cubicBezTo>
                    <a:pt x="358616" y="242937"/>
                    <a:pt x="358616" y="234555"/>
                    <a:pt x="366332" y="233127"/>
                  </a:cubicBezTo>
                  <a:cubicBezTo>
                    <a:pt x="374047" y="231698"/>
                    <a:pt x="367760" y="240842"/>
                    <a:pt x="371285" y="247128"/>
                  </a:cubicBezTo>
                  <a:cubicBezTo>
                    <a:pt x="376428" y="256368"/>
                    <a:pt x="385286" y="247795"/>
                    <a:pt x="386048" y="243604"/>
                  </a:cubicBezTo>
                  <a:cubicBezTo>
                    <a:pt x="386715" y="239413"/>
                    <a:pt x="399383" y="242175"/>
                    <a:pt x="398717" y="237318"/>
                  </a:cubicBezTo>
                  <a:cubicBezTo>
                    <a:pt x="398050" y="232365"/>
                    <a:pt x="402241" y="231031"/>
                    <a:pt x="398717" y="225411"/>
                  </a:cubicBezTo>
                  <a:cubicBezTo>
                    <a:pt x="395192" y="219792"/>
                    <a:pt x="404336" y="221220"/>
                    <a:pt x="408527" y="217029"/>
                  </a:cubicBezTo>
                  <a:cubicBezTo>
                    <a:pt x="412718" y="212838"/>
                    <a:pt x="402908" y="216363"/>
                    <a:pt x="395859" y="209981"/>
                  </a:cubicBezTo>
                  <a:cubicBezTo>
                    <a:pt x="388811" y="203694"/>
                    <a:pt x="386048" y="212076"/>
                    <a:pt x="386048" y="216267"/>
                  </a:cubicBezTo>
                  <a:cubicBezTo>
                    <a:pt x="386048" y="220458"/>
                    <a:pt x="372713" y="216934"/>
                    <a:pt x="364998" y="214172"/>
                  </a:cubicBezTo>
                  <a:cubicBezTo>
                    <a:pt x="357283" y="211410"/>
                    <a:pt x="347472" y="223316"/>
                    <a:pt x="336233" y="228936"/>
                  </a:cubicBezTo>
                  <a:cubicBezTo>
                    <a:pt x="324993" y="234555"/>
                    <a:pt x="324326" y="244366"/>
                    <a:pt x="313754" y="243699"/>
                  </a:cubicBezTo>
                  <a:cubicBezTo>
                    <a:pt x="303181" y="242937"/>
                    <a:pt x="287750" y="252748"/>
                    <a:pt x="292608" y="254844"/>
                  </a:cubicBezTo>
                  <a:close/>
                  <a:moveTo>
                    <a:pt x="402050" y="251319"/>
                  </a:moveTo>
                  <a:cubicBezTo>
                    <a:pt x="392240" y="251986"/>
                    <a:pt x="392906" y="261892"/>
                    <a:pt x="404146" y="261892"/>
                  </a:cubicBezTo>
                  <a:cubicBezTo>
                    <a:pt x="415385" y="261892"/>
                    <a:pt x="418910" y="265416"/>
                    <a:pt x="402717" y="264654"/>
                  </a:cubicBezTo>
                  <a:cubicBezTo>
                    <a:pt x="386620" y="263988"/>
                    <a:pt x="379571" y="277989"/>
                    <a:pt x="390811" y="275227"/>
                  </a:cubicBezTo>
                  <a:cubicBezTo>
                    <a:pt x="402050" y="272465"/>
                    <a:pt x="415385" y="272465"/>
                    <a:pt x="406908" y="275227"/>
                  </a:cubicBezTo>
                  <a:cubicBezTo>
                    <a:pt x="398526" y="277989"/>
                    <a:pt x="375571" y="279990"/>
                    <a:pt x="378809" y="284371"/>
                  </a:cubicBezTo>
                  <a:cubicBezTo>
                    <a:pt x="380905" y="287133"/>
                    <a:pt x="390049" y="286467"/>
                    <a:pt x="399193" y="289991"/>
                  </a:cubicBezTo>
                  <a:cubicBezTo>
                    <a:pt x="408337" y="293515"/>
                    <a:pt x="413957" y="295611"/>
                    <a:pt x="420910" y="287895"/>
                  </a:cubicBezTo>
                  <a:cubicBezTo>
                    <a:pt x="427958" y="280180"/>
                    <a:pt x="437007" y="272465"/>
                    <a:pt x="433578" y="282942"/>
                  </a:cubicBezTo>
                  <a:cubicBezTo>
                    <a:pt x="430054" y="293420"/>
                    <a:pt x="444818" y="285705"/>
                    <a:pt x="463772" y="285038"/>
                  </a:cubicBezTo>
                  <a:cubicBezTo>
                    <a:pt x="482727" y="284371"/>
                    <a:pt x="460248" y="296277"/>
                    <a:pt x="440626" y="297706"/>
                  </a:cubicBezTo>
                  <a:cubicBezTo>
                    <a:pt x="421005" y="299135"/>
                    <a:pt x="424529" y="308946"/>
                    <a:pt x="439960" y="312470"/>
                  </a:cubicBezTo>
                  <a:cubicBezTo>
                    <a:pt x="455390" y="315994"/>
                    <a:pt x="488347" y="302659"/>
                    <a:pt x="496062" y="294944"/>
                  </a:cubicBezTo>
                  <a:cubicBezTo>
                    <a:pt x="503777" y="287229"/>
                    <a:pt x="510826" y="299135"/>
                    <a:pt x="518541" y="293515"/>
                  </a:cubicBezTo>
                  <a:cubicBezTo>
                    <a:pt x="526256" y="287895"/>
                    <a:pt x="541020" y="294182"/>
                    <a:pt x="554355" y="291420"/>
                  </a:cubicBezTo>
                  <a:cubicBezTo>
                    <a:pt x="567690" y="288657"/>
                    <a:pt x="569786" y="263321"/>
                    <a:pt x="559975" y="259130"/>
                  </a:cubicBezTo>
                  <a:cubicBezTo>
                    <a:pt x="550164" y="254939"/>
                    <a:pt x="550164" y="264083"/>
                    <a:pt x="542449" y="265416"/>
                  </a:cubicBezTo>
                  <a:cubicBezTo>
                    <a:pt x="534734" y="266845"/>
                    <a:pt x="530543" y="257034"/>
                    <a:pt x="524161" y="250653"/>
                  </a:cubicBezTo>
                  <a:cubicBezTo>
                    <a:pt x="517874" y="244366"/>
                    <a:pt x="522065" y="232365"/>
                    <a:pt x="512921" y="233793"/>
                  </a:cubicBezTo>
                  <a:cubicBezTo>
                    <a:pt x="503872" y="235222"/>
                    <a:pt x="484156" y="249891"/>
                    <a:pt x="496062" y="251319"/>
                  </a:cubicBezTo>
                  <a:cubicBezTo>
                    <a:pt x="507968" y="252748"/>
                    <a:pt x="503777" y="259035"/>
                    <a:pt x="497491" y="261892"/>
                  </a:cubicBezTo>
                  <a:cubicBezTo>
                    <a:pt x="491204" y="264654"/>
                    <a:pt x="512255" y="269607"/>
                    <a:pt x="509397" y="273798"/>
                  </a:cubicBezTo>
                  <a:cubicBezTo>
                    <a:pt x="506635" y="277989"/>
                    <a:pt x="474345" y="274465"/>
                    <a:pt x="472916" y="267512"/>
                  </a:cubicBezTo>
                  <a:cubicBezTo>
                    <a:pt x="471488" y="260463"/>
                    <a:pt x="446246" y="247890"/>
                    <a:pt x="435769" y="250653"/>
                  </a:cubicBezTo>
                  <a:cubicBezTo>
                    <a:pt x="425196" y="253415"/>
                    <a:pt x="429482" y="242271"/>
                    <a:pt x="418910" y="241509"/>
                  </a:cubicBezTo>
                  <a:cubicBezTo>
                    <a:pt x="408432" y="240842"/>
                    <a:pt x="411956" y="250653"/>
                    <a:pt x="402050" y="251319"/>
                  </a:cubicBezTo>
                  <a:close/>
                  <a:moveTo>
                    <a:pt x="438626" y="200837"/>
                  </a:moveTo>
                  <a:cubicBezTo>
                    <a:pt x="442151" y="192455"/>
                    <a:pt x="415385" y="193788"/>
                    <a:pt x="417576" y="196646"/>
                  </a:cubicBezTo>
                  <a:cubicBezTo>
                    <a:pt x="422434" y="202932"/>
                    <a:pt x="435102" y="209219"/>
                    <a:pt x="438626" y="200837"/>
                  </a:cubicBezTo>
                  <a:close/>
                  <a:moveTo>
                    <a:pt x="496824" y="197313"/>
                  </a:moveTo>
                  <a:cubicBezTo>
                    <a:pt x="505968" y="195884"/>
                    <a:pt x="501777" y="188931"/>
                    <a:pt x="487013" y="191026"/>
                  </a:cubicBezTo>
                  <a:cubicBezTo>
                    <a:pt x="472249" y="193122"/>
                    <a:pt x="447008" y="193122"/>
                    <a:pt x="447008" y="203694"/>
                  </a:cubicBezTo>
                  <a:cubicBezTo>
                    <a:pt x="447008" y="212076"/>
                    <a:pt x="451961" y="216363"/>
                    <a:pt x="468059" y="217696"/>
                  </a:cubicBezTo>
                  <a:cubicBezTo>
                    <a:pt x="484156" y="219125"/>
                    <a:pt x="498253" y="203694"/>
                    <a:pt x="490538" y="203694"/>
                  </a:cubicBezTo>
                  <a:cubicBezTo>
                    <a:pt x="482822" y="203599"/>
                    <a:pt x="487680" y="198741"/>
                    <a:pt x="496824" y="197313"/>
                  </a:cubicBezTo>
                  <a:close/>
                  <a:moveTo>
                    <a:pt x="462439" y="183978"/>
                  </a:moveTo>
                  <a:cubicBezTo>
                    <a:pt x="469487" y="186740"/>
                    <a:pt x="476441" y="177691"/>
                    <a:pt x="481394" y="181882"/>
                  </a:cubicBezTo>
                  <a:cubicBezTo>
                    <a:pt x="486347" y="186073"/>
                    <a:pt x="508064" y="189597"/>
                    <a:pt x="508064" y="178358"/>
                  </a:cubicBezTo>
                  <a:cubicBezTo>
                    <a:pt x="508064" y="167118"/>
                    <a:pt x="480727" y="165690"/>
                    <a:pt x="473678" y="169976"/>
                  </a:cubicBezTo>
                  <a:cubicBezTo>
                    <a:pt x="466630" y="174167"/>
                    <a:pt x="434340" y="175596"/>
                    <a:pt x="443484" y="182644"/>
                  </a:cubicBezTo>
                  <a:cubicBezTo>
                    <a:pt x="449104" y="186930"/>
                    <a:pt x="455390" y="181215"/>
                    <a:pt x="462439" y="183978"/>
                  </a:cubicBezTo>
                  <a:close/>
                  <a:moveTo>
                    <a:pt x="579596" y="162261"/>
                  </a:moveTo>
                  <a:cubicBezTo>
                    <a:pt x="587978" y="156641"/>
                    <a:pt x="603409" y="165785"/>
                    <a:pt x="600647" y="172071"/>
                  </a:cubicBezTo>
                  <a:cubicBezTo>
                    <a:pt x="597884" y="178358"/>
                    <a:pt x="573596" y="170833"/>
                    <a:pt x="575405" y="176262"/>
                  </a:cubicBezTo>
                  <a:cubicBezTo>
                    <a:pt x="576072" y="178358"/>
                    <a:pt x="578930" y="186740"/>
                    <a:pt x="595789" y="181882"/>
                  </a:cubicBezTo>
                  <a:cubicBezTo>
                    <a:pt x="612648" y="176929"/>
                    <a:pt x="626650" y="180453"/>
                    <a:pt x="637889" y="189597"/>
                  </a:cubicBezTo>
                  <a:cubicBezTo>
                    <a:pt x="649129" y="198741"/>
                    <a:pt x="659606" y="202266"/>
                    <a:pt x="667322" y="193122"/>
                  </a:cubicBezTo>
                  <a:cubicBezTo>
                    <a:pt x="675037" y="183978"/>
                    <a:pt x="657511" y="182644"/>
                    <a:pt x="661035" y="175596"/>
                  </a:cubicBezTo>
                  <a:cubicBezTo>
                    <a:pt x="664559" y="168547"/>
                    <a:pt x="649796" y="164356"/>
                    <a:pt x="642080" y="164356"/>
                  </a:cubicBezTo>
                  <a:cubicBezTo>
                    <a:pt x="634365" y="164356"/>
                    <a:pt x="631508" y="150354"/>
                    <a:pt x="625221" y="153117"/>
                  </a:cubicBezTo>
                  <a:cubicBezTo>
                    <a:pt x="618935" y="155879"/>
                    <a:pt x="614744" y="160832"/>
                    <a:pt x="614744" y="151688"/>
                  </a:cubicBezTo>
                  <a:cubicBezTo>
                    <a:pt x="614744" y="142544"/>
                    <a:pt x="578263" y="141877"/>
                    <a:pt x="569119" y="145401"/>
                  </a:cubicBezTo>
                  <a:cubicBezTo>
                    <a:pt x="559975" y="148926"/>
                    <a:pt x="571214" y="167880"/>
                    <a:pt x="579596" y="162261"/>
                  </a:cubicBezTo>
                  <a:close/>
                  <a:moveTo>
                    <a:pt x="584549" y="221125"/>
                  </a:moveTo>
                  <a:cubicBezTo>
                    <a:pt x="590169" y="214077"/>
                    <a:pt x="562070" y="191693"/>
                    <a:pt x="560737" y="202170"/>
                  </a:cubicBezTo>
                  <a:cubicBezTo>
                    <a:pt x="559308" y="212743"/>
                    <a:pt x="578549" y="228650"/>
                    <a:pt x="584549" y="221125"/>
                  </a:cubicBezTo>
                  <a:close/>
                  <a:moveTo>
                    <a:pt x="675704" y="129304"/>
                  </a:moveTo>
                  <a:cubicBezTo>
                    <a:pt x="680657" y="120922"/>
                    <a:pt x="646081" y="114255"/>
                    <a:pt x="654653" y="121589"/>
                  </a:cubicBezTo>
                  <a:cubicBezTo>
                    <a:pt x="659606" y="125780"/>
                    <a:pt x="670846" y="137686"/>
                    <a:pt x="675704" y="129304"/>
                  </a:cubicBezTo>
                  <a:close/>
                  <a:moveTo>
                    <a:pt x="596456" y="288562"/>
                  </a:moveTo>
                  <a:cubicBezTo>
                    <a:pt x="601409" y="282942"/>
                    <a:pt x="585978" y="271036"/>
                    <a:pt x="581692" y="280847"/>
                  </a:cubicBezTo>
                  <a:cubicBezTo>
                    <a:pt x="577501" y="290658"/>
                    <a:pt x="591407" y="294277"/>
                    <a:pt x="596456" y="288562"/>
                  </a:cubicBezTo>
                  <a:close/>
                  <a:moveTo>
                    <a:pt x="675704" y="239413"/>
                  </a:moveTo>
                  <a:cubicBezTo>
                    <a:pt x="675037" y="246462"/>
                    <a:pt x="658844" y="237984"/>
                    <a:pt x="646271" y="233127"/>
                  </a:cubicBezTo>
                  <a:cubicBezTo>
                    <a:pt x="633603" y="228174"/>
                    <a:pt x="641318" y="242937"/>
                    <a:pt x="651224" y="251415"/>
                  </a:cubicBezTo>
                  <a:cubicBezTo>
                    <a:pt x="661035" y="259797"/>
                    <a:pt x="646271" y="255606"/>
                    <a:pt x="632936" y="246462"/>
                  </a:cubicBezTo>
                  <a:cubicBezTo>
                    <a:pt x="619601" y="237318"/>
                    <a:pt x="621030" y="252748"/>
                    <a:pt x="627317" y="257701"/>
                  </a:cubicBezTo>
                  <a:cubicBezTo>
                    <a:pt x="633603" y="262654"/>
                    <a:pt x="625888" y="269607"/>
                    <a:pt x="617506" y="258368"/>
                  </a:cubicBezTo>
                  <a:cubicBezTo>
                    <a:pt x="609124" y="247128"/>
                    <a:pt x="604838" y="235222"/>
                    <a:pt x="591503" y="234555"/>
                  </a:cubicBezTo>
                  <a:cubicBezTo>
                    <a:pt x="578168" y="233889"/>
                    <a:pt x="584264" y="247509"/>
                    <a:pt x="589407" y="254177"/>
                  </a:cubicBezTo>
                  <a:cubicBezTo>
                    <a:pt x="596456" y="263321"/>
                    <a:pt x="603409" y="265416"/>
                    <a:pt x="614648" y="271703"/>
                  </a:cubicBezTo>
                  <a:cubicBezTo>
                    <a:pt x="625888" y="277989"/>
                    <a:pt x="644081" y="268941"/>
                    <a:pt x="652558" y="271036"/>
                  </a:cubicBezTo>
                  <a:cubicBezTo>
                    <a:pt x="660940" y="273132"/>
                    <a:pt x="643414" y="283704"/>
                    <a:pt x="649034" y="290658"/>
                  </a:cubicBezTo>
                  <a:cubicBezTo>
                    <a:pt x="654653" y="297706"/>
                    <a:pt x="670084" y="292753"/>
                    <a:pt x="681990" y="292086"/>
                  </a:cubicBezTo>
                  <a:cubicBezTo>
                    <a:pt x="693896" y="291420"/>
                    <a:pt x="688277" y="284371"/>
                    <a:pt x="695325" y="279418"/>
                  </a:cubicBezTo>
                  <a:cubicBezTo>
                    <a:pt x="702374" y="274465"/>
                    <a:pt x="688277" y="275227"/>
                    <a:pt x="693896" y="263321"/>
                  </a:cubicBezTo>
                  <a:cubicBezTo>
                    <a:pt x="699611" y="251319"/>
                    <a:pt x="676466" y="232365"/>
                    <a:pt x="675704" y="239413"/>
                  </a:cubicBezTo>
                  <a:close/>
                  <a:moveTo>
                    <a:pt x="705231" y="197979"/>
                  </a:moveTo>
                  <a:cubicBezTo>
                    <a:pt x="715709" y="197979"/>
                    <a:pt x="724186" y="196551"/>
                    <a:pt x="733330" y="193026"/>
                  </a:cubicBezTo>
                  <a:cubicBezTo>
                    <a:pt x="742474" y="189502"/>
                    <a:pt x="728377" y="189502"/>
                    <a:pt x="734759" y="181120"/>
                  </a:cubicBezTo>
                  <a:cubicBezTo>
                    <a:pt x="741045" y="172738"/>
                    <a:pt x="719328" y="171976"/>
                    <a:pt x="717899" y="174834"/>
                  </a:cubicBezTo>
                  <a:cubicBezTo>
                    <a:pt x="716471" y="177596"/>
                    <a:pt x="689134" y="157974"/>
                    <a:pt x="684943" y="164261"/>
                  </a:cubicBezTo>
                  <a:cubicBezTo>
                    <a:pt x="680657" y="170643"/>
                    <a:pt x="694658" y="197979"/>
                    <a:pt x="705231" y="197979"/>
                  </a:cubicBezTo>
                  <a:close/>
                  <a:moveTo>
                    <a:pt x="762000" y="201504"/>
                  </a:moveTo>
                  <a:cubicBezTo>
                    <a:pt x="760571" y="197313"/>
                    <a:pt x="707422" y="203694"/>
                    <a:pt x="715709" y="209886"/>
                  </a:cubicBezTo>
                  <a:cubicBezTo>
                    <a:pt x="729806" y="220458"/>
                    <a:pt x="763429" y="205695"/>
                    <a:pt x="762000" y="201504"/>
                  </a:cubicBezTo>
                  <a:close/>
                  <a:moveTo>
                    <a:pt x="754285" y="303993"/>
                  </a:moveTo>
                  <a:cubicBezTo>
                    <a:pt x="766953" y="303326"/>
                    <a:pt x="760571" y="287895"/>
                    <a:pt x="746570" y="277323"/>
                  </a:cubicBezTo>
                  <a:cubicBezTo>
                    <a:pt x="732568" y="266845"/>
                    <a:pt x="701040" y="288467"/>
                    <a:pt x="706565" y="292753"/>
                  </a:cubicBezTo>
                  <a:cubicBezTo>
                    <a:pt x="712946" y="297611"/>
                    <a:pt x="741712" y="304659"/>
                    <a:pt x="754285" y="303993"/>
                  </a:cubicBezTo>
                  <a:close/>
                  <a:moveTo>
                    <a:pt x="664464" y="402195"/>
                  </a:moveTo>
                  <a:cubicBezTo>
                    <a:pt x="679895" y="412673"/>
                    <a:pt x="675037" y="393813"/>
                    <a:pt x="692563" y="394480"/>
                  </a:cubicBezTo>
                  <a:cubicBezTo>
                    <a:pt x="710089" y="395147"/>
                    <a:pt x="710851" y="366381"/>
                    <a:pt x="713613" y="355904"/>
                  </a:cubicBezTo>
                  <a:cubicBezTo>
                    <a:pt x="716375" y="345331"/>
                    <a:pt x="699611" y="346093"/>
                    <a:pt x="703802" y="353808"/>
                  </a:cubicBezTo>
                  <a:cubicBezTo>
                    <a:pt x="707993" y="361524"/>
                    <a:pt x="703136" y="369239"/>
                    <a:pt x="701707" y="360095"/>
                  </a:cubicBezTo>
                  <a:cubicBezTo>
                    <a:pt x="700278" y="350951"/>
                    <a:pt x="686943" y="359428"/>
                    <a:pt x="682085" y="352380"/>
                  </a:cubicBezTo>
                  <a:cubicBezTo>
                    <a:pt x="677132" y="345331"/>
                    <a:pt x="697516" y="344664"/>
                    <a:pt x="702469" y="335520"/>
                  </a:cubicBezTo>
                  <a:cubicBezTo>
                    <a:pt x="707422" y="326376"/>
                    <a:pt x="686372" y="327805"/>
                    <a:pt x="691229" y="320757"/>
                  </a:cubicBezTo>
                  <a:cubicBezTo>
                    <a:pt x="696182" y="313708"/>
                    <a:pt x="660368" y="321423"/>
                    <a:pt x="670846" y="325710"/>
                  </a:cubicBezTo>
                  <a:cubicBezTo>
                    <a:pt x="681419" y="329901"/>
                    <a:pt x="671513" y="335520"/>
                    <a:pt x="661702" y="328472"/>
                  </a:cubicBezTo>
                  <a:cubicBezTo>
                    <a:pt x="651891" y="321423"/>
                    <a:pt x="624650" y="333234"/>
                    <a:pt x="634365" y="341140"/>
                  </a:cubicBezTo>
                  <a:cubicBezTo>
                    <a:pt x="642080" y="347427"/>
                    <a:pt x="665226" y="336949"/>
                    <a:pt x="651891" y="355142"/>
                  </a:cubicBezTo>
                  <a:cubicBezTo>
                    <a:pt x="638556" y="373430"/>
                    <a:pt x="632936" y="350189"/>
                    <a:pt x="620268" y="352380"/>
                  </a:cubicBezTo>
                  <a:cubicBezTo>
                    <a:pt x="607600" y="354475"/>
                    <a:pt x="613220" y="369906"/>
                    <a:pt x="632174" y="375525"/>
                  </a:cubicBezTo>
                  <a:cubicBezTo>
                    <a:pt x="651224" y="381145"/>
                    <a:pt x="649034" y="391718"/>
                    <a:pt x="664464" y="402195"/>
                  </a:cubicBezTo>
                  <a:close/>
                  <a:moveTo>
                    <a:pt x="778859" y="289896"/>
                  </a:moveTo>
                  <a:cubicBezTo>
                    <a:pt x="783812" y="303897"/>
                    <a:pt x="789432" y="294087"/>
                    <a:pt x="797147" y="299706"/>
                  </a:cubicBezTo>
                  <a:cubicBezTo>
                    <a:pt x="804863" y="305326"/>
                    <a:pt x="816769" y="308850"/>
                    <a:pt x="823151" y="303231"/>
                  </a:cubicBezTo>
                  <a:cubicBezTo>
                    <a:pt x="829437" y="297611"/>
                    <a:pt x="832295" y="293420"/>
                    <a:pt x="834390" y="298278"/>
                  </a:cubicBezTo>
                  <a:cubicBezTo>
                    <a:pt x="837819" y="306279"/>
                    <a:pt x="853345" y="307422"/>
                    <a:pt x="886968" y="308088"/>
                  </a:cubicBezTo>
                  <a:cubicBezTo>
                    <a:pt x="920687" y="308755"/>
                    <a:pt x="912209" y="294087"/>
                    <a:pt x="922020" y="299706"/>
                  </a:cubicBezTo>
                  <a:cubicBezTo>
                    <a:pt x="931831" y="305326"/>
                    <a:pt x="954310" y="305326"/>
                    <a:pt x="964121" y="303231"/>
                  </a:cubicBezTo>
                  <a:cubicBezTo>
                    <a:pt x="973931" y="301135"/>
                    <a:pt x="978884" y="285705"/>
                    <a:pt x="978122" y="277989"/>
                  </a:cubicBezTo>
                  <a:cubicBezTo>
                    <a:pt x="977456" y="270274"/>
                    <a:pt x="902303" y="263988"/>
                    <a:pt x="889064" y="271703"/>
                  </a:cubicBezTo>
                  <a:cubicBezTo>
                    <a:pt x="875729" y="279418"/>
                    <a:pt x="854678" y="268179"/>
                    <a:pt x="844201" y="273798"/>
                  </a:cubicBezTo>
                  <a:cubicBezTo>
                    <a:pt x="833723" y="279418"/>
                    <a:pt x="837152" y="266750"/>
                    <a:pt x="818198" y="266083"/>
                  </a:cubicBezTo>
                  <a:cubicBezTo>
                    <a:pt x="799243" y="265416"/>
                    <a:pt x="819626" y="255606"/>
                    <a:pt x="823151" y="251319"/>
                  </a:cubicBezTo>
                  <a:cubicBezTo>
                    <a:pt x="826675" y="247128"/>
                    <a:pt x="794385" y="235889"/>
                    <a:pt x="781050" y="238651"/>
                  </a:cubicBezTo>
                  <a:cubicBezTo>
                    <a:pt x="767715" y="241413"/>
                    <a:pt x="760000" y="234460"/>
                    <a:pt x="747332" y="228840"/>
                  </a:cubicBezTo>
                  <a:cubicBezTo>
                    <a:pt x="734663" y="223221"/>
                    <a:pt x="700373" y="224554"/>
                    <a:pt x="707327" y="234460"/>
                  </a:cubicBezTo>
                  <a:cubicBezTo>
                    <a:pt x="712280" y="241509"/>
                    <a:pt x="752951" y="256177"/>
                    <a:pt x="757142" y="249224"/>
                  </a:cubicBezTo>
                  <a:cubicBezTo>
                    <a:pt x="761333" y="242175"/>
                    <a:pt x="771906" y="257606"/>
                    <a:pt x="778193" y="265321"/>
                  </a:cubicBezTo>
                  <a:cubicBezTo>
                    <a:pt x="784479" y="273132"/>
                    <a:pt x="774002" y="275894"/>
                    <a:pt x="778859" y="289896"/>
                  </a:cubicBezTo>
                  <a:close/>
                  <a:moveTo>
                    <a:pt x="814673" y="207123"/>
                  </a:moveTo>
                  <a:cubicBezTo>
                    <a:pt x="802005" y="200837"/>
                    <a:pt x="786194" y="214172"/>
                    <a:pt x="799243" y="219030"/>
                  </a:cubicBezTo>
                  <a:cubicBezTo>
                    <a:pt x="810482" y="223316"/>
                    <a:pt x="827246" y="213410"/>
                    <a:pt x="814673" y="207123"/>
                  </a:cubicBezTo>
                  <a:close/>
                  <a:moveTo>
                    <a:pt x="713613" y="128542"/>
                  </a:moveTo>
                  <a:cubicBezTo>
                    <a:pt x="723995" y="133686"/>
                    <a:pt x="717804" y="140448"/>
                    <a:pt x="729044" y="145401"/>
                  </a:cubicBezTo>
                  <a:cubicBezTo>
                    <a:pt x="740283" y="150354"/>
                    <a:pt x="772573" y="139115"/>
                    <a:pt x="775335" y="146830"/>
                  </a:cubicBezTo>
                  <a:cubicBezTo>
                    <a:pt x="778097" y="154545"/>
                    <a:pt x="742379" y="155212"/>
                    <a:pt x="747236" y="160165"/>
                  </a:cubicBezTo>
                  <a:cubicBezTo>
                    <a:pt x="752189" y="165118"/>
                    <a:pt x="772478" y="172833"/>
                    <a:pt x="769715" y="177024"/>
                  </a:cubicBezTo>
                  <a:cubicBezTo>
                    <a:pt x="766953" y="181215"/>
                    <a:pt x="803434" y="193122"/>
                    <a:pt x="806863" y="187597"/>
                  </a:cubicBezTo>
                  <a:cubicBezTo>
                    <a:pt x="810387" y="181977"/>
                    <a:pt x="820198" y="183406"/>
                    <a:pt x="829342" y="186930"/>
                  </a:cubicBezTo>
                  <a:cubicBezTo>
                    <a:pt x="838486" y="190455"/>
                    <a:pt x="839152" y="165213"/>
                    <a:pt x="845439" y="169404"/>
                  </a:cubicBezTo>
                  <a:cubicBezTo>
                    <a:pt x="851726" y="173595"/>
                    <a:pt x="851059" y="160260"/>
                    <a:pt x="861536" y="156069"/>
                  </a:cubicBezTo>
                  <a:cubicBezTo>
                    <a:pt x="872109" y="151878"/>
                    <a:pt x="887254" y="151783"/>
                    <a:pt x="888206" y="146925"/>
                  </a:cubicBezTo>
                  <a:cubicBezTo>
                    <a:pt x="888873" y="143401"/>
                    <a:pt x="885444" y="138543"/>
                    <a:pt x="872776" y="139877"/>
                  </a:cubicBezTo>
                  <a:cubicBezTo>
                    <a:pt x="860108" y="141306"/>
                    <a:pt x="851726" y="136353"/>
                    <a:pt x="857345" y="129399"/>
                  </a:cubicBezTo>
                  <a:cubicBezTo>
                    <a:pt x="862965" y="122351"/>
                    <a:pt x="843344" y="120255"/>
                    <a:pt x="850297" y="114636"/>
                  </a:cubicBezTo>
                  <a:cubicBezTo>
                    <a:pt x="857345" y="109016"/>
                    <a:pt x="836962" y="103396"/>
                    <a:pt x="839057" y="111873"/>
                  </a:cubicBezTo>
                  <a:cubicBezTo>
                    <a:pt x="841153" y="120255"/>
                    <a:pt x="826389" y="112540"/>
                    <a:pt x="824294" y="104825"/>
                  </a:cubicBezTo>
                  <a:cubicBezTo>
                    <a:pt x="822198" y="97110"/>
                    <a:pt x="793433" y="94347"/>
                    <a:pt x="774478" y="77488"/>
                  </a:cubicBezTo>
                  <a:cubicBezTo>
                    <a:pt x="755523" y="60629"/>
                    <a:pt x="735902" y="71868"/>
                    <a:pt x="747141" y="73964"/>
                  </a:cubicBezTo>
                  <a:cubicBezTo>
                    <a:pt x="758381" y="76059"/>
                    <a:pt x="757619" y="81679"/>
                    <a:pt x="748570" y="81012"/>
                  </a:cubicBezTo>
                  <a:cubicBezTo>
                    <a:pt x="739426" y="80346"/>
                    <a:pt x="723329" y="81679"/>
                    <a:pt x="738092" y="87299"/>
                  </a:cubicBezTo>
                  <a:cubicBezTo>
                    <a:pt x="752856" y="92919"/>
                    <a:pt x="736664" y="95014"/>
                    <a:pt x="724757" y="95014"/>
                  </a:cubicBezTo>
                  <a:cubicBezTo>
                    <a:pt x="712851" y="95014"/>
                    <a:pt x="712089" y="110445"/>
                    <a:pt x="727520" y="112540"/>
                  </a:cubicBezTo>
                  <a:cubicBezTo>
                    <a:pt x="742950" y="114636"/>
                    <a:pt x="731711" y="123780"/>
                    <a:pt x="719138" y="120255"/>
                  </a:cubicBezTo>
                  <a:cubicBezTo>
                    <a:pt x="706565" y="116636"/>
                    <a:pt x="702374" y="122922"/>
                    <a:pt x="713613" y="128542"/>
                  </a:cubicBezTo>
                  <a:close/>
                  <a:moveTo>
                    <a:pt x="798481" y="59105"/>
                  </a:moveTo>
                  <a:cubicBezTo>
                    <a:pt x="808292" y="52818"/>
                    <a:pt x="816007" y="57009"/>
                    <a:pt x="807625" y="61200"/>
                  </a:cubicBezTo>
                  <a:cubicBezTo>
                    <a:pt x="799243" y="65391"/>
                    <a:pt x="802005" y="68249"/>
                    <a:pt x="813911" y="67487"/>
                  </a:cubicBezTo>
                  <a:cubicBezTo>
                    <a:pt x="825818" y="66820"/>
                    <a:pt x="808958" y="71011"/>
                    <a:pt x="808958" y="78060"/>
                  </a:cubicBezTo>
                  <a:cubicBezTo>
                    <a:pt x="808958" y="85108"/>
                    <a:pt x="822960" y="80822"/>
                    <a:pt x="823722" y="87870"/>
                  </a:cubicBezTo>
                  <a:cubicBezTo>
                    <a:pt x="824389" y="94919"/>
                    <a:pt x="854583" y="97681"/>
                    <a:pt x="863727" y="89299"/>
                  </a:cubicBezTo>
                  <a:cubicBezTo>
                    <a:pt x="872871" y="80917"/>
                    <a:pt x="869347" y="91395"/>
                    <a:pt x="868680" y="97014"/>
                  </a:cubicBezTo>
                  <a:cubicBezTo>
                    <a:pt x="868013" y="102634"/>
                    <a:pt x="911447" y="107492"/>
                    <a:pt x="913543" y="100539"/>
                  </a:cubicBezTo>
                  <a:cubicBezTo>
                    <a:pt x="915638" y="93490"/>
                    <a:pt x="921925" y="96348"/>
                    <a:pt x="930402" y="98443"/>
                  </a:cubicBezTo>
                  <a:cubicBezTo>
                    <a:pt x="938784" y="100539"/>
                    <a:pt x="980218" y="90728"/>
                    <a:pt x="980885" y="82346"/>
                  </a:cubicBezTo>
                  <a:cubicBezTo>
                    <a:pt x="981551" y="73964"/>
                    <a:pt x="994220" y="86537"/>
                    <a:pt x="980885" y="95681"/>
                  </a:cubicBezTo>
                  <a:cubicBezTo>
                    <a:pt x="967550" y="104825"/>
                    <a:pt x="940880" y="103396"/>
                    <a:pt x="928973" y="106920"/>
                  </a:cubicBezTo>
                  <a:cubicBezTo>
                    <a:pt x="917067" y="110445"/>
                    <a:pt x="936689" y="118827"/>
                    <a:pt x="948595" y="127971"/>
                  </a:cubicBezTo>
                  <a:cubicBezTo>
                    <a:pt x="960501" y="137115"/>
                    <a:pt x="933164" y="132162"/>
                    <a:pt x="921925" y="120255"/>
                  </a:cubicBezTo>
                  <a:cubicBezTo>
                    <a:pt x="910685" y="108349"/>
                    <a:pt x="885444" y="108349"/>
                    <a:pt x="872109" y="109016"/>
                  </a:cubicBezTo>
                  <a:cubicBezTo>
                    <a:pt x="858774" y="109683"/>
                    <a:pt x="862965" y="134257"/>
                    <a:pt x="872776" y="134257"/>
                  </a:cubicBezTo>
                  <a:cubicBezTo>
                    <a:pt x="882587" y="134257"/>
                    <a:pt x="892397" y="137781"/>
                    <a:pt x="902208" y="153212"/>
                  </a:cubicBezTo>
                  <a:cubicBezTo>
                    <a:pt x="912019" y="168642"/>
                    <a:pt x="933069" y="165118"/>
                    <a:pt x="933069" y="172167"/>
                  </a:cubicBezTo>
                  <a:cubicBezTo>
                    <a:pt x="933069" y="179215"/>
                    <a:pt x="905732" y="166547"/>
                    <a:pt x="890302" y="163785"/>
                  </a:cubicBezTo>
                  <a:cubicBezTo>
                    <a:pt x="874871" y="161022"/>
                    <a:pt x="850297" y="170833"/>
                    <a:pt x="849630" y="182073"/>
                  </a:cubicBezTo>
                  <a:cubicBezTo>
                    <a:pt x="848963" y="193312"/>
                    <a:pt x="872109" y="191883"/>
                    <a:pt x="887539" y="182739"/>
                  </a:cubicBezTo>
                  <a:cubicBezTo>
                    <a:pt x="902970" y="173595"/>
                    <a:pt x="891731" y="185502"/>
                    <a:pt x="884015" y="192550"/>
                  </a:cubicBezTo>
                  <a:cubicBezTo>
                    <a:pt x="876300" y="199599"/>
                    <a:pt x="902303" y="205218"/>
                    <a:pt x="902303" y="213600"/>
                  </a:cubicBezTo>
                  <a:cubicBezTo>
                    <a:pt x="902303" y="221982"/>
                    <a:pt x="883348" y="219220"/>
                    <a:pt x="881253" y="211505"/>
                  </a:cubicBezTo>
                  <a:cubicBezTo>
                    <a:pt x="879158" y="203790"/>
                    <a:pt x="872109" y="196074"/>
                    <a:pt x="853916" y="197503"/>
                  </a:cubicBezTo>
                  <a:cubicBezTo>
                    <a:pt x="835628" y="198932"/>
                    <a:pt x="840581" y="211505"/>
                    <a:pt x="851821" y="212934"/>
                  </a:cubicBezTo>
                  <a:cubicBezTo>
                    <a:pt x="863060" y="214362"/>
                    <a:pt x="863727" y="222744"/>
                    <a:pt x="851154" y="222744"/>
                  </a:cubicBezTo>
                  <a:cubicBezTo>
                    <a:pt x="838486" y="222744"/>
                    <a:pt x="810006" y="230650"/>
                    <a:pt x="818864" y="238842"/>
                  </a:cubicBezTo>
                  <a:cubicBezTo>
                    <a:pt x="828675" y="247986"/>
                    <a:pt x="864489" y="238842"/>
                    <a:pt x="870776" y="244461"/>
                  </a:cubicBezTo>
                  <a:cubicBezTo>
                    <a:pt x="877062" y="250081"/>
                    <a:pt x="894588" y="252177"/>
                    <a:pt x="898874" y="245890"/>
                  </a:cubicBezTo>
                  <a:cubicBezTo>
                    <a:pt x="903065" y="239604"/>
                    <a:pt x="917162" y="242366"/>
                    <a:pt x="931164" y="242366"/>
                  </a:cubicBezTo>
                  <a:cubicBezTo>
                    <a:pt x="945166" y="242366"/>
                    <a:pt x="948690" y="244461"/>
                    <a:pt x="954977" y="250081"/>
                  </a:cubicBezTo>
                  <a:cubicBezTo>
                    <a:pt x="961263" y="255701"/>
                    <a:pt x="972502" y="253605"/>
                    <a:pt x="980218" y="247986"/>
                  </a:cubicBezTo>
                  <a:cubicBezTo>
                    <a:pt x="987933" y="242366"/>
                    <a:pt x="987933" y="242366"/>
                    <a:pt x="997744" y="242366"/>
                  </a:cubicBezTo>
                  <a:cubicBezTo>
                    <a:pt x="1007555" y="242366"/>
                    <a:pt x="1009650" y="236079"/>
                    <a:pt x="1004792" y="228364"/>
                  </a:cubicBezTo>
                  <a:cubicBezTo>
                    <a:pt x="999839" y="220649"/>
                    <a:pt x="987266" y="233984"/>
                    <a:pt x="985838" y="228364"/>
                  </a:cubicBezTo>
                  <a:cubicBezTo>
                    <a:pt x="984123" y="221411"/>
                    <a:pt x="972502" y="219220"/>
                    <a:pt x="952881" y="222078"/>
                  </a:cubicBezTo>
                  <a:cubicBezTo>
                    <a:pt x="933260" y="224840"/>
                    <a:pt x="941642" y="209409"/>
                    <a:pt x="953548" y="212934"/>
                  </a:cubicBezTo>
                  <a:cubicBezTo>
                    <a:pt x="965454" y="216458"/>
                    <a:pt x="981647" y="215029"/>
                    <a:pt x="994981" y="211505"/>
                  </a:cubicBezTo>
                  <a:cubicBezTo>
                    <a:pt x="1008317" y="207981"/>
                    <a:pt x="997744" y="201694"/>
                    <a:pt x="997744" y="196074"/>
                  </a:cubicBezTo>
                  <a:cubicBezTo>
                    <a:pt x="997744" y="190455"/>
                    <a:pt x="1014603" y="193979"/>
                    <a:pt x="1027176" y="193979"/>
                  </a:cubicBezTo>
                  <a:cubicBezTo>
                    <a:pt x="1039844" y="193979"/>
                    <a:pt x="1058037" y="173595"/>
                    <a:pt x="1058704" y="161689"/>
                  </a:cubicBezTo>
                  <a:cubicBezTo>
                    <a:pt x="1059371" y="149783"/>
                    <a:pt x="1030605" y="152545"/>
                    <a:pt x="1016603" y="152545"/>
                  </a:cubicBezTo>
                  <a:cubicBezTo>
                    <a:pt x="1002602" y="152545"/>
                    <a:pt x="1025747" y="141972"/>
                    <a:pt x="1052417" y="143401"/>
                  </a:cubicBezTo>
                  <a:cubicBezTo>
                    <a:pt x="1079087" y="144830"/>
                    <a:pt x="1067181" y="132924"/>
                    <a:pt x="1072039" y="128637"/>
                  </a:cubicBezTo>
                  <a:cubicBezTo>
                    <a:pt x="1076992" y="124446"/>
                    <a:pt x="1089565" y="133590"/>
                    <a:pt x="1102900" y="130733"/>
                  </a:cubicBezTo>
                  <a:cubicBezTo>
                    <a:pt x="1116235" y="127971"/>
                    <a:pt x="1107091" y="116731"/>
                    <a:pt x="1116235" y="116731"/>
                  </a:cubicBezTo>
                  <a:cubicBezTo>
                    <a:pt x="1122712" y="116731"/>
                    <a:pt x="1137285" y="106920"/>
                    <a:pt x="1166051" y="90728"/>
                  </a:cubicBezTo>
                  <a:cubicBezTo>
                    <a:pt x="1194816" y="74631"/>
                    <a:pt x="1217295" y="77393"/>
                    <a:pt x="1218629" y="68249"/>
                  </a:cubicBezTo>
                  <a:cubicBezTo>
                    <a:pt x="1220057" y="59105"/>
                    <a:pt x="1178624" y="68249"/>
                    <a:pt x="1171575" y="65487"/>
                  </a:cubicBezTo>
                  <a:cubicBezTo>
                    <a:pt x="1164527" y="62724"/>
                    <a:pt x="1200341" y="55009"/>
                    <a:pt x="1208723" y="57105"/>
                  </a:cubicBezTo>
                  <a:cubicBezTo>
                    <a:pt x="1217105" y="59200"/>
                    <a:pt x="1228344" y="57105"/>
                    <a:pt x="1257110" y="43103"/>
                  </a:cubicBezTo>
                  <a:cubicBezTo>
                    <a:pt x="1285875" y="29101"/>
                    <a:pt x="1273207" y="25577"/>
                    <a:pt x="1261301" y="27672"/>
                  </a:cubicBezTo>
                  <a:cubicBezTo>
                    <a:pt x="1249394" y="29768"/>
                    <a:pt x="1236059" y="25577"/>
                    <a:pt x="1236726" y="17862"/>
                  </a:cubicBezTo>
                  <a:cubicBezTo>
                    <a:pt x="1237393" y="10146"/>
                    <a:pt x="1219200" y="17195"/>
                    <a:pt x="1218438" y="12909"/>
                  </a:cubicBezTo>
                  <a:cubicBezTo>
                    <a:pt x="1217771" y="8718"/>
                    <a:pt x="1200912" y="10813"/>
                    <a:pt x="1182624" y="17862"/>
                  </a:cubicBezTo>
                  <a:cubicBezTo>
                    <a:pt x="1164336" y="24910"/>
                    <a:pt x="1181195" y="10813"/>
                    <a:pt x="1188911" y="8051"/>
                  </a:cubicBezTo>
                  <a:cubicBezTo>
                    <a:pt x="1196626" y="5289"/>
                    <a:pt x="1142619" y="8051"/>
                    <a:pt x="1133475" y="1764"/>
                  </a:cubicBezTo>
                  <a:cubicBezTo>
                    <a:pt x="1124331" y="-4522"/>
                    <a:pt x="1113854" y="12242"/>
                    <a:pt x="1105376" y="3860"/>
                  </a:cubicBezTo>
                  <a:cubicBezTo>
                    <a:pt x="1096994" y="-4522"/>
                    <a:pt x="1075182" y="2431"/>
                    <a:pt x="1078040" y="8813"/>
                  </a:cubicBezTo>
                  <a:cubicBezTo>
                    <a:pt x="1080802" y="15099"/>
                    <a:pt x="1074515" y="15099"/>
                    <a:pt x="1066133" y="8146"/>
                  </a:cubicBezTo>
                  <a:cubicBezTo>
                    <a:pt x="1057751" y="1098"/>
                    <a:pt x="1041559" y="8813"/>
                    <a:pt x="1026890" y="6717"/>
                  </a:cubicBezTo>
                  <a:cubicBezTo>
                    <a:pt x="1012127" y="4622"/>
                    <a:pt x="1018508" y="18624"/>
                    <a:pt x="1002316" y="11670"/>
                  </a:cubicBezTo>
                  <a:cubicBezTo>
                    <a:pt x="986219" y="4622"/>
                    <a:pt x="968597" y="8146"/>
                    <a:pt x="973550" y="10242"/>
                  </a:cubicBezTo>
                  <a:cubicBezTo>
                    <a:pt x="978503" y="12337"/>
                    <a:pt x="972122" y="16528"/>
                    <a:pt x="965168" y="14433"/>
                  </a:cubicBezTo>
                  <a:cubicBezTo>
                    <a:pt x="958120" y="12337"/>
                    <a:pt x="951833" y="15099"/>
                    <a:pt x="955358" y="22148"/>
                  </a:cubicBezTo>
                  <a:cubicBezTo>
                    <a:pt x="958882" y="29196"/>
                    <a:pt x="929354" y="20052"/>
                    <a:pt x="929354" y="27768"/>
                  </a:cubicBezTo>
                  <a:cubicBezTo>
                    <a:pt x="929354" y="35483"/>
                    <a:pt x="918877" y="39674"/>
                    <a:pt x="910400" y="32721"/>
                  </a:cubicBezTo>
                  <a:cubicBezTo>
                    <a:pt x="902018" y="25672"/>
                    <a:pt x="875348" y="23577"/>
                    <a:pt x="883063" y="29958"/>
                  </a:cubicBezTo>
                  <a:cubicBezTo>
                    <a:pt x="890778" y="36245"/>
                    <a:pt x="859250" y="32721"/>
                    <a:pt x="867632" y="39102"/>
                  </a:cubicBezTo>
                  <a:cubicBezTo>
                    <a:pt x="876014" y="45389"/>
                    <a:pt x="857155" y="50342"/>
                    <a:pt x="857155" y="46818"/>
                  </a:cubicBezTo>
                  <a:cubicBezTo>
                    <a:pt x="857155" y="43293"/>
                    <a:pt x="839629" y="37007"/>
                    <a:pt x="832580" y="43293"/>
                  </a:cubicBezTo>
                  <a:cubicBezTo>
                    <a:pt x="825532" y="49580"/>
                    <a:pt x="823436" y="57295"/>
                    <a:pt x="819912" y="53104"/>
                  </a:cubicBezTo>
                  <a:cubicBezTo>
                    <a:pt x="816388" y="48913"/>
                    <a:pt x="800957" y="50342"/>
                    <a:pt x="786194" y="55866"/>
                  </a:cubicBezTo>
                  <a:cubicBezTo>
                    <a:pt x="771906" y="61200"/>
                    <a:pt x="788670" y="65391"/>
                    <a:pt x="798481" y="59105"/>
                  </a:cubicBezTo>
                  <a:close/>
                  <a:moveTo>
                    <a:pt x="975360" y="664609"/>
                  </a:moveTo>
                  <a:cubicBezTo>
                    <a:pt x="980313" y="663942"/>
                    <a:pt x="990124" y="646321"/>
                    <a:pt x="977456" y="647083"/>
                  </a:cubicBezTo>
                  <a:cubicBezTo>
                    <a:pt x="964787" y="647750"/>
                    <a:pt x="967740" y="665657"/>
                    <a:pt x="975360" y="664609"/>
                  </a:cubicBezTo>
                  <a:close/>
                  <a:moveTo>
                    <a:pt x="913638" y="649179"/>
                  </a:moveTo>
                  <a:cubicBezTo>
                    <a:pt x="924877" y="656227"/>
                    <a:pt x="941737" y="637272"/>
                    <a:pt x="940308" y="631653"/>
                  </a:cubicBezTo>
                  <a:cubicBezTo>
                    <a:pt x="938879" y="626033"/>
                    <a:pt x="900017" y="640701"/>
                    <a:pt x="913638" y="649179"/>
                  </a:cubicBezTo>
                  <a:close/>
                  <a:moveTo>
                    <a:pt x="964121" y="610602"/>
                  </a:moveTo>
                  <a:cubicBezTo>
                    <a:pt x="965549" y="603554"/>
                    <a:pt x="940975" y="600792"/>
                    <a:pt x="942404" y="593076"/>
                  </a:cubicBezTo>
                  <a:cubicBezTo>
                    <a:pt x="943832" y="585361"/>
                    <a:pt x="919258" y="579075"/>
                    <a:pt x="911543" y="574788"/>
                  </a:cubicBezTo>
                  <a:cubicBezTo>
                    <a:pt x="903827" y="570597"/>
                    <a:pt x="891921" y="568502"/>
                    <a:pt x="891921" y="560025"/>
                  </a:cubicBezTo>
                  <a:cubicBezTo>
                    <a:pt x="891921" y="551643"/>
                    <a:pt x="875062" y="557929"/>
                    <a:pt x="874395" y="570502"/>
                  </a:cubicBezTo>
                  <a:cubicBezTo>
                    <a:pt x="873728" y="583170"/>
                    <a:pt x="866680" y="580313"/>
                    <a:pt x="870204" y="592219"/>
                  </a:cubicBezTo>
                  <a:cubicBezTo>
                    <a:pt x="873728" y="604125"/>
                    <a:pt x="854773" y="606983"/>
                    <a:pt x="856869" y="613269"/>
                  </a:cubicBezTo>
                  <a:cubicBezTo>
                    <a:pt x="858964" y="619556"/>
                    <a:pt x="868109" y="612603"/>
                    <a:pt x="876491" y="612603"/>
                  </a:cubicBezTo>
                  <a:cubicBezTo>
                    <a:pt x="884873" y="612603"/>
                    <a:pt x="874205" y="624318"/>
                    <a:pt x="884873" y="625271"/>
                  </a:cubicBezTo>
                  <a:cubicBezTo>
                    <a:pt x="893255" y="625938"/>
                    <a:pt x="908018" y="616127"/>
                    <a:pt x="911543" y="610507"/>
                  </a:cubicBezTo>
                  <a:cubicBezTo>
                    <a:pt x="915067" y="604887"/>
                    <a:pt x="922115" y="602792"/>
                    <a:pt x="931926" y="609840"/>
                  </a:cubicBezTo>
                  <a:cubicBezTo>
                    <a:pt x="941642" y="616889"/>
                    <a:pt x="962692" y="617556"/>
                    <a:pt x="964121" y="610602"/>
                  </a:cubicBezTo>
                  <a:close/>
                  <a:moveTo>
                    <a:pt x="1193578" y="548880"/>
                  </a:moveTo>
                  <a:cubicBezTo>
                    <a:pt x="1201960" y="549547"/>
                    <a:pt x="1203389" y="560120"/>
                    <a:pt x="1216724" y="571359"/>
                  </a:cubicBezTo>
                  <a:cubicBezTo>
                    <a:pt x="1230059" y="582599"/>
                    <a:pt x="1231487" y="574884"/>
                    <a:pt x="1233583" y="567168"/>
                  </a:cubicBezTo>
                  <a:cubicBezTo>
                    <a:pt x="1235678" y="559453"/>
                    <a:pt x="1250442" y="565740"/>
                    <a:pt x="1249680" y="558024"/>
                  </a:cubicBezTo>
                  <a:cubicBezTo>
                    <a:pt x="1249013" y="550309"/>
                    <a:pt x="1261586" y="541165"/>
                    <a:pt x="1270064" y="537641"/>
                  </a:cubicBezTo>
                  <a:cubicBezTo>
                    <a:pt x="1278446" y="534117"/>
                    <a:pt x="1263015" y="525735"/>
                    <a:pt x="1251776" y="526401"/>
                  </a:cubicBezTo>
                  <a:cubicBezTo>
                    <a:pt x="1240536" y="527068"/>
                    <a:pt x="1238441" y="519353"/>
                    <a:pt x="1238441" y="514495"/>
                  </a:cubicBezTo>
                  <a:cubicBezTo>
                    <a:pt x="1238441" y="509542"/>
                    <a:pt x="1217390" y="497636"/>
                    <a:pt x="1210342" y="499731"/>
                  </a:cubicBezTo>
                  <a:cubicBezTo>
                    <a:pt x="1203293" y="501827"/>
                    <a:pt x="1191387" y="490587"/>
                    <a:pt x="1182243" y="489921"/>
                  </a:cubicBezTo>
                  <a:cubicBezTo>
                    <a:pt x="1173099" y="489254"/>
                    <a:pt x="1159764" y="482205"/>
                    <a:pt x="1161193" y="472395"/>
                  </a:cubicBezTo>
                  <a:cubicBezTo>
                    <a:pt x="1162622" y="462584"/>
                    <a:pt x="1179481" y="475252"/>
                    <a:pt x="1182910" y="467442"/>
                  </a:cubicBezTo>
                  <a:cubicBezTo>
                    <a:pt x="1186434" y="459726"/>
                    <a:pt x="1165384" y="463917"/>
                    <a:pt x="1164622" y="458298"/>
                  </a:cubicBezTo>
                  <a:cubicBezTo>
                    <a:pt x="1163955" y="452678"/>
                    <a:pt x="1169575" y="454773"/>
                    <a:pt x="1173766" y="451249"/>
                  </a:cubicBezTo>
                  <a:cubicBezTo>
                    <a:pt x="1177957" y="447725"/>
                    <a:pt x="1170242" y="440676"/>
                    <a:pt x="1165384" y="437914"/>
                  </a:cubicBezTo>
                  <a:cubicBezTo>
                    <a:pt x="1160431" y="435152"/>
                    <a:pt x="1159097" y="443534"/>
                    <a:pt x="1154144" y="443534"/>
                  </a:cubicBezTo>
                  <a:cubicBezTo>
                    <a:pt x="1149191" y="443534"/>
                    <a:pt x="1153478" y="435819"/>
                    <a:pt x="1156907" y="430866"/>
                  </a:cubicBezTo>
                  <a:cubicBezTo>
                    <a:pt x="1160431" y="425913"/>
                    <a:pt x="1140809" y="420388"/>
                    <a:pt x="1132332" y="423150"/>
                  </a:cubicBezTo>
                  <a:cubicBezTo>
                    <a:pt x="1123950" y="425913"/>
                    <a:pt x="1121093" y="421055"/>
                    <a:pt x="1121093" y="415435"/>
                  </a:cubicBezTo>
                  <a:cubicBezTo>
                    <a:pt x="1121093" y="409815"/>
                    <a:pt x="1106329" y="415435"/>
                    <a:pt x="1100709" y="419626"/>
                  </a:cubicBezTo>
                  <a:cubicBezTo>
                    <a:pt x="1095089" y="423817"/>
                    <a:pt x="1088041" y="415435"/>
                    <a:pt x="1095089" y="414673"/>
                  </a:cubicBezTo>
                  <a:cubicBezTo>
                    <a:pt x="1102138" y="414006"/>
                    <a:pt x="1110520" y="408387"/>
                    <a:pt x="1108424" y="402005"/>
                  </a:cubicBezTo>
                  <a:cubicBezTo>
                    <a:pt x="1106329" y="395718"/>
                    <a:pt x="1088041" y="394956"/>
                    <a:pt x="1084612" y="402672"/>
                  </a:cubicBezTo>
                  <a:cubicBezTo>
                    <a:pt x="1081088" y="410387"/>
                    <a:pt x="1066324" y="394290"/>
                    <a:pt x="1066324" y="387908"/>
                  </a:cubicBezTo>
                  <a:cubicBezTo>
                    <a:pt x="1066324" y="381621"/>
                    <a:pt x="1043845" y="387241"/>
                    <a:pt x="1046702" y="376668"/>
                  </a:cubicBezTo>
                  <a:cubicBezTo>
                    <a:pt x="1049465" y="366096"/>
                    <a:pt x="1020699" y="363333"/>
                    <a:pt x="1012984" y="363333"/>
                  </a:cubicBezTo>
                  <a:cubicBezTo>
                    <a:pt x="1005269" y="363333"/>
                    <a:pt x="994029" y="369620"/>
                    <a:pt x="995458" y="376668"/>
                  </a:cubicBezTo>
                  <a:cubicBezTo>
                    <a:pt x="996887" y="383717"/>
                    <a:pt x="987076" y="380859"/>
                    <a:pt x="985647" y="373144"/>
                  </a:cubicBezTo>
                  <a:cubicBezTo>
                    <a:pt x="984218" y="365429"/>
                    <a:pt x="965264" y="381526"/>
                    <a:pt x="959644" y="381526"/>
                  </a:cubicBezTo>
                  <a:cubicBezTo>
                    <a:pt x="954024" y="381526"/>
                    <a:pt x="963168" y="361143"/>
                    <a:pt x="960310" y="354856"/>
                  </a:cubicBezTo>
                  <a:cubicBezTo>
                    <a:pt x="957548" y="348570"/>
                    <a:pt x="953262" y="346474"/>
                    <a:pt x="949071" y="335901"/>
                  </a:cubicBezTo>
                  <a:cubicBezTo>
                    <a:pt x="944880" y="325329"/>
                    <a:pt x="923830" y="329615"/>
                    <a:pt x="918210" y="335901"/>
                  </a:cubicBezTo>
                  <a:cubicBezTo>
                    <a:pt x="912590" y="342188"/>
                    <a:pt x="894398" y="339426"/>
                    <a:pt x="884492" y="349236"/>
                  </a:cubicBezTo>
                  <a:cubicBezTo>
                    <a:pt x="874681" y="359047"/>
                    <a:pt x="885158" y="368858"/>
                    <a:pt x="889445" y="372382"/>
                  </a:cubicBezTo>
                  <a:cubicBezTo>
                    <a:pt x="893635" y="375906"/>
                    <a:pt x="874681" y="381526"/>
                    <a:pt x="881063" y="387146"/>
                  </a:cubicBezTo>
                  <a:cubicBezTo>
                    <a:pt x="887349" y="392766"/>
                    <a:pt x="897160" y="389908"/>
                    <a:pt x="897922" y="399052"/>
                  </a:cubicBezTo>
                  <a:cubicBezTo>
                    <a:pt x="898589" y="408196"/>
                    <a:pt x="874776" y="396290"/>
                    <a:pt x="871252" y="388479"/>
                  </a:cubicBezTo>
                  <a:cubicBezTo>
                    <a:pt x="867727" y="380764"/>
                    <a:pt x="872681" y="373716"/>
                    <a:pt x="867727" y="368096"/>
                  </a:cubicBezTo>
                  <a:cubicBezTo>
                    <a:pt x="862775" y="362476"/>
                    <a:pt x="867061" y="355428"/>
                    <a:pt x="876110" y="345617"/>
                  </a:cubicBezTo>
                  <a:cubicBezTo>
                    <a:pt x="885254" y="335806"/>
                    <a:pt x="892207" y="337235"/>
                    <a:pt x="892207" y="331615"/>
                  </a:cubicBezTo>
                  <a:cubicBezTo>
                    <a:pt x="892207" y="325995"/>
                    <a:pt x="852869" y="325995"/>
                    <a:pt x="829723" y="347046"/>
                  </a:cubicBezTo>
                  <a:cubicBezTo>
                    <a:pt x="806577" y="368096"/>
                    <a:pt x="813626" y="396195"/>
                    <a:pt x="814959" y="401814"/>
                  </a:cubicBezTo>
                  <a:cubicBezTo>
                    <a:pt x="816388" y="407434"/>
                    <a:pt x="836676" y="404577"/>
                    <a:pt x="848677" y="408101"/>
                  </a:cubicBezTo>
                  <a:cubicBezTo>
                    <a:pt x="860584" y="411625"/>
                    <a:pt x="854297" y="416483"/>
                    <a:pt x="845153" y="415149"/>
                  </a:cubicBezTo>
                  <a:cubicBezTo>
                    <a:pt x="836009" y="413721"/>
                    <a:pt x="820579" y="410958"/>
                    <a:pt x="821341" y="417245"/>
                  </a:cubicBezTo>
                  <a:cubicBezTo>
                    <a:pt x="822008" y="423531"/>
                    <a:pt x="840962" y="435533"/>
                    <a:pt x="852202" y="432675"/>
                  </a:cubicBezTo>
                  <a:cubicBezTo>
                    <a:pt x="863441" y="429913"/>
                    <a:pt x="863441" y="429913"/>
                    <a:pt x="868299" y="436200"/>
                  </a:cubicBezTo>
                  <a:cubicBezTo>
                    <a:pt x="873252" y="442486"/>
                    <a:pt x="886587" y="440391"/>
                    <a:pt x="899827" y="441153"/>
                  </a:cubicBezTo>
                  <a:cubicBezTo>
                    <a:pt x="913162" y="441819"/>
                    <a:pt x="928592" y="446772"/>
                    <a:pt x="934879" y="447439"/>
                  </a:cubicBezTo>
                  <a:cubicBezTo>
                    <a:pt x="941165" y="448106"/>
                    <a:pt x="948881" y="443915"/>
                    <a:pt x="950976" y="440391"/>
                  </a:cubicBezTo>
                  <a:cubicBezTo>
                    <a:pt x="953072" y="436866"/>
                    <a:pt x="979075" y="446010"/>
                    <a:pt x="986790" y="445344"/>
                  </a:cubicBezTo>
                  <a:cubicBezTo>
                    <a:pt x="994505" y="444677"/>
                    <a:pt x="989552" y="437628"/>
                    <a:pt x="984695" y="435533"/>
                  </a:cubicBezTo>
                  <a:cubicBezTo>
                    <a:pt x="979742" y="433437"/>
                    <a:pt x="981932" y="424293"/>
                    <a:pt x="988219" y="427818"/>
                  </a:cubicBezTo>
                  <a:cubicBezTo>
                    <a:pt x="994505" y="431342"/>
                    <a:pt x="1005078" y="433437"/>
                    <a:pt x="1007173" y="439724"/>
                  </a:cubicBezTo>
                  <a:cubicBezTo>
                    <a:pt x="1008983" y="445058"/>
                    <a:pt x="1014889" y="442486"/>
                    <a:pt x="1015556" y="447439"/>
                  </a:cubicBezTo>
                  <a:cubicBezTo>
                    <a:pt x="1016222" y="452392"/>
                    <a:pt x="1038701" y="458012"/>
                    <a:pt x="1039368" y="463536"/>
                  </a:cubicBezTo>
                  <a:cubicBezTo>
                    <a:pt x="1040035" y="469156"/>
                    <a:pt x="1017651" y="471918"/>
                    <a:pt x="1023938" y="476871"/>
                  </a:cubicBezTo>
                  <a:cubicBezTo>
                    <a:pt x="1030224" y="481824"/>
                    <a:pt x="1040035" y="470585"/>
                    <a:pt x="1048512" y="469823"/>
                  </a:cubicBezTo>
                  <a:cubicBezTo>
                    <a:pt x="1056894" y="469156"/>
                    <a:pt x="1056894" y="488016"/>
                    <a:pt x="1063276" y="485253"/>
                  </a:cubicBezTo>
                  <a:cubicBezTo>
                    <a:pt x="1071848" y="481443"/>
                    <a:pt x="1078706" y="488778"/>
                    <a:pt x="1087088" y="500684"/>
                  </a:cubicBezTo>
                  <a:cubicBezTo>
                    <a:pt x="1095470" y="512590"/>
                    <a:pt x="1086422" y="523830"/>
                    <a:pt x="1087088" y="528021"/>
                  </a:cubicBezTo>
                  <a:cubicBezTo>
                    <a:pt x="1087755" y="532212"/>
                    <a:pt x="1103948" y="530783"/>
                    <a:pt x="1113092" y="525925"/>
                  </a:cubicBezTo>
                  <a:cubicBezTo>
                    <a:pt x="1122236" y="520972"/>
                    <a:pt x="1130618" y="531545"/>
                    <a:pt x="1137666" y="537831"/>
                  </a:cubicBezTo>
                  <a:cubicBezTo>
                    <a:pt x="1144715" y="544118"/>
                    <a:pt x="1111663" y="554691"/>
                    <a:pt x="1114520" y="549071"/>
                  </a:cubicBezTo>
                  <a:cubicBezTo>
                    <a:pt x="1117283" y="543451"/>
                    <a:pt x="1094899" y="526592"/>
                    <a:pt x="1074515" y="534307"/>
                  </a:cubicBezTo>
                  <a:cubicBezTo>
                    <a:pt x="1054132" y="542022"/>
                    <a:pt x="1068229" y="553929"/>
                    <a:pt x="1070324" y="560977"/>
                  </a:cubicBezTo>
                  <a:cubicBezTo>
                    <a:pt x="1072420" y="568026"/>
                    <a:pt x="1052036" y="574979"/>
                    <a:pt x="1033177" y="568692"/>
                  </a:cubicBezTo>
                  <a:cubicBezTo>
                    <a:pt x="1014222" y="562406"/>
                    <a:pt x="1019842" y="572883"/>
                    <a:pt x="1012127" y="572883"/>
                  </a:cubicBezTo>
                  <a:cubicBezTo>
                    <a:pt x="1004411" y="572883"/>
                    <a:pt x="996029" y="584790"/>
                    <a:pt x="1002983" y="592505"/>
                  </a:cubicBezTo>
                  <a:cubicBezTo>
                    <a:pt x="1010031" y="600220"/>
                    <a:pt x="1025462" y="593172"/>
                    <a:pt x="1038035" y="593934"/>
                  </a:cubicBezTo>
                  <a:cubicBezTo>
                    <a:pt x="1050703" y="594600"/>
                    <a:pt x="1052036" y="598125"/>
                    <a:pt x="1053465" y="591171"/>
                  </a:cubicBezTo>
                  <a:cubicBezTo>
                    <a:pt x="1054894" y="584123"/>
                    <a:pt x="1068229" y="587647"/>
                    <a:pt x="1077278" y="589743"/>
                  </a:cubicBezTo>
                  <a:cubicBezTo>
                    <a:pt x="1086422" y="591838"/>
                    <a:pt x="1084326" y="604506"/>
                    <a:pt x="1095566" y="605840"/>
                  </a:cubicBezTo>
                  <a:cubicBezTo>
                    <a:pt x="1106805" y="607269"/>
                    <a:pt x="1097661" y="618508"/>
                    <a:pt x="1104710" y="626223"/>
                  </a:cubicBezTo>
                  <a:cubicBezTo>
                    <a:pt x="1111758" y="633939"/>
                    <a:pt x="1134142" y="629748"/>
                    <a:pt x="1142619" y="638130"/>
                  </a:cubicBezTo>
                  <a:cubicBezTo>
                    <a:pt x="1151001" y="646512"/>
                    <a:pt x="1186720" y="663276"/>
                    <a:pt x="1191768" y="657084"/>
                  </a:cubicBezTo>
                  <a:cubicBezTo>
                    <a:pt x="1197388" y="650036"/>
                    <a:pt x="1160907" y="617746"/>
                    <a:pt x="1150334" y="614984"/>
                  </a:cubicBezTo>
                  <a:cubicBezTo>
                    <a:pt x="1139857" y="612222"/>
                    <a:pt x="1160812" y="608697"/>
                    <a:pt x="1174147" y="619175"/>
                  </a:cubicBezTo>
                  <a:cubicBezTo>
                    <a:pt x="1187482" y="629748"/>
                    <a:pt x="1207103" y="634605"/>
                    <a:pt x="1216914" y="621937"/>
                  </a:cubicBezTo>
                  <a:cubicBezTo>
                    <a:pt x="1226725" y="609269"/>
                    <a:pt x="1208532" y="612793"/>
                    <a:pt x="1208532" y="603649"/>
                  </a:cubicBezTo>
                  <a:cubicBezTo>
                    <a:pt x="1208532" y="594505"/>
                    <a:pt x="1202246" y="581932"/>
                    <a:pt x="1192435" y="581932"/>
                  </a:cubicBezTo>
                  <a:cubicBezTo>
                    <a:pt x="1182624" y="581932"/>
                    <a:pt x="1157383" y="562311"/>
                    <a:pt x="1166432" y="558120"/>
                  </a:cubicBezTo>
                  <a:cubicBezTo>
                    <a:pt x="1175576" y="553929"/>
                    <a:pt x="1163669" y="548309"/>
                    <a:pt x="1170623" y="540594"/>
                  </a:cubicBezTo>
                  <a:cubicBezTo>
                    <a:pt x="1178147" y="533355"/>
                    <a:pt x="1185101" y="548118"/>
                    <a:pt x="1193578" y="548880"/>
                  </a:cubicBezTo>
                  <a:close/>
                  <a:moveTo>
                    <a:pt x="1045464" y="515162"/>
                  </a:moveTo>
                  <a:cubicBezTo>
                    <a:pt x="1053846" y="513733"/>
                    <a:pt x="1052322" y="500779"/>
                    <a:pt x="1047560" y="494112"/>
                  </a:cubicBezTo>
                  <a:cubicBezTo>
                    <a:pt x="1044035" y="489159"/>
                    <a:pt x="1034891" y="488492"/>
                    <a:pt x="1027176" y="489159"/>
                  </a:cubicBezTo>
                  <a:cubicBezTo>
                    <a:pt x="1019461" y="489825"/>
                    <a:pt x="1006126" y="501827"/>
                    <a:pt x="1013174" y="513733"/>
                  </a:cubicBezTo>
                  <a:cubicBezTo>
                    <a:pt x="1020223" y="525639"/>
                    <a:pt x="1037082" y="516591"/>
                    <a:pt x="1045464" y="515162"/>
                  </a:cubicBezTo>
                  <a:close/>
                  <a:moveTo>
                    <a:pt x="957834" y="332758"/>
                  </a:moveTo>
                  <a:cubicBezTo>
                    <a:pt x="953643" y="341902"/>
                    <a:pt x="966978" y="341902"/>
                    <a:pt x="967645" y="352380"/>
                  </a:cubicBezTo>
                  <a:cubicBezTo>
                    <a:pt x="968312" y="362857"/>
                    <a:pt x="981647" y="366381"/>
                    <a:pt x="991457" y="360095"/>
                  </a:cubicBezTo>
                  <a:cubicBezTo>
                    <a:pt x="1001268" y="353808"/>
                    <a:pt x="1029367" y="362000"/>
                    <a:pt x="1029367" y="353808"/>
                  </a:cubicBezTo>
                  <a:cubicBezTo>
                    <a:pt x="1029367" y="346093"/>
                    <a:pt x="999935" y="332091"/>
                    <a:pt x="989362" y="334187"/>
                  </a:cubicBezTo>
                  <a:cubicBezTo>
                    <a:pt x="978884" y="336282"/>
                    <a:pt x="962025" y="323614"/>
                    <a:pt x="957834" y="332758"/>
                  </a:cubicBezTo>
                  <a:close/>
                  <a:moveTo>
                    <a:pt x="1220915" y="929880"/>
                  </a:moveTo>
                  <a:cubicBezTo>
                    <a:pt x="1222343" y="935500"/>
                    <a:pt x="1263015" y="952359"/>
                    <a:pt x="1264444" y="944644"/>
                  </a:cubicBezTo>
                  <a:cubicBezTo>
                    <a:pt x="1265777" y="936834"/>
                    <a:pt x="1219676" y="925023"/>
                    <a:pt x="1220915" y="929880"/>
                  </a:cubicBezTo>
                  <a:close/>
                  <a:moveTo>
                    <a:pt x="1398937" y="971695"/>
                  </a:moveTo>
                  <a:cubicBezTo>
                    <a:pt x="1396175" y="976839"/>
                    <a:pt x="1391888" y="967980"/>
                    <a:pt x="1397984" y="963313"/>
                  </a:cubicBezTo>
                  <a:cubicBezTo>
                    <a:pt x="1404080" y="958646"/>
                    <a:pt x="1397032" y="956741"/>
                    <a:pt x="1391412" y="959598"/>
                  </a:cubicBezTo>
                  <a:cubicBezTo>
                    <a:pt x="1385792" y="962361"/>
                    <a:pt x="1387221" y="946930"/>
                    <a:pt x="1392365" y="944168"/>
                  </a:cubicBezTo>
                  <a:cubicBezTo>
                    <a:pt x="1397508" y="941310"/>
                    <a:pt x="1379696" y="935786"/>
                    <a:pt x="1379696" y="940929"/>
                  </a:cubicBezTo>
                  <a:cubicBezTo>
                    <a:pt x="1379696" y="946073"/>
                    <a:pt x="1367028" y="942834"/>
                    <a:pt x="1365695" y="938072"/>
                  </a:cubicBezTo>
                  <a:cubicBezTo>
                    <a:pt x="1364266" y="933405"/>
                    <a:pt x="1355408" y="931976"/>
                    <a:pt x="1358646" y="928737"/>
                  </a:cubicBezTo>
                  <a:cubicBezTo>
                    <a:pt x="1361885" y="925499"/>
                    <a:pt x="1347883" y="923594"/>
                    <a:pt x="1346454" y="929214"/>
                  </a:cubicBezTo>
                  <a:cubicBezTo>
                    <a:pt x="1345025" y="934833"/>
                    <a:pt x="1340834" y="925499"/>
                    <a:pt x="1347883" y="917974"/>
                  </a:cubicBezTo>
                  <a:cubicBezTo>
                    <a:pt x="1354931" y="910449"/>
                    <a:pt x="1352550" y="903972"/>
                    <a:pt x="1359122" y="900162"/>
                  </a:cubicBezTo>
                  <a:cubicBezTo>
                    <a:pt x="1365695" y="896448"/>
                    <a:pt x="1358646" y="892257"/>
                    <a:pt x="1351598" y="895019"/>
                  </a:cubicBezTo>
                  <a:cubicBezTo>
                    <a:pt x="1344549" y="897781"/>
                    <a:pt x="1325880" y="923594"/>
                    <a:pt x="1325880" y="930547"/>
                  </a:cubicBezTo>
                  <a:cubicBezTo>
                    <a:pt x="1325880" y="937596"/>
                    <a:pt x="1325404" y="945978"/>
                    <a:pt x="1318832" y="945501"/>
                  </a:cubicBezTo>
                  <a:cubicBezTo>
                    <a:pt x="1312259" y="945025"/>
                    <a:pt x="1304830" y="951121"/>
                    <a:pt x="1309973" y="954836"/>
                  </a:cubicBezTo>
                  <a:cubicBezTo>
                    <a:pt x="1315117" y="958551"/>
                    <a:pt x="1296353" y="969219"/>
                    <a:pt x="1305306" y="973981"/>
                  </a:cubicBezTo>
                  <a:cubicBezTo>
                    <a:pt x="1311402" y="977220"/>
                    <a:pt x="1321213" y="972552"/>
                    <a:pt x="1329595" y="973505"/>
                  </a:cubicBezTo>
                  <a:cubicBezTo>
                    <a:pt x="1337977" y="974457"/>
                    <a:pt x="1345025" y="974934"/>
                    <a:pt x="1352074" y="969790"/>
                  </a:cubicBezTo>
                  <a:cubicBezTo>
                    <a:pt x="1359122" y="964647"/>
                    <a:pt x="1359122" y="974457"/>
                    <a:pt x="1366552" y="973505"/>
                  </a:cubicBezTo>
                  <a:cubicBezTo>
                    <a:pt x="1374077" y="972552"/>
                    <a:pt x="1362361" y="979601"/>
                    <a:pt x="1362837" y="984744"/>
                  </a:cubicBezTo>
                  <a:cubicBezTo>
                    <a:pt x="1363313" y="989888"/>
                    <a:pt x="1370838" y="981982"/>
                    <a:pt x="1376363" y="979125"/>
                  </a:cubicBezTo>
                  <a:cubicBezTo>
                    <a:pt x="1381982" y="976267"/>
                    <a:pt x="1389031" y="979125"/>
                    <a:pt x="1386173" y="983792"/>
                  </a:cubicBezTo>
                  <a:cubicBezTo>
                    <a:pt x="1383411" y="988459"/>
                    <a:pt x="1401604" y="993126"/>
                    <a:pt x="1405795" y="985697"/>
                  </a:cubicBezTo>
                  <a:cubicBezTo>
                    <a:pt x="1410081" y="978267"/>
                    <a:pt x="1401699" y="966552"/>
                    <a:pt x="1398937" y="971695"/>
                  </a:cubicBezTo>
                  <a:close/>
                  <a:moveTo>
                    <a:pt x="130683" y="842822"/>
                  </a:moveTo>
                  <a:cubicBezTo>
                    <a:pt x="118015" y="849585"/>
                    <a:pt x="148400" y="881589"/>
                    <a:pt x="154781" y="877588"/>
                  </a:cubicBezTo>
                  <a:cubicBezTo>
                    <a:pt x="159163" y="874826"/>
                    <a:pt x="147257" y="861396"/>
                    <a:pt x="147257" y="853109"/>
                  </a:cubicBezTo>
                  <a:cubicBezTo>
                    <a:pt x="147257" y="844727"/>
                    <a:pt x="143256" y="836059"/>
                    <a:pt x="130683" y="842822"/>
                  </a:cubicBezTo>
                  <a:close/>
                  <a:moveTo>
                    <a:pt x="1286828" y="1002842"/>
                  </a:moveTo>
                  <a:cubicBezTo>
                    <a:pt x="1281875" y="1003509"/>
                    <a:pt x="1285780" y="995793"/>
                    <a:pt x="1286447" y="991983"/>
                  </a:cubicBezTo>
                  <a:cubicBezTo>
                    <a:pt x="1287113" y="988078"/>
                    <a:pt x="1275969" y="993698"/>
                    <a:pt x="1275588" y="998270"/>
                  </a:cubicBezTo>
                  <a:cubicBezTo>
                    <a:pt x="1275207" y="1002842"/>
                    <a:pt x="1267492" y="1004556"/>
                    <a:pt x="1267492" y="1007414"/>
                  </a:cubicBezTo>
                  <a:cubicBezTo>
                    <a:pt x="1267492" y="1015605"/>
                    <a:pt x="1266444" y="1011224"/>
                    <a:pt x="1260824" y="1014081"/>
                  </a:cubicBezTo>
                  <a:cubicBezTo>
                    <a:pt x="1255205" y="1016844"/>
                    <a:pt x="1233488" y="1014081"/>
                    <a:pt x="1232726" y="1009128"/>
                  </a:cubicBezTo>
                  <a:cubicBezTo>
                    <a:pt x="1232059" y="1004175"/>
                    <a:pt x="1216247" y="1001794"/>
                    <a:pt x="1215581" y="995127"/>
                  </a:cubicBezTo>
                  <a:cubicBezTo>
                    <a:pt x="1214914" y="988459"/>
                    <a:pt x="1207199" y="986364"/>
                    <a:pt x="1213485" y="979029"/>
                  </a:cubicBezTo>
                  <a:cubicBezTo>
                    <a:pt x="1219772" y="971695"/>
                    <a:pt x="1212437" y="968171"/>
                    <a:pt x="1206437" y="973791"/>
                  </a:cubicBezTo>
                  <a:cubicBezTo>
                    <a:pt x="1200436" y="979410"/>
                    <a:pt x="1197007" y="970647"/>
                    <a:pt x="1205008" y="967504"/>
                  </a:cubicBezTo>
                  <a:cubicBezTo>
                    <a:pt x="1213104" y="964361"/>
                    <a:pt x="1228154" y="961218"/>
                    <a:pt x="1220438" y="947121"/>
                  </a:cubicBezTo>
                  <a:cubicBezTo>
                    <a:pt x="1212723" y="933119"/>
                    <a:pt x="1164336" y="951312"/>
                    <a:pt x="1152049" y="958360"/>
                  </a:cubicBezTo>
                  <a:cubicBezTo>
                    <a:pt x="1139762" y="965409"/>
                    <a:pt x="1124331" y="987792"/>
                    <a:pt x="1117664" y="987792"/>
                  </a:cubicBezTo>
                  <a:cubicBezTo>
                    <a:pt x="1110996" y="987792"/>
                    <a:pt x="1129284" y="975886"/>
                    <a:pt x="1132046" y="971314"/>
                  </a:cubicBezTo>
                  <a:cubicBezTo>
                    <a:pt x="1134809" y="966742"/>
                    <a:pt x="1131380" y="962170"/>
                    <a:pt x="1135190" y="963980"/>
                  </a:cubicBezTo>
                  <a:cubicBezTo>
                    <a:pt x="1139095" y="965694"/>
                    <a:pt x="1149953" y="948930"/>
                    <a:pt x="1157288" y="943311"/>
                  </a:cubicBezTo>
                  <a:cubicBezTo>
                    <a:pt x="1164622" y="937691"/>
                    <a:pt x="1172718" y="942930"/>
                    <a:pt x="1173766" y="938358"/>
                  </a:cubicBezTo>
                  <a:cubicBezTo>
                    <a:pt x="1174814" y="933786"/>
                    <a:pt x="1178338" y="930642"/>
                    <a:pt x="1185386" y="924356"/>
                  </a:cubicBezTo>
                  <a:cubicBezTo>
                    <a:pt x="1192435" y="918069"/>
                    <a:pt x="1276255" y="919117"/>
                    <a:pt x="1284351" y="919403"/>
                  </a:cubicBezTo>
                  <a:cubicBezTo>
                    <a:pt x="1292447" y="919784"/>
                    <a:pt x="1308164" y="908830"/>
                    <a:pt x="1312736" y="901877"/>
                  </a:cubicBezTo>
                  <a:cubicBezTo>
                    <a:pt x="1317308" y="894828"/>
                    <a:pt x="1323308" y="894828"/>
                    <a:pt x="1334453" y="895590"/>
                  </a:cubicBezTo>
                  <a:cubicBezTo>
                    <a:pt x="1345692" y="896257"/>
                    <a:pt x="1350931" y="886161"/>
                    <a:pt x="1356551" y="882255"/>
                  </a:cubicBezTo>
                  <a:cubicBezTo>
                    <a:pt x="1362170" y="878445"/>
                    <a:pt x="1360075" y="876636"/>
                    <a:pt x="1355122" y="875588"/>
                  </a:cubicBezTo>
                  <a:cubicBezTo>
                    <a:pt x="1350169" y="874540"/>
                    <a:pt x="1345692" y="871397"/>
                    <a:pt x="1350550" y="871016"/>
                  </a:cubicBezTo>
                  <a:cubicBezTo>
                    <a:pt x="1355503" y="870635"/>
                    <a:pt x="1357884" y="867873"/>
                    <a:pt x="1359980" y="861586"/>
                  </a:cubicBezTo>
                  <a:cubicBezTo>
                    <a:pt x="1362075" y="855300"/>
                    <a:pt x="1358265" y="858062"/>
                    <a:pt x="1351598" y="849299"/>
                  </a:cubicBezTo>
                  <a:cubicBezTo>
                    <a:pt x="1344930" y="840536"/>
                    <a:pt x="1341406" y="852156"/>
                    <a:pt x="1334738" y="851394"/>
                  </a:cubicBezTo>
                  <a:cubicBezTo>
                    <a:pt x="1328071" y="850728"/>
                    <a:pt x="1339310" y="842250"/>
                    <a:pt x="1333691" y="838726"/>
                  </a:cubicBezTo>
                  <a:cubicBezTo>
                    <a:pt x="1328071" y="835202"/>
                    <a:pt x="1317593" y="837678"/>
                    <a:pt x="1309116" y="844727"/>
                  </a:cubicBezTo>
                  <a:cubicBezTo>
                    <a:pt x="1300734" y="851775"/>
                    <a:pt x="1301401" y="844346"/>
                    <a:pt x="1294067" y="851394"/>
                  </a:cubicBezTo>
                  <a:cubicBezTo>
                    <a:pt x="1286732" y="858443"/>
                    <a:pt x="1286732" y="847870"/>
                    <a:pt x="1290257" y="845108"/>
                  </a:cubicBezTo>
                  <a:cubicBezTo>
                    <a:pt x="1293781" y="842346"/>
                    <a:pt x="1296257" y="845489"/>
                    <a:pt x="1299401" y="841203"/>
                  </a:cubicBezTo>
                  <a:cubicBezTo>
                    <a:pt x="1302544" y="837012"/>
                    <a:pt x="1305687" y="841203"/>
                    <a:pt x="1313783" y="835964"/>
                  </a:cubicBezTo>
                  <a:cubicBezTo>
                    <a:pt x="1321880" y="830725"/>
                    <a:pt x="1328833" y="833202"/>
                    <a:pt x="1331309" y="829296"/>
                  </a:cubicBezTo>
                  <a:cubicBezTo>
                    <a:pt x="1333786" y="825486"/>
                    <a:pt x="1327404" y="820152"/>
                    <a:pt x="1319689" y="821962"/>
                  </a:cubicBezTo>
                  <a:cubicBezTo>
                    <a:pt x="1311974" y="823677"/>
                    <a:pt x="1306735" y="811389"/>
                    <a:pt x="1301782" y="814914"/>
                  </a:cubicBezTo>
                  <a:cubicBezTo>
                    <a:pt x="1296829" y="818438"/>
                    <a:pt x="1297972" y="809675"/>
                    <a:pt x="1292352" y="813199"/>
                  </a:cubicBezTo>
                  <a:cubicBezTo>
                    <a:pt x="1286732" y="816723"/>
                    <a:pt x="1283589" y="812151"/>
                    <a:pt x="1281113" y="805484"/>
                  </a:cubicBezTo>
                  <a:cubicBezTo>
                    <a:pt x="1278636" y="798816"/>
                    <a:pt x="1263587" y="787958"/>
                    <a:pt x="1254443" y="785100"/>
                  </a:cubicBezTo>
                  <a:cubicBezTo>
                    <a:pt x="1245299" y="782338"/>
                    <a:pt x="1251299" y="777385"/>
                    <a:pt x="1256157" y="780909"/>
                  </a:cubicBezTo>
                  <a:cubicBezTo>
                    <a:pt x="1261110" y="784434"/>
                    <a:pt x="1266635" y="777385"/>
                    <a:pt x="1268825" y="773861"/>
                  </a:cubicBezTo>
                  <a:cubicBezTo>
                    <a:pt x="1270921" y="770337"/>
                    <a:pt x="1265301" y="767193"/>
                    <a:pt x="1262539" y="766812"/>
                  </a:cubicBezTo>
                  <a:cubicBezTo>
                    <a:pt x="1259777" y="766431"/>
                    <a:pt x="1259777" y="761859"/>
                    <a:pt x="1260443" y="758335"/>
                  </a:cubicBezTo>
                  <a:cubicBezTo>
                    <a:pt x="1261110" y="754811"/>
                    <a:pt x="1250633" y="750239"/>
                    <a:pt x="1250252" y="746715"/>
                  </a:cubicBezTo>
                  <a:cubicBezTo>
                    <a:pt x="1249871" y="743190"/>
                    <a:pt x="1243965" y="740714"/>
                    <a:pt x="1244251" y="737571"/>
                  </a:cubicBezTo>
                  <a:cubicBezTo>
                    <a:pt x="1244632" y="734427"/>
                    <a:pt x="1238250" y="729855"/>
                    <a:pt x="1238250" y="725664"/>
                  </a:cubicBezTo>
                  <a:cubicBezTo>
                    <a:pt x="1238250" y="721473"/>
                    <a:pt x="1227773" y="712996"/>
                    <a:pt x="1227392" y="708138"/>
                  </a:cubicBezTo>
                  <a:cubicBezTo>
                    <a:pt x="1227011" y="703185"/>
                    <a:pt x="1221391" y="699756"/>
                    <a:pt x="1219295" y="693756"/>
                  </a:cubicBezTo>
                  <a:cubicBezTo>
                    <a:pt x="1217200" y="687755"/>
                    <a:pt x="1214342" y="690612"/>
                    <a:pt x="1212247" y="698994"/>
                  </a:cubicBezTo>
                  <a:cubicBezTo>
                    <a:pt x="1210151" y="707376"/>
                    <a:pt x="1202817" y="707091"/>
                    <a:pt x="1204913" y="709853"/>
                  </a:cubicBezTo>
                  <a:cubicBezTo>
                    <a:pt x="1209199" y="715663"/>
                    <a:pt x="1205960" y="715854"/>
                    <a:pt x="1202817" y="719283"/>
                  </a:cubicBezTo>
                  <a:cubicBezTo>
                    <a:pt x="1199674" y="722807"/>
                    <a:pt x="1204913" y="728046"/>
                    <a:pt x="1199674" y="728046"/>
                  </a:cubicBezTo>
                  <a:cubicBezTo>
                    <a:pt x="1194435" y="728046"/>
                    <a:pt x="1196912" y="738904"/>
                    <a:pt x="1194054" y="734046"/>
                  </a:cubicBezTo>
                  <a:cubicBezTo>
                    <a:pt x="1191292" y="729093"/>
                    <a:pt x="1184624" y="730522"/>
                    <a:pt x="1184624" y="735475"/>
                  </a:cubicBezTo>
                  <a:cubicBezTo>
                    <a:pt x="1184624" y="740428"/>
                    <a:pt x="1173385" y="744905"/>
                    <a:pt x="1168813" y="744619"/>
                  </a:cubicBezTo>
                  <a:cubicBezTo>
                    <a:pt x="1164241" y="744238"/>
                    <a:pt x="1164241" y="734808"/>
                    <a:pt x="1160431" y="737571"/>
                  </a:cubicBezTo>
                  <a:cubicBezTo>
                    <a:pt x="1156621" y="740333"/>
                    <a:pt x="1157288" y="729474"/>
                    <a:pt x="1151287" y="729855"/>
                  </a:cubicBezTo>
                  <a:cubicBezTo>
                    <a:pt x="1145286" y="730236"/>
                    <a:pt x="1141095" y="729474"/>
                    <a:pt x="1142905" y="724236"/>
                  </a:cubicBezTo>
                  <a:cubicBezTo>
                    <a:pt x="1144619" y="718997"/>
                    <a:pt x="1132713" y="716520"/>
                    <a:pt x="1136618" y="713377"/>
                  </a:cubicBezTo>
                  <a:cubicBezTo>
                    <a:pt x="1140428" y="710234"/>
                    <a:pt x="1135571" y="704614"/>
                    <a:pt x="1134904" y="695470"/>
                  </a:cubicBezTo>
                  <a:cubicBezTo>
                    <a:pt x="1134237" y="686326"/>
                    <a:pt x="1140143" y="685659"/>
                    <a:pt x="1140143" y="682135"/>
                  </a:cubicBezTo>
                  <a:cubicBezTo>
                    <a:pt x="1140143" y="678611"/>
                    <a:pt x="1135952" y="678611"/>
                    <a:pt x="1131761" y="681468"/>
                  </a:cubicBezTo>
                  <a:cubicBezTo>
                    <a:pt x="1127570" y="684231"/>
                    <a:pt x="1127570" y="677658"/>
                    <a:pt x="1122998" y="677944"/>
                  </a:cubicBezTo>
                  <a:cubicBezTo>
                    <a:pt x="1118426" y="678325"/>
                    <a:pt x="1104710" y="677563"/>
                    <a:pt x="1104043" y="671277"/>
                  </a:cubicBezTo>
                  <a:cubicBezTo>
                    <a:pt x="1103376" y="664990"/>
                    <a:pt x="1098804" y="668133"/>
                    <a:pt x="1096709" y="662133"/>
                  </a:cubicBezTo>
                  <a:cubicBezTo>
                    <a:pt x="1094613" y="656132"/>
                    <a:pt x="1088993" y="660704"/>
                    <a:pt x="1088993" y="656513"/>
                  </a:cubicBezTo>
                  <a:cubicBezTo>
                    <a:pt x="1088993" y="652322"/>
                    <a:pt x="1086517" y="650512"/>
                    <a:pt x="1082326" y="650226"/>
                  </a:cubicBezTo>
                  <a:cubicBezTo>
                    <a:pt x="1078135" y="649845"/>
                    <a:pt x="1076706" y="645273"/>
                    <a:pt x="1071086" y="644607"/>
                  </a:cubicBezTo>
                  <a:cubicBezTo>
                    <a:pt x="1065467" y="643940"/>
                    <a:pt x="1058418" y="648417"/>
                    <a:pt x="1055275" y="649845"/>
                  </a:cubicBezTo>
                  <a:cubicBezTo>
                    <a:pt x="1052132" y="651274"/>
                    <a:pt x="1044035" y="644892"/>
                    <a:pt x="1040892" y="647369"/>
                  </a:cubicBezTo>
                  <a:cubicBezTo>
                    <a:pt x="1037749" y="649845"/>
                    <a:pt x="1036987" y="645654"/>
                    <a:pt x="1028224" y="643178"/>
                  </a:cubicBezTo>
                  <a:cubicBezTo>
                    <a:pt x="1019461" y="640701"/>
                    <a:pt x="1007840" y="640035"/>
                    <a:pt x="1007173" y="643178"/>
                  </a:cubicBezTo>
                  <a:cubicBezTo>
                    <a:pt x="1006507" y="646321"/>
                    <a:pt x="999458" y="647369"/>
                    <a:pt x="1000506" y="654703"/>
                  </a:cubicBezTo>
                  <a:cubicBezTo>
                    <a:pt x="1001554" y="662037"/>
                    <a:pt x="1008888" y="660704"/>
                    <a:pt x="1010698" y="665562"/>
                  </a:cubicBezTo>
                  <a:cubicBezTo>
                    <a:pt x="1012412" y="670515"/>
                    <a:pt x="1007173" y="668705"/>
                    <a:pt x="1006793" y="673277"/>
                  </a:cubicBezTo>
                  <a:cubicBezTo>
                    <a:pt x="1006412" y="677849"/>
                    <a:pt x="1001839" y="677468"/>
                    <a:pt x="1001839" y="680611"/>
                  </a:cubicBezTo>
                  <a:cubicBezTo>
                    <a:pt x="1001839" y="683754"/>
                    <a:pt x="1004983" y="683088"/>
                    <a:pt x="1006793" y="689374"/>
                  </a:cubicBezTo>
                  <a:cubicBezTo>
                    <a:pt x="1008507" y="695661"/>
                    <a:pt x="1012031" y="695375"/>
                    <a:pt x="1013079" y="703757"/>
                  </a:cubicBezTo>
                  <a:cubicBezTo>
                    <a:pt x="1014127" y="712139"/>
                    <a:pt x="1010317" y="710424"/>
                    <a:pt x="1006793" y="711472"/>
                  </a:cubicBezTo>
                  <a:cubicBezTo>
                    <a:pt x="1003268" y="712520"/>
                    <a:pt x="1007173" y="716711"/>
                    <a:pt x="1002221" y="722331"/>
                  </a:cubicBezTo>
                  <a:cubicBezTo>
                    <a:pt x="997268" y="727950"/>
                    <a:pt x="993077" y="733951"/>
                    <a:pt x="996982" y="737380"/>
                  </a:cubicBezTo>
                  <a:cubicBezTo>
                    <a:pt x="1000887" y="740904"/>
                    <a:pt x="1015175" y="746810"/>
                    <a:pt x="1020794" y="756335"/>
                  </a:cubicBezTo>
                  <a:cubicBezTo>
                    <a:pt x="1026414" y="765765"/>
                    <a:pt x="1026033" y="780528"/>
                    <a:pt x="1024319" y="791101"/>
                  </a:cubicBezTo>
                  <a:cubicBezTo>
                    <a:pt x="1022604" y="801674"/>
                    <a:pt x="1010602" y="804055"/>
                    <a:pt x="1001839" y="813199"/>
                  </a:cubicBezTo>
                  <a:cubicBezTo>
                    <a:pt x="993077" y="822343"/>
                    <a:pt x="983933" y="820914"/>
                    <a:pt x="979742" y="821295"/>
                  </a:cubicBezTo>
                  <a:cubicBezTo>
                    <a:pt x="975551" y="821676"/>
                    <a:pt x="978027" y="830058"/>
                    <a:pt x="983933" y="836726"/>
                  </a:cubicBezTo>
                  <a:cubicBezTo>
                    <a:pt x="989933" y="843393"/>
                    <a:pt x="984980" y="845489"/>
                    <a:pt x="988123" y="852537"/>
                  </a:cubicBezTo>
                  <a:cubicBezTo>
                    <a:pt x="991267" y="859586"/>
                    <a:pt x="988123" y="865206"/>
                    <a:pt x="992696" y="871492"/>
                  </a:cubicBezTo>
                  <a:cubicBezTo>
                    <a:pt x="997268" y="877779"/>
                    <a:pt x="994410" y="880255"/>
                    <a:pt x="989171" y="884827"/>
                  </a:cubicBezTo>
                  <a:cubicBezTo>
                    <a:pt x="983933" y="889399"/>
                    <a:pt x="991267" y="886923"/>
                    <a:pt x="991648" y="892923"/>
                  </a:cubicBezTo>
                  <a:cubicBezTo>
                    <a:pt x="992029" y="898924"/>
                    <a:pt x="989171" y="895400"/>
                    <a:pt x="984599" y="892257"/>
                  </a:cubicBezTo>
                  <a:cubicBezTo>
                    <a:pt x="980027" y="889113"/>
                    <a:pt x="975836" y="898257"/>
                    <a:pt x="975836" y="902067"/>
                  </a:cubicBezTo>
                  <a:cubicBezTo>
                    <a:pt x="975836" y="905973"/>
                    <a:pt x="964978" y="896829"/>
                    <a:pt x="962501" y="897114"/>
                  </a:cubicBezTo>
                  <a:cubicBezTo>
                    <a:pt x="960025" y="897495"/>
                    <a:pt x="963168" y="891114"/>
                    <a:pt x="956881" y="886256"/>
                  </a:cubicBezTo>
                  <a:cubicBezTo>
                    <a:pt x="950595" y="881303"/>
                    <a:pt x="945642" y="880255"/>
                    <a:pt x="945642" y="875397"/>
                  </a:cubicBezTo>
                  <a:cubicBezTo>
                    <a:pt x="945642" y="870444"/>
                    <a:pt x="934784" y="867015"/>
                    <a:pt x="934784" y="861396"/>
                  </a:cubicBezTo>
                  <a:cubicBezTo>
                    <a:pt x="934784" y="855776"/>
                    <a:pt x="936212" y="841393"/>
                    <a:pt x="933736" y="837202"/>
                  </a:cubicBezTo>
                  <a:cubicBezTo>
                    <a:pt x="931259" y="833011"/>
                    <a:pt x="933355" y="828439"/>
                    <a:pt x="935450" y="824534"/>
                  </a:cubicBezTo>
                  <a:cubicBezTo>
                    <a:pt x="937546" y="820629"/>
                    <a:pt x="932974" y="814723"/>
                    <a:pt x="926687" y="814723"/>
                  </a:cubicBezTo>
                  <a:cubicBezTo>
                    <a:pt x="920401" y="814723"/>
                    <a:pt x="911638" y="812628"/>
                    <a:pt x="902875" y="813294"/>
                  </a:cubicBezTo>
                  <a:cubicBezTo>
                    <a:pt x="894112" y="813961"/>
                    <a:pt x="889159" y="812628"/>
                    <a:pt x="886397" y="810151"/>
                  </a:cubicBezTo>
                  <a:cubicBezTo>
                    <a:pt x="883634" y="807675"/>
                    <a:pt x="875538" y="802436"/>
                    <a:pt x="864680" y="799578"/>
                  </a:cubicBezTo>
                  <a:cubicBezTo>
                    <a:pt x="853821" y="796816"/>
                    <a:pt x="848868" y="791196"/>
                    <a:pt x="847820" y="788053"/>
                  </a:cubicBezTo>
                  <a:cubicBezTo>
                    <a:pt x="846773" y="784910"/>
                    <a:pt x="835914" y="782433"/>
                    <a:pt x="833438" y="779290"/>
                  </a:cubicBezTo>
                  <a:cubicBezTo>
                    <a:pt x="830961" y="776147"/>
                    <a:pt x="820484" y="774337"/>
                    <a:pt x="816197" y="775099"/>
                  </a:cubicBezTo>
                  <a:cubicBezTo>
                    <a:pt x="812006" y="775766"/>
                    <a:pt x="801434" y="766336"/>
                    <a:pt x="795147" y="766717"/>
                  </a:cubicBezTo>
                  <a:cubicBezTo>
                    <a:pt x="788861" y="767098"/>
                    <a:pt x="774097" y="773385"/>
                    <a:pt x="771620" y="773766"/>
                  </a:cubicBezTo>
                  <a:cubicBezTo>
                    <a:pt x="769144" y="774147"/>
                    <a:pt x="772001" y="768527"/>
                    <a:pt x="773716" y="766050"/>
                  </a:cubicBezTo>
                  <a:cubicBezTo>
                    <a:pt x="775430" y="763574"/>
                    <a:pt x="768477" y="753096"/>
                    <a:pt x="766667" y="746048"/>
                  </a:cubicBezTo>
                  <a:cubicBezTo>
                    <a:pt x="764953" y="738999"/>
                    <a:pt x="762476" y="731284"/>
                    <a:pt x="755047" y="732332"/>
                  </a:cubicBezTo>
                  <a:cubicBezTo>
                    <a:pt x="747713" y="733380"/>
                    <a:pt x="739616" y="729570"/>
                    <a:pt x="737521" y="728141"/>
                  </a:cubicBezTo>
                  <a:cubicBezTo>
                    <a:pt x="735425" y="726712"/>
                    <a:pt x="735044" y="706710"/>
                    <a:pt x="736854" y="698328"/>
                  </a:cubicBezTo>
                  <a:cubicBezTo>
                    <a:pt x="738569" y="689946"/>
                    <a:pt x="747713" y="677277"/>
                    <a:pt x="747713" y="672039"/>
                  </a:cubicBezTo>
                  <a:cubicBezTo>
                    <a:pt x="747713" y="666800"/>
                    <a:pt x="753713" y="664323"/>
                    <a:pt x="758952" y="662895"/>
                  </a:cubicBezTo>
                  <a:cubicBezTo>
                    <a:pt x="764191" y="661466"/>
                    <a:pt x="760000" y="651274"/>
                    <a:pt x="765239" y="650607"/>
                  </a:cubicBezTo>
                  <a:cubicBezTo>
                    <a:pt x="770477" y="649941"/>
                    <a:pt x="770858" y="647750"/>
                    <a:pt x="771906" y="643559"/>
                  </a:cubicBezTo>
                  <a:cubicBezTo>
                    <a:pt x="772954" y="639368"/>
                    <a:pt x="779240" y="642130"/>
                    <a:pt x="775716" y="638606"/>
                  </a:cubicBezTo>
                  <a:cubicBezTo>
                    <a:pt x="772192" y="635082"/>
                    <a:pt x="775049" y="634034"/>
                    <a:pt x="783050" y="634034"/>
                  </a:cubicBezTo>
                  <a:cubicBezTo>
                    <a:pt x="791147" y="634034"/>
                    <a:pt x="803053" y="631176"/>
                    <a:pt x="801338" y="623175"/>
                  </a:cubicBezTo>
                  <a:cubicBezTo>
                    <a:pt x="799624" y="615079"/>
                    <a:pt x="778574" y="621080"/>
                    <a:pt x="778574" y="614412"/>
                  </a:cubicBezTo>
                  <a:cubicBezTo>
                    <a:pt x="778574" y="607745"/>
                    <a:pt x="751904" y="607364"/>
                    <a:pt x="753618" y="603554"/>
                  </a:cubicBezTo>
                  <a:cubicBezTo>
                    <a:pt x="755333" y="599744"/>
                    <a:pt x="780288" y="606316"/>
                    <a:pt x="789432" y="609840"/>
                  </a:cubicBezTo>
                  <a:cubicBezTo>
                    <a:pt x="798576" y="613365"/>
                    <a:pt x="801052" y="612984"/>
                    <a:pt x="808387" y="612698"/>
                  </a:cubicBezTo>
                  <a:cubicBezTo>
                    <a:pt x="815721" y="612317"/>
                    <a:pt x="810863" y="602887"/>
                    <a:pt x="812292" y="598982"/>
                  </a:cubicBezTo>
                  <a:cubicBezTo>
                    <a:pt x="813721" y="595172"/>
                    <a:pt x="827723" y="604983"/>
                    <a:pt x="835819" y="602792"/>
                  </a:cubicBezTo>
                  <a:cubicBezTo>
                    <a:pt x="843915" y="600696"/>
                    <a:pt x="851630" y="584218"/>
                    <a:pt x="858298" y="579646"/>
                  </a:cubicBezTo>
                  <a:cubicBezTo>
                    <a:pt x="864965" y="575074"/>
                    <a:pt x="858964" y="570883"/>
                    <a:pt x="846010" y="571931"/>
                  </a:cubicBezTo>
                  <a:cubicBezTo>
                    <a:pt x="833056" y="572979"/>
                    <a:pt x="825627" y="568121"/>
                    <a:pt x="818674" y="562787"/>
                  </a:cubicBezTo>
                  <a:cubicBezTo>
                    <a:pt x="811625" y="557548"/>
                    <a:pt x="812387" y="553357"/>
                    <a:pt x="819722" y="554024"/>
                  </a:cubicBezTo>
                  <a:cubicBezTo>
                    <a:pt x="827056" y="554691"/>
                    <a:pt x="844677" y="569073"/>
                    <a:pt x="851345" y="569454"/>
                  </a:cubicBezTo>
                  <a:cubicBezTo>
                    <a:pt x="858012" y="569835"/>
                    <a:pt x="869633" y="556500"/>
                    <a:pt x="875157" y="552309"/>
                  </a:cubicBezTo>
                  <a:cubicBezTo>
                    <a:pt x="880777" y="548118"/>
                    <a:pt x="869918" y="546309"/>
                    <a:pt x="866013" y="543165"/>
                  </a:cubicBezTo>
                  <a:cubicBezTo>
                    <a:pt x="862108" y="540022"/>
                    <a:pt x="872681" y="537927"/>
                    <a:pt x="878300" y="537927"/>
                  </a:cubicBezTo>
                  <a:cubicBezTo>
                    <a:pt x="883920" y="537927"/>
                    <a:pt x="886397" y="542880"/>
                    <a:pt x="888492" y="545261"/>
                  </a:cubicBezTo>
                  <a:cubicBezTo>
                    <a:pt x="890588" y="547737"/>
                    <a:pt x="900398" y="543546"/>
                    <a:pt x="905351" y="543546"/>
                  </a:cubicBezTo>
                  <a:cubicBezTo>
                    <a:pt x="910304" y="543546"/>
                    <a:pt x="904685" y="535450"/>
                    <a:pt x="896588" y="532307"/>
                  </a:cubicBezTo>
                  <a:cubicBezTo>
                    <a:pt x="888492" y="529164"/>
                    <a:pt x="896969" y="523163"/>
                    <a:pt x="899351" y="528116"/>
                  </a:cubicBezTo>
                  <a:cubicBezTo>
                    <a:pt x="901827" y="533069"/>
                    <a:pt x="907447" y="531926"/>
                    <a:pt x="910209" y="537546"/>
                  </a:cubicBezTo>
                  <a:cubicBezTo>
                    <a:pt x="914305" y="545737"/>
                    <a:pt x="916877" y="540308"/>
                    <a:pt x="923925" y="537927"/>
                  </a:cubicBezTo>
                  <a:cubicBezTo>
                    <a:pt x="930973" y="535450"/>
                    <a:pt x="934498" y="531259"/>
                    <a:pt x="938308" y="527068"/>
                  </a:cubicBezTo>
                  <a:cubicBezTo>
                    <a:pt x="942118" y="522877"/>
                    <a:pt x="942880" y="527735"/>
                    <a:pt x="947452" y="521067"/>
                  </a:cubicBezTo>
                  <a:cubicBezTo>
                    <a:pt x="952024" y="514400"/>
                    <a:pt x="945356" y="508113"/>
                    <a:pt x="939737" y="503827"/>
                  </a:cubicBezTo>
                  <a:cubicBezTo>
                    <a:pt x="934117" y="499636"/>
                    <a:pt x="940118" y="495445"/>
                    <a:pt x="934498" y="492588"/>
                  </a:cubicBezTo>
                  <a:cubicBezTo>
                    <a:pt x="928878" y="489730"/>
                    <a:pt x="927830" y="484491"/>
                    <a:pt x="934879" y="485920"/>
                  </a:cubicBezTo>
                  <a:cubicBezTo>
                    <a:pt x="941927" y="487349"/>
                    <a:pt x="947547" y="485253"/>
                    <a:pt x="950690" y="480300"/>
                  </a:cubicBezTo>
                  <a:cubicBezTo>
                    <a:pt x="953834" y="475347"/>
                    <a:pt x="940213" y="474300"/>
                    <a:pt x="946499" y="470871"/>
                  </a:cubicBezTo>
                  <a:cubicBezTo>
                    <a:pt x="952786" y="467346"/>
                    <a:pt x="947547" y="463822"/>
                    <a:pt x="941260" y="463822"/>
                  </a:cubicBezTo>
                  <a:cubicBezTo>
                    <a:pt x="934974" y="463822"/>
                    <a:pt x="929640" y="460679"/>
                    <a:pt x="929354" y="455440"/>
                  </a:cubicBezTo>
                  <a:cubicBezTo>
                    <a:pt x="928973" y="450201"/>
                    <a:pt x="918115" y="453726"/>
                    <a:pt x="911447" y="450487"/>
                  </a:cubicBezTo>
                  <a:cubicBezTo>
                    <a:pt x="904780" y="447344"/>
                    <a:pt x="890016" y="448011"/>
                    <a:pt x="886492" y="448392"/>
                  </a:cubicBezTo>
                  <a:cubicBezTo>
                    <a:pt x="882968" y="448773"/>
                    <a:pt x="882587" y="463155"/>
                    <a:pt x="887921" y="463441"/>
                  </a:cubicBezTo>
                  <a:cubicBezTo>
                    <a:pt x="893159" y="463822"/>
                    <a:pt x="897350" y="469442"/>
                    <a:pt x="892873" y="471156"/>
                  </a:cubicBezTo>
                  <a:cubicBezTo>
                    <a:pt x="888302" y="472871"/>
                    <a:pt x="893540" y="478491"/>
                    <a:pt x="890111" y="478205"/>
                  </a:cubicBezTo>
                  <a:cubicBezTo>
                    <a:pt x="886587" y="477824"/>
                    <a:pt x="880967" y="476109"/>
                    <a:pt x="879920" y="485253"/>
                  </a:cubicBezTo>
                  <a:cubicBezTo>
                    <a:pt x="878872" y="494397"/>
                    <a:pt x="878205" y="497922"/>
                    <a:pt x="872204" y="501065"/>
                  </a:cubicBezTo>
                  <a:cubicBezTo>
                    <a:pt x="866204" y="504208"/>
                    <a:pt x="870776" y="490873"/>
                    <a:pt x="865156" y="491254"/>
                  </a:cubicBezTo>
                  <a:cubicBezTo>
                    <a:pt x="859536" y="491635"/>
                    <a:pt x="858869" y="502494"/>
                    <a:pt x="863060" y="503541"/>
                  </a:cubicBezTo>
                  <a:cubicBezTo>
                    <a:pt x="867251" y="504589"/>
                    <a:pt x="868013" y="508113"/>
                    <a:pt x="869061" y="513352"/>
                  </a:cubicBezTo>
                  <a:cubicBezTo>
                    <a:pt x="870109" y="518591"/>
                    <a:pt x="861346" y="514781"/>
                    <a:pt x="857822" y="521067"/>
                  </a:cubicBezTo>
                  <a:cubicBezTo>
                    <a:pt x="854297" y="527354"/>
                    <a:pt x="854012" y="518210"/>
                    <a:pt x="849059" y="514019"/>
                  </a:cubicBezTo>
                  <a:cubicBezTo>
                    <a:pt x="844106" y="509828"/>
                    <a:pt x="838200" y="502779"/>
                    <a:pt x="838581" y="497541"/>
                  </a:cubicBezTo>
                  <a:cubicBezTo>
                    <a:pt x="838867" y="492969"/>
                    <a:pt x="841343" y="491254"/>
                    <a:pt x="845248" y="490492"/>
                  </a:cubicBezTo>
                  <a:cubicBezTo>
                    <a:pt x="849059" y="489825"/>
                    <a:pt x="845248" y="486301"/>
                    <a:pt x="844868" y="479919"/>
                  </a:cubicBezTo>
                  <a:cubicBezTo>
                    <a:pt x="844487" y="473633"/>
                    <a:pt x="839914" y="475728"/>
                    <a:pt x="834295" y="469061"/>
                  </a:cubicBezTo>
                  <a:cubicBezTo>
                    <a:pt x="828675" y="462393"/>
                    <a:pt x="822674" y="462393"/>
                    <a:pt x="819531" y="465537"/>
                  </a:cubicBezTo>
                  <a:cubicBezTo>
                    <a:pt x="816388" y="468680"/>
                    <a:pt x="818483" y="474681"/>
                    <a:pt x="813530" y="476776"/>
                  </a:cubicBezTo>
                  <a:cubicBezTo>
                    <a:pt x="808577" y="478872"/>
                    <a:pt x="810768" y="488682"/>
                    <a:pt x="806482" y="489444"/>
                  </a:cubicBezTo>
                  <a:cubicBezTo>
                    <a:pt x="802291" y="490111"/>
                    <a:pt x="804767" y="472299"/>
                    <a:pt x="801243" y="470490"/>
                  </a:cubicBezTo>
                  <a:cubicBezTo>
                    <a:pt x="797719" y="468680"/>
                    <a:pt x="798100" y="464489"/>
                    <a:pt x="803339" y="463822"/>
                  </a:cubicBezTo>
                  <a:cubicBezTo>
                    <a:pt x="808577" y="463155"/>
                    <a:pt x="811721" y="457536"/>
                    <a:pt x="807244" y="457536"/>
                  </a:cubicBezTo>
                  <a:cubicBezTo>
                    <a:pt x="802672" y="457536"/>
                    <a:pt x="794576" y="452583"/>
                    <a:pt x="791432" y="451249"/>
                  </a:cubicBezTo>
                  <a:cubicBezTo>
                    <a:pt x="788289" y="449820"/>
                    <a:pt x="783050" y="457250"/>
                    <a:pt x="779526" y="454392"/>
                  </a:cubicBezTo>
                  <a:cubicBezTo>
                    <a:pt x="776002" y="451630"/>
                    <a:pt x="779907" y="444582"/>
                    <a:pt x="780193" y="440676"/>
                  </a:cubicBezTo>
                  <a:cubicBezTo>
                    <a:pt x="780574" y="436866"/>
                    <a:pt x="785813" y="442391"/>
                    <a:pt x="789337" y="437533"/>
                  </a:cubicBezTo>
                  <a:cubicBezTo>
                    <a:pt x="792861" y="432580"/>
                    <a:pt x="779526" y="432580"/>
                    <a:pt x="779526" y="427341"/>
                  </a:cubicBezTo>
                  <a:cubicBezTo>
                    <a:pt x="779526" y="422103"/>
                    <a:pt x="768953" y="420674"/>
                    <a:pt x="765524" y="418959"/>
                  </a:cubicBezTo>
                  <a:cubicBezTo>
                    <a:pt x="762000" y="417245"/>
                    <a:pt x="768001" y="408387"/>
                    <a:pt x="766191" y="404958"/>
                  </a:cubicBezTo>
                  <a:cubicBezTo>
                    <a:pt x="764477" y="401433"/>
                    <a:pt x="751427" y="389908"/>
                    <a:pt x="745808" y="390956"/>
                  </a:cubicBezTo>
                  <a:cubicBezTo>
                    <a:pt x="740188" y="392004"/>
                    <a:pt x="738759" y="383622"/>
                    <a:pt x="741902" y="383907"/>
                  </a:cubicBezTo>
                  <a:cubicBezTo>
                    <a:pt x="745046" y="384288"/>
                    <a:pt x="747522" y="382193"/>
                    <a:pt x="753523" y="375525"/>
                  </a:cubicBezTo>
                  <a:cubicBezTo>
                    <a:pt x="759524" y="368858"/>
                    <a:pt x="760190" y="366762"/>
                    <a:pt x="755999" y="365334"/>
                  </a:cubicBezTo>
                  <a:cubicBezTo>
                    <a:pt x="751808" y="363905"/>
                    <a:pt x="749713" y="359714"/>
                    <a:pt x="757047" y="360095"/>
                  </a:cubicBezTo>
                  <a:cubicBezTo>
                    <a:pt x="764381" y="360476"/>
                    <a:pt x="777431" y="365334"/>
                    <a:pt x="781622" y="362190"/>
                  </a:cubicBezTo>
                  <a:cubicBezTo>
                    <a:pt x="785813" y="359047"/>
                    <a:pt x="799148" y="338378"/>
                    <a:pt x="804386" y="330948"/>
                  </a:cubicBezTo>
                  <a:cubicBezTo>
                    <a:pt x="809625" y="323614"/>
                    <a:pt x="800576" y="322852"/>
                    <a:pt x="787908" y="323900"/>
                  </a:cubicBezTo>
                  <a:cubicBezTo>
                    <a:pt x="775240" y="324948"/>
                    <a:pt x="772478" y="318947"/>
                    <a:pt x="761905" y="318280"/>
                  </a:cubicBezTo>
                  <a:cubicBezTo>
                    <a:pt x="751332" y="317613"/>
                    <a:pt x="731711" y="320376"/>
                    <a:pt x="728948" y="323519"/>
                  </a:cubicBezTo>
                  <a:cubicBezTo>
                    <a:pt x="726186" y="326662"/>
                    <a:pt x="734187" y="329520"/>
                    <a:pt x="733139" y="332949"/>
                  </a:cubicBezTo>
                  <a:cubicBezTo>
                    <a:pt x="732092" y="336473"/>
                    <a:pt x="725805" y="330472"/>
                    <a:pt x="722948" y="331901"/>
                  </a:cubicBezTo>
                  <a:cubicBezTo>
                    <a:pt x="720185" y="333330"/>
                    <a:pt x="723995" y="337902"/>
                    <a:pt x="722948" y="350189"/>
                  </a:cubicBezTo>
                  <a:cubicBezTo>
                    <a:pt x="721900" y="362476"/>
                    <a:pt x="725424" y="363143"/>
                    <a:pt x="728948" y="367715"/>
                  </a:cubicBezTo>
                  <a:cubicBezTo>
                    <a:pt x="732473" y="372287"/>
                    <a:pt x="731711" y="378288"/>
                    <a:pt x="731711" y="386003"/>
                  </a:cubicBezTo>
                  <a:cubicBezTo>
                    <a:pt x="731711" y="393718"/>
                    <a:pt x="724376" y="393337"/>
                    <a:pt x="721900" y="395147"/>
                  </a:cubicBezTo>
                  <a:cubicBezTo>
                    <a:pt x="719423" y="396861"/>
                    <a:pt x="728186" y="399719"/>
                    <a:pt x="726853" y="404577"/>
                  </a:cubicBezTo>
                  <a:cubicBezTo>
                    <a:pt x="725424" y="409530"/>
                    <a:pt x="718090" y="401814"/>
                    <a:pt x="713899" y="403148"/>
                  </a:cubicBezTo>
                  <a:cubicBezTo>
                    <a:pt x="709708" y="404577"/>
                    <a:pt x="706184" y="416483"/>
                    <a:pt x="710756" y="420388"/>
                  </a:cubicBezTo>
                  <a:cubicBezTo>
                    <a:pt x="715328" y="424293"/>
                    <a:pt x="717042" y="423531"/>
                    <a:pt x="713518" y="428103"/>
                  </a:cubicBezTo>
                  <a:cubicBezTo>
                    <a:pt x="709994" y="432675"/>
                    <a:pt x="706184" y="439343"/>
                    <a:pt x="714566" y="446010"/>
                  </a:cubicBezTo>
                  <a:cubicBezTo>
                    <a:pt x="722948" y="452678"/>
                    <a:pt x="738378" y="452011"/>
                    <a:pt x="746474" y="457250"/>
                  </a:cubicBezTo>
                  <a:cubicBezTo>
                    <a:pt x="754571" y="462489"/>
                    <a:pt x="742950" y="459345"/>
                    <a:pt x="746093" y="465346"/>
                  </a:cubicBezTo>
                  <a:cubicBezTo>
                    <a:pt x="749237" y="471347"/>
                    <a:pt x="740855" y="473442"/>
                    <a:pt x="741140" y="478014"/>
                  </a:cubicBezTo>
                  <a:cubicBezTo>
                    <a:pt x="741521" y="482586"/>
                    <a:pt x="744665" y="480110"/>
                    <a:pt x="748856" y="472395"/>
                  </a:cubicBezTo>
                  <a:cubicBezTo>
                    <a:pt x="753047" y="464679"/>
                    <a:pt x="756190" y="474490"/>
                    <a:pt x="755904" y="481158"/>
                  </a:cubicBezTo>
                  <a:cubicBezTo>
                    <a:pt x="755523" y="487825"/>
                    <a:pt x="749618" y="483920"/>
                    <a:pt x="745046" y="490587"/>
                  </a:cubicBezTo>
                  <a:cubicBezTo>
                    <a:pt x="740474" y="497255"/>
                    <a:pt x="736283" y="498303"/>
                    <a:pt x="729615" y="496874"/>
                  </a:cubicBezTo>
                  <a:cubicBezTo>
                    <a:pt x="722948" y="495445"/>
                    <a:pt x="726853" y="506304"/>
                    <a:pt x="729615" y="512304"/>
                  </a:cubicBezTo>
                  <a:cubicBezTo>
                    <a:pt x="732377" y="518305"/>
                    <a:pt x="728948" y="520401"/>
                    <a:pt x="721233" y="518305"/>
                  </a:cubicBezTo>
                  <a:cubicBezTo>
                    <a:pt x="713518" y="516210"/>
                    <a:pt x="708946" y="511257"/>
                    <a:pt x="712851" y="505351"/>
                  </a:cubicBezTo>
                  <a:cubicBezTo>
                    <a:pt x="716756" y="499350"/>
                    <a:pt x="719519" y="492397"/>
                    <a:pt x="714947" y="493064"/>
                  </a:cubicBezTo>
                  <a:cubicBezTo>
                    <a:pt x="710375" y="493731"/>
                    <a:pt x="699897" y="492683"/>
                    <a:pt x="696659" y="487825"/>
                  </a:cubicBezTo>
                  <a:cubicBezTo>
                    <a:pt x="693515" y="482872"/>
                    <a:pt x="698754" y="484968"/>
                    <a:pt x="708279" y="486111"/>
                  </a:cubicBezTo>
                  <a:cubicBezTo>
                    <a:pt x="717709" y="487158"/>
                    <a:pt x="709708" y="479824"/>
                    <a:pt x="716661" y="479824"/>
                  </a:cubicBezTo>
                  <a:cubicBezTo>
                    <a:pt x="723710" y="479824"/>
                    <a:pt x="728948" y="483634"/>
                    <a:pt x="734949" y="478395"/>
                  </a:cubicBezTo>
                  <a:cubicBezTo>
                    <a:pt x="740950" y="473157"/>
                    <a:pt x="731139" y="462965"/>
                    <a:pt x="726186" y="464679"/>
                  </a:cubicBezTo>
                  <a:cubicBezTo>
                    <a:pt x="721233" y="466394"/>
                    <a:pt x="713518" y="468489"/>
                    <a:pt x="713518" y="463632"/>
                  </a:cubicBezTo>
                  <a:cubicBezTo>
                    <a:pt x="713518" y="458774"/>
                    <a:pt x="721900" y="462203"/>
                    <a:pt x="726472" y="461155"/>
                  </a:cubicBezTo>
                  <a:cubicBezTo>
                    <a:pt x="731044" y="460107"/>
                    <a:pt x="723995" y="453821"/>
                    <a:pt x="717042" y="455535"/>
                  </a:cubicBezTo>
                  <a:cubicBezTo>
                    <a:pt x="709994" y="457250"/>
                    <a:pt x="705136" y="457631"/>
                    <a:pt x="699516" y="451725"/>
                  </a:cubicBezTo>
                  <a:cubicBezTo>
                    <a:pt x="693896" y="445725"/>
                    <a:pt x="683705" y="442296"/>
                    <a:pt x="681228" y="455916"/>
                  </a:cubicBezTo>
                  <a:cubicBezTo>
                    <a:pt x="678752" y="469632"/>
                    <a:pt x="668941" y="462203"/>
                    <a:pt x="665131" y="466775"/>
                  </a:cubicBezTo>
                  <a:cubicBezTo>
                    <a:pt x="661321" y="471347"/>
                    <a:pt x="669703" y="474490"/>
                    <a:pt x="679133" y="474871"/>
                  </a:cubicBezTo>
                  <a:cubicBezTo>
                    <a:pt x="688562" y="475252"/>
                    <a:pt x="695611" y="484015"/>
                    <a:pt x="691039" y="484015"/>
                  </a:cubicBezTo>
                  <a:cubicBezTo>
                    <a:pt x="686467" y="484015"/>
                    <a:pt x="688562" y="490683"/>
                    <a:pt x="683705" y="488206"/>
                  </a:cubicBezTo>
                  <a:cubicBezTo>
                    <a:pt x="678752" y="485730"/>
                    <a:pt x="673894" y="488206"/>
                    <a:pt x="677418" y="492397"/>
                  </a:cubicBezTo>
                  <a:cubicBezTo>
                    <a:pt x="680942" y="496588"/>
                    <a:pt x="675989" y="498398"/>
                    <a:pt x="676370" y="502589"/>
                  </a:cubicBezTo>
                  <a:cubicBezTo>
                    <a:pt x="676751" y="506780"/>
                    <a:pt x="669036" y="502970"/>
                    <a:pt x="661607" y="502208"/>
                  </a:cubicBezTo>
                  <a:cubicBezTo>
                    <a:pt x="654272" y="501541"/>
                    <a:pt x="640556" y="503922"/>
                    <a:pt x="630746" y="506018"/>
                  </a:cubicBezTo>
                  <a:cubicBezTo>
                    <a:pt x="620935" y="508113"/>
                    <a:pt x="610076" y="504589"/>
                    <a:pt x="605790" y="500017"/>
                  </a:cubicBezTo>
                  <a:cubicBezTo>
                    <a:pt x="601599" y="495445"/>
                    <a:pt x="595979" y="496207"/>
                    <a:pt x="588931" y="496207"/>
                  </a:cubicBezTo>
                  <a:cubicBezTo>
                    <a:pt x="581882" y="496207"/>
                    <a:pt x="583978" y="489540"/>
                    <a:pt x="574929" y="489159"/>
                  </a:cubicBezTo>
                  <a:cubicBezTo>
                    <a:pt x="565785" y="488778"/>
                    <a:pt x="567881" y="481062"/>
                    <a:pt x="566833" y="476490"/>
                  </a:cubicBezTo>
                  <a:cubicBezTo>
                    <a:pt x="565785" y="471918"/>
                    <a:pt x="547497" y="473347"/>
                    <a:pt x="540830" y="477538"/>
                  </a:cubicBezTo>
                  <a:cubicBezTo>
                    <a:pt x="534162" y="481729"/>
                    <a:pt x="521208" y="480015"/>
                    <a:pt x="517684" y="487730"/>
                  </a:cubicBezTo>
                  <a:cubicBezTo>
                    <a:pt x="514160" y="495445"/>
                    <a:pt x="520827" y="494397"/>
                    <a:pt x="524732" y="494397"/>
                  </a:cubicBezTo>
                  <a:cubicBezTo>
                    <a:pt x="530066" y="494397"/>
                    <a:pt x="529685" y="488111"/>
                    <a:pt x="539496" y="489444"/>
                  </a:cubicBezTo>
                  <a:cubicBezTo>
                    <a:pt x="549307" y="490873"/>
                    <a:pt x="556355" y="479253"/>
                    <a:pt x="560546" y="483444"/>
                  </a:cubicBezTo>
                  <a:cubicBezTo>
                    <a:pt x="564737" y="487635"/>
                    <a:pt x="543687" y="495731"/>
                    <a:pt x="534543" y="497160"/>
                  </a:cubicBezTo>
                  <a:cubicBezTo>
                    <a:pt x="525399" y="498588"/>
                    <a:pt x="527495" y="505923"/>
                    <a:pt x="536258" y="518877"/>
                  </a:cubicBezTo>
                  <a:cubicBezTo>
                    <a:pt x="545021" y="531831"/>
                    <a:pt x="532352" y="524496"/>
                    <a:pt x="532352" y="530783"/>
                  </a:cubicBezTo>
                  <a:cubicBezTo>
                    <a:pt x="532352" y="537069"/>
                    <a:pt x="515874" y="528687"/>
                    <a:pt x="522542" y="526592"/>
                  </a:cubicBezTo>
                  <a:cubicBezTo>
                    <a:pt x="529209" y="524496"/>
                    <a:pt x="526066" y="517829"/>
                    <a:pt x="520827" y="513638"/>
                  </a:cubicBezTo>
                  <a:cubicBezTo>
                    <a:pt x="515588" y="509447"/>
                    <a:pt x="512064" y="513638"/>
                    <a:pt x="512731" y="509066"/>
                  </a:cubicBezTo>
                  <a:cubicBezTo>
                    <a:pt x="513397" y="504494"/>
                    <a:pt x="507111" y="509447"/>
                    <a:pt x="502158" y="505542"/>
                  </a:cubicBezTo>
                  <a:cubicBezTo>
                    <a:pt x="497205" y="501636"/>
                    <a:pt x="494824" y="498493"/>
                    <a:pt x="488156" y="502017"/>
                  </a:cubicBezTo>
                  <a:cubicBezTo>
                    <a:pt x="481489" y="505542"/>
                    <a:pt x="473774" y="504494"/>
                    <a:pt x="459010" y="506970"/>
                  </a:cubicBezTo>
                  <a:cubicBezTo>
                    <a:pt x="444246" y="509447"/>
                    <a:pt x="417290" y="508685"/>
                    <a:pt x="412337" y="503827"/>
                  </a:cubicBezTo>
                  <a:cubicBezTo>
                    <a:pt x="407384" y="498874"/>
                    <a:pt x="425006" y="490111"/>
                    <a:pt x="430244" y="491540"/>
                  </a:cubicBezTo>
                  <a:cubicBezTo>
                    <a:pt x="435388" y="492873"/>
                    <a:pt x="432340" y="485920"/>
                    <a:pt x="424244" y="479634"/>
                  </a:cubicBezTo>
                  <a:cubicBezTo>
                    <a:pt x="416147" y="473347"/>
                    <a:pt x="398240" y="469442"/>
                    <a:pt x="398621" y="473347"/>
                  </a:cubicBezTo>
                  <a:cubicBezTo>
                    <a:pt x="399002" y="477252"/>
                    <a:pt x="388430" y="473728"/>
                    <a:pt x="375476" y="471252"/>
                  </a:cubicBezTo>
                  <a:cubicBezTo>
                    <a:pt x="362522" y="468775"/>
                    <a:pt x="360712" y="464203"/>
                    <a:pt x="352330" y="463917"/>
                  </a:cubicBezTo>
                  <a:cubicBezTo>
                    <a:pt x="344234" y="463536"/>
                    <a:pt x="331280" y="461060"/>
                    <a:pt x="321469" y="453345"/>
                  </a:cubicBezTo>
                  <a:cubicBezTo>
                    <a:pt x="311658" y="445629"/>
                    <a:pt x="288512" y="447725"/>
                    <a:pt x="285655" y="454773"/>
                  </a:cubicBezTo>
                  <a:cubicBezTo>
                    <a:pt x="282797" y="461822"/>
                    <a:pt x="275082" y="461441"/>
                    <a:pt x="267367" y="461441"/>
                  </a:cubicBezTo>
                  <a:cubicBezTo>
                    <a:pt x="259651" y="461441"/>
                    <a:pt x="270891" y="452773"/>
                    <a:pt x="268034" y="451249"/>
                  </a:cubicBezTo>
                  <a:cubicBezTo>
                    <a:pt x="264319" y="449249"/>
                    <a:pt x="268415" y="439629"/>
                    <a:pt x="262795" y="438962"/>
                  </a:cubicBezTo>
                  <a:cubicBezTo>
                    <a:pt x="257175" y="438295"/>
                    <a:pt x="251936" y="462108"/>
                    <a:pt x="241364" y="461441"/>
                  </a:cubicBezTo>
                  <a:cubicBezTo>
                    <a:pt x="230791" y="460774"/>
                    <a:pt x="226314" y="436200"/>
                    <a:pt x="217551" y="429913"/>
                  </a:cubicBezTo>
                  <a:cubicBezTo>
                    <a:pt x="208788" y="423627"/>
                    <a:pt x="200692" y="423246"/>
                    <a:pt x="208121" y="432675"/>
                  </a:cubicBezTo>
                  <a:cubicBezTo>
                    <a:pt x="215455" y="442105"/>
                    <a:pt x="201835" y="435438"/>
                    <a:pt x="202501" y="441819"/>
                  </a:cubicBezTo>
                  <a:cubicBezTo>
                    <a:pt x="203168" y="448106"/>
                    <a:pt x="190595" y="455535"/>
                    <a:pt x="190881" y="452011"/>
                  </a:cubicBezTo>
                  <a:cubicBezTo>
                    <a:pt x="191262" y="448487"/>
                    <a:pt x="183833" y="444677"/>
                    <a:pt x="175451" y="454488"/>
                  </a:cubicBezTo>
                  <a:cubicBezTo>
                    <a:pt x="167069" y="464298"/>
                    <a:pt x="161068" y="462870"/>
                    <a:pt x="160401" y="459441"/>
                  </a:cubicBezTo>
                  <a:cubicBezTo>
                    <a:pt x="159734" y="455916"/>
                    <a:pt x="134779" y="468585"/>
                    <a:pt x="135827" y="472776"/>
                  </a:cubicBezTo>
                  <a:cubicBezTo>
                    <a:pt x="136874" y="476967"/>
                    <a:pt x="132017" y="480110"/>
                    <a:pt x="125349" y="479824"/>
                  </a:cubicBezTo>
                  <a:cubicBezTo>
                    <a:pt x="118682" y="479443"/>
                    <a:pt x="123920" y="473823"/>
                    <a:pt x="129254" y="471061"/>
                  </a:cubicBezTo>
                  <a:cubicBezTo>
                    <a:pt x="135160" y="467918"/>
                    <a:pt x="151352" y="454964"/>
                    <a:pt x="159734" y="453535"/>
                  </a:cubicBezTo>
                  <a:cubicBezTo>
                    <a:pt x="168116" y="452106"/>
                    <a:pt x="184309" y="445439"/>
                    <a:pt x="184595" y="441629"/>
                  </a:cubicBezTo>
                  <a:cubicBezTo>
                    <a:pt x="184976" y="437724"/>
                    <a:pt x="176498" y="440962"/>
                    <a:pt x="170879" y="439914"/>
                  </a:cubicBezTo>
                  <a:cubicBezTo>
                    <a:pt x="165259" y="438867"/>
                    <a:pt x="155448" y="445153"/>
                    <a:pt x="146018" y="449344"/>
                  </a:cubicBezTo>
                  <a:cubicBezTo>
                    <a:pt x="136589" y="453535"/>
                    <a:pt x="125635" y="452106"/>
                    <a:pt x="128492" y="457726"/>
                  </a:cubicBezTo>
                  <a:cubicBezTo>
                    <a:pt x="131255" y="463346"/>
                    <a:pt x="119729" y="457059"/>
                    <a:pt x="117253" y="460869"/>
                  </a:cubicBezTo>
                  <a:cubicBezTo>
                    <a:pt x="114776" y="464775"/>
                    <a:pt x="110204" y="460488"/>
                    <a:pt x="113729" y="458393"/>
                  </a:cubicBezTo>
                  <a:cubicBezTo>
                    <a:pt x="117253" y="456297"/>
                    <a:pt x="105347" y="452392"/>
                    <a:pt x="105347" y="454869"/>
                  </a:cubicBezTo>
                  <a:cubicBezTo>
                    <a:pt x="105347" y="457345"/>
                    <a:pt x="103251" y="460488"/>
                    <a:pt x="94869" y="460488"/>
                  </a:cubicBezTo>
                  <a:cubicBezTo>
                    <a:pt x="86487" y="460488"/>
                    <a:pt x="78010" y="466489"/>
                    <a:pt x="83630" y="470680"/>
                  </a:cubicBezTo>
                  <a:cubicBezTo>
                    <a:pt x="89249" y="474871"/>
                    <a:pt x="92774" y="476967"/>
                    <a:pt x="89916" y="479824"/>
                  </a:cubicBezTo>
                  <a:cubicBezTo>
                    <a:pt x="87154" y="482586"/>
                    <a:pt x="78296" y="472490"/>
                    <a:pt x="66104" y="473538"/>
                  </a:cubicBezTo>
                  <a:cubicBezTo>
                    <a:pt x="53816" y="474585"/>
                    <a:pt x="29242" y="459822"/>
                    <a:pt x="29242" y="456393"/>
                  </a:cubicBezTo>
                  <a:cubicBezTo>
                    <a:pt x="29242" y="453535"/>
                    <a:pt x="12002" y="455345"/>
                    <a:pt x="0" y="454011"/>
                  </a:cubicBezTo>
                  <a:lnTo>
                    <a:pt x="0" y="696518"/>
                  </a:lnTo>
                  <a:cubicBezTo>
                    <a:pt x="0" y="696518"/>
                    <a:pt x="6096" y="701090"/>
                    <a:pt x="8382" y="698232"/>
                  </a:cubicBezTo>
                  <a:cubicBezTo>
                    <a:pt x="10763" y="695470"/>
                    <a:pt x="14954" y="699185"/>
                    <a:pt x="22860" y="695470"/>
                  </a:cubicBezTo>
                  <a:cubicBezTo>
                    <a:pt x="30766" y="691755"/>
                    <a:pt x="33623" y="699661"/>
                    <a:pt x="33623" y="703376"/>
                  </a:cubicBezTo>
                  <a:cubicBezTo>
                    <a:pt x="33623" y="707091"/>
                    <a:pt x="44863" y="713187"/>
                    <a:pt x="49530" y="719283"/>
                  </a:cubicBezTo>
                  <a:cubicBezTo>
                    <a:pt x="54197" y="725379"/>
                    <a:pt x="56579" y="730522"/>
                    <a:pt x="61722" y="727284"/>
                  </a:cubicBezTo>
                  <a:cubicBezTo>
                    <a:pt x="66866" y="724045"/>
                    <a:pt x="76200" y="722140"/>
                    <a:pt x="76200" y="716044"/>
                  </a:cubicBezTo>
                  <a:cubicBezTo>
                    <a:pt x="76200" y="709948"/>
                    <a:pt x="97727" y="708996"/>
                    <a:pt x="97727" y="716997"/>
                  </a:cubicBezTo>
                  <a:cubicBezTo>
                    <a:pt x="97727" y="724902"/>
                    <a:pt x="119729" y="734332"/>
                    <a:pt x="131921" y="755763"/>
                  </a:cubicBezTo>
                  <a:cubicBezTo>
                    <a:pt x="144113" y="777290"/>
                    <a:pt x="142208" y="781957"/>
                    <a:pt x="160020" y="789006"/>
                  </a:cubicBezTo>
                  <a:cubicBezTo>
                    <a:pt x="177832" y="796054"/>
                    <a:pt x="177356" y="799769"/>
                    <a:pt x="174974" y="805865"/>
                  </a:cubicBezTo>
                  <a:cubicBezTo>
                    <a:pt x="172593" y="811961"/>
                    <a:pt x="185738" y="815199"/>
                    <a:pt x="178213" y="820343"/>
                  </a:cubicBezTo>
                  <a:cubicBezTo>
                    <a:pt x="175355" y="822343"/>
                    <a:pt x="171355" y="825201"/>
                    <a:pt x="167450" y="827963"/>
                  </a:cubicBezTo>
                  <a:cubicBezTo>
                    <a:pt x="167831" y="831011"/>
                    <a:pt x="170593" y="833011"/>
                    <a:pt x="174117" y="835964"/>
                  </a:cubicBezTo>
                  <a:cubicBezTo>
                    <a:pt x="178308" y="839488"/>
                    <a:pt x="166402" y="839488"/>
                    <a:pt x="169926" y="842631"/>
                  </a:cubicBezTo>
                  <a:cubicBezTo>
                    <a:pt x="173450" y="845775"/>
                    <a:pt x="169259" y="850728"/>
                    <a:pt x="172688" y="854538"/>
                  </a:cubicBezTo>
                  <a:cubicBezTo>
                    <a:pt x="176213" y="858348"/>
                    <a:pt x="182499" y="857014"/>
                    <a:pt x="186404" y="853871"/>
                  </a:cubicBezTo>
                  <a:cubicBezTo>
                    <a:pt x="190310" y="850728"/>
                    <a:pt x="193072" y="857776"/>
                    <a:pt x="189928" y="863015"/>
                  </a:cubicBezTo>
                  <a:cubicBezTo>
                    <a:pt x="186785" y="868254"/>
                    <a:pt x="193453" y="872159"/>
                    <a:pt x="196596" y="868254"/>
                  </a:cubicBezTo>
                  <a:cubicBezTo>
                    <a:pt x="199739" y="864348"/>
                    <a:pt x="206407" y="874540"/>
                    <a:pt x="209550" y="876350"/>
                  </a:cubicBezTo>
                  <a:cubicBezTo>
                    <a:pt x="212693" y="878064"/>
                    <a:pt x="215837" y="883398"/>
                    <a:pt x="210598" y="883398"/>
                  </a:cubicBezTo>
                  <a:cubicBezTo>
                    <a:pt x="205359" y="883398"/>
                    <a:pt x="206026" y="892542"/>
                    <a:pt x="209931" y="892828"/>
                  </a:cubicBezTo>
                  <a:cubicBezTo>
                    <a:pt x="213836" y="893209"/>
                    <a:pt x="213455" y="898067"/>
                    <a:pt x="213455" y="901305"/>
                  </a:cubicBezTo>
                  <a:cubicBezTo>
                    <a:pt x="213455" y="904449"/>
                    <a:pt x="225743" y="909021"/>
                    <a:pt x="230315" y="907592"/>
                  </a:cubicBezTo>
                  <a:cubicBezTo>
                    <a:pt x="234887" y="906163"/>
                    <a:pt x="239078" y="910354"/>
                    <a:pt x="241173" y="914259"/>
                  </a:cubicBezTo>
                  <a:cubicBezTo>
                    <a:pt x="243269" y="918069"/>
                    <a:pt x="251651" y="920927"/>
                    <a:pt x="254889" y="918450"/>
                  </a:cubicBezTo>
                  <a:cubicBezTo>
                    <a:pt x="258032" y="915974"/>
                    <a:pt x="260128" y="923022"/>
                    <a:pt x="260890" y="927880"/>
                  </a:cubicBezTo>
                  <a:cubicBezTo>
                    <a:pt x="261557" y="932833"/>
                    <a:pt x="268605" y="929976"/>
                    <a:pt x="272796" y="929595"/>
                  </a:cubicBezTo>
                  <a:cubicBezTo>
                    <a:pt x="276987" y="929214"/>
                    <a:pt x="279464" y="935214"/>
                    <a:pt x="282226" y="934167"/>
                  </a:cubicBezTo>
                  <a:cubicBezTo>
                    <a:pt x="288417" y="931881"/>
                    <a:pt x="290227" y="942644"/>
                    <a:pt x="294322" y="948930"/>
                  </a:cubicBezTo>
                  <a:lnTo>
                    <a:pt x="730377" y="946549"/>
                  </a:lnTo>
                  <a:cubicBezTo>
                    <a:pt x="730377" y="946549"/>
                    <a:pt x="730663" y="935691"/>
                    <a:pt x="735806" y="939501"/>
                  </a:cubicBezTo>
                  <a:cubicBezTo>
                    <a:pt x="740950" y="943215"/>
                    <a:pt x="736283" y="949311"/>
                    <a:pt x="742379" y="951693"/>
                  </a:cubicBezTo>
                  <a:cubicBezTo>
                    <a:pt x="748475" y="954074"/>
                    <a:pt x="752666" y="957789"/>
                    <a:pt x="755904" y="956360"/>
                  </a:cubicBezTo>
                  <a:cubicBezTo>
                    <a:pt x="759143" y="954931"/>
                    <a:pt x="764762" y="950264"/>
                    <a:pt x="770382" y="956836"/>
                  </a:cubicBezTo>
                  <a:cubicBezTo>
                    <a:pt x="776002" y="963408"/>
                    <a:pt x="780193" y="957789"/>
                    <a:pt x="783527" y="961980"/>
                  </a:cubicBezTo>
                  <a:cubicBezTo>
                    <a:pt x="786765" y="966171"/>
                    <a:pt x="792861" y="969504"/>
                    <a:pt x="797052" y="964361"/>
                  </a:cubicBezTo>
                  <a:cubicBezTo>
                    <a:pt x="800481" y="960170"/>
                    <a:pt x="813435" y="965218"/>
                    <a:pt x="819722" y="967504"/>
                  </a:cubicBezTo>
                  <a:cubicBezTo>
                    <a:pt x="827437" y="961313"/>
                    <a:pt x="833533" y="948168"/>
                    <a:pt x="840391" y="948168"/>
                  </a:cubicBezTo>
                  <a:cubicBezTo>
                    <a:pt x="849535" y="948168"/>
                    <a:pt x="872681" y="950264"/>
                    <a:pt x="874109" y="962170"/>
                  </a:cubicBezTo>
                  <a:cubicBezTo>
                    <a:pt x="875538" y="974076"/>
                    <a:pt x="889540" y="962837"/>
                    <a:pt x="890969" y="974076"/>
                  </a:cubicBezTo>
                  <a:cubicBezTo>
                    <a:pt x="892207" y="983601"/>
                    <a:pt x="901446" y="991126"/>
                    <a:pt x="899922" y="996174"/>
                  </a:cubicBezTo>
                  <a:cubicBezTo>
                    <a:pt x="902589" y="997794"/>
                    <a:pt x="905923" y="1000080"/>
                    <a:pt x="908971" y="1002461"/>
                  </a:cubicBezTo>
                  <a:cubicBezTo>
                    <a:pt x="913448" y="1000937"/>
                    <a:pt x="925259" y="1002842"/>
                    <a:pt x="933164" y="1005699"/>
                  </a:cubicBezTo>
                  <a:cubicBezTo>
                    <a:pt x="942975" y="1009224"/>
                    <a:pt x="957739" y="1001508"/>
                    <a:pt x="962597" y="1013415"/>
                  </a:cubicBezTo>
                  <a:cubicBezTo>
                    <a:pt x="967454" y="1025321"/>
                    <a:pt x="978884" y="1034370"/>
                    <a:pt x="968216" y="1035132"/>
                  </a:cubicBezTo>
                  <a:cubicBezTo>
                    <a:pt x="959072" y="1035798"/>
                    <a:pt x="947166" y="1023225"/>
                    <a:pt x="947833" y="1030179"/>
                  </a:cubicBezTo>
                  <a:cubicBezTo>
                    <a:pt x="948500" y="1037227"/>
                    <a:pt x="942880" y="1033703"/>
                    <a:pt x="942880" y="1044180"/>
                  </a:cubicBezTo>
                  <a:cubicBezTo>
                    <a:pt x="942880" y="1054753"/>
                    <a:pt x="935831" y="1069422"/>
                    <a:pt x="931640" y="1068755"/>
                  </a:cubicBezTo>
                  <a:cubicBezTo>
                    <a:pt x="931450" y="1068755"/>
                    <a:pt x="931355" y="1068660"/>
                    <a:pt x="931259" y="1068564"/>
                  </a:cubicBezTo>
                  <a:cubicBezTo>
                    <a:pt x="930593" y="1072565"/>
                    <a:pt x="930497" y="1077708"/>
                    <a:pt x="933831" y="1080947"/>
                  </a:cubicBezTo>
                  <a:cubicBezTo>
                    <a:pt x="939165" y="1077042"/>
                    <a:pt x="946880" y="1070374"/>
                    <a:pt x="953452" y="1070850"/>
                  </a:cubicBezTo>
                  <a:cubicBezTo>
                    <a:pt x="963930" y="1071517"/>
                    <a:pt x="966788" y="1077899"/>
                    <a:pt x="973836" y="1072946"/>
                  </a:cubicBezTo>
                  <a:cubicBezTo>
                    <a:pt x="980885" y="1067993"/>
                    <a:pt x="982218" y="1065897"/>
                    <a:pt x="983647" y="1069422"/>
                  </a:cubicBezTo>
                  <a:cubicBezTo>
                    <a:pt x="983837" y="1069898"/>
                    <a:pt x="983647" y="1070374"/>
                    <a:pt x="983361" y="1071041"/>
                  </a:cubicBezTo>
                  <a:cubicBezTo>
                    <a:pt x="986028" y="1069612"/>
                    <a:pt x="987933" y="1068279"/>
                    <a:pt x="988028" y="1067136"/>
                  </a:cubicBezTo>
                  <a:cubicBezTo>
                    <a:pt x="988219" y="1065326"/>
                    <a:pt x="987743" y="1063040"/>
                    <a:pt x="987171" y="1060849"/>
                  </a:cubicBezTo>
                  <a:cubicBezTo>
                    <a:pt x="980123" y="1061897"/>
                    <a:pt x="977837" y="1062373"/>
                    <a:pt x="975931" y="1057515"/>
                  </a:cubicBezTo>
                  <a:cubicBezTo>
                    <a:pt x="973169" y="1050467"/>
                    <a:pt x="996982" y="1043514"/>
                    <a:pt x="1008221" y="1044847"/>
                  </a:cubicBezTo>
                  <a:cubicBezTo>
                    <a:pt x="1018889" y="1046181"/>
                    <a:pt x="1026319" y="1038656"/>
                    <a:pt x="1030129" y="1043323"/>
                  </a:cubicBezTo>
                  <a:cubicBezTo>
                    <a:pt x="1036892" y="1037227"/>
                    <a:pt x="1048417" y="1027321"/>
                    <a:pt x="1051274" y="1027321"/>
                  </a:cubicBezTo>
                  <a:cubicBezTo>
                    <a:pt x="1055465" y="1027321"/>
                    <a:pt x="1105567" y="1026845"/>
                    <a:pt x="1105567" y="1026845"/>
                  </a:cubicBezTo>
                  <a:cubicBezTo>
                    <a:pt x="1105567" y="1026845"/>
                    <a:pt x="1122902" y="1016082"/>
                    <a:pt x="1125188" y="1006271"/>
                  </a:cubicBezTo>
                  <a:cubicBezTo>
                    <a:pt x="1127570" y="996460"/>
                    <a:pt x="1138714" y="973029"/>
                    <a:pt x="1145286" y="978172"/>
                  </a:cubicBezTo>
                  <a:cubicBezTo>
                    <a:pt x="1151858" y="983316"/>
                    <a:pt x="1165860" y="979601"/>
                    <a:pt x="1166336" y="984268"/>
                  </a:cubicBezTo>
                  <a:cubicBezTo>
                    <a:pt x="1166813" y="988554"/>
                    <a:pt x="1161669" y="1004461"/>
                    <a:pt x="1179671" y="1028274"/>
                  </a:cubicBezTo>
                  <a:cubicBezTo>
                    <a:pt x="1185958" y="1024273"/>
                    <a:pt x="1192530" y="1021130"/>
                    <a:pt x="1196245" y="1021320"/>
                  </a:cubicBezTo>
                  <a:cubicBezTo>
                    <a:pt x="1202531" y="1021701"/>
                    <a:pt x="1212056" y="1013224"/>
                    <a:pt x="1214819" y="1007985"/>
                  </a:cubicBezTo>
                  <a:cubicBezTo>
                    <a:pt x="1217581" y="1002747"/>
                    <a:pt x="1221486" y="1012938"/>
                    <a:pt x="1215866" y="1014653"/>
                  </a:cubicBezTo>
                  <a:cubicBezTo>
                    <a:pt x="1210247" y="1016367"/>
                    <a:pt x="1220438" y="1020654"/>
                    <a:pt x="1230249" y="1020273"/>
                  </a:cubicBezTo>
                  <a:cubicBezTo>
                    <a:pt x="1240060" y="1019892"/>
                    <a:pt x="1225677" y="1023797"/>
                    <a:pt x="1218343" y="1023416"/>
                  </a:cubicBezTo>
                  <a:cubicBezTo>
                    <a:pt x="1211009" y="1023035"/>
                    <a:pt x="1207770" y="1024083"/>
                    <a:pt x="1197959" y="1033989"/>
                  </a:cubicBezTo>
                  <a:cubicBezTo>
                    <a:pt x="1188149" y="1043799"/>
                    <a:pt x="1190625" y="1046657"/>
                    <a:pt x="1196245" y="1051515"/>
                  </a:cubicBezTo>
                  <a:cubicBezTo>
                    <a:pt x="1201865" y="1056468"/>
                    <a:pt x="1209199" y="1054372"/>
                    <a:pt x="1216914" y="1047705"/>
                  </a:cubicBezTo>
                  <a:cubicBezTo>
                    <a:pt x="1224629" y="1041037"/>
                    <a:pt x="1224248" y="1034370"/>
                    <a:pt x="1231964" y="1034751"/>
                  </a:cubicBezTo>
                  <a:cubicBezTo>
                    <a:pt x="1239679" y="1035132"/>
                    <a:pt x="1259681" y="1027702"/>
                    <a:pt x="1268444" y="1024940"/>
                  </a:cubicBezTo>
                  <a:cubicBezTo>
                    <a:pt x="1277207" y="1022082"/>
                    <a:pt x="1271588" y="1020749"/>
                    <a:pt x="1271588" y="1016844"/>
                  </a:cubicBezTo>
                  <a:cubicBezTo>
                    <a:pt x="1271588" y="1013034"/>
                    <a:pt x="1287018" y="1013034"/>
                    <a:pt x="1292638" y="1009128"/>
                  </a:cubicBezTo>
                  <a:cubicBezTo>
                    <a:pt x="1298448" y="1005223"/>
                    <a:pt x="1291781" y="1002080"/>
                    <a:pt x="1286828" y="1002842"/>
                  </a:cubicBezTo>
                  <a:close/>
                  <a:moveTo>
                    <a:pt x="373761" y="548118"/>
                  </a:moveTo>
                  <a:cubicBezTo>
                    <a:pt x="364522" y="559548"/>
                    <a:pt x="361474" y="561263"/>
                    <a:pt x="351949" y="559548"/>
                  </a:cubicBezTo>
                  <a:cubicBezTo>
                    <a:pt x="342424" y="557929"/>
                    <a:pt x="336614" y="562596"/>
                    <a:pt x="341376" y="565930"/>
                  </a:cubicBezTo>
                  <a:cubicBezTo>
                    <a:pt x="346139" y="569264"/>
                    <a:pt x="346424" y="572026"/>
                    <a:pt x="336614" y="574312"/>
                  </a:cubicBezTo>
                  <a:cubicBezTo>
                    <a:pt x="326803" y="576503"/>
                    <a:pt x="320421" y="584028"/>
                    <a:pt x="316516" y="583266"/>
                  </a:cubicBezTo>
                  <a:cubicBezTo>
                    <a:pt x="312611" y="582408"/>
                    <a:pt x="333280" y="567645"/>
                    <a:pt x="327946" y="563739"/>
                  </a:cubicBezTo>
                  <a:cubicBezTo>
                    <a:pt x="322612" y="559834"/>
                    <a:pt x="309563" y="570407"/>
                    <a:pt x="309277" y="575169"/>
                  </a:cubicBezTo>
                  <a:cubicBezTo>
                    <a:pt x="308991" y="579932"/>
                    <a:pt x="300323" y="580218"/>
                    <a:pt x="295085" y="579932"/>
                  </a:cubicBezTo>
                  <a:cubicBezTo>
                    <a:pt x="289751" y="579646"/>
                    <a:pt x="282797" y="574598"/>
                    <a:pt x="288131" y="574122"/>
                  </a:cubicBezTo>
                  <a:cubicBezTo>
                    <a:pt x="293465" y="573550"/>
                    <a:pt x="289846" y="567740"/>
                    <a:pt x="297085" y="564882"/>
                  </a:cubicBezTo>
                  <a:cubicBezTo>
                    <a:pt x="304324" y="562120"/>
                    <a:pt x="295656" y="557929"/>
                    <a:pt x="297942" y="554881"/>
                  </a:cubicBezTo>
                  <a:cubicBezTo>
                    <a:pt x="300133" y="551833"/>
                    <a:pt x="314992" y="557929"/>
                    <a:pt x="315278" y="552405"/>
                  </a:cubicBezTo>
                  <a:cubicBezTo>
                    <a:pt x="315563" y="546785"/>
                    <a:pt x="300514" y="542118"/>
                    <a:pt x="295466" y="545451"/>
                  </a:cubicBezTo>
                  <a:cubicBezTo>
                    <a:pt x="290417" y="548785"/>
                    <a:pt x="278701" y="556596"/>
                    <a:pt x="264795" y="550500"/>
                  </a:cubicBezTo>
                  <a:cubicBezTo>
                    <a:pt x="260414" y="548595"/>
                    <a:pt x="299942" y="544404"/>
                    <a:pt x="306610" y="538212"/>
                  </a:cubicBezTo>
                  <a:cubicBezTo>
                    <a:pt x="313277" y="532116"/>
                    <a:pt x="343376" y="525068"/>
                    <a:pt x="345662" y="530688"/>
                  </a:cubicBezTo>
                  <a:cubicBezTo>
                    <a:pt x="347853" y="536307"/>
                    <a:pt x="329470" y="539927"/>
                    <a:pt x="338423" y="544880"/>
                  </a:cubicBezTo>
                  <a:cubicBezTo>
                    <a:pt x="347377" y="549928"/>
                    <a:pt x="361855" y="546594"/>
                    <a:pt x="365189" y="541260"/>
                  </a:cubicBezTo>
                  <a:cubicBezTo>
                    <a:pt x="368427" y="535831"/>
                    <a:pt x="383000" y="536688"/>
                    <a:pt x="373761" y="548118"/>
                  </a:cubicBezTo>
                  <a:close/>
                  <a:moveTo>
                    <a:pt x="462439" y="660799"/>
                  </a:moveTo>
                  <a:cubicBezTo>
                    <a:pt x="451580" y="670324"/>
                    <a:pt x="452438" y="667752"/>
                    <a:pt x="442913" y="669467"/>
                  </a:cubicBezTo>
                  <a:cubicBezTo>
                    <a:pt x="433388" y="671181"/>
                    <a:pt x="441008" y="680611"/>
                    <a:pt x="429482" y="681468"/>
                  </a:cubicBezTo>
                  <a:cubicBezTo>
                    <a:pt x="418052" y="682326"/>
                    <a:pt x="390430" y="683469"/>
                    <a:pt x="386524" y="676992"/>
                  </a:cubicBezTo>
                  <a:cubicBezTo>
                    <a:pt x="385191" y="674801"/>
                    <a:pt x="401574" y="676420"/>
                    <a:pt x="402717" y="671658"/>
                  </a:cubicBezTo>
                  <a:cubicBezTo>
                    <a:pt x="403860" y="666895"/>
                    <a:pt x="408337" y="659370"/>
                    <a:pt x="415290" y="659370"/>
                  </a:cubicBezTo>
                  <a:cubicBezTo>
                    <a:pt x="422243" y="659370"/>
                    <a:pt x="421672" y="650226"/>
                    <a:pt x="410242" y="644607"/>
                  </a:cubicBezTo>
                  <a:cubicBezTo>
                    <a:pt x="398812" y="638987"/>
                    <a:pt x="426720" y="635367"/>
                    <a:pt x="433102" y="644321"/>
                  </a:cubicBezTo>
                  <a:cubicBezTo>
                    <a:pt x="439484" y="653274"/>
                    <a:pt x="450914" y="659656"/>
                    <a:pt x="457391" y="653274"/>
                  </a:cubicBezTo>
                  <a:cubicBezTo>
                    <a:pt x="463772" y="646893"/>
                    <a:pt x="500348" y="628986"/>
                    <a:pt x="500348" y="637368"/>
                  </a:cubicBezTo>
                  <a:cubicBezTo>
                    <a:pt x="500348" y="645750"/>
                    <a:pt x="473297" y="651274"/>
                    <a:pt x="462439" y="660799"/>
                  </a:cubicBezTo>
                  <a:close/>
                  <a:moveTo>
                    <a:pt x="706565" y="915783"/>
                  </a:moveTo>
                  <a:cubicBezTo>
                    <a:pt x="698849" y="916641"/>
                    <a:pt x="707231" y="895400"/>
                    <a:pt x="693230" y="887685"/>
                  </a:cubicBezTo>
                  <a:cubicBezTo>
                    <a:pt x="676751" y="878636"/>
                    <a:pt x="669417" y="861681"/>
                    <a:pt x="669417" y="852633"/>
                  </a:cubicBezTo>
                  <a:cubicBezTo>
                    <a:pt x="669417" y="843489"/>
                    <a:pt x="683419" y="839298"/>
                    <a:pt x="689039" y="846346"/>
                  </a:cubicBezTo>
                  <a:cubicBezTo>
                    <a:pt x="694658" y="853395"/>
                    <a:pt x="703040" y="882160"/>
                    <a:pt x="707993" y="891209"/>
                  </a:cubicBezTo>
                  <a:cubicBezTo>
                    <a:pt x="712946" y="900353"/>
                    <a:pt x="712946" y="915117"/>
                    <a:pt x="706565" y="9157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A731183-EF57-F803-60D8-E847669B85E0}"/>
                </a:ext>
              </a:extLst>
            </p:cNvPr>
            <p:cNvSpPr/>
            <p:nvPr/>
          </p:nvSpPr>
          <p:spPr>
            <a:xfrm>
              <a:off x="990600" y="1714499"/>
              <a:ext cx="2946631" cy="1806228"/>
            </a:xfrm>
            <a:custGeom>
              <a:avLst/>
              <a:gdLst>
                <a:gd name="connsiteX0" fmla="*/ 602054 w 1606274"/>
                <a:gd name="connsiteY0" fmla="*/ 399628 h 984614"/>
                <a:gd name="connsiteX1" fmla="*/ 587100 w 1606274"/>
                <a:gd name="connsiteY1" fmla="*/ 382769 h 984614"/>
                <a:gd name="connsiteX2" fmla="*/ 559001 w 1606274"/>
                <a:gd name="connsiteY2" fmla="*/ 349527 h 984614"/>
                <a:gd name="connsiteX3" fmla="*/ 524806 w 1606274"/>
                <a:gd name="connsiteY3" fmla="*/ 310760 h 984614"/>
                <a:gd name="connsiteX4" fmla="*/ 503280 w 1606274"/>
                <a:gd name="connsiteY4" fmla="*/ 309807 h 984614"/>
                <a:gd name="connsiteX5" fmla="*/ 488802 w 1606274"/>
                <a:gd name="connsiteY5" fmla="*/ 321047 h 984614"/>
                <a:gd name="connsiteX6" fmla="*/ 476610 w 1606274"/>
                <a:gd name="connsiteY6" fmla="*/ 313046 h 984614"/>
                <a:gd name="connsiteX7" fmla="*/ 460703 w 1606274"/>
                <a:gd name="connsiteY7" fmla="*/ 297139 h 984614"/>
                <a:gd name="connsiteX8" fmla="*/ 449940 w 1606274"/>
                <a:gd name="connsiteY8" fmla="*/ 289233 h 984614"/>
                <a:gd name="connsiteX9" fmla="*/ 435462 w 1606274"/>
                <a:gd name="connsiteY9" fmla="*/ 291996 h 984614"/>
                <a:gd name="connsiteX10" fmla="*/ 427080 w 1606274"/>
                <a:gd name="connsiteY10" fmla="*/ 290281 h 984614"/>
                <a:gd name="connsiteX11" fmla="*/ 427080 w 1606274"/>
                <a:gd name="connsiteY11" fmla="*/ 47774 h 984614"/>
                <a:gd name="connsiteX12" fmla="*/ 419841 w 1606274"/>
                <a:gd name="connsiteY12" fmla="*/ 46250 h 984614"/>
                <a:gd name="connsiteX13" fmla="*/ 386503 w 1606274"/>
                <a:gd name="connsiteY13" fmla="*/ 37106 h 984614"/>
                <a:gd name="connsiteX14" fmla="*/ 356690 w 1606274"/>
                <a:gd name="connsiteY14" fmla="*/ 38154 h 984614"/>
                <a:gd name="connsiteX15" fmla="*/ 331830 w 1606274"/>
                <a:gd name="connsiteY15" fmla="*/ 34630 h 984614"/>
                <a:gd name="connsiteX16" fmla="*/ 298111 w 1606274"/>
                <a:gd name="connsiteY16" fmla="*/ 24819 h 984614"/>
                <a:gd name="connsiteX17" fmla="*/ 257725 w 1606274"/>
                <a:gd name="connsiteY17" fmla="*/ 27581 h 984614"/>
                <a:gd name="connsiteX18" fmla="*/ 247534 w 1606274"/>
                <a:gd name="connsiteY18" fmla="*/ 23009 h 984614"/>
                <a:gd name="connsiteX19" fmla="*/ 242581 w 1606274"/>
                <a:gd name="connsiteY19" fmla="*/ 14913 h 984614"/>
                <a:gd name="connsiteX20" fmla="*/ 215244 w 1606274"/>
                <a:gd name="connsiteY20" fmla="*/ 15294 h 984614"/>
                <a:gd name="connsiteX21" fmla="*/ 207529 w 1606274"/>
                <a:gd name="connsiteY21" fmla="*/ 9008 h 984614"/>
                <a:gd name="connsiteX22" fmla="*/ 199432 w 1606274"/>
                <a:gd name="connsiteY22" fmla="*/ 11103 h 984614"/>
                <a:gd name="connsiteX23" fmla="*/ 187145 w 1606274"/>
                <a:gd name="connsiteY23" fmla="*/ 13199 h 984614"/>
                <a:gd name="connsiteX24" fmla="*/ 193432 w 1606274"/>
                <a:gd name="connsiteY24" fmla="*/ 6150 h 984614"/>
                <a:gd name="connsiteX25" fmla="*/ 180763 w 1606274"/>
                <a:gd name="connsiteY25" fmla="*/ 149 h 984614"/>
                <a:gd name="connsiteX26" fmla="*/ 164285 w 1606274"/>
                <a:gd name="connsiteY26" fmla="*/ 10341 h 984614"/>
                <a:gd name="connsiteX27" fmla="*/ 139330 w 1606274"/>
                <a:gd name="connsiteY27" fmla="*/ 15580 h 984614"/>
                <a:gd name="connsiteX28" fmla="*/ 124566 w 1606274"/>
                <a:gd name="connsiteY28" fmla="*/ 20152 h 984614"/>
                <a:gd name="connsiteX29" fmla="*/ 128090 w 1606274"/>
                <a:gd name="connsiteY29" fmla="*/ 28534 h 984614"/>
                <a:gd name="connsiteX30" fmla="*/ 116470 w 1606274"/>
                <a:gd name="connsiteY30" fmla="*/ 27105 h 984614"/>
                <a:gd name="connsiteX31" fmla="*/ 93324 w 1606274"/>
                <a:gd name="connsiteY31" fmla="*/ 31296 h 984614"/>
                <a:gd name="connsiteX32" fmla="*/ 74941 w 1606274"/>
                <a:gd name="connsiteY32" fmla="*/ 47012 h 984614"/>
                <a:gd name="connsiteX33" fmla="*/ 68273 w 1606274"/>
                <a:gd name="connsiteY33" fmla="*/ 63872 h 984614"/>
                <a:gd name="connsiteX34" fmla="*/ 28268 w 1606274"/>
                <a:gd name="connsiteY34" fmla="*/ 71968 h 984614"/>
                <a:gd name="connsiteX35" fmla="*/ 24077 w 1606274"/>
                <a:gd name="connsiteY35" fmla="*/ 81779 h 984614"/>
                <a:gd name="connsiteX36" fmla="*/ 41603 w 1606274"/>
                <a:gd name="connsiteY36" fmla="*/ 93018 h 984614"/>
                <a:gd name="connsiteX37" fmla="*/ 67606 w 1606274"/>
                <a:gd name="connsiteY37" fmla="*/ 120355 h 984614"/>
                <a:gd name="connsiteX38" fmla="*/ 94276 w 1606274"/>
                <a:gd name="connsiteY38" fmla="*/ 121022 h 984614"/>
                <a:gd name="connsiteX39" fmla="*/ 99515 w 1606274"/>
                <a:gd name="connsiteY39" fmla="*/ 134738 h 984614"/>
                <a:gd name="connsiteX40" fmla="*/ 116374 w 1606274"/>
                <a:gd name="connsiteY40" fmla="*/ 138262 h 984614"/>
                <a:gd name="connsiteX41" fmla="*/ 97420 w 1606274"/>
                <a:gd name="connsiteY41" fmla="*/ 143501 h 984614"/>
                <a:gd name="connsiteX42" fmla="*/ 84085 w 1606274"/>
                <a:gd name="connsiteY42" fmla="*/ 147311 h 984614"/>
                <a:gd name="connsiteX43" fmla="*/ 63701 w 1606274"/>
                <a:gd name="connsiteY43" fmla="*/ 146644 h 984614"/>
                <a:gd name="connsiteX44" fmla="*/ 63701 w 1606274"/>
                <a:gd name="connsiteY44" fmla="*/ 135785 h 984614"/>
                <a:gd name="connsiteX45" fmla="*/ 44080 w 1606274"/>
                <a:gd name="connsiteY45" fmla="*/ 136452 h 984614"/>
                <a:gd name="connsiteX46" fmla="*/ 35317 w 1606274"/>
                <a:gd name="connsiteY46" fmla="*/ 145882 h 984614"/>
                <a:gd name="connsiteX47" fmla="*/ 21601 w 1606274"/>
                <a:gd name="connsiteY47" fmla="*/ 147311 h 984614"/>
                <a:gd name="connsiteX48" fmla="*/ 169 w 1606274"/>
                <a:gd name="connsiteY48" fmla="*/ 159598 h 984614"/>
                <a:gd name="connsiteX49" fmla="*/ 22934 w 1606274"/>
                <a:gd name="connsiteY49" fmla="*/ 168742 h 984614"/>
                <a:gd name="connsiteX50" fmla="*/ 20172 w 1606274"/>
                <a:gd name="connsiteY50" fmla="*/ 176457 h 984614"/>
                <a:gd name="connsiteX51" fmla="*/ 32078 w 1606274"/>
                <a:gd name="connsiteY51" fmla="*/ 188078 h 984614"/>
                <a:gd name="connsiteX52" fmla="*/ 65797 w 1606274"/>
                <a:gd name="connsiteY52" fmla="*/ 188078 h 984614"/>
                <a:gd name="connsiteX53" fmla="*/ 80179 w 1606274"/>
                <a:gd name="connsiteY53" fmla="*/ 189792 h 984614"/>
                <a:gd name="connsiteX54" fmla="*/ 108278 w 1606274"/>
                <a:gd name="connsiteY54" fmla="*/ 179981 h 984614"/>
                <a:gd name="connsiteX55" fmla="*/ 103706 w 1606274"/>
                <a:gd name="connsiteY55" fmla="*/ 190840 h 984614"/>
                <a:gd name="connsiteX56" fmla="*/ 105421 w 1606274"/>
                <a:gd name="connsiteY56" fmla="*/ 211890 h 984614"/>
                <a:gd name="connsiteX57" fmla="*/ 86180 w 1606274"/>
                <a:gd name="connsiteY57" fmla="*/ 213319 h 984614"/>
                <a:gd name="connsiteX58" fmla="*/ 77798 w 1606274"/>
                <a:gd name="connsiteY58" fmla="*/ 226273 h 984614"/>
                <a:gd name="connsiteX59" fmla="*/ 57796 w 1606274"/>
                <a:gd name="connsiteY59" fmla="*/ 220653 h 984614"/>
                <a:gd name="connsiteX60" fmla="*/ 51509 w 1606274"/>
                <a:gd name="connsiteY60" fmla="*/ 236750 h 984614"/>
                <a:gd name="connsiteX61" fmla="*/ 35698 w 1606274"/>
                <a:gd name="connsiteY61" fmla="*/ 248371 h 984614"/>
                <a:gd name="connsiteX62" fmla="*/ 27982 w 1606274"/>
                <a:gd name="connsiteY62" fmla="*/ 262373 h 984614"/>
                <a:gd name="connsiteX63" fmla="*/ 42365 w 1606274"/>
                <a:gd name="connsiteY63" fmla="*/ 271802 h 984614"/>
                <a:gd name="connsiteX64" fmla="*/ 41698 w 1606274"/>
                <a:gd name="connsiteY64" fmla="*/ 286852 h 984614"/>
                <a:gd name="connsiteX65" fmla="*/ 61320 w 1606274"/>
                <a:gd name="connsiteY65" fmla="*/ 305426 h 984614"/>
                <a:gd name="connsiteX66" fmla="*/ 79894 w 1606274"/>
                <a:gd name="connsiteY66" fmla="*/ 302663 h 984614"/>
                <a:gd name="connsiteX67" fmla="*/ 87990 w 1606274"/>
                <a:gd name="connsiteY67" fmla="*/ 295996 h 984614"/>
                <a:gd name="connsiteX68" fmla="*/ 94276 w 1606274"/>
                <a:gd name="connsiteY68" fmla="*/ 313903 h 984614"/>
                <a:gd name="connsiteX69" fmla="*/ 92848 w 1606274"/>
                <a:gd name="connsiteY69" fmla="*/ 329714 h 984614"/>
                <a:gd name="connsiteX70" fmla="*/ 109993 w 1606274"/>
                <a:gd name="connsiteY70" fmla="*/ 327619 h 984614"/>
                <a:gd name="connsiteX71" fmla="*/ 131710 w 1606274"/>
                <a:gd name="connsiteY71" fmla="*/ 329333 h 984614"/>
                <a:gd name="connsiteX72" fmla="*/ 141616 w 1606274"/>
                <a:gd name="connsiteY72" fmla="*/ 332572 h 984614"/>
                <a:gd name="connsiteX73" fmla="*/ 148283 w 1606274"/>
                <a:gd name="connsiteY73" fmla="*/ 324476 h 984614"/>
                <a:gd name="connsiteX74" fmla="*/ 165428 w 1606274"/>
                <a:gd name="connsiteY74" fmla="*/ 326190 h 984614"/>
                <a:gd name="connsiteX75" fmla="*/ 165809 w 1606274"/>
                <a:gd name="connsiteY75" fmla="*/ 333525 h 984614"/>
                <a:gd name="connsiteX76" fmla="*/ 160189 w 1606274"/>
                <a:gd name="connsiteY76" fmla="*/ 358766 h 984614"/>
                <a:gd name="connsiteX77" fmla="*/ 140854 w 1606274"/>
                <a:gd name="connsiteY77" fmla="*/ 375625 h 984614"/>
                <a:gd name="connsiteX78" fmla="*/ 114184 w 1606274"/>
                <a:gd name="connsiteY78" fmla="*/ 396675 h 984614"/>
                <a:gd name="connsiteX79" fmla="*/ 89609 w 1606274"/>
                <a:gd name="connsiteY79" fmla="*/ 399152 h 984614"/>
                <a:gd name="connsiteX80" fmla="*/ 77989 w 1606274"/>
                <a:gd name="connsiteY80" fmla="*/ 416392 h 984614"/>
                <a:gd name="connsiteX81" fmla="*/ 96943 w 1606274"/>
                <a:gd name="connsiteY81" fmla="*/ 406200 h 984614"/>
                <a:gd name="connsiteX82" fmla="*/ 102563 w 1606274"/>
                <a:gd name="connsiteY82" fmla="*/ 405819 h 984614"/>
                <a:gd name="connsiteX83" fmla="*/ 115517 w 1606274"/>
                <a:gd name="connsiteY83" fmla="*/ 401628 h 984614"/>
                <a:gd name="connsiteX84" fmla="*/ 127138 w 1606274"/>
                <a:gd name="connsiteY84" fmla="*/ 400200 h 984614"/>
                <a:gd name="connsiteX85" fmla="*/ 141139 w 1606274"/>
                <a:gd name="connsiteY85" fmla="*/ 394580 h 984614"/>
                <a:gd name="connsiteX86" fmla="*/ 150569 w 1606274"/>
                <a:gd name="connsiteY86" fmla="*/ 385150 h 984614"/>
                <a:gd name="connsiteX87" fmla="*/ 179335 w 1606274"/>
                <a:gd name="connsiteY87" fmla="*/ 368672 h 984614"/>
                <a:gd name="connsiteX88" fmla="*/ 185621 w 1606274"/>
                <a:gd name="connsiteY88" fmla="*/ 360290 h 984614"/>
                <a:gd name="connsiteX89" fmla="*/ 203147 w 1606274"/>
                <a:gd name="connsiteY89" fmla="*/ 349431 h 984614"/>
                <a:gd name="connsiteX90" fmla="*/ 215053 w 1606274"/>
                <a:gd name="connsiteY90" fmla="*/ 344859 h 984614"/>
                <a:gd name="connsiteX91" fmla="*/ 220673 w 1606274"/>
                <a:gd name="connsiteY91" fmla="*/ 333239 h 984614"/>
                <a:gd name="connsiteX92" fmla="*/ 228769 w 1606274"/>
                <a:gd name="connsiteY92" fmla="*/ 325142 h 984614"/>
                <a:gd name="connsiteX93" fmla="*/ 216101 w 1606274"/>
                <a:gd name="connsiteY93" fmla="*/ 318856 h 984614"/>
                <a:gd name="connsiteX94" fmla="*/ 229055 w 1606274"/>
                <a:gd name="connsiteY94" fmla="*/ 307617 h 984614"/>
                <a:gd name="connsiteX95" fmla="*/ 239533 w 1606274"/>
                <a:gd name="connsiteY95" fmla="*/ 298187 h 984614"/>
                <a:gd name="connsiteX96" fmla="*/ 250105 w 1606274"/>
                <a:gd name="connsiteY96" fmla="*/ 286662 h 984614"/>
                <a:gd name="connsiteX97" fmla="*/ 258202 w 1606274"/>
                <a:gd name="connsiteY97" fmla="*/ 277232 h 984614"/>
                <a:gd name="connsiteX98" fmla="*/ 271918 w 1606274"/>
                <a:gd name="connsiteY98" fmla="*/ 267802 h 984614"/>
                <a:gd name="connsiteX99" fmla="*/ 281347 w 1606274"/>
                <a:gd name="connsiteY99" fmla="*/ 271707 h 984614"/>
                <a:gd name="connsiteX100" fmla="*/ 281728 w 1606274"/>
                <a:gd name="connsiteY100" fmla="*/ 277708 h 984614"/>
                <a:gd name="connsiteX101" fmla="*/ 265441 w 1606274"/>
                <a:gd name="connsiteY101" fmla="*/ 280661 h 984614"/>
                <a:gd name="connsiteX102" fmla="*/ 259154 w 1606274"/>
                <a:gd name="connsiteY102" fmla="*/ 295044 h 984614"/>
                <a:gd name="connsiteX103" fmla="*/ 260202 w 1606274"/>
                <a:gd name="connsiteY103" fmla="*/ 306569 h 984614"/>
                <a:gd name="connsiteX104" fmla="*/ 254582 w 1606274"/>
                <a:gd name="connsiteY104" fmla="*/ 313617 h 984614"/>
                <a:gd name="connsiteX105" fmla="*/ 260869 w 1606274"/>
                <a:gd name="connsiteY105" fmla="*/ 318856 h 984614"/>
                <a:gd name="connsiteX106" fmla="*/ 292111 w 1606274"/>
                <a:gd name="connsiteY106" fmla="*/ 301616 h 984614"/>
                <a:gd name="connsiteX107" fmla="*/ 314875 w 1606274"/>
                <a:gd name="connsiteY107" fmla="*/ 300568 h 984614"/>
                <a:gd name="connsiteX108" fmla="*/ 315256 w 1606274"/>
                <a:gd name="connsiteY108" fmla="*/ 292472 h 984614"/>
                <a:gd name="connsiteX109" fmla="*/ 308208 w 1606274"/>
                <a:gd name="connsiteY109" fmla="*/ 283042 h 984614"/>
                <a:gd name="connsiteX110" fmla="*/ 313447 w 1606274"/>
                <a:gd name="connsiteY110" fmla="*/ 275327 h 984614"/>
                <a:gd name="connsiteX111" fmla="*/ 322210 w 1606274"/>
                <a:gd name="connsiteY111" fmla="*/ 274660 h 984614"/>
                <a:gd name="connsiteX112" fmla="*/ 333830 w 1606274"/>
                <a:gd name="connsiteY112" fmla="*/ 278851 h 984614"/>
                <a:gd name="connsiteX113" fmla="*/ 346117 w 1606274"/>
                <a:gd name="connsiteY113" fmla="*/ 281613 h 984614"/>
                <a:gd name="connsiteX114" fmla="*/ 339069 w 1606274"/>
                <a:gd name="connsiteY114" fmla="*/ 286852 h 984614"/>
                <a:gd name="connsiteX115" fmla="*/ 340783 w 1606274"/>
                <a:gd name="connsiteY115" fmla="*/ 292472 h 984614"/>
                <a:gd name="connsiteX116" fmla="*/ 353452 w 1606274"/>
                <a:gd name="connsiteY116" fmla="*/ 289995 h 984614"/>
                <a:gd name="connsiteX117" fmla="*/ 362881 w 1606274"/>
                <a:gd name="connsiteY117" fmla="*/ 288567 h 984614"/>
                <a:gd name="connsiteX118" fmla="*/ 366406 w 1606274"/>
                <a:gd name="connsiteY118" fmla="*/ 291710 h 984614"/>
                <a:gd name="connsiteX119" fmla="*/ 384313 w 1606274"/>
                <a:gd name="connsiteY119" fmla="*/ 297329 h 984614"/>
                <a:gd name="connsiteX120" fmla="*/ 418698 w 1606274"/>
                <a:gd name="connsiteY120" fmla="*/ 296282 h 984614"/>
                <a:gd name="connsiteX121" fmla="*/ 432700 w 1606274"/>
                <a:gd name="connsiteY121" fmla="*/ 305712 h 984614"/>
                <a:gd name="connsiteX122" fmla="*/ 452035 w 1606274"/>
                <a:gd name="connsiteY122" fmla="*/ 299425 h 984614"/>
                <a:gd name="connsiteX123" fmla="*/ 448892 w 1606274"/>
                <a:gd name="connsiteY123" fmla="*/ 309236 h 984614"/>
                <a:gd name="connsiteX124" fmla="*/ 456607 w 1606274"/>
                <a:gd name="connsiteY124" fmla="*/ 314856 h 984614"/>
                <a:gd name="connsiteX125" fmla="*/ 475181 w 1606274"/>
                <a:gd name="connsiteY125" fmla="*/ 324000 h 984614"/>
                <a:gd name="connsiteX126" fmla="*/ 493755 w 1606274"/>
                <a:gd name="connsiteY126" fmla="*/ 339049 h 984614"/>
                <a:gd name="connsiteX127" fmla="*/ 502899 w 1606274"/>
                <a:gd name="connsiteY127" fmla="*/ 331334 h 984614"/>
                <a:gd name="connsiteX128" fmla="*/ 515567 w 1606274"/>
                <a:gd name="connsiteY128" fmla="*/ 338001 h 984614"/>
                <a:gd name="connsiteX129" fmla="*/ 516996 w 1606274"/>
                <a:gd name="connsiteY129" fmla="*/ 324666 h 984614"/>
                <a:gd name="connsiteX130" fmla="*/ 523282 w 1606274"/>
                <a:gd name="connsiteY130" fmla="*/ 326095 h 984614"/>
                <a:gd name="connsiteX131" fmla="*/ 524330 w 1606274"/>
                <a:gd name="connsiteY131" fmla="*/ 346764 h 984614"/>
                <a:gd name="connsiteX132" fmla="*/ 512710 w 1606274"/>
                <a:gd name="connsiteY132" fmla="*/ 344288 h 984614"/>
                <a:gd name="connsiteX133" fmla="*/ 501851 w 1606274"/>
                <a:gd name="connsiteY133" fmla="*/ 347050 h 984614"/>
                <a:gd name="connsiteX134" fmla="*/ 514805 w 1606274"/>
                <a:gd name="connsiteY134" fmla="*/ 362481 h 984614"/>
                <a:gd name="connsiteX135" fmla="*/ 519758 w 1606274"/>
                <a:gd name="connsiteY135" fmla="*/ 373339 h 984614"/>
                <a:gd name="connsiteX136" fmla="*/ 527092 w 1606274"/>
                <a:gd name="connsiteY136" fmla="*/ 382483 h 984614"/>
                <a:gd name="connsiteX137" fmla="*/ 525664 w 1606274"/>
                <a:gd name="connsiteY137" fmla="*/ 365338 h 984614"/>
                <a:gd name="connsiteX138" fmla="*/ 528140 w 1606274"/>
                <a:gd name="connsiteY138" fmla="*/ 354765 h 984614"/>
                <a:gd name="connsiteX139" fmla="*/ 530236 w 1606274"/>
                <a:gd name="connsiteY139" fmla="*/ 366005 h 984614"/>
                <a:gd name="connsiteX140" fmla="*/ 539665 w 1606274"/>
                <a:gd name="connsiteY140" fmla="*/ 360766 h 984614"/>
                <a:gd name="connsiteX141" fmla="*/ 539284 w 1606274"/>
                <a:gd name="connsiteY141" fmla="*/ 345621 h 984614"/>
                <a:gd name="connsiteX142" fmla="*/ 548714 w 1606274"/>
                <a:gd name="connsiteY142" fmla="*/ 356480 h 984614"/>
                <a:gd name="connsiteX143" fmla="*/ 543475 w 1606274"/>
                <a:gd name="connsiteY143" fmla="*/ 367338 h 984614"/>
                <a:gd name="connsiteX144" fmla="*/ 534712 w 1606274"/>
                <a:gd name="connsiteY144" fmla="*/ 371529 h 984614"/>
                <a:gd name="connsiteX145" fmla="*/ 536427 w 1606274"/>
                <a:gd name="connsiteY145" fmla="*/ 388008 h 984614"/>
                <a:gd name="connsiteX146" fmla="*/ 542713 w 1606274"/>
                <a:gd name="connsiteY146" fmla="*/ 382388 h 984614"/>
                <a:gd name="connsiteX147" fmla="*/ 552905 w 1606274"/>
                <a:gd name="connsiteY147" fmla="*/ 380292 h 984614"/>
                <a:gd name="connsiteX148" fmla="*/ 566240 w 1606274"/>
                <a:gd name="connsiteY148" fmla="*/ 390865 h 984614"/>
                <a:gd name="connsiteX149" fmla="*/ 559954 w 1606274"/>
                <a:gd name="connsiteY149" fmla="*/ 383150 h 984614"/>
                <a:gd name="connsiteX150" fmla="*/ 560335 w 1606274"/>
                <a:gd name="connsiteY150" fmla="*/ 374387 h 984614"/>
                <a:gd name="connsiteX151" fmla="*/ 572622 w 1606274"/>
                <a:gd name="connsiteY151" fmla="*/ 390198 h 984614"/>
                <a:gd name="connsiteX152" fmla="*/ 564526 w 1606274"/>
                <a:gd name="connsiteY152" fmla="*/ 398294 h 984614"/>
                <a:gd name="connsiteX153" fmla="*/ 550810 w 1606274"/>
                <a:gd name="connsiteY153" fmla="*/ 391627 h 984614"/>
                <a:gd name="connsiteX154" fmla="*/ 552905 w 1606274"/>
                <a:gd name="connsiteY154" fmla="*/ 403914 h 984614"/>
                <a:gd name="connsiteX155" fmla="*/ 553286 w 1606274"/>
                <a:gd name="connsiteY155" fmla="*/ 419345 h 984614"/>
                <a:gd name="connsiteX156" fmla="*/ 558525 w 1606274"/>
                <a:gd name="connsiteY156" fmla="*/ 414106 h 984614"/>
                <a:gd name="connsiteX157" fmla="*/ 567288 w 1606274"/>
                <a:gd name="connsiteY157" fmla="*/ 417249 h 984614"/>
                <a:gd name="connsiteX158" fmla="*/ 570812 w 1606274"/>
                <a:gd name="connsiteY158" fmla="*/ 408486 h 984614"/>
                <a:gd name="connsiteX159" fmla="*/ 578908 w 1606274"/>
                <a:gd name="connsiteY159" fmla="*/ 411344 h 984614"/>
                <a:gd name="connsiteX160" fmla="*/ 586243 w 1606274"/>
                <a:gd name="connsiteY160" fmla="*/ 407438 h 984614"/>
                <a:gd name="connsiteX161" fmla="*/ 587671 w 1606274"/>
                <a:gd name="connsiteY161" fmla="*/ 418678 h 984614"/>
                <a:gd name="connsiteX162" fmla="*/ 594339 w 1606274"/>
                <a:gd name="connsiteY162" fmla="*/ 419726 h 984614"/>
                <a:gd name="connsiteX163" fmla="*/ 594339 w 1606274"/>
                <a:gd name="connsiteY163" fmla="*/ 421535 h 984614"/>
                <a:gd name="connsiteX164" fmla="*/ 605102 w 1606274"/>
                <a:gd name="connsiteY164" fmla="*/ 413915 h 984614"/>
                <a:gd name="connsiteX165" fmla="*/ 602054 w 1606274"/>
                <a:gd name="connsiteY165" fmla="*/ 399628 h 984614"/>
                <a:gd name="connsiteX166" fmla="*/ 10075 w 1606274"/>
                <a:gd name="connsiteY166" fmla="*/ 449444 h 984614"/>
                <a:gd name="connsiteX167" fmla="*/ 18457 w 1606274"/>
                <a:gd name="connsiteY167" fmla="*/ 437537 h 984614"/>
                <a:gd name="connsiteX168" fmla="*/ 10075 w 1606274"/>
                <a:gd name="connsiteY168" fmla="*/ 449444 h 984614"/>
                <a:gd name="connsiteX169" fmla="*/ 69702 w 1606274"/>
                <a:gd name="connsiteY169" fmla="*/ 417821 h 984614"/>
                <a:gd name="connsiteX170" fmla="*/ 48652 w 1606274"/>
                <a:gd name="connsiteY170" fmla="*/ 428394 h 984614"/>
                <a:gd name="connsiteX171" fmla="*/ 61320 w 1606274"/>
                <a:gd name="connsiteY171" fmla="*/ 424202 h 984614"/>
                <a:gd name="connsiteX172" fmla="*/ 69702 w 1606274"/>
                <a:gd name="connsiteY172" fmla="*/ 417821 h 984614"/>
                <a:gd name="connsiteX173" fmla="*/ 247534 w 1606274"/>
                <a:gd name="connsiteY173" fmla="*/ 335429 h 984614"/>
                <a:gd name="connsiteX174" fmla="*/ 235246 w 1606274"/>
                <a:gd name="connsiteY174" fmla="*/ 340002 h 984614"/>
                <a:gd name="connsiteX175" fmla="*/ 221245 w 1606274"/>
                <a:gd name="connsiteY175" fmla="*/ 356099 h 984614"/>
                <a:gd name="connsiteX176" fmla="*/ 209624 w 1606274"/>
                <a:gd name="connsiteY176" fmla="*/ 360290 h 984614"/>
                <a:gd name="connsiteX177" fmla="*/ 216292 w 1606274"/>
                <a:gd name="connsiteY177" fmla="*/ 372577 h 984614"/>
                <a:gd name="connsiteX178" fmla="*/ 224674 w 1606274"/>
                <a:gd name="connsiteY178" fmla="*/ 372577 h 984614"/>
                <a:gd name="connsiteX179" fmla="*/ 245343 w 1606274"/>
                <a:gd name="connsiteY179" fmla="*/ 357813 h 984614"/>
                <a:gd name="connsiteX180" fmla="*/ 239342 w 1606274"/>
                <a:gd name="connsiteY180" fmla="*/ 348383 h 984614"/>
                <a:gd name="connsiteX181" fmla="*/ 250582 w 1606274"/>
                <a:gd name="connsiteY181" fmla="*/ 343145 h 984614"/>
                <a:gd name="connsiteX182" fmla="*/ 247534 w 1606274"/>
                <a:gd name="connsiteY182" fmla="*/ 335429 h 984614"/>
                <a:gd name="connsiteX183" fmla="*/ 24077 w 1606274"/>
                <a:gd name="connsiteY183" fmla="*/ 293996 h 984614"/>
                <a:gd name="connsiteX184" fmla="*/ 10075 w 1606274"/>
                <a:gd name="connsiteY184" fmla="*/ 298949 h 984614"/>
                <a:gd name="connsiteX185" fmla="*/ 32173 w 1606274"/>
                <a:gd name="connsiteY185" fmla="*/ 305616 h 984614"/>
                <a:gd name="connsiteX186" fmla="*/ 35317 w 1606274"/>
                <a:gd name="connsiteY186" fmla="*/ 294758 h 984614"/>
                <a:gd name="connsiteX187" fmla="*/ 24077 w 1606274"/>
                <a:gd name="connsiteY187" fmla="*/ 293996 h 984614"/>
                <a:gd name="connsiteX188" fmla="*/ 1593226 w 1606274"/>
                <a:gd name="connsiteY188" fmla="*/ 578317 h 984614"/>
                <a:gd name="connsiteX189" fmla="*/ 1572175 w 1606274"/>
                <a:gd name="connsiteY189" fmla="*/ 572221 h 984614"/>
                <a:gd name="connsiteX190" fmla="*/ 1552078 w 1606274"/>
                <a:gd name="connsiteY190" fmla="*/ 600320 h 984614"/>
                <a:gd name="connsiteX191" fmla="*/ 1532456 w 1606274"/>
                <a:gd name="connsiteY191" fmla="*/ 620894 h 984614"/>
                <a:gd name="connsiteX192" fmla="*/ 1478164 w 1606274"/>
                <a:gd name="connsiteY192" fmla="*/ 621370 h 984614"/>
                <a:gd name="connsiteX193" fmla="*/ 1457018 w 1606274"/>
                <a:gd name="connsiteY193" fmla="*/ 637372 h 984614"/>
                <a:gd name="connsiteX194" fmla="*/ 1457590 w 1606274"/>
                <a:gd name="connsiteY194" fmla="*/ 638229 h 984614"/>
                <a:gd name="connsiteX195" fmla="*/ 1426729 w 1606274"/>
                <a:gd name="connsiteY195" fmla="*/ 653660 h 984614"/>
                <a:gd name="connsiteX196" fmla="*/ 1414156 w 1606274"/>
                <a:gd name="connsiteY196" fmla="*/ 654898 h 984614"/>
                <a:gd name="connsiteX197" fmla="*/ 1415013 w 1606274"/>
                <a:gd name="connsiteY197" fmla="*/ 661185 h 984614"/>
                <a:gd name="connsiteX198" fmla="*/ 1410346 w 1606274"/>
                <a:gd name="connsiteY198" fmla="*/ 665090 h 984614"/>
                <a:gd name="connsiteX199" fmla="*/ 1374055 w 1606274"/>
                <a:gd name="connsiteY199" fmla="*/ 687378 h 984614"/>
                <a:gd name="connsiteX200" fmla="*/ 1342528 w 1606274"/>
                <a:gd name="connsiteY200" fmla="*/ 680330 h 984614"/>
                <a:gd name="connsiteX201" fmla="*/ 1354434 w 1606274"/>
                <a:gd name="connsiteY201" fmla="*/ 676806 h 984614"/>
                <a:gd name="connsiteX202" fmla="*/ 1360816 w 1606274"/>
                <a:gd name="connsiteY202" fmla="*/ 674996 h 984614"/>
                <a:gd name="connsiteX203" fmla="*/ 1358244 w 1606274"/>
                <a:gd name="connsiteY203" fmla="*/ 662613 h 984614"/>
                <a:gd name="connsiteX204" fmla="*/ 1352338 w 1606274"/>
                <a:gd name="connsiteY204" fmla="*/ 642420 h 984614"/>
                <a:gd name="connsiteX205" fmla="*/ 1335479 w 1606274"/>
                <a:gd name="connsiteY205" fmla="*/ 645183 h 984614"/>
                <a:gd name="connsiteX206" fmla="*/ 1341766 w 1606274"/>
                <a:gd name="connsiteY206" fmla="*/ 616417 h 984614"/>
                <a:gd name="connsiteX207" fmla="*/ 1317191 w 1606274"/>
                <a:gd name="connsiteY207" fmla="*/ 613560 h 984614"/>
                <a:gd name="connsiteX208" fmla="*/ 1301094 w 1606274"/>
                <a:gd name="connsiteY208" fmla="*/ 625466 h 984614"/>
                <a:gd name="connsiteX209" fmla="*/ 1296903 w 1606274"/>
                <a:gd name="connsiteY209" fmla="*/ 659184 h 984614"/>
                <a:gd name="connsiteX210" fmla="*/ 1285663 w 1606274"/>
                <a:gd name="connsiteY210" fmla="*/ 682330 h 984614"/>
                <a:gd name="connsiteX211" fmla="*/ 1273757 w 1606274"/>
                <a:gd name="connsiteY211" fmla="*/ 652136 h 984614"/>
                <a:gd name="connsiteX212" fmla="*/ 1277281 w 1606274"/>
                <a:gd name="connsiteY212" fmla="*/ 624799 h 984614"/>
                <a:gd name="connsiteX213" fmla="*/ 1301094 w 1606274"/>
                <a:gd name="connsiteY213" fmla="*/ 604415 h 984614"/>
                <a:gd name="connsiteX214" fmla="*/ 1334050 w 1606274"/>
                <a:gd name="connsiteY214" fmla="*/ 598129 h 984614"/>
                <a:gd name="connsiteX215" fmla="*/ 1335860 w 1606274"/>
                <a:gd name="connsiteY215" fmla="*/ 596319 h 984614"/>
                <a:gd name="connsiteX216" fmla="*/ 1326811 w 1606274"/>
                <a:gd name="connsiteY216" fmla="*/ 590033 h 984614"/>
                <a:gd name="connsiteX217" fmla="*/ 1324906 w 1606274"/>
                <a:gd name="connsiteY217" fmla="*/ 592509 h 984614"/>
                <a:gd name="connsiteX218" fmla="*/ 1310143 w 1606274"/>
                <a:gd name="connsiteY218" fmla="*/ 586223 h 984614"/>
                <a:gd name="connsiteX219" fmla="*/ 1280710 w 1606274"/>
                <a:gd name="connsiteY219" fmla="*/ 591842 h 984614"/>
                <a:gd name="connsiteX220" fmla="*/ 1268804 w 1606274"/>
                <a:gd name="connsiteY220" fmla="*/ 582032 h 984614"/>
                <a:gd name="connsiteX221" fmla="*/ 1263184 w 1606274"/>
                <a:gd name="connsiteY221" fmla="*/ 573650 h 984614"/>
                <a:gd name="connsiteX222" fmla="*/ 1227371 w 1606274"/>
                <a:gd name="connsiteY222" fmla="*/ 588413 h 984614"/>
                <a:gd name="connsiteX223" fmla="*/ 1206987 w 1606274"/>
                <a:gd name="connsiteY223" fmla="*/ 584889 h 984614"/>
                <a:gd name="connsiteX224" fmla="*/ 1238515 w 1606274"/>
                <a:gd name="connsiteY224" fmla="*/ 564506 h 984614"/>
                <a:gd name="connsiteX225" fmla="*/ 1246611 w 1606274"/>
                <a:gd name="connsiteY225" fmla="*/ 561363 h 984614"/>
                <a:gd name="connsiteX226" fmla="*/ 1223941 w 1606274"/>
                <a:gd name="connsiteY226" fmla="*/ 558219 h 984614"/>
                <a:gd name="connsiteX227" fmla="*/ 1210416 w 1606274"/>
                <a:gd name="connsiteY227" fmla="*/ 555838 h 984614"/>
                <a:gd name="connsiteX228" fmla="*/ 1197271 w 1606274"/>
                <a:gd name="connsiteY228" fmla="*/ 550694 h 984614"/>
                <a:gd name="connsiteX229" fmla="*/ 1182793 w 1606274"/>
                <a:gd name="connsiteY229" fmla="*/ 550218 h 984614"/>
                <a:gd name="connsiteX230" fmla="*/ 1169268 w 1606274"/>
                <a:gd name="connsiteY230" fmla="*/ 545551 h 984614"/>
                <a:gd name="connsiteX231" fmla="*/ 1162696 w 1606274"/>
                <a:gd name="connsiteY231" fmla="*/ 533359 h 984614"/>
                <a:gd name="connsiteX232" fmla="*/ 1157266 w 1606274"/>
                <a:gd name="connsiteY232" fmla="*/ 540408 h 984614"/>
                <a:gd name="connsiteX233" fmla="*/ 721212 w 1606274"/>
                <a:gd name="connsiteY233" fmla="*/ 542789 h 984614"/>
                <a:gd name="connsiteX234" fmla="*/ 722736 w 1606274"/>
                <a:gd name="connsiteY234" fmla="*/ 544789 h 984614"/>
                <a:gd name="connsiteX235" fmla="*/ 725498 w 1606274"/>
                <a:gd name="connsiteY235" fmla="*/ 561267 h 984614"/>
                <a:gd name="connsiteX236" fmla="*/ 720545 w 1606274"/>
                <a:gd name="connsiteY236" fmla="*/ 577365 h 984614"/>
                <a:gd name="connsiteX237" fmla="*/ 718450 w 1606274"/>
                <a:gd name="connsiteY237" fmla="*/ 569268 h 984614"/>
                <a:gd name="connsiteX238" fmla="*/ 716354 w 1606274"/>
                <a:gd name="connsiteY238" fmla="*/ 559458 h 984614"/>
                <a:gd name="connsiteX239" fmla="*/ 713306 w 1606274"/>
                <a:gd name="connsiteY239" fmla="*/ 553742 h 984614"/>
                <a:gd name="connsiteX240" fmla="*/ 688351 w 1606274"/>
                <a:gd name="connsiteY240" fmla="*/ 553647 h 984614"/>
                <a:gd name="connsiteX241" fmla="*/ 688732 w 1606274"/>
                <a:gd name="connsiteY241" fmla="*/ 554886 h 984614"/>
                <a:gd name="connsiteX242" fmla="*/ 696828 w 1606274"/>
                <a:gd name="connsiteY242" fmla="*/ 575936 h 984614"/>
                <a:gd name="connsiteX243" fmla="*/ 703876 w 1606274"/>
                <a:gd name="connsiteY243" fmla="*/ 590700 h 984614"/>
                <a:gd name="connsiteX244" fmla="*/ 703876 w 1606274"/>
                <a:gd name="connsiteY244" fmla="*/ 595938 h 984614"/>
                <a:gd name="connsiteX245" fmla="*/ 700733 w 1606274"/>
                <a:gd name="connsiteY245" fmla="*/ 610321 h 984614"/>
                <a:gd name="connsiteX246" fmla="*/ 698257 w 1606274"/>
                <a:gd name="connsiteY246" fmla="*/ 649278 h 984614"/>
                <a:gd name="connsiteX247" fmla="*/ 694066 w 1606274"/>
                <a:gd name="connsiteY247" fmla="*/ 673853 h 984614"/>
                <a:gd name="connsiteX248" fmla="*/ 699304 w 1606274"/>
                <a:gd name="connsiteY248" fmla="*/ 699475 h 984614"/>
                <a:gd name="connsiteX249" fmla="*/ 701019 w 1606274"/>
                <a:gd name="connsiteY249" fmla="*/ 720144 h 984614"/>
                <a:gd name="connsiteX250" fmla="*/ 705972 w 1606274"/>
                <a:gd name="connsiteY250" fmla="*/ 740813 h 984614"/>
                <a:gd name="connsiteX251" fmla="*/ 717878 w 1606274"/>
                <a:gd name="connsiteY251" fmla="*/ 754529 h 984614"/>
                <a:gd name="connsiteX252" fmla="*/ 725974 w 1606274"/>
                <a:gd name="connsiteY252" fmla="*/ 763292 h 984614"/>
                <a:gd name="connsiteX253" fmla="*/ 732261 w 1606274"/>
                <a:gd name="connsiteY253" fmla="*/ 773103 h 984614"/>
                <a:gd name="connsiteX254" fmla="*/ 734356 w 1606274"/>
                <a:gd name="connsiteY254" fmla="*/ 785390 h 984614"/>
                <a:gd name="connsiteX255" fmla="*/ 750835 w 1606274"/>
                <a:gd name="connsiteY255" fmla="*/ 803297 h 984614"/>
                <a:gd name="connsiteX256" fmla="*/ 758931 w 1606274"/>
                <a:gd name="connsiteY256" fmla="*/ 818061 h 984614"/>
                <a:gd name="connsiteX257" fmla="*/ 778552 w 1606274"/>
                <a:gd name="connsiteY257" fmla="*/ 826158 h 984614"/>
                <a:gd name="connsiteX258" fmla="*/ 791887 w 1606274"/>
                <a:gd name="connsiteY258" fmla="*/ 828920 h 984614"/>
                <a:gd name="connsiteX259" fmla="*/ 806651 w 1606274"/>
                <a:gd name="connsiteY259" fmla="*/ 846446 h 984614"/>
                <a:gd name="connsiteX260" fmla="*/ 810175 w 1606274"/>
                <a:gd name="connsiteY260" fmla="*/ 856447 h 984614"/>
                <a:gd name="connsiteX261" fmla="*/ 846561 w 1606274"/>
                <a:gd name="connsiteY261" fmla="*/ 851684 h 984614"/>
                <a:gd name="connsiteX262" fmla="*/ 864182 w 1606274"/>
                <a:gd name="connsiteY262" fmla="*/ 861019 h 984614"/>
                <a:gd name="connsiteX263" fmla="*/ 905044 w 1606274"/>
                <a:gd name="connsiteY263" fmla="*/ 875211 h 984614"/>
                <a:gd name="connsiteX264" fmla="*/ 950002 w 1606274"/>
                <a:gd name="connsiteY264" fmla="*/ 874830 h 984614"/>
                <a:gd name="connsiteX265" fmla="*/ 955241 w 1606274"/>
                <a:gd name="connsiteY265" fmla="*/ 868067 h 984614"/>
                <a:gd name="connsiteX266" fmla="*/ 980006 w 1606274"/>
                <a:gd name="connsiteY266" fmla="*/ 868067 h 984614"/>
                <a:gd name="connsiteX267" fmla="*/ 998008 w 1606274"/>
                <a:gd name="connsiteY267" fmla="*/ 884165 h 984614"/>
                <a:gd name="connsiteX268" fmla="*/ 1008105 w 1606274"/>
                <a:gd name="connsiteY268" fmla="*/ 896547 h 984614"/>
                <a:gd name="connsiteX269" fmla="*/ 1013725 w 1606274"/>
                <a:gd name="connsiteY269" fmla="*/ 906644 h 984614"/>
                <a:gd name="connsiteX270" fmla="*/ 1032108 w 1606274"/>
                <a:gd name="connsiteY270" fmla="*/ 915978 h 984614"/>
                <a:gd name="connsiteX271" fmla="*/ 1044490 w 1606274"/>
                <a:gd name="connsiteY271" fmla="*/ 901405 h 984614"/>
                <a:gd name="connsiteX272" fmla="*/ 1072589 w 1606274"/>
                <a:gd name="connsiteY272" fmla="*/ 917502 h 984614"/>
                <a:gd name="connsiteX273" fmla="*/ 1087543 w 1606274"/>
                <a:gd name="connsiteY273" fmla="*/ 938838 h 984614"/>
                <a:gd name="connsiteX274" fmla="*/ 1091258 w 1606274"/>
                <a:gd name="connsiteY274" fmla="*/ 950840 h 984614"/>
                <a:gd name="connsiteX275" fmla="*/ 1095735 w 1606274"/>
                <a:gd name="connsiteY275" fmla="*/ 960555 h 984614"/>
                <a:gd name="connsiteX276" fmla="*/ 1117833 w 1606274"/>
                <a:gd name="connsiteY276" fmla="*/ 968461 h 984614"/>
                <a:gd name="connsiteX277" fmla="*/ 1124405 w 1606274"/>
                <a:gd name="connsiteY277" fmla="*/ 970938 h 984614"/>
                <a:gd name="connsiteX278" fmla="*/ 1119833 w 1606274"/>
                <a:gd name="connsiteY278" fmla="*/ 950554 h 984614"/>
                <a:gd name="connsiteX279" fmla="*/ 1123738 w 1606274"/>
                <a:gd name="connsiteY279" fmla="*/ 935504 h 984614"/>
                <a:gd name="connsiteX280" fmla="*/ 1135359 w 1606274"/>
                <a:gd name="connsiteY280" fmla="*/ 925694 h 984614"/>
                <a:gd name="connsiteX281" fmla="*/ 1144789 w 1606274"/>
                <a:gd name="connsiteY281" fmla="*/ 922170 h 984614"/>
                <a:gd name="connsiteX282" fmla="*/ 1160219 w 1606274"/>
                <a:gd name="connsiteY282" fmla="*/ 909216 h 984614"/>
                <a:gd name="connsiteX283" fmla="*/ 1167934 w 1606274"/>
                <a:gd name="connsiteY283" fmla="*/ 906072 h 984614"/>
                <a:gd name="connsiteX284" fmla="*/ 1177745 w 1606274"/>
                <a:gd name="connsiteY284" fmla="*/ 899786 h 984614"/>
                <a:gd name="connsiteX285" fmla="*/ 1185841 w 1606274"/>
                <a:gd name="connsiteY285" fmla="*/ 900453 h 984614"/>
                <a:gd name="connsiteX286" fmla="*/ 1193557 w 1606274"/>
                <a:gd name="connsiteY286" fmla="*/ 902167 h 984614"/>
                <a:gd name="connsiteX287" fmla="*/ 1206511 w 1606274"/>
                <a:gd name="connsiteY287" fmla="*/ 902548 h 984614"/>
                <a:gd name="connsiteX288" fmla="*/ 1217083 w 1606274"/>
                <a:gd name="connsiteY288" fmla="*/ 907501 h 984614"/>
                <a:gd name="connsiteX289" fmla="*/ 1230418 w 1606274"/>
                <a:gd name="connsiteY289" fmla="*/ 911311 h 984614"/>
                <a:gd name="connsiteX290" fmla="*/ 1237467 w 1606274"/>
                <a:gd name="connsiteY290" fmla="*/ 905691 h 984614"/>
                <a:gd name="connsiteX291" fmla="*/ 1251469 w 1606274"/>
                <a:gd name="connsiteY291" fmla="*/ 915502 h 984614"/>
                <a:gd name="connsiteX292" fmla="*/ 1247944 w 1606274"/>
                <a:gd name="connsiteY292" fmla="*/ 907406 h 984614"/>
                <a:gd name="connsiteX293" fmla="*/ 1244801 w 1606274"/>
                <a:gd name="connsiteY293" fmla="*/ 898643 h 984614"/>
                <a:gd name="connsiteX294" fmla="*/ 1258517 w 1606274"/>
                <a:gd name="connsiteY294" fmla="*/ 891594 h 984614"/>
                <a:gd name="connsiteX295" fmla="*/ 1269757 w 1606274"/>
                <a:gd name="connsiteY295" fmla="*/ 889118 h 984614"/>
                <a:gd name="connsiteX296" fmla="*/ 1276043 w 1606274"/>
                <a:gd name="connsiteY296" fmla="*/ 893309 h 984614"/>
                <a:gd name="connsiteX297" fmla="*/ 1297093 w 1606274"/>
                <a:gd name="connsiteY297" fmla="*/ 890832 h 984614"/>
                <a:gd name="connsiteX298" fmla="*/ 1311857 w 1606274"/>
                <a:gd name="connsiteY298" fmla="*/ 901405 h 984614"/>
                <a:gd name="connsiteX299" fmla="*/ 1322716 w 1606274"/>
                <a:gd name="connsiteY299" fmla="*/ 903120 h 984614"/>
                <a:gd name="connsiteX300" fmla="*/ 1337479 w 1606274"/>
                <a:gd name="connsiteY300" fmla="*/ 898167 h 984614"/>
                <a:gd name="connsiteX301" fmla="*/ 1353291 w 1606274"/>
                <a:gd name="connsiteY301" fmla="*/ 915692 h 984614"/>
                <a:gd name="connsiteX302" fmla="*/ 1353672 w 1606274"/>
                <a:gd name="connsiteY302" fmla="*/ 933600 h 984614"/>
                <a:gd name="connsiteX303" fmla="*/ 1360339 w 1606274"/>
                <a:gd name="connsiteY303" fmla="*/ 949411 h 984614"/>
                <a:gd name="connsiteX304" fmla="*/ 1366626 w 1606274"/>
                <a:gd name="connsiteY304" fmla="*/ 965889 h 984614"/>
                <a:gd name="connsiteX305" fmla="*/ 1377484 w 1606274"/>
                <a:gd name="connsiteY305" fmla="*/ 979605 h 984614"/>
                <a:gd name="connsiteX306" fmla="*/ 1389391 w 1606274"/>
                <a:gd name="connsiteY306" fmla="*/ 981701 h 984614"/>
                <a:gd name="connsiteX307" fmla="*/ 1396439 w 1606274"/>
                <a:gd name="connsiteY307" fmla="*/ 963127 h 984614"/>
                <a:gd name="connsiteX308" fmla="*/ 1387676 w 1606274"/>
                <a:gd name="connsiteY308" fmla="*/ 931218 h 984614"/>
                <a:gd name="connsiteX309" fmla="*/ 1383104 w 1606274"/>
                <a:gd name="connsiteY309" fmla="*/ 916169 h 984614"/>
                <a:gd name="connsiteX310" fmla="*/ 1374341 w 1606274"/>
                <a:gd name="connsiteY310" fmla="*/ 885308 h 984614"/>
                <a:gd name="connsiteX311" fmla="*/ 1392915 w 1606274"/>
                <a:gd name="connsiteY311" fmla="*/ 852351 h 984614"/>
                <a:gd name="connsiteX312" fmla="*/ 1406917 w 1606274"/>
                <a:gd name="connsiteY312" fmla="*/ 844255 h 984614"/>
                <a:gd name="connsiteX313" fmla="*/ 1419871 w 1606274"/>
                <a:gd name="connsiteY313" fmla="*/ 831587 h 984614"/>
                <a:gd name="connsiteX314" fmla="*/ 1429300 w 1606274"/>
                <a:gd name="connsiteY314" fmla="*/ 828063 h 984614"/>
                <a:gd name="connsiteX315" fmla="*/ 1446160 w 1606274"/>
                <a:gd name="connsiteY315" fmla="*/ 816442 h 984614"/>
                <a:gd name="connsiteX316" fmla="*/ 1447588 w 1606274"/>
                <a:gd name="connsiteY316" fmla="*/ 805869 h 984614"/>
                <a:gd name="connsiteX317" fmla="*/ 1451398 w 1606274"/>
                <a:gd name="connsiteY317" fmla="*/ 800250 h 984614"/>
                <a:gd name="connsiteX318" fmla="*/ 1462257 w 1606274"/>
                <a:gd name="connsiteY318" fmla="*/ 800916 h 984614"/>
                <a:gd name="connsiteX319" fmla="*/ 1466162 w 1606274"/>
                <a:gd name="connsiteY319" fmla="*/ 791487 h 984614"/>
                <a:gd name="connsiteX320" fmla="*/ 1461209 w 1606274"/>
                <a:gd name="connsiteY320" fmla="*/ 786248 h 984614"/>
                <a:gd name="connsiteX321" fmla="*/ 1455589 w 1606274"/>
                <a:gd name="connsiteY321" fmla="*/ 775389 h 984614"/>
                <a:gd name="connsiteX322" fmla="*/ 1455208 w 1606274"/>
                <a:gd name="connsiteY322" fmla="*/ 767674 h 984614"/>
                <a:gd name="connsiteX323" fmla="*/ 1445017 w 1606274"/>
                <a:gd name="connsiteY323" fmla="*/ 754339 h 984614"/>
                <a:gd name="connsiteX324" fmla="*/ 1451303 w 1606274"/>
                <a:gd name="connsiteY324" fmla="*/ 748719 h 984614"/>
                <a:gd name="connsiteX325" fmla="*/ 1453780 w 1606274"/>
                <a:gd name="connsiteY325" fmla="*/ 728050 h 984614"/>
                <a:gd name="connsiteX326" fmla="*/ 1459018 w 1606274"/>
                <a:gd name="connsiteY326" fmla="*/ 728050 h 984614"/>
                <a:gd name="connsiteX327" fmla="*/ 1457590 w 1606274"/>
                <a:gd name="connsiteY327" fmla="*/ 743481 h 984614"/>
                <a:gd name="connsiteX328" fmla="*/ 1461781 w 1606274"/>
                <a:gd name="connsiteY328" fmla="*/ 762435 h 984614"/>
                <a:gd name="connsiteX329" fmla="*/ 1468829 w 1606274"/>
                <a:gd name="connsiteY329" fmla="*/ 757863 h 984614"/>
                <a:gd name="connsiteX330" fmla="*/ 1471306 w 1606274"/>
                <a:gd name="connsiteY330" fmla="*/ 737194 h 984614"/>
                <a:gd name="connsiteX331" fmla="*/ 1471972 w 1606274"/>
                <a:gd name="connsiteY331" fmla="*/ 730527 h 984614"/>
                <a:gd name="connsiteX332" fmla="*/ 1483212 w 1606274"/>
                <a:gd name="connsiteY332" fmla="*/ 729860 h 984614"/>
                <a:gd name="connsiteX333" fmla="*/ 1491594 w 1606274"/>
                <a:gd name="connsiteY333" fmla="*/ 710238 h 984614"/>
                <a:gd name="connsiteX334" fmla="*/ 1500357 w 1606274"/>
                <a:gd name="connsiteY334" fmla="*/ 705666 h 984614"/>
                <a:gd name="connsiteX335" fmla="*/ 1523503 w 1606274"/>
                <a:gd name="connsiteY335" fmla="*/ 699380 h 984614"/>
                <a:gd name="connsiteX336" fmla="*/ 1499309 w 1606274"/>
                <a:gd name="connsiteY336" fmla="*/ 698713 h 984614"/>
                <a:gd name="connsiteX337" fmla="*/ 1524931 w 1606274"/>
                <a:gd name="connsiteY337" fmla="*/ 690617 h 984614"/>
                <a:gd name="connsiteX338" fmla="*/ 1532647 w 1606274"/>
                <a:gd name="connsiteY338" fmla="*/ 683949 h 984614"/>
                <a:gd name="connsiteX339" fmla="*/ 1545982 w 1606274"/>
                <a:gd name="connsiteY339" fmla="*/ 684997 h 984614"/>
                <a:gd name="connsiteX340" fmla="*/ 1541791 w 1606274"/>
                <a:gd name="connsiteY340" fmla="*/ 672710 h 984614"/>
                <a:gd name="connsiteX341" fmla="*/ 1543886 w 1606274"/>
                <a:gd name="connsiteY341" fmla="*/ 664613 h 984614"/>
                <a:gd name="connsiteX342" fmla="*/ 1554078 w 1606274"/>
                <a:gd name="connsiteY342" fmla="*/ 647373 h 984614"/>
                <a:gd name="connsiteX343" fmla="*/ 1563222 w 1606274"/>
                <a:gd name="connsiteY343" fmla="*/ 641754 h 984614"/>
                <a:gd name="connsiteX344" fmla="*/ 1574842 w 1606274"/>
                <a:gd name="connsiteY344" fmla="*/ 630228 h 984614"/>
                <a:gd name="connsiteX345" fmla="*/ 1594464 w 1606274"/>
                <a:gd name="connsiteY345" fmla="*/ 630895 h 984614"/>
                <a:gd name="connsiteX346" fmla="*/ 1606275 w 1606274"/>
                <a:gd name="connsiteY346" fmla="*/ 622037 h 984614"/>
                <a:gd name="connsiteX347" fmla="*/ 1593226 w 1606274"/>
                <a:gd name="connsiteY347" fmla="*/ 578317 h 98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606274" h="984614">
                  <a:moveTo>
                    <a:pt x="602054" y="399628"/>
                  </a:moveTo>
                  <a:cubicBezTo>
                    <a:pt x="604435" y="393532"/>
                    <a:pt x="604816" y="389817"/>
                    <a:pt x="587100" y="382769"/>
                  </a:cubicBezTo>
                  <a:cubicBezTo>
                    <a:pt x="569288" y="375720"/>
                    <a:pt x="571193" y="371053"/>
                    <a:pt x="559001" y="349527"/>
                  </a:cubicBezTo>
                  <a:cubicBezTo>
                    <a:pt x="546809" y="328000"/>
                    <a:pt x="524806" y="318665"/>
                    <a:pt x="524806" y="310760"/>
                  </a:cubicBezTo>
                  <a:cubicBezTo>
                    <a:pt x="524806" y="302759"/>
                    <a:pt x="503280" y="303711"/>
                    <a:pt x="503280" y="309807"/>
                  </a:cubicBezTo>
                  <a:cubicBezTo>
                    <a:pt x="503280" y="315903"/>
                    <a:pt x="493945" y="317808"/>
                    <a:pt x="488802" y="321047"/>
                  </a:cubicBezTo>
                  <a:cubicBezTo>
                    <a:pt x="483658" y="324285"/>
                    <a:pt x="481277" y="319142"/>
                    <a:pt x="476610" y="313046"/>
                  </a:cubicBezTo>
                  <a:cubicBezTo>
                    <a:pt x="471943" y="306950"/>
                    <a:pt x="460703" y="300854"/>
                    <a:pt x="460703" y="297139"/>
                  </a:cubicBezTo>
                  <a:cubicBezTo>
                    <a:pt x="460703" y="293424"/>
                    <a:pt x="457941" y="285423"/>
                    <a:pt x="449940" y="289233"/>
                  </a:cubicBezTo>
                  <a:cubicBezTo>
                    <a:pt x="442034" y="292948"/>
                    <a:pt x="437748" y="289233"/>
                    <a:pt x="435462" y="291996"/>
                  </a:cubicBezTo>
                  <a:cubicBezTo>
                    <a:pt x="433081" y="294853"/>
                    <a:pt x="427080" y="290281"/>
                    <a:pt x="427080" y="290281"/>
                  </a:cubicBezTo>
                  <a:lnTo>
                    <a:pt x="427080" y="47774"/>
                  </a:lnTo>
                  <a:cubicBezTo>
                    <a:pt x="424318" y="47489"/>
                    <a:pt x="421746" y="47012"/>
                    <a:pt x="419841" y="46250"/>
                  </a:cubicBezTo>
                  <a:cubicBezTo>
                    <a:pt x="409649" y="42440"/>
                    <a:pt x="394600" y="35392"/>
                    <a:pt x="386503" y="37106"/>
                  </a:cubicBezTo>
                  <a:cubicBezTo>
                    <a:pt x="378407" y="38821"/>
                    <a:pt x="362310" y="40916"/>
                    <a:pt x="356690" y="38154"/>
                  </a:cubicBezTo>
                  <a:cubicBezTo>
                    <a:pt x="351070" y="35392"/>
                    <a:pt x="343355" y="32915"/>
                    <a:pt x="331830" y="34630"/>
                  </a:cubicBezTo>
                  <a:cubicBezTo>
                    <a:pt x="320209" y="36344"/>
                    <a:pt x="312875" y="28343"/>
                    <a:pt x="298111" y="24819"/>
                  </a:cubicBezTo>
                  <a:cubicBezTo>
                    <a:pt x="283348" y="21295"/>
                    <a:pt x="262678" y="25867"/>
                    <a:pt x="257725" y="27581"/>
                  </a:cubicBezTo>
                  <a:cubicBezTo>
                    <a:pt x="252772" y="29296"/>
                    <a:pt x="253820" y="22343"/>
                    <a:pt x="247534" y="23009"/>
                  </a:cubicBezTo>
                  <a:cubicBezTo>
                    <a:pt x="241247" y="23676"/>
                    <a:pt x="246105" y="20247"/>
                    <a:pt x="242581" y="14913"/>
                  </a:cubicBezTo>
                  <a:cubicBezTo>
                    <a:pt x="239056" y="9674"/>
                    <a:pt x="221530" y="14532"/>
                    <a:pt x="215244" y="15294"/>
                  </a:cubicBezTo>
                  <a:cubicBezTo>
                    <a:pt x="208957" y="15961"/>
                    <a:pt x="207148" y="12151"/>
                    <a:pt x="207529" y="9008"/>
                  </a:cubicBezTo>
                  <a:cubicBezTo>
                    <a:pt x="207910" y="5864"/>
                    <a:pt x="201909" y="6912"/>
                    <a:pt x="199432" y="11103"/>
                  </a:cubicBezTo>
                  <a:cubicBezTo>
                    <a:pt x="196956" y="15294"/>
                    <a:pt x="190003" y="16056"/>
                    <a:pt x="187145" y="13199"/>
                  </a:cubicBezTo>
                  <a:cubicBezTo>
                    <a:pt x="184383" y="10436"/>
                    <a:pt x="193146" y="9293"/>
                    <a:pt x="193432" y="6150"/>
                  </a:cubicBezTo>
                  <a:cubicBezTo>
                    <a:pt x="193813" y="3007"/>
                    <a:pt x="184288" y="1197"/>
                    <a:pt x="180763" y="149"/>
                  </a:cubicBezTo>
                  <a:cubicBezTo>
                    <a:pt x="177239" y="-898"/>
                    <a:pt x="171619" y="3674"/>
                    <a:pt x="164285" y="10341"/>
                  </a:cubicBezTo>
                  <a:cubicBezTo>
                    <a:pt x="156951" y="17009"/>
                    <a:pt x="145997" y="16342"/>
                    <a:pt x="139330" y="15580"/>
                  </a:cubicBezTo>
                  <a:cubicBezTo>
                    <a:pt x="132662" y="14913"/>
                    <a:pt x="124280" y="16247"/>
                    <a:pt x="124566" y="20152"/>
                  </a:cubicBezTo>
                  <a:cubicBezTo>
                    <a:pt x="124947" y="23962"/>
                    <a:pt x="132948" y="23676"/>
                    <a:pt x="128090" y="28534"/>
                  </a:cubicBezTo>
                  <a:cubicBezTo>
                    <a:pt x="123137" y="33487"/>
                    <a:pt x="121423" y="21866"/>
                    <a:pt x="116470" y="27105"/>
                  </a:cubicBezTo>
                  <a:cubicBezTo>
                    <a:pt x="111517" y="32344"/>
                    <a:pt x="96848" y="32058"/>
                    <a:pt x="93324" y="31296"/>
                  </a:cubicBezTo>
                  <a:cubicBezTo>
                    <a:pt x="90085" y="30915"/>
                    <a:pt x="78465" y="43488"/>
                    <a:pt x="74941" y="47012"/>
                  </a:cubicBezTo>
                  <a:cubicBezTo>
                    <a:pt x="71416" y="50537"/>
                    <a:pt x="77703" y="53680"/>
                    <a:pt x="68273" y="63872"/>
                  </a:cubicBezTo>
                  <a:cubicBezTo>
                    <a:pt x="58843" y="74063"/>
                    <a:pt x="33507" y="71968"/>
                    <a:pt x="28268" y="71968"/>
                  </a:cubicBezTo>
                  <a:cubicBezTo>
                    <a:pt x="23029" y="71968"/>
                    <a:pt x="26839" y="77969"/>
                    <a:pt x="24077" y="81779"/>
                  </a:cubicBezTo>
                  <a:cubicBezTo>
                    <a:pt x="21315" y="85589"/>
                    <a:pt x="27220" y="89113"/>
                    <a:pt x="41603" y="93018"/>
                  </a:cubicBezTo>
                  <a:cubicBezTo>
                    <a:pt x="55986" y="96828"/>
                    <a:pt x="65797" y="115783"/>
                    <a:pt x="67606" y="120355"/>
                  </a:cubicBezTo>
                  <a:cubicBezTo>
                    <a:pt x="69321" y="124927"/>
                    <a:pt x="87228" y="119974"/>
                    <a:pt x="94276" y="121022"/>
                  </a:cubicBezTo>
                  <a:cubicBezTo>
                    <a:pt x="101325" y="122069"/>
                    <a:pt x="93610" y="131880"/>
                    <a:pt x="99515" y="134738"/>
                  </a:cubicBezTo>
                  <a:cubicBezTo>
                    <a:pt x="105516" y="137500"/>
                    <a:pt x="114565" y="133309"/>
                    <a:pt x="116374" y="138262"/>
                  </a:cubicBezTo>
                  <a:cubicBezTo>
                    <a:pt x="118089" y="143215"/>
                    <a:pt x="104468" y="138262"/>
                    <a:pt x="97420" y="143501"/>
                  </a:cubicBezTo>
                  <a:cubicBezTo>
                    <a:pt x="90371" y="148739"/>
                    <a:pt x="86942" y="151216"/>
                    <a:pt x="84085" y="147311"/>
                  </a:cubicBezTo>
                  <a:cubicBezTo>
                    <a:pt x="81322" y="143501"/>
                    <a:pt x="69702" y="145882"/>
                    <a:pt x="63701" y="146644"/>
                  </a:cubicBezTo>
                  <a:cubicBezTo>
                    <a:pt x="57700" y="147311"/>
                    <a:pt x="63320" y="139310"/>
                    <a:pt x="63701" y="135785"/>
                  </a:cubicBezTo>
                  <a:cubicBezTo>
                    <a:pt x="64082" y="132261"/>
                    <a:pt x="55605" y="129785"/>
                    <a:pt x="44080" y="136452"/>
                  </a:cubicBezTo>
                  <a:cubicBezTo>
                    <a:pt x="32459" y="143120"/>
                    <a:pt x="36745" y="140643"/>
                    <a:pt x="35317" y="145882"/>
                  </a:cubicBezTo>
                  <a:cubicBezTo>
                    <a:pt x="33888" y="151121"/>
                    <a:pt x="29030" y="142739"/>
                    <a:pt x="21601" y="147311"/>
                  </a:cubicBezTo>
                  <a:cubicBezTo>
                    <a:pt x="14266" y="151883"/>
                    <a:pt x="2265" y="155026"/>
                    <a:pt x="169" y="159598"/>
                  </a:cubicBezTo>
                  <a:cubicBezTo>
                    <a:pt x="-1926" y="164170"/>
                    <a:pt x="15981" y="167313"/>
                    <a:pt x="22934" y="168742"/>
                  </a:cubicBezTo>
                  <a:cubicBezTo>
                    <a:pt x="29983" y="170171"/>
                    <a:pt x="14552" y="174743"/>
                    <a:pt x="20172" y="176457"/>
                  </a:cubicBezTo>
                  <a:cubicBezTo>
                    <a:pt x="25792" y="178172"/>
                    <a:pt x="23315" y="183506"/>
                    <a:pt x="32078" y="188078"/>
                  </a:cubicBezTo>
                  <a:cubicBezTo>
                    <a:pt x="40841" y="192650"/>
                    <a:pt x="60463" y="188078"/>
                    <a:pt x="65797" y="188078"/>
                  </a:cubicBezTo>
                  <a:cubicBezTo>
                    <a:pt x="71131" y="188078"/>
                    <a:pt x="75988" y="194364"/>
                    <a:pt x="80179" y="189792"/>
                  </a:cubicBezTo>
                  <a:cubicBezTo>
                    <a:pt x="84370" y="185220"/>
                    <a:pt x="100182" y="172647"/>
                    <a:pt x="108278" y="179981"/>
                  </a:cubicBezTo>
                  <a:cubicBezTo>
                    <a:pt x="116374" y="187316"/>
                    <a:pt x="99515" y="186268"/>
                    <a:pt x="103706" y="190840"/>
                  </a:cubicBezTo>
                  <a:cubicBezTo>
                    <a:pt x="107897" y="195412"/>
                    <a:pt x="113136" y="206270"/>
                    <a:pt x="105421" y="211890"/>
                  </a:cubicBezTo>
                  <a:cubicBezTo>
                    <a:pt x="97801" y="217510"/>
                    <a:pt x="90371" y="213700"/>
                    <a:pt x="86180" y="213319"/>
                  </a:cubicBezTo>
                  <a:cubicBezTo>
                    <a:pt x="81989" y="212938"/>
                    <a:pt x="84466" y="221034"/>
                    <a:pt x="77798" y="226273"/>
                  </a:cubicBezTo>
                  <a:cubicBezTo>
                    <a:pt x="71131" y="231512"/>
                    <a:pt x="66178" y="220653"/>
                    <a:pt x="57796" y="220653"/>
                  </a:cubicBezTo>
                  <a:cubicBezTo>
                    <a:pt x="49414" y="220653"/>
                    <a:pt x="51128" y="231512"/>
                    <a:pt x="51509" y="236750"/>
                  </a:cubicBezTo>
                  <a:cubicBezTo>
                    <a:pt x="51890" y="241989"/>
                    <a:pt x="38841" y="235703"/>
                    <a:pt x="35698" y="248371"/>
                  </a:cubicBezTo>
                  <a:cubicBezTo>
                    <a:pt x="32554" y="261039"/>
                    <a:pt x="19219" y="250085"/>
                    <a:pt x="27982" y="262373"/>
                  </a:cubicBezTo>
                  <a:cubicBezTo>
                    <a:pt x="36745" y="274660"/>
                    <a:pt x="35317" y="266945"/>
                    <a:pt x="42365" y="271802"/>
                  </a:cubicBezTo>
                  <a:cubicBezTo>
                    <a:pt x="49414" y="276756"/>
                    <a:pt x="34650" y="285519"/>
                    <a:pt x="41698" y="286852"/>
                  </a:cubicBezTo>
                  <a:cubicBezTo>
                    <a:pt x="48747" y="288281"/>
                    <a:pt x="56462" y="300854"/>
                    <a:pt x="61320" y="305426"/>
                  </a:cubicBezTo>
                  <a:cubicBezTo>
                    <a:pt x="66273" y="309998"/>
                    <a:pt x="72559" y="302949"/>
                    <a:pt x="79894" y="302663"/>
                  </a:cubicBezTo>
                  <a:cubicBezTo>
                    <a:pt x="87228" y="302283"/>
                    <a:pt x="83704" y="292091"/>
                    <a:pt x="87990" y="295996"/>
                  </a:cubicBezTo>
                  <a:cubicBezTo>
                    <a:pt x="92181" y="299806"/>
                    <a:pt x="98182" y="311046"/>
                    <a:pt x="94276" y="313903"/>
                  </a:cubicBezTo>
                  <a:cubicBezTo>
                    <a:pt x="90371" y="316665"/>
                    <a:pt x="93610" y="325428"/>
                    <a:pt x="92848" y="329714"/>
                  </a:cubicBezTo>
                  <a:cubicBezTo>
                    <a:pt x="92181" y="333906"/>
                    <a:pt x="108945" y="332572"/>
                    <a:pt x="109993" y="327619"/>
                  </a:cubicBezTo>
                  <a:cubicBezTo>
                    <a:pt x="111040" y="322666"/>
                    <a:pt x="124375" y="321333"/>
                    <a:pt x="131710" y="329333"/>
                  </a:cubicBezTo>
                  <a:cubicBezTo>
                    <a:pt x="139139" y="337525"/>
                    <a:pt x="141616" y="338858"/>
                    <a:pt x="141616" y="332572"/>
                  </a:cubicBezTo>
                  <a:cubicBezTo>
                    <a:pt x="141616" y="326285"/>
                    <a:pt x="147902" y="319237"/>
                    <a:pt x="148283" y="324476"/>
                  </a:cubicBezTo>
                  <a:cubicBezTo>
                    <a:pt x="148664" y="329714"/>
                    <a:pt x="154570" y="331143"/>
                    <a:pt x="165428" y="326190"/>
                  </a:cubicBezTo>
                  <a:cubicBezTo>
                    <a:pt x="176287" y="321237"/>
                    <a:pt x="171429" y="326571"/>
                    <a:pt x="165809" y="333525"/>
                  </a:cubicBezTo>
                  <a:cubicBezTo>
                    <a:pt x="158094" y="343240"/>
                    <a:pt x="165809" y="357337"/>
                    <a:pt x="160189" y="358766"/>
                  </a:cubicBezTo>
                  <a:cubicBezTo>
                    <a:pt x="154570" y="360194"/>
                    <a:pt x="149998" y="374577"/>
                    <a:pt x="140854" y="375625"/>
                  </a:cubicBezTo>
                  <a:cubicBezTo>
                    <a:pt x="131710" y="376673"/>
                    <a:pt x="116279" y="393913"/>
                    <a:pt x="114184" y="396675"/>
                  </a:cubicBezTo>
                  <a:cubicBezTo>
                    <a:pt x="112088" y="399533"/>
                    <a:pt x="92467" y="391056"/>
                    <a:pt x="89609" y="399152"/>
                  </a:cubicBezTo>
                  <a:cubicBezTo>
                    <a:pt x="86847" y="407248"/>
                    <a:pt x="74941" y="413249"/>
                    <a:pt x="77989" y="416392"/>
                  </a:cubicBezTo>
                  <a:cubicBezTo>
                    <a:pt x="80084" y="418487"/>
                    <a:pt x="96181" y="410391"/>
                    <a:pt x="96943" y="406200"/>
                  </a:cubicBezTo>
                  <a:cubicBezTo>
                    <a:pt x="97610" y="402009"/>
                    <a:pt x="99706" y="402676"/>
                    <a:pt x="102563" y="405819"/>
                  </a:cubicBezTo>
                  <a:cubicBezTo>
                    <a:pt x="105325" y="408962"/>
                    <a:pt x="112374" y="404390"/>
                    <a:pt x="115517" y="401628"/>
                  </a:cubicBezTo>
                  <a:cubicBezTo>
                    <a:pt x="118660" y="398866"/>
                    <a:pt x="123899" y="399914"/>
                    <a:pt x="127138" y="400200"/>
                  </a:cubicBezTo>
                  <a:cubicBezTo>
                    <a:pt x="130281" y="400581"/>
                    <a:pt x="131710" y="396389"/>
                    <a:pt x="141139" y="394580"/>
                  </a:cubicBezTo>
                  <a:cubicBezTo>
                    <a:pt x="150569" y="392865"/>
                    <a:pt x="148474" y="390008"/>
                    <a:pt x="150569" y="385150"/>
                  </a:cubicBezTo>
                  <a:cubicBezTo>
                    <a:pt x="152665" y="380197"/>
                    <a:pt x="175144" y="369719"/>
                    <a:pt x="179335" y="368672"/>
                  </a:cubicBezTo>
                  <a:cubicBezTo>
                    <a:pt x="183526" y="367624"/>
                    <a:pt x="181049" y="360575"/>
                    <a:pt x="185621" y="360290"/>
                  </a:cubicBezTo>
                  <a:cubicBezTo>
                    <a:pt x="190193" y="359909"/>
                    <a:pt x="197242" y="354289"/>
                    <a:pt x="203147" y="349431"/>
                  </a:cubicBezTo>
                  <a:cubicBezTo>
                    <a:pt x="209148" y="344478"/>
                    <a:pt x="210481" y="346669"/>
                    <a:pt x="215053" y="344859"/>
                  </a:cubicBezTo>
                  <a:cubicBezTo>
                    <a:pt x="219625" y="343145"/>
                    <a:pt x="216101" y="334001"/>
                    <a:pt x="220673" y="333239"/>
                  </a:cubicBezTo>
                  <a:cubicBezTo>
                    <a:pt x="225245" y="332572"/>
                    <a:pt x="228769" y="329048"/>
                    <a:pt x="228769" y="325142"/>
                  </a:cubicBezTo>
                  <a:cubicBezTo>
                    <a:pt x="228769" y="321333"/>
                    <a:pt x="217149" y="321333"/>
                    <a:pt x="216101" y="318856"/>
                  </a:cubicBezTo>
                  <a:cubicBezTo>
                    <a:pt x="215053" y="316379"/>
                    <a:pt x="225245" y="307235"/>
                    <a:pt x="229055" y="307617"/>
                  </a:cubicBezTo>
                  <a:cubicBezTo>
                    <a:pt x="232960" y="307998"/>
                    <a:pt x="239247" y="303806"/>
                    <a:pt x="239533" y="298187"/>
                  </a:cubicBezTo>
                  <a:cubicBezTo>
                    <a:pt x="239914" y="292567"/>
                    <a:pt x="245533" y="291519"/>
                    <a:pt x="250105" y="286662"/>
                  </a:cubicBezTo>
                  <a:cubicBezTo>
                    <a:pt x="254677" y="281708"/>
                    <a:pt x="253630" y="277517"/>
                    <a:pt x="258202" y="277232"/>
                  </a:cubicBezTo>
                  <a:cubicBezTo>
                    <a:pt x="262774" y="276851"/>
                    <a:pt x="266965" y="270564"/>
                    <a:pt x="271918" y="267802"/>
                  </a:cubicBezTo>
                  <a:cubicBezTo>
                    <a:pt x="276871" y="265040"/>
                    <a:pt x="271918" y="271326"/>
                    <a:pt x="281347" y="271707"/>
                  </a:cubicBezTo>
                  <a:cubicBezTo>
                    <a:pt x="290777" y="272088"/>
                    <a:pt x="288682" y="280851"/>
                    <a:pt x="281728" y="277708"/>
                  </a:cubicBezTo>
                  <a:cubicBezTo>
                    <a:pt x="274966" y="274374"/>
                    <a:pt x="271822" y="274660"/>
                    <a:pt x="265441" y="280661"/>
                  </a:cubicBezTo>
                  <a:cubicBezTo>
                    <a:pt x="259154" y="286662"/>
                    <a:pt x="264012" y="288376"/>
                    <a:pt x="259154" y="295044"/>
                  </a:cubicBezTo>
                  <a:cubicBezTo>
                    <a:pt x="254201" y="301711"/>
                    <a:pt x="253915" y="305902"/>
                    <a:pt x="260202" y="306569"/>
                  </a:cubicBezTo>
                  <a:cubicBezTo>
                    <a:pt x="266488" y="307235"/>
                    <a:pt x="260583" y="311808"/>
                    <a:pt x="254582" y="313617"/>
                  </a:cubicBezTo>
                  <a:cubicBezTo>
                    <a:pt x="248581" y="315332"/>
                    <a:pt x="252868" y="318856"/>
                    <a:pt x="260869" y="318856"/>
                  </a:cubicBezTo>
                  <a:cubicBezTo>
                    <a:pt x="268965" y="318856"/>
                    <a:pt x="280871" y="307235"/>
                    <a:pt x="292111" y="301616"/>
                  </a:cubicBezTo>
                  <a:cubicBezTo>
                    <a:pt x="303350" y="295996"/>
                    <a:pt x="311732" y="301616"/>
                    <a:pt x="314875" y="300568"/>
                  </a:cubicBezTo>
                  <a:cubicBezTo>
                    <a:pt x="318019" y="299520"/>
                    <a:pt x="311351" y="294281"/>
                    <a:pt x="315256" y="292472"/>
                  </a:cubicBezTo>
                  <a:cubicBezTo>
                    <a:pt x="319066" y="290757"/>
                    <a:pt x="310684" y="289614"/>
                    <a:pt x="308208" y="283042"/>
                  </a:cubicBezTo>
                  <a:cubicBezTo>
                    <a:pt x="305731" y="276375"/>
                    <a:pt x="312018" y="280565"/>
                    <a:pt x="313447" y="275327"/>
                  </a:cubicBezTo>
                  <a:cubicBezTo>
                    <a:pt x="314875" y="270088"/>
                    <a:pt x="318685" y="272183"/>
                    <a:pt x="322210" y="274660"/>
                  </a:cubicBezTo>
                  <a:cubicBezTo>
                    <a:pt x="325734" y="277137"/>
                    <a:pt x="330592" y="272183"/>
                    <a:pt x="333830" y="278851"/>
                  </a:cubicBezTo>
                  <a:cubicBezTo>
                    <a:pt x="336973" y="285519"/>
                    <a:pt x="340498" y="277137"/>
                    <a:pt x="346117" y="281613"/>
                  </a:cubicBezTo>
                  <a:cubicBezTo>
                    <a:pt x="351737" y="286185"/>
                    <a:pt x="345070" y="285519"/>
                    <a:pt x="339069" y="286852"/>
                  </a:cubicBezTo>
                  <a:cubicBezTo>
                    <a:pt x="333068" y="288281"/>
                    <a:pt x="336307" y="296282"/>
                    <a:pt x="340783" y="292472"/>
                  </a:cubicBezTo>
                  <a:cubicBezTo>
                    <a:pt x="345355" y="288567"/>
                    <a:pt x="349165" y="286185"/>
                    <a:pt x="353452" y="289995"/>
                  </a:cubicBezTo>
                  <a:cubicBezTo>
                    <a:pt x="357643" y="293805"/>
                    <a:pt x="359452" y="292091"/>
                    <a:pt x="362881" y="288567"/>
                  </a:cubicBezTo>
                  <a:cubicBezTo>
                    <a:pt x="366406" y="285042"/>
                    <a:pt x="366406" y="288948"/>
                    <a:pt x="366406" y="291710"/>
                  </a:cubicBezTo>
                  <a:cubicBezTo>
                    <a:pt x="366406" y="294472"/>
                    <a:pt x="373740" y="295520"/>
                    <a:pt x="384313" y="297329"/>
                  </a:cubicBezTo>
                  <a:cubicBezTo>
                    <a:pt x="394790" y="299044"/>
                    <a:pt x="413745" y="296663"/>
                    <a:pt x="418698" y="296282"/>
                  </a:cubicBezTo>
                  <a:cubicBezTo>
                    <a:pt x="423651" y="295901"/>
                    <a:pt x="421841" y="303616"/>
                    <a:pt x="432700" y="305712"/>
                  </a:cubicBezTo>
                  <a:cubicBezTo>
                    <a:pt x="443558" y="307807"/>
                    <a:pt x="446416" y="294853"/>
                    <a:pt x="452035" y="299425"/>
                  </a:cubicBezTo>
                  <a:cubicBezTo>
                    <a:pt x="457655" y="303997"/>
                    <a:pt x="452035" y="305712"/>
                    <a:pt x="448892" y="309236"/>
                  </a:cubicBezTo>
                  <a:cubicBezTo>
                    <a:pt x="445749" y="312760"/>
                    <a:pt x="452416" y="313046"/>
                    <a:pt x="456607" y="314856"/>
                  </a:cubicBezTo>
                  <a:cubicBezTo>
                    <a:pt x="460798" y="316570"/>
                    <a:pt x="470609" y="319427"/>
                    <a:pt x="475181" y="324000"/>
                  </a:cubicBezTo>
                  <a:cubicBezTo>
                    <a:pt x="479753" y="328571"/>
                    <a:pt x="482515" y="333429"/>
                    <a:pt x="493755" y="339049"/>
                  </a:cubicBezTo>
                  <a:cubicBezTo>
                    <a:pt x="504994" y="344669"/>
                    <a:pt x="494136" y="325047"/>
                    <a:pt x="502899" y="331334"/>
                  </a:cubicBezTo>
                  <a:cubicBezTo>
                    <a:pt x="511662" y="337620"/>
                    <a:pt x="508519" y="331715"/>
                    <a:pt x="515567" y="338001"/>
                  </a:cubicBezTo>
                  <a:cubicBezTo>
                    <a:pt x="522616" y="344288"/>
                    <a:pt x="520139" y="335239"/>
                    <a:pt x="516996" y="324666"/>
                  </a:cubicBezTo>
                  <a:cubicBezTo>
                    <a:pt x="513853" y="314094"/>
                    <a:pt x="520139" y="321142"/>
                    <a:pt x="523282" y="326095"/>
                  </a:cubicBezTo>
                  <a:cubicBezTo>
                    <a:pt x="526426" y="331048"/>
                    <a:pt x="526426" y="340478"/>
                    <a:pt x="524330" y="346764"/>
                  </a:cubicBezTo>
                  <a:cubicBezTo>
                    <a:pt x="522235" y="353051"/>
                    <a:pt x="511662" y="347812"/>
                    <a:pt x="512710" y="344288"/>
                  </a:cubicBezTo>
                  <a:cubicBezTo>
                    <a:pt x="513757" y="340763"/>
                    <a:pt x="502232" y="342192"/>
                    <a:pt x="501851" y="347050"/>
                  </a:cubicBezTo>
                  <a:cubicBezTo>
                    <a:pt x="501470" y="352003"/>
                    <a:pt x="509185" y="361433"/>
                    <a:pt x="514805" y="362481"/>
                  </a:cubicBezTo>
                  <a:cubicBezTo>
                    <a:pt x="520425" y="363528"/>
                    <a:pt x="516234" y="372291"/>
                    <a:pt x="519758" y="373339"/>
                  </a:cubicBezTo>
                  <a:cubicBezTo>
                    <a:pt x="524616" y="374768"/>
                    <a:pt x="524330" y="383912"/>
                    <a:pt x="527092" y="382483"/>
                  </a:cubicBezTo>
                  <a:cubicBezTo>
                    <a:pt x="529855" y="381054"/>
                    <a:pt x="528807" y="370196"/>
                    <a:pt x="525664" y="365338"/>
                  </a:cubicBezTo>
                  <a:cubicBezTo>
                    <a:pt x="522520" y="360385"/>
                    <a:pt x="523949" y="353432"/>
                    <a:pt x="528140" y="354765"/>
                  </a:cubicBezTo>
                  <a:cubicBezTo>
                    <a:pt x="532331" y="356194"/>
                    <a:pt x="528140" y="363528"/>
                    <a:pt x="530236" y="366005"/>
                  </a:cubicBezTo>
                  <a:cubicBezTo>
                    <a:pt x="532331" y="368481"/>
                    <a:pt x="534808" y="363528"/>
                    <a:pt x="539665" y="360766"/>
                  </a:cubicBezTo>
                  <a:cubicBezTo>
                    <a:pt x="544618" y="357908"/>
                    <a:pt x="537570" y="349908"/>
                    <a:pt x="539284" y="345621"/>
                  </a:cubicBezTo>
                  <a:cubicBezTo>
                    <a:pt x="540999" y="341430"/>
                    <a:pt x="546619" y="349146"/>
                    <a:pt x="548714" y="356480"/>
                  </a:cubicBezTo>
                  <a:cubicBezTo>
                    <a:pt x="550810" y="363814"/>
                    <a:pt x="543475" y="363528"/>
                    <a:pt x="543475" y="367338"/>
                  </a:cubicBezTo>
                  <a:cubicBezTo>
                    <a:pt x="543475" y="371244"/>
                    <a:pt x="536808" y="369434"/>
                    <a:pt x="534712" y="371529"/>
                  </a:cubicBezTo>
                  <a:cubicBezTo>
                    <a:pt x="532617" y="373625"/>
                    <a:pt x="533665" y="387627"/>
                    <a:pt x="536427" y="388008"/>
                  </a:cubicBezTo>
                  <a:cubicBezTo>
                    <a:pt x="539189" y="388388"/>
                    <a:pt x="540999" y="376387"/>
                    <a:pt x="542713" y="382388"/>
                  </a:cubicBezTo>
                  <a:cubicBezTo>
                    <a:pt x="544428" y="388388"/>
                    <a:pt x="551095" y="374673"/>
                    <a:pt x="552905" y="380292"/>
                  </a:cubicBezTo>
                  <a:cubicBezTo>
                    <a:pt x="554620" y="385912"/>
                    <a:pt x="563097" y="392198"/>
                    <a:pt x="566240" y="390865"/>
                  </a:cubicBezTo>
                  <a:cubicBezTo>
                    <a:pt x="569383" y="389436"/>
                    <a:pt x="564811" y="383531"/>
                    <a:pt x="559954" y="383150"/>
                  </a:cubicBezTo>
                  <a:cubicBezTo>
                    <a:pt x="555001" y="382769"/>
                    <a:pt x="555763" y="374768"/>
                    <a:pt x="560335" y="374387"/>
                  </a:cubicBezTo>
                  <a:cubicBezTo>
                    <a:pt x="564907" y="374006"/>
                    <a:pt x="573003" y="386007"/>
                    <a:pt x="572622" y="390198"/>
                  </a:cubicBezTo>
                  <a:cubicBezTo>
                    <a:pt x="572241" y="394389"/>
                    <a:pt x="568431" y="394008"/>
                    <a:pt x="564526" y="398294"/>
                  </a:cubicBezTo>
                  <a:cubicBezTo>
                    <a:pt x="560716" y="402485"/>
                    <a:pt x="555382" y="391246"/>
                    <a:pt x="550810" y="391627"/>
                  </a:cubicBezTo>
                  <a:cubicBezTo>
                    <a:pt x="546238" y="392008"/>
                    <a:pt x="550810" y="398961"/>
                    <a:pt x="552905" y="403914"/>
                  </a:cubicBezTo>
                  <a:cubicBezTo>
                    <a:pt x="555001" y="408867"/>
                    <a:pt x="547285" y="415535"/>
                    <a:pt x="553286" y="419345"/>
                  </a:cubicBezTo>
                  <a:cubicBezTo>
                    <a:pt x="559287" y="423155"/>
                    <a:pt x="557477" y="416868"/>
                    <a:pt x="558525" y="414106"/>
                  </a:cubicBezTo>
                  <a:cubicBezTo>
                    <a:pt x="559573" y="411344"/>
                    <a:pt x="564145" y="414773"/>
                    <a:pt x="567288" y="417249"/>
                  </a:cubicBezTo>
                  <a:cubicBezTo>
                    <a:pt x="570241" y="419535"/>
                    <a:pt x="570812" y="411629"/>
                    <a:pt x="570812" y="408486"/>
                  </a:cubicBezTo>
                  <a:cubicBezTo>
                    <a:pt x="570812" y="405343"/>
                    <a:pt x="576051" y="407058"/>
                    <a:pt x="578908" y="411344"/>
                  </a:cubicBezTo>
                  <a:cubicBezTo>
                    <a:pt x="581671" y="415535"/>
                    <a:pt x="582052" y="406772"/>
                    <a:pt x="586243" y="407438"/>
                  </a:cubicBezTo>
                  <a:cubicBezTo>
                    <a:pt x="590434" y="408105"/>
                    <a:pt x="587671" y="414773"/>
                    <a:pt x="587671" y="418678"/>
                  </a:cubicBezTo>
                  <a:cubicBezTo>
                    <a:pt x="587671" y="422488"/>
                    <a:pt x="595006" y="415535"/>
                    <a:pt x="594339" y="419726"/>
                  </a:cubicBezTo>
                  <a:cubicBezTo>
                    <a:pt x="594244" y="420392"/>
                    <a:pt x="594244" y="420964"/>
                    <a:pt x="594339" y="421535"/>
                  </a:cubicBezTo>
                  <a:cubicBezTo>
                    <a:pt x="598244" y="418773"/>
                    <a:pt x="602245" y="415916"/>
                    <a:pt x="605102" y="413915"/>
                  </a:cubicBezTo>
                  <a:cubicBezTo>
                    <a:pt x="612817" y="408962"/>
                    <a:pt x="599673" y="405629"/>
                    <a:pt x="602054" y="399628"/>
                  </a:cubicBezTo>
                  <a:close/>
                  <a:moveTo>
                    <a:pt x="10075" y="449444"/>
                  </a:moveTo>
                  <a:cubicBezTo>
                    <a:pt x="18457" y="445919"/>
                    <a:pt x="21982" y="441729"/>
                    <a:pt x="18457" y="437537"/>
                  </a:cubicBezTo>
                  <a:cubicBezTo>
                    <a:pt x="15028" y="433251"/>
                    <a:pt x="3598" y="452111"/>
                    <a:pt x="10075" y="449444"/>
                  </a:cubicBezTo>
                  <a:close/>
                  <a:moveTo>
                    <a:pt x="69702" y="417821"/>
                  </a:moveTo>
                  <a:cubicBezTo>
                    <a:pt x="61987" y="415058"/>
                    <a:pt x="41698" y="427346"/>
                    <a:pt x="48652" y="428394"/>
                  </a:cubicBezTo>
                  <a:cubicBezTo>
                    <a:pt x="53605" y="429060"/>
                    <a:pt x="55700" y="424202"/>
                    <a:pt x="61320" y="424202"/>
                  </a:cubicBezTo>
                  <a:cubicBezTo>
                    <a:pt x="66940" y="424202"/>
                    <a:pt x="77417" y="420678"/>
                    <a:pt x="69702" y="417821"/>
                  </a:cubicBezTo>
                  <a:close/>
                  <a:moveTo>
                    <a:pt x="247534" y="335429"/>
                  </a:moveTo>
                  <a:cubicBezTo>
                    <a:pt x="247915" y="331619"/>
                    <a:pt x="242295" y="331905"/>
                    <a:pt x="235246" y="340002"/>
                  </a:cubicBezTo>
                  <a:cubicBezTo>
                    <a:pt x="228198" y="348098"/>
                    <a:pt x="222292" y="352289"/>
                    <a:pt x="221245" y="356099"/>
                  </a:cubicBezTo>
                  <a:cubicBezTo>
                    <a:pt x="220197" y="359909"/>
                    <a:pt x="212101" y="355432"/>
                    <a:pt x="209624" y="360290"/>
                  </a:cubicBezTo>
                  <a:cubicBezTo>
                    <a:pt x="207148" y="365243"/>
                    <a:pt x="211339" y="376101"/>
                    <a:pt x="216292" y="372577"/>
                  </a:cubicBezTo>
                  <a:cubicBezTo>
                    <a:pt x="221245" y="369053"/>
                    <a:pt x="221530" y="372577"/>
                    <a:pt x="224674" y="372577"/>
                  </a:cubicBezTo>
                  <a:cubicBezTo>
                    <a:pt x="227817" y="372577"/>
                    <a:pt x="242200" y="362766"/>
                    <a:pt x="245343" y="357813"/>
                  </a:cubicBezTo>
                  <a:cubicBezTo>
                    <a:pt x="248486" y="352860"/>
                    <a:pt x="239723" y="351527"/>
                    <a:pt x="239342" y="348383"/>
                  </a:cubicBezTo>
                  <a:cubicBezTo>
                    <a:pt x="238961" y="345240"/>
                    <a:pt x="246676" y="345240"/>
                    <a:pt x="250582" y="343145"/>
                  </a:cubicBezTo>
                  <a:cubicBezTo>
                    <a:pt x="254582" y="341049"/>
                    <a:pt x="247248" y="339239"/>
                    <a:pt x="247534" y="335429"/>
                  </a:cubicBezTo>
                  <a:close/>
                  <a:moveTo>
                    <a:pt x="24077" y="293996"/>
                  </a:moveTo>
                  <a:cubicBezTo>
                    <a:pt x="23410" y="288376"/>
                    <a:pt x="8266" y="293615"/>
                    <a:pt x="10075" y="298949"/>
                  </a:cubicBezTo>
                  <a:cubicBezTo>
                    <a:pt x="11790" y="304187"/>
                    <a:pt x="26077" y="307617"/>
                    <a:pt x="32173" y="305616"/>
                  </a:cubicBezTo>
                  <a:cubicBezTo>
                    <a:pt x="37412" y="303902"/>
                    <a:pt x="39222" y="298282"/>
                    <a:pt x="35317" y="294758"/>
                  </a:cubicBezTo>
                  <a:cubicBezTo>
                    <a:pt x="31507" y="291233"/>
                    <a:pt x="24839" y="299615"/>
                    <a:pt x="24077" y="293996"/>
                  </a:cubicBezTo>
                  <a:close/>
                  <a:moveTo>
                    <a:pt x="1593226" y="578317"/>
                  </a:moveTo>
                  <a:cubicBezTo>
                    <a:pt x="1592750" y="573650"/>
                    <a:pt x="1578748" y="577365"/>
                    <a:pt x="1572175" y="572221"/>
                  </a:cubicBezTo>
                  <a:cubicBezTo>
                    <a:pt x="1565603" y="567077"/>
                    <a:pt x="1554364" y="590509"/>
                    <a:pt x="1552078" y="600320"/>
                  </a:cubicBezTo>
                  <a:cubicBezTo>
                    <a:pt x="1549696" y="610131"/>
                    <a:pt x="1532456" y="620894"/>
                    <a:pt x="1532456" y="620894"/>
                  </a:cubicBezTo>
                  <a:cubicBezTo>
                    <a:pt x="1532456" y="620894"/>
                    <a:pt x="1482450" y="621370"/>
                    <a:pt x="1478164" y="621370"/>
                  </a:cubicBezTo>
                  <a:cubicBezTo>
                    <a:pt x="1475211" y="621370"/>
                    <a:pt x="1463781" y="631276"/>
                    <a:pt x="1457018" y="637372"/>
                  </a:cubicBezTo>
                  <a:cubicBezTo>
                    <a:pt x="1457209" y="637658"/>
                    <a:pt x="1457399" y="637944"/>
                    <a:pt x="1457590" y="638229"/>
                  </a:cubicBezTo>
                  <a:cubicBezTo>
                    <a:pt x="1462638" y="647373"/>
                    <a:pt x="1444255" y="652993"/>
                    <a:pt x="1426729" y="653660"/>
                  </a:cubicBezTo>
                  <a:cubicBezTo>
                    <a:pt x="1421300" y="653850"/>
                    <a:pt x="1417299" y="654422"/>
                    <a:pt x="1414156" y="654898"/>
                  </a:cubicBezTo>
                  <a:cubicBezTo>
                    <a:pt x="1414727" y="656994"/>
                    <a:pt x="1415204" y="659375"/>
                    <a:pt x="1415013" y="661185"/>
                  </a:cubicBezTo>
                  <a:cubicBezTo>
                    <a:pt x="1414918" y="662327"/>
                    <a:pt x="1413013" y="663661"/>
                    <a:pt x="1410346" y="665090"/>
                  </a:cubicBezTo>
                  <a:cubicBezTo>
                    <a:pt x="1407679" y="670519"/>
                    <a:pt x="1386152" y="680996"/>
                    <a:pt x="1374055" y="687378"/>
                  </a:cubicBezTo>
                  <a:cubicBezTo>
                    <a:pt x="1360721" y="694427"/>
                    <a:pt x="1342528" y="690902"/>
                    <a:pt x="1342528" y="680330"/>
                  </a:cubicBezTo>
                  <a:cubicBezTo>
                    <a:pt x="1342528" y="669852"/>
                    <a:pt x="1352338" y="671948"/>
                    <a:pt x="1354434" y="676806"/>
                  </a:cubicBezTo>
                  <a:cubicBezTo>
                    <a:pt x="1355196" y="678615"/>
                    <a:pt x="1357577" y="677282"/>
                    <a:pt x="1360816" y="674996"/>
                  </a:cubicBezTo>
                  <a:cubicBezTo>
                    <a:pt x="1357482" y="671757"/>
                    <a:pt x="1357577" y="666614"/>
                    <a:pt x="1358244" y="662613"/>
                  </a:cubicBezTo>
                  <a:cubicBezTo>
                    <a:pt x="1354243" y="660899"/>
                    <a:pt x="1360530" y="645183"/>
                    <a:pt x="1352338" y="642420"/>
                  </a:cubicBezTo>
                  <a:cubicBezTo>
                    <a:pt x="1343956" y="639563"/>
                    <a:pt x="1334050" y="654327"/>
                    <a:pt x="1335479" y="645183"/>
                  </a:cubicBezTo>
                  <a:cubicBezTo>
                    <a:pt x="1336908" y="636038"/>
                    <a:pt x="1349481" y="628323"/>
                    <a:pt x="1341766" y="616417"/>
                  </a:cubicBezTo>
                  <a:cubicBezTo>
                    <a:pt x="1334050" y="604511"/>
                    <a:pt x="1320049" y="604511"/>
                    <a:pt x="1317191" y="613560"/>
                  </a:cubicBezTo>
                  <a:cubicBezTo>
                    <a:pt x="1314429" y="622704"/>
                    <a:pt x="1304523" y="618513"/>
                    <a:pt x="1301094" y="625466"/>
                  </a:cubicBezTo>
                  <a:cubicBezTo>
                    <a:pt x="1297570" y="632514"/>
                    <a:pt x="1294046" y="647945"/>
                    <a:pt x="1296903" y="659184"/>
                  </a:cubicBezTo>
                  <a:cubicBezTo>
                    <a:pt x="1299665" y="670424"/>
                    <a:pt x="1296236" y="676044"/>
                    <a:pt x="1285663" y="682330"/>
                  </a:cubicBezTo>
                  <a:cubicBezTo>
                    <a:pt x="1275091" y="688617"/>
                    <a:pt x="1269661" y="672710"/>
                    <a:pt x="1273757" y="652136"/>
                  </a:cubicBezTo>
                  <a:cubicBezTo>
                    <a:pt x="1276519" y="638134"/>
                    <a:pt x="1284330" y="624799"/>
                    <a:pt x="1277281" y="624799"/>
                  </a:cubicBezTo>
                  <a:cubicBezTo>
                    <a:pt x="1270233" y="624799"/>
                    <a:pt x="1286425" y="607940"/>
                    <a:pt x="1301094" y="604415"/>
                  </a:cubicBezTo>
                  <a:cubicBezTo>
                    <a:pt x="1315858" y="600891"/>
                    <a:pt x="1334050" y="602320"/>
                    <a:pt x="1334050" y="598129"/>
                  </a:cubicBezTo>
                  <a:cubicBezTo>
                    <a:pt x="1334050" y="597272"/>
                    <a:pt x="1334717" y="596700"/>
                    <a:pt x="1335860" y="596319"/>
                  </a:cubicBezTo>
                  <a:cubicBezTo>
                    <a:pt x="1332812" y="593938"/>
                    <a:pt x="1329479" y="591747"/>
                    <a:pt x="1326811" y="590033"/>
                  </a:cubicBezTo>
                  <a:cubicBezTo>
                    <a:pt x="1326526" y="590890"/>
                    <a:pt x="1325954" y="591747"/>
                    <a:pt x="1324906" y="592509"/>
                  </a:cubicBezTo>
                  <a:cubicBezTo>
                    <a:pt x="1319096" y="596510"/>
                    <a:pt x="1320715" y="586223"/>
                    <a:pt x="1310143" y="586223"/>
                  </a:cubicBezTo>
                  <a:cubicBezTo>
                    <a:pt x="1299570" y="586223"/>
                    <a:pt x="1289092" y="596034"/>
                    <a:pt x="1280710" y="591842"/>
                  </a:cubicBezTo>
                  <a:cubicBezTo>
                    <a:pt x="1272329" y="587652"/>
                    <a:pt x="1276519" y="582032"/>
                    <a:pt x="1268804" y="582032"/>
                  </a:cubicBezTo>
                  <a:cubicBezTo>
                    <a:pt x="1261089" y="582032"/>
                    <a:pt x="1274424" y="567268"/>
                    <a:pt x="1263184" y="573650"/>
                  </a:cubicBezTo>
                  <a:cubicBezTo>
                    <a:pt x="1251945" y="579936"/>
                    <a:pt x="1235086" y="595367"/>
                    <a:pt x="1227371" y="588413"/>
                  </a:cubicBezTo>
                  <a:cubicBezTo>
                    <a:pt x="1219655" y="581365"/>
                    <a:pt x="1212607" y="590509"/>
                    <a:pt x="1206987" y="584889"/>
                  </a:cubicBezTo>
                  <a:cubicBezTo>
                    <a:pt x="1201367" y="579269"/>
                    <a:pt x="1226608" y="563839"/>
                    <a:pt x="1238515" y="564506"/>
                  </a:cubicBezTo>
                  <a:cubicBezTo>
                    <a:pt x="1241467" y="564696"/>
                    <a:pt x="1244134" y="563363"/>
                    <a:pt x="1246611" y="561363"/>
                  </a:cubicBezTo>
                  <a:cubicBezTo>
                    <a:pt x="1240325" y="559077"/>
                    <a:pt x="1227371" y="554028"/>
                    <a:pt x="1223941" y="558219"/>
                  </a:cubicBezTo>
                  <a:cubicBezTo>
                    <a:pt x="1219750" y="563363"/>
                    <a:pt x="1213654" y="560124"/>
                    <a:pt x="1210416" y="555838"/>
                  </a:cubicBezTo>
                  <a:cubicBezTo>
                    <a:pt x="1207177" y="551647"/>
                    <a:pt x="1202891" y="557267"/>
                    <a:pt x="1197271" y="550694"/>
                  </a:cubicBezTo>
                  <a:cubicBezTo>
                    <a:pt x="1191652" y="544122"/>
                    <a:pt x="1186032" y="548790"/>
                    <a:pt x="1182793" y="550218"/>
                  </a:cubicBezTo>
                  <a:cubicBezTo>
                    <a:pt x="1179555" y="551647"/>
                    <a:pt x="1175269" y="547837"/>
                    <a:pt x="1169268" y="545551"/>
                  </a:cubicBezTo>
                  <a:cubicBezTo>
                    <a:pt x="1163172" y="543170"/>
                    <a:pt x="1167839" y="537169"/>
                    <a:pt x="1162696" y="533359"/>
                  </a:cubicBezTo>
                  <a:cubicBezTo>
                    <a:pt x="1157552" y="529644"/>
                    <a:pt x="1157266" y="540408"/>
                    <a:pt x="1157266" y="540408"/>
                  </a:cubicBezTo>
                  <a:lnTo>
                    <a:pt x="721212" y="542789"/>
                  </a:lnTo>
                  <a:cubicBezTo>
                    <a:pt x="721688" y="543551"/>
                    <a:pt x="722164" y="544217"/>
                    <a:pt x="722736" y="544789"/>
                  </a:cubicBezTo>
                  <a:cubicBezTo>
                    <a:pt x="727975" y="550409"/>
                    <a:pt x="723784" y="554600"/>
                    <a:pt x="725498" y="561267"/>
                  </a:cubicBezTo>
                  <a:cubicBezTo>
                    <a:pt x="727213" y="567935"/>
                    <a:pt x="725879" y="577365"/>
                    <a:pt x="720545" y="577365"/>
                  </a:cubicBezTo>
                  <a:cubicBezTo>
                    <a:pt x="715306" y="577365"/>
                    <a:pt x="714544" y="571364"/>
                    <a:pt x="718450" y="569268"/>
                  </a:cubicBezTo>
                  <a:cubicBezTo>
                    <a:pt x="722355" y="567173"/>
                    <a:pt x="720164" y="559458"/>
                    <a:pt x="716354" y="559458"/>
                  </a:cubicBezTo>
                  <a:cubicBezTo>
                    <a:pt x="714068" y="559458"/>
                    <a:pt x="713211" y="556790"/>
                    <a:pt x="713306" y="553742"/>
                  </a:cubicBezTo>
                  <a:cubicBezTo>
                    <a:pt x="706162" y="555743"/>
                    <a:pt x="697876" y="554790"/>
                    <a:pt x="688351" y="553647"/>
                  </a:cubicBezTo>
                  <a:cubicBezTo>
                    <a:pt x="688541" y="554028"/>
                    <a:pt x="688636" y="554409"/>
                    <a:pt x="688732" y="554886"/>
                  </a:cubicBezTo>
                  <a:cubicBezTo>
                    <a:pt x="689113" y="559077"/>
                    <a:pt x="691208" y="568602"/>
                    <a:pt x="696828" y="575936"/>
                  </a:cubicBezTo>
                  <a:cubicBezTo>
                    <a:pt x="702448" y="583270"/>
                    <a:pt x="698542" y="587842"/>
                    <a:pt x="703876" y="590700"/>
                  </a:cubicBezTo>
                  <a:cubicBezTo>
                    <a:pt x="709115" y="593462"/>
                    <a:pt x="708829" y="596700"/>
                    <a:pt x="703876" y="595938"/>
                  </a:cubicBezTo>
                  <a:cubicBezTo>
                    <a:pt x="698923" y="595271"/>
                    <a:pt x="702448" y="599844"/>
                    <a:pt x="700733" y="610321"/>
                  </a:cubicBezTo>
                  <a:cubicBezTo>
                    <a:pt x="699019" y="620894"/>
                    <a:pt x="699304" y="642611"/>
                    <a:pt x="698257" y="649278"/>
                  </a:cubicBezTo>
                  <a:cubicBezTo>
                    <a:pt x="697209" y="655946"/>
                    <a:pt x="689494" y="666804"/>
                    <a:pt x="694066" y="673853"/>
                  </a:cubicBezTo>
                  <a:cubicBezTo>
                    <a:pt x="698638" y="680901"/>
                    <a:pt x="701781" y="690712"/>
                    <a:pt x="699304" y="699475"/>
                  </a:cubicBezTo>
                  <a:cubicBezTo>
                    <a:pt x="696828" y="708238"/>
                    <a:pt x="697209" y="713477"/>
                    <a:pt x="701019" y="720144"/>
                  </a:cubicBezTo>
                  <a:cubicBezTo>
                    <a:pt x="704924" y="726812"/>
                    <a:pt x="701686" y="738432"/>
                    <a:pt x="705972" y="740813"/>
                  </a:cubicBezTo>
                  <a:cubicBezTo>
                    <a:pt x="710163" y="743290"/>
                    <a:pt x="714068" y="748148"/>
                    <a:pt x="717878" y="754529"/>
                  </a:cubicBezTo>
                  <a:cubicBezTo>
                    <a:pt x="721688" y="760816"/>
                    <a:pt x="725212" y="757006"/>
                    <a:pt x="725974" y="763292"/>
                  </a:cubicBezTo>
                  <a:cubicBezTo>
                    <a:pt x="726641" y="769579"/>
                    <a:pt x="726641" y="770627"/>
                    <a:pt x="732261" y="773103"/>
                  </a:cubicBezTo>
                  <a:cubicBezTo>
                    <a:pt x="737881" y="775580"/>
                    <a:pt x="734356" y="781866"/>
                    <a:pt x="734356" y="785390"/>
                  </a:cubicBezTo>
                  <a:cubicBezTo>
                    <a:pt x="734356" y="788915"/>
                    <a:pt x="741691" y="795201"/>
                    <a:pt x="750835" y="803297"/>
                  </a:cubicBezTo>
                  <a:cubicBezTo>
                    <a:pt x="759979" y="811394"/>
                    <a:pt x="752263" y="818061"/>
                    <a:pt x="758931" y="818061"/>
                  </a:cubicBezTo>
                  <a:cubicBezTo>
                    <a:pt x="765598" y="818061"/>
                    <a:pt x="771885" y="821871"/>
                    <a:pt x="778552" y="826158"/>
                  </a:cubicBezTo>
                  <a:cubicBezTo>
                    <a:pt x="785220" y="830349"/>
                    <a:pt x="787315" y="827872"/>
                    <a:pt x="791887" y="828920"/>
                  </a:cubicBezTo>
                  <a:cubicBezTo>
                    <a:pt x="796459" y="829967"/>
                    <a:pt x="804841" y="839778"/>
                    <a:pt x="806651" y="846446"/>
                  </a:cubicBezTo>
                  <a:cubicBezTo>
                    <a:pt x="807508" y="849589"/>
                    <a:pt x="808556" y="852923"/>
                    <a:pt x="810175" y="856447"/>
                  </a:cubicBezTo>
                  <a:lnTo>
                    <a:pt x="846561" y="851684"/>
                  </a:lnTo>
                  <a:cubicBezTo>
                    <a:pt x="846561" y="851684"/>
                    <a:pt x="857800" y="859590"/>
                    <a:pt x="864182" y="861019"/>
                  </a:cubicBezTo>
                  <a:cubicBezTo>
                    <a:pt x="870564" y="862543"/>
                    <a:pt x="905044" y="875211"/>
                    <a:pt x="905044" y="875211"/>
                  </a:cubicBezTo>
                  <a:lnTo>
                    <a:pt x="950002" y="874830"/>
                  </a:lnTo>
                  <a:lnTo>
                    <a:pt x="955241" y="868067"/>
                  </a:lnTo>
                  <a:lnTo>
                    <a:pt x="980006" y="868067"/>
                  </a:lnTo>
                  <a:cubicBezTo>
                    <a:pt x="980006" y="868067"/>
                    <a:pt x="995722" y="883403"/>
                    <a:pt x="998008" y="884165"/>
                  </a:cubicBezTo>
                  <a:cubicBezTo>
                    <a:pt x="1000294" y="884927"/>
                    <a:pt x="1008105" y="892071"/>
                    <a:pt x="1008105" y="896547"/>
                  </a:cubicBezTo>
                  <a:cubicBezTo>
                    <a:pt x="1008105" y="901024"/>
                    <a:pt x="1010010" y="904834"/>
                    <a:pt x="1013725" y="906644"/>
                  </a:cubicBezTo>
                  <a:cubicBezTo>
                    <a:pt x="1017439" y="908549"/>
                    <a:pt x="1030203" y="916740"/>
                    <a:pt x="1032108" y="915978"/>
                  </a:cubicBezTo>
                  <a:cubicBezTo>
                    <a:pt x="1034013" y="915216"/>
                    <a:pt x="1037728" y="901024"/>
                    <a:pt x="1044490" y="901405"/>
                  </a:cubicBezTo>
                  <a:cubicBezTo>
                    <a:pt x="1051253" y="901786"/>
                    <a:pt x="1069636" y="907025"/>
                    <a:pt x="1072589" y="917502"/>
                  </a:cubicBezTo>
                  <a:cubicBezTo>
                    <a:pt x="1075542" y="927980"/>
                    <a:pt x="1084591" y="936647"/>
                    <a:pt x="1087543" y="938838"/>
                  </a:cubicBezTo>
                  <a:cubicBezTo>
                    <a:pt x="1090496" y="941124"/>
                    <a:pt x="1089067" y="947506"/>
                    <a:pt x="1091258" y="950840"/>
                  </a:cubicBezTo>
                  <a:cubicBezTo>
                    <a:pt x="1093544" y="954269"/>
                    <a:pt x="1093163" y="960555"/>
                    <a:pt x="1095735" y="960555"/>
                  </a:cubicBezTo>
                  <a:cubicBezTo>
                    <a:pt x="1098402" y="960555"/>
                    <a:pt x="1111832" y="968842"/>
                    <a:pt x="1117833" y="968461"/>
                  </a:cubicBezTo>
                  <a:cubicBezTo>
                    <a:pt x="1119643" y="968366"/>
                    <a:pt x="1122024" y="969413"/>
                    <a:pt x="1124405" y="970938"/>
                  </a:cubicBezTo>
                  <a:cubicBezTo>
                    <a:pt x="1125167" y="958364"/>
                    <a:pt x="1112213" y="956269"/>
                    <a:pt x="1119833" y="950554"/>
                  </a:cubicBezTo>
                  <a:cubicBezTo>
                    <a:pt x="1128596" y="943887"/>
                    <a:pt x="1119452" y="938267"/>
                    <a:pt x="1123738" y="935504"/>
                  </a:cubicBezTo>
                  <a:cubicBezTo>
                    <a:pt x="1127929" y="932742"/>
                    <a:pt x="1135359" y="929885"/>
                    <a:pt x="1135359" y="925694"/>
                  </a:cubicBezTo>
                  <a:cubicBezTo>
                    <a:pt x="1135359" y="921503"/>
                    <a:pt x="1139264" y="921503"/>
                    <a:pt x="1144789" y="922170"/>
                  </a:cubicBezTo>
                  <a:cubicBezTo>
                    <a:pt x="1150408" y="922836"/>
                    <a:pt x="1160886" y="913025"/>
                    <a:pt x="1160219" y="909216"/>
                  </a:cubicBezTo>
                  <a:cubicBezTo>
                    <a:pt x="1159552" y="905310"/>
                    <a:pt x="1161267" y="904643"/>
                    <a:pt x="1167934" y="906072"/>
                  </a:cubicBezTo>
                  <a:cubicBezTo>
                    <a:pt x="1174602" y="907501"/>
                    <a:pt x="1173554" y="898357"/>
                    <a:pt x="1177745" y="899786"/>
                  </a:cubicBezTo>
                  <a:cubicBezTo>
                    <a:pt x="1181936" y="901214"/>
                    <a:pt x="1185460" y="903596"/>
                    <a:pt x="1185841" y="900453"/>
                  </a:cubicBezTo>
                  <a:cubicBezTo>
                    <a:pt x="1186222" y="897309"/>
                    <a:pt x="1190413" y="897976"/>
                    <a:pt x="1193557" y="902167"/>
                  </a:cubicBezTo>
                  <a:cubicBezTo>
                    <a:pt x="1196700" y="906358"/>
                    <a:pt x="1205844" y="907406"/>
                    <a:pt x="1206511" y="902548"/>
                  </a:cubicBezTo>
                  <a:cubicBezTo>
                    <a:pt x="1207177" y="897595"/>
                    <a:pt x="1212511" y="902548"/>
                    <a:pt x="1217083" y="907501"/>
                  </a:cubicBezTo>
                  <a:cubicBezTo>
                    <a:pt x="1221655" y="912454"/>
                    <a:pt x="1223751" y="911025"/>
                    <a:pt x="1230418" y="911311"/>
                  </a:cubicBezTo>
                  <a:cubicBezTo>
                    <a:pt x="1237086" y="911692"/>
                    <a:pt x="1237086" y="909882"/>
                    <a:pt x="1237467" y="905691"/>
                  </a:cubicBezTo>
                  <a:cubicBezTo>
                    <a:pt x="1237848" y="901500"/>
                    <a:pt x="1244801" y="914835"/>
                    <a:pt x="1251469" y="915502"/>
                  </a:cubicBezTo>
                  <a:cubicBezTo>
                    <a:pt x="1258136" y="916169"/>
                    <a:pt x="1252897" y="911311"/>
                    <a:pt x="1247944" y="907406"/>
                  </a:cubicBezTo>
                  <a:cubicBezTo>
                    <a:pt x="1242991" y="903500"/>
                    <a:pt x="1248992" y="901786"/>
                    <a:pt x="1244801" y="898643"/>
                  </a:cubicBezTo>
                  <a:cubicBezTo>
                    <a:pt x="1240610" y="895500"/>
                    <a:pt x="1250040" y="891309"/>
                    <a:pt x="1258517" y="891594"/>
                  </a:cubicBezTo>
                  <a:cubicBezTo>
                    <a:pt x="1266899" y="891975"/>
                    <a:pt x="1266613" y="894071"/>
                    <a:pt x="1269757" y="889118"/>
                  </a:cubicBezTo>
                  <a:cubicBezTo>
                    <a:pt x="1272900" y="884165"/>
                    <a:pt x="1276043" y="889118"/>
                    <a:pt x="1276043" y="893309"/>
                  </a:cubicBezTo>
                  <a:cubicBezTo>
                    <a:pt x="1276043" y="897500"/>
                    <a:pt x="1289759" y="890832"/>
                    <a:pt x="1297093" y="890832"/>
                  </a:cubicBezTo>
                  <a:cubicBezTo>
                    <a:pt x="1304428" y="890832"/>
                    <a:pt x="1311095" y="897119"/>
                    <a:pt x="1311857" y="901405"/>
                  </a:cubicBezTo>
                  <a:cubicBezTo>
                    <a:pt x="1312524" y="905596"/>
                    <a:pt x="1317477" y="907692"/>
                    <a:pt x="1322716" y="903120"/>
                  </a:cubicBezTo>
                  <a:cubicBezTo>
                    <a:pt x="1327954" y="898547"/>
                    <a:pt x="1332526" y="893309"/>
                    <a:pt x="1337479" y="898167"/>
                  </a:cubicBezTo>
                  <a:cubicBezTo>
                    <a:pt x="1342433" y="903120"/>
                    <a:pt x="1347290" y="909787"/>
                    <a:pt x="1353291" y="915692"/>
                  </a:cubicBezTo>
                  <a:cubicBezTo>
                    <a:pt x="1359292" y="921693"/>
                    <a:pt x="1350529" y="929028"/>
                    <a:pt x="1353672" y="933600"/>
                  </a:cubicBezTo>
                  <a:cubicBezTo>
                    <a:pt x="1356815" y="938171"/>
                    <a:pt x="1353291" y="944458"/>
                    <a:pt x="1360339" y="949411"/>
                  </a:cubicBezTo>
                  <a:cubicBezTo>
                    <a:pt x="1367388" y="954364"/>
                    <a:pt x="1361006" y="964461"/>
                    <a:pt x="1366626" y="965889"/>
                  </a:cubicBezTo>
                  <a:cubicBezTo>
                    <a:pt x="1372246" y="967318"/>
                    <a:pt x="1376818" y="976081"/>
                    <a:pt x="1377484" y="979605"/>
                  </a:cubicBezTo>
                  <a:cubicBezTo>
                    <a:pt x="1378151" y="983129"/>
                    <a:pt x="1388724" y="987701"/>
                    <a:pt x="1389391" y="981701"/>
                  </a:cubicBezTo>
                  <a:cubicBezTo>
                    <a:pt x="1390058" y="975700"/>
                    <a:pt x="1395677" y="968747"/>
                    <a:pt x="1396439" y="963127"/>
                  </a:cubicBezTo>
                  <a:cubicBezTo>
                    <a:pt x="1397106" y="957507"/>
                    <a:pt x="1392248" y="937505"/>
                    <a:pt x="1387676" y="931218"/>
                  </a:cubicBezTo>
                  <a:cubicBezTo>
                    <a:pt x="1383104" y="924932"/>
                    <a:pt x="1388724" y="923503"/>
                    <a:pt x="1383104" y="916169"/>
                  </a:cubicBezTo>
                  <a:cubicBezTo>
                    <a:pt x="1377484" y="908834"/>
                    <a:pt x="1373960" y="895785"/>
                    <a:pt x="1374341" y="885308"/>
                  </a:cubicBezTo>
                  <a:cubicBezTo>
                    <a:pt x="1374722" y="874735"/>
                    <a:pt x="1387009" y="857590"/>
                    <a:pt x="1392915" y="852351"/>
                  </a:cubicBezTo>
                  <a:cubicBezTo>
                    <a:pt x="1398916" y="847113"/>
                    <a:pt x="1405583" y="849875"/>
                    <a:pt x="1406917" y="844255"/>
                  </a:cubicBezTo>
                  <a:cubicBezTo>
                    <a:pt x="1408346" y="838635"/>
                    <a:pt x="1415680" y="831587"/>
                    <a:pt x="1419871" y="831587"/>
                  </a:cubicBezTo>
                  <a:cubicBezTo>
                    <a:pt x="1424062" y="831587"/>
                    <a:pt x="1428634" y="832634"/>
                    <a:pt x="1429300" y="828063"/>
                  </a:cubicBezTo>
                  <a:cubicBezTo>
                    <a:pt x="1429967" y="823491"/>
                    <a:pt x="1437016" y="817871"/>
                    <a:pt x="1446160" y="816442"/>
                  </a:cubicBezTo>
                  <a:cubicBezTo>
                    <a:pt x="1455304" y="815013"/>
                    <a:pt x="1450065" y="810155"/>
                    <a:pt x="1447588" y="805869"/>
                  </a:cubicBezTo>
                  <a:cubicBezTo>
                    <a:pt x="1445112" y="801678"/>
                    <a:pt x="1449684" y="797487"/>
                    <a:pt x="1451398" y="800250"/>
                  </a:cubicBezTo>
                  <a:cubicBezTo>
                    <a:pt x="1453113" y="803107"/>
                    <a:pt x="1458733" y="803393"/>
                    <a:pt x="1462257" y="800916"/>
                  </a:cubicBezTo>
                  <a:cubicBezTo>
                    <a:pt x="1465781" y="798440"/>
                    <a:pt x="1473877" y="791772"/>
                    <a:pt x="1466162" y="791487"/>
                  </a:cubicBezTo>
                  <a:cubicBezTo>
                    <a:pt x="1458447" y="791106"/>
                    <a:pt x="1456733" y="787962"/>
                    <a:pt x="1461209" y="786248"/>
                  </a:cubicBezTo>
                  <a:cubicBezTo>
                    <a:pt x="1465781" y="784533"/>
                    <a:pt x="1461876" y="776056"/>
                    <a:pt x="1455589" y="775389"/>
                  </a:cubicBezTo>
                  <a:cubicBezTo>
                    <a:pt x="1449303" y="774723"/>
                    <a:pt x="1451398" y="771579"/>
                    <a:pt x="1455208" y="767674"/>
                  </a:cubicBezTo>
                  <a:cubicBezTo>
                    <a:pt x="1459114" y="763769"/>
                    <a:pt x="1449589" y="757482"/>
                    <a:pt x="1445017" y="754339"/>
                  </a:cubicBezTo>
                  <a:cubicBezTo>
                    <a:pt x="1440445" y="751196"/>
                    <a:pt x="1447779" y="749386"/>
                    <a:pt x="1451303" y="748719"/>
                  </a:cubicBezTo>
                  <a:cubicBezTo>
                    <a:pt x="1454827" y="748052"/>
                    <a:pt x="1451970" y="731860"/>
                    <a:pt x="1453780" y="728050"/>
                  </a:cubicBezTo>
                  <a:cubicBezTo>
                    <a:pt x="1455494" y="724240"/>
                    <a:pt x="1461495" y="724240"/>
                    <a:pt x="1459018" y="728050"/>
                  </a:cubicBezTo>
                  <a:cubicBezTo>
                    <a:pt x="1456542" y="731955"/>
                    <a:pt x="1453018" y="738242"/>
                    <a:pt x="1457590" y="743481"/>
                  </a:cubicBezTo>
                  <a:cubicBezTo>
                    <a:pt x="1462162" y="748719"/>
                    <a:pt x="1463590" y="754339"/>
                    <a:pt x="1461781" y="762435"/>
                  </a:cubicBezTo>
                  <a:cubicBezTo>
                    <a:pt x="1460066" y="770532"/>
                    <a:pt x="1463495" y="768436"/>
                    <a:pt x="1468829" y="757863"/>
                  </a:cubicBezTo>
                  <a:cubicBezTo>
                    <a:pt x="1474068" y="747290"/>
                    <a:pt x="1474830" y="738242"/>
                    <a:pt x="1471306" y="737194"/>
                  </a:cubicBezTo>
                  <a:cubicBezTo>
                    <a:pt x="1467781" y="736146"/>
                    <a:pt x="1468162" y="725669"/>
                    <a:pt x="1471972" y="730527"/>
                  </a:cubicBezTo>
                  <a:cubicBezTo>
                    <a:pt x="1475878" y="735479"/>
                    <a:pt x="1477211" y="736146"/>
                    <a:pt x="1483212" y="729860"/>
                  </a:cubicBezTo>
                  <a:cubicBezTo>
                    <a:pt x="1489213" y="723573"/>
                    <a:pt x="1495499" y="712715"/>
                    <a:pt x="1491594" y="710238"/>
                  </a:cubicBezTo>
                  <a:cubicBezTo>
                    <a:pt x="1487689" y="707762"/>
                    <a:pt x="1493308" y="705285"/>
                    <a:pt x="1500357" y="705666"/>
                  </a:cubicBezTo>
                  <a:cubicBezTo>
                    <a:pt x="1507405" y="706047"/>
                    <a:pt x="1522455" y="701475"/>
                    <a:pt x="1523503" y="699380"/>
                  </a:cubicBezTo>
                  <a:cubicBezTo>
                    <a:pt x="1526932" y="692522"/>
                    <a:pt x="1499309" y="702523"/>
                    <a:pt x="1499309" y="698713"/>
                  </a:cubicBezTo>
                  <a:cubicBezTo>
                    <a:pt x="1499309" y="694808"/>
                    <a:pt x="1516835" y="690998"/>
                    <a:pt x="1524931" y="690617"/>
                  </a:cubicBezTo>
                  <a:cubicBezTo>
                    <a:pt x="1533028" y="690236"/>
                    <a:pt x="1529122" y="679377"/>
                    <a:pt x="1532647" y="683949"/>
                  </a:cubicBezTo>
                  <a:cubicBezTo>
                    <a:pt x="1536171" y="688521"/>
                    <a:pt x="1541410" y="687759"/>
                    <a:pt x="1545982" y="684997"/>
                  </a:cubicBezTo>
                  <a:cubicBezTo>
                    <a:pt x="1550554" y="682235"/>
                    <a:pt x="1547029" y="674138"/>
                    <a:pt x="1541791" y="672710"/>
                  </a:cubicBezTo>
                  <a:cubicBezTo>
                    <a:pt x="1536552" y="671281"/>
                    <a:pt x="1545696" y="667757"/>
                    <a:pt x="1543886" y="664613"/>
                  </a:cubicBezTo>
                  <a:cubicBezTo>
                    <a:pt x="1542172" y="661470"/>
                    <a:pt x="1547410" y="648802"/>
                    <a:pt x="1554078" y="647373"/>
                  </a:cubicBezTo>
                  <a:cubicBezTo>
                    <a:pt x="1560746" y="645944"/>
                    <a:pt x="1557602" y="641754"/>
                    <a:pt x="1563222" y="641754"/>
                  </a:cubicBezTo>
                  <a:cubicBezTo>
                    <a:pt x="1568842" y="641754"/>
                    <a:pt x="1569889" y="635086"/>
                    <a:pt x="1574842" y="630228"/>
                  </a:cubicBezTo>
                  <a:cubicBezTo>
                    <a:pt x="1579796" y="625275"/>
                    <a:pt x="1586749" y="637944"/>
                    <a:pt x="1594464" y="630895"/>
                  </a:cubicBezTo>
                  <a:cubicBezTo>
                    <a:pt x="1597607" y="628038"/>
                    <a:pt x="1601893" y="624799"/>
                    <a:pt x="1606275" y="622037"/>
                  </a:cubicBezTo>
                  <a:cubicBezTo>
                    <a:pt x="1588558" y="598510"/>
                    <a:pt x="1593607" y="582603"/>
                    <a:pt x="1593226" y="57831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07079CA-A8E7-0DC9-E4E9-A0554D112B45}"/>
                </a:ext>
              </a:extLst>
            </p:cNvPr>
            <p:cNvSpPr/>
            <p:nvPr/>
          </p:nvSpPr>
          <p:spPr>
            <a:xfrm>
              <a:off x="5415967" y="2898229"/>
              <a:ext cx="365595" cy="264299"/>
            </a:xfrm>
            <a:custGeom>
              <a:avLst/>
              <a:gdLst>
                <a:gd name="connsiteX0" fmla="*/ 198987 w 199294"/>
                <a:gd name="connsiteY0" fmla="*/ 25908 h 144075"/>
                <a:gd name="connsiteX1" fmla="*/ 182699 w 199294"/>
                <a:gd name="connsiteY1" fmla="*/ 25432 h 144075"/>
                <a:gd name="connsiteX2" fmla="*/ 163935 w 199294"/>
                <a:gd name="connsiteY2" fmla="*/ 20860 h 144075"/>
                <a:gd name="connsiteX3" fmla="*/ 156505 w 199294"/>
                <a:gd name="connsiteY3" fmla="*/ 19145 h 144075"/>
                <a:gd name="connsiteX4" fmla="*/ 144028 w 199294"/>
                <a:gd name="connsiteY4" fmla="*/ 20288 h 144075"/>
                <a:gd name="connsiteX5" fmla="*/ 128693 w 199294"/>
                <a:gd name="connsiteY5" fmla="*/ 12859 h 144075"/>
                <a:gd name="connsiteX6" fmla="*/ 119739 w 199294"/>
                <a:gd name="connsiteY6" fmla="*/ 8382 h 144075"/>
                <a:gd name="connsiteX7" fmla="*/ 92402 w 199294"/>
                <a:gd name="connsiteY7" fmla="*/ 5429 h 144075"/>
                <a:gd name="connsiteX8" fmla="*/ 40205 w 199294"/>
                <a:gd name="connsiteY8" fmla="*/ 4953 h 144075"/>
                <a:gd name="connsiteX9" fmla="*/ 21060 w 199294"/>
                <a:gd name="connsiteY9" fmla="*/ 0 h 144075"/>
                <a:gd name="connsiteX10" fmla="*/ 7916 w 199294"/>
                <a:gd name="connsiteY10" fmla="*/ 8192 h 144075"/>
                <a:gd name="connsiteX11" fmla="*/ 4391 w 199294"/>
                <a:gd name="connsiteY11" fmla="*/ 19622 h 144075"/>
                <a:gd name="connsiteX12" fmla="*/ 7249 w 199294"/>
                <a:gd name="connsiteY12" fmla="*/ 35052 h 144075"/>
                <a:gd name="connsiteX13" fmla="*/ 11440 w 199294"/>
                <a:gd name="connsiteY13" fmla="*/ 33242 h 144075"/>
                <a:gd name="connsiteX14" fmla="*/ 17155 w 199294"/>
                <a:gd name="connsiteY14" fmla="*/ 33814 h 144075"/>
                <a:gd name="connsiteX15" fmla="*/ 26870 w 199294"/>
                <a:gd name="connsiteY15" fmla="*/ 36100 h 144075"/>
                <a:gd name="connsiteX16" fmla="*/ 33157 w 199294"/>
                <a:gd name="connsiteY16" fmla="*/ 36100 h 144075"/>
                <a:gd name="connsiteX17" fmla="*/ 42872 w 199294"/>
                <a:gd name="connsiteY17" fmla="*/ 37814 h 144075"/>
                <a:gd name="connsiteX18" fmla="*/ 46873 w 199294"/>
                <a:gd name="connsiteY18" fmla="*/ 44101 h 144075"/>
                <a:gd name="connsiteX19" fmla="*/ 36586 w 199294"/>
                <a:gd name="connsiteY19" fmla="*/ 53245 h 144075"/>
                <a:gd name="connsiteX20" fmla="*/ 37729 w 199294"/>
                <a:gd name="connsiteY20" fmla="*/ 68008 h 144075"/>
                <a:gd name="connsiteX21" fmla="*/ 34871 w 199294"/>
                <a:gd name="connsiteY21" fmla="*/ 78867 h 144075"/>
                <a:gd name="connsiteX22" fmla="*/ 30871 w 199294"/>
                <a:gd name="connsiteY22" fmla="*/ 85154 h 144075"/>
                <a:gd name="connsiteX23" fmla="*/ 35443 w 199294"/>
                <a:gd name="connsiteY23" fmla="*/ 93726 h 144075"/>
                <a:gd name="connsiteX24" fmla="*/ 31442 w 199294"/>
                <a:gd name="connsiteY24" fmla="*/ 102299 h 144075"/>
                <a:gd name="connsiteX25" fmla="*/ 34871 w 199294"/>
                <a:gd name="connsiteY25" fmla="*/ 110300 h 144075"/>
                <a:gd name="connsiteX26" fmla="*/ 28585 w 199294"/>
                <a:gd name="connsiteY26" fmla="*/ 120015 h 144075"/>
                <a:gd name="connsiteX27" fmla="*/ 30871 w 199294"/>
                <a:gd name="connsiteY27" fmla="*/ 125158 h 144075"/>
                <a:gd name="connsiteX28" fmla="*/ 39253 w 199294"/>
                <a:gd name="connsiteY28" fmla="*/ 125825 h 144075"/>
                <a:gd name="connsiteX29" fmla="*/ 58398 w 199294"/>
                <a:gd name="connsiteY29" fmla="*/ 144018 h 144075"/>
                <a:gd name="connsiteX30" fmla="*/ 62113 w 199294"/>
                <a:gd name="connsiteY30" fmla="*/ 138875 h 144075"/>
                <a:gd name="connsiteX31" fmla="*/ 71257 w 199294"/>
                <a:gd name="connsiteY31" fmla="*/ 138398 h 144075"/>
                <a:gd name="connsiteX32" fmla="*/ 85735 w 199294"/>
                <a:gd name="connsiteY32" fmla="*/ 132779 h 144075"/>
                <a:gd name="connsiteX33" fmla="*/ 105833 w 199294"/>
                <a:gd name="connsiteY33" fmla="*/ 132112 h 144075"/>
                <a:gd name="connsiteX34" fmla="*/ 117262 w 199294"/>
                <a:gd name="connsiteY34" fmla="*/ 126492 h 144075"/>
                <a:gd name="connsiteX35" fmla="*/ 129645 w 199294"/>
                <a:gd name="connsiteY35" fmla="*/ 118110 h 144075"/>
                <a:gd name="connsiteX36" fmla="*/ 135455 w 199294"/>
                <a:gd name="connsiteY36" fmla="*/ 106871 h 144075"/>
                <a:gd name="connsiteX37" fmla="*/ 147171 w 199294"/>
                <a:gd name="connsiteY37" fmla="*/ 94679 h 144075"/>
                <a:gd name="connsiteX38" fmla="*/ 147362 w 199294"/>
                <a:gd name="connsiteY38" fmla="*/ 71533 h 144075"/>
                <a:gd name="connsiteX39" fmla="*/ 160506 w 199294"/>
                <a:gd name="connsiteY39" fmla="*/ 56102 h 144075"/>
                <a:gd name="connsiteX40" fmla="*/ 174984 w 199294"/>
                <a:gd name="connsiteY40" fmla="*/ 48387 h 144075"/>
                <a:gd name="connsiteX41" fmla="*/ 192320 w 199294"/>
                <a:gd name="connsiteY41" fmla="*/ 39243 h 144075"/>
                <a:gd name="connsiteX42" fmla="*/ 198987 w 199294"/>
                <a:gd name="connsiteY42" fmla="*/ 25908 h 14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9294" h="144075">
                  <a:moveTo>
                    <a:pt x="198987" y="25908"/>
                  </a:moveTo>
                  <a:cubicBezTo>
                    <a:pt x="193367" y="25813"/>
                    <a:pt x="187081" y="26384"/>
                    <a:pt x="182699" y="25432"/>
                  </a:cubicBezTo>
                  <a:cubicBezTo>
                    <a:pt x="177556" y="24289"/>
                    <a:pt x="166793" y="23717"/>
                    <a:pt x="163935" y="20860"/>
                  </a:cubicBezTo>
                  <a:cubicBezTo>
                    <a:pt x="161078" y="18002"/>
                    <a:pt x="156505" y="15716"/>
                    <a:pt x="156505" y="19145"/>
                  </a:cubicBezTo>
                  <a:cubicBezTo>
                    <a:pt x="156505" y="22574"/>
                    <a:pt x="148504" y="23146"/>
                    <a:pt x="144028" y="20288"/>
                  </a:cubicBezTo>
                  <a:cubicBezTo>
                    <a:pt x="139456" y="17431"/>
                    <a:pt x="132121" y="15145"/>
                    <a:pt x="128693" y="12859"/>
                  </a:cubicBezTo>
                  <a:cubicBezTo>
                    <a:pt x="126883" y="11621"/>
                    <a:pt x="123168" y="10097"/>
                    <a:pt x="119739" y="8382"/>
                  </a:cubicBezTo>
                  <a:cubicBezTo>
                    <a:pt x="114977" y="9335"/>
                    <a:pt x="101356" y="4286"/>
                    <a:pt x="92402" y="5429"/>
                  </a:cubicBezTo>
                  <a:cubicBezTo>
                    <a:pt x="82782" y="6572"/>
                    <a:pt x="52207" y="4001"/>
                    <a:pt x="40205" y="4953"/>
                  </a:cubicBezTo>
                  <a:cubicBezTo>
                    <a:pt x="28299" y="5906"/>
                    <a:pt x="27537" y="0"/>
                    <a:pt x="21060" y="0"/>
                  </a:cubicBezTo>
                  <a:cubicBezTo>
                    <a:pt x="14488" y="0"/>
                    <a:pt x="17345" y="7906"/>
                    <a:pt x="7916" y="8192"/>
                  </a:cubicBezTo>
                  <a:cubicBezTo>
                    <a:pt x="-1419" y="8477"/>
                    <a:pt x="-2371" y="14288"/>
                    <a:pt x="4391" y="19622"/>
                  </a:cubicBezTo>
                  <a:cubicBezTo>
                    <a:pt x="8297" y="22670"/>
                    <a:pt x="7820" y="29147"/>
                    <a:pt x="7249" y="35052"/>
                  </a:cubicBezTo>
                  <a:cubicBezTo>
                    <a:pt x="9154" y="34766"/>
                    <a:pt x="10583" y="34290"/>
                    <a:pt x="11440" y="33242"/>
                  </a:cubicBezTo>
                  <a:cubicBezTo>
                    <a:pt x="14297" y="29813"/>
                    <a:pt x="17155" y="30385"/>
                    <a:pt x="17155" y="33814"/>
                  </a:cubicBezTo>
                  <a:cubicBezTo>
                    <a:pt x="17155" y="37243"/>
                    <a:pt x="23441" y="36100"/>
                    <a:pt x="26870" y="36100"/>
                  </a:cubicBezTo>
                  <a:cubicBezTo>
                    <a:pt x="30299" y="36100"/>
                    <a:pt x="29156" y="38957"/>
                    <a:pt x="33157" y="36100"/>
                  </a:cubicBezTo>
                  <a:cubicBezTo>
                    <a:pt x="37157" y="33242"/>
                    <a:pt x="42872" y="34385"/>
                    <a:pt x="42872" y="37814"/>
                  </a:cubicBezTo>
                  <a:cubicBezTo>
                    <a:pt x="42872" y="41243"/>
                    <a:pt x="51445" y="39529"/>
                    <a:pt x="46873" y="44101"/>
                  </a:cubicBezTo>
                  <a:cubicBezTo>
                    <a:pt x="42301" y="48673"/>
                    <a:pt x="36586" y="49816"/>
                    <a:pt x="36586" y="53245"/>
                  </a:cubicBezTo>
                  <a:cubicBezTo>
                    <a:pt x="36586" y="56674"/>
                    <a:pt x="41729" y="64008"/>
                    <a:pt x="37729" y="68008"/>
                  </a:cubicBezTo>
                  <a:cubicBezTo>
                    <a:pt x="33728" y="72009"/>
                    <a:pt x="38872" y="78867"/>
                    <a:pt x="34871" y="78867"/>
                  </a:cubicBezTo>
                  <a:cubicBezTo>
                    <a:pt x="30871" y="78867"/>
                    <a:pt x="26299" y="80581"/>
                    <a:pt x="30871" y="85154"/>
                  </a:cubicBezTo>
                  <a:cubicBezTo>
                    <a:pt x="35443" y="89726"/>
                    <a:pt x="38872" y="93726"/>
                    <a:pt x="35443" y="93726"/>
                  </a:cubicBezTo>
                  <a:cubicBezTo>
                    <a:pt x="32014" y="93726"/>
                    <a:pt x="29728" y="100584"/>
                    <a:pt x="31442" y="102299"/>
                  </a:cubicBezTo>
                  <a:cubicBezTo>
                    <a:pt x="33157" y="104013"/>
                    <a:pt x="41158" y="109156"/>
                    <a:pt x="34871" y="110300"/>
                  </a:cubicBezTo>
                  <a:cubicBezTo>
                    <a:pt x="28585" y="111443"/>
                    <a:pt x="28585" y="116586"/>
                    <a:pt x="28585" y="120015"/>
                  </a:cubicBezTo>
                  <a:cubicBezTo>
                    <a:pt x="28585" y="121253"/>
                    <a:pt x="29633" y="123158"/>
                    <a:pt x="30871" y="125158"/>
                  </a:cubicBezTo>
                  <a:cubicBezTo>
                    <a:pt x="33728" y="124682"/>
                    <a:pt x="36681" y="124587"/>
                    <a:pt x="39253" y="125825"/>
                  </a:cubicBezTo>
                  <a:cubicBezTo>
                    <a:pt x="45825" y="128873"/>
                    <a:pt x="49635" y="145161"/>
                    <a:pt x="58398" y="144018"/>
                  </a:cubicBezTo>
                  <a:cubicBezTo>
                    <a:pt x="62113" y="143542"/>
                    <a:pt x="60303" y="140779"/>
                    <a:pt x="62113" y="138875"/>
                  </a:cubicBezTo>
                  <a:cubicBezTo>
                    <a:pt x="64018" y="136970"/>
                    <a:pt x="67447" y="138398"/>
                    <a:pt x="71257" y="138398"/>
                  </a:cubicBezTo>
                  <a:cubicBezTo>
                    <a:pt x="74971" y="138398"/>
                    <a:pt x="76877" y="133064"/>
                    <a:pt x="85735" y="132779"/>
                  </a:cubicBezTo>
                  <a:cubicBezTo>
                    <a:pt x="94593" y="132588"/>
                    <a:pt x="100213" y="131826"/>
                    <a:pt x="105833" y="132112"/>
                  </a:cubicBezTo>
                  <a:cubicBezTo>
                    <a:pt x="111452" y="132302"/>
                    <a:pt x="115929" y="130493"/>
                    <a:pt x="117262" y="126492"/>
                  </a:cubicBezTo>
                  <a:cubicBezTo>
                    <a:pt x="118691" y="122492"/>
                    <a:pt x="123359" y="118967"/>
                    <a:pt x="129645" y="118110"/>
                  </a:cubicBezTo>
                  <a:cubicBezTo>
                    <a:pt x="135932" y="117158"/>
                    <a:pt x="135074" y="110585"/>
                    <a:pt x="135455" y="106871"/>
                  </a:cubicBezTo>
                  <a:cubicBezTo>
                    <a:pt x="135932" y="103156"/>
                    <a:pt x="146409" y="97536"/>
                    <a:pt x="147171" y="94679"/>
                  </a:cubicBezTo>
                  <a:cubicBezTo>
                    <a:pt x="147838" y="91821"/>
                    <a:pt x="141075" y="81153"/>
                    <a:pt x="147362" y="71533"/>
                  </a:cubicBezTo>
                  <a:cubicBezTo>
                    <a:pt x="153648" y="61913"/>
                    <a:pt x="160506" y="61436"/>
                    <a:pt x="160506" y="56102"/>
                  </a:cubicBezTo>
                  <a:cubicBezTo>
                    <a:pt x="160506" y="51149"/>
                    <a:pt x="167078" y="49340"/>
                    <a:pt x="174984" y="48387"/>
                  </a:cubicBezTo>
                  <a:cubicBezTo>
                    <a:pt x="182890" y="47435"/>
                    <a:pt x="185557" y="42101"/>
                    <a:pt x="192320" y="39243"/>
                  </a:cubicBezTo>
                  <a:cubicBezTo>
                    <a:pt x="198130" y="36862"/>
                    <a:pt x="200130" y="32576"/>
                    <a:pt x="198987" y="2590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41BA6BD-2CBE-DA4A-6A7D-3EA9C1F7E8C9}"/>
                </a:ext>
              </a:extLst>
            </p:cNvPr>
            <p:cNvSpPr/>
            <p:nvPr/>
          </p:nvSpPr>
          <p:spPr>
            <a:xfrm>
              <a:off x="6060868" y="2783907"/>
              <a:ext cx="97723" cy="53689"/>
            </a:xfrm>
            <a:custGeom>
              <a:avLst/>
              <a:gdLst>
                <a:gd name="connsiteX0" fmla="*/ 122 w 53271"/>
                <a:gd name="connsiteY0" fmla="*/ 25839 h 29267"/>
                <a:gd name="connsiteX1" fmla="*/ 10219 w 53271"/>
                <a:gd name="connsiteY1" fmla="*/ 24601 h 29267"/>
                <a:gd name="connsiteX2" fmla="*/ 12981 w 53271"/>
                <a:gd name="connsiteY2" fmla="*/ 29268 h 29267"/>
                <a:gd name="connsiteX3" fmla="*/ 24125 w 53271"/>
                <a:gd name="connsiteY3" fmla="*/ 27077 h 29267"/>
                <a:gd name="connsiteX4" fmla="*/ 33936 w 53271"/>
                <a:gd name="connsiteY4" fmla="*/ 27458 h 29267"/>
                <a:gd name="connsiteX5" fmla="*/ 39556 w 53271"/>
                <a:gd name="connsiteY5" fmla="*/ 20410 h 29267"/>
                <a:gd name="connsiteX6" fmla="*/ 43461 w 53271"/>
                <a:gd name="connsiteY6" fmla="*/ 12694 h 29267"/>
                <a:gd name="connsiteX7" fmla="*/ 53272 w 53271"/>
                <a:gd name="connsiteY7" fmla="*/ 6027 h 29267"/>
                <a:gd name="connsiteX8" fmla="*/ 49462 w 53271"/>
                <a:gd name="connsiteY8" fmla="*/ 26 h 29267"/>
                <a:gd name="connsiteX9" fmla="*/ 38603 w 53271"/>
                <a:gd name="connsiteY9" fmla="*/ 3550 h 29267"/>
                <a:gd name="connsiteX10" fmla="*/ 24887 w 53271"/>
                <a:gd name="connsiteY10" fmla="*/ 8503 h 29267"/>
                <a:gd name="connsiteX11" fmla="*/ 7361 w 53271"/>
                <a:gd name="connsiteY11" fmla="*/ 5360 h 29267"/>
                <a:gd name="connsiteX12" fmla="*/ 980 w 53271"/>
                <a:gd name="connsiteY12" fmla="*/ 4884 h 29267"/>
                <a:gd name="connsiteX13" fmla="*/ 122 w 53271"/>
                <a:gd name="connsiteY13" fmla="*/ 25839 h 2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271" h="29267">
                  <a:moveTo>
                    <a:pt x="122" y="25839"/>
                  </a:moveTo>
                  <a:cubicBezTo>
                    <a:pt x="3932" y="24315"/>
                    <a:pt x="8123" y="23743"/>
                    <a:pt x="10219" y="24601"/>
                  </a:cubicBezTo>
                  <a:cubicBezTo>
                    <a:pt x="12029" y="25363"/>
                    <a:pt x="12600" y="27268"/>
                    <a:pt x="12981" y="29268"/>
                  </a:cubicBezTo>
                  <a:cubicBezTo>
                    <a:pt x="16220" y="28792"/>
                    <a:pt x="22125" y="27839"/>
                    <a:pt x="24125" y="27077"/>
                  </a:cubicBezTo>
                  <a:cubicBezTo>
                    <a:pt x="26983" y="26029"/>
                    <a:pt x="33269" y="29554"/>
                    <a:pt x="33936" y="27458"/>
                  </a:cubicBezTo>
                  <a:cubicBezTo>
                    <a:pt x="34603" y="25363"/>
                    <a:pt x="36698" y="20410"/>
                    <a:pt x="39556" y="20410"/>
                  </a:cubicBezTo>
                  <a:cubicBezTo>
                    <a:pt x="42413" y="20410"/>
                    <a:pt x="40604" y="13075"/>
                    <a:pt x="43461" y="12694"/>
                  </a:cubicBezTo>
                  <a:cubicBezTo>
                    <a:pt x="46223" y="12313"/>
                    <a:pt x="53272" y="6027"/>
                    <a:pt x="53272" y="6027"/>
                  </a:cubicBezTo>
                  <a:cubicBezTo>
                    <a:pt x="53272" y="6027"/>
                    <a:pt x="50509" y="407"/>
                    <a:pt x="49462" y="26"/>
                  </a:cubicBezTo>
                  <a:cubicBezTo>
                    <a:pt x="48414" y="-355"/>
                    <a:pt x="44890" y="3550"/>
                    <a:pt x="38603" y="3550"/>
                  </a:cubicBezTo>
                  <a:cubicBezTo>
                    <a:pt x="32317" y="3550"/>
                    <a:pt x="27745" y="8503"/>
                    <a:pt x="24887" y="8503"/>
                  </a:cubicBezTo>
                  <a:cubicBezTo>
                    <a:pt x="22030" y="8503"/>
                    <a:pt x="13267" y="5646"/>
                    <a:pt x="7361" y="5360"/>
                  </a:cubicBezTo>
                  <a:cubicBezTo>
                    <a:pt x="5266" y="5265"/>
                    <a:pt x="3075" y="5074"/>
                    <a:pt x="980" y="4884"/>
                  </a:cubicBezTo>
                  <a:cubicBezTo>
                    <a:pt x="313" y="10123"/>
                    <a:pt x="-259" y="18314"/>
                    <a:pt x="122" y="2583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4EAEFDA-594E-9D06-A224-B709D9AFEF32}"/>
                </a:ext>
              </a:extLst>
            </p:cNvPr>
            <p:cNvSpPr/>
            <p:nvPr/>
          </p:nvSpPr>
          <p:spPr>
            <a:xfrm>
              <a:off x="6261510" y="2967773"/>
              <a:ext cx="184166" cy="178239"/>
            </a:xfrm>
            <a:custGeom>
              <a:avLst/>
              <a:gdLst>
                <a:gd name="connsiteX0" fmla="*/ 99060 w 100393"/>
                <a:gd name="connsiteY0" fmla="*/ 0 h 97162"/>
                <a:gd name="connsiteX1" fmla="*/ 91440 w 100393"/>
                <a:gd name="connsiteY1" fmla="*/ 3619 h 97162"/>
                <a:gd name="connsiteX2" fmla="*/ 85344 w 100393"/>
                <a:gd name="connsiteY2" fmla="*/ 7334 h 97162"/>
                <a:gd name="connsiteX3" fmla="*/ 68485 w 100393"/>
                <a:gd name="connsiteY3" fmla="*/ 4572 h 97162"/>
                <a:gd name="connsiteX4" fmla="*/ 47244 w 100393"/>
                <a:gd name="connsiteY4" fmla="*/ 4286 h 97162"/>
                <a:gd name="connsiteX5" fmla="*/ 46958 w 100393"/>
                <a:gd name="connsiteY5" fmla="*/ 4953 h 97162"/>
                <a:gd name="connsiteX6" fmla="*/ 32195 w 100393"/>
                <a:gd name="connsiteY6" fmla="*/ 11716 h 97162"/>
                <a:gd name="connsiteX7" fmla="*/ 24860 w 100393"/>
                <a:gd name="connsiteY7" fmla="*/ 16288 h 97162"/>
                <a:gd name="connsiteX8" fmla="*/ 14002 w 100393"/>
                <a:gd name="connsiteY8" fmla="*/ 17717 h 97162"/>
                <a:gd name="connsiteX9" fmla="*/ 8382 w 100393"/>
                <a:gd name="connsiteY9" fmla="*/ 26860 h 97162"/>
                <a:gd name="connsiteX10" fmla="*/ 4572 w 100393"/>
                <a:gd name="connsiteY10" fmla="*/ 32861 h 97162"/>
                <a:gd name="connsiteX11" fmla="*/ 0 w 100393"/>
                <a:gd name="connsiteY11" fmla="*/ 41434 h 97162"/>
                <a:gd name="connsiteX12" fmla="*/ 667 w 100393"/>
                <a:gd name="connsiteY12" fmla="*/ 41815 h 97162"/>
                <a:gd name="connsiteX13" fmla="*/ 9049 w 100393"/>
                <a:gd name="connsiteY13" fmla="*/ 55340 h 97162"/>
                <a:gd name="connsiteX14" fmla="*/ 20288 w 100393"/>
                <a:gd name="connsiteY14" fmla="*/ 59055 h 97162"/>
                <a:gd name="connsiteX15" fmla="*/ 34576 w 100393"/>
                <a:gd name="connsiteY15" fmla="*/ 64198 h 97162"/>
                <a:gd name="connsiteX16" fmla="*/ 17716 w 100393"/>
                <a:gd name="connsiteY16" fmla="*/ 65627 h 97162"/>
                <a:gd name="connsiteX17" fmla="*/ 21050 w 100393"/>
                <a:gd name="connsiteY17" fmla="*/ 78962 h 97162"/>
                <a:gd name="connsiteX18" fmla="*/ 29242 w 100393"/>
                <a:gd name="connsiteY18" fmla="*/ 89916 h 97162"/>
                <a:gd name="connsiteX19" fmla="*/ 44005 w 100393"/>
                <a:gd name="connsiteY19" fmla="*/ 96965 h 97162"/>
                <a:gd name="connsiteX20" fmla="*/ 41243 w 100393"/>
                <a:gd name="connsiteY20" fmla="*/ 81058 h 97162"/>
                <a:gd name="connsiteX21" fmla="*/ 52197 w 100393"/>
                <a:gd name="connsiteY21" fmla="*/ 80581 h 97162"/>
                <a:gd name="connsiteX22" fmla="*/ 44958 w 100393"/>
                <a:gd name="connsiteY22" fmla="*/ 74295 h 97162"/>
                <a:gd name="connsiteX23" fmla="*/ 50578 w 100393"/>
                <a:gd name="connsiteY23" fmla="*/ 71247 h 97162"/>
                <a:gd name="connsiteX24" fmla="*/ 62008 w 100393"/>
                <a:gd name="connsiteY24" fmla="*/ 69818 h 97162"/>
                <a:gd name="connsiteX25" fmla="*/ 56864 w 100393"/>
                <a:gd name="connsiteY25" fmla="*/ 56959 h 97162"/>
                <a:gd name="connsiteX26" fmla="*/ 43720 w 100393"/>
                <a:gd name="connsiteY26" fmla="*/ 57436 h 97162"/>
                <a:gd name="connsiteX27" fmla="*/ 48863 w 100393"/>
                <a:gd name="connsiteY27" fmla="*/ 49054 h 97162"/>
                <a:gd name="connsiteX28" fmla="*/ 36004 w 100393"/>
                <a:gd name="connsiteY28" fmla="*/ 31242 h 97162"/>
                <a:gd name="connsiteX29" fmla="*/ 44196 w 100393"/>
                <a:gd name="connsiteY29" fmla="*/ 26765 h 97162"/>
                <a:gd name="connsiteX30" fmla="*/ 56864 w 100393"/>
                <a:gd name="connsiteY30" fmla="*/ 28670 h 97162"/>
                <a:gd name="connsiteX31" fmla="*/ 59912 w 100393"/>
                <a:gd name="connsiteY31" fmla="*/ 16764 h 97162"/>
                <a:gd name="connsiteX32" fmla="*/ 69532 w 100393"/>
                <a:gd name="connsiteY32" fmla="*/ 19812 h 97162"/>
                <a:gd name="connsiteX33" fmla="*/ 81439 w 100393"/>
                <a:gd name="connsiteY33" fmla="*/ 14002 h 97162"/>
                <a:gd name="connsiteX34" fmla="*/ 92107 w 100393"/>
                <a:gd name="connsiteY34" fmla="*/ 19050 h 97162"/>
                <a:gd name="connsiteX35" fmla="*/ 95821 w 100393"/>
                <a:gd name="connsiteY35" fmla="*/ 13621 h 97162"/>
                <a:gd name="connsiteX36" fmla="*/ 100393 w 100393"/>
                <a:gd name="connsiteY36" fmla="*/ 6286 h 97162"/>
                <a:gd name="connsiteX37" fmla="*/ 99060 w 100393"/>
                <a:gd name="connsiteY37" fmla="*/ 0 h 9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393" h="97162">
                  <a:moveTo>
                    <a:pt x="99060" y="0"/>
                  </a:moveTo>
                  <a:cubicBezTo>
                    <a:pt x="95536" y="381"/>
                    <a:pt x="90678" y="1715"/>
                    <a:pt x="91440" y="3619"/>
                  </a:cubicBezTo>
                  <a:cubicBezTo>
                    <a:pt x="92392" y="6001"/>
                    <a:pt x="89059" y="7334"/>
                    <a:pt x="85344" y="7334"/>
                  </a:cubicBezTo>
                  <a:cubicBezTo>
                    <a:pt x="85344" y="7334"/>
                    <a:pt x="72199" y="6382"/>
                    <a:pt x="68485" y="4572"/>
                  </a:cubicBezTo>
                  <a:cubicBezTo>
                    <a:pt x="65627" y="3143"/>
                    <a:pt x="53149" y="3905"/>
                    <a:pt x="47244" y="4286"/>
                  </a:cubicBezTo>
                  <a:cubicBezTo>
                    <a:pt x="47244" y="4477"/>
                    <a:pt x="47149" y="4763"/>
                    <a:pt x="46958" y="4953"/>
                  </a:cubicBezTo>
                  <a:cubicBezTo>
                    <a:pt x="45529" y="7048"/>
                    <a:pt x="34290" y="12763"/>
                    <a:pt x="32195" y="11716"/>
                  </a:cubicBezTo>
                  <a:cubicBezTo>
                    <a:pt x="30099" y="10668"/>
                    <a:pt x="29051" y="15240"/>
                    <a:pt x="24860" y="16288"/>
                  </a:cubicBezTo>
                  <a:cubicBezTo>
                    <a:pt x="20669" y="17335"/>
                    <a:pt x="14288" y="15907"/>
                    <a:pt x="14002" y="17717"/>
                  </a:cubicBezTo>
                  <a:cubicBezTo>
                    <a:pt x="13621" y="19431"/>
                    <a:pt x="10858" y="24384"/>
                    <a:pt x="8382" y="26860"/>
                  </a:cubicBezTo>
                  <a:cubicBezTo>
                    <a:pt x="5905" y="29337"/>
                    <a:pt x="8001" y="32099"/>
                    <a:pt x="4572" y="32861"/>
                  </a:cubicBezTo>
                  <a:cubicBezTo>
                    <a:pt x="2286" y="33338"/>
                    <a:pt x="1333" y="37624"/>
                    <a:pt x="0" y="41434"/>
                  </a:cubicBezTo>
                  <a:cubicBezTo>
                    <a:pt x="190" y="41529"/>
                    <a:pt x="476" y="41719"/>
                    <a:pt x="667" y="41815"/>
                  </a:cubicBezTo>
                  <a:cubicBezTo>
                    <a:pt x="5810" y="43434"/>
                    <a:pt x="9811" y="49530"/>
                    <a:pt x="9049" y="55340"/>
                  </a:cubicBezTo>
                  <a:cubicBezTo>
                    <a:pt x="8382" y="61150"/>
                    <a:pt x="16573" y="63341"/>
                    <a:pt x="20288" y="59055"/>
                  </a:cubicBezTo>
                  <a:cubicBezTo>
                    <a:pt x="24003" y="54864"/>
                    <a:pt x="34576" y="61436"/>
                    <a:pt x="34576" y="64198"/>
                  </a:cubicBezTo>
                  <a:cubicBezTo>
                    <a:pt x="34576" y="66961"/>
                    <a:pt x="23813" y="61150"/>
                    <a:pt x="17716" y="65627"/>
                  </a:cubicBezTo>
                  <a:cubicBezTo>
                    <a:pt x="11621" y="70104"/>
                    <a:pt x="22384" y="74295"/>
                    <a:pt x="21050" y="78962"/>
                  </a:cubicBezTo>
                  <a:cubicBezTo>
                    <a:pt x="19621" y="83629"/>
                    <a:pt x="23813" y="90202"/>
                    <a:pt x="29242" y="89916"/>
                  </a:cubicBezTo>
                  <a:cubicBezTo>
                    <a:pt x="34671" y="89725"/>
                    <a:pt x="40672" y="98584"/>
                    <a:pt x="44005" y="96965"/>
                  </a:cubicBezTo>
                  <a:cubicBezTo>
                    <a:pt x="47244" y="95345"/>
                    <a:pt x="40005" y="82963"/>
                    <a:pt x="41243" y="81058"/>
                  </a:cubicBezTo>
                  <a:cubicBezTo>
                    <a:pt x="42386" y="79153"/>
                    <a:pt x="48958" y="84296"/>
                    <a:pt x="52197" y="80581"/>
                  </a:cubicBezTo>
                  <a:cubicBezTo>
                    <a:pt x="55435" y="76867"/>
                    <a:pt x="49816" y="74009"/>
                    <a:pt x="44958" y="74295"/>
                  </a:cubicBezTo>
                  <a:cubicBezTo>
                    <a:pt x="40005" y="74486"/>
                    <a:pt x="44767" y="67723"/>
                    <a:pt x="50578" y="71247"/>
                  </a:cubicBezTo>
                  <a:cubicBezTo>
                    <a:pt x="56388" y="74771"/>
                    <a:pt x="59246" y="70294"/>
                    <a:pt x="62008" y="69818"/>
                  </a:cubicBezTo>
                  <a:cubicBezTo>
                    <a:pt x="64770" y="69342"/>
                    <a:pt x="65532" y="59341"/>
                    <a:pt x="56864" y="56959"/>
                  </a:cubicBezTo>
                  <a:cubicBezTo>
                    <a:pt x="48196" y="54578"/>
                    <a:pt x="49339" y="63246"/>
                    <a:pt x="43720" y="57436"/>
                  </a:cubicBezTo>
                  <a:cubicBezTo>
                    <a:pt x="38100" y="51625"/>
                    <a:pt x="48863" y="53911"/>
                    <a:pt x="48863" y="49054"/>
                  </a:cubicBezTo>
                  <a:cubicBezTo>
                    <a:pt x="48863" y="44101"/>
                    <a:pt x="40196" y="37148"/>
                    <a:pt x="36004" y="31242"/>
                  </a:cubicBezTo>
                  <a:cubicBezTo>
                    <a:pt x="31813" y="25432"/>
                    <a:pt x="41815" y="22574"/>
                    <a:pt x="44196" y="26765"/>
                  </a:cubicBezTo>
                  <a:cubicBezTo>
                    <a:pt x="46577" y="30956"/>
                    <a:pt x="52864" y="30290"/>
                    <a:pt x="56864" y="28670"/>
                  </a:cubicBezTo>
                  <a:cubicBezTo>
                    <a:pt x="60865" y="27051"/>
                    <a:pt x="52673" y="19526"/>
                    <a:pt x="59912" y="16764"/>
                  </a:cubicBezTo>
                  <a:cubicBezTo>
                    <a:pt x="67151" y="13906"/>
                    <a:pt x="67151" y="18859"/>
                    <a:pt x="69532" y="19812"/>
                  </a:cubicBezTo>
                  <a:cubicBezTo>
                    <a:pt x="71914" y="20765"/>
                    <a:pt x="74009" y="14002"/>
                    <a:pt x="81439" y="14002"/>
                  </a:cubicBezTo>
                  <a:cubicBezTo>
                    <a:pt x="85344" y="14002"/>
                    <a:pt x="88773" y="16573"/>
                    <a:pt x="92107" y="19050"/>
                  </a:cubicBezTo>
                  <a:cubicBezTo>
                    <a:pt x="94107" y="16859"/>
                    <a:pt x="95821" y="15526"/>
                    <a:pt x="95821" y="13621"/>
                  </a:cubicBezTo>
                  <a:cubicBezTo>
                    <a:pt x="95821" y="11144"/>
                    <a:pt x="100393" y="10096"/>
                    <a:pt x="100393" y="6286"/>
                  </a:cubicBezTo>
                  <a:cubicBezTo>
                    <a:pt x="100298" y="4286"/>
                    <a:pt x="99631" y="2000"/>
                    <a:pt x="99060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C21E979-5209-D509-A45D-1850717BD660}"/>
                </a:ext>
              </a:extLst>
            </p:cNvPr>
            <p:cNvSpPr/>
            <p:nvPr/>
          </p:nvSpPr>
          <p:spPr>
            <a:xfrm>
              <a:off x="5195088" y="1957909"/>
              <a:ext cx="306939" cy="149545"/>
            </a:xfrm>
            <a:custGeom>
              <a:avLst/>
              <a:gdLst>
                <a:gd name="connsiteX0" fmla="*/ 141847 w 167319"/>
                <a:gd name="connsiteY0" fmla="*/ 59200 h 81520"/>
                <a:gd name="connsiteX1" fmla="*/ 154515 w 167319"/>
                <a:gd name="connsiteY1" fmla="*/ 49103 h 81520"/>
                <a:gd name="connsiteX2" fmla="*/ 166707 w 167319"/>
                <a:gd name="connsiteY2" fmla="*/ 37387 h 81520"/>
                <a:gd name="connsiteX3" fmla="*/ 158515 w 167319"/>
                <a:gd name="connsiteY3" fmla="*/ 24338 h 81520"/>
                <a:gd name="connsiteX4" fmla="*/ 149848 w 167319"/>
                <a:gd name="connsiteY4" fmla="*/ 16623 h 81520"/>
                <a:gd name="connsiteX5" fmla="*/ 147086 w 167319"/>
                <a:gd name="connsiteY5" fmla="*/ 6812 h 81520"/>
                <a:gd name="connsiteX6" fmla="*/ 136322 w 167319"/>
                <a:gd name="connsiteY6" fmla="*/ 7479 h 81520"/>
                <a:gd name="connsiteX7" fmla="*/ 121177 w 167319"/>
                <a:gd name="connsiteY7" fmla="*/ 240 h 81520"/>
                <a:gd name="connsiteX8" fmla="*/ 119272 w 167319"/>
                <a:gd name="connsiteY8" fmla="*/ 9860 h 81520"/>
                <a:gd name="connsiteX9" fmla="*/ 109938 w 167319"/>
                <a:gd name="connsiteY9" fmla="*/ 10527 h 81520"/>
                <a:gd name="connsiteX10" fmla="*/ 103651 w 167319"/>
                <a:gd name="connsiteY10" fmla="*/ 10717 h 81520"/>
                <a:gd name="connsiteX11" fmla="*/ 94507 w 167319"/>
                <a:gd name="connsiteY11" fmla="*/ 12146 h 81520"/>
                <a:gd name="connsiteX12" fmla="*/ 86316 w 167319"/>
                <a:gd name="connsiteY12" fmla="*/ 9384 h 81520"/>
                <a:gd name="connsiteX13" fmla="*/ 75838 w 167319"/>
                <a:gd name="connsiteY13" fmla="*/ 16623 h 81520"/>
                <a:gd name="connsiteX14" fmla="*/ 69552 w 167319"/>
                <a:gd name="connsiteY14" fmla="*/ 13384 h 81520"/>
                <a:gd name="connsiteX15" fmla="*/ 62313 w 167319"/>
                <a:gd name="connsiteY15" fmla="*/ 18337 h 81520"/>
                <a:gd name="connsiteX16" fmla="*/ 60217 w 167319"/>
                <a:gd name="connsiteY16" fmla="*/ 25576 h 81520"/>
                <a:gd name="connsiteX17" fmla="*/ 49930 w 167319"/>
                <a:gd name="connsiteY17" fmla="*/ 30244 h 81520"/>
                <a:gd name="connsiteX18" fmla="*/ 45739 w 167319"/>
                <a:gd name="connsiteY18" fmla="*/ 17575 h 81520"/>
                <a:gd name="connsiteX19" fmla="*/ 21641 w 167319"/>
                <a:gd name="connsiteY19" fmla="*/ 1669 h 81520"/>
                <a:gd name="connsiteX20" fmla="*/ 24022 w 167319"/>
                <a:gd name="connsiteY20" fmla="*/ 10527 h 81520"/>
                <a:gd name="connsiteX21" fmla="*/ 18212 w 167319"/>
                <a:gd name="connsiteY21" fmla="*/ 10051 h 81520"/>
                <a:gd name="connsiteX22" fmla="*/ 7925 w 167319"/>
                <a:gd name="connsiteY22" fmla="*/ 14051 h 81520"/>
                <a:gd name="connsiteX23" fmla="*/ 19 w 167319"/>
                <a:gd name="connsiteY23" fmla="*/ 24624 h 81520"/>
                <a:gd name="connsiteX24" fmla="*/ 15259 w 167319"/>
                <a:gd name="connsiteY24" fmla="*/ 28339 h 81520"/>
                <a:gd name="connsiteX25" fmla="*/ 34405 w 167319"/>
                <a:gd name="connsiteY25" fmla="*/ 28339 h 81520"/>
                <a:gd name="connsiteX26" fmla="*/ 31357 w 167319"/>
                <a:gd name="connsiteY26" fmla="*/ 36054 h 81520"/>
                <a:gd name="connsiteX27" fmla="*/ 23165 w 167319"/>
                <a:gd name="connsiteY27" fmla="*/ 40531 h 81520"/>
                <a:gd name="connsiteX28" fmla="*/ 5163 w 167319"/>
                <a:gd name="connsiteY28" fmla="*/ 45484 h 81520"/>
                <a:gd name="connsiteX29" fmla="*/ 28118 w 167319"/>
                <a:gd name="connsiteY29" fmla="*/ 45960 h 81520"/>
                <a:gd name="connsiteX30" fmla="*/ 33738 w 167319"/>
                <a:gd name="connsiteY30" fmla="*/ 51770 h 81520"/>
                <a:gd name="connsiteX31" fmla="*/ 38405 w 167319"/>
                <a:gd name="connsiteY31" fmla="*/ 57104 h 81520"/>
                <a:gd name="connsiteX32" fmla="*/ 33071 w 167319"/>
                <a:gd name="connsiteY32" fmla="*/ 64343 h 81520"/>
                <a:gd name="connsiteX33" fmla="*/ 25070 w 167319"/>
                <a:gd name="connsiteY33" fmla="*/ 69487 h 81520"/>
                <a:gd name="connsiteX34" fmla="*/ 45168 w 167319"/>
                <a:gd name="connsiteY34" fmla="*/ 68820 h 81520"/>
                <a:gd name="connsiteX35" fmla="*/ 73933 w 167319"/>
                <a:gd name="connsiteY35" fmla="*/ 80250 h 81520"/>
                <a:gd name="connsiteX36" fmla="*/ 101270 w 167319"/>
                <a:gd name="connsiteY36" fmla="*/ 73963 h 81520"/>
                <a:gd name="connsiteX37" fmla="*/ 120892 w 167319"/>
                <a:gd name="connsiteY37" fmla="*/ 67391 h 81520"/>
                <a:gd name="connsiteX38" fmla="*/ 141847 w 167319"/>
                <a:gd name="connsiteY38" fmla="*/ 59200 h 8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67319" h="81520">
                  <a:moveTo>
                    <a:pt x="141847" y="59200"/>
                  </a:moveTo>
                  <a:cubicBezTo>
                    <a:pt x="150991" y="58723"/>
                    <a:pt x="150705" y="48722"/>
                    <a:pt x="154515" y="49103"/>
                  </a:cubicBezTo>
                  <a:cubicBezTo>
                    <a:pt x="158230" y="49579"/>
                    <a:pt x="164326" y="42055"/>
                    <a:pt x="166707" y="37387"/>
                  </a:cubicBezTo>
                  <a:cubicBezTo>
                    <a:pt x="169088" y="32720"/>
                    <a:pt x="164135" y="24338"/>
                    <a:pt x="158515" y="24338"/>
                  </a:cubicBezTo>
                  <a:cubicBezTo>
                    <a:pt x="152896" y="24338"/>
                    <a:pt x="148705" y="19861"/>
                    <a:pt x="149848" y="16623"/>
                  </a:cubicBezTo>
                  <a:cubicBezTo>
                    <a:pt x="150991" y="13384"/>
                    <a:pt x="146800" y="9098"/>
                    <a:pt x="147086" y="6812"/>
                  </a:cubicBezTo>
                  <a:cubicBezTo>
                    <a:pt x="147276" y="4431"/>
                    <a:pt x="140037" y="6526"/>
                    <a:pt x="136322" y="7479"/>
                  </a:cubicBezTo>
                  <a:cubicBezTo>
                    <a:pt x="132607" y="8431"/>
                    <a:pt x="124606" y="-1665"/>
                    <a:pt x="121177" y="240"/>
                  </a:cubicBezTo>
                  <a:cubicBezTo>
                    <a:pt x="117653" y="2145"/>
                    <a:pt x="120225" y="7003"/>
                    <a:pt x="119272" y="9860"/>
                  </a:cubicBezTo>
                  <a:cubicBezTo>
                    <a:pt x="118320" y="12718"/>
                    <a:pt x="109938" y="7288"/>
                    <a:pt x="109938" y="10527"/>
                  </a:cubicBezTo>
                  <a:cubicBezTo>
                    <a:pt x="109938" y="13765"/>
                    <a:pt x="106414" y="14242"/>
                    <a:pt x="103651" y="10717"/>
                  </a:cubicBezTo>
                  <a:cubicBezTo>
                    <a:pt x="100889" y="7193"/>
                    <a:pt x="94317" y="9289"/>
                    <a:pt x="94507" y="12146"/>
                  </a:cubicBezTo>
                  <a:cubicBezTo>
                    <a:pt x="94698" y="14908"/>
                    <a:pt x="91745" y="12622"/>
                    <a:pt x="86316" y="9384"/>
                  </a:cubicBezTo>
                  <a:cubicBezTo>
                    <a:pt x="80887" y="6145"/>
                    <a:pt x="75362" y="13099"/>
                    <a:pt x="75838" y="16623"/>
                  </a:cubicBezTo>
                  <a:cubicBezTo>
                    <a:pt x="76315" y="20147"/>
                    <a:pt x="73933" y="21100"/>
                    <a:pt x="69552" y="13384"/>
                  </a:cubicBezTo>
                  <a:cubicBezTo>
                    <a:pt x="65075" y="5669"/>
                    <a:pt x="59932" y="14051"/>
                    <a:pt x="62313" y="18337"/>
                  </a:cubicBezTo>
                  <a:cubicBezTo>
                    <a:pt x="64694" y="22528"/>
                    <a:pt x="63742" y="27672"/>
                    <a:pt x="60217" y="25576"/>
                  </a:cubicBezTo>
                  <a:cubicBezTo>
                    <a:pt x="56693" y="23481"/>
                    <a:pt x="52026" y="27005"/>
                    <a:pt x="49930" y="30244"/>
                  </a:cubicBezTo>
                  <a:cubicBezTo>
                    <a:pt x="47835" y="33482"/>
                    <a:pt x="40310" y="20623"/>
                    <a:pt x="45739" y="17575"/>
                  </a:cubicBezTo>
                  <a:cubicBezTo>
                    <a:pt x="51073" y="14527"/>
                    <a:pt x="28690" y="1669"/>
                    <a:pt x="21641" y="1669"/>
                  </a:cubicBezTo>
                  <a:cubicBezTo>
                    <a:pt x="14593" y="1669"/>
                    <a:pt x="19260" y="6812"/>
                    <a:pt x="24022" y="10527"/>
                  </a:cubicBezTo>
                  <a:cubicBezTo>
                    <a:pt x="28690" y="14242"/>
                    <a:pt x="20784" y="13289"/>
                    <a:pt x="18212" y="10051"/>
                  </a:cubicBezTo>
                  <a:cubicBezTo>
                    <a:pt x="15640" y="6812"/>
                    <a:pt x="10687" y="9384"/>
                    <a:pt x="7925" y="14051"/>
                  </a:cubicBezTo>
                  <a:cubicBezTo>
                    <a:pt x="5163" y="18718"/>
                    <a:pt x="400" y="21290"/>
                    <a:pt x="19" y="24624"/>
                  </a:cubicBezTo>
                  <a:cubicBezTo>
                    <a:pt x="-457" y="27862"/>
                    <a:pt x="7925" y="31387"/>
                    <a:pt x="15259" y="28339"/>
                  </a:cubicBezTo>
                  <a:cubicBezTo>
                    <a:pt x="22498" y="25291"/>
                    <a:pt x="30690" y="24814"/>
                    <a:pt x="34405" y="28339"/>
                  </a:cubicBezTo>
                  <a:cubicBezTo>
                    <a:pt x="38119" y="31863"/>
                    <a:pt x="27642" y="33292"/>
                    <a:pt x="31357" y="36054"/>
                  </a:cubicBezTo>
                  <a:cubicBezTo>
                    <a:pt x="35071" y="38816"/>
                    <a:pt x="32023" y="41197"/>
                    <a:pt x="23165" y="40531"/>
                  </a:cubicBezTo>
                  <a:cubicBezTo>
                    <a:pt x="14307" y="39864"/>
                    <a:pt x="3544" y="42436"/>
                    <a:pt x="5163" y="45484"/>
                  </a:cubicBezTo>
                  <a:cubicBezTo>
                    <a:pt x="6782" y="48532"/>
                    <a:pt x="27832" y="42912"/>
                    <a:pt x="28118" y="45960"/>
                  </a:cubicBezTo>
                  <a:cubicBezTo>
                    <a:pt x="28309" y="49008"/>
                    <a:pt x="28118" y="54151"/>
                    <a:pt x="33738" y="51770"/>
                  </a:cubicBezTo>
                  <a:cubicBezTo>
                    <a:pt x="39358" y="49484"/>
                    <a:pt x="35643" y="55961"/>
                    <a:pt x="38405" y="57104"/>
                  </a:cubicBezTo>
                  <a:cubicBezTo>
                    <a:pt x="41167" y="58247"/>
                    <a:pt x="40501" y="63867"/>
                    <a:pt x="33071" y="64343"/>
                  </a:cubicBezTo>
                  <a:cubicBezTo>
                    <a:pt x="25546" y="64819"/>
                    <a:pt x="21927" y="66343"/>
                    <a:pt x="25070" y="69487"/>
                  </a:cubicBezTo>
                  <a:cubicBezTo>
                    <a:pt x="29071" y="73487"/>
                    <a:pt x="37262" y="70630"/>
                    <a:pt x="45168" y="68820"/>
                  </a:cubicBezTo>
                  <a:cubicBezTo>
                    <a:pt x="53074" y="66915"/>
                    <a:pt x="64599" y="76535"/>
                    <a:pt x="73933" y="80250"/>
                  </a:cubicBezTo>
                  <a:cubicBezTo>
                    <a:pt x="83268" y="83965"/>
                    <a:pt x="99460" y="78821"/>
                    <a:pt x="101270" y="73963"/>
                  </a:cubicBezTo>
                  <a:cubicBezTo>
                    <a:pt x="103175" y="69010"/>
                    <a:pt x="115748" y="70915"/>
                    <a:pt x="120892" y="67391"/>
                  </a:cubicBezTo>
                  <a:cubicBezTo>
                    <a:pt x="125654" y="63867"/>
                    <a:pt x="132703" y="59676"/>
                    <a:pt x="141847" y="5920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D83FE44-7EFD-3719-6207-12BA595FD39B}"/>
                </a:ext>
              </a:extLst>
            </p:cNvPr>
            <p:cNvSpPr/>
            <p:nvPr/>
          </p:nvSpPr>
          <p:spPr>
            <a:xfrm>
              <a:off x="5383554" y="2464500"/>
              <a:ext cx="122275" cy="144025"/>
            </a:xfrm>
            <a:custGeom>
              <a:avLst/>
              <a:gdLst>
                <a:gd name="connsiteX0" fmla="*/ 62446 w 66655"/>
                <a:gd name="connsiteY0" fmla="*/ 24314 h 78511"/>
                <a:gd name="connsiteX1" fmla="*/ 57208 w 66655"/>
                <a:gd name="connsiteY1" fmla="*/ 19551 h 78511"/>
                <a:gd name="connsiteX2" fmla="*/ 48064 w 66655"/>
                <a:gd name="connsiteY2" fmla="*/ 22409 h 78511"/>
                <a:gd name="connsiteX3" fmla="*/ 38158 w 66655"/>
                <a:gd name="connsiteY3" fmla="*/ 20313 h 78511"/>
                <a:gd name="connsiteX4" fmla="*/ 41682 w 66655"/>
                <a:gd name="connsiteY4" fmla="*/ 11074 h 78511"/>
                <a:gd name="connsiteX5" fmla="*/ 45968 w 66655"/>
                <a:gd name="connsiteY5" fmla="*/ 2025 h 78511"/>
                <a:gd name="connsiteX6" fmla="*/ 43968 w 66655"/>
                <a:gd name="connsiteY6" fmla="*/ 1644 h 78511"/>
                <a:gd name="connsiteX7" fmla="*/ 28061 w 66655"/>
                <a:gd name="connsiteY7" fmla="*/ 4883 h 78511"/>
                <a:gd name="connsiteX8" fmla="*/ 35586 w 66655"/>
                <a:gd name="connsiteY8" fmla="*/ 12312 h 78511"/>
                <a:gd name="connsiteX9" fmla="*/ 22727 w 66655"/>
                <a:gd name="connsiteY9" fmla="*/ 18885 h 78511"/>
                <a:gd name="connsiteX10" fmla="*/ 5868 w 66655"/>
                <a:gd name="connsiteY10" fmla="*/ 19075 h 78511"/>
                <a:gd name="connsiteX11" fmla="*/ 7773 w 66655"/>
                <a:gd name="connsiteY11" fmla="*/ 30981 h 78511"/>
                <a:gd name="connsiteX12" fmla="*/ 15012 w 66655"/>
                <a:gd name="connsiteY12" fmla="*/ 42221 h 78511"/>
                <a:gd name="connsiteX13" fmla="*/ 10821 w 66655"/>
                <a:gd name="connsiteY13" fmla="*/ 55556 h 78511"/>
                <a:gd name="connsiteX14" fmla="*/ 248 w 66655"/>
                <a:gd name="connsiteY14" fmla="*/ 65843 h 78511"/>
                <a:gd name="connsiteX15" fmla="*/ 15964 w 66655"/>
                <a:gd name="connsiteY15" fmla="*/ 78511 h 78511"/>
                <a:gd name="connsiteX16" fmla="*/ 43301 w 66655"/>
                <a:gd name="connsiteY16" fmla="*/ 67272 h 78511"/>
                <a:gd name="connsiteX17" fmla="*/ 62732 w 66655"/>
                <a:gd name="connsiteY17" fmla="*/ 63271 h 78511"/>
                <a:gd name="connsiteX18" fmla="*/ 62732 w 66655"/>
                <a:gd name="connsiteY18" fmla="*/ 26505 h 78511"/>
                <a:gd name="connsiteX19" fmla="*/ 62446 w 66655"/>
                <a:gd name="connsiteY19" fmla="*/ 24314 h 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655" h="78511">
                  <a:moveTo>
                    <a:pt x="62446" y="24314"/>
                  </a:moveTo>
                  <a:cubicBezTo>
                    <a:pt x="60446" y="22885"/>
                    <a:pt x="58636" y="21266"/>
                    <a:pt x="57208" y="19551"/>
                  </a:cubicBezTo>
                  <a:cubicBezTo>
                    <a:pt x="51207" y="12503"/>
                    <a:pt x="48730" y="18123"/>
                    <a:pt x="48064" y="22409"/>
                  </a:cubicBezTo>
                  <a:cubicBezTo>
                    <a:pt x="47302" y="26695"/>
                    <a:pt x="41682" y="20980"/>
                    <a:pt x="38158" y="20313"/>
                  </a:cubicBezTo>
                  <a:cubicBezTo>
                    <a:pt x="34633" y="19551"/>
                    <a:pt x="39205" y="12884"/>
                    <a:pt x="41682" y="11074"/>
                  </a:cubicBezTo>
                  <a:cubicBezTo>
                    <a:pt x="43301" y="9931"/>
                    <a:pt x="45016" y="6597"/>
                    <a:pt x="45968" y="2025"/>
                  </a:cubicBezTo>
                  <a:cubicBezTo>
                    <a:pt x="45301" y="2025"/>
                    <a:pt x="44635" y="1930"/>
                    <a:pt x="43968" y="1644"/>
                  </a:cubicBezTo>
                  <a:cubicBezTo>
                    <a:pt x="37396" y="-927"/>
                    <a:pt x="28252" y="-927"/>
                    <a:pt x="28061" y="4883"/>
                  </a:cubicBezTo>
                  <a:cubicBezTo>
                    <a:pt x="27871" y="10693"/>
                    <a:pt x="35300" y="8598"/>
                    <a:pt x="35586" y="12312"/>
                  </a:cubicBezTo>
                  <a:cubicBezTo>
                    <a:pt x="35776" y="16027"/>
                    <a:pt x="28061" y="15075"/>
                    <a:pt x="22727" y="18885"/>
                  </a:cubicBezTo>
                  <a:cubicBezTo>
                    <a:pt x="17393" y="22599"/>
                    <a:pt x="11488" y="16313"/>
                    <a:pt x="5868" y="19075"/>
                  </a:cubicBezTo>
                  <a:cubicBezTo>
                    <a:pt x="248" y="21837"/>
                    <a:pt x="11964" y="25171"/>
                    <a:pt x="7773" y="30981"/>
                  </a:cubicBezTo>
                  <a:cubicBezTo>
                    <a:pt x="3582" y="36792"/>
                    <a:pt x="7963" y="36601"/>
                    <a:pt x="15012" y="42221"/>
                  </a:cubicBezTo>
                  <a:cubicBezTo>
                    <a:pt x="22060" y="47841"/>
                    <a:pt x="10821" y="49269"/>
                    <a:pt x="10821" y="55556"/>
                  </a:cubicBezTo>
                  <a:cubicBezTo>
                    <a:pt x="10821" y="61842"/>
                    <a:pt x="2153" y="61652"/>
                    <a:pt x="248" y="65843"/>
                  </a:cubicBezTo>
                  <a:cubicBezTo>
                    <a:pt x="-1657" y="70034"/>
                    <a:pt x="7773" y="78511"/>
                    <a:pt x="15964" y="78511"/>
                  </a:cubicBezTo>
                  <a:cubicBezTo>
                    <a:pt x="21775" y="78511"/>
                    <a:pt x="35395" y="74796"/>
                    <a:pt x="43301" y="67272"/>
                  </a:cubicBezTo>
                  <a:cubicBezTo>
                    <a:pt x="51207" y="59747"/>
                    <a:pt x="55493" y="66986"/>
                    <a:pt x="62732" y="63271"/>
                  </a:cubicBezTo>
                  <a:cubicBezTo>
                    <a:pt x="69971" y="59556"/>
                    <a:pt x="65495" y="32124"/>
                    <a:pt x="62732" y="26505"/>
                  </a:cubicBezTo>
                  <a:cubicBezTo>
                    <a:pt x="62256" y="25743"/>
                    <a:pt x="62256" y="24981"/>
                    <a:pt x="62446" y="2431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9E7588D-0A67-A644-AB3D-2F6D459493FC}"/>
                </a:ext>
              </a:extLst>
            </p:cNvPr>
            <p:cNvSpPr/>
            <p:nvPr/>
          </p:nvSpPr>
          <p:spPr>
            <a:xfrm>
              <a:off x="5451192" y="2307304"/>
              <a:ext cx="287715" cy="361213"/>
            </a:xfrm>
            <a:custGeom>
              <a:avLst/>
              <a:gdLst>
                <a:gd name="connsiteX0" fmla="*/ 28909 w 156840"/>
                <a:gd name="connsiteY0" fmla="*/ 84668 h 196905"/>
                <a:gd name="connsiteX1" fmla="*/ 9097 w 156840"/>
                <a:gd name="connsiteY1" fmla="*/ 87811 h 196905"/>
                <a:gd name="connsiteX2" fmla="*/ 4810 w 156840"/>
                <a:gd name="connsiteY2" fmla="*/ 96860 h 196905"/>
                <a:gd name="connsiteX3" fmla="*/ 1286 w 156840"/>
                <a:gd name="connsiteY3" fmla="*/ 106099 h 196905"/>
                <a:gd name="connsiteX4" fmla="*/ 11192 w 156840"/>
                <a:gd name="connsiteY4" fmla="*/ 108194 h 196905"/>
                <a:gd name="connsiteX5" fmla="*/ 20336 w 156840"/>
                <a:gd name="connsiteY5" fmla="*/ 105337 h 196905"/>
                <a:gd name="connsiteX6" fmla="*/ 25575 w 156840"/>
                <a:gd name="connsiteY6" fmla="*/ 110099 h 196905"/>
                <a:gd name="connsiteX7" fmla="*/ 37767 w 156840"/>
                <a:gd name="connsiteY7" fmla="*/ 102479 h 196905"/>
                <a:gd name="connsiteX8" fmla="*/ 28909 w 156840"/>
                <a:gd name="connsiteY8" fmla="*/ 84668 h 196905"/>
                <a:gd name="connsiteX9" fmla="*/ 156829 w 156840"/>
                <a:gd name="connsiteY9" fmla="*/ 142675 h 196905"/>
                <a:gd name="connsiteX10" fmla="*/ 140256 w 156840"/>
                <a:gd name="connsiteY10" fmla="*/ 134483 h 196905"/>
                <a:gd name="connsiteX11" fmla="*/ 132541 w 156840"/>
                <a:gd name="connsiteY11" fmla="*/ 133531 h 196905"/>
                <a:gd name="connsiteX12" fmla="*/ 132350 w 156840"/>
                <a:gd name="connsiteY12" fmla="*/ 124863 h 196905"/>
                <a:gd name="connsiteX13" fmla="*/ 127207 w 156840"/>
                <a:gd name="connsiteY13" fmla="*/ 116195 h 196905"/>
                <a:gd name="connsiteX14" fmla="*/ 115300 w 156840"/>
                <a:gd name="connsiteY14" fmla="*/ 97050 h 196905"/>
                <a:gd name="connsiteX15" fmla="*/ 104823 w 156840"/>
                <a:gd name="connsiteY15" fmla="*/ 77905 h 196905"/>
                <a:gd name="connsiteX16" fmla="*/ 94250 w 156840"/>
                <a:gd name="connsiteY16" fmla="*/ 69999 h 196905"/>
                <a:gd name="connsiteX17" fmla="*/ 79963 w 156840"/>
                <a:gd name="connsiteY17" fmla="*/ 67618 h 196905"/>
                <a:gd name="connsiteX18" fmla="*/ 85582 w 156840"/>
                <a:gd name="connsiteY18" fmla="*/ 57331 h 196905"/>
                <a:gd name="connsiteX19" fmla="*/ 97774 w 156840"/>
                <a:gd name="connsiteY19" fmla="*/ 29708 h 196905"/>
                <a:gd name="connsiteX20" fmla="*/ 68533 w 156840"/>
                <a:gd name="connsiteY20" fmla="*/ 28280 h 196905"/>
                <a:gd name="connsiteX21" fmla="*/ 63103 w 156840"/>
                <a:gd name="connsiteY21" fmla="*/ 23136 h 196905"/>
                <a:gd name="connsiteX22" fmla="*/ 75010 w 156840"/>
                <a:gd name="connsiteY22" fmla="*/ 10087 h 196905"/>
                <a:gd name="connsiteX23" fmla="*/ 77391 w 156840"/>
                <a:gd name="connsiteY23" fmla="*/ 752 h 196905"/>
                <a:gd name="connsiteX24" fmla="*/ 70342 w 156840"/>
                <a:gd name="connsiteY24" fmla="*/ 7039 h 196905"/>
                <a:gd name="connsiteX25" fmla="*/ 53293 w 156840"/>
                <a:gd name="connsiteY25" fmla="*/ 7325 h 196905"/>
                <a:gd name="connsiteX26" fmla="*/ 43482 w 156840"/>
                <a:gd name="connsiteY26" fmla="*/ 20660 h 196905"/>
                <a:gd name="connsiteX27" fmla="*/ 36433 w 156840"/>
                <a:gd name="connsiteY27" fmla="*/ 31423 h 196905"/>
                <a:gd name="connsiteX28" fmla="*/ 32433 w 156840"/>
                <a:gd name="connsiteY28" fmla="*/ 35900 h 196905"/>
                <a:gd name="connsiteX29" fmla="*/ 22813 w 156840"/>
                <a:gd name="connsiteY29" fmla="*/ 32375 h 196905"/>
                <a:gd name="connsiteX30" fmla="*/ 34243 w 156840"/>
                <a:gd name="connsiteY30" fmla="*/ 41710 h 196905"/>
                <a:gd name="connsiteX31" fmla="*/ 28432 w 156840"/>
                <a:gd name="connsiteY31" fmla="*/ 53426 h 196905"/>
                <a:gd name="connsiteX32" fmla="*/ 36814 w 156840"/>
                <a:gd name="connsiteY32" fmla="*/ 61808 h 196905"/>
                <a:gd name="connsiteX33" fmla="*/ 23670 w 156840"/>
                <a:gd name="connsiteY33" fmla="*/ 71618 h 196905"/>
                <a:gd name="connsiteX34" fmla="*/ 34909 w 156840"/>
                <a:gd name="connsiteY34" fmla="*/ 67618 h 196905"/>
                <a:gd name="connsiteX35" fmla="*/ 41482 w 156840"/>
                <a:gd name="connsiteY35" fmla="*/ 77238 h 196905"/>
                <a:gd name="connsiteX36" fmla="*/ 50626 w 156840"/>
                <a:gd name="connsiteY36" fmla="*/ 64856 h 196905"/>
                <a:gd name="connsiteX37" fmla="*/ 51769 w 156840"/>
                <a:gd name="connsiteY37" fmla="*/ 75809 h 196905"/>
                <a:gd name="connsiteX38" fmla="*/ 46149 w 156840"/>
                <a:gd name="connsiteY38" fmla="*/ 91716 h 196905"/>
                <a:gd name="connsiteX39" fmla="*/ 68819 w 156840"/>
                <a:gd name="connsiteY39" fmla="*/ 89621 h 196905"/>
                <a:gd name="connsiteX40" fmla="*/ 73009 w 156840"/>
                <a:gd name="connsiteY40" fmla="*/ 94288 h 196905"/>
                <a:gd name="connsiteX41" fmla="*/ 75581 w 156840"/>
                <a:gd name="connsiteY41" fmla="*/ 104099 h 196905"/>
                <a:gd name="connsiteX42" fmla="*/ 79772 w 156840"/>
                <a:gd name="connsiteY42" fmla="*/ 109909 h 196905"/>
                <a:gd name="connsiteX43" fmla="*/ 78344 w 156840"/>
                <a:gd name="connsiteY43" fmla="*/ 124196 h 196905"/>
                <a:gd name="connsiteX44" fmla="*/ 62246 w 156840"/>
                <a:gd name="connsiteY44" fmla="*/ 124863 h 196905"/>
                <a:gd name="connsiteX45" fmla="*/ 57293 w 156840"/>
                <a:gd name="connsiteY45" fmla="*/ 127435 h 196905"/>
                <a:gd name="connsiteX46" fmla="*/ 52626 w 156840"/>
                <a:gd name="connsiteY46" fmla="*/ 137246 h 196905"/>
                <a:gd name="connsiteX47" fmla="*/ 61961 w 156840"/>
                <a:gd name="connsiteY47" fmla="*/ 143342 h 196905"/>
                <a:gd name="connsiteX48" fmla="*/ 46816 w 156840"/>
                <a:gd name="connsiteY48" fmla="*/ 154105 h 196905"/>
                <a:gd name="connsiteX49" fmla="*/ 52912 w 156840"/>
                <a:gd name="connsiteY49" fmla="*/ 160677 h 196905"/>
                <a:gd name="connsiteX50" fmla="*/ 62246 w 156840"/>
                <a:gd name="connsiteY50" fmla="*/ 162773 h 196905"/>
                <a:gd name="connsiteX51" fmla="*/ 78820 w 156840"/>
                <a:gd name="connsiteY51" fmla="*/ 165154 h 196905"/>
                <a:gd name="connsiteX52" fmla="*/ 80248 w 156840"/>
                <a:gd name="connsiteY52" fmla="*/ 169154 h 196905"/>
                <a:gd name="connsiteX53" fmla="*/ 62722 w 156840"/>
                <a:gd name="connsiteY53" fmla="*/ 171536 h 196905"/>
                <a:gd name="connsiteX54" fmla="*/ 42625 w 156840"/>
                <a:gd name="connsiteY54" fmla="*/ 196301 h 196905"/>
                <a:gd name="connsiteX55" fmla="*/ 54340 w 156840"/>
                <a:gd name="connsiteY55" fmla="*/ 189728 h 196905"/>
                <a:gd name="connsiteX56" fmla="*/ 66056 w 156840"/>
                <a:gd name="connsiteY56" fmla="*/ 192110 h 196905"/>
                <a:gd name="connsiteX57" fmla="*/ 73105 w 156840"/>
                <a:gd name="connsiteY57" fmla="*/ 185061 h 196905"/>
                <a:gd name="connsiteX58" fmla="*/ 84535 w 156840"/>
                <a:gd name="connsiteY58" fmla="*/ 183442 h 196905"/>
                <a:gd name="connsiteX59" fmla="*/ 96917 w 156840"/>
                <a:gd name="connsiteY59" fmla="*/ 179918 h 196905"/>
                <a:gd name="connsiteX60" fmla="*/ 109586 w 156840"/>
                <a:gd name="connsiteY60" fmla="*/ 182966 h 196905"/>
                <a:gd name="connsiteX61" fmla="*/ 127397 w 156840"/>
                <a:gd name="connsiteY61" fmla="*/ 179727 h 196905"/>
                <a:gd name="connsiteX62" fmla="*/ 149400 w 156840"/>
                <a:gd name="connsiteY62" fmla="*/ 170583 h 196905"/>
                <a:gd name="connsiteX63" fmla="*/ 142637 w 156840"/>
                <a:gd name="connsiteY63" fmla="*/ 167345 h 196905"/>
                <a:gd name="connsiteX64" fmla="*/ 143780 w 156840"/>
                <a:gd name="connsiteY64" fmla="*/ 158010 h 196905"/>
                <a:gd name="connsiteX65" fmla="*/ 156829 w 156840"/>
                <a:gd name="connsiteY65" fmla="*/ 142675 h 19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56840" h="196905">
                  <a:moveTo>
                    <a:pt x="28909" y="84668"/>
                  </a:moveTo>
                  <a:cubicBezTo>
                    <a:pt x="23003" y="78953"/>
                    <a:pt x="15383" y="87906"/>
                    <a:pt x="9097" y="87811"/>
                  </a:cubicBezTo>
                  <a:cubicBezTo>
                    <a:pt x="8049" y="92383"/>
                    <a:pt x="6430" y="95621"/>
                    <a:pt x="4810" y="96860"/>
                  </a:cubicBezTo>
                  <a:cubicBezTo>
                    <a:pt x="2334" y="98669"/>
                    <a:pt x="-2238" y="105337"/>
                    <a:pt x="1286" y="106099"/>
                  </a:cubicBezTo>
                  <a:cubicBezTo>
                    <a:pt x="4810" y="106766"/>
                    <a:pt x="10430" y="112481"/>
                    <a:pt x="11192" y="108194"/>
                  </a:cubicBezTo>
                  <a:cubicBezTo>
                    <a:pt x="11859" y="103908"/>
                    <a:pt x="14336" y="98288"/>
                    <a:pt x="20336" y="105337"/>
                  </a:cubicBezTo>
                  <a:cubicBezTo>
                    <a:pt x="21765" y="107051"/>
                    <a:pt x="23575" y="108575"/>
                    <a:pt x="25575" y="110099"/>
                  </a:cubicBezTo>
                  <a:cubicBezTo>
                    <a:pt x="26528" y="106861"/>
                    <a:pt x="33957" y="106385"/>
                    <a:pt x="37767" y="102479"/>
                  </a:cubicBezTo>
                  <a:cubicBezTo>
                    <a:pt x="42434" y="97717"/>
                    <a:pt x="35481" y="90954"/>
                    <a:pt x="28909" y="84668"/>
                  </a:cubicBezTo>
                  <a:close/>
                  <a:moveTo>
                    <a:pt x="156829" y="142675"/>
                  </a:moveTo>
                  <a:cubicBezTo>
                    <a:pt x="157306" y="135626"/>
                    <a:pt x="141875" y="130769"/>
                    <a:pt x="140256" y="134483"/>
                  </a:cubicBezTo>
                  <a:cubicBezTo>
                    <a:pt x="138637" y="138198"/>
                    <a:pt x="135112" y="137722"/>
                    <a:pt x="132541" y="133531"/>
                  </a:cubicBezTo>
                  <a:cubicBezTo>
                    <a:pt x="129969" y="129340"/>
                    <a:pt x="134922" y="125339"/>
                    <a:pt x="132350" y="124863"/>
                  </a:cubicBezTo>
                  <a:cubicBezTo>
                    <a:pt x="129778" y="124387"/>
                    <a:pt x="126540" y="118577"/>
                    <a:pt x="127207" y="116195"/>
                  </a:cubicBezTo>
                  <a:cubicBezTo>
                    <a:pt x="127873" y="113814"/>
                    <a:pt x="123206" y="98860"/>
                    <a:pt x="115300" y="97050"/>
                  </a:cubicBezTo>
                  <a:cubicBezTo>
                    <a:pt x="107395" y="95145"/>
                    <a:pt x="106156" y="83906"/>
                    <a:pt x="104823" y="77905"/>
                  </a:cubicBezTo>
                  <a:cubicBezTo>
                    <a:pt x="103394" y="71809"/>
                    <a:pt x="98251" y="75047"/>
                    <a:pt x="94250" y="69999"/>
                  </a:cubicBezTo>
                  <a:cubicBezTo>
                    <a:pt x="90250" y="64856"/>
                    <a:pt x="83487" y="67427"/>
                    <a:pt x="79963" y="67618"/>
                  </a:cubicBezTo>
                  <a:cubicBezTo>
                    <a:pt x="76438" y="67808"/>
                    <a:pt x="79963" y="61046"/>
                    <a:pt x="85582" y="57331"/>
                  </a:cubicBezTo>
                  <a:cubicBezTo>
                    <a:pt x="91202" y="53616"/>
                    <a:pt x="97774" y="33709"/>
                    <a:pt x="97774" y="29708"/>
                  </a:cubicBezTo>
                  <a:cubicBezTo>
                    <a:pt x="97774" y="25708"/>
                    <a:pt x="73200" y="25994"/>
                    <a:pt x="68533" y="28280"/>
                  </a:cubicBezTo>
                  <a:cubicBezTo>
                    <a:pt x="63865" y="30661"/>
                    <a:pt x="59198" y="24755"/>
                    <a:pt x="63103" y="23136"/>
                  </a:cubicBezTo>
                  <a:cubicBezTo>
                    <a:pt x="67104" y="21517"/>
                    <a:pt x="75486" y="13325"/>
                    <a:pt x="75010" y="10087"/>
                  </a:cubicBezTo>
                  <a:cubicBezTo>
                    <a:pt x="74533" y="6848"/>
                    <a:pt x="80820" y="3800"/>
                    <a:pt x="77391" y="752"/>
                  </a:cubicBezTo>
                  <a:cubicBezTo>
                    <a:pt x="73867" y="-2296"/>
                    <a:pt x="73390" y="4753"/>
                    <a:pt x="70342" y="7039"/>
                  </a:cubicBezTo>
                  <a:cubicBezTo>
                    <a:pt x="67294" y="9420"/>
                    <a:pt x="60532" y="8658"/>
                    <a:pt x="53293" y="7325"/>
                  </a:cubicBezTo>
                  <a:cubicBezTo>
                    <a:pt x="46054" y="5896"/>
                    <a:pt x="43196" y="16183"/>
                    <a:pt x="43482" y="20660"/>
                  </a:cubicBezTo>
                  <a:cubicBezTo>
                    <a:pt x="43768" y="25136"/>
                    <a:pt x="35100" y="27708"/>
                    <a:pt x="36433" y="31423"/>
                  </a:cubicBezTo>
                  <a:cubicBezTo>
                    <a:pt x="37862" y="35138"/>
                    <a:pt x="34814" y="37995"/>
                    <a:pt x="32433" y="35900"/>
                  </a:cubicBezTo>
                  <a:cubicBezTo>
                    <a:pt x="30147" y="33804"/>
                    <a:pt x="27480" y="28661"/>
                    <a:pt x="22813" y="32375"/>
                  </a:cubicBezTo>
                  <a:cubicBezTo>
                    <a:pt x="18145" y="36090"/>
                    <a:pt x="28147" y="41043"/>
                    <a:pt x="34243" y="41710"/>
                  </a:cubicBezTo>
                  <a:cubicBezTo>
                    <a:pt x="40339" y="42377"/>
                    <a:pt x="29575" y="46853"/>
                    <a:pt x="28432" y="53426"/>
                  </a:cubicBezTo>
                  <a:cubicBezTo>
                    <a:pt x="27289" y="59998"/>
                    <a:pt x="36338" y="57140"/>
                    <a:pt x="36814" y="61808"/>
                  </a:cubicBezTo>
                  <a:cubicBezTo>
                    <a:pt x="37291" y="66475"/>
                    <a:pt x="23670" y="67237"/>
                    <a:pt x="23670" y="71618"/>
                  </a:cubicBezTo>
                  <a:cubicBezTo>
                    <a:pt x="23670" y="76095"/>
                    <a:pt x="31385" y="69523"/>
                    <a:pt x="34909" y="67618"/>
                  </a:cubicBezTo>
                  <a:cubicBezTo>
                    <a:pt x="38434" y="65713"/>
                    <a:pt x="33004" y="78572"/>
                    <a:pt x="41482" y="77238"/>
                  </a:cubicBezTo>
                  <a:cubicBezTo>
                    <a:pt x="49864" y="75809"/>
                    <a:pt x="47578" y="64379"/>
                    <a:pt x="50626" y="64856"/>
                  </a:cubicBezTo>
                  <a:cubicBezTo>
                    <a:pt x="53674" y="65332"/>
                    <a:pt x="49197" y="70952"/>
                    <a:pt x="51769" y="75809"/>
                  </a:cubicBezTo>
                  <a:cubicBezTo>
                    <a:pt x="54340" y="80762"/>
                    <a:pt x="45673" y="88192"/>
                    <a:pt x="46149" y="91716"/>
                  </a:cubicBezTo>
                  <a:cubicBezTo>
                    <a:pt x="46625" y="95240"/>
                    <a:pt x="63484" y="95240"/>
                    <a:pt x="68819" y="89621"/>
                  </a:cubicBezTo>
                  <a:cubicBezTo>
                    <a:pt x="74248" y="84001"/>
                    <a:pt x="76724" y="90097"/>
                    <a:pt x="73009" y="94288"/>
                  </a:cubicBezTo>
                  <a:cubicBezTo>
                    <a:pt x="69295" y="98479"/>
                    <a:pt x="70914" y="102479"/>
                    <a:pt x="75581" y="104099"/>
                  </a:cubicBezTo>
                  <a:cubicBezTo>
                    <a:pt x="80248" y="105718"/>
                    <a:pt x="81868" y="106194"/>
                    <a:pt x="79772" y="109909"/>
                  </a:cubicBezTo>
                  <a:cubicBezTo>
                    <a:pt x="77677" y="113624"/>
                    <a:pt x="79486" y="120672"/>
                    <a:pt x="78344" y="124196"/>
                  </a:cubicBezTo>
                  <a:cubicBezTo>
                    <a:pt x="77200" y="127721"/>
                    <a:pt x="62627" y="127244"/>
                    <a:pt x="62246" y="124863"/>
                  </a:cubicBezTo>
                  <a:cubicBezTo>
                    <a:pt x="61770" y="122482"/>
                    <a:pt x="55674" y="124196"/>
                    <a:pt x="57293" y="127435"/>
                  </a:cubicBezTo>
                  <a:cubicBezTo>
                    <a:pt x="58912" y="130673"/>
                    <a:pt x="52150" y="134198"/>
                    <a:pt x="52626" y="137246"/>
                  </a:cubicBezTo>
                  <a:cubicBezTo>
                    <a:pt x="53102" y="140294"/>
                    <a:pt x="61770" y="139627"/>
                    <a:pt x="61961" y="143342"/>
                  </a:cubicBezTo>
                  <a:cubicBezTo>
                    <a:pt x="62151" y="147056"/>
                    <a:pt x="55674" y="151533"/>
                    <a:pt x="46816" y="154105"/>
                  </a:cubicBezTo>
                  <a:cubicBezTo>
                    <a:pt x="37957" y="156677"/>
                    <a:pt x="48721" y="163725"/>
                    <a:pt x="52912" y="160677"/>
                  </a:cubicBezTo>
                  <a:cubicBezTo>
                    <a:pt x="57103" y="157629"/>
                    <a:pt x="56150" y="162773"/>
                    <a:pt x="62246" y="162773"/>
                  </a:cubicBezTo>
                  <a:cubicBezTo>
                    <a:pt x="68342" y="162773"/>
                    <a:pt x="72057" y="167726"/>
                    <a:pt x="78820" y="165154"/>
                  </a:cubicBezTo>
                  <a:cubicBezTo>
                    <a:pt x="85582" y="162582"/>
                    <a:pt x="85392" y="165154"/>
                    <a:pt x="80248" y="169154"/>
                  </a:cubicBezTo>
                  <a:cubicBezTo>
                    <a:pt x="75105" y="173155"/>
                    <a:pt x="67390" y="168964"/>
                    <a:pt x="62722" y="171536"/>
                  </a:cubicBezTo>
                  <a:cubicBezTo>
                    <a:pt x="58055" y="174107"/>
                    <a:pt x="39005" y="191919"/>
                    <a:pt x="42625" y="196301"/>
                  </a:cubicBezTo>
                  <a:cubicBezTo>
                    <a:pt x="44720" y="198872"/>
                    <a:pt x="47482" y="192586"/>
                    <a:pt x="54340" y="189728"/>
                  </a:cubicBezTo>
                  <a:cubicBezTo>
                    <a:pt x="61103" y="186966"/>
                    <a:pt x="62246" y="191633"/>
                    <a:pt x="66056" y="192110"/>
                  </a:cubicBezTo>
                  <a:cubicBezTo>
                    <a:pt x="69771" y="192586"/>
                    <a:pt x="70057" y="184394"/>
                    <a:pt x="73105" y="185061"/>
                  </a:cubicBezTo>
                  <a:cubicBezTo>
                    <a:pt x="76153" y="185728"/>
                    <a:pt x="78915" y="182489"/>
                    <a:pt x="84535" y="183442"/>
                  </a:cubicBezTo>
                  <a:cubicBezTo>
                    <a:pt x="90154" y="184394"/>
                    <a:pt x="94155" y="182299"/>
                    <a:pt x="96917" y="179918"/>
                  </a:cubicBezTo>
                  <a:cubicBezTo>
                    <a:pt x="99679" y="177536"/>
                    <a:pt x="107204" y="184585"/>
                    <a:pt x="109586" y="182966"/>
                  </a:cubicBezTo>
                  <a:cubicBezTo>
                    <a:pt x="111871" y="181346"/>
                    <a:pt x="122254" y="179441"/>
                    <a:pt x="127397" y="179727"/>
                  </a:cubicBezTo>
                  <a:cubicBezTo>
                    <a:pt x="132541" y="180013"/>
                    <a:pt x="145876" y="173917"/>
                    <a:pt x="149400" y="170583"/>
                  </a:cubicBezTo>
                  <a:cubicBezTo>
                    <a:pt x="152924" y="167345"/>
                    <a:pt x="147304" y="166583"/>
                    <a:pt x="142637" y="167345"/>
                  </a:cubicBezTo>
                  <a:cubicBezTo>
                    <a:pt x="137970" y="168011"/>
                    <a:pt x="138922" y="162677"/>
                    <a:pt x="143780" y="158010"/>
                  </a:cubicBezTo>
                  <a:cubicBezTo>
                    <a:pt x="148638" y="153152"/>
                    <a:pt x="156353" y="149628"/>
                    <a:pt x="156829" y="1426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DF00283-87DD-1C4C-7140-75F3BFD6BB99}"/>
                </a:ext>
              </a:extLst>
            </p:cNvPr>
            <p:cNvSpPr/>
            <p:nvPr/>
          </p:nvSpPr>
          <p:spPr>
            <a:xfrm>
              <a:off x="5451192" y="2307304"/>
              <a:ext cx="287715" cy="361213"/>
            </a:xfrm>
            <a:custGeom>
              <a:avLst/>
              <a:gdLst>
                <a:gd name="connsiteX0" fmla="*/ 28909 w 156840"/>
                <a:gd name="connsiteY0" fmla="*/ 84668 h 196905"/>
                <a:gd name="connsiteX1" fmla="*/ 9097 w 156840"/>
                <a:gd name="connsiteY1" fmla="*/ 87811 h 196905"/>
                <a:gd name="connsiteX2" fmla="*/ 4810 w 156840"/>
                <a:gd name="connsiteY2" fmla="*/ 96860 h 196905"/>
                <a:gd name="connsiteX3" fmla="*/ 1286 w 156840"/>
                <a:gd name="connsiteY3" fmla="*/ 106099 h 196905"/>
                <a:gd name="connsiteX4" fmla="*/ 11192 w 156840"/>
                <a:gd name="connsiteY4" fmla="*/ 108194 h 196905"/>
                <a:gd name="connsiteX5" fmla="*/ 20336 w 156840"/>
                <a:gd name="connsiteY5" fmla="*/ 105337 h 196905"/>
                <a:gd name="connsiteX6" fmla="*/ 25575 w 156840"/>
                <a:gd name="connsiteY6" fmla="*/ 110099 h 196905"/>
                <a:gd name="connsiteX7" fmla="*/ 37767 w 156840"/>
                <a:gd name="connsiteY7" fmla="*/ 102479 h 196905"/>
                <a:gd name="connsiteX8" fmla="*/ 28909 w 156840"/>
                <a:gd name="connsiteY8" fmla="*/ 84668 h 196905"/>
                <a:gd name="connsiteX9" fmla="*/ 156829 w 156840"/>
                <a:gd name="connsiteY9" fmla="*/ 142675 h 196905"/>
                <a:gd name="connsiteX10" fmla="*/ 140256 w 156840"/>
                <a:gd name="connsiteY10" fmla="*/ 134483 h 196905"/>
                <a:gd name="connsiteX11" fmla="*/ 132541 w 156840"/>
                <a:gd name="connsiteY11" fmla="*/ 133531 h 196905"/>
                <a:gd name="connsiteX12" fmla="*/ 132350 w 156840"/>
                <a:gd name="connsiteY12" fmla="*/ 124863 h 196905"/>
                <a:gd name="connsiteX13" fmla="*/ 127207 w 156840"/>
                <a:gd name="connsiteY13" fmla="*/ 116195 h 196905"/>
                <a:gd name="connsiteX14" fmla="*/ 115300 w 156840"/>
                <a:gd name="connsiteY14" fmla="*/ 97050 h 196905"/>
                <a:gd name="connsiteX15" fmla="*/ 104823 w 156840"/>
                <a:gd name="connsiteY15" fmla="*/ 77905 h 196905"/>
                <a:gd name="connsiteX16" fmla="*/ 94250 w 156840"/>
                <a:gd name="connsiteY16" fmla="*/ 69999 h 196905"/>
                <a:gd name="connsiteX17" fmla="*/ 79963 w 156840"/>
                <a:gd name="connsiteY17" fmla="*/ 67618 h 196905"/>
                <a:gd name="connsiteX18" fmla="*/ 85582 w 156840"/>
                <a:gd name="connsiteY18" fmla="*/ 57331 h 196905"/>
                <a:gd name="connsiteX19" fmla="*/ 97774 w 156840"/>
                <a:gd name="connsiteY19" fmla="*/ 29708 h 196905"/>
                <a:gd name="connsiteX20" fmla="*/ 68533 w 156840"/>
                <a:gd name="connsiteY20" fmla="*/ 28280 h 196905"/>
                <a:gd name="connsiteX21" fmla="*/ 63103 w 156840"/>
                <a:gd name="connsiteY21" fmla="*/ 23136 h 196905"/>
                <a:gd name="connsiteX22" fmla="*/ 75010 w 156840"/>
                <a:gd name="connsiteY22" fmla="*/ 10087 h 196905"/>
                <a:gd name="connsiteX23" fmla="*/ 77391 w 156840"/>
                <a:gd name="connsiteY23" fmla="*/ 752 h 196905"/>
                <a:gd name="connsiteX24" fmla="*/ 70342 w 156840"/>
                <a:gd name="connsiteY24" fmla="*/ 7039 h 196905"/>
                <a:gd name="connsiteX25" fmla="*/ 53293 w 156840"/>
                <a:gd name="connsiteY25" fmla="*/ 7325 h 196905"/>
                <a:gd name="connsiteX26" fmla="*/ 43482 w 156840"/>
                <a:gd name="connsiteY26" fmla="*/ 20660 h 196905"/>
                <a:gd name="connsiteX27" fmla="*/ 36433 w 156840"/>
                <a:gd name="connsiteY27" fmla="*/ 31423 h 196905"/>
                <a:gd name="connsiteX28" fmla="*/ 32433 w 156840"/>
                <a:gd name="connsiteY28" fmla="*/ 35900 h 196905"/>
                <a:gd name="connsiteX29" fmla="*/ 22813 w 156840"/>
                <a:gd name="connsiteY29" fmla="*/ 32375 h 196905"/>
                <a:gd name="connsiteX30" fmla="*/ 34243 w 156840"/>
                <a:gd name="connsiteY30" fmla="*/ 41710 h 196905"/>
                <a:gd name="connsiteX31" fmla="*/ 28432 w 156840"/>
                <a:gd name="connsiteY31" fmla="*/ 53426 h 196905"/>
                <a:gd name="connsiteX32" fmla="*/ 36814 w 156840"/>
                <a:gd name="connsiteY32" fmla="*/ 61808 h 196905"/>
                <a:gd name="connsiteX33" fmla="*/ 23670 w 156840"/>
                <a:gd name="connsiteY33" fmla="*/ 71618 h 196905"/>
                <a:gd name="connsiteX34" fmla="*/ 34909 w 156840"/>
                <a:gd name="connsiteY34" fmla="*/ 67618 h 196905"/>
                <a:gd name="connsiteX35" fmla="*/ 41482 w 156840"/>
                <a:gd name="connsiteY35" fmla="*/ 77238 h 196905"/>
                <a:gd name="connsiteX36" fmla="*/ 50626 w 156840"/>
                <a:gd name="connsiteY36" fmla="*/ 64856 h 196905"/>
                <a:gd name="connsiteX37" fmla="*/ 51769 w 156840"/>
                <a:gd name="connsiteY37" fmla="*/ 75809 h 196905"/>
                <a:gd name="connsiteX38" fmla="*/ 46149 w 156840"/>
                <a:gd name="connsiteY38" fmla="*/ 91716 h 196905"/>
                <a:gd name="connsiteX39" fmla="*/ 68819 w 156840"/>
                <a:gd name="connsiteY39" fmla="*/ 89621 h 196905"/>
                <a:gd name="connsiteX40" fmla="*/ 73009 w 156840"/>
                <a:gd name="connsiteY40" fmla="*/ 94288 h 196905"/>
                <a:gd name="connsiteX41" fmla="*/ 75581 w 156840"/>
                <a:gd name="connsiteY41" fmla="*/ 104099 h 196905"/>
                <a:gd name="connsiteX42" fmla="*/ 79772 w 156840"/>
                <a:gd name="connsiteY42" fmla="*/ 109909 h 196905"/>
                <a:gd name="connsiteX43" fmla="*/ 78344 w 156840"/>
                <a:gd name="connsiteY43" fmla="*/ 124196 h 196905"/>
                <a:gd name="connsiteX44" fmla="*/ 62246 w 156840"/>
                <a:gd name="connsiteY44" fmla="*/ 124863 h 196905"/>
                <a:gd name="connsiteX45" fmla="*/ 57293 w 156840"/>
                <a:gd name="connsiteY45" fmla="*/ 127435 h 196905"/>
                <a:gd name="connsiteX46" fmla="*/ 52626 w 156840"/>
                <a:gd name="connsiteY46" fmla="*/ 137246 h 196905"/>
                <a:gd name="connsiteX47" fmla="*/ 61961 w 156840"/>
                <a:gd name="connsiteY47" fmla="*/ 143342 h 196905"/>
                <a:gd name="connsiteX48" fmla="*/ 46816 w 156840"/>
                <a:gd name="connsiteY48" fmla="*/ 154105 h 196905"/>
                <a:gd name="connsiteX49" fmla="*/ 52912 w 156840"/>
                <a:gd name="connsiteY49" fmla="*/ 160677 h 196905"/>
                <a:gd name="connsiteX50" fmla="*/ 62246 w 156840"/>
                <a:gd name="connsiteY50" fmla="*/ 162773 h 196905"/>
                <a:gd name="connsiteX51" fmla="*/ 78820 w 156840"/>
                <a:gd name="connsiteY51" fmla="*/ 165154 h 196905"/>
                <a:gd name="connsiteX52" fmla="*/ 80248 w 156840"/>
                <a:gd name="connsiteY52" fmla="*/ 169154 h 196905"/>
                <a:gd name="connsiteX53" fmla="*/ 62722 w 156840"/>
                <a:gd name="connsiteY53" fmla="*/ 171536 h 196905"/>
                <a:gd name="connsiteX54" fmla="*/ 42625 w 156840"/>
                <a:gd name="connsiteY54" fmla="*/ 196301 h 196905"/>
                <a:gd name="connsiteX55" fmla="*/ 54340 w 156840"/>
                <a:gd name="connsiteY55" fmla="*/ 189728 h 196905"/>
                <a:gd name="connsiteX56" fmla="*/ 66056 w 156840"/>
                <a:gd name="connsiteY56" fmla="*/ 192110 h 196905"/>
                <a:gd name="connsiteX57" fmla="*/ 73105 w 156840"/>
                <a:gd name="connsiteY57" fmla="*/ 185061 h 196905"/>
                <a:gd name="connsiteX58" fmla="*/ 84535 w 156840"/>
                <a:gd name="connsiteY58" fmla="*/ 183442 h 196905"/>
                <a:gd name="connsiteX59" fmla="*/ 96917 w 156840"/>
                <a:gd name="connsiteY59" fmla="*/ 179918 h 196905"/>
                <a:gd name="connsiteX60" fmla="*/ 109586 w 156840"/>
                <a:gd name="connsiteY60" fmla="*/ 182966 h 196905"/>
                <a:gd name="connsiteX61" fmla="*/ 127397 w 156840"/>
                <a:gd name="connsiteY61" fmla="*/ 179727 h 196905"/>
                <a:gd name="connsiteX62" fmla="*/ 149400 w 156840"/>
                <a:gd name="connsiteY62" fmla="*/ 170583 h 196905"/>
                <a:gd name="connsiteX63" fmla="*/ 142637 w 156840"/>
                <a:gd name="connsiteY63" fmla="*/ 167345 h 196905"/>
                <a:gd name="connsiteX64" fmla="*/ 143780 w 156840"/>
                <a:gd name="connsiteY64" fmla="*/ 158010 h 196905"/>
                <a:gd name="connsiteX65" fmla="*/ 156829 w 156840"/>
                <a:gd name="connsiteY65" fmla="*/ 142675 h 19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56840" h="196905">
                  <a:moveTo>
                    <a:pt x="28909" y="84668"/>
                  </a:moveTo>
                  <a:cubicBezTo>
                    <a:pt x="23003" y="78953"/>
                    <a:pt x="15383" y="87906"/>
                    <a:pt x="9097" y="87811"/>
                  </a:cubicBezTo>
                  <a:cubicBezTo>
                    <a:pt x="8049" y="92383"/>
                    <a:pt x="6430" y="95621"/>
                    <a:pt x="4810" y="96860"/>
                  </a:cubicBezTo>
                  <a:cubicBezTo>
                    <a:pt x="2334" y="98669"/>
                    <a:pt x="-2238" y="105337"/>
                    <a:pt x="1286" y="106099"/>
                  </a:cubicBezTo>
                  <a:cubicBezTo>
                    <a:pt x="4810" y="106766"/>
                    <a:pt x="10430" y="112481"/>
                    <a:pt x="11192" y="108194"/>
                  </a:cubicBezTo>
                  <a:cubicBezTo>
                    <a:pt x="11859" y="103908"/>
                    <a:pt x="14336" y="98288"/>
                    <a:pt x="20336" y="105337"/>
                  </a:cubicBezTo>
                  <a:cubicBezTo>
                    <a:pt x="21765" y="107051"/>
                    <a:pt x="23575" y="108575"/>
                    <a:pt x="25575" y="110099"/>
                  </a:cubicBezTo>
                  <a:cubicBezTo>
                    <a:pt x="26528" y="106861"/>
                    <a:pt x="33957" y="106385"/>
                    <a:pt x="37767" y="102479"/>
                  </a:cubicBezTo>
                  <a:cubicBezTo>
                    <a:pt x="42434" y="97717"/>
                    <a:pt x="35481" y="90954"/>
                    <a:pt x="28909" y="84668"/>
                  </a:cubicBezTo>
                  <a:close/>
                  <a:moveTo>
                    <a:pt x="156829" y="142675"/>
                  </a:moveTo>
                  <a:cubicBezTo>
                    <a:pt x="157306" y="135626"/>
                    <a:pt x="141875" y="130769"/>
                    <a:pt x="140256" y="134483"/>
                  </a:cubicBezTo>
                  <a:cubicBezTo>
                    <a:pt x="138637" y="138198"/>
                    <a:pt x="135112" y="137722"/>
                    <a:pt x="132541" y="133531"/>
                  </a:cubicBezTo>
                  <a:cubicBezTo>
                    <a:pt x="129969" y="129340"/>
                    <a:pt x="134922" y="125339"/>
                    <a:pt x="132350" y="124863"/>
                  </a:cubicBezTo>
                  <a:cubicBezTo>
                    <a:pt x="129778" y="124387"/>
                    <a:pt x="126540" y="118577"/>
                    <a:pt x="127207" y="116195"/>
                  </a:cubicBezTo>
                  <a:cubicBezTo>
                    <a:pt x="127873" y="113814"/>
                    <a:pt x="123206" y="98860"/>
                    <a:pt x="115300" y="97050"/>
                  </a:cubicBezTo>
                  <a:cubicBezTo>
                    <a:pt x="107395" y="95145"/>
                    <a:pt x="106156" y="83906"/>
                    <a:pt x="104823" y="77905"/>
                  </a:cubicBezTo>
                  <a:cubicBezTo>
                    <a:pt x="103394" y="71809"/>
                    <a:pt x="98251" y="75047"/>
                    <a:pt x="94250" y="69999"/>
                  </a:cubicBezTo>
                  <a:cubicBezTo>
                    <a:pt x="90250" y="64856"/>
                    <a:pt x="83487" y="67427"/>
                    <a:pt x="79963" y="67618"/>
                  </a:cubicBezTo>
                  <a:cubicBezTo>
                    <a:pt x="76438" y="67808"/>
                    <a:pt x="79963" y="61046"/>
                    <a:pt x="85582" y="57331"/>
                  </a:cubicBezTo>
                  <a:cubicBezTo>
                    <a:pt x="91202" y="53616"/>
                    <a:pt x="97774" y="33709"/>
                    <a:pt x="97774" y="29708"/>
                  </a:cubicBezTo>
                  <a:cubicBezTo>
                    <a:pt x="97774" y="25708"/>
                    <a:pt x="73200" y="25994"/>
                    <a:pt x="68533" y="28280"/>
                  </a:cubicBezTo>
                  <a:cubicBezTo>
                    <a:pt x="63865" y="30661"/>
                    <a:pt x="59198" y="24755"/>
                    <a:pt x="63103" y="23136"/>
                  </a:cubicBezTo>
                  <a:cubicBezTo>
                    <a:pt x="67104" y="21517"/>
                    <a:pt x="75486" y="13325"/>
                    <a:pt x="75010" y="10087"/>
                  </a:cubicBezTo>
                  <a:cubicBezTo>
                    <a:pt x="74533" y="6848"/>
                    <a:pt x="80820" y="3800"/>
                    <a:pt x="77391" y="752"/>
                  </a:cubicBezTo>
                  <a:cubicBezTo>
                    <a:pt x="73867" y="-2296"/>
                    <a:pt x="73390" y="4753"/>
                    <a:pt x="70342" y="7039"/>
                  </a:cubicBezTo>
                  <a:cubicBezTo>
                    <a:pt x="67294" y="9420"/>
                    <a:pt x="60532" y="8658"/>
                    <a:pt x="53293" y="7325"/>
                  </a:cubicBezTo>
                  <a:cubicBezTo>
                    <a:pt x="46054" y="5896"/>
                    <a:pt x="43196" y="16183"/>
                    <a:pt x="43482" y="20660"/>
                  </a:cubicBezTo>
                  <a:cubicBezTo>
                    <a:pt x="43768" y="25136"/>
                    <a:pt x="35100" y="27708"/>
                    <a:pt x="36433" y="31423"/>
                  </a:cubicBezTo>
                  <a:cubicBezTo>
                    <a:pt x="37862" y="35138"/>
                    <a:pt x="34814" y="37995"/>
                    <a:pt x="32433" y="35900"/>
                  </a:cubicBezTo>
                  <a:cubicBezTo>
                    <a:pt x="30147" y="33804"/>
                    <a:pt x="27480" y="28661"/>
                    <a:pt x="22813" y="32375"/>
                  </a:cubicBezTo>
                  <a:cubicBezTo>
                    <a:pt x="18145" y="36090"/>
                    <a:pt x="28147" y="41043"/>
                    <a:pt x="34243" y="41710"/>
                  </a:cubicBezTo>
                  <a:cubicBezTo>
                    <a:pt x="40339" y="42377"/>
                    <a:pt x="29575" y="46853"/>
                    <a:pt x="28432" y="53426"/>
                  </a:cubicBezTo>
                  <a:cubicBezTo>
                    <a:pt x="27289" y="59998"/>
                    <a:pt x="36338" y="57140"/>
                    <a:pt x="36814" y="61808"/>
                  </a:cubicBezTo>
                  <a:cubicBezTo>
                    <a:pt x="37291" y="66475"/>
                    <a:pt x="23670" y="67237"/>
                    <a:pt x="23670" y="71618"/>
                  </a:cubicBezTo>
                  <a:cubicBezTo>
                    <a:pt x="23670" y="76095"/>
                    <a:pt x="31385" y="69523"/>
                    <a:pt x="34909" y="67618"/>
                  </a:cubicBezTo>
                  <a:cubicBezTo>
                    <a:pt x="38434" y="65713"/>
                    <a:pt x="33004" y="78572"/>
                    <a:pt x="41482" y="77238"/>
                  </a:cubicBezTo>
                  <a:cubicBezTo>
                    <a:pt x="49864" y="75809"/>
                    <a:pt x="47578" y="64379"/>
                    <a:pt x="50626" y="64856"/>
                  </a:cubicBezTo>
                  <a:cubicBezTo>
                    <a:pt x="53674" y="65332"/>
                    <a:pt x="49197" y="70952"/>
                    <a:pt x="51769" y="75809"/>
                  </a:cubicBezTo>
                  <a:cubicBezTo>
                    <a:pt x="54340" y="80762"/>
                    <a:pt x="45673" y="88192"/>
                    <a:pt x="46149" y="91716"/>
                  </a:cubicBezTo>
                  <a:cubicBezTo>
                    <a:pt x="46625" y="95240"/>
                    <a:pt x="63484" y="95240"/>
                    <a:pt x="68819" y="89621"/>
                  </a:cubicBezTo>
                  <a:cubicBezTo>
                    <a:pt x="74248" y="84001"/>
                    <a:pt x="76724" y="90097"/>
                    <a:pt x="73009" y="94288"/>
                  </a:cubicBezTo>
                  <a:cubicBezTo>
                    <a:pt x="69295" y="98479"/>
                    <a:pt x="70914" y="102479"/>
                    <a:pt x="75581" y="104099"/>
                  </a:cubicBezTo>
                  <a:cubicBezTo>
                    <a:pt x="80248" y="105718"/>
                    <a:pt x="81868" y="106194"/>
                    <a:pt x="79772" y="109909"/>
                  </a:cubicBezTo>
                  <a:cubicBezTo>
                    <a:pt x="77677" y="113624"/>
                    <a:pt x="79486" y="120672"/>
                    <a:pt x="78344" y="124196"/>
                  </a:cubicBezTo>
                  <a:cubicBezTo>
                    <a:pt x="77200" y="127721"/>
                    <a:pt x="62627" y="127244"/>
                    <a:pt x="62246" y="124863"/>
                  </a:cubicBezTo>
                  <a:cubicBezTo>
                    <a:pt x="61770" y="122482"/>
                    <a:pt x="55674" y="124196"/>
                    <a:pt x="57293" y="127435"/>
                  </a:cubicBezTo>
                  <a:cubicBezTo>
                    <a:pt x="58912" y="130673"/>
                    <a:pt x="52150" y="134198"/>
                    <a:pt x="52626" y="137246"/>
                  </a:cubicBezTo>
                  <a:cubicBezTo>
                    <a:pt x="53102" y="140294"/>
                    <a:pt x="61770" y="139627"/>
                    <a:pt x="61961" y="143342"/>
                  </a:cubicBezTo>
                  <a:cubicBezTo>
                    <a:pt x="62151" y="147056"/>
                    <a:pt x="55674" y="151533"/>
                    <a:pt x="46816" y="154105"/>
                  </a:cubicBezTo>
                  <a:cubicBezTo>
                    <a:pt x="37957" y="156677"/>
                    <a:pt x="48721" y="163725"/>
                    <a:pt x="52912" y="160677"/>
                  </a:cubicBezTo>
                  <a:cubicBezTo>
                    <a:pt x="57103" y="157629"/>
                    <a:pt x="56150" y="162773"/>
                    <a:pt x="62246" y="162773"/>
                  </a:cubicBezTo>
                  <a:cubicBezTo>
                    <a:pt x="68342" y="162773"/>
                    <a:pt x="72057" y="167726"/>
                    <a:pt x="78820" y="165154"/>
                  </a:cubicBezTo>
                  <a:cubicBezTo>
                    <a:pt x="85582" y="162582"/>
                    <a:pt x="85392" y="165154"/>
                    <a:pt x="80248" y="169154"/>
                  </a:cubicBezTo>
                  <a:cubicBezTo>
                    <a:pt x="75105" y="173155"/>
                    <a:pt x="67390" y="168964"/>
                    <a:pt x="62722" y="171536"/>
                  </a:cubicBezTo>
                  <a:cubicBezTo>
                    <a:pt x="58055" y="174107"/>
                    <a:pt x="39005" y="191919"/>
                    <a:pt x="42625" y="196301"/>
                  </a:cubicBezTo>
                  <a:cubicBezTo>
                    <a:pt x="44720" y="198872"/>
                    <a:pt x="47482" y="192586"/>
                    <a:pt x="54340" y="189728"/>
                  </a:cubicBezTo>
                  <a:cubicBezTo>
                    <a:pt x="61103" y="186966"/>
                    <a:pt x="62246" y="191633"/>
                    <a:pt x="66056" y="192110"/>
                  </a:cubicBezTo>
                  <a:cubicBezTo>
                    <a:pt x="69771" y="192586"/>
                    <a:pt x="70057" y="184394"/>
                    <a:pt x="73105" y="185061"/>
                  </a:cubicBezTo>
                  <a:cubicBezTo>
                    <a:pt x="76153" y="185728"/>
                    <a:pt x="78915" y="182489"/>
                    <a:pt x="84535" y="183442"/>
                  </a:cubicBezTo>
                  <a:cubicBezTo>
                    <a:pt x="90154" y="184394"/>
                    <a:pt x="94155" y="182299"/>
                    <a:pt x="96917" y="179918"/>
                  </a:cubicBezTo>
                  <a:cubicBezTo>
                    <a:pt x="99679" y="177536"/>
                    <a:pt x="107204" y="184585"/>
                    <a:pt x="109586" y="182966"/>
                  </a:cubicBezTo>
                  <a:cubicBezTo>
                    <a:pt x="111871" y="181346"/>
                    <a:pt x="122254" y="179441"/>
                    <a:pt x="127397" y="179727"/>
                  </a:cubicBezTo>
                  <a:cubicBezTo>
                    <a:pt x="132541" y="180013"/>
                    <a:pt x="145876" y="173917"/>
                    <a:pt x="149400" y="170583"/>
                  </a:cubicBezTo>
                  <a:cubicBezTo>
                    <a:pt x="152924" y="167345"/>
                    <a:pt x="147304" y="166583"/>
                    <a:pt x="142637" y="167345"/>
                  </a:cubicBezTo>
                  <a:cubicBezTo>
                    <a:pt x="137970" y="168011"/>
                    <a:pt x="138922" y="162677"/>
                    <a:pt x="143780" y="158010"/>
                  </a:cubicBezTo>
                  <a:cubicBezTo>
                    <a:pt x="148638" y="153152"/>
                    <a:pt x="156353" y="149628"/>
                    <a:pt x="156829" y="1426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837609F-80F0-8D87-AFB7-B635E0D1A6CC}"/>
                </a:ext>
              </a:extLst>
            </p:cNvPr>
            <p:cNvSpPr/>
            <p:nvPr/>
          </p:nvSpPr>
          <p:spPr>
            <a:xfrm>
              <a:off x="5921388" y="2356994"/>
              <a:ext cx="134119" cy="128448"/>
            </a:xfrm>
            <a:custGeom>
              <a:avLst/>
              <a:gdLst>
                <a:gd name="connsiteX0" fmla="*/ 37390 w 73111"/>
                <a:gd name="connsiteY0" fmla="*/ 25481 h 70020"/>
                <a:gd name="connsiteX1" fmla="*/ 36914 w 73111"/>
                <a:gd name="connsiteY1" fmla="*/ 14528 h 70020"/>
                <a:gd name="connsiteX2" fmla="*/ 38533 w 73111"/>
                <a:gd name="connsiteY2" fmla="*/ 907 h 70020"/>
                <a:gd name="connsiteX3" fmla="*/ 27103 w 73111"/>
                <a:gd name="connsiteY3" fmla="*/ 7193 h 70020"/>
                <a:gd name="connsiteX4" fmla="*/ 17768 w 73111"/>
                <a:gd name="connsiteY4" fmla="*/ 12146 h 70020"/>
                <a:gd name="connsiteX5" fmla="*/ 18435 w 73111"/>
                <a:gd name="connsiteY5" fmla="*/ 19195 h 70020"/>
                <a:gd name="connsiteX6" fmla="*/ 9291 w 73111"/>
                <a:gd name="connsiteY6" fmla="*/ 14528 h 70020"/>
                <a:gd name="connsiteX7" fmla="*/ 1385 w 73111"/>
                <a:gd name="connsiteY7" fmla="*/ 25958 h 70020"/>
                <a:gd name="connsiteX8" fmla="*/ 1385 w 73111"/>
                <a:gd name="connsiteY8" fmla="*/ 43960 h 70020"/>
                <a:gd name="connsiteX9" fmla="*/ 7481 w 73111"/>
                <a:gd name="connsiteY9" fmla="*/ 57771 h 70020"/>
                <a:gd name="connsiteX10" fmla="*/ 9862 w 73111"/>
                <a:gd name="connsiteY10" fmla="*/ 64724 h 70020"/>
                <a:gd name="connsiteX11" fmla="*/ 24341 w 73111"/>
                <a:gd name="connsiteY11" fmla="*/ 66153 h 70020"/>
                <a:gd name="connsiteX12" fmla="*/ 30151 w 73111"/>
                <a:gd name="connsiteY12" fmla="*/ 66058 h 70020"/>
                <a:gd name="connsiteX13" fmla="*/ 23864 w 73111"/>
                <a:gd name="connsiteY13" fmla="*/ 57581 h 70020"/>
                <a:gd name="connsiteX14" fmla="*/ 32056 w 73111"/>
                <a:gd name="connsiteY14" fmla="*/ 59200 h 70020"/>
                <a:gd name="connsiteX15" fmla="*/ 43295 w 73111"/>
                <a:gd name="connsiteY15" fmla="*/ 59009 h 70020"/>
                <a:gd name="connsiteX16" fmla="*/ 37676 w 73111"/>
                <a:gd name="connsiteY16" fmla="*/ 49199 h 70020"/>
                <a:gd name="connsiteX17" fmla="*/ 30436 w 73111"/>
                <a:gd name="connsiteY17" fmla="*/ 48246 h 70020"/>
                <a:gd name="connsiteX18" fmla="*/ 34913 w 73111"/>
                <a:gd name="connsiteY18" fmla="*/ 38435 h 70020"/>
                <a:gd name="connsiteX19" fmla="*/ 45010 w 73111"/>
                <a:gd name="connsiteY19" fmla="*/ 33006 h 70020"/>
                <a:gd name="connsiteX20" fmla="*/ 37390 w 73111"/>
                <a:gd name="connsiteY20" fmla="*/ 25481 h 70020"/>
                <a:gd name="connsiteX21" fmla="*/ 72632 w 73111"/>
                <a:gd name="connsiteY21" fmla="*/ 39769 h 70020"/>
                <a:gd name="connsiteX22" fmla="*/ 67203 w 73111"/>
                <a:gd name="connsiteY22" fmla="*/ 43484 h 70020"/>
                <a:gd name="connsiteX23" fmla="*/ 61869 w 73111"/>
                <a:gd name="connsiteY23" fmla="*/ 39769 h 70020"/>
                <a:gd name="connsiteX24" fmla="*/ 51582 w 73111"/>
                <a:gd name="connsiteY24" fmla="*/ 44246 h 70020"/>
                <a:gd name="connsiteX25" fmla="*/ 57678 w 73111"/>
                <a:gd name="connsiteY25" fmla="*/ 58724 h 70020"/>
                <a:gd name="connsiteX26" fmla="*/ 53201 w 73111"/>
                <a:gd name="connsiteY26" fmla="*/ 62915 h 70020"/>
                <a:gd name="connsiteX27" fmla="*/ 57392 w 73111"/>
                <a:gd name="connsiteY27" fmla="*/ 69963 h 70020"/>
                <a:gd name="connsiteX28" fmla="*/ 68822 w 73111"/>
                <a:gd name="connsiteY28" fmla="*/ 56819 h 70020"/>
                <a:gd name="connsiteX29" fmla="*/ 72632 w 73111"/>
                <a:gd name="connsiteY29" fmla="*/ 39769 h 7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111" h="70020">
                  <a:moveTo>
                    <a:pt x="37390" y="25481"/>
                  </a:moveTo>
                  <a:cubicBezTo>
                    <a:pt x="35009" y="24338"/>
                    <a:pt x="34151" y="16814"/>
                    <a:pt x="36914" y="14528"/>
                  </a:cubicBezTo>
                  <a:cubicBezTo>
                    <a:pt x="39676" y="12146"/>
                    <a:pt x="40914" y="3288"/>
                    <a:pt x="38533" y="907"/>
                  </a:cubicBezTo>
                  <a:cubicBezTo>
                    <a:pt x="36247" y="-1474"/>
                    <a:pt x="27769" y="907"/>
                    <a:pt x="27103" y="7193"/>
                  </a:cubicBezTo>
                  <a:cubicBezTo>
                    <a:pt x="26436" y="13480"/>
                    <a:pt x="19673" y="10718"/>
                    <a:pt x="17768" y="12146"/>
                  </a:cubicBezTo>
                  <a:cubicBezTo>
                    <a:pt x="15863" y="13575"/>
                    <a:pt x="21483" y="16337"/>
                    <a:pt x="18435" y="19195"/>
                  </a:cubicBezTo>
                  <a:cubicBezTo>
                    <a:pt x="15387" y="21957"/>
                    <a:pt x="14244" y="15004"/>
                    <a:pt x="9291" y="14528"/>
                  </a:cubicBezTo>
                  <a:cubicBezTo>
                    <a:pt x="4338" y="14051"/>
                    <a:pt x="3862" y="21957"/>
                    <a:pt x="1385" y="25958"/>
                  </a:cubicBezTo>
                  <a:cubicBezTo>
                    <a:pt x="-1186" y="29958"/>
                    <a:pt x="433" y="38340"/>
                    <a:pt x="1385" y="43960"/>
                  </a:cubicBezTo>
                  <a:cubicBezTo>
                    <a:pt x="2338" y="49580"/>
                    <a:pt x="9101" y="53104"/>
                    <a:pt x="7481" y="57771"/>
                  </a:cubicBezTo>
                  <a:cubicBezTo>
                    <a:pt x="6719" y="59962"/>
                    <a:pt x="8243" y="62343"/>
                    <a:pt x="9862" y="64724"/>
                  </a:cubicBezTo>
                  <a:cubicBezTo>
                    <a:pt x="16054" y="64820"/>
                    <a:pt x="21769" y="65296"/>
                    <a:pt x="24341" y="66153"/>
                  </a:cubicBezTo>
                  <a:cubicBezTo>
                    <a:pt x="25388" y="66534"/>
                    <a:pt x="27484" y="66439"/>
                    <a:pt x="30151" y="66058"/>
                  </a:cubicBezTo>
                  <a:cubicBezTo>
                    <a:pt x="28055" y="62724"/>
                    <a:pt x="23483" y="59962"/>
                    <a:pt x="23864" y="57581"/>
                  </a:cubicBezTo>
                  <a:cubicBezTo>
                    <a:pt x="24341" y="54342"/>
                    <a:pt x="28817" y="56438"/>
                    <a:pt x="32056" y="59200"/>
                  </a:cubicBezTo>
                  <a:cubicBezTo>
                    <a:pt x="35294" y="61962"/>
                    <a:pt x="42628" y="62438"/>
                    <a:pt x="43295" y="59009"/>
                  </a:cubicBezTo>
                  <a:cubicBezTo>
                    <a:pt x="43772" y="56819"/>
                    <a:pt x="42152" y="46817"/>
                    <a:pt x="37676" y="49199"/>
                  </a:cubicBezTo>
                  <a:cubicBezTo>
                    <a:pt x="33199" y="51580"/>
                    <a:pt x="32056" y="50627"/>
                    <a:pt x="30436" y="48246"/>
                  </a:cubicBezTo>
                  <a:cubicBezTo>
                    <a:pt x="28817" y="45865"/>
                    <a:pt x="33675" y="42150"/>
                    <a:pt x="34913" y="38435"/>
                  </a:cubicBezTo>
                  <a:cubicBezTo>
                    <a:pt x="36056" y="34721"/>
                    <a:pt x="43772" y="36054"/>
                    <a:pt x="45010" y="33006"/>
                  </a:cubicBezTo>
                  <a:cubicBezTo>
                    <a:pt x="45962" y="29958"/>
                    <a:pt x="39676" y="26624"/>
                    <a:pt x="37390" y="25481"/>
                  </a:cubicBezTo>
                  <a:close/>
                  <a:moveTo>
                    <a:pt x="72632" y="39769"/>
                  </a:moveTo>
                  <a:cubicBezTo>
                    <a:pt x="70727" y="38626"/>
                    <a:pt x="69394" y="43007"/>
                    <a:pt x="67203" y="43484"/>
                  </a:cubicBezTo>
                  <a:cubicBezTo>
                    <a:pt x="65108" y="43960"/>
                    <a:pt x="62726" y="34625"/>
                    <a:pt x="61869" y="39769"/>
                  </a:cubicBezTo>
                  <a:cubicBezTo>
                    <a:pt x="60917" y="44912"/>
                    <a:pt x="56249" y="37673"/>
                    <a:pt x="51582" y="44246"/>
                  </a:cubicBezTo>
                  <a:cubicBezTo>
                    <a:pt x="46915" y="50818"/>
                    <a:pt x="54344" y="56628"/>
                    <a:pt x="57678" y="58724"/>
                  </a:cubicBezTo>
                  <a:cubicBezTo>
                    <a:pt x="60917" y="60819"/>
                    <a:pt x="57392" y="63867"/>
                    <a:pt x="53201" y="62915"/>
                  </a:cubicBezTo>
                  <a:cubicBezTo>
                    <a:pt x="49010" y="61962"/>
                    <a:pt x="51582" y="69011"/>
                    <a:pt x="57392" y="69963"/>
                  </a:cubicBezTo>
                  <a:cubicBezTo>
                    <a:pt x="63202" y="70916"/>
                    <a:pt x="69584" y="59676"/>
                    <a:pt x="68822" y="56819"/>
                  </a:cubicBezTo>
                  <a:cubicBezTo>
                    <a:pt x="68251" y="54056"/>
                    <a:pt x="74918" y="41102"/>
                    <a:pt x="72632" y="3976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AF12D3E-2D98-B194-14D7-72ECA004F57C}"/>
                </a:ext>
              </a:extLst>
            </p:cNvPr>
            <p:cNvSpPr/>
            <p:nvPr/>
          </p:nvSpPr>
          <p:spPr>
            <a:xfrm>
              <a:off x="6014244" y="1828586"/>
              <a:ext cx="361890" cy="626181"/>
            </a:xfrm>
            <a:custGeom>
              <a:avLst/>
              <a:gdLst>
                <a:gd name="connsiteX0" fmla="*/ 195179 w 197274"/>
                <a:gd name="connsiteY0" fmla="*/ 79024 h 341345"/>
                <a:gd name="connsiteX1" fmla="*/ 192131 w 197274"/>
                <a:gd name="connsiteY1" fmla="*/ 70737 h 341345"/>
                <a:gd name="connsiteX2" fmla="*/ 192893 w 197274"/>
                <a:gd name="connsiteY2" fmla="*/ 57211 h 341345"/>
                <a:gd name="connsiteX3" fmla="*/ 189083 w 197274"/>
                <a:gd name="connsiteY3" fmla="*/ 42924 h 341345"/>
                <a:gd name="connsiteX4" fmla="*/ 188321 w 197274"/>
                <a:gd name="connsiteY4" fmla="*/ 27874 h 341345"/>
                <a:gd name="connsiteX5" fmla="*/ 165747 w 197274"/>
                <a:gd name="connsiteY5" fmla="*/ 14349 h 341345"/>
                <a:gd name="connsiteX6" fmla="*/ 146983 w 197274"/>
                <a:gd name="connsiteY6" fmla="*/ 823 h 341345"/>
                <a:gd name="connsiteX7" fmla="*/ 137934 w 197274"/>
                <a:gd name="connsiteY7" fmla="*/ 12825 h 341345"/>
                <a:gd name="connsiteX8" fmla="*/ 127456 w 197274"/>
                <a:gd name="connsiteY8" fmla="*/ 15778 h 341345"/>
                <a:gd name="connsiteX9" fmla="*/ 110883 w 197274"/>
                <a:gd name="connsiteY9" fmla="*/ 12825 h 341345"/>
                <a:gd name="connsiteX10" fmla="*/ 107168 w 197274"/>
                <a:gd name="connsiteY10" fmla="*/ 24064 h 341345"/>
                <a:gd name="connsiteX11" fmla="*/ 95167 w 197274"/>
                <a:gd name="connsiteY11" fmla="*/ 28541 h 341345"/>
                <a:gd name="connsiteX12" fmla="*/ 83165 w 197274"/>
                <a:gd name="connsiteY12" fmla="*/ 37590 h 341345"/>
                <a:gd name="connsiteX13" fmla="*/ 78688 w 197274"/>
                <a:gd name="connsiteY13" fmla="*/ 48829 h 341345"/>
                <a:gd name="connsiteX14" fmla="*/ 74974 w 197274"/>
                <a:gd name="connsiteY14" fmla="*/ 57116 h 341345"/>
                <a:gd name="connsiteX15" fmla="*/ 66687 w 197274"/>
                <a:gd name="connsiteY15" fmla="*/ 69118 h 341345"/>
                <a:gd name="connsiteX16" fmla="*/ 63639 w 197274"/>
                <a:gd name="connsiteY16" fmla="*/ 78166 h 341345"/>
                <a:gd name="connsiteX17" fmla="*/ 51637 w 197274"/>
                <a:gd name="connsiteY17" fmla="*/ 81119 h 341345"/>
                <a:gd name="connsiteX18" fmla="*/ 50875 w 197274"/>
                <a:gd name="connsiteY18" fmla="*/ 95407 h 341345"/>
                <a:gd name="connsiteX19" fmla="*/ 40302 w 197274"/>
                <a:gd name="connsiteY19" fmla="*/ 115695 h 341345"/>
                <a:gd name="connsiteX20" fmla="*/ 44112 w 197274"/>
                <a:gd name="connsiteY20" fmla="*/ 123982 h 341345"/>
                <a:gd name="connsiteX21" fmla="*/ 44112 w 197274"/>
                <a:gd name="connsiteY21" fmla="*/ 133030 h 341345"/>
                <a:gd name="connsiteX22" fmla="*/ 33540 w 197274"/>
                <a:gd name="connsiteY22" fmla="*/ 133792 h 341345"/>
                <a:gd name="connsiteX23" fmla="*/ 17728 w 197274"/>
                <a:gd name="connsiteY23" fmla="*/ 144270 h 341345"/>
                <a:gd name="connsiteX24" fmla="*/ 16204 w 197274"/>
                <a:gd name="connsiteY24" fmla="*/ 160081 h 341345"/>
                <a:gd name="connsiteX25" fmla="*/ 16204 w 197274"/>
                <a:gd name="connsiteY25" fmla="*/ 175893 h 341345"/>
                <a:gd name="connsiteX26" fmla="*/ 15442 w 197274"/>
                <a:gd name="connsiteY26" fmla="*/ 190942 h 341345"/>
                <a:gd name="connsiteX27" fmla="*/ 25920 w 197274"/>
                <a:gd name="connsiteY27" fmla="*/ 202182 h 341345"/>
                <a:gd name="connsiteX28" fmla="*/ 19919 w 197274"/>
                <a:gd name="connsiteY28" fmla="*/ 210469 h 341345"/>
                <a:gd name="connsiteX29" fmla="*/ 20681 w 197274"/>
                <a:gd name="connsiteY29" fmla="*/ 217993 h 341345"/>
                <a:gd name="connsiteX30" fmla="*/ 21443 w 197274"/>
                <a:gd name="connsiteY30" fmla="*/ 233043 h 341345"/>
                <a:gd name="connsiteX31" fmla="*/ 10966 w 197274"/>
                <a:gd name="connsiteY31" fmla="*/ 236758 h 341345"/>
                <a:gd name="connsiteX32" fmla="*/ 8679 w 197274"/>
                <a:gd name="connsiteY32" fmla="*/ 249521 h 341345"/>
                <a:gd name="connsiteX33" fmla="*/ 4965 w 197274"/>
                <a:gd name="connsiteY33" fmla="*/ 259999 h 341345"/>
                <a:gd name="connsiteX34" fmla="*/ 12 w 197274"/>
                <a:gd name="connsiteY34" fmla="*/ 259332 h 341345"/>
                <a:gd name="connsiteX35" fmla="*/ 12 w 197274"/>
                <a:gd name="connsiteY35" fmla="*/ 260856 h 341345"/>
                <a:gd name="connsiteX36" fmla="*/ 7060 w 197274"/>
                <a:gd name="connsiteY36" fmla="*/ 276763 h 341345"/>
                <a:gd name="connsiteX37" fmla="*/ 12680 w 197274"/>
                <a:gd name="connsiteY37" fmla="*/ 293146 h 341345"/>
                <a:gd name="connsiteX38" fmla="*/ 20586 w 197274"/>
                <a:gd name="connsiteY38" fmla="*/ 307433 h 341345"/>
                <a:gd name="connsiteX39" fmla="*/ 23824 w 197274"/>
                <a:gd name="connsiteY39" fmla="*/ 319339 h 341345"/>
                <a:gd name="connsiteX40" fmla="*/ 28301 w 197274"/>
                <a:gd name="connsiteY40" fmla="*/ 326578 h 341345"/>
                <a:gd name="connsiteX41" fmla="*/ 28587 w 197274"/>
                <a:gd name="connsiteY41" fmla="*/ 339913 h 341345"/>
                <a:gd name="connsiteX42" fmla="*/ 40969 w 197274"/>
                <a:gd name="connsiteY42" fmla="*/ 339723 h 341345"/>
                <a:gd name="connsiteX43" fmla="*/ 46779 w 197274"/>
                <a:gd name="connsiteY43" fmla="*/ 330388 h 341345"/>
                <a:gd name="connsiteX44" fmla="*/ 51733 w 197274"/>
                <a:gd name="connsiteY44" fmla="*/ 325245 h 341345"/>
                <a:gd name="connsiteX45" fmla="*/ 64877 w 197274"/>
                <a:gd name="connsiteY45" fmla="*/ 324102 h 341345"/>
                <a:gd name="connsiteX46" fmla="*/ 74021 w 197274"/>
                <a:gd name="connsiteY46" fmla="*/ 316863 h 341345"/>
                <a:gd name="connsiteX47" fmla="*/ 79641 w 197274"/>
                <a:gd name="connsiteY47" fmla="*/ 319244 h 341345"/>
                <a:gd name="connsiteX48" fmla="*/ 88499 w 197274"/>
                <a:gd name="connsiteY48" fmla="*/ 304290 h 341345"/>
                <a:gd name="connsiteX49" fmla="*/ 82879 w 197274"/>
                <a:gd name="connsiteY49" fmla="*/ 305242 h 341345"/>
                <a:gd name="connsiteX50" fmla="*/ 82689 w 197274"/>
                <a:gd name="connsiteY50" fmla="*/ 294289 h 341345"/>
                <a:gd name="connsiteX51" fmla="*/ 85260 w 197274"/>
                <a:gd name="connsiteY51" fmla="*/ 271810 h 341345"/>
                <a:gd name="connsiteX52" fmla="*/ 94119 w 197274"/>
                <a:gd name="connsiteY52" fmla="*/ 262189 h 341345"/>
                <a:gd name="connsiteX53" fmla="*/ 108406 w 197274"/>
                <a:gd name="connsiteY53" fmla="*/ 248854 h 341345"/>
                <a:gd name="connsiteX54" fmla="*/ 117741 w 197274"/>
                <a:gd name="connsiteY54" fmla="*/ 235996 h 341345"/>
                <a:gd name="connsiteX55" fmla="*/ 102786 w 197274"/>
                <a:gd name="connsiteY55" fmla="*/ 219422 h 341345"/>
                <a:gd name="connsiteX56" fmla="*/ 91547 w 197274"/>
                <a:gd name="connsiteY56" fmla="*/ 216374 h 341345"/>
                <a:gd name="connsiteX57" fmla="*/ 89642 w 197274"/>
                <a:gd name="connsiteY57" fmla="*/ 198562 h 341345"/>
                <a:gd name="connsiteX58" fmla="*/ 95452 w 197274"/>
                <a:gd name="connsiteY58" fmla="*/ 183132 h 341345"/>
                <a:gd name="connsiteX59" fmla="*/ 99643 w 197274"/>
                <a:gd name="connsiteY59" fmla="*/ 170940 h 341345"/>
                <a:gd name="connsiteX60" fmla="*/ 107168 w 197274"/>
                <a:gd name="connsiteY60" fmla="*/ 163701 h 341345"/>
                <a:gd name="connsiteX61" fmla="*/ 118122 w 197274"/>
                <a:gd name="connsiteY61" fmla="*/ 151318 h 341345"/>
                <a:gd name="connsiteX62" fmla="*/ 133076 w 197274"/>
                <a:gd name="connsiteY62" fmla="*/ 142651 h 341345"/>
                <a:gd name="connsiteX63" fmla="*/ 157365 w 197274"/>
                <a:gd name="connsiteY63" fmla="*/ 124363 h 341345"/>
                <a:gd name="connsiteX64" fmla="*/ 155745 w 197274"/>
                <a:gd name="connsiteY64" fmla="*/ 109123 h 341345"/>
                <a:gd name="connsiteX65" fmla="*/ 161842 w 197274"/>
                <a:gd name="connsiteY65" fmla="*/ 96264 h 341345"/>
                <a:gd name="connsiteX66" fmla="*/ 172128 w 197274"/>
                <a:gd name="connsiteY66" fmla="*/ 88072 h 341345"/>
                <a:gd name="connsiteX67" fmla="*/ 188702 w 197274"/>
                <a:gd name="connsiteY67" fmla="*/ 86453 h 341345"/>
                <a:gd name="connsiteX68" fmla="*/ 197275 w 197274"/>
                <a:gd name="connsiteY68" fmla="*/ 86834 h 341345"/>
                <a:gd name="connsiteX69" fmla="*/ 195179 w 197274"/>
                <a:gd name="connsiteY69" fmla="*/ 79024 h 34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97274" h="341345">
                  <a:moveTo>
                    <a:pt x="195179" y="79024"/>
                  </a:moveTo>
                  <a:cubicBezTo>
                    <a:pt x="192893" y="76738"/>
                    <a:pt x="188416" y="70737"/>
                    <a:pt x="192131" y="70737"/>
                  </a:cubicBezTo>
                  <a:cubicBezTo>
                    <a:pt x="195941" y="70737"/>
                    <a:pt x="197370" y="59497"/>
                    <a:pt x="192893" y="57211"/>
                  </a:cubicBezTo>
                  <a:cubicBezTo>
                    <a:pt x="188416" y="54925"/>
                    <a:pt x="192893" y="45210"/>
                    <a:pt x="189083" y="42924"/>
                  </a:cubicBezTo>
                  <a:cubicBezTo>
                    <a:pt x="185368" y="40638"/>
                    <a:pt x="187559" y="33113"/>
                    <a:pt x="188321" y="27874"/>
                  </a:cubicBezTo>
                  <a:cubicBezTo>
                    <a:pt x="189083" y="22636"/>
                    <a:pt x="174034" y="18064"/>
                    <a:pt x="165747" y="14349"/>
                  </a:cubicBezTo>
                  <a:cubicBezTo>
                    <a:pt x="157460" y="10634"/>
                    <a:pt x="153745" y="4538"/>
                    <a:pt x="146983" y="823"/>
                  </a:cubicBezTo>
                  <a:cubicBezTo>
                    <a:pt x="140220" y="-2891"/>
                    <a:pt x="137934" y="6824"/>
                    <a:pt x="137934" y="12825"/>
                  </a:cubicBezTo>
                  <a:cubicBezTo>
                    <a:pt x="137934" y="18826"/>
                    <a:pt x="131933" y="19588"/>
                    <a:pt x="127456" y="15778"/>
                  </a:cubicBezTo>
                  <a:cubicBezTo>
                    <a:pt x="122979" y="12063"/>
                    <a:pt x="117645" y="15778"/>
                    <a:pt x="110883" y="12825"/>
                  </a:cubicBezTo>
                  <a:cubicBezTo>
                    <a:pt x="104120" y="9777"/>
                    <a:pt x="107168" y="19588"/>
                    <a:pt x="107168" y="24064"/>
                  </a:cubicBezTo>
                  <a:cubicBezTo>
                    <a:pt x="107168" y="28541"/>
                    <a:pt x="99643" y="28541"/>
                    <a:pt x="95167" y="28541"/>
                  </a:cubicBezTo>
                  <a:cubicBezTo>
                    <a:pt x="90690" y="28541"/>
                    <a:pt x="83165" y="32351"/>
                    <a:pt x="83165" y="37590"/>
                  </a:cubicBezTo>
                  <a:cubicBezTo>
                    <a:pt x="83165" y="42829"/>
                    <a:pt x="76402" y="45877"/>
                    <a:pt x="78688" y="48829"/>
                  </a:cubicBezTo>
                  <a:cubicBezTo>
                    <a:pt x="80974" y="51782"/>
                    <a:pt x="77926" y="54830"/>
                    <a:pt x="74974" y="57116"/>
                  </a:cubicBezTo>
                  <a:cubicBezTo>
                    <a:pt x="71926" y="59402"/>
                    <a:pt x="68973" y="66832"/>
                    <a:pt x="66687" y="69118"/>
                  </a:cubicBezTo>
                  <a:cubicBezTo>
                    <a:pt x="64401" y="71404"/>
                    <a:pt x="68211" y="75118"/>
                    <a:pt x="63639" y="78166"/>
                  </a:cubicBezTo>
                  <a:cubicBezTo>
                    <a:pt x="59162" y="81119"/>
                    <a:pt x="53828" y="78928"/>
                    <a:pt x="51637" y="81119"/>
                  </a:cubicBezTo>
                  <a:cubicBezTo>
                    <a:pt x="49351" y="83405"/>
                    <a:pt x="51637" y="88644"/>
                    <a:pt x="50875" y="95407"/>
                  </a:cubicBezTo>
                  <a:cubicBezTo>
                    <a:pt x="50113" y="102169"/>
                    <a:pt x="44875" y="109694"/>
                    <a:pt x="40302" y="115695"/>
                  </a:cubicBezTo>
                  <a:cubicBezTo>
                    <a:pt x="35826" y="121696"/>
                    <a:pt x="41826" y="123220"/>
                    <a:pt x="44112" y="123982"/>
                  </a:cubicBezTo>
                  <a:cubicBezTo>
                    <a:pt x="46399" y="124744"/>
                    <a:pt x="46399" y="128458"/>
                    <a:pt x="44112" y="133030"/>
                  </a:cubicBezTo>
                  <a:cubicBezTo>
                    <a:pt x="41826" y="137602"/>
                    <a:pt x="36588" y="134554"/>
                    <a:pt x="33540" y="133792"/>
                  </a:cubicBezTo>
                  <a:cubicBezTo>
                    <a:pt x="30492" y="133030"/>
                    <a:pt x="22300" y="136745"/>
                    <a:pt x="17728" y="144270"/>
                  </a:cubicBezTo>
                  <a:cubicBezTo>
                    <a:pt x="13251" y="151795"/>
                    <a:pt x="14680" y="156271"/>
                    <a:pt x="16204" y="160081"/>
                  </a:cubicBezTo>
                  <a:cubicBezTo>
                    <a:pt x="17728" y="163796"/>
                    <a:pt x="12490" y="168368"/>
                    <a:pt x="16204" y="175893"/>
                  </a:cubicBezTo>
                  <a:cubicBezTo>
                    <a:pt x="19919" y="183418"/>
                    <a:pt x="14680" y="184942"/>
                    <a:pt x="15442" y="190942"/>
                  </a:cubicBezTo>
                  <a:cubicBezTo>
                    <a:pt x="16204" y="196943"/>
                    <a:pt x="25253" y="196181"/>
                    <a:pt x="25920" y="202182"/>
                  </a:cubicBezTo>
                  <a:cubicBezTo>
                    <a:pt x="26682" y="208183"/>
                    <a:pt x="22872" y="210469"/>
                    <a:pt x="19919" y="210469"/>
                  </a:cubicBezTo>
                  <a:cubicBezTo>
                    <a:pt x="16871" y="210469"/>
                    <a:pt x="17633" y="216469"/>
                    <a:pt x="20681" y="217993"/>
                  </a:cubicBezTo>
                  <a:cubicBezTo>
                    <a:pt x="23634" y="219517"/>
                    <a:pt x="22967" y="229995"/>
                    <a:pt x="21443" y="233043"/>
                  </a:cubicBezTo>
                  <a:cubicBezTo>
                    <a:pt x="19919" y="236091"/>
                    <a:pt x="10203" y="233043"/>
                    <a:pt x="10966" y="236758"/>
                  </a:cubicBezTo>
                  <a:cubicBezTo>
                    <a:pt x="11727" y="240568"/>
                    <a:pt x="8679" y="246568"/>
                    <a:pt x="8679" y="249521"/>
                  </a:cubicBezTo>
                  <a:cubicBezTo>
                    <a:pt x="8679" y="252569"/>
                    <a:pt x="7917" y="262285"/>
                    <a:pt x="4965" y="259999"/>
                  </a:cubicBezTo>
                  <a:cubicBezTo>
                    <a:pt x="3822" y="259141"/>
                    <a:pt x="1917" y="259046"/>
                    <a:pt x="12" y="259332"/>
                  </a:cubicBezTo>
                  <a:cubicBezTo>
                    <a:pt x="12" y="259808"/>
                    <a:pt x="12" y="260284"/>
                    <a:pt x="12" y="260856"/>
                  </a:cubicBezTo>
                  <a:cubicBezTo>
                    <a:pt x="-179" y="266666"/>
                    <a:pt x="1917" y="272572"/>
                    <a:pt x="7060" y="276763"/>
                  </a:cubicBezTo>
                  <a:cubicBezTo>
                    <a:pt x="12204" y="280954"/>
                    <a:pt x="8203" y="287335"/>
                    <a:pt x="12680" y="293146"/>
                  </a:cubicBezTo>
                  <a:cubicBezTo>
                    <a:pt x="17157" y="298956"/>
                    <a:pt x="15728" y="303242"/>
                    <a:pt x="20586" y="307433"/>
                  </a:cubicBezTo>
                  <a:cubicBezTo>
                    <a:pt x="25539" y="311624"/>
                    <a:pt x="26015" y="314005"/>
                    <a:pt x="23824" y="319339"/>
                  </a:cubicBezTo>
                  <a:cubicBezTo>
                    <a:pt x="21729" y="324769"/>
                    <a:pt x="28015" y="323340"/>
                    <a:pt x="28301" y="326578"/>
                  </a:cubicBezTo>
                  <a:cubicBezTo>
                    <a:pt x="28587" y="329817"/>
                    <a:pt x="26872" y="336675"/>
                    <a:pt x="28587" y="339913"/>
                  </a:cubicBezTo>
                  <a:cubicBezTo>
                    <a:pt x="30206" y="343152"/>
                    <a:pt x="33540" y="339913"/>
                    <a:pt x="40969" y="339723"/>
                  </a:cubicBezTo>
                  <a:cubicBezTo>
                    <a:pt x="48494" y="339532"/>
                    <a:pt x="46589" y="334770"/>
                    <a:pt x="46779" y="330388"/>
                  </a:cubicBezTo>
                  <a:cubicBezTo>
                    <a:pt x="46970" y="325912"/>
                    <a:pt x="50780" y="328007"/>
                    <a:pt x="51733" y="325245"/>
                  </a:cubicBezTo>
                  <a:cubicBezTo>
                    <a:pt x="52685" y="322387"/>
                    <a:pt x="59448" y="321721"/>
                    <a:pt x="64877" y="324102"/>
                  </a:cubicBezTo>
                  <a:cubicBezTo>
                    <a:pt x="70211" y="326483"/>
                    <a:pt x="73068" y="322483"/>
                    <a:pt x="74021" y="316863"/>
                  </a:cubicBezTo>
                  <a:cubicBezTo>
                    <a:pt x="74974" y="311243"/>
                    <a:pt x="78021" y="318006"/>
                    <a:pt x="79641" y="319244"/>
                  </a:cubicBezTo>
                  <a:cubicBezTo>
                    <a:pt x="81260" y="320387"/>
                    <a:pt x="86213" y="310576"/>
                    <a:pt x="88499" y="304290"/>
                  </a:cubicBezTo>
                  <a:cubicBezTo>
                    <a:pt x="90880" y="298003"/>
                    <a:pt x="88309" y="299146"/>
                    <a:pt x="82879" y="305242"/>
                  </a:cubicBezTo>
                  <a:cubicBezTo>
                    <a:pt x="77545" y="311338"/>
                    <a:pt x="80498" y="299146"/>
                    <a:pt x="82689" y="294289"/>
                  </a:cubicBezTo>
                  <a:cubicBezTo>
                    <a:pt x="84784" y="289336"/>
                    <a:pt x="84594" y="275143"/>
                    <a:pt x="85260" y="271810"/>
                  </a:cubicBezTo>
                  <a:cubicBezTo>
                    <a:pt x="85927" y="268571"/>
                    <a:pt x="87356" y="263618"/>
                    <a:pt x="94119" y="262189"/>
                  </a:cubicBezTo>
                  <a:cubicBezTo>
                    <a:pt x="100882" y="260761"/>
                    <a:pt x="109835" y="252379"/>
                    <a:pt x="108406" y="248854"/>
                  </a:cubicBezTo>
                  <a:cubicBezTo>
                    <a:pt x="106977" y="245330"/>
                    <a:pt x="117741" y="239520"/>
                    <a:pt x="117741" y="235996"/>
                  </a:cubicBezTo>
                  <a:cubicBezTo>
                    <a:pt x="117741" y="232471"/>
                    <a:pt x="106501" y="221708"/>
                    <a:pt x="102786" y="219422"/>
                  </a:cubicBezTo>
                  <a:cubicBezTo>
                    <a:pt x="99072" y="217041"/>
                    <a:pt x="90880" y="218946"/>
                    <a:pt x="91547" y="216374"/>
                  </a:cubicBezTo>
                  <a:cubicBezTo>
                    <a:pt x="92214" y="213802"/>
                    <a:pt x="90594" y="203706"/>
                    <a:pt x="89642" y="198562"/>
                  </a:cubicBezTo>
                  <a:cubicBezTo>
                    <a:pt x="88690" y="193419"/>
                    <a:pt x="95452" y="188085"/>
                    <a:pt x="95452" y="183132"/>
                  </a:cubicBezTo>
                  <a:cubicBezTo>
                    <a:pt x="95452" y="178179"/>
                    <a:pt x="95262" y="172559"/>
                    <a:pt x="99643" y="170940"/>
                  </a:cubicBezTo>
                  <a:cubicBezTo>
                    <a:pt x="104120" y="169321"/>
                    <a:pt x="101262" y="165130"/>
                    <a:pt x="107168" y="163701"/>
                  </a:cubicBezTo>
                  <a:cubicBezTo>
                    <a:pt x="112978" y="162272"/>
                    <a:pt x="111835" y="153890"/>
                    <a:pt x="118122" y="151318"/>
                  </a:cubicBezTo>
                  <a:cubicBezTo>
                    <a:pt x="124408" y="148747"/>
                    <a:pt x="124884" y="146651"/>
                    <a:pt x="133076" y="142651"/>
                  </a:cubicBezTo>
                  <a:cubicBezTo>
                    <a:pt x="141268" y="138650"/>
                    <a:pt x="155079" y="129316"/>
                    <a:pt x="157365" y="124363"/>
                  </a:cubicBezTo>
                  <a:cubicBezTo>
                    <a:pt x="159651" y="119410"/>
                    <a:pt x="148887" y="114266"/>
                    <a:pt x="155745" y="109123"/>
                  </a:cubicBezTo>
                  <a:cubicBezTo>
                    <a:pt x="162508" y="103979"/>
                    <a:pt x="156888" y="98169"/>
                    <a:pt x="161842" y="96264"/>
                  </a:cubicBezTo>
                  <a:cubicBezTo>
                    <a:pt x="166794" y="94359"/>
                    <a:pt x="168604" y="91787"/>
                    <a:pt x="172128" y="88072"/>
                  </a:cubicBezTo>
                  <a:cubicBezTo>
                    <a:pt x="175653" y="84358"/>
                    <a:pt x="180320" y="87882"/>
                    <a:pt x="188702" y="86453"/>
                  </a:cubicBezTo>
                  <a:cubicBezTo>
                    <a:pt x="191750" y="85977"/>
                    <a:pt x="194608" y="86167"/>
                    <a:pt x="197275" y="86834"/>
                  </a:cubicBezTo>
                  <a:cubicBezTo>
                    <a:pt x="196989" y="83119"/>
                    <a:pt x="196132" y="80071"/>
                    <a:pt x="195179" y="790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996FC34-A616-AF6F-108C-82DF07699237}"/>
                </a:ext>
              </a:extLst>
            </p:cNvPr>
            <p:cNvSpPr/>
            <p:nvPr/>
          </p:nvSpPr>
          <p:spPr>
            <a:xfrm>
              <a:off x="6352645" y="2274137"/>
              <a:ext cx="137305" cy="86617"/>
            </a:xfrm>
            <a:custGeom>
              <a:avLst/>
              <a:gdLst>
                <a:gd name="connsiteX0" fmla="*/ 70240 w 74848"/>
                <a:gd name="connsiteY0" fmla="*/ 12070 h 47217"/>
                <a:gd name="connsiteX1" fmla="*/ 73478 w 74848"/>
                <a:gd name="connsiteY1" fmla="*/ 1688 h 47217"/>
                <a:gd name="connsiteX2" fmla="*/ 70049 w 74848"/>
                <a:gd name="connsiteY2" fmla="*/ 3307 h 47217"/>
                <a:gd name="connsiteX3" fmla="*/ 40141 w 74848"/>
                <a:gd name="connsiteY3" fmla="*/ 259 h 47217"/>
                <a:gd name="connsiteX4" fmla="*/ 10708 w 74848"/>
                <a:gd name="connsiteY4" fmla="*/ 6070 h 47217"/>
                <a:gd name="connsiteX5" fmla="*/ 1088 w 74848"/>
                <a:gd name="connsiteY5" fmla="*/ 15213 h 47217"/>
                <a:gd name="connsiteX6" fmla="*/ 4327 w 74848"/>
                <a:gd name="connsiteY6" fmla="*/ 25310 h 47217"/>
                <a:gd name="connsiteX7" fmla="*/ 13661 w 74848"/>
                <a:gd name="connsiteY7" fmla="*/ 30644 h 47217"/>
                <a:gd name="connsiteX8" fmla="*/ 16900 w 74848"/>
                <a:gd name="connsiteY8" fmla="*/ 36930 h 47217"/>
                <a:gd name="connsiteX9" fmla="*/ 16709 w 74848"/>
                <a:gd name="connsiteY9" fmla="*/ 37216 h 47217"/>
                <a:gd name="connsiteX10" fmla="*/ 33759 w 74848"/>
                <a:gd name="connsiteY10" fmla="*/ 36930 h 47217"/>
                <a:gd name="connsiteX11" fmla="*/ 49666 w 74848"/>
                <a:gd name="connsiteY11" fmla="*/ 46265 h 47217"/>
                <a:gd name="connsiteX12" fmla="*/ 64810 w 74848"/>
                <a:gd name="connsiteY12" fmla="*/ 47217 h 47217"/>
                <a:gd name="connsiteX13" fmla="*/ 65382 w 74848"/>
                <a:gd name="connsiteY13" fmla="*/ 42836 h 47217"/>
                <a:gd name="connsiteX14" fmla="*/ 69573 w 74848"/>
                <a:gd name="connsiteY14" fmla="*/ 37597 h 47217"/>
                <a:gd name="connsiteX15" fmla="*/ 66049 w 74848"/>
                <a:gd name="connsiteY15" fmla="*/ 29215 h 47217"/>
                <a:gd name="connsiteX16" fmla="*/ 65001 w 74848"/>
                <a:gd name="connsiteY16" fmla="*/ 20071 h 47217"/>
                <a:gd name="connsiteX17" fmla="*/ 70240 w 74848"/>
                <a:gd name="connsiteY17" fmla="*/ 12070 h 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8" h="47217">
                  <a:moveTo>
                    <a:pt x="70240" y="12070"/>
                  </a:moveTo>
                  <a:cubicBezTo>
                    <a:pt x="72145" y="7879"/>
                    <a:pt x="77288" y="7212"/>
                    <a:pt x="73478" y="1688"/>
                  </a:cubicBezTo>
                  <a:cubicBezTo>
                    <a:pt x="72811" y="2259"/>
                    <a:pt x="71764" y="2831"/>
                    <a:pt x="70049" y="3307"/>
                  </a:cubicBezTo>
                  <a:cubicBezTo>
                    <a:pt x="63286" y="5212"/>
                    <a:pt x="48523" y="-1360"/>
                    <a:pt x="40141" y="259"/>
                  </a:cubicBezTo>
                  <a:cubicBezTo>
                    <a:pt x="31759" y="1878"/>
                    <a:pt x="14614" y="1878"/>
                    <a:pt x="10708" y="6070"/>
                  </a:cubicBezTo>
                  <a:cubicBezTo>
                    <a:pt x="6708" y="10260"/>
                    <a:pt x="-3293" y="11403"/>
                    <a:pt x="1088" y="15213"/>
                  </a:cubicBezTo>
                  <a:cubicBezTo>
                    <a:pt x="5565" y="18928"/>
                    <a:pt x="1088" y="20833"/>
                    <a:pt x="4327" y="25310"/>
                  </a:cubicBezTo>
                  <a:cubicBezTo>
                    <a:pt x="7565" y="29787"/>
                    <a:pt x="9280" y="31597"/>
                    <a:pt x="13661" y="30644"/>
                  </a:cubicBezTo>
                  <a:cubicBezTo>
                    <a:pt x="18138" y="29691"/>
                    <a:pt x="21567" y="32073"/>
                    <a:pt x="16900" y="36930"/>
                  </a:cubicBezTo>
                  <a:cubicBezTo>
                    <a:pt x="16804" y="37026"/>
                    <a:pt x="16804" y="37121"/>
                    <a:pt x="16709" y="37216"/>
                  </a:cubicBezTo>
                  <a:cubicBezTo>
                    <a:pt x="24234" y="36549"/>
                    <a:pt x="32521" y="36073"/>
                    <a:pt x="33759" y="36930"/>
                  </a:cubicBezTo>
                  <a:cubicBezTo>
                    <a:pt x="35664" y="38359"/>
                    <a:pt x="46808" y="47217"/>
                    <a:pt x="49666" y="46265"/>
                  </a:cubicBezTo>
                  <a:cubicBezTo>
                    <a:pt x="51380" y="45693"/>
                    <a:pt x="59095" y="46551"/>
                    <a:pt x="64810" y="47217"/>
                  </a:cubicBezTo>
                  <a:cubicBezTo>
                    <a:pt x="64144" y="45503"/>
                    <a:pt x="64239" y="43788"/>
                    <a:pt x="65382" y="42836"/>
                  </a:cubicBezTo>
                  <a:cubicBezTo>
                    <a:pt x="67477" y="41122"/>
                    <a:pt x="72050" y="41122"/>
                    <a:pt x="69573" y="37597"/>
                  </a:cubicBezTo>
                  <a:cubicBezTo>
                    <a:pt x="67096" y="34073"/>
                    <a:pt x="66430" y="33406"/>
                    <a:pt x="66049" y="29215"/>
                  </a:cubicBezTo>
                  <a:cubicBezTo>
                    <a:pt x="65668" y="25024"/>
                    <a:pt x="64620" y="22929"/>
                    <a:pt x="65001" y="20071"/>
                  </a:cubicBezTo>
                  <a:cubicBezTo>
                    <a:pt x="65382" y="17309"/>
                    <a:pt x="68144" y="16642"/>
                    <a:pt x="70240" y="1207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B1D5F57-CC1F-1B1A-3314-F09A7E13D977}"/>
                </a:ext>
              </a:extLst>
            </p:cNvPr>
            <p:cNvSpPr/>
            <p:nvPr/>
          </p:nvSpPr>
          <p:spPr>
            <a:xfrm>
              <a:off x="6647841" y="4121605"/>
              <a:ext cx="233615" cy="283159"/>
            </a:xfrm>
            <a:custGeom>
              <a:avLst/>
              <a:gdLst>
                <a:gd name="connsiteX0" fmla="*/ 112586 w 127349"/>
                <a:gd name="connsiteY0" fmla="*/ 35199 h 154356"/>
                <a:gd name="connsiteX1" fmla="*/ 119825 w 127349"/>
                <a:gd name="connsiteY1" fmla="*/ 23864 h 154356"/>
                <a:gd name="connsiteX2" fmla="*/ 127349 w 127349"/>
                <a:gd name="connsiteY2" fmla="*/ 12815 h 154356"/>
                <a:gd name="connsiteX3" fmla="*/ 119444 w 127349"/>
                <a:gd name="connsiteY3" fmla="*/ 15006 h 154356"/>
                <a:gd name="connsiteX4" fmla="*/ 111728 w 127349"/>
                <a:gd name="connsiteY4" fmla="*/ 11862 h 154356"/>
                <a:gd name="connsiteX5" fmla="*/ 98012 w 127349"/>
                <a:gd name="connsiteY5" fmla="*/ 14625 h 154356"/>
                <a:gd name="connsiteX6" fmla="*/ 87439 w 127349"/>
                <a:gd name="connsiteY6" fmla="*/ 23007 h 154356"/>
                <a:gd name="connsiteX7" fmla="*/ 69152 w 127349"/>
                <a:gd name="connsiteY7" fmla="*/ 19863 h 154356"/>
                <a:gd name="connsiteX8" fmla="*/ 50959 w 127349"/>
                <a:gd name="connsiteY8" fmla="*/ 9291 h 154356"/>
                <a:gd name="connsiteX9" fmla="*/ 34862 w 127349"/>
                <a:gd name="connsiteY9" fmla="*/ 6147 h 154356"/>
                <a:gd name="connsiteX10" fmla="*/ 25718 w 127349"/>
                <a:gd name="connsiteY10" fmla="*/ 1575 h 154356"/>
                <a:gd name="connsiteX11" fmla="*/ 16193 w 127349"/>
                <a:gd name="connsiteY11" fmla="*/ 528 h 154356"/>
                <a:gd name="connsiteX12" fmla="*/ 3524 w 127349"/>
                <a:gd name="connsiteY12" fmla="*/ 8910 h 154356"/>
                <a:gd name="connsiteX13" fmla="*/ 1524 w 127349"/>
                <a:gd name="connsiteY13" fmla="*/ 11481 h 154356"/>
                <a:gd name="connsiteX14" fmla="*/ 8763 w 127349"/>
                <a:gd name="connsiteY14" fmla="*/ 18054 h 154356"/>
                <a:gd name="connsiteX15" fmla="*/ 10382 w 127349"/>
                <a:gd name="connsiteY15" fmla="*/ 29388 h 154356"/>
                <a:gd name="connsiteX16" fmla="*/ 16859 w 127349"/>
                <a:gd name="connsiteY16" fmla="*/ 35103 h 154356"/>
                <a:gd name="connsiteX17" fmla="*/ 16097 w 127349"/>
                <a:gd name="connsiteY17" fmla="*/ 48057 h 154356"/>
                <a:gd name="connsiteX18" fmla="*/ 5525 w 127349"/>
                <a:gd name="connsiteY18" fmla="*/ 66631 h 154356"/>
                <a:gd name="connsiteX19" fmla="*/ 857 w 127349"/>
                <a:gd name="connsiteY19" fmla="*/ 76442 h 154356"/>
                <a:gd name="connsiteX20" fmla="*/ 11335 w 127349"/>
                <a:gd name="connsiteY20" fmla="*/ 82252 h 154356"/>
                <a:gd name="connsiteX21" fmla="*/ 95 w 127349"/>
                <a:gd name="connsiteY21" fmla="*/ 92444 h 154356"/>
                <a:gd name="connsiteX22" fmla="*/ 0 w 127349"/>
                <a:gd name="connsiteY22" fmla="*/ 94063 h 154356"/>
                <a:gd name="connsiteX23" fmla="*/ 59817 w 127349"/>
                <a:gd name="connsiteY23" fmla="*/ 125781 h 154356"/>
                <a:gd name="connsiteX24" fmla="*/ 59055 w 127349"/>
                <a:gd name="connsiteY24" fmla="*/ 135497 h 154356"/>
                <a:gd name="connsiteX25" fmla="*/ 85630 w 127349"/>
                <a:gd name="connsiteY25" fmla="*/ 154356 h 154356"/>
                <a:gd name="connsiteX26" fmla="*/ 101155 w 127349"/>
                <a:gd name="connsiteY26" fmla="*/ 119971 h 154356"/>
                <a:gd name="connsiteX27" fmla="*/ 111252 w 127349"/>
                <a:gd name="connsiteY27" fmla="*/ 111780 h 154356"/>
                <a:gd name="connsiteX28" fmla="*/ 119920 w 127349"/>
                <a:gd name="connsiteY28" fmla="*/ 106160 h 154356"/>
                <a:gd name="connsiteX29" fmla="*/ 121253 w 127349"/>
                <a:gd name="connsiteY29" fmla="*/ 104255 h 154356"/>
                <a:gd name="connsiteX30" fmla="*/ 113443 w 127349"/>
                <a:gd name="connsiteY30" fmla="*/ 91872 h 154356"/>
                <a:gd name="connsiteX31" fmla="*/ 112586 w 127349"/>
                <a:gd name="connsiteY31" fmla="*/ 35199 h 15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349" h="154356">
                  <a:moveTo>
                    <a:pt x="112586" y="35199"/>
                  </a:moveTo>
                  <a:lnTo>
                    <a:pt x="119825" y="23864"/>
                  </a:lnTo>
                  <a:lnTo>
                    <a:pt x="127349" y="12815"/>
                  </a:lnTo>
                  <a:cubicBezTo>
                    <a:pt x="123825" y="13577"/>
                    <a:pt x="120587" y="14434"/>
                    <a:pt x="119444" y="15006"/>
                  </a:cubicBezTo>
                  <a:cubicBezTo>
                    <a:pt x="116681" y="16434"/>
                    <a:pt x="112776" y="14339"/>
                    <a:pt x="111728" y="11862"/>
                  </a:cubicBezTo>
                  <a:cubicBezTo>
                    <a:pt x="110680" y="9386"/>
                    <a:pt x="103632" y="11481"/>
                    <a:pt x="98012" y="14625"/>
                  </a:cubicBezTo>
                  <a:cubicBezTo>
                    <a:pt x="92393" y="17768"/>
                    <a:pt x="89630" y="24435"/>
                    <a:pt x="87439" y="23007"/>
                  </a:cubicBezTo>
                  <a:cubicBezTo>
                    <a:pt x="85344" y="21578"/>
                    <a:pt x="72676" y="19863"/>
                    <a:pt x="69152" y="19863"/>
                  </a:cubicBezTo>
                  <a:cubicBezTo>
                    <a:pt x="65627" y="19863"/>
                    <a:pt x="54388" y="12529"/>
                    <a:pt x="50959" y="9291"/>
                  </a:cubicBezTo>
                  <a:cubicBezTo>
                    <a:pt x="47435" y="6147"/>
                    <a:pt x="37243" y="7576"/>
                    <a:pt x="34862" y="6147"/>
                  </a:cubicBezTo>
                  <a:cubicBezTo>
                    <a:pt x="32385" y="4719"/>
                    <a:pt x="27527" y="3671"/>
                    <a:pt x="25718" y="1575"/>
                  </a:cubicBezTo>
                  <a:cubicBezTo>
                    <a:pt x="24003" y="-520"/>
                    <a:pt x="19717" y="-139"/>
                    <a:pt x="16193" y="528"/>
                  </a:cubicBezTo>
                  <a:cubicBezTo>
                    <a:pt x="12668" y="1194"/>
                    <a:pt x="4286" y="6147"/>
                    <a:pt x="3524" y="8910"/>
                  </a:cubicBezTo>
                  <a:cubicBezTo>
                    <a:pt x="3334" y="9767"/>
                    <a:pt x="2477" y="10624"/>
                    <a:pt x="1524" y="11481"/>
                  </a:cubicBezTo>
                  <a:lnTo>
                    <a:pt x="8763" y="18054"/>
                  </a:lnTo>
                  <a:lnTo>
                    <a:pt x="10382" y="29388"/>
                  </a:lnTo>
                  <a:lnTo>
                    <a:pt x="16859" y="35103"/>
                  </a:lnTo>
                  <a:cubicBezTo>
                    <a:pt x="16859" y="35103"/>
                    <a:pt x="16859" y="41580"/>
                    <a:pt x="16097" y="48057"/>
                  </a:cubicBezTo>
                  <a:cubicBezTo>
                    <a:pt x="15240" y="54534"/>
                    <a:pt x="9620" y="62631"/>
                    <a:pt x="5525" y="66631"/>
                  </a:cubicBezTo>
                  <a:cubicBezTo>
                    <a:pt x="4286" y="67869"/>
                    <a:pt x="2667" y="71679"/>
                    <a:pt x="857" y="76442"/>
                  </a:cubicBezTo>
                  <a:cubicBezTo>
                    <a:pt x="7049" y="77966"/>
                    <a:pt x="11716" y="80347"/>
                    <a:pt x="11335" y="82252"/>
                  </a:cubicBezTo>
                  <a:cubicBezTo>
                    <a:pt x="10668" y="86157"/>
                    <a:pt x="95" y="84347"/>
                    <a:pt x="95" y="92444"/>
                  </a:cubicBezTo>
                  <a:cubicBezTo>
                    <a:pt x="95" y="93015"/>
                    <a:pt x="95" y="93492"/>
                    <a:pt x="0" y="94063"/>
                  </a:cubicBezTo>
                  <a:lnTo>
                    <a:pt x="59817" y="125781"/>
                  </a:lnTo>
                  <a:lnTo>
                    <a:pt x="59055" y="135497"/>
                  </a:lnTo>
                  <a:cubicBezTo>
                    <a:pt x="59055" y="135497"/>
                    <a:pt x="72485" y="145308"/>
                    <a:pt x="85630" y="154356"/>
                  </a:cubicBezTo>
                  <a:cubicBezTo>
                    <a:pt x="91440" y="139497"/>
                    <a:pt x="99155" y="123019"/>
                    <a:pt x="101155" y="119971"/>
                  </a:cubicBezTo>
                  <a:cubicBezTo>
                    <a:pt x="104680" y="114637"/>
                    <a:pt x="108204" y="115494"/>
                    <a:pt x="111252" y="111780"/>
                  </a:cubicBezTo>
                  <a:cubicBezTo>
                    <a:pt x="114300" y="108065"/>
                    <a:pt x="115253" y="113685"/>
                    <a:pt x="119920" y="106160"/>
                  </a:cubicBezTo>
                  <a:cubicBezTo>
                    <a:pt x="120301" y="105588"/>
                    <a:pt x="120777" y="104922"/>
                    <a:pt x="121253" y="104255"/>
                  </a:cubicBezTo>
                  <a:lnTo>
                    <a:pt x="113443" y="91872"/>
                  </a:lnTo>
                  <a:lnTo>
                    <a:pt x="112586" y="3519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5B20D62-EC12-1753-4B47-7A5FB010B538}"/>
                </a:ext>
              </a:extLst>
            </p:cNvPr>
            <p:cNvSpPr/>
            <p:nvPr/>
          </p:nvSpPr>
          <p:spPr>
            <a:xfrm>
              <a:off x="6520288" y="4142843"/>
              <a:ext cx="158655" cy="163463"/>
            </a:xfrm>
            <a:custGeom>
              <a:avLst/>
              <a:gdLst>
                <a:gd name="connsiteX0" fmla="*/ 80105 w 86486"/>
                <a:gd name="connsiteY0" fmla="*/ 17907 h 89107"/>
                <a:gd name="connsiteX1" fmla="*/ 78486 w 86486"/>
                <a:gd name="connsiteY1" fmla="*/ 6572 h 89107"/>
                <a:gd name="connsiteX2" fmla="*/ 71247 w 86486"/>
                <a:gd name="connsiteY2" fmla="*/ 0 h 89107"/>
                <a:gd name="connsiteX3" fmla="*/ 65913 w 86486"/>
                <a:gd name="connsiteY3" fmla="*/ 5144 h 89107"/>
                <a:gd name="connsiteX4" fmla="*/ 56102 w 86486"/>
                <a:gd name="connsiteY4" fmla="*/ 5810 h 89107"/>
                <a:gd name="connsiteX5" fmla="*/ 44482 w 86486"/>
                <a:gd name="connsiteY5" fmla="*/ 9620 h 89107"/>
                <a:gd name="connsiteX6" fmla="*/ 34671 w 86486"/>
                <a:gd name="connsiteY6" fmla="*/ 6096 h 89107"/>
                <a:gd name="connsiteX7" fmla="*/ 22765 w 86486"/>
                <a:gd name="connsiteY7" fmla="*/ 9620 h 89107"/>
                <a:gd name="connsiteX8" fmla="*/ 21336 w 86486"/>
                <a:gd name="connsiteY8" fmla="*/ 23336 h 89107"/>
                <a:gd name="connsiteX9" fmla="*/ 26575 w 86486"/>
                <a:gd name="connsiteY9" fmla="*/ 31052 h 89107"/>
                <a:gd name="connsiteX10" fmla="*/ 22003 w 86486"/>
                <a:gd name="connsiteY10" fmla="*/ 39148 h 89107"/>
                <a:gd name="connsiteX11" fmla="*/ 15335 w 86486"/>
                <a:gd name="connsiteY11" fmla="*/ 43720 h 89107"/>
                <a:gd name="connsiteX12" fmla="*/ 9334 w 86486"/>
                <a:gd name="connsiteY12" fmla="*/ 52483 h 89107"/>
                <a:gd name="connsiteX13" fmla="*/ 5429 w 86486"/>
                <a:gd name="connsiteY13" fmla="*/ 63722 h 89107"/>
                <a:gd name="connsiteX14" fmla="*/ 2667 w 86486"/>
                <a:gd name="connsiteY14" fmla="*/ 77438 h 89107"/>
                <a:gd name="connsiteX15" fmla="*/ 0 w 86486"/>
                <a:gd name="connsiteY15" fmla="*/ 88964 h 89107"/>
                <a:gd name="connsiteX16" fmla="*/ 7906 w 86486"/>
                <a:gd name="connsiteY16" fmla="*/ 87535 h 89107"/>
                <a:gd name="connsiteX17" fmla="*/ 24098 w 86486"/>
                <a:gd name="connsiteY17" fmla="*/ 82677 h 89107"/>
                <a:gd name="connsiteX18" fmla="*/ 37338 w 86486"/>
                <a:gd name="connsiteY18" fmla="*/ 81629 h 89107"/>
                <a:gd name="connsiteX19" fmla="*/ 49339 w 86486"/>
                <a:gd name="connsiteY19" fmla="*/ 64484 h 89107"/>
                <a:gd name="connsiteX20" fmla="*/ 70485 w 86486"/>
                <a:gd name="connsiteY20" fmla="*/ 65056 h 89107"/>
                <a:gd name="connsiteX21" fmla="*/ 75152 w 86486"/>
                <a:gd name="connsiteY21" fmla="*/ 55245 h 89107"/>
                <a:gd name="connsiteX22" fmla="*/ 85725 w 86486"/>
                <a:gd name="connsiteY22" fmla="*/ 36671 h 89107"/>
                <a:gd name="connsiteX23" fmla="*/ 86487 w 86486"/>
                <a:gd name="connsiteY23" fmla="*/ 23717 h 89107"/>
                <a:gd name="connsiteX24" fmla="*/ 80105 w 86486"/>
                <a:gd name="connsiteY24" fmla="*/ 17907 h 8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486" h="89107">
                  <a:moveTo>
                    <a:pt x="80105" y="17907"/>
                  </a:moveTo>
                  <a:lnTo>
                    <a:pt x="78486" y="6572"/>
                  </a:lnTo>
                  <a:lnTo>
                    <a:pt x="71247" y="0"/>
                  </a:lnTo>
                  <a:cubicBezTo>
                    <a:pt x="69151" y="1810"/>
                    <a:pt x="66104" y="3429"/>
                    <a:pt x="65913" y="5144"/>
                  </a:cubicBezTo>
                  <a:cubicBezTo>
                    <a:pt x="65532" y="7620"/>
                    <a:pt x="58864" y="7239"/>
                    <a:pt x="56102" y="5810"/>
                  </a:cubicBezTo>
                  <a:cubicBezTo>
                    <a:pt x="53340" y="4382"/>
                    <a:pt x="45911" y="7525"/>
                    <a:pt x="44482" y="9620"/>
                  </a:cubicBezTo>
                  <a:cubicBezTo>
                    <a:pt x="43053" y="11716"/>
                    <a:pt x="38195" y="5810"/>
                    <a:pt x="34671" y="6096"/>
                  </a:cubicBezTo>
                  <a:cubicBezTo>
                    <a:pt x="31147" y="6477"/>
                    <a:pt x="22765" y="9620"/>
                    <a:pt x="22765" y="9620"/>
                  </a:cubicBezTo>
                  <a:cubicBezTo>
                    <a:pt x="22765" y="9620"/>
                    <a:pt x="21336" y="19431"/>
                    <a:pt x="21336" y="23336"/>
                  </a:cubicBezTo>
                  <a:cubicBezTo>
                    <a:pt x="21336" y="27146"/>
                    <a:pt x="26575" y="27908"/>
                    <a:pt x="26575" y="31052"/>
                  </a:cubicBezTo>
                  <a:cubicBezTo>
                    <a:pt x="26575" y="34195"/>
                    <a:pt x="22384" y="37052"/>
                    <a:pt x="22003" y="39148"/>
                  </a:cubicBezTo>
                  <a:cubicBezTo>
                    <a:pt x="21622" y="41243"/>
                    <a:pt x="18859" y="42672"/>
                    <a:pt x="15335" y="43720"/>
                  </a:cubicBezTo>
                  <a:cubicBezTo>
                    <a:pt x="11811" y="44768"/>
                    <a:pt x="12192" y="50387"/>
                    <a:pt x="9334" y="52483"/>
                  </a:cubicBezTo>
                  <a:cubicBezTo>
                    <a:pt x="6477" y="54578"/>
                    <a:pt x="7239" y="59817"/>
                    <a:pt x="5429" y="63722"/>
                  </a:cubicBezTo>
                  <a:cubicBezTo>
                    <a:pt x="3715" y="67532"/>
                    <a:pt x="2667" y="72866"/>
                    <a:pt x="2667" y="77438"/>
                  </a:cubicBezTo>
                  <a:cubicBezTo>
                    <a:pt x="2667" y="81153"/>
                    <a:pt x="2191" y="86297"/>
                    <a:pt x="0" y="88964"/>
                  </a:cubicBezTo>
                  <a:cubicBezTo>
                    <a:pt x="4477" y="89440"/>
                    <a:pt x="5620" y="88678"/>
                    <a:pt x="7906" y="87535"/>
                  </a:cubicBezTo>
                  <a:cubicBezTo>
                    <a:pt x="11144" y="85916"/>
                    <a:pt x="24098" y="82677"/>
                    <a:pt x="24098" y="82677"/>
                  </a:cubicBezTo>
                  <a:lnTo>
                    <a:pt x="37338" y="81629"/>
                  </a:lnTo>
                  <a:cubicBezTo>
                    <a:pt x="40291" y="73343"/>
                    <a:pt x="44577" y="65913"/>
                    <a:pt x="49339" y="64484"/>
                  </a:cubicBezTo>
                  <a:cubicBezTo>
                    <a:pt x="55531" y="62675"/>
                    <a:pt x="63913" y="63437"/>
                    <a:pt x="70485" y="65056"/>
                  </a:cubicBezTo>
                  <a:cubicBezTo>
                    <a:pt x="72295" y="60293"/>
                    <a:pt x="74009" y="56388"/>
                    <a:pt x="75152" y="55245"/>
                  </a:cubicBezTo>
                  <a:cubicBezTo>
                    <a:pt x="79248" y="51149"/>
                    <a:pt x="84868" y="43053"/>
                    <a:pt x="85725" y="36671"/>
                  </a:cubicBezTo>
                  <a:cubicBezTo>
                    <a:pt x="86487" y="30194"/>
                    <a:pt x="86487" y="23717"/>
                    <a:pt x="86487" y="23717"/>
                  </a:cubicBezTo>
                  <a:lnTo>
                    <a:pt x="80105" y="1790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DCF698D-1F3B-205C-24FC-55080EF42908}"/>
                </a:ext>
              </a:extLst>
            </p:cNvPr>
            <p:cNvSpPr/>
            <p:nvPr/>
          </p:nvSpPr>
          <p:spPr>
            <a:xfrm>
              <a:off x="7302036" y="2834452"/>
              <a:ext cx="504578" cy="299838"/>
            </a:xfrm>
            <a:custGeom>
              <a:avLst/>
              <a:gdLst>
                <a:gd name="connsiteX0" fmla="*/ 272510 w 275057"/>
                <a:gd name="connsiteY0" fmla="*/ 91726 h 163448"/>
                <a:gd name="connsiteX1" fmla="*/ 250603 w 275057"/>
                <a:gd name="connsiteY1" fmla="*/ 81724 h 163448"/>
                <a:gd name="connsiteX2" fmla="*/ 238125 w 275057"/>
                <a:gd name="connsiteY2" fmla="*/ 82391 h 163448"/>
                <a:gd name="connsiteX3" fmla="*/ 223171 w 275057"/>
                <a:gd name="connsiteY3" fmla="*/ 78010 h 163448"/>
                <a:gd name="connsiteX4" fmla="*/ 206978 w 275057"/>
                <a:gd name="connsiteY4" fmla="*/ 90488 h 163448"/>
                <a:gd name="connsiteX5" fmla="*/ 199454 w 275057"/>
                <a:gd name="connsiteY5" fmla="*/ 92964 h 163448"/>
                <a:gd name="connsiteX6" fmla="*/ 186309 w 275057"/>
                <a:gd name="connsiteY6" fmla="*/ 84868 h 163448"/>
                <a:gd name="connsiteX7" fmla="*/ 172593 w 275057"/>
                <a:gd name="connsiteY7" fmla="*/ 81153 h 163448"/>
                <a:gd name="connsiteX8" fmla="*/ 163830 w 275057"/>
                <a:gd name="connsiteY8" fmla="*/ 64865 h 163448"/>
                <a:gd name="connsiteX9" fmla="*/ 160115 w 275057"/>
                <a:gd name="connsiteY9" fmla="*/ 49911 h 163448"/>
                <a:gd name="connsiteX10" fmla="*/ 147638 w 275057"/>
                <a:gd name="connsiteY10" fmla="*/ 40576 h 163448"/>
                <a:gd name="connsiteX11" fmla="*/ 115729 w 275057"/>
                <a:gd name="connsiteY11" fmla="*/ 39338 h 163448"/>
                <a:gd name="connsiteX12" fmla="*/ 95155 w 275057"/>
                <a:gd name="connsiteY12" fmla="*/ 40576 h 163448"/>
                <a:gd name="connsiteX13" fmla="*/ 76676 w 275057"/>
                <a:gd name="connsiteY13" fmla="*/ 20383 h 163448"/>
                <a:gd name="connsiteX14" fmla="*/ 72009 w 275057"/>
                <a:gd name="connsiteY14" fmla="*/ 27241 h 163448"/>
                <a:gd name="connsiteX15" fmla="*/ 52864 w 275057"/>
                <a:gd name="connsiteY15" fmla="*/ 24003 h 163448"/>
                <a:gd name="connsiteX16" fmla="*/ 50959 w 275057"/>
                <a:gd name="connsiteY16" fmla="*/ 1524 h 163448"/>
                <a:gd name="connsiteX17" fmla="*/ 44387 w 275057"/>
                <a:gd name="connsiteY17" fmla="*/ 24479 h 163448"/>
                <a:gd name="connsiteX18" fmla="*/ 42101 w 275057"/>
                <a:gd name="connsiteY18" fmla="*/ 0 h 163448"/>
                <a:gd name="connsiteX19" fmla="*/ 2096 w 275057"/>
                <a:gd name="connsiteY19" fmla="*/ 10668 h 163448"/>
                <a:gd name="connsiteX20" fmla="*/ 190 w 275057"/>
                <a:gd name="connsiteY20" fmla="*/ 80581 h 163448"/>
                <a:gd name="connsiteX21" fmla="*/ 0 w 275057"/>
                <a:gd name="connsiteY21" fmla="*/ 80677 h 163448"/>
                <a:gd name="connsiteX22" fmla="*/ 11144 w 275057"/>
                <a:gd name="connsiteY22" fmla="*/ 83344 h 163448"/>
                <a:gd name="connsiteX23" fmla="*/ 16764 w 275057"/>
                <a:gd name="connsiteY23" fmla="*/ 75819 h 163448"/>
                <a:gd name="connsiteX24" fmla="*/ 28004 w 275057"/>
                <a:gd name="connsiteY24" fmla="*/ 67437 h 163448"/>
                <a:gd name="connsiteX25" fmla="*/ 33623 w 275057"/>
                <a:gd name="connsiteY25" fmla="*/ 61341 h 163448"/>
                <a:gd name="connsiteX26" fmla="*/ 40196 w 275057"/>
                <a:gd name="connsiteY26" fmla="*/ 58102 h 163448"/>
                <a:gd name="connsiteX27" fmla="*/ 51435 w 275057"/>
                <a:gd name="connsiteY27" fmla="*/ 60865 h 163448"/>
                <a:gd name="connsiteX28" fmla="*/ 63627 w 275057"/>
                <a:gd name="connsiteY28" fmla="*/ 65056 h 163448"/>
                <a:gd name="connsiteX29" fmla="*/ 69247 w 275057"/>
                <a:gd name="connsiteY29" fmla="*/ 81915 h 163448"/>
                <a:gd name="connsiteX30" fmla="*/ 92678 w 275057"/>
                <a:gd name="connsiteY30" fmla="*/ 84677 h 163448"/>
                <a:gd name="connsiteX31" fmla="*/ 99251 w 275057"/>
                <a:gd name="connsiteY31" fmla="*/ 94964 h 163448"/>
                <a:gd name="connsiteX32" fmla="*/ 106299 w 275057"/>
                <a:gd name="connsiteY32" fmla="*/ 108109 h 163448"/>
                <a:gd name="connsiteX33" fmla="*/ 122206 w 275057"/>
                <a:gd name="connsiteY33" fmla="*/ 119824 h 163448"/>
                <a:gd name="connsiteX34" fmla="*/ 140398 w 275057"/>
                <a:gd name="connsiteY34" fmla="*/ 130588 h 163448"/>
                <a:gd name="connsiteX35" fmla="*/ 156781 w 275057"/>
                <a:gd name="connsiteY35" fmla="*/ 141351 h 163448"/>
                <a:gd name="connsiteX36" fmla="*/ 170783 w 275057"/>
                <a:gd name="connsiteY36" fmla="*/ 146018 h 163448"/>
                <a:gd name="connsiteX37" fmla="*/ 172021 w 275057"/>
                <a:gd name="connsiteY37" fmla="*/ 156400 h 163448"/>
                <a:gd name="connsiteX38" fmla="*/ 173355 w 275057"/>
                <a:gd name="connsiteY38" fmla="*/ 156115 h 163448"/>
                <a:gd name="connsiteX39" fmla="*/ 186500 w 275057"/>
                <a:gd name="connsiteY39" fmla="*/ 160496 h 163448"/>
                <a:gd name="connsiteX40" fmla="*/ 192786 w 275057"/>
                <a:gd name="connsiteY40" fmla="*/ 163449 h 163448"/>
                <a:gd name="connsiteX41" fmla="*/ 199358 w 275057"/>
                <a:gd name="connsiteY41" fmla="*/ 146971 h 163448"/>
                <a:gd name="connsiteX42" fmla="*/ 197453 w 275057"/>
                <a:gd name="connsiteY42" fmla="*/ 132969 h 163448"/>
                <a:gd name="connsiteX43" fmla="*/ 187643 w 275057"/>
                <a:gd name="connsiteY43" fmla="*/ 120777 h 163448"/>
                <a:gd name="connsiteX44" fmla="*/ 202597 w 275057"/>
                <a:gd name="connsiteY44" fmla="*/ 115157 h 163448"/>
                <a:gd name="connsiteX45" fmla="*/ 207740 w 275057"/>
                <a:gd name="connsiteY45" fmla="*/ 106299 h 163448"/>
                <a:gd name="connsiteX46" fmla="*/ 215170 w 275057"/>
                <a:gd name="connsiteY46" fmla="*/ 97917 h 163448"/>
                <a:gd name="connsiteX47" fmla="*/ 227362 w 275057"/>
                <a:gd name="connsiteY47" fmla="*/ 95059 h 163448"/>
                <a:gd name="connsiteX48" fmla="*/ 238125 w 275057"/>
                <a:gd name="connsiteY48" fmla="*/ 92678 h 163448"/>
                <a:gd name="connsiteX49" fmla="*/ 232505 w 275057"/>
                <a:gd name="connsiteY49" fmla="*/ 105632 h 163448"/>
                <a:gd name="connsiteX50" fmla="*/ 250698 w 275057"/>
                <a:gd name="connsiteY50" fmla="*/ 102394 h 163448"/>
                <a:gd name="connsiteX51" fmla="*/ 265652 w 275057"/>
                <a:gd name="connsiteY51" fmla="*/ 99917 h 163448"/>
                <a:gd name="connsiteX52" fmla="*/ 272510 w 275057"/>
                <a:gd name="connsiteY52" fmla="*/ 91726 h 16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5057" h="163448">
                  <a:moveTo>
                    <a:pt x="272510" y="91726"/>
                  </a:moveTo>
                  <a:cubicBezTo>
                    <a:pt x="264986" y="85534"/>
                    <a:pt x="251936" y="78010"/>
                    <a:pt x="250603" y="81724"/>
                  </a:cubicBezTo>
                  <a:cubicBezTo>
                    <a:pt x="249364" y="85439"/>
                    <a:pt x="241268" y="86106"/>
                    <a:pt x="238125" y="82391"/>
                  </a:cubicBezTo>
                  <a:cubicBezTo>
                    <a:pt x="234982" y="78676"/>
                    <a:pt x="232505" y="74295"/>
                    <a:pt x="223171" y="78010"/>
                  </a:cubicBezTo>
                  <a:cubicBezTo>
                    <a:pt x="213836" y="81724"/>
                    <a:pt x="207550" y="86773"/>
                    <a:pt x="206978" y="90488"/>
                  </a:cubicBezTo>
                  <a:cubicBezTo>
                    <a:pt x="206312" y="94202"/>
                    <a:pt x="200120" y="98012"/>
                    <a:pt x="199454" y="92964"/>
                  </a:cubicBezTo>
                  <a:cubicBezTo>
                    <a:pt x="198787" y="87916"/>
                    <a:pt x="191357" y="86106"/>
                    <a:pt x="186309" y="84868"/>
                  </a:cubicBezTo>
                  <a:cubicBezTo>
                    <a:pt x="181261" y="83629"/>
                    <a:pt x="173164" y="86106"/>
                    <a:pt x="172593" y="81153"/>
                  </a:cubicBezTo>
                  <a:cubicBezTo>
                    <a:pt x="172021" y="76105"/>
                    <a:pt x="164497" y="70485"/>
                    <a:pt x="163830" y="64865"/>
                  </a:cubicBezTo>
                  <a:cubicBezTo>
                    <a:pt x="163163" y="59245"/>
                    <a:pt x="165068" y="51149"/>
                    <a:pt x="160115" y="49911"/>
                  </a:cubicBezTo>
                  <a:cubicBezTo>
                    <a:pt x="155067" y="48673"/>
                    <a:pt x="152019" y="40576"/>
                    <a:pt x="147638" y="40576"/>
                  </a:cubicBezTo>
                  <a:cubicBezTo>
                    <a:pt x="143256" y="40576"/>
                    <a:pt x="118872" y="40576"/>
                    <a:pt x="115729" y="39338"/>
                  </a:cubicBezTo>
                  <a:cubicBezTo>
                    <a:pt x="112586" y="38100"/>
                    <a:pt x="96393" y="44291"/>
                    <a:pt x="95155" y="40576"/>
                  </a:cubicBezTo>
                  <a:cubicBezTo>
                    <a:pt x="94107" y="37528"/>
                    <a:pt x="82868" y="25527"/>
                    <a:pt x="76676" y="20383"/>
                  </a:cubicBezTo>
                  <a:cubicBezTo>
                    <a:pt x="76010" y="22955"/>
                    <a:pt x="74581" y="25336"/>
                    <a:pt x="72009" y="27241"/>
                  </a:cubicBezTo>
                  <a:cubicBezTo>
                    <a:pt x="60293" y="35623"/>
                    <a:pt x="49054" y="34290"/>
                    <a:pt x="52864" y="24003"/>
                  </a:cubicBezTo>
                  <a:cubicBezTo>
                    <a:pt x="56579" y="13716"/>
                    <a:pt x="57055" y="1524"/>
                    <a:pt x="50959" y="1524"/>
                  </a:cubicBezTo>
                  <a:cubicBezTo>
                    <a:pt x="44863" y="1524"/>
                    <a:pt x="49054" y="23050"/>
                    <a:pt x="44387" y="24479"/>
                  </a:cubicBezTo>
                  <a:cubicBezTo>
                    <a:pt x="40291" y="25717"/>
                    <a:pt x="38671" y="8858"/>
                    <a:pt x="42101" y="0"/>
                  </a:cubicBezTo>
                  <a:lnTo>
                    <a:pt x="2096" y="10668"/>
                  </a:lnTo>
                  <a:lnTo>
                    <a:pt x="190" y="80581"/>
                  </a:lnTo>
                  <a:cubicBezTo>
                    <a:pt x="190" y="80581"/>
                    <a:pt x="95" y="80677"/>
                    <a:pt x="0" y="80677"/>
                  </a:cubicBezTo>
                  <a:cubicBezTo>
                    <a:pt x="3715" y="82486"/>
                    <a:pt x="8096" y="83058"/>
                    <a:pt x="11144" y="83344"/>
                  </a:cubicBezTo>
                  <a:cubicBezTo>
                    <a:pt x="17240" y="83820"/>
                    <a:pt x="16764" y="79153"/>
                    <a:pt x="16764" y="75819"/>
                  </a:cubicBezTo>
                  <a:cubicBezTo>
                    <a:pt x="16764" y="72580"/>
                    <a:pt x="23336" y="66961"/>
                    <a:pt x="28004" y="67437"/>
                  </a:cubicBezTo>
                  <a:cubicBezTo>
                    <a:pt x="32671" y="67913"/>
                    <a:pt x="32195" y="61341"/>
                    <a:pt x="33623" y="61341"/>
                  </a:cubicBezTo>
                  <a:cubicBezTo>
                    <a:pt x="35052" y="61341"/>
                    <a:pt x="38767" y="60388"/>
                    <a:pt x="40196" y="58102"/>
                  </a:cubicBezTo>
                  <a:cubicBezTo>
                    <a:pt x="41624" y="55721"/>
                    <a:pt x="49054" y="58579"/>
                    <a:pt x="51435" y="60865"/>
                  </a:cubicBezTo>
                  <a:cubicBezTo>
                    <a:pt x="53721" y="63246"/>
                    <a:pt x="59341" y="64103"/>
                    <a:pt x="63627" y="65056"/>
                  </a:cubicBezTo>
                  <a:cubicBezTo>
                    <a:pt x="67818" y="66008"/>
                    <a:pt x="69247" y="79057"/>
                    <a:pt x="69247" y="81915"/>
                  </a:cubicBezTo>
                  <a:cubicBezTo>
                    <a:pt x="69247" y="84677"/>
                    <a:pt x="89345" y="84296"/>
                    <a:pt x="92678" y="84677"/>
                  </a:cubicBezTo>
                  <a:cubicBezTo>
                    <a:pt x="95917" y="85153"/>
                    <a:pt x="95917" y="90773"/>
                    <a:pt x="99251" y="94964"/>
                  </a:cubicBezTo>
                  <a:cubicBezTo>
                    <a:pt x="102489" y="99155"/>
                    <a:pt x="104870" y="104775"/>
                    <a:pt x="106299" y="108109"/>
                  </a:cubicBezTo>
                  <a:cubicBezTo>
                    <a:pt x="107728" y="111347"/>
                    <a:pt x="119444" y="115633"/>
                    <a:pt x="122206" y="119824"/>
                  </a:cubicBezTo>
                  <a:cubicBezTo>
                    <a:pt x="124968" y="124015"/>
                    <a:pt x="133921" y="128206"/>
                    <a:pt x="140398" y="130588"/>
                  </a:cubicBezTo>
                  <a:cubicBezTo>
                    <a:pt x="146971" y="132969"/>
                    <a:pt x="153067" y="141827"/>
                    <a:pt x="156781" y="141351"/>
                  </a:cubicBezTo>
                  <a:cubicBezTo>
                    <a:pt x="160496" y="140875"/>
                    <a:pt x="170783" y="146018"/>
                    <a:pt x="170783" y="146018"/>
                  </a:cubicBezTo>
                  <a:lnTo>
                    <a:pt x="172021" y="156400"/>
                  </a:lnTo>
                  <a:cubicBezTo>
                    <a:pt x="172498" y="156305"/>
                    <a:pt x="172879" y="156210"/>
                    <a:pt x="173355" y="156115"/>
                  </a:cubicBezTo>
                  <a:cubicBezTo>
                    <a:pt x="178975" y="154210"/>
                    <a:pt x="182118" y="160496"/>
                    <a:pt x="186500" y="160496"/>
                  </a:cubicBezTo>
                  <a:cubicBezTo>
                    <a:pt x="188309" y="160496"/>
                    <a:pt x="190595" y="162020"/>
                    <a:pt x="192786" y="163449"/>
                  </a:cubicBezTo>
                  <a:cubicBezTo>
                    <a:pt x="192500" y="154305"/>
                    <a:pt x="195739" y="149733"/>
                    <a:pt x="199358" y="146971"/>
                  </a:cubicBezTo>
                  <a:cubicBezTo>
                    <a:pt x="203549" y="143732"/>
                    <a:pt x="196596" y="138113"/>
                    <a:pt x="197453" y="132969"/>
                  </a:cubicBezTo>
                  <a:cubicBezTo>
                    <a:pt x="198406" y="127825"/>
                    <a:pt x="186690" y="125063"/>
                    <a:pt x="187643" y="120777"/>
                  </a:cubicBezTo>
                  <a:cubicBezTo>
                    <a:pt x="188595" y="116586"/>
                    <a:pt x="198406" y="117062"/>
                    <a:pt x="202597" y="115157"/>
                  </a:cubicBezTo>
                  <a:cubicBezTo>
                    <a:pt x="206788" y="113252"/>
                    <a:pt x="203549" y="106299"/>
                    <a:pt x="207740" y="106299"/>
                  </a:cubicBezTo>
                  <a:cubicBezTo>
                    <a:pt x="211931" y="106299"/>
                    <a:pt x="213836" y="102108"/>
                    <a:pt x="215170" y="97917"/>
                  </a:cubicBezTo>
                  <a:cubicBezTo>
                    <a:pt x="216598" y="93726"/>
                    <a:pt x="223552" y="97917"/>
                    <a:pt x="227362" y="95059"/>
                  </a:cubicBezTo>
                  <a:cubicBezTo>
                    <a:pt x="231077" y="92297"/>
                    <a:pt x="236696" y="90392"/>
                    <a:pt x="238125" y="92678"/>
                  </a:cubicBezTo>
                  <a:cubicBezTo>
                    <a:pt x="239268" y="94488"/>
                    <a:pt x="234601" y="102394"/>
                    <a:pt x="232505" y="105632"/>
                  </a:cubicBezTo>
                  <a:cubicBezTo>
                    <a:pt x="238982" y="105442"/>
                    <a:pt x="248888" y="104299"/>
                    <a:pt x="250698" y="102394"/>
                  </a:cubicBezTo>
                  <a:cubicBezTo>
                    <a:pt x="253175" y="99917"/>
                    <a:pt x="262509" y="106108"/>
                    <a:pt x="265652" y="99917"/>
                  </a:cubicBezTo>
                  <a:cubicBezTo>
                    <a:pt x="268796" y="93631"/>
                    <a:pt x="280035" y="98012"/>
                    <a:pt x="272510" y="9172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33908DD-7EFA-3C0D-17D2-7F458932E789}"/>
                </a:ext>
              </a:extLst>
            </p:cNvPr>
            <p:cNvSpPr/>
            <p:nvPr/>
          </p:nvSpPr>
          <p:spPr>
            <a:xfrm>
              <a:off x="5833024" y="1156461"/>
              <a:ext cx="746049" cy="1185126"/>
            </a:xfrm>
            <a:custGeom>
              <a:avLst/>
              <a:gdLst>
                <a:gd name="connsiteX0" fmla="*/ 394740 w 406688"/>
                <a:gd name="connsiteY0" fmla="*/ 345496 h 646038"/>
                <a:gd name="connsiteX1" fmla="*/ 387692 w 406688"/>
                <a:gd name="connsiteY1" fmla="*/ 344829 h 646038"/>
                <a:gd name="connsiteX2" fmla="*/ 377405 w 406688"/>
                <a:gd name="connsiteY2" fmla="*/ 336828 h 646038"/>
                <a:gd name="connsiteX3" fmla="*/ 385406 w 406688"/>
                <a:gd name="connsiteY3" fmla="*/ 337495 h 646038"/>
                <a:gd name="connsiteX4" fmla="*/ 395883 w 406688"/>
                <a:gd name="connsiteY4" fmla="*/ 334256 h 646038"/>
                <a:gd name="connsiteX5" fmla="*/ 406647 w 406688"/>
                <a:gd name="connsiteY5" fmla="*/ 330065 h 646038"/>
                <a:gd name="connsiteX6" fmla="*/ 398455 w 406688"/>
                <a:gd name="connsiteY6" fmla="*/ 322064 h 646038"/>
                <a:gd name="connsiteX7" fmla="*/ 386549 w 406688"/>
                <a:gd name="connsiteY7" fmla="*/ 318064 h 646038"/>
                <a:gd name="connsiteX8" fmla="*/ 378167 w 406688"/>
                <a:gd name="connsiteY8" fmla="*/ 314063 h 646038"/>
                <a:gd name="connsiteX9" fmla="*/ 365785 w 406688"/>
                <a:gd name="connsiteY9" fmla="*/ 322445 h 646038"/>
                <a:gd name="connsiteX10" fmla="*/ 362070 w 406688"/>
                <a:gd name="connsiteY10" fmla="*/ 323874 h 646038"/>
                <a:gd name="connsiteX11" fmla="*/ 363975 w 406688"/>
                <a:gd name="connsiteY11" fmla="*/ 315016 h 646038"/>
                <a:gd name="connsiteX12" fmla="*/ 357402 w 406688"/>
                <a:gd name="connsiteY12" fmla="*/ 306158 h 646038"/>
                <a:gd name="connsiteX13" fmla="*/ 347592 w 406688"/>
                <a:gd name="connsiteY13" fmla="*/ 315016 h 646038"/>
                <a:gd name="connsiteX14" fmla="*/ 338257 w 406688"/>
                <a:gd name="connsiteY14" fmla="*/ 327398 h 646038"/>
                <a:gd name="connsiteX15" fmla="*/ 338543 w 406688"/>
                <a:gd name="connsiteY15" fmla="*/ 314063 h 646038"/>
                <a:gd name="connsiteX16" fmla="*/ 328446 w 406688"/>
                <a:gd name="connsiteY16" fmla="*/ 319397 h 646038"/>
                <a:gd name="connsiteX17" fmla="*/ 313302 w 406688"/>
                <a:gd name="connsiteY17" fmla="*/ 334352 h 646038"/>
                <a:gd name="connsiteX18" fmla="*/ 316064 w 406688"/>
                <a:gd name="connsiteY18" fmla="*/ 324255 h 646038"/>
                <a:gd name="connsiteX19" fmla="*/ 326351 w 406688"/>
                <a:gd name="connsiteY19" fmla="*/ 312063 h 646038"/>
                <a:gd name="connsiteX20" fmla="*/ 324446 w 406688"/>
                <a:gd name="connsiteY20" fmla="*/ 305967 h 646038"/>
                <a:gd name="connsiteX21" fmla="*/ 315778 w 406688"/>
                <a:gd name="connsiteY21" fmla="*/ 313016 h 646038"/>
                <a:gd name="connsiteX22" fmla="*/ 304539 w 406688"/>
                <a:gd name="connsiteY22" fmla="*/ 311587 h 646038"/>
                <a:gd name="connsiteX23" fmla="*/ 301681 w 406688"/>
                <a:gd name="connsiteY23" fmla="*/ 317683 h 646038"/>
                <a:gd name="connsiteX24" fmla="*/ 298157 w 406688"/>
                <a:gd name="connsiteY24" fmla="*/ 320064 h 646038"/>
                <a:gd name="connsiteX25" fmla="*/ 287203 w 406688"/>
                <a:gd name="connsiteY25" fmla="*/ 323779 h 646038"/>
                <a:gd name="connsiteX26" fmla="*/ 283488 w 406688"/>
                <a:gd name="connsiteY26" fmla="*/ 329875 h 646038"/>
                <a:gd name="connsiteX27" fmla="*/ 281869 w 406688"/>
                <a:gd name="connsiteY27" fmla="*/ 339019 h 646038"/>
                <a:gd name="connsiteX28" fmla="*/ 276059 w 406688"/>
                <a:gd name="connsiteY28" fmla="*/ 328732 h 646038"/>
                <a:gd name="connsiteX29" fmla="*/ 279297 w 406688"/>
                <a:gd name="connsiteY29" fmla="*/ 322636 h 646038"/>
                <a:gd name="connsiteX30" fmla="*/ 287679 w 406688"/>
                <a:gd name="connsiteY30" fmla="*/ 314444 h 646038"/>
                <a:gd name="connsiteX31" fmla="*/ 282060 w 406688"/>
                <a:gd name="connsiteY31" fmla="*/ 315873 h 646038"/>
                <a:gd name="connsiteX32" fmla="*/ 269201 w 406688"/>
                <a:gd name="connsiteY32" fmla="*/ 318445 h 646038"/>
                <a:gd name="connsiteX33" fmla="*/ 270153 w 406688"/>
                <a:gd name="connsiteY33" fmla="*/ 328922 h 646038"/>
                <a:gd name="connsiteX34" fmla="*/ 265677 w 406688"/>
                <a:gd name="connsiteY34" fmla="*/ 332161 h 646038"/>
                <a:gd name="connsiteX35" fmla="*/ 253770 w 406688"/>
                <a:gd name="connsiteY35" fmla="*/ 332351 h 646038"/>
                <a:gd name="connsiteX36" fmla="*/ 262629 w 406688"/>
                <a:gd name="connsiteY36" fmla="*/ 340352 h 646038"/>
                <a:gd name="connsiteX37" fmla="*/ 255104 w 406688"/>
                <a:gd name="connsiteY37" fmla="*/ 339400 h 646038"/>
                <a:gd name="connsiteX38" fmla="*/ 246722 w 406688"/>
                <a:gd name="connsiteY38" fmla="*/ 334256 h 646038"/>
                <a:gd name="connsiteX39" fmla="*/ 241578 w 406688"/>
                <a:gd name="connsiteY39" fmla="*/ 337304 h 646038"/>
                <a:gd name="connsiteX40" fmla="*/ 245293 w 406688"/>
                <a:gd name="connsiteY40" fmla="*/ 347591 h 646038"/>
                <a:gd name="connsiteX41" fmla="*/ 239959 w 406688"/>
                <a:gd name="connsiteY41" fmla="*/ 344353 h 646038"/>
                <a:gd name="connsiteX42" fmla="*/ 231101 w 406688"/>
                <a:gd name="connsiteY42" fmla="*/ 343686 h 646038"/>
                <a:gd name="connsiteX43" fmla="*/ 229958 w 406688"/>
                <a:gd name="connsiteY43" fmla="*/ 334542 h 646038"/>
                <a:gd name="connsiteX44" fmla="*/ 218909 w 406688"/>
                <a:gd name="connsiteY44" fmla="*/ 335495 h 646038"/>
                <a:gd name="connsiteX45" fmla="*/ 214432 w 406688"/>
                <a:gd name="connsiteY45" fmla="*/ 339971 h 646038"/>
                <a:gd name="connsiteX46" fmla="*/ 213003 w 406688"/>
                <a:gd name="connsiteY46" fmla="*/ 347210 h 646038"/>
                <a:gd name="connsiteX47" fmla="*/ 207860 w 406688"/>
                <a:gd name="connsiteY47" fmla="*/ 350925 h 646038"/>
                <a:gd name="connsiteX48" fmla="*/ 202240 w 406688"/>
                <a:gd name="connsiteY48" fmla="*/ 351592 h 646038"/>
                <a:gd name="connsiteX49" fmla="*/ 191477 w 406688"/>
                <a:gd name="connsiteY49" fmla="*/ 353021 h 646038"/>
                <a:gd name="connsiteX50" fmla="*/ 183285 w 406688"/>
                <a:gd name="connsiteY50" fmla="*/ 363784 h 646038"/>
                <a:gd name="connsiteX51" fmla="*/ 193382 w 406688"/>
                <a:gd name="connsiteY51" fmla="*/ 363117 h 646038"/>
                <a:gd name="connsiteX52" fmla="*/ 195477 w 406688"/>
                <a:gd name="connsiteY52" fmla="*/ 368737 h 646038"/>
                <a:gd name="connsiteX53" fmla="*/ 194049 w 406688"/>
                <a:gd name="connsiteY53" fmla="*/ 372928 h 646038"/>
                <a:gd name="connsiteX54" fmla="*/ 185857 w 406688"/>
                <a:gd name="connsiteY54" fmla="*/ 373880 h 646038"/>
                <a:gd name="connsiteX55" fmla="*/ 178809 w 406688"/>
                <a:gd name="connsiteY55" fmla="*/ 369689 h 646038"/>
                <a:gd name="connsiteX56" fmla="*/ 170141 w 406688"/>
                <a:gd name="connsiteY56" fmla="*/ 373880 h 646038"/>
                <a:gd name="connsiteX57" fmla="*/ 173856 w 406688"/>
                <a:gd name="connsiteY57" fmla="*/ 360831 h 646038"/>
                <a:gd name="connsiteX58" fmla="*/ 164521 w 406688"/>
                <a:gd name="connsiteY58" fmla="*/ 368356 h 646038"/>
                <a:gd name="connsiteX59" fmla="*/ 154520 w 406688"/>
                <a:gd name="connsiteY59" fmla="*/ 376071 h 646038"/>
                <a:gd name="connsiteX60" fmla="*/ 147757 w 406688"/>
                <a:gd name="connsiteY60" fmla="*/ 384453 h 646038"/>
                <a:gd name="connsiteX61" fmla="*/ 128326 w 406688"/>
                <a:gd name="connsiteY61" fmla="*/ 395216 h 646038"/>
                <a:gd name="connsiteX62" fmla="*/ 133755 w 406688"/>
                <a:gd name="connsiteY62" fmla="*/ 395693 h 646038"/>
                <a:gd name="connsiteX63" fmla="*/ 145471 w 406688"/>
                <a:gd name="connsiteY63" fmla="*/ 389882 h 646038"/>
                <a:gd name="connsiteX64" fmla="*/ 160902 w 406688"/>
                <a:gd name="connsiteY64" fmla="*/ 384263 h 646038"/>
                <a:gd name="connsiteX65" fmla="*/ 170236 w 406688"/>
                <a:gd name="connsiteY65" fmla="*/ 382834 h 646038"/>
                <a:gd name="connsiteX66" fmla="*/ 180047 w 406688"/>
                <a:gd name="connsiteY66" fmla="*/ 382167 h 646038"/>
                <a:gd name="connsiteX67" fmla="*/ 178618 w 406688"/>
                <a:gd name="connsiteY67" fmla="*/ 390549 h 646038"/>
                <a:gd name="connsiteX68" fmla="*/ 174141 w 406688"/>
                <a:gd name="connsiteY68" fmla="*/ 393121 h 646038"/>
                <a:gd name="connsiteX69" fmla="*/ 167855 w 406688"/>
                <a:gd name="connsiteY69" fmla="*/ 390073 h 646038"/>
                <a:gd name="connsiteX70" fmla="*/ 160425 w 406688"/>
                <a:gd name="connsiteY70" fmla="*/ 396645 h 646038"/>
                <a:gd name="connsiteX71" fmla="*/ 154139 w 406688"/>
                <a:gd name="connsiteY71" fmla="*/ 408075 h 646038"/>
                <a:gd name="connsiteX72" fmla="*/ 148329 w 406688"/>
                <a:gd name="connsiteY72" fmla="*/ 413028 h 646038"/>
                <a:gd name="connsiteX73" fmla="*/ 133851 w 406688"/>
                <a:gd name="connsiteY73" fmla="*/ 432935 h 646038"/>
                <a:gd name="connsiteX74" fmla="*/ 131279 w 406688"/>
                <a:gd name="connsiteY74" fmla="*/ 444651 h 646038"/>
                <a:gd name="connsiteX75" fmla="*/ 118896 w 406688"/>
                <a:gd name="connsiteY75" fmla="*/ 446747 h 646038"/>
                <a:gd name="connsiteX76" fmla="*/ 116801 w 406688"/>
                <a:gd name="connsiteY76" fmla="*/ 461225 h 646038"/>
                <a:gd name="connsiteX77" fmla="*/ 116801 w 406688"/>
                <a:gd name="connsiteY77" fmla="*/ 471988 h 646038"/>
                <a:gd name="connsiteX78" fmla="*/ 106990 w 406688"/>
                <a:gd name="connsiteY78" fmla="*/ 473417 h 646038"/>
                <a:gd name="connsiteX79" fmla="*/ 96036 w 406688"/>
                <a:gd name="connsiteY79" fmla="*/ 476941 h 646038"/>
                <a:gd name="connsiteX80" fmla="*/ 104895 w 406688"/>
                <a:gd name="connsiteY80" fmla="*/ 486752 h 646038"/>
                <a:gd name="connsiteX81" fmla="*/ 99942 w 406688"/>
                <a:gd name="connsiteY81" fmla="*/ 488847 h 646038"/>
                <a:gd name="connsiteX82" fmla="*/ 85940 w 406688"/>
                <a:gd name="connsiteY82" fmla="*/ 494467 h 646038"/>
                <a:gd name="connsiteX83" fmla="*/ 76129 w 406688"/>
                <a:gd name="connsiteY83" fmla="*/ 504563 h 646038"/>
                <a:gd name="connsiteX84" fmla="*/ 68414 w 406688"/>
                <a:gd name="connsiteY84" fmla="*/ 516470 h 646038"/>
                <a:gd name="connsiteX85" fmla="*/ 59746 w 406688"/>
                <a:gd name="connsiteY85" fmla="*/ 509707 h 646038"/>
                <a:gd name="connsiteX86" fmla="*/ 57841 w 406688"/>
                <a:gd name="connsiteY86" fmla="*/ 518565 h 646038"/>
                <a:gd name="connsiteX87" fmla="*/ 49173 w 406688"/>
                <a:gd name="connsiteY87" fmla="*/ 523994 h 646038"/>
                <a:gd name="connsiteX88" fmla="*/ 33933 w 406688"/>
                <a:gd name="connsiteY88" fmla="*/ 529614 h 646038"/>
                <a:gd name="connsiteX89" fmla="*/ 42315 w 406688"/>
                <a:gd name="connsiteY89" fmla="*/ 535901 h 646038"/>
                <a:gd name="connsiteX90" fmla="*/ 28790 w 406688"/>
                <a:gd name="connsiteY90" fmla="*/ 536091 h 646038"/>
                <a:gd name="connsiteX91" fmla="*/ 20408 w 406688"/>
                <a:gd name="connsiteY91" fmla="*/ 541711 h 646038"/>
                <a:gd name="connsiteX92" fmla="*/ 13169 w 406688"/>
                <a:gd name="connsiteY92" fmla="*/ 548950 h 646038"/>
                <a:gd name="connsiteX93" fmla="*/ 7359 w 406688"/>
                <a:gd name="connsiteY93" fmla="*/ 550569 h 646038"/>
                <a:gd name="connsiteX94" fmla="*/ 120 w 406688"/>
                <a:gd name="connsiteY94" fmla="*/ 557618 h 646038"/>
                <a:gd name="connsiteX95" fmla="*/ 6216 w 406688"/>
                <a:gd name="connsiteY95" fmla="*/ 565523 h 646038"/>
                <a:gd name="connsiteX96" fmla="*/ 4311 w 406688"/>
                <a:gd name="connsiteY96" fmla="*/ 571429 h 646038"/>
                <a:gd name="connsiteX97" fmla="*/ 2691 w 406688"/>
                <a:gd name="connsiteY97" fmla="*/ 577239 h 646038"/>
                <a:gd name="connsiteX98" fmla="*/ 2691 w 406688"/>
                <a:gd name="connsiteY98" fmla="*/ 584764 h 646038"/>
                <a:gd name="connsiteX99" fmla="*/ 1548 w 406688"/>
                <a:gd name="connsiteY99" fmla="*/ 594384 h 646038"/>
                <a:gd name="connsiteX100" fmla="*/ 9740 w 406688"/>
                <a:gd name="connsiteY100" fmla="*/ 596956 h 646038"/>
                <a:gd name="connsiteX101" fmla="*/ 20979 w 406688"/>
                <a:gd name="connsiteY101" fmla="*/ 592765 h 646038"/>
                <a:gd name="connsiteX102" fmla="*/ 23742 w 406688"/>
                <a:gd name="connsiteY102" fmla="*/ 597718 h 646038"/>
                <a:gd name="connsiteX103" fmla="*/ 15550 w 406688"/>
                <a:gd name="connsiteY103" fmla="*/ 604290 h 646038"/>
                <a:gd name="connsiteX104" fmla="*/ 9264 w 406688"/>
                <a:gd name="connsiteY104" fmla="*/ 602671 h 646038"/>
                <a:gd name="connsiteX105" fmla="*/ 3834 w 406688"/>
                <a:gd name="connsiteY105" fmla="*/ 607338 h 646038"/>
                <a:gd name="connsiteX106" fmla="*/ 2691 w 406688"/>
                <a:gd name="connsiteY106" fmla="*/ 616673 h 646038"/>
                <a:gd name="connsiteX107" fmla="*/ 11550 w 406688"/>
                <a:gd name="connsiteY107" fmla="*/ 615530 h 646038"/>
                <a:gd name="connsiteX108" fmla="*/ 19931 w 406688"/>
                <a:gd name="connsiteY108" fmla="*/ 616482 h 646038"/>
                <a:gd name="connsiteX109" fmla="*/ 15931 w 406688"/>
                <a:gd name="connsiteY109" fmla="*/ 622769 h 646038"/>
                <a:gd name="connsiteX110" fmla="*/ 9359 w 406688"/>
                <a:gd name="connsiteY110" fmla="*/ 627722 h 646038"/>
                <a:gd name="connsiteX111" fmla="*/ 25932 w 406688"/>
                <a:gd name="connsiteY111" fmla="*/ 640866 h 646038"/>
                <a:gd name="connsiteX112" fmla="*/ 44411 w 406688"/>
                <a:gd name="connsiteY112" fmla="*/ 645819 h 646038"/>
                <a:gd name="connsiteX113" fmla="*/ 73843 w 406688"/>
                <a:gd name="connsiteY113" fmla="*/ 624102 h 646038"/>
                <a:gd name="connsiteX114" fmla="*/ 84797 w 406688"/>
                <a:gd name="connsiteY114" fmla="*/ 621721 h 646038"/>
                <a:gd name="connsiteX115" fmla="*/ 88797 w 406688"/>
                <a:gd name="connsiteY115" fmla="*/ 610291 h 646038"/>
                <a:gd name="connsiteX116" fmla="*/ 95084 w 406688"/>
                <a:gd name="connsiteY116" fmla="*/ 618959 h 646038"/>
                <a:gd name="connsiteX117" fmla="*/ 98799 w 406688"/>
                <a:gd name="connsiteY117" fmla="*/ 626102 h 646038"/>
                <a:gd name="connsiteX118" fmla="*/ 103752 w 406688"/>
                <a:gd name="connsiteY118" fmla="*/ 626769 h 646038"/>
                <a:gd name="connsiteX119" fmla="*/ 107466 w 406688"/>
                <a:gd name="connsiteY119" fmla="*/ 616292 h 646038"/>
                <a:gd name="connsiteX120" fmla="*/ 109752 w 406688"/>
                <a:gd name="connsiteY120" fmla="*/ 603528 h 646038"/>
                <a:gd name="connsiteX121" fmla="*/ 120230 w 406688"/>
                <a:gd name="connsiteY121" fmla="*/ 599813 h 646038"/>
                <a:gd name="connsiteX122" fmla="*/ 119468 w 406688"/>
                <a:gd name="connsiteY122" fmla="*/ 584764 h 646038"/>
                <a:gd name="connsiteX123" fmla="*/ 118706 w 406688"/>
                <a:gd name="connsiteY123" fmla="*/ 577239 h 646038"/>
                <a:gd name="connsiteX124" fmla="*/ 124706 w 406688"/>
                <a:gd name="connsiteY124" fmla="*/ 568952 h 646038"/>
                <a:gd name="connsiteX125" fmla="*/ 114229 w 406688"/>
                <a:gd name="connsiteY125" fmla="*/ 557713 h 646038"/>
                <a:gd name="connsiteX126" fmla="*/ 114991 w 406688"/>
                <a:gd name="connsiteY126" fmla="*/ 542663 h 646038"/>
                <a:gd name="connsiteX127" fmla="*/ 114991 w 406688"/>
                <a:gd name="connsiteY127" fmla="*/ 526852 h 646038"/>
                <a:gd name="connsiteX128" fmla="*/ 116515 w 406688"/>
                <a:gd name="connsiteY128" fmla="*/ 511040 h 646038"/>
                <a:gd name="connsiteX129" fmla="*/ 132327 w 406688"/>
                <a:gd name="connsiteY129" fmla="*/ 500563 h 646038"/>
                <a:gd name="connsiteX130" fmla="*/ 142899 w 406688"/>
                <a:gd name="connsiteY130" fmla="*/ 499801 h 646038"/>
                <a:gd name="connsiteX131" fmla="*/ 142899 w 406688"/>
                <a:gd name="connsiteY131" fmla="*/ 490752 h 646038"/>
                <a:gd name="connsiteX132" fmla="*/ 139089 w 406688"/>
                <a:gd name="connsiteY132" fmla="*/ 482465 h 646038"/>
                <a:gd name="connsiteX133" fmla="*/ 149662 w 406688"/>
                <a:gd name="connsiteY133" fmla="*/ 462177 h 646038"/>
                <a:gd name="connsiteX134" fmla="*/ 150424 w 406688"/>
                <a:gd name="connsiteY134" fmla="*/ 447890 h 646038"/>
                <a:gd name="connsiteX135" fmla="*/ 162426 w 406688"/>
                <a:gd name="connsiteY135" fmla="*/ 444937 h 646038"/>
                <a:gd name="connsiteX136" fmla="*/ 165474 w 406688"/>
                <a:gd name="connsiteY136" fmla="*/ 435888 h 646038"/>
                <a:gd name="connsiteX137" fmla="*/ 173760 w 406688"/>
                <a:gd name="connsiteY137" fmla="*/ 423887 h 646038"/>
                <a:gd name="connsiteX138" fmla="*/ 177475 w 406688"/>
                <a:gd name="connsiteY138" fmla="*/ 415600 h 646038"/>
                <a:gd name="connsiteX139" fmla="*/ 181952 w 406688"/>
                <a:gd name="connsiteY139" fmla="*/ 404360 h 646038"/>
                <a:gd name="connsiteX140" fmla="*/ 193953 w 406688"/>
                <a:gd name="connsiteY140" fmla="*/ 395312 h 646038"/>
                <a:gd name="connsiteX141" fmla="*/ 205955 w 406688"/>
                <a:gd name="connsiteY141" fmla="*/ 390835 h 646038"/>
                <a:gd name="connsiteX142" fmla="*/ 209670 w 406688"/>
                <a:gd name="connsiteY142" fmla="*/ 379595 h 646038"/>
                <a:gd name="connsiteX143" fmla="*/ 226243 w 406688"/>
                <a:gd name="connsiteY143" fmla="*/ 382548 h 646038"/>
                <a:gd name="connsiteX144" fmla="*/ 236721 w 406688"/>
                <a:gd name="connsiteY144" fmla="*/ 379595 h 646038"/>
                <a:gd name="connsiteX145" fmla="*/ 245769 w 406688"/>
                <a:gd name="connsiteY145" fmla="*/ 367594 h 646038"/>
                <a:gd name="connsiteX146" fmla="*/ 247293 w 406688"/>
                <a:gd name="connsiteY146" fmla="*/ 368546 h 646038"/>
                <a:gd name="connsiteX147" fmla="*/ 257771 w 406688"/>
                <a:gd name="connsiteY147" fmla="*/ 360831 h 646038"/>
                <a:gd name="connsiteX148" fmla="*/ 275106 w 406688"/>
                <a:gd name="connsiteY148" fmla="*/ 373595 h 646038"/>
                <a:gd name="connsiteX149" fmla="*/ 292347 w 406688"/>
                <a:gd name="connsiteY149" fmla="*/ 374357 h 646038"/>
                <a:gd name="connsiteX150" fmla="*/ 304348 w 406688"/>
                <a:gd name="connsiteY150" fmla="*/ 375119 h 646038"/>
                <a:gd name="connsiteX151" fmla="*/ 313397 w 406688"/>
                <a:gd name="connsiteY151" fmla="*/ 377405 h 646038"/>
                <a:gd name="connsiteX152" fmla="*/ 320160 w 406688"/>
                <a:gd name="connsiteY152" fmla="*/ 368356 h 646038"/>
                <a:gd name="connsiteX153" fmla="*/ 323208 w 406688"/>
                <a:gd name="connsiteY153" fmla="*/ 354830 h 646038"/>
                <a:gd name="connsiteX154" fmla="*/ 332923 w 406688"/>
                <a:gd name="connsiteY154" fmla="*/ 344353 h 646038"/>
                <a:gd name="connsiteX155" fmla="*/ 348735 w 406688"/>
                <a:gd name="connsiteY155" fmla="*/ 340543 h 646038"/>
                <a:gd name="connsiteX156" fmla="*/ 361498 w 406688"/>
                <a:gd name="connsiteY156" fmla="*/ 340543 h 646038"/>
                <a:gd name="connsiteX157" fmla="*/ 378072 w 406688"/>
                <a:gd name="connsiteY157" fmla="*/ 351782 h 646038"/>
                <a:gd name="connsiteX158" fmla="*/ 378072 w 406688"/>
                <a:gd name="connsiteY158" fmla="*/ 360641 h 646038"/>
                <a:gd name="connsiteX159" fmla="*/ 385311 w 406688"/>
                <a:gd name="connsiteY159" fmla="*/ 357021 h 646038"/>
                <a:gd name="connsiteX160" fmla="*/ 398360 w 406688"/>
                <a:gd name="connsiteY160" fmla="*/ 350925 h 646038"/>
                <a:gd name="connsiteX161" fmla="*/ 406361 w 406688"/>
                <a:gd name="connsiteY161" fmla="*/ 345210 h 646038"/>
                <a:gd name="connsiteX162" fmla="*/ 394740 w 406688"/>
                <a:gd name="connsiteY162" fmla="*/ 345496 h 646038"/>
                <a:gd name="connsiteX163" fmla="*/ 111848 w 406688"/>
                <a:gd name="connsiteY163" fmla="*/ 45649 h 646038"/>
                <a:gd name="connsiteX164" fmla="*/ 102704 w 406688"/>
                <a:gd name="connsiteY164" fmla="*/ 61079 h 646038"/>
                <a:gd name="connsiteX165" fmla="*/ 118515 w 406688"/>
                <a:gd name="connsiteY165" fmla="*/ 78605 h 646038"/>
                <a:gd name="connsiteX166" fmla="*/ 140994 w 406688"/>
                <a:gd name="connsiteY166" fmla="*/ 80034 h 646038"/>
                <a:gd name="connsiteX167" fmla="*/ 150138 w 406688"/>
                <a:gd name="connsiteY167" fmla="*/ 67747 h 646038"/>
                <a:gd name="connsiteX168" fmla="*/ 157854 w 406688"/>
                <a:gd name="connsiteY168" fmla="*/ 60698 h 646038"/>
                <a:gd name="connsiteX169" fmla="*/ 159282 w 406688"/>
                <a:gd name="connsiteY169" fmla="*/ 70128 h 646038"/>
                <a:gd name="connsiteX170" fmla="*/ 172998 w 406688"/>
                <a:gd name="connsiteY170" fmla="*/ 68699 h 646038"/>
                <a:gd name="connsiteX171" fmla="*/ 179285 w 406688"/>
                <a:gd name="connsiteY171" fmla="*/ 73938 h 646038"/>
                <a:gd name="connsiteX172" fmla="*/ 160330 w 406688"/>
                <a:gd name="connsiteY172" fmla="*/ 82701 h 646038"/>
                <a:gd name="connsiteX173" fmla="*/ 135470 w 406688"/>
                <a:gd name="connsiteY173" fmla="*/ 91083 h 646038"/>
                <a:gd name="connsiteX174" fmla="*/ 149853 w 406688"/>
                <a:gd name="connsiteY174" fmla="*/ 96703 h 646038"/>
                <a:gd name="connsiteX175" fmla="*/ 181380 w 406688"/>
                <a:gd name="connsiteY175" fmla="*/ 95274 h 646038"/>
                <a:gd name="connsiteX176" fmla="*/ 166998 w 406688"/>
                <a:gd name="connsiteY176" fmla="*/ 98798 h 646038"/>
                <a:gd name="connsiteX177" fmla="*/ 153281 w 406688"/>
                <a:gd name="connsiteY177" fmla="*/ 104799 h 646038"/>
                <a:gd name="connsiteX178" fmla="*/ 137851 w 406688"/>
                <a:gd name="connsiteY178" fmla="*/ 107942 h 646038"/>
                <a:gd name="connsiteX179" fmla="*/ 153663 w 406688"/>
                <a:gd name="connsiteY179" fmla="*/ 120611 h 646038"/>
                <a:gd name="connsiteX180" fmla="*/ 169093 w 406688"/>
                <a:gd name="connsiteY180" fmla="*/ 122325 h 646038"/>
                <a:gd name="connsiteX181" fmla="*/ 161378 w 406688"/>
                <a:gd name="connsiteY181" fmla="*/ 128326 h 646038"/>
                <a:gd name="connsiteX182" fmla="*/ 174332 w 406688"/>
                <a:gd name="connsiteY182" fmla="*/ 136041 h 646038"/>
                <a:gd name="connsiteX183" fmla="*/ 184810 w 406688"/>
                <a:gd name="connsiteY183" fmla="*/ 132898 h 646038"/>
                <a:gd name="connsiteX184" fmla="*/ 203097 w 406688"/>
                <a:gd name="connsiteY184" fmla="*/ 104513 h 646038"/>
                <a:gd name="connsiteX185" fmla="*/ 209098 w 406688"/>
                <a:gd name="connsiteY185" fmla="*/ 91178 h 646038"/>
                <a:gd name="connsiteX186" fmla="*/ 216432 w 406688"/>
                <a:gd name="connsiteY186" fmla="*/ 85178 h 646038"/>
                <a:gd name="connsiteX187" fmla="*/ 222052 w 406688"/>
                <a:gd name="connsiteY187" fmla="*/ 71843 h 646038"/>
                <a:gd name="connsiteX188" fmla="*/ 241007 w 406688"/>
                <a:gd name="connsiteY188" fmla="*/ 66223 h 646038"/>
                <a:gd name="connsiteX189" fmla="*/ 244150 w 406688"/>
                <a:gd name="connsiteY189" fmla="*/ 69747 h 646038"/>
                <a:gd name="connsiteX190" fmla="*/ 246627 w 406688"/>
                <a:gd name="connsiteY190" fmla="*/ 81653 h 646038"/>
                <a:gd name="connsiteX191" fmla="*/ 252246 w 406688"/>
                <a:gd name="connsiteY191" fmla="*/ 87273 h 646038"/>
                <a:gd name="connsiteX192" fmla="*/ 249484 w 406688"/>
                <a:gd name="connsiteY192" fmla="*/ 102323 h 646038"/>
                <a:gd name="connsiteX193" fmla="*/ 264534 w 406688"/>
                <a:gd name="connsiteY193" fmla="*/ 105466 h 646038"/>
                <a:gd name="connsiteX194" fmla="*/ 273297 w 406688"/>
                <a:gd name="connsiteY194" fmla="*/ 113562 h 646038"/>
                <a:gd name="connsiteX195" fmla="*/ 293299 w 406688"/>
                <a:gd name="connsiteY195" fmla="*/ 104132 h 646038"/>
                <a:gd name="connsiteX196" fmla="*/ 307015 w 406688"/>
                <a:gd name="connsiteY196" fmla="*/ 94988 h 646038"/>
                <a:gd name="connsiteX197" fmla="*/ 295776 w 406688"/>
                <a:gd name="connsiteY197" fmla="*/ 92226 h 646038"/>
                <a:gd name="connsiteX198" fmla="*/ 282822 w 406688"/>
                <a:gd name="connsiteY198" fmla="*/ 89083 h 646038"/>
                <a:gd name="connsiteX199" fmla="*/ 280060 w 406688"/>
                <a:gd name="connsiteY199" fmla="*/ 82796 h 646038"/>
                <a:gd name="connsiteX200" fmla="*/ 267772 w 406688"/>
                <a:gd name="connsiteY200" fmla="*/ 78224 h 646038"/>
                <a:gd name="connsiteX201" fmla="*/ 259009 w 406688"/>
                <a:gd name="connsiteY201" fmla="*/ 69461 h 646038"/>
                <a:gd name="connsiteX202" fmla="*/ 255866 w 406688"/>
                <a:gd name="connsiteY202" fmla="*/ 60317 h 646038"/>
                <a:gd name="connsiteX203" fmla="*/ 244626 w 406688"/>
                <a:gd name="connsiteY203" fmla="*/ 53269 h 646038"/>
                <a:gd name="connsiteX204" fmla="*/ 236530 w 406688"/>
                <a:gd name="connsiteY204" fmla="*/ 51554 h 646038"/>
                <a:gd name="connsiteX205" fmla="*/ 230244 w 406688"/>
                <a:gd name="connsiteY205" fmla="*/ 49459 h 646038"/>
                <a:gd name="connsiteX206" fmla="*/ 215480 w 406688"/>
                <a:gd name="connsiteY206" fmla="*/ 46697 h 646038"/>
                <a:gd name="connsiteX207" fmla="*/ 209193 w 406688"/>
                <a:gd name="connsiteY207" fmla="*/ 34409 h 646038"/>
                <a:gd name="connsiteX208" fmla="*/ 196239 w 406688"/>
                <a:gd name="connsiteY208" fmla="*/ 40029 h 646038"/>
                <a:gd name="connsiteX209" fmla="*/ 200430 w 406688"/>
                <a:gd name="connsiteY209" fmla="*/ 28790 h 646038"/>
                <a:gd name="connsiteX210" fmla="*/ 183952 w 406688"/>
                <a:gd name="connsiteY210" fmla="*/ 23170 h 646038"/>
                <a:gd name="connsiteX211" fmla="*/ 175570 w 406688"/>
                <a:gd name="connsiteY211" fmla="*/ 15836 h 646038"/>
                <a:gd name="connsiteX212" fmla="*/ 171760 w 406688"/>
                <a:gd name="connsiteY212" fmla="*/ 23551 h 646038"/>
                <a:gd name="connsiteX213" fmla="*/ 169665 w 406688"/>
                <a:gd name="connsiteY213" fmla="*/ 30885 h 646038"/>
                <a:gd name="connsiteX214" fmla="*/ 179475 w 406688"/>
                <a:gd name="connsiteY214" fmla="*/ 54698 h 646038"/>
                <a:gd name="connsiteX215" fmla="*/ 161949 w 406688"/>
                <a:gd name="connsiteY215" fmla="*/ 34695 h 646038"/>
                <a:gd name="connsiteX216" fmla="*/ 151091 w 406688"/>
                <a:gd name="connsiteY216" fmla="*/ 26599 h 646038"/>
                <a:gd name="connsiteX217" fmla="*/ 144804 w 406688"/>
                <a:gd name="connsiteY217" fmla="*/ 39267 h 646038"/>
                <a:gd name="connsiteX218" fmla="*/ 140613 w 406688"/>
                <a:gd name="connsiteY218" fmla="*/ 42029 h 646038"/>
                <a:gd name="connsiteX219" fmla="*/ 128707 w 406688"/>
                <a:gd name="connsiteY219" fmla="*/ 32600 h 646038"/>
                <a:gd name="connsiteX220" fmla="*/ 142042 w 406688"/>
                <a:gd name="connsiteY220" fmla="*/ 27647 h 646038"/>
                <a:gd name="connsiteX221" fmla="*/ 132898 w 406688"/>
                <a:gd name="connsiteY221" fmla="*/ 24503 h 646038"/>
                <a:gd name="connsiteX222" fmla="*/ 119563 w 406688"/>
                <a:gd name="connsiteY222" fmla="*/ 26599 h 646038"/>
                <a:gd name="connsiteX223" fmla="*/ 108324 w 406688"/>
                <a:gd name="connsiteY223" fmla="*/ 25551 h 646038"/>
                <a:gd name="connsiteX224" fmla="*/ 95655 w 406688"/>
                <a:gd name="connsiteY224" fmla="*/ 31171 h 646038"/>
                <a:gd name="connsiteX225" fmla="*/ 95655 w 406688"/>
                <a:gd name="connsiteY225" fmla="*/ 46982 h 646038"/>
                <a:gd name="connsiteX226" fmla="*/ 111848 w 406688"/>
                <a:gd name="connsiteY226" fmla="*/ 45649 h 646038"/>
                <a:gd name="connsiteX227" fmla="*/ 97465 w 406688"/>
                <a:gd name="connsiteY227" fmla="*/ 74033 h 646038"/>
                <a:gd name="connsiteX228" fmla="*/ 108705 w 406688"/>
                <a:gd name="connsiteY228" fmla="*/ 81749 h 646038"/>
                <a:gd name="connsiteX229" fmla="*/ 98132 w 406688"/>
                <a:gd name="connsiteY229" fmla="*/ 68033 h 646038"/>
                <a:gd name="connsiteX230" fmla="*/ 87654 w 406688"/>
                <a:gd name="connsiteY230" fmla="*/ 59936 h 646038"/>
                <a:gd name="connsiteX231" fmla="*/ 97465 w 406688"/>
                <a:gd name="connsiteY231" fmla="*/ 74033 h 646038"/>
                <a:gd name="connsiteX232" fmla="*/ 209003 w 406688"/>
                <a:gd name="connsiteY232" fmla="*/ 17264 h 646038"/>
                <a:gd name="connsiteX233" fmla="*/ 207288 w 406688"/>
                <a:gd name="connsiteY233" fmla="*/ 23265 h 646038"/>
                <a:gd name="connsiteX234" fmla="*/ 264819 w 406688"/>
                <a:gd name="connsiteY234" fmla="*/ 24980 h 646038"/>
                <a:gd name="connsiteX235" fmla="*/ 231863 w 406688"/>
                <a:gd name="connsiteY235" fmla="*/ 36219 h 646038"/>
                <a:gd name="connsiteX236" fmla="*/ 269010 w 406688"/>
                <a:gd name="connsiteY236" fmla="*/ 41172 h 646038"/>
                <a:gd name="connsiteX237" fmla="*/ 287965 w 406688"/>
                <a:gd name="connsiteY237" fmla="*/ 47459 h 646038"/>
                <a:gd name="connsiteX238" fmla="*/ 305872 w 406688"/>
                <a:gd name="connsiteY238" fmla="*/ 42887 h 646038"/>
                <a:gd name="connsiteX239" fmla="*/ 326256 w 406688"/>
                <a:gd name="connsiteY239" fmla="*/ 34124 h 646038"/>
                <a:gd name="connsiteX240" fmla="*/ 347973 w 406688"/>
                <a:gd name="connsiteY240" fmla="*/ 16217 h 646038"/>
                <a:gd name="connsiteX241" fmla="*/ 316731 w 406688"/>
                <a:gd name="connsiteY241" fmla="*/ 10597 h 646038"/>
                <a:gd name="connsiteX242" fmla="*/ 293204 w 406688"/>
                <a:gd name="connsiteY242" fmla="*/ 8120 h 646038"/>
                <a:gd name="connsiteX243" fmla="*/ 284441 w 406688"/>
                <a:gd name="connsiteY243" fmla="*/ 12311 h 646038"/>
                <a:gd name="connsiteX244" fmla="*/ 275297 w 406688"/>
                <a:gd name="connsiteY244" fmla="*/ 2120 h 646038"/>
                <a:gd name="connsiteX245" fmla="*/ 272535 w 406688"/>
                <a:gd name="connsiteY245" fmla="*/ 17550 h 646038"/>
                <a:gd name="connsiteX246" fmla="*/ 259866 w 406688"/>
                <a:gd name="connsiteY246" fmla="*/ 10502 h 646038"/>
                <a:gd name="connsiteX247" fmla="*/ 246912 w 406688"/>
                <a:gd name="connsiteY247" fmla="*/ 9835 h 646038"/>
                <a:gd name="connsiteX248" fmla="*/ 229672 w 406688"/>
                <a:gd name="connsiteY248" fmla="*/ 24 h 646038"/>
                <a:gd name="connsiteX249" fmla="*/ 230720 w 406688"/>
                <a:gd name="connsiteY249" fmla="*/ 7073 h 646038"/>
                <a:gd name="connsiteX250" fmla="*/ 219195 w 406688"/>
                <a:gd name="connsiteY250" fmla="*/ 3929 h 646038"/>
                <a:gd name="connsiteX251" fmla="*/ 219576 w 406688"/>
                <a:gd name="connsiteY251" fmla="*/ 12692 h 646038"/>
                <a:gd name="connsiteX252" fmla="*/ 207669 w 406688"/>
                <a:gd name="connsiteY252" fmla="*/ 4310 h 646038"/>
                <a:gd name="connsiteX253" fmla="*/ 201002 w 406688"/>
                <a:gd name="connsiteY253" fmla="*/ 10311 h 646038"/>
                <a:gd name="connsiteX254" fmla="*/ 209003 w 406688"/>
                <a:gd name="connsiteY254" fmla="*/ 17264 h 6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406688" h="646038">
                  <a:moveTo>
                    <a:pt x="394740" y="345496"/>
                  </a:moveTo>
                  <a:cubicBezTo>
                    <a:pt x="393788" y="349020"/>
                    <a:pt x="387502" y="348353"/>
                    <a:pt x="387692" y="344829"/>
                  </a:cubicBezTo>
                  <a:cubicBezTo>
                    <a:pt x="387882" y="341305"/>
                    <a:pt x="377881" y="338543"/>
                    <a:pt x="377405" y="336828"/>
                  </a:cubicBezTo>
                  <a:cubicBezTo>
                    <a:pt x="376929" y="335209"/>
                    <a:pt x="381596" y="335399"/>
                    <a:pt x="385406" y="337495"/>
                  </a:cubicBezTo>
                  <a:cubicBezTo>
                    <a:pt x="389121" y="339590"/>
                    <a:pt x="391693" y="338162"/>
                    <a:pt x="395883" y="334256"/>
                  </a:cubicBezTo>
                  <a:cubicBezTo>
                    <a:pt x="400074" y="330256"/>
                    <a:pt x="405980" y="333590"/>
                    <a:pt x="406647" y="330065"/>
                  </a:cubicBezTo>
                  <a:cubicBezTo>
                    <a:pt x="407313" y="326541"/>
                    <a:pt x="399884" y="324255"/>
                    <a:pt x="398455" y="322064"/>
                  </a:cubicBezTo>
                  <a:cubicBezTo>
                    <a:pt x="397027" y="319969"/>
                    <a:pt x="391693" y="317111"/>
                    <a:pt x="386549" y="318064"/>
                  </a:cubicBezTo>
                  <a:cubicBezTo>
                    <a:pt x="381405" y="319016"/>
                    <a:pt x="381215" y="316921"/>
                    <a:pt x="378167" y="314063"/>
                  </a:cubicBezTo>
                  <a:cubicBezTo>
                    <a:pt x="375119" y="311301"/>
                    <a:pt x="365785" y="315968"/>
                    <a:pt x="365785" y="322445"/>
                  </a:cubicBezTo>
                  <a:cubicBezTo>
                    <a:pt x="365785" y="329018"/>
                    <a:pt x="359879" y="327398"/>
                    <a:pt x="362070" y="323874"/>
                  </a:cubicBezTo>
                  <a:cubicBezTo>
                    <a:pt x="364165" y="320350"/>
                    <a:pt x="359307" y="316159"/>
                    <a:pt x="363975" y="315016"/>
                  </a:cubicBezTo>
                  <a:cubicBezTo>
                    <a:pt x="368642" y="313873"/>
                    <a:pt x="366070" y="306824"/>
                    <a:pt x="357402" y="306158"/>
                  </a:cubicBezTo>
                  <a:cubicBezTo>
                    <a:pt x="348735" y="305491"/>
                    <a:pt x="345496" y="312730"/>
                    <a:pt x="347592" y="315016"/>
                  </a:cubicBezTo>
                  <a:cubicBezTo>
                    <a:pt x="349687" y="317397"/>
                    <a:pt x="341781" y="327398"/>
                    <a:pt x="338257" y="327398"/>
                  </a:cubicBezTo>
                  <a:cubicBezTo>
                    <a:pt x="334733" y="327398"/>
                    <a:pt x="338733" y="318731"/>
                    <a:pt x="338543" y="314063"/>
                  </a:cubicBezTo>
                  <a:cubicBezTo>
                    <a:pt x="338257" y="309396"/>
                    <a:pt x="335019" y="311968"/>
                    <a:pt x="328446" y="319397"/>
                  </a:cubicBezTo>
                  <a:cubicBezTo>
                    <a:pt x="321874" y="326922"/>
                    <a:pt x="317016" y="333685"/>
                    <a:pt x="313302" y="334352"/>
                  </a:cubicBezTo>
                  <a:cubicBezTo>
                    <a:pt x="309587" y="335018"/>
                    <a:pt x="310063" y="327589"/>
                    <a:pt x="316064" y="324255"/>
                  </a:cubicBezTo>
                  <a:cubicBezTo>
                    <a:pt x="322160" y="321017"/>
                    <a:pt x="322350" y="312063"/>
                    <a:pt x="326351" y="312063"/>
                  </a:cubicBezTo>
                  <a:cubicBezTo>
                    <a:pt x="330352" y="312063"/>
                    <a:pt x="330352" y="307396"/>
                    <a:pt x="324446" y="305967"/>
                  </a:cubicBezTo>
                  <a:cubicBezTo>
                    <a:pt x="318636" y="304538"/>
                    <a:pt x="317683" y="311111"/>
                    <a:pt x="315778" y="313016"/>
                  </a:cubicBezTo>
                  <a:cubicBezTo>
                    <a:pt x="313873" y="314921"/>
                    <a:pt x="304348" y="309777"/>
                    <a:pt x="304539" y="311587"/>
                  </a:cubicBezTo>
                  <a:cubicBezTo>
                    <a:pt x="304729" y="313492"/>
                    <a:pt x="299395" y="314159"/>
                    <a:pt x="301681" y="317683"/>
                  </a:cubicBezTo>
                  <a:cubicBezTo>
                    <a:pt x="304062" y="321207"/>
                    <a:pt x="300538" y="324255"/>
                    <a:pt x="298157" y="320064"/>
                  </a:cubicBezTo>
                  <a:cubicBezTo>
                    <a:pt x="295776" y="315873"/>
                    <a:pt x="289965" y="319112"/>
                    <a:pt x="287203" y="323779"/>
                  </a:cubicBezTo>
                  <a:cubicBezTo>
                    <a:pt x="284346" y="328446"/>
                    <a:pt x="280631" y="328256"/>
                    <a:pt x="283488" y="329875"/>
                  </a:cubicBezTo>
                  <a:cubicBezTo>
                    <a:pt x="286251" y="331494"/>
                    <a:pt x="286060" y="337781"/>
                    <a:pt x="281869" y="339019"/>
                  </a:cubicBezTo>
                  <a:cubicBezTo>
                    <a:pt x="277678" y="340162"/>
                    <a:pt x="279297" y="327589"/>
                    <a:pt x="276059" y="328732"/>
                  </a:cubicBezTo>
                  <a:cubicBezTo>
                    <a:pt x="272820" y="329875"/>
                    <a:pt x="274916" y="322636"/>
                    <a:pt x="279297" y="322636"/>
                  </a:cubicBezTo>
                  <a:cubicBezTo>
                    <a:pt x="283774" y="322636"/>
                    <a:pt x="288156" y="316064"/>
                    <a:pt x="287679" y="314444"/>
                  </a:cubicBezTo>
                  <a:cubicBezTo>
                    <a:pt x="286918" y="311682"/>
                    <a:pt x="282060" y="312349"/>
                    <a:pt x="282060" y="315873"/>
                  </a:cubicBezTo>
                  <a:cubicBezTo>
                    <a:pt x="282060" y="319397"/>
                    <a:pt x="275011" y="318635"/>
                    <a:pt x="269201" y="318445"/>
                  </a:cubicBezTo>
                  <a:cubicBezTo>
                    <a:pt x="263391" y="318254"/>
                    <a:pt x="263581" y="325208"/>
                    <a:pt x="270153" y="328922"/>
                  </a:cubicBezTo>
                  <a:cubicBezTo>
                    <a:pt x="276726" y="332637"/>
                    <a:pt x="269010" y="335018"/>
                    <a:pt x="265677" y="332161"/>
                  </a:cubicBezTo>
                  <a:cubicBezTo>
                    <a:pt x="262438" y="329399"/>
                    <a:pt x="257295" y="330732"/>
                    <a:pt x="253770" y="332351"/>
                  </a:cubicBezTo>
                  <a:cubicBezTo>
                    <a:pt x="250246" y="333971"/>
                    <a:pt x="262152" y="338162"/>
                    <a:pt x="262629" y="340352"/>
                  </a:cubicBezTo>
                  <a:cubicBezTo>
                    <a:pt x="263105" y="342448"/>
                    <a:pt x="256533" y="337781"/>
                    <a:pt x="255104" y="339400"/>
                  </a:cubicBezTo>
                  <a:cubicBezTo>
                    <a:pt x="253675" y="341019"/>
                    <a:pt x="247198" y="338257"/>
                    <a:pt x="246722" y="334256"/>
                  </a:cubicBezTo>
                  <a:cubicBezTo>
                    <a:pt x="246246" y="330256"/>
                    <a:pt x="235673" y="335876"/>
                    <a:pt x="241578" y="337304"/>
                  </a:cubicBezTo>
                  <a:cubicBezTo>
                    <a:pt x="247389" y="338733"/>
                    <a:pt x="245293" y="342448"/>
                    <a:pt x="245293" y="347591"/>
                  </a:cubicBezTo>
                  <a:cubicBezTo>
                    <a:pt x="245293" y="352735"/>
                    <a:pt x="238530" y="348734"/>
                    <a:pt x="239959" y="344353"/>
                  </a:cubicBezTo>
                  <a:cubicBezTo>
                    <a:pt x="241388" y="339876"/>
                    <a:pt x="235768" y="340829"/>
                    <a:pt x="231101" y="343686"/>
                  </a:cubicBezTo>
                  <a:cubicBezTo>
                    <a:pt x="226434" y="346544"/>
                    <a:pt x="231768" y="338543"/>
                    <a:pt x="229958" y="334542"/>
                  </a:cubicBezTo>
                  <a:cubicBezTo>
                    <a:pt x="228053" y="330542"/>
                    <a:pt x="223862" y="334542"/>
                    <a:pt x="218909" y="335495"/>
                  </a:cubicBezTo>
                  <a:cubicBezTo>
                    <a:pt x="213956" y="336447"/>
                    <a:pt x="211479" y="336638"/>
                    <a:pt x="214432" y="339971"/>
                  </a:cubicBezTo>
                  <a:cubicBezTo>
                    <a:pt x="217480" y="343210"/>
                    <a:pt x="217004" y="347877"/>
                    <a:pt x="213003" y="347210"/>
                  </a:cubicBezTo>
                  <a:cubicBezTo>
                    <a:pt x="209003" y="346544"/>
                    <a:pt x="207384" y="347210"/>
                    <a:pt x="207860" y="350925"/>
                  </a:cubicBezTo>
                  <a:cubicBezTo>
                    <a:pt x="208336" y="354640"/>
                    <a:pt x="202716" y="354926"/>
                    <a:pt x="202240" y="351592"/>
                  </a:cubicBezTo>
                  <a:cubicBezTo>
                    <a:pt x="201764" y="348353"/>
                    <a:pt x="193858" y="349211"/>
                    <a:pt x="191477" y="353021"/>
                  </a:cubicBezTo>
                  <a:cubicBezTo>
                    <a:pt x="189096" y="356735"/>
                    <a:pt x="182619" y="359593"/>
                    <a:pt x="183285" y="363784"/>
                  </a:cubicBezTo>
                  <a:cubicBezTo>
                    <a:pt x="183952" y="367975"/>
                    <a:pt x="189096" y="361688"/>
                    <a:pt x="193382" y="363117"/>
                  </a:cubicBezTo>
                  <a:cubicBezTo>
                    <a:pt x="197573" y="364546"/>
                    <a:pt x="193191" y="366641"/>
                    <a:pt x="195477" y="368737"/>
                  </a:cubicBezTo>
                  <a:cubicBezTo>
                    <a:pt x="197763" y="370832"/>
                    <a:pt x="197382" y="375976"/>
                    <a:pt x="194049" y="372928"/>
                  </a:cubicBezTo>
                  <a:cubicBezTo>
                    <a:pt x="190810" y="369880"/>
                    <a:pt x="186524" y="368927"/>
                    <a:pt x="185857" y="373880"/>
                  </a:cubicBezTo>
                  <a:cubicBezTo>
                    <a:pt x="185190" y="378833"/>
                    <a:pt x="181666" y="373214"/>
                    <a:pt x="178809" y="369689"/>
                  </a:cubicBezTo>
                  <a:cubicBezTo>
                    <a:pt x="176046" y="366165"/>
                    <a:pt x="173189" y="376262"/>
                    <a:pt x="170141" y="373880"/>
                  </a:cubicBezTo>
                  <a:cubicBezTo>
                    <a:pt x="167093" y="371499"/>
                    <a:pt x="176237" y="364260"/>
                    <a:pt x="173856" y="360831"/>
                  </a:cubicBezTo>
                  <a:cubicBezTo>
                    <a:pt x="171474" y="357307"/>
                    <a:pt x="169855" y="362927"/>
                    <a:pt x="164521" y="368356"/>
                  </a:cubicBezTo>
                  <a:cubicBezTo>
                    <a:pt x="159187" y="373690"/>
                    <a:pt x="151948" y="373499"/>
                    <a:pt x="154520" y="376071"/>
                  </a:cubicBezTo>
                  <a:cubicBezTo>
                    <a:pt x="157092" y="378643"/>
                    <a:pt x="149091" y="380072"/>
                    <a:pt x="147757" y="384453"/>
                  </a:cubicBezTo>
                  <a:cubicBezTo>
                    <a:pt x="146328" y="388930"/>
                    <a:pt x="135375" y="390549"/>
                    <a:pt x="128326" y="395216"/>
                  </a:cubicBezTo>
                  <a:cubicBezTo>
                    <a:pt x="121278" y="399884"/>
                    <a:pt x="129755" y="400169"/>
                    <a:pt x="133755" y="395693"/>
                  </a:cubicBezTo>
                  <a:cubicBezTo>
                    <a:pt x="137756" y="391216"/>
                    <a:pt x="139185" y="393788"/>
                    <a:pt x="145471" y="389882"/>
                  </a:cubicBezTo>
                  <a:cubicBezTo>
                    <a:pt x="151758" y="385882"/>
                    <a:pt x="158520" y="382643"/>
                    <a:pt x="160902" y="384263"/>
                  </a:cubicBezTo>
                  <a:cubicBezTo>
                    <a:pt x="163188" y="385882"/>
                    <a:pt x="167188" y="387120"/>
                    <a:pt x="170236" y="382834"/>
                  </a:cubicBezTo>
                  <a:cubicBezTo>
                    <a:pt x="173284" y="378643"/>
                    <a:pt x="176999" y="379595"/>
                    <a:pt x="180047" y="382167"/>
                  </a:cubicBezTo>
                  <a:cubicBezTo>
                    <a:pt x="183095" y="384739"/>
                    <a:pt x="174903" y="386834"/>
                    <a:pt x="178618" y="390549"/>
                  </a:cubicBezTo>
                  <a:cubicBezTo>
                    <a:pt x="182333" y="394264"/>
                    <a:pt x="174141" y="396359"/>
                    <a:pt x="174141" y="393121"/>
                  </a:cubicBezTo>
                  <a:cubicBezTo>
                    <a:pt x="174141" y="389882"/>
                    <a:pt x="169474" y="387025"/>
                    <a:pt x="167855" y="390073"/>
                  </a:cubicBezTo>
                  <a:cubicBezTo>
                    <a:pt x="166236" y="393121"/>
                    <a:pt x="163378" y="396359"/>
                    <a:pt x="160425" y="396645"/>
                  </a:cubicBezTo>
                  <a:cubicBezTo>
                    <a:pt x="157377" y="396836"/>
                    <a:pt x="154139" y="402455"/>
                    <a:pt x="154139" y="408075"/>
                  </a:cubicBezTo>
                  <a:cubicBezTo>
                    <a:pt x="154139" y="413695"/>
                    <a:pt x="148710" y="408075"/>
                    <a:pt x="148329" y="413028"/>
                  </a:cubicBezTo>
                  <a:cubicBezTo>
                    <a:pt x="147852" y="417981"/>
                    <a:pt x="140328" y="426554"/>
                    <a:pt x="133851" y="432935"/>
                  </a:cubicBezTo>
                  <a:cubicBezTo>
                    <a:pt x="127278" y="439222"/>
                    <a:pt x="133374" y="440651"/>
                    <a:pt x="131279" y="444651"/>
                  </a:cubicBezTo>
                  <a:cubicBezTo>
                    <a:pt x="129183" y="448652"/>
                    <a:pt x="121468" y="445127"/>
                    <a:pt x="118896" y="446747"/>
                  </a:cubicBezTo>
                  <a:cubicBezTo>
                    <a:pt x="116325" y="448366"/>
                    <a:pt x="120325" y="458177"/>
                    <a:pt x="116801" y="461225"/>
                  </a:cubicBezTo>
                  <a:cubicBezTo>
                    <a:pt x="113277" y="464273"/>
                    <a:pt x="116801" y="468464"/>
                    <a:pt x="116801" y="471988"/>
                  </a:cubicBezTo>
                  <a:cubicBezTo>
                    <a:pt x="116801" y="475512"/>
                    <a:pt x="107657" y="469892"/>
                    <a:pt x="106990" y="473417"/>
                  </a:cubicBezTo>
                  <a:cubicBezTo>
                    <a:pt x="106323" y="476941"/>
                    <a:pt x="98322" y="475988"/>
                    <a:pt x="96036" y="476941"/>
                  </a:cubicBezTo>
                  <a:cubicBezTo>
                    <a:pt x="93655" y="477893"/>
                    <a:pt x="100704" y="483513"/>
                    <a:pt x="104895" y="486752"/>
                  </a:cubicBezTo>
                  <a:cubicBezTo>
                    <a:pt x="109086" y="489990"/>
                    <a:pt x="100894" y="492562"/>
                    <a:pt x="99942" y="488847"/>
                  </a:cubicBezTo>
                  <a:cubicBezTo>
                    <a:pt x="98989" y="485132"/>
                    <a:pt x="93179" y="491228"/>
                    <a:pt x="85940" y="494467"/>
                  </a:cubicBezTo>
                  <a:cubicBezTo>
                    <a:pt x="78701" y="497705"/>
                    <a:pt x="81749" y="504278"/>
                    <a:pt x="76129" y="504563"/>
                  </a:cubicBezTo>
                  <a:cubicBezTo>
                    <a:pt x="70510" y="504849"/>
                    <a:pt x="72129" y="513707"/>
                    <a:pt x="68414" y="516470"/>
                  </a:cubicBezTo>
                  <a:cubicBezTo>
                    <a:pt x="64699" y="519327"/>
                    <a:pt x="65652" y="509897"/>
                    <a:pt x="59746" y="509707"/>
                  </a:cubicBezTo>
                  <a:cubicBezTo>
                    <a:pt x="53936" y="509516"/>
                    <a:pt x="54317" y="513707"/>
                    <a:pt x="57841" y="518565"/>
                  </a:cubicBezTo>
                  <a:cubicBezTo>
                    <a:pt x="61365" y="523518"/>
                    <a:pt x="52507" y="519708"/>
                    <a:pt x="49173" y="523994"/>
                  </a:cubicBezTo>
                  <a:cubicBezTo>
                    <a:pt x="45935" y="528185"/>
                    <a:pt x="36505" y="526090"/>
                    <a:pt x="33933" y="529614"/>
                  </a:cubicBezTo>
                  <a:cubicBezTo>
                    <a:pt x="31362" y="533138"/>
                    <a:pt x="40982" y="533138"/>
                    <a:pt x="42315" y="535901"/>
                  </a:cubicBezTo>
                  <a:cubicBezTo>
                    <a:pt x="43744" y="538758"/>
                    <a:pt x="33933" y="537329"/>
                    <a:pt x="28790" y="536091"/>
                  </a:cubicBezTo>
                  <a:cubicBezTo>
                    <a:pt x="23646" y="534948"/>
                    <a:pt x="25075" y="542663"/>
                    <a:pt x="20408" y="541711"/>
                  </a:cubicBezTo>
                  <a:cubicBezTo>
                    <a:pt x="15741" y="540758"/>
                    <a:pt x="9930" y="545711"/>
                    <a:pt x="13169" y="548950"/>
                  </a:cubicBezTo>
                  <a:cubicBezTo>
                    <a:pt x="16407" y="552188"/>
                    <a:pt x="10597" y="552665"/>
                    <a:pt x="7359" y="550569"/>
                  </a:cubicBezTo>
                  <a:cubicBezTo>
                    <a:pt x="4120" y="548474"/>
                    <a:pt x="1263" y="553617"/>
                    <a:pt x="120" y="557618"/>
                  </a:cubicBezTo>
                  <a:cubicBezTo>
                    <a:pt x="-1023" y="561618"/>
                    <a:pt x="6406" y="563714"/>
                    <a:pt x="6216" y="565523"/>
                  </a:cubicBezTo>
                  <a:cubicBezTo>
                    <a:pt x="6025" y="567428"/>
                    <a:pt x="120" y="570476"/>
                    <a:pt x="4311" y="571429"/>
                  </a:cubicBezTo>
                  <a:cubicBezTo>
                    <a:pt x="8502" y="572381"/>
                    <a:pt x="5454" y="576096"/>
                    <a:pt x="2691" y="577239"/>
                  </a:cubicBezTo>
                  <a:cubicBezTo>
                    <a:pt x="-71" y="578382"/>
                    <a:pt x="-71" y="581240"/>
                    <a:pt x="2691" y="584764"/>
                  </a:cubicBezTo>
                  <a:cubicBezTo>
                    <a:pt x="5454" y="588288"/>
                    <a:pt x="-2262" y="588955"/>
                    <a:pt x="1548" y="594384"/>
                  </a:cubicBezTo>
                  <a:cubicBezTo>
                    <a:pt x="5263" y="599718"/>
                    <a:pt x="8121" y="592955"/>
                    <a:pt x="9740" y="596956"/>
                  </a:cubicBezTo>
                  <a:cubicBezTo>
                    <a:pt x="11359" y="600956"/>
                    <a:pt x="15836" y="597432"/>
                    <a:pt x="20979" y="592765"/>
                  </a:cubicBezTo>
                  <a:cubicBezTo>
                    <a:pt x="26123" y="588098"/>
                    <a:pt x="28028" y="597908"/>
                    <a:pt x="23742" y="597718"/>
                  </a:cubicBezTo>
                  <a:cubicBezTo>
                    <a:pt x="19455" y="597527"/>
                    <a:pt x="14598" y="600004"/>
                    <a:pt x="15550" y="604290"/>
                  </a:cubicBezTo>
                  <a:cubicBezTo>
                    <a:pt x="16503" y="608481"/>
                    <a:pt x="8978" y="607814"/>
                    <a:pt x="9264" y="602671"/>
                  </a:cubicBezTo>
                  <a:cubicBezTo>
                    <a:pt x="9454" y="597527"/>
                    <a:pt x="596" y="603623"/>
                    <a:pt x="3834" y="607338"/>
                  </a:cubicBezTo>
                  <a:cubicBezTo>
                    <a:pt x="7073" y="611053"/>
                    <a:pt x="2691" y="613148"/>
                    <a:pt x="2691" y="616673"/>
                  </a:cubicBezTo>
                  <a:cubicBezTo>
                    <a:pt x="2691" y="620197"/>
                    <a:pt x="8978" y="619435"/>
                    <a:pt x="11550" y="615530"/>
                  </a:cubicBezTo>
                  <a:cubicBezTo>
                    <a:pt x="14121" y="611529"/>
                    <a:pt x="18312" y="612482"/>
                    <a:pt x="19931" y="616482"/>
                  </a:cubicBezTo>
                  <a:cubicBezTo>
                    <a:pt x="21551" y="620483"/>
                    <a:pt x="15931" y="617435"/>
                    <a:pt x="15931" y="622769"/>
                  </a:cubicBezTo>
                  <a:cubicBezTo>
                    <a:pt x="15931" y="628103"/>
                    <a:pt x="12407" y="623435"/>
                    <a:pt x="9359" y="627722"/>
                  </a:cubicBezTo>
                  <a:cubicBezTo>
                    <a:pt x="6311" y="631913"/>
                    <a:pt x="21265" y="639628"/>
                    <a:pt x="25932" y="640866"/>
                  </a:cubicBezTo>
                  <a:cubicBezTo>
                    <a:pt x="30600" y="642009"/>
                    <a:pt x="35076" y="647153"/>
                    <a:pt x="44411" y="645819"/>
                  </a:cubicBezTo>
                  <a:cubicBezTo>
                    <a:pt x="53745" y="644390"/>
                    <a:pt x="71557" y="627150"/>
                    <a:pt x="73843" y="624102"/>
                  </a:cubicBezTo>
                  <a:cubicBezTo>
                    <a:pt x="76224" y="621054"/>
                    <a:pt x="81368" y="624578"/>
                    <a:pt x="84797" y="621721"/>
                  </a:cubicBezTo>
                  <a:cubicBezTo>
                    <a:pt x="88321" y="618959"/>
                    <a:pt x="86226" y="611624"/>
                    <a:pt x="88797" y="610291"/>
                  </a:cubicBezTo>
                  <a:cubicBezTo>
                    <a:pt x="91369" y="608862"/>
                    <a:pt x="92798" y="618006"/>
                    <a:pt x="95084" y="618959"/>
                  </a:cubicBezTo>
                  <a:cubicBezTo>
                    <a:pt x="97179" y="619816"/>
                    <a:pt x="98703" y="621435"/>
                    <a:pt x="98799" y="626102"/>
                  </a:cubicBezTo>
                  <a:cubicBezTo>
                    <a:pt x="100704" y="625817"/>
                    <a:pt x="102513" y="625912"/>
                    <a:pt x="103752" y="626769"/>
                  </a:cubicBezTo>
                  <a:cubicBezTo>
                    <a:pt x="106800" y="629055"/>
                    <a:pt x="107466" y="619244"/>
                    <a:pt x="107466" y="616292"/>
                  </a:cubicBezTo>
                  <a:cubicBezTo>
                    <a:pt x="107466" y="613244"/>
                    <a:pt x="110514" y="607243"/>
                    <a:pt x="109752" y="603528"/>
                  </a:cubicBezTo>
                  <a:cubicBezTo>
                    <a:pt x="108990" y="599813"/>
                    <a:pt x="118801" y="602766"/>
                    <a:pt x="120230" y="599813"/>
                  </a:cubicBezTo>
                  <a:cubicBezTo>
                    <a:pt x="121754" y="596765"/>
                    <a:pt x="122516" y="586288"/>
                    <a:pt x="119468" y="584764"/>
                  </a:cubicBezTo>
                  <a:cubicBezTo>
                    <a:pt x="116420" y="583240"/>
                    <a:pt x="115658" y="577239"/>
                    <a:pt x="118706" y="577239"/>
                  </a:cubicBezTo>
                  <a:cubicBezTo>
                    <a:pt x="121754" y="577239"/>
                    <a:pt x="125469" y="574953"/>
                    <a:pt x="124706" y="568952"/>
                  </a:cubicBezTo>
                  <a:cubicBezTo>
                    <a:pt x="123945" y="562952"/>
                    <a:pt x="114896" y="563714"/>
                    <a:pt x="114229" y="557713"/>
                  </a:cubicBezTo>
                  <a:cubicBezTo>
                    <a:pt x="113467" y="551712"/>
                    <a:pt x="118706" y="550188"/>
                    <a:pt x="114991" y="542663"/>
                  </a:cubicBezTo>
                  <a:cubicBezTo>
                    <a:pt x="111276" y="535139"/>
                    <a:pt x="116515" y="530662"/>
                    <a:pt x="114991" y="526852"/>
                  </a:cubicBezTo>
                  <a:cubicBezTo>
                    <a:pt x="113467" y="523042"/>
                    <a:pt x="111943" y="518565"/>
                    <a:pt x="116515" y="511040"/>
                  </a:cubicBezTo>
                  <a:cubicBezTo>
                    <a:pt x="120992" y="503516"/>
                    <a:pt x="129279" y="499801"/>
                    <a:pt x="132327" y="500563"/>
                  </a:cubicBezTo>
                  <a:cubicBezTo>
                    <a:pt x="135375" y="501325"/>
                    <a:pt x="140613" y="504278"/>
                    <a:pt x="142899" y="499801"/>
                  </a:cubicBezTo>
                  <a:cubicBezTo>
                    <a:pt x="145185" y="495324"/>
                    <a:pt x="145185" y="491514"/>
                    <a:pt x="142899" y="490752"/>
                  </a:cubicBezTo>
                  <a:cubicBezTo>
                    <a:pt x="140613" y="489990"/>
                    <a:pt x="134613" y="488466"/>
                    <a:pt x="139089" y="482465"/>
                  </a:cubicBezTo>
                  <a:cubicBezTo>
                    <a:pt x="143566" y="476465"/>
                    <a:pt x="148900" y="468940"/>
                    <a:pt x="149662" y="462177"/>
                  </a:cubicBezTo>
                  <a:cubicBezTo>
                    <a:pt x="150424" y="455414"/>
                    <a:pt x="148138" y="450176"/>
                    <a:pt x="150424" y="447890"/>
                  </a:cubicBezTo>
                  <a:cubicBezTo>
                    <a:pt x="152710" y="445604"/>
                    <a:pt x="157949" y="447890"/>
                    <a:pt x="162426" y="444937"/>
                  </a:cubicBezTo>
                  <a:cubicBezTo>
                    <a:pt x="166902" y="441889"/>
                    <a:pt x="163188" y="438174"/>
                    <a:pt x="165474" y="435888"/>
                  </a:cubicBezTo>
                  <a:cubicBezTo>
                    <a:pt x="167760" y="433602"/>
                    <a:pt x="170712" y="426077"/>
                    <a:pt x="173760" y="423887"/>
                  </a:cubicBezTo>
                  <a:cubicBezTo>
                    <a:pt x="176808" y="421601"/>
                    <a:pt x="179761" y="418648"/>
                    <a:pt x="177475" y="415600"/>
                  </a:cubicBezTo>
                  <a:cubicBezTo>
                    <a:pt x="175189" y="412552"/>
                    <a:pt x="181952" y="409599"/>
                    <a:pt x="181952" y="404360"/>
                  </a:cubicBezTo>
                  <a:cubicBezTo>
                    <a:pt x="181952" y="399122"/>
                    <a:pt x="189477" y="395312"/>
                    <a:pt x="193953" y="395312"/>
                  </a:cubicBezTo>
                  <a:cubicBezTo>
                    <a:pt x="198430" y="395312"/>
                    <a:pt x="205955" y="395312"/>
                    <a:pt x="205955" y="390835"/>
                  </a:cubicBezTo>
                  <a:cubicBezTo>
                    <a:pt x="205955" y="386358"/>
                    <a:pt x="202907" y="376547"/>
                    <a:pt x="209670" y="379595"/>
                  </a:cubicBezTo>
                  <a:cubicBezTo>
                    <a:pt x="216432" y="382548"/>
                    <a:pt x="221671" y="378833"/>
                    <a:pt x="226243" y="382548"/>
                  </a:cubicBezTo>
                  <a:cubicBezTo>
                    <a:pt x="230720" y="386358"/>
                    <a:pt x="236721" y="385596"/>
                    <a:pt x="236721" y="379595"/>
                  </a:cubicBezTo>
                  <a:cubicBezTo>
                    <a:pt x="236721" y="373595"/>
                    <a:pt x="239006" y="363784"/>
                    <a:pt x="245769" y="367594"/>
                  </a:cubicBezTo>
                  <a:cubicBezTo>
                    <a:pt x="246341" y="367880"/>
                    <a:pt x="246817" y="368261"/>
                    <a:pt x="247293" y="368546"/>
                  </a:cubicBezTo>
                  <a:cubicBezTo>
                    <a:pt x="249484" y="363498"/>
                    <a:pt x="253770" y="360355"/>
                    <a:pt x="257771" y="360831"/>
                  </a:cubicBezTo>
                  <a:cubicBezTo>
                    <a:pt x="263772" y="361593"/>
                    <a:pt x="267581" y="372071"/>
                    <a:pt x="275106" y="373595"/>
                  </a:cubicBezTo>
                  <a:cubicBezTo>
                    <a:pt x="282631" y="375119"/>
                    <a:pt x="290156" y="378071"/>
                    <a:pt x="292347" y="374357"/>
                  </a:cubicBezTo>
                  <a:cubicBezTo>
                    <a:pt x="294633" y="370642"/>
                    <a:pt x="299871" y="376643"/>
                    <a:pt x="304348" y="375119"/>
                  </a:cubicBezTo>
                  <a:cubicBezTo>
                    <a:pt x="308825" y="373595"/>
                    <a:pt x="308825" y="383405"/>
                    <a:pt x="313397" y="377405"/>
                  </a:cubicBezTo>
                  <a:cubicBezTo>
                    <a:pt x="317874" y="371404"/>
                    <a:pt x="312635" y="367594"/>
                    <a:pt x="320160" y="368356"/>
                  </a:cubicBezTo>
                  <a:cubicBezTo>
                    <a:pt x="327685" y="369118"/>
                    <a:pt x="323208" y="360069"/>
                    <a:pt x="323208" y="354830"/>
                  </a:cubicBezTo>
                  <a:cubicBezTo>
                    <a:pt x="323208" y="349592"/>
                    <a:pt x="332923" y="348830"/>
                    <a:pt x="332923" y="344353"/>
                  </a:cubicBezTo>
                  <a:cubicBezTo>
                    <a:pt x="332923" y="339876"/>
                    <a:pt x="346449" y="343591"/>
                    <a:pt x="348735" y="340543"/>
                  </a:cubicBezTo>
                  <a:cubicBezTo>
                    <a:pt x="351021" y="337495"/>
                    <a:pt x="358545" y="335304"/>
                    <a:pt x="361498" y="340543"/>
                  </a:cubicBezTo>
                  <a:cubicBezTo>
                    <a:pt x="364451" y="345782"/>
                    <a:pt x="377310" y="347306"/>
                    <a:pt x="378072" y="351782"/>
                  </a:cubicBezTo>
                  <a:cubicBezTo>
                    <a:pt x="378453" y="353973"/>
                    <a:pt x="378072" y="357402"/>
                    <a:pt x="378072" y="360641"/>
                  </a:cubicBezTo>
                  <a:cubicBezTo>
                    <a:pt x="380167" y="358545"/>
                    <a:pt x="382834" y="357021"/>
                    <a:pt x="385311" y="357021"/>
                  </a:cubicBezTo>
                  <a:cubicBezTo>
                    <a:pt x="389978" y="357021"/>
                    <a:pt x="394169" y="349973"/>
                    <a:pt x="398360" y="350925"/>
                  </a:cubicBezTo>
                  <a:cubicBezTo>
                    <a:pt x="401884" y="351687"/>
                    <a:pt x="405313" y="351116"/>
                    <a:pt x="406361" y="345210"/>
                  </a:cubicBezTo>
                  <a:cubicBezTo>
                    <a:pt x="402741" y="342638"/>
                    <a:pt x="395598" y="342257"/>
                    <a:pt x="394740" y="345496"/>
                  </a:cubicBezTo>
                  <a:close/>
                  <a:moveTo>
                    <a:pt x="111848" y="45649"/>
                  </a:moveTo>
                  <a:cubicBezTo>
                    <a:pt x="118515" y="47078"/>
                    <a:pt x="104799" y="54412"/>
                    <a:pt x="102704" y="61079"/>
                  </a:cubicBezTo>
                  <a:cubicBezTo>
                    <a:pt x="100608" y="67747"/>
                    <a:pt x="113181" y="73748"/>
                    <a:pt x="118515" y="78605"/>
                  </a:cubicBezTo>
                  <a:cubicBezTo>
                    <a:pt x="123754" y="83558"/>
                    <a:pt x="136422" y="82796"/>
                    <a:pt x="140994" y="80034"/>
                  </a:cubicBezTo>
                  <a:cubicBezTo>
                    <a:pt x="145566" y="77272"/>
                    <a:pt x="144138" y="67366"/>
                    <a:pt x="150138" y="67747"/>
                  </a:cubicBezTo>
                  <a:cubicBezTo>
                    <a:pt x="156139" y="68128"/>
                    <a:pt x="152901" y="62508"/>
                    <a:pt x="157854" y="60698"/>
                  </a:cubicBezTo>
                  <a:cubicBezTo>
                    <a:pt x="162711" y="58984"/>
                    <a:pt x="163473" y="65270"/>
                    <a:pt x="159282" y="70128"/>
                  </a:cubicBezTo>
                  <a:cubicBezTo>
                    <a:pt x="155091" y="75081"/>
                    <a:pt x="166617" y="74700"/>
                    <a:pt x="172998" y="68699"/>
                  </a:cubicBezTo>
                  <a:cubicBezTo>
                    <a:pt x="179285" y="62699"/>
                    <a:pt x="180714" y="68318"/>
                    <a:pt x="179285" y="73938"/>
                  </a:cubicBezTo>
                  <a:cubicBezTo>
                    <a:pt x="177856" y="79558"/>
                    <a:pt x="164902" y="76415"/>
                    <a:pt x="160330" y="82701"/>
                  </a:cubicBezTo>
                  <a:cubicBezTo>
                    <a:pt x="155758" y="88988"/>
                    <a:pt x="141756" y="84130"/>
                    <a:pt x="135470" y="91083"/>
                  </a:cubicBezTo>
                  <a:cubicBezTo>
                    <a:pt x="129183" y="98132"/>
                    <a:pt x="141090" y="98417"/>
                    <a:pt x="149853" y="96703"/>
                  </a:cubicBezTo>
                  <a:cubicBezTo>
                    <a:pt x="158616" y="94988"/>
                    <a:pt x="175094" y="93941"/>
                    <a:pt x="181380" y="95274"/>
                  </a:cubicBezTo>
                  <a:cubicBezTo>
                    <a:pt x="187667" y="96703"/>
                    <a:pt x="177475" y="98798"/>
                    <a:pt x="166998" y="98798"/>
                  </a:cubicBezTo>
                  <a:cubicBezTo>
                    <a:pt x="156520" y="98798"/>
                    <a:pt x="152996" y="101942"/>
                    <a:pt x="153281" y="104799"/>
                  </a:cubicBezTo>
                  <a:cubicBezTo>
                    <a:pt x="153663" y="107561"/>
                    <a:pt x="138518" y="101656"/>
                    <a:pt x="137851" y="107942"/>
                  </a:cubicBezTo>
                  <a:cubicBezTo>
                    <a:pt x="137185" y="114229"/>
                    <a:pt x="151853" y="116705"/>
                    <a:pt x="153663" y="120611"/>
                  </a:cubicBezTo>
                  <a:cubicBezTo>
                    <a:pt x="155377" y="124516"/>
                    <a:pt x="165283" y="120992"/>
                    <a:pt x="169093" y="122325"/>
                  </a:cubicBezTo>
                  <a:cubicBezTo>
                    <a:pt x="172903" y="123754"/>
                    <a:pt x="162806" y="126516"/>
                    <a:pt x="161378" y="128326"/>
                  </a:cubicBezTo>
                  <a:cubicBezTo>
                    <a:pt x="159949" y="130040"/>
                    <a:pt x="172236" y="132517"/>
                    <a:pt x="174332" y="136041"/>
                  </a:cubicBezTo>
                  <a:cubicBezTo>
                    <a:pt x="176427" y="139565"/>
                    <a:pt x="185190" y="137756"/>
                    <a:pt x="184810" y="132898"/>
                  </a:cubicBezTo>
                  <a:cubicBezTo>
                    <a:pt x="184333" y="126802"/>
                    <a:pt x="192525" y="108323"/>
                    <a:pt x="203097" y="104513"/>
                  </a:cubicBezTo>
                  <a:cubicBezTo>
                    <a:pt x="213670" y="100608"/>
                    <a:pt x="207669" y="97179"/>
                    <a:pt x="209098" y="91178"/>
                  </a:cubicBezTo>
                  <a:cubicBezTo>
                    <a:pt x="210527" y="85178"/>
                    <a:pt x="218909" y="90131"/>
                    <a:pt x="216432" y="85178"/>
                  </a:cubicBezTo>
                  <a:cubicBezTo>
                    <a:pt x="213956" y="80225"/>
                    <a:pt x="215385" y="78129"/>
                    <a:pt x="222052" y="71843"/>
                  </a:cubicBezTo>
                  <a:cubicBezTo>
                    <a:pt x="228720" y="65556"/>
                    <a:pt x="232911" y="70128"/>
                    <a:pt x="241007" y="66223"/>
                  </a:cubicBezTo>
                  <a:cubicBezTo>
                    <a:pt x="249103" y="62318"/>
                    <a:pt x="252913" y="68985"/>
                    <a:pt x="244150" y="69747"/>
                  </a:cubicBezTo>
                  <a:cubicBezTo>
                    <a:pt x="236435" y="70414"/>
                    <a:pt x="240245" y="79177"/>
                    <a:pt x="246627" y="81653"/>
                  </a:cubicBezTo>
                  <a:cubicBezTo>
                    <a:pt x="252913" y="84130"/>
                    <a:pt x="247293" y="86225"/>
                    <a:pt x="252246" y="87273"/>
                  </a:cubicBezTo>
                  <a:cubicBezTo>
                    <a:pt x="257199" y="88321"/>
                    <a:pt x="255771" y="95655"/>
                    <a:pt x="249484" y="102323"/>
                  </a:cubicBezTo>
                  <a:cubicBezTo>
                    <a:pt x="243198" y="108990"/>
                    <a:pt x="251199" y="110419"/>
                    <a:pt x="264534" y="105466"/>
                  </a:cubicBezTo>
                  <a:cubicBezTo>
                    <a:pt x="277869" y="100513"/>
                    <a:pt x="269487" y="109657"/>
                    <a:pt x="273297" y="113562"/>
                  </a:cubicBezTo>
                  <a:cubicBezTo>
                    <a:pt x="277202" y="117467"/>
                    <a:pt x="287679" y="110800"/>
                    <a:pt x="293299" y="104132"/>
                  </a:cubicBezTo>
                  <a:cubicBezTo>
                    <a:pt x="298919" y="97465"/>
                    <a:pt x="307301" y="98608"/>
                    <a:pt x="307015" y="94988"/>
                  </a:cubicBezTo>
                  <a:cubicBezTo>
                    <a:pt x="306634" y="91083"/>
                    <a:pt x="300729" y="90035"/>
                    <a:pt x="295776" y="92226"/>
                  </a:cubicBezTo>
                  <a:cubicBezTo>
                    <a:pt x="290823" y="94322"/>
                    <a:pt x="278631" y="92893"/>
                    <a:pt x="282822" y="89083"/>
                  </a:cubicBezTo>
                  <a:cubicBezTo>
                    <a:pt x="287013" y="85178"/>
                    <a:pt x="286346" y="82034"/>
                    <a:pt x="280060" y="82796"/>
                  </a:cubicBezTo>
                  <a:cubicBezTo>
                    <a:pt x="273773" y="83463"/>
                    <a:pt x="262533" y="80320"/>
                    <a:pt x="267772" y="78224"/>
                  </a:cubicBezTo>
                  <a:cubicBezTo>
                    <a:pt x="273011" y="76129"/>
                    <a:pt x="263867" y="69080"/>
                    <a:pt x="259009" y="69461"/>
                  </a:cubicBezTo>
                  <a:cubicBezTo>
                    <a:pt x="254056" y="69842"/>
                    <a:pt x="255485" y="64223"/>
                    <a:pt x="255866" y="60317"/>
                  </a:cubicBezTo>
                  <a:cubicBezTo>
                    <a:pt x="256247" y="56412"/>
                    <a:pt x="241864" y="54698"/>
                    <a:pt x="244626" y="53269"/>
                  </a:cubicBezTo>
                  <a:cubicBezTo>
                    <a:pt x="247389" y="51840"/>
                    <a:pt x="238626" y="48697"/>
                    <a:pt x="236530" y="51554"/>
                  </a:cubicBezTo>
                  <a:cubicBezTo>
                    <a:pt x="234435" y="54317"/>
                    <a:pt x="230244" y="53650"/>
                    <a:pt x="230244" y="49459"/>
                  </a:cubicBezTo>
                  <a:cubicBezTo>
                    <a:pt x="230244" y="45268"/>
                    <a:pt x="219671" y="46316"/>
                    <a:pt x="215480" y="46697"/>
                  </a:cubicBezTo>
                  <a:cubicBezTo>
                    <a:pt x="211289" y="47078"/>
                    <a:pt x="213385" y="37553"/>
                    <a:pt x="209193" y="34409"/>
                  </a:cubicBezTo>
                  <a:cubicBezTo>
                    <a:pt x="205002" y="31266"/>
                    <a:pt x="199383" y="40696"/>
                    <a:pt x="196239" y="40029"/>
                  </a:cubicBezTo>
                  <a:cubicBezTo>
                    <a:pt x="193096" y="39362"/>
                    <a:pt x="198716" y="32981"/>
                    <a:pt x="200430" y="28790"/>
                  </a:cubicBezTo>
                  <a:cubicBezTo>
                    <a:pt x="202145" y="24599"/>
                    <a:pt x="185667" y="18979"/>
                    <a:pt x="183952" y="23170"/>
                  </a:cubicBezTo>
                  <a:cubicBezTo>
                    <a:pt x="182238" y="27361"/>
                    <a:pt x="178999" y="16883"/>
                    <a:pt x="175570" y="15836"/>
                  </a:cubicBezTo>
                  <a:cubicBezTo>
                    <a:pt x="172046" y="14788"/>
                    <a:pt x="174903" y="22884"/>
                    <a:pt x="171760" y="23551"/>
                  </a:cubicBezTo>
                  <a:cubicBezTo>
                    <a:pt x="168617" y="24218"/>
                    <a:pt x="164426" y="27456"/>
                    <a:pt x="169665" y="30885"/>
                  </a:cubicBezTo>
                  <a:cubicBezTo>
                    <a:pt x="174903" y="34409"/>
                    <a:pt x="180142" y="51935"/>
                    <a:pt x="179475" y="54698"/>
                  </a:cubicBezTo>
                  <a:cubicBezTo>
                    <a:pt x="178809" y="57460"/>
                    <a:pt x="162616" y="42029"/>
                    <a:pt x="161949" y="34695"/>
                  </a:cubicBezTo>
                  <a:cubicBezTo>
                    <a:pt x="161283" y="27361"/>
                    <a:pt x="153186" y="21360"/>
                    <a:pt x="151091" y="26599"/>
                  </a:cubicBezTo>
                  <a:cubicBezTo>
                    <a:pt x="148995" y="31838"/>
                    <a:pt x="142995" y="33933"/>
                    <a:pt x="144804" y="39267"/>
                  </a:cubicBezTo>
                  <a:cubicBezTo>
                    <a:pt x="146519" y="44506"/>
                    <a:pt x="140613" y="46316"/>
                    <a:pt x="140613" y="42029"/>
                  </a:cubicBezTo>
                  <a:cubicBezTo>
                    <a:pt x="140613" y="37838"/>
                    <a:pt x="131850" y="32885"/>
                    <a:pt x="128707" y="32600"/>
                  </a:cubicBezTo>
                  <a:cubicBezTo>
                    <a:pt x="125564" y="32219"/>
                    <a:pt x="136803" y="30123"/>
                    <a:pt x="142042" y="27647"/>
                  </a:cubicBezTo>
                  <a:cubicBezTo>
                    <a:pt x="147281" y="25170"/>
                    <a:pt x="137470" y="21646"/>
                    <a:pt x="132898" y="24503"/>
                  </a:cubicBezTo>
                  <a:cubicBezTo>
                    <a:pt x="128326" y="27266"/>
                    <a:pt x="122325" y="22789"/>
                    <a:pt x="119563" y="26599"/>
                  </a:cubicBezTo>
                  <a:cubicBezTo>
                    <a:pt x="116706" y="30409"/>
                    <a:pt x="113277" y="26599"/>
                    <a:pt x="108324" y="25551"/>
                  </a:cubicBezTo>
                  <a:cubicBezTo>
                    <a:pt x="103371" y="24503"/>
                    <a:pt x="99180" y="32600"/>
                    <a:pt x="95655" y="31171"/>
                  </a:cubicBezTo>
                  <a:cubicBezTo>
                    <a:pt x="92131" y="29742"/>
                    <a:pt x="90036" y="38219"/>
                    <a:pt x="95655" y="46982"/>
                  </a:cubicBezTo>
                  <a:cubicBezTo>
                    <a:pt x="100989" y="55841"/>
                    <a:pt x="105180" y="44220"/>
                    <a:pt x="111848" y="45649"/>
                  </a:cubicBezTo>
                  <a:close/>
                  <a:moveTo>
                    <a:pt x="97465" y="74033"/>
                  </a:moveTo>
                  <a:cubicBezTo>
                    <a:pt x="101656" y="75081"/>
                    <a:pt x="104799" y="82130"/>
                    <a:pt x="108705" y="81749"/>
                  </a:cubicBezTo>
                  <a:cubicBezTo>
                    <a:pt x="110419" y="81558"/>
                    <a:pt x="102704" y="72986"/>
                    <a:pt x="98132" y="68033"/>
                  </a:cubicBezTo>
                  <a:cubicBezTo>
                    <a:pt x="93560" y="63080"/>
                    <a:pt x="93941" y="58222"/>
                    <a:pt x="87654" y="59936"/>
                  </a:cubicBezTo>
                  <a:cubicBezTo>
                    <a:pt x="81273" y="61746"/>
                    <a:pt x="93274" y="72986"/>
                    <a:pt x="97465" y="74033"/>
                  </a:cubicBezTo>
                  <a:close/>
                  <a:moveTo>
                    <a:pt x="209003" y="17264"/>
                  </a:moveTo>
                  <a:cubicBezTo>
                    <a:pt x="212146" y="19741"/>
                    <a:pt x="203764" y="19836"/>
                    <a:pt x="207288" y="23265"/>
                  </a:cubicBezTo>
                  <a:cubicBezTo>
                    <a:pt x="217861" y="33743"/>
                    <a:pt x="259200" y="21836"/>
                    <a:pt x="264819" y="24980"/>
                  </a:cubicBezTo>
                  <a:cubicBezTo>
                    <a:pt x="270439" y="28123"/>
                    <a:pt x="230053" y="32028"/>
                    <a:pt x="231863" y="36219"/>
                  </a:cubicBezTo>
                  <a:cubicBezTo>
                    <a:pt x="233577" y="40410"/>
                    <a:pt x="266629" y="43934"/>
                    <a:pt x="269010" y="41172"/>
                  </a:cubicBezTo>
                  <a:cubicBezTo>
                    <a:pt x="271487" y="38410"/>
                    <a:pt x="277106" y="46792"/>
                    <a:pt x="287965" y="47459"/>
                  </a:cubicBezTo>
                  <a:cubicBezTo>
                    <a:pt x="298824" y="48125"/>
                    <a:pt x="297776" y="43268"/>
                    <a:pt x="305872" y="42887"/>
                  </a:cubicBezTo>
                  <a:cubicBezTo>
                    <a:pt x="313968" y="42506"/>
                    <a:pt x="325875" y="38696"/>
                    <a:pt x="326256" y="34124"/>
                  </a:cubicBezTo>
                  <a:cubicBezTo>
                    <a:pt x="326637" y="29552"/>
                    <a:pt x="350068" y="23932"/>
                    <a:pt x="347973" y="16217"/>
                  </a:cubicBezTo>
                  <a:cubicBezTo>
                    <a:pt x="345877" y="8501"/>
                    <a:pt x="323112" y="13740"/>
                    <a:pt x="316731" y="10597"/>
                  </a:cubicBezTo>
                  <a:cubicBezTo>
                    <a:pt x="310444" y="7454"/>
                    <a:pt x="295680" y="3263"/>
                    <a:pt x="293204" y="8120"/>
                  </a:cubicBezTo>
                  <a:cubicBezTo>
                    <a:pt x="290727" y="13073"/>
                    <a:pt x="286536" y="14407"/>
                    <a:pt x="284441" y="12311"/>
                  </a:cubicBezTo>
                  <a:cubicBezTo>
                    <a:pt x="282345" y="10216"/>
                    <a:pt x="285489" y="-1024"/>
                    <a:pt x="275297" y="2120"/>
                  </a:cubicBezTo>
                  <a:cubicBezTo>
                    <a:pt x="265105" y="5263"/>
                    <a:pt x="274630" y="16121"/>
                    <a:pt x="272535" y="17550"/>
                  </a:cubicBezTo>
                  <a:cubicBezTo>
                    <a:pt x="270439" y="18979"/>
                    <a:pt x="260628" y="15455"/>
                    <a:pt x="259866" y="10502"/>
                  </a:cubicBezTo>
                  <a:cubicBezTo>
                    <a:pt x="259200" y="5549"/>
                    <a:pt x="248246" y="15740"/>
                    <a:pt x="246912" y="9835"/>
                  </a:cubicBezTo>
                  <a:cubicBezTo>
                    <a:pt x="245484" y="3834"/>
                    <a:pt x="232530" y="-357"/>
                    <a:pt x="229672" y="24"/>
                  </a:cubicBezTo>
                  <a:cubicBezTo>
                    <a:pt x="226910" y="405"/>
                    <a:pt x="232530" y="4215"/>
                    <a:pt x="230720" y="7073"/>
                  </a:cubicBezTo>
                  <a:cubicBezTo>
                    <a:pt x="229005" y="9835"/>
                    <a:pt x="221957" y="4310"/>
                    <a:pt x="219195" y="3929"/>
                  </a:cubicBezTo>
                  <a:cubicBezTo>
                    <a:pt x="216432" y="3548"/>
                    <a:pt x="220909" y="9930"/>
                    <a:pt x="219576" y="12692"/>
                  </a:cubicBezTo>
                  <a:cubicBezTo>
                    <a:pt x="218147" y="15455"/>
                    <a:pt x="212527" y="4310"/>
                    <a:pt x="207669" y="4310"/>
                  </a:cubicBezTo>
                  <a:cubicBezTo>
                    <a:pt x="202716" y="4310"/>
                    <a:pt x="204526" y="9930"/>
                    <a:pt x="201002" y="10311"/>
                  </a:cubicBezTo>
                  <a:cubicBezTo>
                    <a:pt x="197382" y="10597"/>
                    <a:pt x="205860" y="14788"/>
                    <a:pt x="209003" y="1726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8C24A72-9345-B14C-E5B6-4486C39C0DE1}"/>
                </a:ext>
              </a:extLst>
            </p:cNvPr>
            <p:cNvSpPr/>
            <p:nvPr/>
          </p:nvSpPr>
          <p:spPr>
            <a:xfrm>
              <a:off x="9418389" y="2844652"/>
              <a:ext cx="492925" cy="488450"/>
            </a:xfrm>
            <a:custGeom>
              <a:avLst/>
              <a:gdLst>
                <a:gd name="connsiteX0" fmla="*/ 254219 w 268704"/>
                <a:gd name="connsiteY0" fmla="*/ 25397 h 266265"/>
                <a:gd name="connsiteX1" fmla="*/ 238312 w 268704"/>
                <a:gd name="connsiteY1" fmla="*/ 29111 h 266265"/>
                <a:gd name="connsiteX2" fmla="*/ 203641 w 268704"/>
                <a:gd name="connsiteY2" fmla="*/ 3870 h 266265"/>
                <a:gd name="connsiteX3" fmla="*/ 193354 w 268704"/>
                <a:gd name="connsiteY3" fmla="*/ 8537 h 266265"/>
                <a:gd name="connsiteX4" fmla="*/ 192402 w 268704"/>
                <a:gd name="connsiteY4" fmla="*/ 24920 h 266265"/>
                <a:gd name="connsiteX5" fmla="*/ 187734 w 268704"/>
                <a:gd name="connsiteY5" fmla="*/ 38922 h 266265"/>
                <a:gd name="connsiteX6" fmla="*/ 174590 w 268704"/>
                <a:gd name="connsiteY6" fmla="*/ 44542 h 266265"/>
                <a:gd name="connsiteX7" fmla="*/ 168494 w 268704"/>
                <a:gd name="connsiteY7" fmla="*/ 53876 h 266265"/>
                <a:gd name="connsiteX8" fmla="*/ 165731 w 268704"/>
                <a:gd name="connsiteY8" fmla="*/ 63211 h 266265"/>
                <a:gd name="connsiteX9" fmla="*/ 165731 w 268704"/>
                <a:gd name="connsiteY9" fmla="*/ 75403 h 266265"/>
                <a:gd name="connsiteX10" fmla="*/ 173733 w 268704"/>
                <a:gd name="connsiteY10" fmla="*/ 72164 h 266265"/>
                <a:gd name="connsiteX11" fmla="*/ 182114 w 268704"/>
                <a:gd name="connsiteY11" fmla="*/ 70259 h 266265"/>
                <a:gd name="connsiteX12" fmla="*/ 172780 w 268704"/>
                <a:gd name="connsiteY12" fmla="*/ 58544 h 266265"/>
                <a:gd name="connsiteX13" fmla="*/ 185925 w 268704"/>
                <a:gd name="connsiteY13" fmla="*/ 57115 h 266265"/>
                <a:gd name="connsiteX14" fmla="*/ 209737 w 268704"/>
                <a:gd name="connsiteY14" fmla="*/ 62735 h 266265"/>
                <a:gd name="connsiteX15" fmla="*/ 220024 w 268704"/>
                <a:gd name="connsiteY15" fmla="*/ 59020 h 266265"/>
                <a:gd name="connsiteX16" fmla="*/ 242979 w 268704"/>
                <a:gd name="connsiteY16" fmla="*/ 48257 h 266265"/>
                <a:gd name="connsiteX17" fmla="*/ 251361 w 268704"/>
                <a:gd name="connsiteY17" fmla="*/ 40732 h 266265"/>
                <a:gd name="connsiteX18" fmla="*/ 268697 w 268704"/>
                <a:gd name="connsiteY18" fmla="*/ 21110 h 266265"/>
                <a:gd name="connsiteX19" fmla="*/ 254219 w 268704"/>
                <a:gd name="connsiteY19" fmla="*/ 25397 h 266265"/>
                <a:gd name="connsiteX20" fmla="*/ 168113 w 268704"/>
                <a:gd name="connsiteY20" fmla="*/ 89405 h 266265"/>
                <a:gd name="connsiteX21" fmla="*/ 165351 w 268704"/>
                <a:gd name="connsiteY21" fmla="*/ 110455 h 266265"/>
                <a:gd name="connsiteX22" fmla="*/ 157350 w 268704"/>
                <a:gd name="connsiteY22" fmla="*/ 131505 h 266265"/>
                <a:gd name="connsiteX23" fmla="*/ 147539 w 268704"/>
                <a:gd name="connsiteY23" fmla="*/ 146936 h 266265"/>
                <a:gd name="connsiteX24" fmla="*/ 133061 w 268704"/>
                <a:gd name="connsiteY24" fmla="*/ 158175 h 266265"/>
                <a:gd name="connsiteX25" fmla="*/ 122774 w 268704"/>
                <a:gd name="connsiteY25" fmla="*/ 153032 h 266265"/>
                <a:gd name="connsiteX26" fmla="*/ 111058 w 268704"/>
                <a:gd name="connsiteY26" fmla="*/ 165700 h 266265"/>
                <a:gd name="connsiteX27" fmla="*/ 101247 w 268704"/>
                <a:gd name="connsiteY27" fmla="*/ 181607 h 266265"/>
                <a:gd name="connsiteX28" fmla="*/ 91436 w 268704"/>
                <a:gd name="connsiteY28" fmla="*/ 184845 h 266265"/>
                <a:gd name="connsiteX29" fmla="*/ 72291 w 268704"/>
                <a:gd name="connsiteY29" fmla="*/ 187226 h 266265"/>
                <a:gd name="connsiteX30" fmla="*/ 48860 w 268704"/>
                <a:gd name="connsiteY30" fmla="*/ 188655 h 266265"/>
                <a:gd name="connsiteX31" fmla="*/ 24571 w 268704"/>
                <a:gd name="connsiteY31" fmla="*/ 206943 h 266265"/>
                <a:gd name="connsiteX32" fmla="*/ 24571 w 268704"/>
                <a:gd name="connsiteY32" fmla="*/ 216278 h 266265"/>
                <a:gd name="connsiteX33" fmla="*/ 41906 w 268704"/>
                <a:gd name="connsiteY33" fmla="*/ 212087 h 266265"/>
                <a:gd name="connsiteX34" fmla="*/ 81626 w 268704"/>
                <a:gd name="connsiteY34" fmla="*/ 202276 h 266265"/>
                <a:gd name="connsiteX35" fmla="*/ 88198 w 268704"/>
                <a:gd name="connsiteY35" fmla="*/ 216278 h 266265"/>
                <a:gd name="connsiteX36" fmla="*/ 106867 w 268704"/>
                <a:gd name="connsiteY36" fmla="*/ 215325 h 266265"/>
                <a:gd name="connsiteX37" fmla="*/ 112487 w 268704"/>
                <a:gd name="connsiteY37" fmla="*/ 204562 h 266265"/>
                <a:gd name="connsiteX38" fmla="*/ 117154 w 268704"/>
                <a:gd name="connsiteY38" fmla="*/ 202276 h 266265"/>
                <a:gd name="connsiteX39" fmla="*/ 137252 w 268704"/>
                <a:gd name="connsiteY39" fmla="*/ 200847 h 266265"/>
                <a:gd name="connsiteX40" fmla="*/ 148968 w 268704"/>
                <a:gd name="connsiteY40" fmla="*/ 201800 h 266265"/>
                <a:gd name="connsiteX41" fmla="*/ 158302 w 268704"/>
                <a:gd name="connsiteY41" fmla="*/ 192465 h 266265"/>
                <a:gd name="connsiteX42" fmla="*/ 173256 w 268704"/>
                <a:gd name="connsiteY42" fmla="*/ 190179 h 266265"/>
                <a:gd name="connsiteX43" fmla="*/ 177447 w 268704"/>
                <a:gd name="connsiteY43" fmla="*/ 167700 h 266265"/>
                <a:gd name="connsiteX44" fmla="*/ 181162 w 268704"/>
                <a:gd name="connsiteY44" fmla="*/ 143411 h 266265"/>
                <a:gd name="connsiteX45" fmla="*/ 195640 w 268704"/>
                <a:gd name="connsiteY45" fmla="*/ 126076 h 266265"/>
                <a:gd name="connsiteX46" fmla="*/ 188115 w 268704"/>
                <a:gd name="connsiteY46" fmla="*/ 83975 h 266265"/>
                <a:gd name="connsiteX47" fmla="*/ 168113 w 268704"/>
                <a:gd name="connsiteY47" fmla="*/ 89405 h 266265"/>
                <a:gd name="connsiteX48" fmla="*/ 65243 w 268704"/>
                <a:gd name="connsiteY48" fmla="*/ 211039 h 266265"/>
                <a:gd name="connsiteX49" fmla="*/ 50288 w 268704"/>
                <a:gd name="connsiteY49" fmla="*/ 215230 h 266265"/>
                <a:gd name="connsiteX50" fmla="*/ 47907 w 268704"/>
                <a:gd name="connsiteY50" fmla="*/ 236280 h 266265"/>
                <a:gd name="connsiteX51" fmla="*/ 56766 w 268704"/>
                <a:gd name="connsiteY51" fmla="*/ 232089 h 266265"/>
                <a:gd name="connsiteX52" fmla="*/ 70291 w 268704"/>
                <a:gd name="connsiteY52" fmla="*/ 226946 h 266265"/>
                <a:gd name="connsiteX53" fmla="*/ 81054 w 268704"/>
                <a:gd name="connsiteY53" fmla="*/ 212944 h 266265"/>
                <a:gd name="connsiteX54" fmla="*/ 65243 w 268704"/>
                <a:gd name="connsiteY54" fmla="*/ 211039 h 266265"/>
                <a:gd name="connsiteX55" fmla="*/ 32953 w 268704"/>
                <a:gd name="connsiteY55" fmla="*/ 229327 h 266265"/>
                <a:gd name="connsiteX56" fmla="*/ 22190 w 268704"/>
                <a:gd name="connsiteY56" fmla="*/ 221326 h 266265"/>
                <a:gd name="connsiteX57" fmla="*/ 7712 w 268704"/>
                <a:gd name="connsiteY57" fmla="*/ 224564 h 266265"/>
                <a:gd name="connsiteX58" fmla="*/ 1139 w 268704"/>
                <a:gd name="connsiteY58" fmla="*/ 235804 h 266265"/>
                <a:gd name="connsiteX59" fmla="*/ 9998 w 268704"/>
                <a:gd name="connsiteY59" fmla="*/ 231137 h 266265"/>
                <a:gd name="connsiteX60" fmla="*/ 12379 w 268704"/>
                <a:gd name="connsiteY60" fmla="*/ 247043 h 266265"/>
                <a:gd name="connsiteX61" fmla="*/ 18475 w 268704"/>
                <a:gd name="connsiteY61" fmla="*/ 266189 h 266265"/>
                <a:gd name="connsiteX62" fmla="*/ 36287 w 268704"/>
                <a:gd name="connsiteY62" fmla="*/ 239519 h 266265"/>
                <a:gd name="connsiteX63" fmla="*/ 32953 w 268704"/>
                <a:gd name="connsiteY63" fmla="*/ 229327 h 26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68704" h="266265">
                  <a:moveTo>
                    <a:pt x="254219" y="25397"/>
                  </a:moveTo>
                  <a:cubicBezTo>
                    <a:pt x="250980" y="21206"/>
                    <a:pt x="245361" y="27778"/>
                    <a:pt x="238312" y="29111"/>
                  </a:cubicBezTo>
                  <a:cubicBezTo>
                    <a:pt x="231263" y="30540"/>
                    <a:pt x="209261" y="12252"/>
                    <a:pt x="203641" y="3870"/>
                  </a:cubicBezTo>
                  <a:cubicBezTo>
                    <a:pt x="198021" y="-4512"/>
                    <a:pt x="188687" y="2441"/>
                    <a:pt x="193354" y="8537"/>
                  </a:cubicBezTo>
                  <a:cubicBezTo>
                    <a:pt x="198021" y="14633"/>
                    <a:pt x="192402" y="16443"/>
                    <a:pt x="192402" y="24920"/>
                  </a:cubicBezTo>
                  <a:cubicBezTo>
                    <a:pt x="192402" y="33302"/>
                    <a:pt x="186782" y="33302"/>
                    <a:pt x="187734" y="38922"/>
                  </a:cubicBezTo>
                  <a:cubicBezTo>
                    <a:pt x="188687" y="44542"/>
                    <a:pt x="180210" y="43589"/>
                    <a:pt x="174590" y="44542"/>
                  </a:cubicBezTo>
                  <a:cubicBezTo>
                    <a:pt x="168970" y="45494"/>
                    <a:pt x="175066" y="51114"/>
                    <a:pt x="168494" y="53876"/>
                  </a:cubicBezTo>
                  <a:cubicBezTo>
                    <a:pt x="161921" y="56639"/>
                    <a:pt x="162398" y="61306"/>
                    <a:pt x="165731" y="63211"/>
                  </a:cubicBezTo>
                  <a:cubicBezTo>
                    <a:pt x="168970" y="65116"/>
                    <a:pt x="166684" y="71117"/>
                    <a:pt x="165731" y="75403"/>
                  </a:cubicBezTo>
                  <a:cubicBezTo>
                    <a:pt x="164779" y="79594"/>
                    <a:pt x="169922" y="76355"/>
                    <a:pt x="173733" y="72164"/>
                  </a:cubicBezTo>
                  <a:cubicBezTo>
                    <a:pt x="177447" y="67973"/>
                    <a:pt x="181353" y="74165"/>
                    <a:pt x="182114" y="70259"/>
                  </a:cubicBezTo>
                  <a:cubicBezTo>
                    <a:pt x="183067" y="65592"/>
                    <a:pt x="172304" y="63211"/>
                    <a:pt x="172780" y="58544"/>
                  </a:cubicBezTo>
                  <a:cubicBezTo>
                    <a:pt x="173256" y="53876"/>
                    <a:pt x="180305" y="59972"/>
                    <a:pt x="185925" y="57115"/>
                  </a:cubicBezTo>
                  <a:cubicBezTo>
                    <a:pt x="191544" y="54353"/>
                    <a:pt x="202784" y="56639"/>
                    <a:pt x="209737" y="62735"/>
                  </a:cubicBezTo>
                  <a:cubicBezTo>
                    <a:pt x="216786" y="68831"/>
                    <a:pt x="218595" y="66449"/>
                    <a:pt x="220024" y="59020"/>
                  </a:cubicBezTo>
                  <a:cubicBezTo>
                    <a:pt x="221453" y="51495"/>
                    <a:pt x="232216" y="48257"/>
                    <a:pt x="242979" y="48257"/>
                  </a:cubicBezTo>
                  <a:cubicBezTo>
                    <a:pt x="253743" y="48257"/>
                    <a:pt x="254695" y="43113"/>
                    <a:pt x="251361" y="40732"/>
                  </a:cubicBezTo>
                  <a:cubicBezTo>
                    <a:pt x="248123" y="38446"/>
                    <a:pt x="269173" y="24825"/>
                    <a:pt x="268697" y="21110"/>
                  </a:cubicBezTo>
                  <a:cubicBezTo>
                    <a:pt x="268220" y="17396"/>
                    <a:pt x="257457" y="29588"/>
                    <a:pt x="254219" y="25397"/>
                  </a:cubicBezTo>
                  <a:close/>
                  <a:moveTo>
                    <a:pt x="168113" y="89405"/>
                  </a:moveTo>
                  <a:cubicBezTo>
                    <a:pt x="163445" y="91786"/>
                    <a:pt x="160112" y="106264"/>
                    <a:pt x="165351" y="110455"/>
                  </a:cubicBezTo>
                  <a:cubicBezTo>
                    <a:pt x="170494" y="114646"/>
                    <a:pt x="156969" y="122647"/>
                    <a:pt x="157350" y="131505"/>
                  </a:cubicBezTo>
                  <a:cubicBezTo>
                    <a:pt x="157826" y="140363"/>
                    <a:pt x="148968" y="140363"/>
                    <a:pt x="147539" y="146936"/>
                  </a:cubicBezTo>
                  <a:cubicBezTo>
                    <a:pt x="146110" y="153508"/>
                    <a:pt x="140967" y="152079"/>
                    <a:pt x="133061" y="158175"/>
                  </a:cubicBezTo>
                  <a:cubicBezTo>
                    <a:pt x="125155" y="164271"/>
                    <a:pt x="120869" y="157223"/>
                    <a:pt x="122774" y="153032"/>
                  </a:cubicBezTo>
                  <a:cubicBezTo>
                    <a:pt x="124679" y="148841"/>
                    <a:pt x="110582" y="155413"/>
                    <a:pt x="111058" y="165700"/>
                  </a:cubicBezTo>
                  <a:cubicBezTo>
                    <a:pt x="111534" y="175987"/>
                    <a:pt x="98009" y="176939"/>
                    <a:pt x="101247" y="181607"/>
                  </a:cubicBezTo>
                  <a:cubicBezTo>
                    <a:pt x="104486" y="186274"/>
                    <a:pt x="90960" y="189036"/>
                    <a:pt x="91436" y="184845"/>
                  </a:cubicBezTo>
                  <a:cubicBezTo>
                    <a:pt x="91913" y="180654"/>
                    <a:pt x="83054" y="183035"/>
                    <a:pt x="72291" y="187226"/>
                  </a:cubicBezTo>
                  <a:cubicBezTo>
                    <a:pt x="61528" y="191417"/>
                    <a:pt x="54956" y="182559"/>
                    <a:pt x="48860" y="188655"/>
                  </a:cubicBezTo>
                  <a:cubicBezTo>
                    <a:pt x="42764" y="194751"/>
                    <a:pt x="32477" y="205514"/>
                    <a:pt x="24571" y="206943"/>
                  </a:cubicBezTo>
                  <a:cubicBezTo>
                    <a:pt x="16665" y="208372"/>
                    <a:pt x="21237" y="217992"/>
                    <a:pt x="24571" y="216278"/>
                  </a:cubicBezTo>
                  <a:cubicBezTo>
                    <a:pt x="30191" y="213420"/>
                    <a:pt x="39049" y="216278"/>
                    <a:pt x="41906" y="212087"/>
                  </a:cubicBezTo>
                  <a:cubicBezTo>
                    <a:pt x="44669" y="207896"/>
                    <a:pt x="67624" y="202752"/>
                    <a:pt x="81626" y="202276"/>
                  </a:cubicBezTo>
                  <a:cubicBezTo>
                    <a:pt x="95628" y="201800"/>
                    <a:pt x="87245" y="208848"/>
                    <a:pt x="88198" y="216278"/>
                  </a:cubicBezTo>
                  <a:cubicBezTo>
                    <a:pt x="89151" y="223802"/>
                    <a:pt x="100866" y="222374"/>
                    <a:pt x="106867" y="215325"/>
                  </a:cubicBezTo>
                  <a:cubicBezTo>
                    <a:pt x="112963" y="208277"/>
                    <a:pt x="117630" y="208753"/>
                    <a:pt x="112487" y="204562"/>
                  </a:cubicBezTo>
                  <a:cubicBezTo>
                    <a:pt x="107343" y="200371"/>
                    <a:pt x="113439" y="196656"/>
                    <a:pt x="117154" y="202276"/>
                  </a:cubicBezTo>
                  <a:cubicBezTo>
                    <a:pt x="120869" y="207896"/>
                    <a:pt x="132585" y="208372"/>
                    <a:pt x="137252" y="200847"/>
                  </a:cubicBezTo>
                  <a:cubicBezTo>
                    <a:pt x="141919" y="193322"/>
                    <a:pt x="143348" y="202276"/>
                    <a:pt x="148968" y="201800"/>
                  </a:cubicBezTo>
                  <a:cubicBezTo>
                    <a:pt x="154587" y="201323"/>
                    <a:pt x="157826" y="187322"/>
                    <a:pt x="158302" y="192465"/>
                  </a:cubicBezTo>
                  <a:cubicBezTo>
                    <a:pt x="158778" y="197609"/>
                    <a:pt x="167636" y="196180"/>
                    <a:pt x="173256" y="190179"/>
                  </a:cubicBezTo>
                  <a:cubicBezTo>
                    <a:pt x="178876" y="184083"/>
                    <a:pt x="173733" y="173320"/>
                    <a:pt x="177447" y="167700"/>
                  </a:cubicBezTo>
                  <a:cubicBezTo>
                    <a:pt x="181162" y="162080"/>
                    <a:pt x="184972" y="150365"/>
                    <a:pt x="181162" y="143411"/>
                  </a:cubicBezTo>
                  <a:cubicBezTo>
                    <a:pt x="177447" y="136363"/>
                    <a:pt x="189544" y="131696"/>
                    <a:pt x="195640" y="126076"/>
                  </a:cubicBezTo>
                  <a:cubicBezTo>
                    <a:pt x="201736" y="120456"/>
                    <a:pt x="188592" y="92357"/>
                    <a:pt x="188115" y="83975"/>
                  </a:cubicBezTo>
                  <a:cubicBezTo>
                    <a:pt x="187829" y="75403"/>
                    <a:pt x="172780" y="87119"/>
                    <a:pt x="168113" y="89405"/>
                  </a:cubicBezTo>
                  <a:close/>
                  <a:moveTo>
                    <a:pt x="65243" y="211039"/>
                  </a:moveTo>
                  <a:cubicBezTo>
                    <a:pt x="63338" y="216182"/>
                    <a:pt x="57718" y="213896"/>
                    <a:pt x="50288" y="215230"/>
                  </a:cubicBezTo>
                  <a:cubicBezTo>
                    <a:pt x="42764" y="216659"/>
                    <a:pt x="42573" y="234470"/>
                    <a:pt x="47907" y="236280"/>
                  </a:cubicBezTo>
                  <a:cubicBezTo>
                    <a:pt x="52098" y="237709"/>
                    <a:pt x="55432" y="237709"/>
                    <a:pt x="56766" y="232089"/>
                  </a:cubicBezTo>
                  <a:cubicBezTo>
                    <a:pt x="58099" y="226469"/>
                    <a:pt x="65624" y="224564"/>
                    <a:pt x="70291" y="226946"/>
                  </a:cubicBezTo>
                  <a:cubicBezTo>
                    <a:pt x="74958" y="229327"/>
                    <a:pt x="81054" y="219897"/>
                    <a:pt x="81054" y="212944"/>
                  </a:cubicBezTo>
                  <a:cubicBezTo>
                    <a:pt x="81150" y="205895"/>
                    <a:pt x="67148" y="205895"/>
                    <a:pt x="65243" y="211039"/>
                  </a:cubicBezTo>
                  <a:close/>
                  <a:moveTo>
                    <a:pt x="32953" y="229327"/>
                  </a:moveTo>
                  <a:cubicBezTo>
                    <a:pt x="32953" y="224660"/>
                    <a:pt x="22666" y="225612"/>
                    <a:pt x="22190" y="221326"/>
                  </a:cubicBezTo>
                  <a:cubicBezTo>
                    <a:pt x="21713" y="217135"/>
                    <a:pt x="14665" y="219421"/>
                    <a:pt x="7712" y="224564"/>
                  </a:cubicBezTo>
                  <a:cubicBezTo>
                    <a:pt x="663" y="229708"/>
                    <a:pt x="-1623" y="230660"/>
                    <a:pt x="1139" y="235804"/>
                  </a:cubicBezTo>
                  <a:cubicBezTo>
                    <a:pt x="3997" y="240947"/>
                    <a:pt x="8188" y="236280"/>
                    <a:pt x="9998" y="231137"/>
                  </a:cubicBezTo>
                  <a:cubicBezTo>
                    <a:pt x="11903" y="225993"/>
                    <a:pt x="16570" y="238661"/>
                    <a:pt x="12379" y="247043"/>
                  </a:cubicBezTo>
                  <a:cubicBezTo>
                    <a:pt x="8188" y="255425"/>
                    <a:pt x="12951" y="267332"/>
                    <a:pt x="18475" y="266189"/>
                  </a:cubicBezTo>
                  <a:cubicBezTo>
                    <a:pt x="23142" y="265236"/>
                    <a:pt x="29238" y="248377"/>
                    <a:pt x="36287" y="239519"/>
                  </a:cubicBezTo>
                  <a:cubicBezTo>
                    <a:pt x="43240" y="230660"/>
                    <a:pt x="32953" y="233994"/>
                    <a:pt x="32953" y="22932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CCA27EE-3633-AAFE-A20B-972228AD53F3}"/>
                </a:ext>
              </a:extLst>
            </p:cNvPr>
            <p:cNvSpPr/>
            <p:nvPr/>
          </p:nvSpPr>
          <p:spPr>
            <a:xfrm>
              <a:off x="7828678" y="2537653"/>
              <a:ext cx="1737687" cy="1193745"/>
            </a:xfrm>
            <a:custGeom>
              <a:avLst/>
              <a:gdLst>
                <a:gd name="connsiteX0" fmla="*/ 944975 w 947252"/>
                <a:gd name="connsiteY0" fmla="*/ 115976 h 650736"/>
                <a:gd name="connsiteX1" fmla="*/ 932307 w 947252"/>
                <a:gd name="connsiteY1" fmla="*/ 112738 h 650736"/>
                <a:gd name="connsiteX2" fmla="*/ 916876 w 947252"/>
                <a:gd name="connsiteY2" fmla="*/ 118358 h 650736"/>
                <a:gd name="connsiteX3" fmla="*/ 902875 w 947252"/>
                <a:gd name="connsiteY3" fmla="*/ 121596 h 650736"/>
                <a:gd name="connsiteX4" fmla="*/ 887444 w 947252"/>
                <a:gd name="connsiteY4" fmla="*/ 115500 h 650736"/>
                <a:gd name="connsiteX5" fmla="*/ 884206 w 947252"/>
                <a:gd name="connsiteY5" fmla="*/ 101975 h 650736"/>
                <a:gd name="connsiteX6" fmla="*/ 872966 w 947252"/>
                <a:gd name="connsiteY6" fmla="*/ 94450 h 650736"/>
                <a:gd name="connsiteX7" fmla="*/ 857059 w 947252"/>
                <a:gd name="connsiteY7" fmla="*/ 87401 h 650736"/>
                <a:gd name="connsiteX8" fmla="*/ 841629 w 947252"/>
                <a:gd name="connsiteY8" fmla="*/ 81782 h 650736"/>
                <a:gd name="connsiteX9" fmla="*/ 835533 w 947252"/>
                <a:gd name="connsiteY9" fmla="*/ 72923 h 650736"/>
                <a:gd name="connsiteX10" fmla="*/ 827532 w 947252"/>
                <a:gd name="connsiteY10" fmla="*/ 53778 h 650736"/>
                <a:gd name="connsiteX11" fmla="*/ 818197 w 947252"/>
                <a:gd name="connsiteY11" fmla="*/ 35109 h 650736"/>
                <a:gd name="connsiteX12" fmla="*/ 810673 w 947252"/>
                <a:gd name="connsiteY12" fmla="*/ 20631 h 650736"/>
                <a:gd name="connsiteX13" fmla="*/ 800386 w 947252"/>
                <a:gd name="connsiteY13" fmla="*/ 8915 h 650736"/>
                <a:gd name="connsiteX14" fmla="*/ 781240 w 947252"/>
                <a:gd name="connsiteY14" fmla="*/ 3296 h 650736"/>
                <a:gd name="connsiteX15" fmla="*/ 763429 w 947252"/>
                <a:gd name="connsiteY15" fmla="*/ 533 h 650736"/>
                <a:gd name="connsiteX16" fmla="*/ 740092 w 947252"/>
                <a:gd name="connsiteY16" fmla="*/ 2438 h 650736"/>
                <a:gd name="connsiteX17" fmla="*/ 719995 w 947252"/>
                <a:gd name="connsiteY17" fmla="*/ 9011 h 650736"/>
                <a:gd name="connsiteX18" fmla="*/ 721423 w 947252"/>
                <a:gd name="connsiteY18" fmla="*/ 17393 h 650736"/>
                <a:gd name="connsiteX19" fmla="*/ 726091 w 947252"/>
                <a:gd name="connsiteY19" fmla="*/ 28632 h 650736"/>
                <a:gd name="connsiteX20" fmla="*/ 719042 w 947252"/>
                <a:gd name="connsiteY20" fmla="*/ 36538 h 650736"/>
                <a:gd name="connsiteX21" fmla="*/ 709231 w 947252"/>
                <a:gd name="connsiteY21" fmla="*/ 51492 h 650736"/>
                <a:gd name="connsiteX22" fmla="*/ 701707 w 947252"/>
                <a:gd name="connsiteY22" fmla="*/ 67875 h 650736"/>
                <a:gd name="connsiteX23" fmla="*/ 694658 w 947252"/>
                <a:gd name="connsiteY23" fmla="*/ 74924 h 650736"/>
                <a:gd name="connsiteX24" fmla="*/ 679704 w 947252"/>
                <a:gd name="connsiteY24" fmla="*/ 82829 h 650736"/>
                <a:gd name="connsiteX25" fmla="*/ 664273 w 947252"/>
                <a:gd name="connsiteY25" fmla="*/ 78638 h 650736"/>
                <a:gd name="connsiteX26" fmla="*/ 660749 w 947252"/>
                <a:gd name="connsiteY26" fmla="*/ 75971 h 650736"/>
                <a:gd name="connsiteX27" fmla="*/ 648081 w 947252"/>
                <a:gd name="connsiteY27" fmla="*/ 101308 h 650736"/>
                <a:gd name="connsiteX28" fmla="*/ 647033 w 947252"/>
                <a:gd name="connsiteY28" fmla="*/ 109499 h 650736"/>
                <a:gd name="connsiteX29" fmla="*/ 645033 w 947252"/>
                <a:gd name="connsiteY29" fmla="*/ 117691 h 650736"/>
                <a:gd name="connsiteX30" fmla="*/ 661321 w 947252"/>
                <a:gd name="connsiteY30" fmla="*/ 118739 h 650736"/>
                <a:gd name="connsiteX31" fmla="*/ 676561 w 947252"/>
                <a:gd name="connsiteY31" fmla="*/ 120739 h 650736"/>
                <a:gd name="connsiteX32" fmla="*/ 691801 w 947252"/>
                <a:gd name="connsiteY32" fmla="*/ 118739 h 650736"/>
                <a:gd name="connsiteX33" fmla="*/ 712184 w 947252"/>
                <a:gd name="connsiteY33" fmla="*/ 140170 h 650736"/>
                <a:gd name="connsiteX34" fmla="*/ 695897 w 947252"/>
                <a:gd name="connsiteY34" fmla="*/ 142170 h 650736"/>
                <a:gd name="connsiteX35" fmla="*/ 675513 w 947252"/>
                <a:gd name="connsiteY35" fmla="*/ 146266 h 650736"/>
                <a:gd name="connsiteX36" fmla="*/ 656177 w 947252"/>
                <a:gd name="connsiteY36" fmla="*/ 154457 h 650736"/>
                <a:gd name="connsiteX37" fmla="*/ 641890 w 947252"/>
                <a:gd name="connsiteY37" fmla="*/ 167697 h 650736"/>
                <a:gd name="connsiteX38" fmla="*/ 618458 w 947252"/>
                <a:gd name="connsiteY38" fmla="*/ 174841 h 650736"/>
                <a:gd name="connsiteX39" fmla="*/ 593026 w 947252"/>
                <a:gd name="connsiteY39" fmla="*/ 176841 h 650736"/>
                <a:gd name="connsiteX40" fmla="*/ 577691 w 947252"/>
                <a:gd name="connsiteY40" fmla="*/ 180937 h 650736"/>
                <a:gd name="connsiteX41" fmla="*/ 581787 w 947252"/>
                <a:gd name="connsiteY41" fmla="*/ 199320 h 650736"/>
                <a:gd name="connsiteX42" fmla="*/ 562451 w 947252"/>
                <a:gd name="connsiteY42" fmla="*/ 214560 h 650736"/>
                <a:gd name="connsiteX43" fmla="*/ 533876 w 947252"/>
                <a:gd name="connsiteY43" fmla="*/ 226847 h 650736"/>
                <a:gd name="connsiteX44" fmla="*/ 498253 w 947252"/>
                <a:gd name="connsiteY44" fmla="*/ 227895 h 650736"/>
                <a:gd name="connsiteX45" fmla="*/ 470725 w 947252"/>
                <a:gd name="connsiteY45" fmla="*/ 242183 h 650736"/>
                <a:gd name="connsiteX46" fmla="*/ 458533 w 947252"/>
                <a:gd name="connsiteY46" fmla="*/ 236087 h 650736"/>
                <a:gd name="connsiteX47" fmla="*/ 442246 w 947252"/>
                <a:gd name="connsiteY47" fmla="*/ 231991 h 650736"/>
                <a:gd name="connsiteX48" fmla="*/ 424910 w 947252"/>
                <a:gd name="connsiteY48" fmla="*/ 227895 h 650736"/>
                <a:gd name="connsiteX49" fmla="*/ 396335 w 947252"/>
                <a:gd name="connsiteY49" fmla="*/ 221799 h 650736"/>
                <a:gd name="connsiteX50" fmla="*/ 358616 w 947252"/>
                <a:gd name="connsiteY50" fmla="*/ 220751 h 650736"/>
                <a:gd name="connsiteX51" fmla="*/ 338233 w 947252"/>
                <a:gd name="connsiteY51" fmla="*/ 218751 h 650736"/>
                <a:gd name="connsiteX52" fmla="*/ 329089 w 947252"/>
                <a:gd name="connsiteY52" fmla="*/ 202463 h 650736"/>
                <a:gd name="connsiteX53" fmla="*/ 316897 w 947252"/>
                <a:gd name="connsiteY53" fmla="*/ 189224 h 650736"/>
                <a:gd name="connsiteX54" fmla="*/ 306705 w 947252"/>
                <a:gd name="connsiteY54" fmla="*/ 182080 h 650736"/>
                <a:gd name="connsiteX55" fmla="*/ 294799 w 947252"/>
                <a:gd name="connsiteY55" fmla="*/ 174936 h 650736"/>
                <a:gd name="connsiteX56" fmla="*/ 259175 w 947252"/>
                <a:gd name="connsiteY56" fmla="*/ 166173 h 650736"/>
                <a:gd name="connsiteX57" fmla="*/ 262699 w 947252"/>
                <a:gd name="connsiteY57" fmla="*/ 153219 h 650736"/>
                <a:gd name="connsiteX58" fmla="*/ 263652 w 947252"/>
                <a:gd name="connsiteY58" fmla="*/ 137312 h 650736"/>
                <a:gd name="connsiteX59" fmla="*/ 255270 w 947252"/>
                <a:gd name="connsiteY59" fmla="*/ 125311 h 650736"/>
                <a:gd name="connsiteX60" fmla="*/ 241649 w 947252"/>
                <a:gd name="connsiteY60" fmla="*/ 114262 h 650736"/>
                <a:gd name="connsiteX61" fmla="*/ 227457 w 947252"/>
                <a:gd name="connsiteY61" fmla="*/ 106451 h 650736"/>
                <a:gd name="connsiteX62" fmla="*/ 216122 w 947252"/>
                <a:gd name="connsiteY62" fmla="*/ 91878 h 650736"/>
                <a:gd name="connsiteX63" fmla="*/ 215646 w 947252"/>
                <a:gd name="connsiteY63" fmla="*/ 89973 h 650736"/>
                <a:gd name="connsiteX64" fmla="*/ 209645 w 947252"/>
                <a:gd name="connsiteY64" fmla="*/ 89021 h 650736"/>
                <a:gd name="connsiteX65" fmla="*/ 205454 w 947252"/>
                <a:gd name="connsiteY65" fmla="*/ 86544 h 650736"/>
                <a:gd name="connsiteX66" fmla="*/ 199930 w 947252"/>
                <a:gd name="connsiteY66" fmla="*/ 96736 h 650736"/>
                <a:gd name="connsiteX67" fmla="*/ 193167 w 947252"/>
                <a:gd name="connsiteY67" fmla="*/ 105499 h 650736"/>
                <a:gd name="connsiteX68" fmla="*/ 182785 w 947252"/>
                <a:gd name="connsiteY68" fmla="*/ 117500 h 650736"/>
                <a:gd name="connsiteX69" fmla="*/ 185071 w 947252"/>
                <a:gd name="connsiteY69" fmla="*/ 130169 h 650736"/>
                <a:gd name="connsiteX70" fmla="*/ 170212 w 947252"/>
                <a:gd name="connsiteY70" fmla="*/ 135693 h 650736"/>
                <a:gd name="connsiteX71" fmla="*/ 155638 w 947252"/>
                <a:gd name="connsiteY71" fmla="*/ 134360 h 650736"/>
                <a:gd name="connsiteX72" fmla="*/ 144971 w 947252"/>
                <a:gd name="connsiteY72" fmla="*/ 134360 h 650736"/>
                <a:gd name="connsiteX73" fmla="*/ 135255 w 947252"/>
                <a:gd name="connsiteY73" fmla="*/ 164744 h 650736"/>
                <a:gd name="connsiteX74" fmla="*/ 135255 w 947252"/>
                <a:gd name="connsiteY74" fmla="*/ 172174 h 650736"/>
                <a:gd name="connsiteX75" fmla="*/ 123920 w 947252"/>
                <a:gd name="connsiteY75" fmla="*/ 169221 h 650736"/>
                <a:gd name="connsiteX76" fmla="*/ 109061 w 947252"/>
                <a:gd name="connsiteY76" fmla="*/ 172174 h 650736"/>
                <a:gd name="connsiteX77" fmla="*/ 100013 w 947252"/>
                <a:gd name="connsiteY77" fmla="*/ 178365 h 650736"/>
                <a:gd name="connsiteX78" fmla="*/ 103537 w 947252"/>
                <a:gd name="connsiteY78" fmla="*/ 192081 h 650736"/>
                <a:gd name="connsiteX79" fmla="*/ 109823 w 947252"/>
                <a:gd name="connsiteY79" fmla="*/ 209607 h 650736"/>
                <a:gd name="connsiteX80" fmla="*/ 101441 w 947252"/>
                <a:gd name="connsiteY80" fmla="*/ 221513 h 650736"/>
                <a:gd name="connsiteX81" fmla="*/ 100393 w 947252"/>
                <a:gd name="connsiteY81" fmla="*/ 231324 h 650736"/>
                <a:gd name="connsiteX82" fmla="*/ 86392 w 947252"/>
                <a:gd name="connsiteY82" fmla="*/ 238373 h 650736"/>
                <a:gd name="connsiteX83" fmla="*/ 74104 w 947252"/>
                <a:gd name="connsiteY83" fmla="*/ 245421 h 650736"/>
                <a:gd name="connsiteX84" fmla="*/ 61436 w 947252"/>
                <a:gd name="connsiteY84" fmla="*/ 252470 h 650736"/>
                <a:gd name="connsiteX85" fmla="*/ 47054 w 947252"/>
                <a:gd name="connsiteY85" fmla="*/ 256661 h 650736"/>
                <a:gd name="connsiteX86" fmla="*/ 37624 w 947252"/>
                <a:gd name="connsiteY86" fmla="*/ 262947 h 650736"/>
                <a:gd name="connsiteX87" fmla="*/ 27813 w 947252"/>
                <a:gd name="connsiteY87" fmla="*/ 259804 h 650736"/>
                <a:gd name="connsiteX88" fmla="*/ 18383 w 947252"/>
                <a:gd name="connsiteY88" fmla="*/ 262947 h 650736"/>
                <a:gd name="connsiteX89" fmla="*/ 9620 w 947252"/>
                <a:gd name="connsiteY89" fmla="*/ 268567 h 650736"/>
                <a:gd name="connsiteX90" fmla="*/ 2572 w 947252"/>
                <a:gd name="connsiteY90" fmla="*/ 272758 h 650736"/>
                <a:gd name="connsiteX91" fmla="*/ 0 w 947252"/>
                <a:gd name="connsiteY91" fmla="*/ 280568 h 650736"/>
                <a:gd name="connsiteX92" fmla="*/ 0 w 947252"/>
                <a:gd name="connsiteY92" fmla="*/ 280568 h 650736"/>
                <a:gd name="connsiteX93" fmla="*/ 2476 w 947252"/>
                <a:gd name="connsiteY93" fmla="*/ 294284 h 650736"/>
                <a:gd name="connsiteX94" fmla="*/ 18097 w 947252"/>
                <a:gd name="connsiteY94" fmla="*/ 304286 h 650736"/>
                <a:gd name="connsiteX95" fmla="*/ 21241 w 947252"/>
                <a:gd name="connsiteY95" fmla="*/ 325526 h 650736"/>
                <a:gd name="connsiteX96" fmla="*/ 20764 w 947252"/>
                <a:gd name="connsiteY96" fmla="*/ 325526 h 650736"/>
                <a:gd name="connsiteX97" fmla="*/ 35147 w 947252"/>
                <a:gd name="connsiteY97" fmla="*/ 337242 h 650736"/>
                <a:gd name="connsiteX98" fmla="*/ 43243 w 947252"/>
                <a:gd name="connsiteY98" fmla="*/ 349148 h 650736"/>
                <a:gd name="connsiteX99" fmla="*/ 55626 w 947252"/>
                <a:gd name="connsiteY99" fmla="*/ 355721 h 650736"/>
                <a:gd name="connsiteX100" fmla="*/ 56197 w 947252"/>
                <a:gd name="connsiteY100" fmla="*/ 354197 h 650736"/>
                <a:gd name="connsiteX101" fmla="*/ 62389 w 947252"/>
                <a:gd name="connsiteY101" fmla="*/ 353530 h 650736"/>
                <a:gd name="connsiteX102" fmla="*/ 66008 w 947252"/>
                <a:gd name="connsiteY102" fmla="*/ 356578 h 650736"/>
                <a:gd name="connsiteX103" fmla="*/ 83915 w 947252"/>
                <a:gd name="connsiteY103" fmla="*/ 346291 h 650736"/>
                <a:gd name="connsiteX104" fmla="*/ 102108 w 947252"/>
                <a:gd name="connsiteY104" fmla="*/ 361340 h 650736"/>
                <a:gd name="connsiteX105" fmla="*/ 86296 w 947252"/>
                <a:gd name="connsiteY105" fmla="*/ 380295 h 650736"/>
                <a:gd name="connsiteX106" fmla="*/ 79534 w 947252"/>
                <a:gd name="connsiteY106" fmla="*/ 380962 h 650736"/>
                <a:gd name="connsiteX107" fmla="*/ 78581 w 947252"/>
                <a:gd name="connsiteY107" fmla="*/ 386582 h 650736"/>
                <a:gd name="connsiteX108" fmla="*/ 87344 w 947252"/>
                <a:gd name="connsiteY108" fmla="*/ 400298 h 650736"/>
                <a:gd name="connsiteX109" fmla="*/ 78010 w 947252"/>
                <a:gd name="connsiteY109" fmla="*/ 405917 h 650736"/>
                <a:gd name="connsiteX110" fmla="*/ 74295 w 947252"/>
                <a:gd name="connsiteY110" fmla="*/ 412775 h 650736"/>
                <a:gd name="connsiteX111" fmla="*/ 79915 w 947252"/>
                <a:gd name="connsiteY111" fmla="*/ 425253 h 650736"/>
                <a:gd name="connsiteX112" fmla="*/ 93059 w 947252"/>
                <a:gd name="connsiteY112" fmla="*/ 434588 h 650736"/>
                <a:gd name="connsiteX113" fmla="*/ 102394 w 947252"/>
                <a:gd name="connsiteY113" fmla="*/ 442684 h 650736"/>
                <a:gd name="connsiteX114" fmla="*/ 109252 w 947252"/>
                <a:gd name="connsiteY114" fmla="*/ 449542 h 650736"/>
                <a:gd name="connsiteX115" fmla="*/ 108966 w 947252"/>
                <a:gd name="connsiteY115" fmla="*/ 450494 h 650736"/>
                <a:gd name="connsiteX116" fmla="*/ 118681 w 947252"/>
                <a:gd name="connsiteY116" fmla="*/ 447542 h 650736"/>
                <a:gd name="connsiteX117" fmla="*/ 131350 w 947252"/>
                <a:gd name="connsiteY117" fmla="*/ 450018 h 650736"/>
                <a:gd name="connsiteX118" fmla="*/ 163639 w 947252"/>
                <a:gd name="connsiteY118" fmla="*/ 473545 h 650736"/>
                <a:gd name="connsiteX119" fmla="*/ 194119 w 947252"/>
                <a:gd name="connsiteY119" fmla="*/ 485832 h 650736"/>
                <a:gd name="connsiteX120" fmla="*/ 214789 w 947252"/>
                <a:gd name="connsiteY120" fmla="*/ 489642 h 650736"/>
                <a:gd name="connsiteX121" fmla="*/ 218408 w 947252"/>
                <a:gd name="connsiteY121" fmla="*/ 489737 h 650736"/>
                <a:gd name="connsiteX122" fmla="*/ 223552 w 947252"/>
                <a:gd name="connsiteY122" fmla="*/ 485832 h 650736"/>
                <a:gd name="connsiteX123" fmla="*/ 228600 w 947252"/>
                <a:gd name="connsiteY123" fmla="*/ 493928 h 650736"/>
                <a:gd name="connsiteX124" fmla="*/ 229457 w 947252"/>
                <a:gd name="connsiteY124" fmla="*/ 500882 h 650736"/>
                <a:gd name="connsiteX125" fmla="*/ 232981 w 947252"/>
                <a:gd name="connsiteY125" fmla="*/ 494214 h 650736"/>
                <a:gd name="connsiteX126" fmla="*/ 244221 w 947252"/>
                <a:gd name="connsiteY126" fmla="*/ 484403 h 650736"/>
                <a:gd name="connsiteX127" fmla="*/ 257175 w 947252"/>
                <a:gd name="connsiteY127" fmla="*/ 486499 h 650736"/>
                <a:gd name="connsiteX128" fmla="*/ 275463 w 947252"/>
                <a:gd name="connsiteY128" fmla="*/ 491452 h 650736"/>
                <a:gd name="connsiteX129" fmla="*/ 280988 w 947252"/>
                <a:gd name="connsiteY129" fmla="*/ 489547 h 650736"/>
                <a:gd name="connsiteX130" fmla="*/ 288512 w 947252"/>
                <a:gd name="connsiteY130" fmla="*/ 482689 h 650736"/>
                <a:gd name="connsiteX131" fmla="*/ 294799 w 947252"/>
                <a:gd name="connsiteY131" fmla="*/ 476402 h 650736"/>
                <a:gd name="connsiteX132" fmla="*/ 308515 w 947252"/>
                <a:gd name="connsiteY132" fmla="*/ 467639 h 650736"/>
                <a:gd name="connsiteX133" fmla="*/ 327279 w 947252"/>
                <a:gd name="connsiteY133" fmla="*/ 466973 h 650736"/>
                <a:gd name="connsiteX134" fmla="*/ 335375 w 947252"/>
                <a:gd name="connsiteY134" fmla="*/ 465734 h 650736"/>
                <a:gd name="connsiteX135" fmla="*/ 341662 w 947252"/>
                <a:gd name="connsiteY135" fmla="*/ 476307 h 650736"/>
                <a:gd name="connsiteX136" fmla="*/ 350710 w 947252"/>
                <a:gd name="connsiteY136" fmla="*/ 481260 h 650736"/>
                <a:gd name="connsiteX137" fmla="*/ 353377 w 947252"/>
                <a:gd name="connsiteY137" fmla="*/ 479736 h 650736"/>
                <a:gd name="connsiteX138" fmla="*/ 363855 w 947252"/>
                <a:gd name="connsiteY138" fmla="*/ 484308 h 650736"/>
                <a:gd name="connsiteX139" fmla="*/ 367379 w 947252"/>
                <a:gd name="connsiteY139" fmla="*/ 493071 h 650736"/>
                <a:gd name="connsiteX140" fmla="*/ 373666 w 947252"/>
                <a:gd name="connsiteY140" fmla="*/ 500786 h 650736"/>
                <a:gd name="connsiteX141" fmla="*/ 369856 w 947252"/>
                <a:gd name="connsiteY141" fmla="*/ 523932 h 650736"/>
                <a:gd name="connsiteX142" fmla="*/ 356902 w 947252"/>
                <a:gd name="connsiteY142" fmla="*/ 546030 h 650736"/>
                <a:gd name="connsiteX143" fmla="*/ 359664 w 947252"/>
                <a:gd name="connsiteY143" fmla="*/ 553745 h 650736"/>
                <a:gd name="connsiteX144" fmla="*/ 374047 w 947252"/>
                <a:gd name="connsiteY144" fmla="*/ 556508 h 650736"/>
                <a:gd name="connsiteX145" fmla="*/ 379000 w 947252"/>
                <a:gd name="connsiteY145" fmla="*/ 569462 h 650736"/>
                <a:gd name="connsiteX146" fmla="*/ 385000 w 947252"/>
                <a:gd name="connsiteY146" fmla="*/ 576510 h 650736"/>
                <a:gd name="connsiteX147" fmla="*/ 385000 w 947252"/>
                <a:gd name="connsiteY147" fmla="*/ 586988 h 650736"/>
                <a:gd name="connsiteX148" fmla="*/ 393763 w 947252"/>
                <a:gd name="connsiteY148" fmla="*/ 591179 h 650736"/>
                <a:gd name="connsiteX149" fmla="*/ 403574 w 947252"/>
                <a:gd name="connsiteY149" fmla="*/ 596417 h 650736"/>
                <a:gd name="connsiteX150" fmla="*/ 410718 w 947252"/>
                <a:gd name="connsiteY150" fmla="*/ 594893 h 650736"/>
                <a:gd name="connsiteX151" fmla="*/ 418529 w 947252"/>
                <a:gd name="connsiteY151" fmla="*/ 602323 h 650736"/>
                <a:gd name="connsiteX152" fmla="*/ 419195 w 947252"/>
                <a:gd name="connsiteY152" fmla="*/ 589845 h 650736"/>
                <a:gd name="connsiteX153" fmla="*/ 421672 w 947252"/>
                <a:gd name="connsiteY153" fmla="*/ 581749 h 650736"/>
                <a:gd name="connsiteX154" fmla="*/ 432244 w 947252"/>
                <a:gd name="connsiteY154" fmla="*/ 578034 h 650736"/>
                <a:gd name="connsiteX155" fmla="*/ 444151 w 947252"/>
                <a:gd name="connsiteY155" fmla="*/ 576796 h 650736"/>
                <a:gd name="connsiteX156" fmla="*/ 457867 w 947252"/>
                <a:gd name="connsiteY156" fmla="*/ 576796 h 650736"/>
                <a:gd name="connsiteX157" fmla="*/ 468439 w 947252"/>
                <a:gd name="connsiteY157" fmla="*/ 574891 h 650736"/>
                <a:gd name="connsiteX158" fmla="*/ 480917 w 947252"/>
                <a:gd name="connsiteY158" fmla="*/ 566795 h 650736"/>
                <a:gd name="connsiteX159" fmla="*/ 494062 w 947252"/>
                <a:gd name="connsiteY159" fmla="*/ 573653 h 650736"/>
                <a:gd name="connsiteX160" fmla="*/ 498443 w 947252"/>
                <a:gd name="connsiteY160" fmla="*/ 582987 h 650736"/>
                <a:gd name="connsiteX161" fmla="*/ 514064 w 947252"/>
                <a:gd name="connsiteY161" fmla="*/ 594893 h 650736"/>
                <a:gd name="connsiteX162" fmla="*/ 517303 w 947252"/>
                <a:gd name="connsiteY162" fmla="*/ 597465 h 650736"/>
                <a:gd name="connsiteX163" fmla="*/ 526923 w 947252"/>
                <a:gd name="connsiteY163" fmla="*/ 594893 h 650736"/>
                <a:gd name="connsiteX164" fmla="*/ 535591 w 947252"/>
                <a:gd name="connsiteY164" fmla="*/ 595370 h 650736"/>
                <a:gd name="connsiteX165" fmla="*/ 544735 w 947252"/>
                <a:gd name="connsiteY165" fmla="*/ 595370 h 650736"/>
                <a:gd name="connsiteX166" fmla="*/ 548926 w 947252"/>
                <a:gd name="connsiteY166" fmla="*/ 601942 h 650736"/>
                <a:gd name="connsiteX167" fmla="*/ 552450 w 947252"/>
                <a:gd name="connsiteY167" fmla="*/ 615753 h 650736"/>
                <a:gd name="connsiteX168" fmla="*/ 556641 w 947252"/>
                <a:gd name="connsiteY168" fmla="*/ 608990 h 650736"/>
                <a:gd name="connsiteX169" fmla="*/ 578834 w 947252"/>
                <a:gd name="connsiteY169" fmla="*/ 595655 h 650736"/>
                <a:gd name="connsiteX170" fmla="*/ 609695 w 947252"/>
                <a:gd name="connsiteY170" fmla="*/ 577653 h 650736"/>
                <a:gd name="connsiteX171" fmla="*/ 625126 w 947252"/>
                <a:gd name="connsiteY171" fmla="*/ 578129 h 650736"/>
                <a:gd name="connsiteX172" fmla="*/ 652463 w 947252"/>
                <a:gd name="connsiteY172" fmla="*/ 573653 h 650736"/>
                <a:gd name="connsiteX173" fmla="*/ 661797 w 947252"/>
                <a:gd name="connsiteY173" fmla="*/ 565461 h 650736"/>
                <a:gd name="connsiteX174" fmla="*/ 671131 w 947252"/>
                <a:gd name="connsiteY174" fmla="*/ 557936 h 650736"/>
                <a:gd name="connsiteX175" fmla="*/ 680275 w 947252"/>
                <a:gd name="connsiteY175" fmla="*/ 548316 h 650736"/>
                <a:gd name="connsiteX176" fmla="*/ 691039 w 947252"/>
                <a:gd name="connsiteY176" fmla="*/ 541553 h 650736"/>
                <a:gd name="connsiteX177" fmla="*/ 699040 w 947252"/>
                <a:gd name="connsiteY177" fmla="*/ 533838 h 650736"/>
                <a:gd name="connsiteX178" fmla="*/ 705802 w 947252"/>
                <a:gd name="connsiteY178" fmla="*/ 528028 h 650736"/>
                <a:gd name="connsiteX179" fmla="*/ 707898 w 947252"/>
                <a:gd name="connsiteY179" fmla="*/ 515836 h 650736"/>
                <a:gd name="connsiteX180" fmla="*/ 705802 w 947252"/>
                <a:gd name="connsiteY180" fmla="*/ 508121 h 650736"/>
                <a:gd name="connsiteX181" fmla="*/ 716756 w 947252"/>
                <a:gd name="connsiteY181" fmla="*/ 502977 h 650736"/>
                <a:gd name="connsiteX182" fmla="*/ 723995 w 947252"/>
                <a:gd name="connsiteY182" fmla="*/ 492023 h 650736"/>
                <a:gd name="connsiteX183" fmla="*/ 734282 w 947252"/>
                <a:gd name="connsiteY183" fmla="*/ 482403 h 650736"/>
                <a:gd name="connsiteX184" fmla="*/ 737521 w 947252"/>
                <a:gd name="connsiteY184" fmla="*/ 469544 h 650736"/>
                <a:gd name="connsiteX185" fmla="*/ 740092 w 947252"/>
                <a:gd name="connsiteY185" fmla="*/ 463448 h 650736"/>
                <a:gd name="connsiteX186" fmla="*/ 746855 w 947252"/>
                <a:gd name="connsiteY186" fmla="*/ 453828 h 650736"/>
                <a:gd name="connsiteX187" fmla="*/ 740283 w 947252"/>
                <a:gd name="connsiteY187" fmla="*/ 451923 h 650736"/>
                <a:gd name="connsiteX188" fmla="*/ 731139 w 947252"/>
                <a:gd name="connsiteY188" fmla="*/ 448685 h 650736"/>
                <a:gd name="connsiteX189" fmla="*/ 725519 w 947252"/>
                <a:gd name="connsiteY189" fmla="*/ 445446 h 650736"/>
                <a:gd name="connsiteX190" fmla="*/ 742093 w 947252"/>
                <a:gd name="connsiteY190" fmla="*/ 437255 h 650736"/>
                <a:gd name="connsiteX191" fmla="*/ 732472 w 947252"/>
                <a:gd name="connsiteY191" fmla="*/ 428587 h 650736"/>
                <a:gd name="connsiteX192" fmla="*/ 718471 w 947252"/>
                <a:gd name="connsiteY192" fmla="*/ 418300 h 650736"/>
                <a:gd name="connsiteX193" fmla="*/ 727329 w 947252"/>
                <a:gd name="connsiteY193" fmla="*/ 417824 h 650736"/>
                <a:gd name="connsiteX194" fmla="*/ 741331 w 947252"/>
                <a:gd name="connsiteY194" fmla="*/ 420586 h 650736"/>
                <a:gd name="connsiteX195" fmla="*/ 727996 w 947252"/>
                <a:gd name="connsiteY195" fmla="*/ 405632 h 650736"/>
                <a:gd name="connsiteX196" fmla="*/ 725233 w 947252"/>
                <a:gd name="connsiteY196" fmla="*/ 396011 h 650736"/>
                <a:gd name="connsiteX197" fmla="*/ 715137 w 947252"/>
                <a:gd name="connsiteY197" fmla="*/ 376866 h 650736"/>
                <a:gd name="connsiteX198" fmla="*/ 701135 w 947252"/>
                <a:gd name="connsiteY198" fmla="*/ 367055 h 650736"/>
                <a:gd name="connsiteX199" fmla="*/ 708660 w 947252"/>
                <a:gd name="connsiteY199" fmla="*/ 352292 h 650736"/>
                <a:gd name="connsiteX200" fmla="*/ 716185 w 947252"/>
                <a:gd name="connsiteY200" fmla="*/ 343910 h 650736"/>
                <a:gd name="connsiteX201" fmla="*/ 724852 w 947252"/>
                <a:gd name="connsiteY201" fmla="*/ 337814 h 650736"/>
                <a:gd name="connsiteX202" fmla="*/ 734473 w 947252"/>
                <a:gd name="connsiteY202" fmla="*/ 332861 h 650736"/>
                <a:gd name="connsiteX203" fmla="*/ 752475 w 947252"/>
                <a:gd name="connsiteY203" fmla="*/ 327527 h 650736"/>
                <a:gd name="connsiteX204" fmla="*/ 743331 w 947252"/>
                <a:gd name="connsiteY204" fmla="*/ 317430 h 650736"/>
                <a:gd name="connsiteX205" fmla="*/ 727900 w 947252"/>
                <a:gd name="connsiteY205" fmla="*/ 311144 h 650736"/>
                <a:gd name="connsiteX206" fmla="*/ 706850 w 947252"/>
                <a:gd name="connsiteY206" fmla="*/ 324955 h 650736"/>
                <a:gd name="connsiteX207" fmla="*/ 697039 w 947252"/>
                <a:gd name="connsiteY207" fmla="*/ 312287 h 650736"/>
                <a:gd name="connsiteX208" fmla="*/ 680656 w 947252"/>
                <a:gd name="connsiteY208" fmla="*/ 306667 h 650736"/>
                <a:gd name="connsiteX209" fmla="*/ 680466 w 947252"/>
                <a:gd name="connsiteY209" fmla="*/ 287045 h 650736"/>
                <a:gd name="connsiteX210" fmla="*/ 700088 w 947252"/>
                <a:gd name="connsiteY210" fmla="*/ 281235 h 650736"/>
                <a:gd name="connsiteX211" fmla="*/ 718566 w 947252"/>
                <a:gd name="connsiteY211" fmla="*/ 268376 h 650736"/>
                <a:gd name="connsiteX212" fmla="*/ 745426 w 947252"/>
                <a:gd name="connsiteY212" fmla="*/ 257804 h 650736"/>
                <a:gd name="connsiteX213" fmla="*/ 734663 w 947252"/>
                <a:gd name="connsiteY213" fmla="*/ 279330 h 650736"/>
                <a:gd name="connsiteX214" fmla="*/ 732282 w 947252"/>
                <a:gd name="connsiteY214" fmla="*/ 291522 h 650736"/>
                <a:gd name="connsiteX215" fmla="*/ 743236 w 947252"/>
                <a:gd name="connsiteY215" fmla="*/ 291332 h 650736"/>
                <a:gd name="connsiteX216" fmla="*/ 772477 w 947252"/>
                <a:gd name="connsiteY216" fmla="*/ 274949 h 650736"/>
                <a:gd name="connsiteX217" fmla="*/ 780097 w 947252"/>
                <a:gd name="connsiteY217" fmla="*/ 273996 h 650736"/>
                <a:gd name="connsiteX218" fmla="*/ 784574 w 947252"/>
                <a:gd name="connsiteY218" fmla="*/ 267043 h 650736"/>
                <a:gd name="connsiteX219" fmla="*/ 814102 w 947252"/>
                <a:gd name="connsiteY219" fmla="*/ 250755 h 650736"/>
                <a:gd name="connsiteX220" fmla="*/ 824293 w 947252"/>
                <a:gd name="connsiteY220" fmla="*/ 239516 h 650736"/>
                <a:gd name="connsiteX221" fmla="*/ 834485 w 947252"/>
                <a:gd name="connsiteY221" fmla="*/ 243611 h 650736"/>
                <a:gd name="connsiteX222" fmla="*/ 844677 w 947252"/>
                <a:gd name="connsiteY222" fmla="*/ 240563 h 650736"/>
                <a:gd name="connsiteX223" fmla="*/ 850773 w 947252"/>
                <a:gd name="connsiteY223" fmla="*/ 234467 h 650736"/>
                <a:gd name="connsiteX224" fmla="*/ 862013 w 947252"/>
                <a:gd name="connsiteY224" fmla="*/ 226371 h 650736"/>
                <a:gd name="connsiteX225" fmla="*/ 871156 w 947252"/>
                <a:gd name="connsiteY225" fmla="*/ 214084 h 650736"/>
                <a:gd name="connsiteX226" fmla="*/ 884396 w 947252"/>
                <a:gd name="connsiteY226" fmla="*/ 219227 h 650736"/>
                <a:gd name="connsiteX227" fmla="*/ 888778 w 947252"/>
                <a:gd name="connsiteY227" fmla="*/ 219894 h 650736"/>
                <a:gd name="connsiteX228" fmla="*/ 892683 w 947252"/>
                <a:gd name="connsiteY228" fmla="*/ 217037 h 650736"/>
                <a:gd name="connsiteX229" fmla="*/ 891540 w 947252"/>
                <a:gd name="connsiteY229" fmla="*/ 201892 h 650736"/>
                <a:gd name="connsiteX230" fmla="*/ 890588 w 947252"/>
                <a:gd name="connsiteY230" fmla="*/ 188843 h 650736"/>
                <a:gd name="connsiteX231" fmla="*/ 892969 w 947252"/>
                <a:gd name="connsiteY231" fmla="*/ 177603 h 650736"/>
                <a:gd name="connsiteX232" fmla="*/ 906018 w 947252"/>
                <a:gd name="connsiteY232" fmla="*/ 171507 h 650736"/>
                <a:gd name="connsiteX233" fmla="*/ 920020 w 947252"/>
                <a:gd name="connsiteY233" fmla="*/ 171507 h 650736"/>
                <a:gd name="connsiteX234" fmla="*/ 927544 w 947252"/>
                <a:gd name="connsiteY234" fmla="*/ 161220 h 650736"/>
                <a:gd name="connsiteX235" fmla="*/ 936879 w 947252"/>
                <a:gd name="connsiteY235" fmla="*/ 149028 h 650736"/>
                <a:gd name="connsiteX236" fmla="*/ 945261 w 947252"/>
                <a:gd name="connsiteY236" fmla="*/ 128930 h 650736"/>
                <a:gd name="connsiteX237" fmla="*/ 944975 w 947252"/>
                <a:gd name="connsiteY237" fmla="*/ 115976 h 650736"/>
                <a:gd name="connsiteX238" fmla="*/ 715708 w 947252"/>
                <a:gd name="connsiteY238" fmla="*/ 558984 h 650736"/>
                <a:gd name="connsiteX239" fmla="*/ 724090 w 947252"/>
                <a:gd name="connsiteY239" fmla="*/ 586130 h 650736"/>
                <a:gd name="connsiteX240" fmla="*/ 743712 w 947252"/>
                <a:gd name="connsiteY240" fmla="*/ 536981 h 650736"/>
                <a:gd name="connsiteX241" fmla="*/ 715708 w 947252"/>
                <a:gd name="connsiteY241" fmla="*/ 558984 h 650736"/>
                <a:gd name="connsiteX242" fmla="*/ 548735 w 947252"/>
                <a:gd name="connsiteY242" fmla="*/ 622611 h 650736"/>
                <a:gd name="connsiteX243" fmla="*/ 533305 w 947252"/>
                <a:gd name="connsiteY243" fmla="*/ 644138 h 650736"/>
                <a:gd name="connsiteX244" fmla="*/ 559975 w 947252"/>
                <a:gd name="connsiteY244" fmla="*/ 642709 h 650736"/>
                <a:gd name="connsiteX245" fmla="*/ 568357 w 947252"/>
                <a:gd name="connsiteY245" fmla="*/ 624040 h 650736"/>
                <a:gd name="connsiteX246" fmla="*/ 548735 w 947252"/>
                <a:gd name="connsiteY246" fmla="*/ 622611 h 6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947252" h="650736">
                  <a:moveTo>
                    <a:pt x="944975" y="115976"/>
                  </a:moveTo>
                  <a:cubicBezTo>
                    <a:pt x="945451" y="107594"/>
                    <a:pt x="935641" y="110357"/>
                    <a:pt x="932307" y="112738"/>
                  </a:cubicBezTo>
                  <a:cubicBezTo>
                    <a:pt x="929068" y="115119"/>
                    <a:pt x="919639" y="112738"/>
                    <a:pt x="916876" y="118358"/>
                  </a:cubicBezTo>
                  <a:cubicBezTo>
                    <a:pt x="914114" y="123977"/>
                    <a:pt x="909352" y="120739"/>
                    <a:pt x="902875" y="121596"/>
                  </a:cubicBezTo>
                  <a:cubicBezTo>
                    <a:pt x="896302" y="122549"/>
                    <a:pt x="886968" y="119691"/>
                    <a:pt x="887444" y="115500"/>
                  </a:cubicBezTo>
                  <a:cubicBezTo>
                    <a:pt x="887921" y="111309"/>
                    <a:pt x="883730" y="107118"/>
                    <a:pt x="884206" y="101975"/>
                  </a:cubicBezTo>
                  <a:cubicBezTo>
                    <a:pt x="884682" y="96831"/>
                    <a:pt x="877633" y="99117"/>
                    <a:pt x="872966" y="94450"/>
                  </a:cubicBezTo>
                  <a:cubicBezTo>
                    <a:pt x="868299" y="89783"/>
                    <a:pt x="858964" y="86544"/>
                    <a:pt x="857059" y="87401"/>
                  </a:cubicBezTo>
                  <a:cubicBezTo>
                    <a:pt x="855155" y="88354"/>
                    <a:pt x="849535" y="82258"/>
                    <a:pt x="841629" y="81782"/>
                  </a:cubicBezTo>
                  <a:cubicBezTo>
                    <a:pt x="833723" y="81305"/>
                    <a:pt x="834580" y="76162"/>
                    <a:pt x="835533" y="72923"/>
                  </a:cubicBezTo>
                  <a:cubicBezTo>
                    <a:pt x="836485" y="69685"/>
                    <a:pt x="828961" y="59398"/>
                    <a:pt x="827532" y="53778"/>
                  </a:cubicBezTo>
                  <a:cubicBezTo>
                    <a:pt x="826103" y="48158"/>
                    <a:pt x="820483" y="47206"/>
                    <a:pt x="818197" y="35109"/>
                  </a:cubicBezTo>
                  <a:cubicBezTo>
                    <a:pt x="815816" y="22917"/>
                    <a:pt x="809339" y="26251"/>
                    <a:pt x="810673" y="20631"/>
                  </a:cubicBezTo>
                  <a:cubicBezTo>
                    <a:pt x="812101" y="15011"/>
                    <a:pt x="802767" y="12249"/>
                    <a:pt x="800386" y="8915"/>
                  </a:cubicBezTo>
                  <a:cubicBezTo>
                    <a:pt x="798005" y="5677"/>
                    <a:pt x="788194" y="7010"/>
                    <a:pt x="781240" y="3296"/>
                  </a:cubicBezTo>
                  <a:cubicBezTo>
                    <a:pt x="774192" y="-419"/>
                    <a:pt x="770001" y="2343"/>
                    <a:pt x="763429" y="533"/>
                  </a:cubicBezTo>
                  <a:cubicBezTo>
                    <a:pt x="756856" y="-1372"/>
                    <a:pt x="741902" y="2438"/>
                    <a:pt x="740092" y="2438"/>
                  </a:cubicBezTo>
                  <a:cubicBezTo>
                    <a:pt x="738188" y="2438"/>
                    <a:pt x="726472" y="57"/>
                    <a:pt x="719995" y="9011"/>
                  </a:cubicBezTo>
                  <a:cubicBezTo>
                    <a:pt x="713422" y="17869"/>
                    <a:pt x="718566" y="17393"/>
                    <a:pt x="721423" y="17393"/>
                  </a:cubicBezTo>
                  <a:cubicBezTo>
                    <a:pt x="724186" y="17393"/>
                    <a:pt x="725614" y="25775"/>
                    <a:pt x="726091" y="28632"/>
                  </a:cubicBezTo>
                  <a:cubicBezTo>
                    <a:pt x="726567" y="31394"/>
                    <a:pt x="721423" y="35681"/>
                    <a:pt x="719042" y="36538"/>
                  </a:cubicBezTo>
                  <a:cubicBezTo>
                    <a:pt x="716661" y="37490"/>
                    <a:pt x="710184" y="47777"/>
                    <a:pt x="709231" y="51492"/>
                  </a:cubicBezTo>
                  <a:cubicBezTo>
                    <a:pt x="708279" y="55207"/>
                    <a:pt x="700849" y="64541"/>
                    <a:pt x="701707" y="67875"/>
                  </a:cubicBezTo>
                  <a:cubicBezTo>
                    <a:pt x="702659" y="71114"/>
                    <a:pt x="697992" y="74447"/>
                    <a:pt x="694658" y="74924"/>
                  </a:cubicBezTo>
                  <a:cubicBezTo>
                    <a:pt x="691420" y="75400"/>
                    <a:pt x="682466" y="81972"/>
                    <a:pt x="679704" y="82829"/>
                  </a:cubicBezTo>
                  <a:cubicBezTo>
                    <a:pt x="676847" y="83782"/>
                    <a:pt x="665702" y="81877"/>
                    <a:pt x="664273" y="78638"/>
                  </a:cubicBezTo>
                  <a:cubicBezTo>
                    <a:pt x="663797" y="77591"/>
                    <a:pt x="662464" y="76733"/>
                    <a:pt x="660749" y="75971"/>
                  </a:cubicBezTo>
                  <a:lnTo>
                    <a:pt x="648081" y="101308"/>
                  </a:lnTo>
                  <a:lnTo>
                    <a:pt x="647033" y="109499"/>
                  </a:lnTo>
                  <a:cubicBezTo>
                    <a:pt x="647033" y="109499"/>
                    <a:pt x="638937" y="111500"/>
                    <a:pt x="645033" y="117691"/>
                  </a:cubicBezTo>
                  <a:cubicBezTo>
                    <a:pt x="651129" y="123787"/>
                    <a:pt x="652177" y="118739"/>
                    <a:pt x="661321" y="118739"/>
                  </a:cubicBezTo>
                  <a:cubicBezTo>
                    <a:pt x="670465" y="118739"/>
                    <a:pt x="674560" y="125882"/>
                    <a:pt x="676561" y="120739"/>
                  </a:cubicBezTo>
                  <a:cubicBezTo>
                    <a:pt x="678561" y="115691"/>
                    <a:pt x="686752" y="112547"/>
                    <a:pt x="691801" y="118739"/>
                  </a:cubicBezTo>
                  <a:cubicBezTo>
                    <a:pt x="696944" y="124835"/>
                    <a:pt x="713232" y="135026"/>
                    <a:pt x="712184" y="140170"/>
                  </a:cubicBezTo>
                  <a:cubicBezTo>
                    <a:pt x="711137" y="145313"/>
                    <a:pt x="701992" y="144266"/>
                    <a:pt x="695897" y="142170"/>
                  </a:cubicBezTo>
                  <a:cubicBezTo>
                    <a:pt x="689800" y="140170"/>
                    <a:pt x="681609" y="146266"/>
                    <a:pt x="675513" y="146266"/>
                  </a:cubicBezTo>
                  <a:cubicBezTo>
                    <a:pt x="669417" y="146266"/>
                    <a:pt x="662273" y="148266"/>
                    <a:pt x="656177" y="154457"/>
                  </a:cubicBezTo>
                  <a:cubicBezTo>
                    <a:pt x="650081" y="160553"/>
                    <a:pt x="651129" y="166649"/>
                    <a:pt x="641890" y="167697"/>
                  </a:cubicBezTo>
                  <a:cubicBezTo>
                    <a:pt x="632746" y="168745"/>
                    <a:pt x="628650" y="167697"/>
                    <a:pt x="618458" y="174841"/>
                  </a:cubicBezTo>
                  <a:cubicBezTo>
                    <a:pt x="608266" y="181985"/>
                    <a:pt x="597027" y="178937"/>
                    <a:pt x="593026" y="176841"/>
                  </a:cubicBezTo>
                  <a:cubicBezTo>
                    <a:pt x="588931" y="174841"/>
                    <a:pt x="581787" y="173793"/>
                    <a:pt x="577691" y="180937"/>
                  </a:cubicBezTo>
                  <a:cubicBezTo>
                    <a:pt x="573596" y="188081"/>
                    <a:pt x="582835" y="191129"/>
                    <a:pt x="581787" y="199320"/>
                  </a:cubicBezTo>
                  <a:cubicBezTo>
                    <a:pt x="580739" y="207512"/>
                    <a:pt x="570547" y="205416"/>
                    <a:pt x="562451" y="214560"/>
                  </a:cubicBezTo>
                  <a:cubicBezTo>
                    <a:pt x="554260" y="223704"/>
                    <a:pt x="541020" y="227800"/>
                    <a:pt x="533876" y="226847"/>
                  </a:cubicBezTo>
                  <a:cubicBezTo>
                    <a:pt x="526732" y="225800"/>
                    <a:pt x="511492" y="221799"/>
                    <a:pt x="498253" y="227895"/>
                  </a:cubicBezTo>
                  <a:cubicBezTo>
                    <a:pt x="485013" y="233991"/>
                    <a:pt x="475869" y="243230"/>
                    <a:pt x="470725" y="242183"/>
                  </a:cubicBezTo>
                  <a:cubicBezTo>
                    <a:pt x="465582" y="241135"/>
                    <a:pt x="465677" y="235039"/>
                    <a:pt x="458533" y="236087"/>
                  </a:cubicBezTo>
                  <a:cubicBezTo>
                    <a:pt x="451390" y="237134"/>
                    <a:pt x="447294" y="235039"/>
                    <a:pt x="442246" y="231991"/>
                  </a:cubicBezTo>
                  <a:cubicBezTo>
                    <a:pt x="437102" y="228943"/>
                    <a:pt x="433102" y="233991"/>
                    <a:pt x="424910" y="227895"/>
                  </a:cubicBezTo>
                  <a:cubicBezTo>
                    <a:pt x="416719" y="221799"/>
                    <a:pt x="402526" y="222847"/>
                    <a:pt x="396335" y="221799"/>
                  </a:cubicBezTo>
                  <a:cubicBezTo>
                    <a:pt x="390239" y="220751"/>
                    <a:pt x="366808" y="221799"/>
                    <a:pt x="358616" y="220751"/>
                  </a:cubicBezTo>
                  <a:cubicBezTo>
                    <a:pt x="350425" y="219704"/>
                    <a:pt x="339280" y="222752"/>
                    <a:pt x="338233" y="218751"/>
                  </a:cubicBezTo>
                  <a:cubicBezTo>
                    <a:pt x="337185" y="214655"/>
                    <a:pt x="331089" y="211607"/>
                    <a:pt x="329089" y="202463"/>
                  </a:cubicBezTo>
                  <a:cubicBezTo>
                    <a:pt x="327088" y="193319"/>
                    <a:pt x="321945" y="190176"/>
                    <a:pt x="316897" y="189224"/>
                  </a:cubicBezTo>
                  <a:cubicBezTo>
                    <a:pt x="311753" y="188176"/>
                    <a:pt x="311182" y="182842"/>
                    <a:pt x="306705" y="182080"/>
                  </a:cubicBezTo>
                  <a:cubicBezTo>
                    <a:pt x="304514" y="181699"/>
                    <a:pt x="301942" y="174936"/>
                    <a:pt x="294799" y="174936"/>
                  </a:cubicBezTo>
                  <a:cubicBezTo>
                    <a:pt x="287655" y="174936"/>
                    <a:pt x="262795" y="171983"/>
                    <a:pt x="259175" y="166173"/>
                  </a:cubicBezTo>
                  <a:cubicBezTo>
                    <a:pt x="255651" y="160363"/>
                    <a:pt x="262699" y="159029"/>
                    <a:pt x="262699" y="153219"/>
                  </a:cubicBezTo>
                  <a:cubicBezTo>
                    <a:pt x="262699" y="147409"/>
                    <a:pt x="266605" y="139598"/>
                    <a:pt x="263652" y="137312"/>
                  </a:cubicBezTo>
                  <a:cubicBezTo>
                    <a:pt x="260699" y="135026"/>
                    <a:pt x="255841" y="129883"/>
                    <a:pt x="255270" y="125311"/>
                  </a:cubicBezTo>
                  <a:cubicBezTo>
                    <a:pt x="254603" y="120739"/>
                    <a:pt x="246888" y="114643"/>
                    <a:pt x="241649" y="114262"/>
                  </a:cubicBezTo>
                  <a:cubicBezTo>
                    <a:pt x="236506" y="113976"/>
                    <a:pt x="232315" y="110738"/>
                    <a:pt x="227457" y="106451"/>
                  </a:cubicBezTo>
                  <a:cubicBezTo>
                    <a:pt x="222599" y="102260"/>
                    <a:pt x="218027" y="102546"/>
                    <a:pt x="216122" y="91878"/>
                  </a:cubicBezTo>
                  <a:cubicBezTo>
                    <a:pt x="216027" y="91211"/>
                    <a:pt x="215741" y="90640"/>
                    <a:pt x="215646" y="89973"/>
                  </a:cubicBezTo>
                  <a:cubicBezTo>
                    <a:pt x="213741" y="89783"/>
                    <a:pt x="211169" y="89021"/>
                    <a:pt x="209645" y="89021"/>
                  </a:cubicBezTo>
                  <a:cubicBezTo>
                    <a:pt x="208407" y="89021"/>
                    <a:pt x="206883" y="87973"/>
                    <a:pt x="205454" y="86544"/>
                  </a:cubicBezTo>
                  <a:cubicBezTo>
                    <a:pt x="204216" y="91021"/>
                    <a:pt x="199930" y="93212"/>
                    <a:pt x="199930" y="96736"/>
                  </a:cubicBezTo>
                  <a:cubicBezTo>
                    <a:pt x="199930" y="100641"/>
                    <a:pt x="198310" y="105499"/>
                    <a:pt x="193167" y="105499"/>
                  </a:cubicBezTo>
                  <a:cubicBezTo>
                    <a:pt x="188023" y="105499"/>
                    <a:pt x="183166" y="109404"/>
                    <a:pt x="182785" y="117500"/>
                  </a:cubicBezTo>
                  <a:cubicBezTo>
                    <a:pt x="182499" y="125597"/>
                    <a:pt x="187357" y="126549"/>
                    <a:pt x="185071" y="130169"/>
                  </a:cubicBezTo>
                  <a:cubicBezTo>
                    <a:pt x="182785" y="133788"/>
                    <a:pt x="173450" y="137312"/>
                    <a:pt x="170212" y="135693"/>
                  </a:cubicBezTo>
                  <a:cubicBezTo>
                    <a:pt x="166973" y="134074"/>
                    <a:pt x="160782" y="135026"/>
                    <a:pt x="155638" y="134360"/>
                  </a:cubicBezTo>
                  <a:cubicBezTo>
                    <a:pt x="150495" y="133693"/>
                    <a:pt x="146590" y="127216"/>
                    <a:pt x="144971" y="134360"/>
                  </a:cubicBezTo>
                  <a:cubicBezTo>
                    <a:pt x="143351" y="141503"/>
                    <a:pt x="132683" y="162554"/>
                    <a:pt x="135255" y="164744"/>
                  </a:cubicBezTo>
                  <a:cubicBezTo>
                    <a:pt x="137827" y="167030"/>
                    <a:pt x="139827" y="172174"/>
                    <a:pt x="135255" y="172174"/>
                  </a:cubicBezTo>
                  <a:cubicBezTo>
                    <a:pt x="130683" y="172174"/>
                    <a:pt x="126206" y="171507"/>
                    <a:pt x="123920" y="169221"/>
                  </a:cubicBezTo>
                  <a:cubicBezTo>
                    <a:pt x="121634" y="166935"/>
                    <a:pt x="114205" y="172364"/>
                    <a:pt x="109061" y="172174"/>
                  </a:cubicBezTo>
                  <a:cubicBezTo>
                    <a:pt x="106680" y="172079"/>
                    <a:pt x="96488" y="176651"/>
                    <a:pt x="100013" y="178365"/>
                  </a:cubicBezTo>
                  <a:cubicBezTo>
                    <a:pt x="103537" y="180080"/>
                    <a:pt x="103537" y="188557"/>
                    <a:pt x="103537" y="192081"/>
                  </a:cubicBezTo>
                  <a:cubicBezTo>
                    <a:pt x="103537" y="195605"/>
                    <a:pt x="111252" y="206083"/>
                    <a:pt x="109823" y="209607"/>
                  </a:cubicBezTo>
                  <a:cubicBezTo>
                    <a:pt x="108394" y="213131"/>
                    <a:pt x="101441" y="216941"/>
                    <a:pt x="101441" y="221513"/>
                  </a:cubicBezTo>
                  <a:cubicBezTo>
                    <a:pt x="101441" y="226085"/>
                    <a:pt x="102870" y="230276"/>
                    <a:pt x="100393" y="231324"/>
                  </a:cubicBezTo>
                  <a:cubicBezTo>
                    <a:pt x="97917" y="232372"/>
                    <a:pt x="90202" y="235515"/>
                    <a:pt x="86392" y="238373"/>
                  </a:cubicBezTo>
                  <a:cubicBezTo>
                    <a:pt x="82582" y="241135"/>
                    <a:pt x="76200" y="241135"/>
                    <a:pt x="74104" y="245421"/>
                  </a:cubicBezTo>
                  <a:cubicBezTo>
                    <a:pt x="72009" y="249612"/>
                    <a:pt x="68866" y="253232"/>
                    <a:pt x="61436" y="252470"/>
                  </a:cubicBezTo>
                  <a:cubicBezTo>
                    <a:pt x="55150" y="251803"/>
                    <a:pt x="52006" y="250755"/>
                    <a:pt x="47054" y="256661"/>
                  </a:cubicBezTo>
                  <a:cubicBezTo>
                    <a:pt x="42100" y="262661"/>
                    <a:pt x="41053" y="260185"/>
                    <a:pt x="37624" y="262947"/>
                  </a:cubicBezTo>
                  <a:cubicBezTo>
                    <a:pt x="34099" y="265805"/>
                    <a:pt x="30575" y="260852"/>
                    <a:pt x="27813" y="259804"/>
                  </a:cubicBezTo>
                  <a:cubicBezTo>
                    <a:pt x="25051" y="258756"/>
                    <a:pt x="21146" y="262947"/>
                    <a:pt x="18383" y="262947"/>
                  </a:cubicBezTo>
                  <a:cubicBezTo>
                    <a:pt x="15621" y="262947"/>
                    <a:pt x="13144" y="267519"/>
                    <a:pt x="9620" y="268567"/>
                  </a:cubicBezTo>
                  <a:cubicBezTo>
                    <a:pt x="6096" y="269615"/>
                    <a:pt x="2572" y="268567"/>
                    <a:pt x="2572" y="272758"/>
                  </a:cubicBezTo>
                  <a:cubicBezTo>
                    <a:pt x="2572" y="275330"/>
                    <a:pt x="1905" y="278378"/>
                    <a:pt x="0" y="280568"/>
                  </a:cubicBezTo>
                  <a:lnTo>
                    <a:pt x="0" y="280568"/>
                  </a:lnTo>
                  <a:lnTo>
                    <a:pt x="2476" y="294284"/>
                  </a:lnTo>
                  <a:cubicBezTo>
                    <a:pt x="2476" y="294284"/>
                    <a:pt x="17431" y="299333"/>
                    <a:pt x="18097" y="304286"/>
                  </a:cubicBezTo>
                  <a:cubicBezTo>
                    <a:pt x="18764" y="309239"/>
                    <a:pt x="21241" y="325526"/>
                    <a:pt x="21241" y="325526"/>
                  </a:cubicBezTo>
                  <a:cubicBezTo>
                    <a:pt x="21241" y="325526"/>
                    <a:pt x="21050" y="325526"/>
                    <a:pt x="20764" y="325526"/>
                  </a:cubicBezTo>
                  <a:cubicBezTo>
                    <a:pt x="26860" y="330289"/>
                    <a:pt x="35147" y="335337"/>
                    <a:pt x="35147" y="337242"/>
                  </a:cubicBezTo>
                  <a:cubicBezTo>
                    <a:pt x="35147" y="339338"/>
                    <a:pt x="35814" y="345624"/>
                    <a:pt x="43243" y="349148"/>
                  </a:cubicBezTo>
                  <a:cubicBezTo>
                    <a:pt x="47911" y="351339"/>
                    <a:pt x="52673" y="353720"/>
                    <a:pt x="55626" y="355721"/>
                  </a:cubicBezTo>
                  <a:cubicBezTo>
                    <a:pt x="56007" y="354863"/>
                    <a:pt x="56197" y="354197"/>
                    <a:pt x="56197" y="354197"/>
                  </a:cubicBezTo>
                  <a:lnTo>
                    <a:pt x="62389" y="353530"/>
                  </a:lnTo>
                  <a:cubicBezTo>
                    <a:pt x="62389" y="353530"/>
                    <a:pt x="64198" y="354673"/>
                    <a:pt x="66008" y="356578"/>
                  </a:cubicBezTo>
                  <a:cubicBezTo>
                    <a:pt x="67532" y="351530"/>
                    <a:pt x="78296" y="346005"/>
                    <a:pt x="83915" y="346291"/>
                  </a:cubicBezTo>
                  <a:cubicBezTo>
                    <a:pt x="89916" y="346672"/>
                    <a:pt x="103537" y="357530"/>
                    <a:pt x="102108" y="361340"/>
                  </a:cubicBezTo>
                  <a:cubicBezTo>
                    <a:pt x="100679" y="365150"/>
                    <a:pt x="90868" y="379247"/>
                    <a:pt x="86296" y="380295"/>
                  </a:cubicBezTo>
                  <a:cubicBezTo>
                    <a:pt x="84582" y="380676"/>
                    <a:pt x="82010" y="380867"/>
                    <a:pt x="79534" y="380962"/>
                  </a:cubicBezTo>
                  <a:cubicBezTo>
                    <a:pt x="79153" y="383248"/>
                    <a:pt x="78581" y="385439"/>
                    <a:pt x="78581" y="386582"/>
                  </a:cubicBezTo>
                  <a:cubicBezTo>
                    <a:pt x="78581" y="389725"/>
                    <a:pt x="84201" y="394678"/>
                    <a:pt x="87344" y="400298"/>
                  </a:cubicBezTo>
                  <a:cubicBezTo>
                    <a:pt x="90488" y="405917"/>
                    <a:pt x="82296" y="409632"/>
                    <a:pt x="78010" y="405917"/>
                  </a:cubicBezTo>
                  <a:cubicBezTo>
                    <a:pt x="73628" y="402203"/>
                    <a:pt x="71723" y="409632"/>
                    <a:pt x="74295" y="412775"/>
                  </a:cubicBezTo>
                  <a:cubicBezTo>
                    <a:pt x="76771" y="415919"/>
                    <a:pt x="75533" y="424682"/>
                    <a:pt x="79915" y="425253"/>
                  </a:cubicBezTo>
                  <a:cubicBezTo>
                    <a:pt x="84296" y="425920"/>
                    <a:pt x="88011" y="434588"/>
                    <a:pt x="93059" y="434588"/>
                  </a:cubicBezTo>
                  <a:cubicBezTo>
                    <a:pt x="98012" y="434588"/>
                    <a:pt x="102394" y="442684"/>
                    <a:pt x="102394" y="442684"/>
                  </a:cubicBezTo>
                  <a:cubicBezTo>
                    <a:pt x="102394" y="442684"/>
                    <a:pt x="109252" y="447065"/>
                    <a:pt x="109252" y="449542"/>
                  </a:cubicBezTo>
                  <a:cubicBezTo>
                    <a:pt x="109252" y="449828"/>
                    <a:pt x="109156" y="450113"/>
                    <a:pt x="108966" y="450494"/>
                  </a:cubicBezTo>
                  <a:cubicBezTo>
                    <a:pt x="114395" y="449923"/>
                    <a:pt x="118015" y="449732"/>
                    <a:pt x="118681" y="447542"/>
                  </a:cubicBezTo>
                  <a:cubicBezTo>
                    <a:pt x="119348" y="445065"/>
                    <a:pt x="126397" y="445065"/>
                    <a:pt x="131350" y="450018"/>
                  </a:cubicBezTo>
                  <a:cubicBezTo>
                    <a:pt x="136303" y="454971"/>
                    <a:pt x="156305" y="467544"/>
                    <a:pt x="163639" y="473545"/>
                  </a:cubicBezTo>
                  <a:cubicBezTo>
                    <a:pt x="170974" y="479546"/>
                    <a:pt x="188214" y="486213"/>
                    <a:pt x="194119" y="485832"/>
                  </a:cubicBezTo>
                  <a:cubicBezTo>
                    <a:pt x="200120" y="485451"/>
                    <a:pt x="205740" y="490023"/>
                    <a:pt x="214789" y="489642"/>
                  </a:cubicBezTo>
                  <a:cubicBezTo>
                    <a:pt x="216122" y="489642"/>
                    <a:pt x="217360" y="489642"/>
                    <a:pt x="218408" y="489737"/>
                  </a:cubicBezTo>
                  <a:cubicBezTo>
                    <a:pt x="219742" y="488404"/>
                    <a:pt x="221932" y="488309"/>
                    <a:pt x="223552" y="485832"/>
                  </a:cubicBezTo>
                  <a:cubicBezTo>
                    <a:pt x="226028" y="482117"/>
                    <a:pt x="229838" y="488975"/>
                    <a:pt x="228600" y="493928"/>
                  </a:cubicBezTo>
                  <a:cubicBezTo>
                    <a:pt x="228029" y="496214"/>
                    <a:pt x="228505" y="498786"/>
                    <a:pt x="229457" y="500882"/>
                  </a:cubicBezTo>
                  <a:cubicBezTo>
                    <a:pt x="230696" y="499072"/>
                    <a:pt x="232029" y="496691"/>
                    <a:pt x="232981" y="494214"/>
                  </a:cubicBezTo>
                  <a:cubicBezTo>
                    <a:pt x="236125" y="486499"/>
                    <a:pt x="241078" y="486880"/>
                    <a:pt x="244221" y="484403"/>
                  </a:cubicBezTo>
                  <a:cubicBezTo>
                    <a:pt x="247364" y="481927"/>
                    <a:pt x="250507" y="482975"/>
                    <a:pt x="257175" y="486499"/>
                  </a:cubicBezTo>
                  <a:cubicBezTo>
                    <a:pt x="263462" y="489833"/>
                    <a:pt x="266033" y="482879"/>
                    <a:pt x="275463" y="491452"/>
                  </a:cubicBezTo>
                  <a:cubicBezTo>
                    <a:pt x="277463" y="490595"/>
                    <a:pt x="279940" y="489547"/>
                    <a:pt x="280988" y="489547"/>
                  </a:cubicBezTo>
                  <a:cubicBezTo>
                    <a:pt x="282892" y="489547"/>
                    <a:pt x="285369" y="485832"/>
                    <a:pt x="288512" y="482689"/>
                  </a:cubicBezTo>
                  <a:cubicBezTo>
                    <a:pt x="291655" y="479546"/>
                    <a:pt x="290989" y="475831"/>
                    <a:pt x="294799" y="476402"/>
                  </a:cubicBezTo>
                  <a:cubicBezTo>
                    <a:pt x="298513" y="477069"/>
                    <a:pt x="300418" y="472021"/>
                    <a:pt x="308515" y="467639"/>
                  </a:cubicBezTo>
                  <a:cubicBezTo>
                    <a:pt x="316611" y="463258"/>
                    <a:pt x="323469" y="470116"/>
                    <a:pt x="327279" y="466973"/>
                  </a:cubicBezTo>
                  <a:cubicBezTo>
                    <a:pt x="330994" y="463829"/>
                    <a:pt x="335375" y="462591"/>
                    <a:pt x="335375" y="465734"/>
                  </a:cubicBezTo>
                  <a:cubicBezTo>
                    <a:pt x="335375" y="468878"/>
                    <a:pt x="340423" y="472592"/>
                    <a:pt x="341662" y="476307"/>
                  </a:cubicBezTo>
                  <a:cubicBezTo>
                    <a:pt x="342805" y="479641"/>
                    <a:pt x="349377" y="480974"/>
                    <a:pt x="350710" y="481260"/>
                  </a:cubicBezTo>
                  <a:cubicBezTo>
                    <a:pt x="351854" y="480593"/>
                    <a:pt x="352806" y="480117"/>
                    <a:pt x="353377" y="479736"/>
                  </a:cubicBezTo>
                  <a:cubicBezTo>
                    <a:pt x="357188" y="476974"/>
                    <a:pt x="363855" y="480117"/>
                    <a:pt x="363855" y="484308"/>
                  </a:cubicBezTo>
                  <a:cubicBezTo>
                    <a:pt x="363855" y="488499"/>
                    <a:pt x="364236" y="493071"/>
                    <a:pt x="367379" y="493071"/>
                  </a:cubicBezTo>
                  <a:cubicBezTo>
                    <a:pt x="370522" y="493071"/>
                    <a:pt x="373666" y="493071"/>
                    <a:pt x="373666" y="500786"/>
                  </a:cubicBezTo>
                  <a:cubicBezTo>
                    <a:pt x="373666" y="508502"/>
                    <a:pt x="376428" y="517265"/>
                    <a:pt x="369856" y="523932"/>
                  </a:cubicBezTo>
                  <a:cubicBezTo>
                    <a:pt x="363188" y="530600"/>
                    <a:pt x="355473" y="542506"/>
                    <a:pt x="356902" y="546030"/>
                  </a:cubicBezTo>
                  <a:cubicBezTo>
                    <a:pt x="358330" y="549554"/>
                    <a:pt x="354806" y="556222"/>
                    <a:pt x="359664" y="553745"/>
                  </a:cubicBezTo>
                  <a:cubicBezTo>
                    <a:pt x="364617" y="551269"/>
                    <a:pt x="375761" y="553745"/>
                    <a:pt x="374047" y="556508"/>
                  </a:cubicBezTo>
                  <a:cubicBezTo>
                    <a:pt x="372332" y="559365"/>
                    <a:pt x="374428" y="569176"/>
                    <a:pt x="379000" y="569462"/>
                  </a:cubicBezTo>
                  <a:cubicBezTo>
                    <a:pt x="383572" y="569843"/>
                    <a:pt x="386334" y="572319"/>
                    <a:pt x="385000" y="576510"/>
                  </a:cubicBezTo>
                  <a:cubicBezTo>
                    <a:pt x="383572" y="580701"/>
                    <a:pt x="381190" y="586988"/>
                    <a:pt x="385000" y="586988"/>
                  </a:cubicBezTo>
                  <a:cubicBezTo>
                    <a:pt x="388906" y="586988"/>
                    <a:pt x="394430" y="586988"/>
                    <a:pt x="393763" y="591179"/>
                  </a:cubicBezTo>
                  <a:cubicBezTo>
                    <a:pt x="393097" y="595370"/>
                    <a:pt x="396526" y="599275"/>
                    <a:pt x="403574" y="596417"/>
                  </a:cubicBezTo>
                  <a:cubicBezTo>
                    <a:pt x="407670" y="594798"/>
                    <a:pt x="409765" y="593274"/>
                    <a:pt x="410718" y="594893"/>
                  </a:cubicBezTo>
                  <a:cubicBezTo>
                    <a:pt x="413480" y="594798"/>
                    <a:pt x="413671" y="601180"/>
                    <a:pt x="418529" y="602323"/>
                  </a:cubicBezTo>
                  <a:cubicBezTo>
                    <a:pt x="423481" y="603561"/>
                    <a:pt x="421005" y="591750"/>
                    <a:pt x="419195" y="589845"/>
                  </a:cubicBezTo>
                  <a:cubicBezTo>
                    <a:pt x="417290" y="587940"/>
                    <a:pt x="419862" y="579844"/>
                    <a:pt x="421672" y="581749"/>
                  </a:cubicBezTo>
                  <a:cubicBezTo>
                    <a:pt x="423577" y="583654"/>
                    <a:pt x="429196" y="581749"/>
                    <a:pt x="432244" y="578034"/>
                  </a:cubicBezTo>
                  <a:cubicBezTo>
                    <a:pt x="435388" y="574319"/>
                    <a:pt x="441579" y="581177"/>
                    <a:pt x="444151" y="576796"/>
                  </a:cubicBezTo>
                  <a:cubicBezTo>
                    <a:pt x="446627" y="572414"/>
                    <a:pt x="452247" y="579939"/>
                    <a:pt x="457867" y="576796"/>
                  </a:cubicBezTo>
                  <a:cubicBezTo>
                    <a:pt x="463487" y="573653"/>
                    <a:pt x="465963" y="579272"/>
                    <a:pt x="468439" y="574891"/>
                  </a:cubicBezTo>
                  <a:cubicBezTo>
                    <a:pt x="470916" y="570509"/>
                    <a:pt x="479012" y="564890"/>
                    <a:pt x="480917" y="566795"/>
                  </a:cubicBezTo>
                  <a:cubicBezTo>
                    <a:pt x="482822" y="568700"/>
                    <a:pt x="484060" y="572414"/>
                    <a:pt x="494062" y="573653"/>
                  </a:cubicBezTo>
                  <a:cubicBezTo>
                    <a:pt x="504063" y="574891"/>
                    <a:pt x="498443" y="579844"/>
                    <a:pt x="498443" y="582987"/>
                  </a:cubicBezTo>
                  <a:cubicBezTo>
                    <a:pt x="498443" y="586130"/>
                    <a:pt x="509683" y="594227"/>
                    <a:pt x="514064" y="594893"/>
                  </a:cubicBezTo>
                  <a:cubicBezTo>
                    <a:pt x="514826" y="594989"/>
                    <a:pt x="515969" y="595941"/>
                    <a:pt x="517303" y="597465"/>
                  </a:cubicBezTo>
                  <a:cubicBezTo>
                    <a:pt x="520351" y="595941"/>
                    <a:pt x="525780" y="598418"/>
                    <a:pt x="526923" y="594893"/>
                  </a:cubicBezTo>
                  <a:cubicBezTo>
                    <a:pt x="528352" y="590702"/>
                    <a:pt x="533495" y="591845"/>
                    <a:pt x="535591" y="595370"/>
                  </a:cubicBezTo>
                  <a:cubicBezTo>
                    <a:pt x="537686" y="598894"/>
                    <a:pt x="540067" y="599561"/>
                    <a:pt x="544735" y="595370"/>
                  </a:cubicBezTo>
                  <a:cubicBezTo>
                    <a:pt x="549402" y="591179"/>
                    <a:pt x="551783" y="599561"/>
                    <a:pt x="548926" y="601942"/>
                  </a:cubicBezTo>
                  <a:cubicBezTo>
                    <a:pt x="546163" y="604228"/>
                    <a:pt x="547973" y="611562"/>
                    <a:pt x="552450" y="615753"/>
                  </a:cubicBezTo>
                  <a:cubicBezTo>
                    <a:pt x="556927" y="619944"/>
                    <a:pt x="557593" y="613181"/>
                    <a:pt x="556641" y="608990"/>
                  </a:cubicBezTo>
                  <a:cubicBezTo>
                    <a:pt x="555688" y="604799"/>
                    <a:pt x="564166" y="600608"/>
                    <a:pt x="578834" y="595655"/>
                  </a:cubicBezTo>
                  <a:cubicBezTo>
                    <a:pt x="593598" y="590702"/>
                    <a:pt x="609505" y="579939"/>
                    <a:pt x="609695" y="577653"/>
                  </a:cubicBezTo>
                  <a:cubicBezTo>
                    <a:pt x="609886" y="575272"/>
                    <a:pt x="620268" y="581844"/>
                    <a:pt x="625126" y="578129"/>
                  </a:cubicBezTo>
                  <a:cubicBezTo>
                    <a:pt x="630079" y="574415"/>
                    <a:pt x="647795" y="573938"/>
                    <a:pt x="652463" y="573653"/>
                  </a:cubicBezTo>
                  <a:cubicBezTo>
                    <a:pt x="657130" y="573462"/>
                    <a:pt x="656939" y="569462"/>
                    <a:pt x="661797" y="565461"/>
                  </a:cubicBezTo>
                  <a:cubicBezTo>
                    <a:pt x="666655" y="561461"/>
                    <a:pt x="665512" y="559556"/>
                    <a:pt x="671131" y="557936"/>
                  </a:cubicBezTo>
                  <a:cubicBezTo>
                    <a:pt x="676751" y="556317"/>
                    <a:pt x="680275" y="551174"/>
                    <a:pt x="680275" y="548316"/>
                  </a:cubicBezTo>
                  <a:cubicBezTo>
                    <a:pt x="680275" y="545554"/>
                    <a:pt x="690848" y="544601"/>
                    <a:pt x="691039" y="541553"/>
                  </a:cubicBezTo>
                  <a:cubicBezTo>
                    <a:pt x="691324" y="538505"/>
                    <a:pt x="699040" y="537553"/>
                    <a:pt x="699040" y="533838"/>
                  </a:cubicBezTo>
                  <a:cubicBezTo>
                    <a:pt x="699040" y="530123"/>
                    <a:pt x="703707" y="530790"/>
                    <a:pt x="705802" y="528028"/>
                  </a:cubicBezTo>
                  <a:cubicBezTo>
                    <a:pt x="707898" y="525266"/>
                    <a:pt x="704183" y="517074"/>
                    <a:pt x="707898" y="515836"/>
                  </a:cubicBezTo>
                  <a:cubicBezTo>
                    <a:pt x="711613" y="514693"/>
                    <a:pt x="706469" y="510216"/>
                    <a:pt x="705802" y="508121"/>
                  </a:cubicBezTo>
                  <a:cubicBezTo>
                    <a:pt x="705136" y="506025"/>
                    <a:pt x="712851" y="505549"/>
                    <a:pt x="716756" y="502977"/>
                  </a:cubicBezTo>
                  <a:cubicBezTo>
                    <a:pt x="720757" y="500405"/>
                    <a:pt x="723329" y="496405"/>
                    <a:pt x="723995" y="492023"/>
                  </a:cubicBezTo>
                  <a:cubicBezTo>
                    <a:pt x="724662" y="487547"/>
                    <a:pt x="731234" y="483641"/>
                    <a:pt x="734282" y="482403"/>
                  </a:cubicBezTo>
                  <a:cubicBezTo>
                    <a:pt x="737330" y="481260"/>
                    <a:pt x="738473" y="474878"/>
                    <a:pt x="737521" y="469544"/>
                  </a:cubicBezTo>
                  <a:cubicBezTo>
                    <a:pt x="736568" y="464115"/>
                    <a:pt x="742950" y="465544"/>
                    <a:pt x="740092" y="463448"/>
                  </a:cubicBezTo>
                  <a:cubicBezTo>
                    <a:pt x="737235" y="461353"/>
                    <a:pt x="741235" y="455543"/>
                    <a:pt x="746855" y="453828"/>
                  </a:cubicBezTo>
                  <a:cubicBezTo>
                    <a:pt x="752475" y="452209"/>
                    <a:pt x="743331" y="449637"/>
                    <a:pt x="740283" y="451923"/>
                  </a:cubicBezTo>
                  <a:cubicBezTo>
                    <a:pt x="737235" y="454304"/>
                    <a:pt x="733997" y="445160"/>
                    <a:pt x="731139" y="448685"/>
                  </a:cubicBezTo>
                  <a:cubicBezTo>
                    <a:pt x="728377" y="452209"/>
                    <a:pt x="720376" y="446589"/>
                    <a:pt x="725519" y="445446"/>
                  </a:cubicBezTo>
                  <a:cubicBezTo>
                    <a:pt x="730663" y="444303"/>
                    <a:pt x="738664" y="438398"/>
                    <a:pt x="742093" y="437255"/>
                  </a:cubicBezTo>
                  <a:cubicBezTo>
                    <a:pt x="745617" y="436112"/>
                    <a:pt x="736949" y="428396"/>
                    <a:pt x="732472" y="428587"/>
                  </a:cubicBezTo>
                  <a:cubicBezTo>
                    <a:pt x="727996" y="428777"/>
                    <a:pt x="723138" y="418300"/>
                    <a:pt x="718471" y="418300"/>
                  </a:cubicBezTo>
                  <a:cubicBezTo>
                    <a:pt x="713804" y="418300"/>
                    <a:pt x="721995" y="415061"/>
                    <a:pt x="727329" y="417824"/>
                  </a:cubicBezTo>
                  <a:cubicBezTo>
                    <a:pt x="732663" y="420586"/>
                    <a:pt x="739045" y="422967"/>
                    <a:pt x="741331" y="420586"/>
                  </a:cubicBezTo>
                  <a:cubicBezTo>
                    <a:pt x="743712" y="418205"/>
                    <a:pt x="732187" y="408870"/>
                    <a:pt x="727996" y="405632"/>
                  </a:cubicBezTo>
                  <a:cubicBezTo>
                    <a:pt x="723805" y="402393"/>
                    <a:pt x="727805" y="397916"/>
                    <a:pt x="725233" y="396011"/>
                  </a:cubicBezTo>
                  <a:cubicBezTo>
                    <a:pt x="722662" y="394106"/>
                    <a:pt x="717042" y="382200"/>
                    <a:pt x="715137" y="376866"/>
                  </a:cubicBezTo>
                  <a:cubicBezTo>
                    <a:pt x="713232" y="371437"/>
                    <a:pt x="703421" y="370580"/>
                    <a:pt x="701135" y="367055"/>
                  </a:cubicBezTo>
                  <a:cubicBezTo>
                    <a:pt x="698849" y="363531"/>
                    <a:pt x="701421" y="355340"/>
                    <a:pt x="708660" y="352292"/>
                  </a:cubicBezTo>
                  <a:cubicBezTo>
                    <a:pt x="715899" y="349244"/>
                    <a:pt x="712851" y="343148"/>
                    <a:pt x="716185" y="343910"/>
                  </a:cubicBezTo>
                  <a:cubicBezTo>
                    <a:pt x="719423" y="344576"/>
                    <a:pt x="722281" y="343243"/>
                    <a:pt x="724852" y="337814"/>
                  </a:cubicBezTo>
                  <a:cubicBezTo>
                    <a:pt x="727424" y="332480"/>
                    <a:pt x="731901" y="335718"/>
                    <a:pt x="734473" y="332861"/>
                  </a:cubicBezTo>
                  <a:cubicBezTo>
                    <a:pt x="737044" y="330098"/>
                    <a:pt x="748474" y="330289"/>
                    <a:pt x="752475" y="327527"/>
                  </a:cubicBezTo>
                  <a:cubicBezTo>
                    <a:pt x="756475" y="324764"/>
                    <a:pt x="748760" y="316097"/>
                    <a:pt x="743331" y="317430"/>
                  </a:cubicBezTo>
                  <a:cubicBezTo>
                    <a:pt x="737997" y="318859"/>
                    <a:pt x="731615" y="316763"/>
                    <a:pt x="727900" y="311144"/>
                  </a:cubicBezTo>
                  <a:cubicBezTo>
                    <a:pt x="724186" y="305524"/>
                    <a:pt x="714375" y="321431"/>
                    <a:pt x="706850" y="324955"/>
                  </a:cubicBezTo>
                  <a:cubicBezTo>
                    <a:pt x="699421" y="328479"/>
                    <a:pt x="694468" y="318668"/>
                    <a:pt x="697039" y="312287"/>
                  </a:cubicBezTo>
                  <a:cubicBezTo>
                    <a:pt x="699611" y="306000"/>
                    <a:pt x="691229" y="306191"/>
                    <a:pt x="680656" y="306667"/>
                  </a:cubicBezTo>
                  <a:cubicBezTo>
                    <a:pt x="670084" y="307143"/>
                    <a:pt x="674084" y="287998"/>
                    <a:pt x="680466" y="287045"/>
                  </a:cubicBezTo>
                  <a:cubicBezTo>
                    <a:pt x="686752" y="286093"/>
                    <a:pt x="696087" y="292856"/>
                    <a:pt x="700088" y="281235"/>
                  </a:cubicBezTo>
                  <a:cubicBezTo>
                    <a:pt x="704088" y="269519"/>
                    <a:pt x="709708" y="278663"/>
                    <a:pt x="718566" y="268376"/>
                  </a:cubicBezTo>
                  <a:cubicBezTo>
                    <a:pt x="727424" y="258089"/>
                    <a:pt x="737711" y="251803"/>
                    <a:pt x="745426" y="257804"/>
                  </a:cubicBezTo>
                  <a:cubicBezTo>
                    <a:pt x="753142" y="263900"/>
                    <a:pt x="737235" y="273520"/>
                    <a:pt x="734663" y="279330"/>
                  </a:cubicBezTo>
                  <a:cubicBezTo>
                    <a:pt x="732091" y="285140"/>
                    <a:pt x="737044" y="287045"/>
                    <a:pt x="732282" y="291522"/>
                  </a:cubicBezTo>
                  <a:cubicBezTo>
                    <a:pt x="727615" y="295999"/>
                    <a:pt x="734187" y="297142"/>
                    <a:pt x="743236" y="291332"/>
                  </a:cubicBezTo>
                  <a:cubicBezTo>
                    <a:pt x="752380" y="285521"/>
                    <a:pt x="763619" y="278473"/>
                    <a:pt x="772477" y="274949"/>
                  </a:cubicBezTo>
                  <a:cubicBezTo>
                    <a:pt x="774859" y="273996"/>
                    <a:pt x="777430" y="273806"/>
                    <a:pt x="780097" y="273996"/>
                  </a:cubicBezTo>
                  <a:cubicBezTo>
                    <a:pt x="781336" y="270567"/>
                    <a:pt x="782860" y="267900"/>
                    <a:pt x="784574" y="267043"/>
                  </a:cubicBezTo>
                  <a:cubicBezTo>
                    <a:pt x="790670" y="263995"/>
                    <a:pt x="811054" y="254851"/>
                    <a:pt x="814102" y="250755"/>
                  </a:cubicBezTo>
                  <a:cubicBezTo>
                    <a:pt x="817150" y="246659"/>
                    <a:pt x="820198" y="239516"/>
                    <a:pt x="824293" y="239516"/>
                  </a:cubicBezTo>
                  <a:cubicBezTo>
                    <a:pt x="828389" y="239516"/>
                    <a:pt x="828389" y="243611"/>
                    <a:pt x="834485" y="243611"/>
                  </a:cubicBezTo>
                  <a:cubicBezTo>
                    <a:pt x="840581" y="243611"/>
                    <a:pt x="847725" y="245612"/>
                    <a:pt x="844677" y="240563"/>
                  </a:cubicBezTo>
                  <a:cubicBezTo>
                    <a:pt x="841629" y="235420"/>
                    <a:pt x="843629" y="235420"/>
                    <a:pt x="850773" y="234467"/>
                  </a:cubicBezTo>
                  <a:cubicBezTo>
                    <a:pt x="857917" y="233420"/>
                    <a:pt x="856869" y="226371"/>
                    <a:pt x="862013" y="226371"/>
                  </a:cubicBezTo>
                  <a:cubicBezTo>
                    <a:pt x="867061" y="226371"/>
                    <a:pt x="866108" y="214084"/>
                    <a:pt x="871156" y="214084"/>
                  </a:cubicBezTo>
                  <a:cubicBezTo>
                    <a:pt x="876300" y="214084"/>
                    <a:pt x="878300" y="221228"/>
                    <a:pt x="884396" y="219227"/>
                  </a:cubicBezTo>
                  <a:cubicBezTo>
                    <a:pt x="885539" y="218846"/>
                    <a:pt x="887063" y="219132"/>
                    <a:pt x="888778" y="219894"/>
                  </a:cubicBezTo>
                  <a:cubicBezTo>
                    <a:pt x="890111" y="218846"/>
                    <a:pt x="891349" y="217894"/>
                    <a:pt x="892683" y="217037"/>
                  </a:cubicBezTo>
                  <a:cubicBezTo>
                    <a:pt x="892112" y="210655"/>
                    <a:pt x="892778" y="204940"/>
                    <a:pt x="891540" y="201892"/>
                  </a:cubicBezTo>
                  <a:cubicBezTo>
                    <a:pt x="889159" y="196272"/>
                    <a:pt x="891540" y="192081"/>
                    <a:pt x="890588" y="188843"/>
                  </a:cubicBezTo>
                  <a:cubicBezTo>
                    <a:pt x="889635" y="185604"/>
                    <a:pt x="889159" y="177603"/>
                    <a:pt x="892969" y="177603"/>
                  </a:cubicBezTo>
                  <a:cubicBezTo>
                    <a:pt x="896683" y="177603"/>
                    <a:pt x="901351" y="168269"/>
                    <a:pt x="906018" y="171507"/>
                  </a:cubicBezTo>
                  <a:cubicBezTo>
                    <a:pt x="910685" y="174746"/>
                    <a:pt x="920020" y="175698"/>
                    <a:pt x="920020" y="171507"/>
                  </a:cubicBezTo>
                  <a:cubicBezTo>
                    <a:pt x="920020" y="167316"/>
                    <a:pt x="926592" y="166840"/>
                    <a:pt x="927544" y="161220"/>
                  </a:cubicBezTo>
                  <a:cubicBezTo>
                    <a:pt x="928497" y="155600"/>
                    <a:pt x="935450" y="154172"/>
                    <a:pt x="936879" y="149028"/>
                  </a:cubicBezTo>
                  <a:cubicBezTo>
                    <a:pt x="938308" y="143885"/>
                    <a:pt x="940594" y="131693"/>
                    <a:pt x="945261" y="128930"/>
                  </a:cubicBezTo>
                  <a:cubicBezTo>
                    <a:pt x="950119" y="126263"/>
                    <a:pt x="944499" y="124454"/>
                    <a:pt x="944975" y="115976"/>
                  </a:cubicBezTo>
                  <a:close/>
                  <a:moveTo>
                    <a:pt x="715708" y="558984"/>
                  </a:moveTo>
                  <a:cubicBezTo>
                    <a:pt x="710565" y="577748"/>
                    <a:pt x="722566" y="587178"/>
                    <a:pt x="724090" y="586130"/>
                  </a:cubicBezTo>
                  <a:cubicBezTo>
                    <a:pt x="728758" y="582892"/>
                    <a:pt x="747903" y="542601"/>
                    <a:pt x="743712" y="536981"/>
                  </a:cubicBezTo>
                  <a:cubicBezTo>
                    <a:pt x="739616" y="531362"/>
                    <a:pt x="720852" y="540220"/>
                    <a:pt x="715708" y="558984"/>
                  </a:cubicBezTo>
                  <a:close/>
                  <a:moveTo>
                    <a:pt x="548735" y="622611"/>
                  </a:moveTo>
                  <a:cubicBezTo>
                    <a:pt x="542639" y="622611"/>
                    <a:pt x="527209" y="631469"/>
                    <a:pt x="533305" y="644138"/>
                  </a:cubicBezTo>
                  <a:cubicBezTo>
                    <a:pt x="539401" y="656806"/>
                    <a:pt x="559498" y="648329"/>
                    <a:pt x="559975" y="642709"/>
                  </a:cubicBezTo>
                  <a:cubicBezTo>
                    <a:pt x="560451" y="637089"/>
                    <a:pt x="569595" y="628231"/>
                    <a:pt x="568357" y="624040"/>
                  </a:cubicBezTo>
                  <a:cubicBezTo>
                    <a:pt x="567404" y="620706"/>
                    <a:pt x="554831" y="622611"/>
                    <a:pt x="548735" y="62261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6B9F8B0-8DA9-81D1-833F-3875A228BA41}"/>
                </a:ext>
              </a:extLst>
            </p:cNvPr>
            <p:cNvSpPr/>
            <p:nvPr/>
          </p:nvSpPr>
          <p:spPr>
            <a:xfrm>
              <a:off x="9056338" y="3725937"/>
              <a:ext cx="270468" cy="387376"/>
            </a:xfrm>
            <a:custGeom>
              <a:avLst/>
              <a:gdLst>
                <a:gd name="connsiteX0" fmla="*/ 79249 w 147438"/>
                <a:gd name="connsiteY0" fmla="*/ 79627 h 211167"/>
                <a:gd name="connsiteX1" fmla="*/ 98395 w 147438"/>
                <a:gd name="connsiteY1" fmla="*/ 93629 h 211167"/>
                <a:gd name="connsiteX2" fmla="*/ 103062 w 147438"/>
                <a:gd name="connsiteY2" fmla="*/ 107630 h 211167"/>
                <a:gd name="connsiteX3" fmla="*/ 109634 w 147438"/>
                <a:gd name="connsiteY3" fmla="*/ 114679 h 211167"/>
                <a:gd name="connsiteX4" fmla="*/ 117540 w 147438"/>
                <a:gd name="connsiteY4" fmla="*/ 134300 h 211167"/>
                <a:gd name="connsiteX5" fmla="*/ 122683 w 147438"/>
                <a:gd name="connsiteY5" fmla="*/ 130109 h 211167"/>
                <a:gd name="connsiteX6" fmla="*/ 129732 w 147438"/>
                <a:gd name="connsiteY6" fmla="*/ 120775 h 211167"/>
                <a:gd name="connsiteX7" fmla="*/ 125541 w 147438"/>
                <a:gd name="connsiteY7" fmla="*/ 101630 h 211167"/>
                <a:gd name="connsiteX8" fmla="*/ 107729 w 147438"/>
                <a:gd name="connsiteY8" fmla="*/ 88962 h 211167"/>
                <a:gd name="connsiteX9" fmla="*/ 96966 w 147438"/>
                <a:gd name="connsiteY9" fmla="*/ 74960 h 211167"/>
                <a:gd name="connsiteX10" fmla="*/ 74963 w 147438"/>
                <a:gd name="connsiteY10" fmla="*/ 71245 h 211167"/>
                <a:gd name="connsiteX11" fmla="*/ 66962 w 147438"/>
                <a:gd name="connsiteY11" fmla="*/ 56767 h 211167"/>
                <a:gd name="connsiteX12" fmla="*/ 77725 w 147438"/>
                <a:gd name="connsiteY12" fmla="*/ 34288 h 211167"/>
                <a:gd name="connsiteX13" fmla="*/ 76773 w 147438"/>
                <a:gd name="connsiteY13" fmla="*/ 8571 h 211167"/>
                <a:gd name="connsiteX14" fmla="*/ 74011 w 147438"/>
                <a:gd name="connsiteY14" fmla="*/ 2951 h 211167"/>
                <a:gd name="connsiteX15" fmla="*/ 51055 w 147438"/>
                <a:gd name="connsiteY15" fmla="*/ 1046 h 211167"/>
                <a:gd name="connsiteX16" fmla="*/ 47817 w 147438"/>
                <a:gd name="connsiteY16" fmla="*/ 38003 h 211167"/>
                <a:gd name="connsiteX17" fmla="*/ 40292 w 147438"/>
                <a:gd name="connsiteY17" fmla="*/ 36098 h 211167"/>
                <a:gd name="connsiteX18" fmla="*/ 44483 w 147438"/>
                <a:gd name="connsiteY18" fmla="*/ 57624 h 211167"/>
                <a:gd name="connsiteX19" fmla="*/ 48674 w 147438"/>
                <a:gd name="connsiteY19" fmla="*/ 69816 h 211167"/>
                <a:gd name="connsiteX20" fmla="*/ 64581 w 147438"/>
                <a:gd name="connsiteY20" fmla="*/ 74960 h 211167"/>
                <a:gd name="connsiteX21" fmla="*/ 79249 w 147438"/>
                <a:gd name="connsiteY21" fmla="*/ 79627 h 211167"/>
                <a:gd name="connsiteX22" fmla="*/ 49341 w 147438"/>
                <a:gd name="connsiteY22" fmla="*/ 83818 h 211167"/>
                <a:gd name="connsiteX23" fmla="*/ 64295 w 147438"/>
                <a:gd name="connsiteY23" fmla="*/ 100677 h 211167"/>
                <a:gd name="connsiteX24" fmla="*/ 49341 w 147438"/>
                <a:gd name="connsiteY24" fmla="*/ 83818 h 211167"/>
                <a:gd name="connsiteX25" fmla="*/ 75535 w 147438"/>
                <a:gd name="connsiteY25" fmla="*/ 129157 h 211167"/>
                <a:gd name="connsiteX26" fmla="*/ 83916 w 147438"/>
                <a:gd name="connsiteY26" fmla="*/ 124490 h 211167"/>
                <a:gd name="connsiteX27" fmla="*/ 85345 w 147438"/>
                <a:gd name="connsiteY27" fmla="*/ 137158 h 211167"/>
                <a:gd name="connsiteX28" fmla="*/ 87727 w 147438"/>
                <a:gd name="connsiteY28" fmla="*/ 154493 h 211167"/>
                <a:gd name="connsiteX29" fmla="*/ 104586 w 147438"/>
                <a:gd name="connsiteY29" fmla="*/ 129252 h 211167"/>
                <a:gd name="connsiteX30" fmla="*/ 98490 w 147438"/>
                <a:gd name="connsiteY30" fmla="*/ 126490 h 211167"/>
                <a:gd name="connsiteX31" fmla="*/ 74677 w 147438"/>
                <a:gd name="connsiteY31" fmla="*/ 107726 h 211167"/>
                <a:gd name="connsiteX32" fmla="*/ 75535 w 147438"/>
                <a:gd name="connsiteY32" fmla="*/ 129157 h 211167"/>
                <a:gd name="connsiteX33" fmla="*/ 20289 w 147438"/>
                <a:gd name="connsiteY33" fmla="*/ 138110 h 211167"/>
                <a:gd name="connsiteX34" fmla="*/ 192 w 147438"/>
                <a:gd name="connsiteY34" fmla="*/ 164304 h 211167"/>
                <a:gd name="connsiteX35" fmla="*/ 28767 w 147438"/>
                <a:gd name="connsiteY35" fmla="*/ 137634 h 211167"/>
                <a:gd name="connsiteX36" fmla="*/ 32958 w 147438"/>
                <a:gd name="connsiteY36" fmla="*/ 120775 h 211167"/>
                <a:gd name="connsiteX37" fmla="*/ 20289 w 147438"/>
                <a:gd name="connsiteY37" fmla="*/ 138110 h 211167"/>
                <a:gd name="connsiteX38" fmla="*/ 103538 w 147438"/>
                <a:gd name="connsiteY38" fmla="*/ 147445 h 211167"/>
                <a:gd name="connsiteX39" fmla="*/ 115254 w 147438"/>
                <a:gd name="connsiteY39" fmla="*/ 139920 h 211167"/>
                <a:gd name="connsiteX40" fmla="*/ 103538 w 147438"/>
                <a:gd name="connsiteY40" fmla="*/ 147445 h 211167"/>
                <a:gd name="connsiteX41" fmla="*/ 145638 w 147438"/>
                <a:gd name="connsiteY41" fmla="*/ 183926 h 211167"/>
                <a:gd name="connsiteX42" fmla="*/ 141924 w 147438"/>
                <a:gd name="connsiteY42" fmla="*/ 148874 h 211167"/>
                <a:gd name="connsiteX43" fmla="*/ 130684 w 147438"/>
                <a:gd name="connsiteY43" fmla="*/ 147921 h 211167"/>
                <a:gd name="connsiteX44" fmla="*/ 121826 w 147438"/>
                <a:gd name="connsiteY44" fmla="*/ 156303 h 211167"/>
                <a:gd name="connsiteX45" fmla="*/ 112491 w 147438"/>
                <a:gd name="connsiteY45" fmla="*/ 163352 h 211167"/>
                <a:gd name="connsiteX46" fmla="*/ 98490 w 147438"/>
                <a:gd name="connsiteY46" fmla="*/ 160113 h 211167"/>
                <a:gd name="connsiteX47" fmla="*/ 80202 w 147438"/>
                <a:gd name="connsiteY47" fmla="*/ 170876 h 211167"/>
                <a:gd name="connsiteX48" fmla="*/ 74106 w 147438"/>
                <a:gd name="connsiteY48" fmla="*/ 187259 h 211167"/>
                <a:gd name="connsiteX49" fmla="*/ 88107 w 147438"/>
                <a:gd name="connsiteY49" fmla="*/ 179830 h 211167"/>
                <a:gd name="connsiteX50" fmla="*/ 99823 w 147438"/>
                <a:gd name="connsiteY50" fmla="*/ 175639 h 211167"/>
                <a:gd name="connsiteX51" fmla="*/ 112968 w 147438"/>
                <a:gd name="connsiteY51" fmla="*/ 202785 h 211167"/>
                <a:gd name="connsiteX52" fmla="*/ 129351 w 147438"/>
                <a:gd name="connsiteY52" fmla="*/ 211167 h 211167"/>
                <a:gd name="connsiteX53" fmla="*/ 128874 w 147438"/>
                <a:gd name="connsiteY53" fmla="*/ 191070 h 211167"/>
                <a:gd name="connsiteX54" fmla="*/ 145638 w 147438"/>
                <a:gd name="connsiteY54" fmla="*/ 183926 h 21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47438" h="211167">
                  <a:moveTo>
                    <a:pt x="79249" y="79627"/>
                  </a:moveTo>
                  <a:cubicBezTo>
                    <a:pt x="88107" y="78198"/>
                    <a:pt x="100299" y="89438"/>
                    <a:pt x="98395" y="93629"/>
                  </a:cubicBezTo>
                  <a:cubicBezTo>
                    <a:pt x="96489" y="97820"/>
                    <a:pt x="98871" y="111441"/>
                    <a:pt x="103062" y="107630"/>
                  </a:cubicBezTo>
                  <a:cubicBezTo>
                    <a:pt x="107253" y="103916"/>
                    <a:pt x="113825" y="108583"/>
                    <a:pt x="109634" y="114679"/>
                  </a:cubicBezTo>
                  <a:cubicBezTo>
                    <a:pt x="105443" y="120775"/>
                    <a:pt x="116206" y="126871"/>
                    <a:pt x="117540" y="134300"/>
                  </a:cubicBezTo>
                  <a:cubicBezTo>
                    <a:pt x="118969" y="141825"/>
                    <a:pt x="123636" y="135729"/>
                    <a:pt x="122683" y="130109"/>
                  </a:cubicBezTo>
                  <a:cubicBezTo>
                    <a:pt x="121731" y="124490"/>
                    <a:pt x="123636" y="124966"/>
                    <a:pt x="129732" y="120775"/>
                  </a:cubicBezTo>
                  <a:cubicBezTo>
                    <a:pt x="135828" y="116584"/>
                    <a:pt x="129255" y="109535"/>
                    <a:pt x="125541" y="101630"/>
                  </a:cubicBezTo>
                  <a:cubicBezTo>
                    <a:pt x="121826" y="93724"/>
                    <a:pt x="107729" y="96486"/>
                    <a:pt x="107729" y="88962"/>
                  </a:cubicBezTo>
                  <a:cubicBezTo>
                    <a:pt x="107729" y="81532"/>
                    <a:pt x="97442" y="79151"/>
                    <a:pt x="96966" y="74960"/>
                  </a:cubicBezTo>
                  <a:cubicBezTo>
                    <a:pt x="96489" y="70769"/>
                    <a:pt x="82964" y="66578"/>
                    <a:pt x="74963" y="71245"/>
                  </a:cubicBezTo>
                  <a:cubicBezTo>
                    <a:pt x="67057" y="75912"/>
                    <a:pt x="72582" y="62863"/>
                    <a:pt x="66962" y="56767"/>
                  </a:cubicBezTo>
                  <a:cubicBezTo>
                    <a:pt x="61342" y="50671"/>
                    <a:pt x="71153" y="41813"/>
                    <a:pt x="77725" y="34288"/>
                  </a:cubicBezTo>
                  <a:cubicBezTo>
                    <a:pt x="84297" y="26858"/>
                    <a:pt x="75820" y="14190"/>
                    <a:pt x="76773" y="8571"/>
                  </a:cubicBezTo>
                  <a:cubicBezTo>
                    <a:pt x="77725" y="2951"/>
                    <a:pt x="77249" y="1046"/>
                    <a:pt x="74011" y="2951"/>
                  </a:cubicBezTo>
                  <a:cubicBezTo>
                    <a:pt x="70772" y="4856"/>
                    <a:pt x="57151" y="-2669"/>
                    <a:pt x="51055" y="1046"/>
                  </a:cubicBezTo>
                  <a:cubicBezTo>
                    <a:pt x="44959" y="4760"/>
                    <a:pt x="50579" y="35621"/>
                    <a:pt x="47817" y="38003"/>
                  </a:cubicBezTo>
                  <a:cubicBezTo>
                    <a:pt x="45055" y="40289"/>
                    <a:pt x="41340" y="32954"/>
                    <a:pt x="40292" y="36098"/>
                  </a:cubicBezTo>
                  <a:cubicBezTo>
                    <a:pt x="38863" y="40289"/>
                    <a:pt x="40768" y="57624"/>
                    <a:pt x="44483" y="57624"/>
                  </a:cubicBezTo>
                  <a:cubicBezTo>
                    <a:pt x="48198" y="57624"/>
                    <a:pt x="51055" y="62292"/>
                    <a:pt x="48674" y="69816"/>
                  </a:cubicBezTo>
                  <a:cubicBezTo>
                    <a:pt x="46293" y="77341"/>
                    <a:pt x="55722" y="78198"/>
                    <a:pt x="64581" y="74960"/>
                  </a:cubicBezTo>
                  <a:cubicBezTo>
                    <a:pt x="73630" y="71626"/>
                    <a:pt x="70391" y="80960"/>
                    <a:pt x="79249" y="79627"/>
                  </a:cubicBezTo>
                  <a:close/>
                  <a:moveTo>
                    <a:pt x="49341" y="83818"/>
                  </a:moveTo>
                  <a:cubicBezTo>
                    <a:pt x="50770" y="90390"/>
                    <a:pt x="54008" y="103916"/>
                    <a:pt x="64295" y="100677"/>
                  </a:cubicBezTo>
                  <a:cubicBezTo>
                    <a:pt x="74582" y="97343"/>
                    <a:pt x="48293" y="79151"/>
                    <a:pt x="49341" y="83818"/>
                  </a:cubicBezTo>
                  <a:close/>
                  <a:moveTo>
                    <a:pt x="75535" y="129157"/>
                  </a:moveTo>
                  <a:cubicBezTo>
                    <a:pt x="77916" y="128681"/>
                    <a:pt x="83536" y="129157"/>
                    <a:pt x="83916" y="124490"/>
                  </a:cubicBezTo>
                  <a:cubicBezTo>
                    <a:pt x="84393" y="119822"/>
                    <a:pt x="89536" y="132872"/>
                    <a:pt x="85345" y="137158"/>
                  </a:cubicBezTo>
                  <a:cubicBezTo>
                    <a:pt x="81154" y="141349"/>
                    <a:pt x="81154" y="153065"/>
                    <a:pt x="87727" y="154493"/>
                  </a:cubicBezTo>
                  <a:cubicBezTo>
                    <a:pt x="94299" y="155922"/>
                    <a:pt x="106396" y="133443"/>
                    <a:pt x="104586" y="129252"/>
                  </a:cubicBezTo>
                  <a:cubicBezTo>
                    <a:pt x="102681" y="125061"/>
                    <a:pt x="97061" y="132014"/>
                    <a:pt x="98490" y="126490"/>
                  </a:cubicBezTo>
                  <a:cubicBezTo>
                    <a:pt x="99919" y="120870"/>
                    <a:pt x="81630" y="106392"/>
                    <a:pt x="74677" y="107726"/>
                  </a:cubicBezTo>
                  <a:cubicBezTo>
                    <a:pt x="67533" y="109059"/>
                    <a:pt x="70010" y="130300"/>
                    <a:pt x="75535" y="129157"/>
                  </a:cubicBezTo>
                  <a:close/>
                  <a:moveTo>
                    <a:pt x="20289" y="138110"/>
                  </a:moveTo>
                  <a:cubicBezTo>
                    <a:pt x="13717" y="146492"/>
                    <a:pt x="-1904" y="160494"/>
                    <a:pt x="192" y="164304"/>
                  </a:cubicBezTo>
                  <a:cubicBezTo>
                    <a:pt x="3049" y="169448"/>
                    <a:pt x="20289" y="143730"/>
                    <a:pt x="28767" y="137634"/>
                  </a:cubicBezTo>
                  <a:cubicBezTo>
                    <a:pt x="37149" y="131538"/>
                    <a:pt x="35815" y="126395"/>
                    <a:pt x="32958" y="120775"/>
                  </a:cubicBezTo>
                  <a:cubicBezTo>
                    <a:pt x="30100" y="115155"/>
                    <a:pt x="26862" y="129633"/>
                    <a:pt x="20289" y="138110"/>
                  </a:cubicBezTo>
                  <a:close/>
                  <a:moveTo>
                    <a:pt x="103538" y="147445"/>
                  </a:moveTo>
                  <a:cubicBezTo>
                    <a:pt x="105443" y="152112"/>
                    <a:pt x="118969" y="144683"/>
                    <a:pt x="115254" y="139920"/>
                  </a:cubicBezTo>
                  <a:cubicBezTo>
                    <a:pt x="111539" y="135253"/>
                    <a:pt x="102205" y="143921"/>
                    <a:pt x="103538" y="147445"/>
                  </a:cubicBezTo>
                  <a:close/>
                  <a:moveTo>
                    <a:pt x="145638" y="183926"/>
                  </a:moveTo>
                  <a:cubicBezTo>
                    <a:pt x="151258" y="177354"/>
                    <a:pt x="141924" y="160113"/>
                    <a:pt x="141924" y="148874"/>
                  </a:cubicBezTo>
                  <a:cubicBezTo>
                    <a:pt x="141924" y="137634"/>
                    <a:pt x="126493" y="140873"/>
                    <a:pt x="130684" y="147921"/>
                  </a:cubicBezTo>
                  <a:cubicBezTo>
                    <a:pt x="134875" y="154970"/>
                    <a:pt x="122779" y="149350"/>
                    <a:pt x="121826" y="156303"/>
                  </a:cubicBezTo>
                  <a:cubicBezTo>
                    <a:pt x="120873" y="163352"/>
                    <a:pt x="112015" y="157732"/>
                    <a:pt x="112491" y="163352"/>
                  </a:cubicBezTo>
                  <a:cubicBezTo>
                    <a:pt x="112968" y="168971"/>
                    <a:pt x="103157" y="163352"/>
                    <a:pt x="98490" y="160113"/>
                  </a:cubicBezTo>
                  <a:cubicBezTo>
                    <a:pt x="93822" y="156875"/>
                    <a:pt x="87250" y="168971"/>
                    <a:pt x="80202" y="170876"/>
                  </a:cubicBezTo>
                  <a:cubicBezTo>
                    <a:pt x="73153" y="172782"/>
                    <a:pt x="69438" y="187641"/>
                    <a:pt x="74106" y="187259"/>
                  </a:cubicBezTo>
                  <a:cubicBezTo>
                    <a:pt x="79725" y="186783"/>
                    <a:pt x="82488" y="179258"/>
                    <a:pt x="88107" y="179830"/>
                  </a:cubicBezTo>
                  <a:cubicBezTo>
                    <a:pt x="93727" y="180306"/>
                    <a:pt x="91822" y="174210"/>
                    <a:pt x="99823" y="175639"/>
                  </a:cubicBezTo>
                  <a:cubicBezTo>
                    <a:pt x="107729" y="177068"/>
                    <a:pt x="102205" y="200880"/>
                    <a:pt x="112968" y="202785"/>
                  </a:cubicBezTo>
                  <a:cubicBezTo>
                    <a:pt x="123731" y="204690"/>
                    <a:pt x="124207" y="211167"/>
                    <a:pt x="129351" y="211167"/>
                  </a:cubicBezTo>
                  <a:cubicBezTo>
                    <a:pt x="134494" y="211167"/>
                    <a:pt x="128398" y="196213"/>
                    <a:pt x="128874" y="191070"/>
                  </a:cubicBezTo>
                  <a:cubicBezTo>
                    <a:pt x="129255" y="185735"/>
                    <a:pt x="140019" y="190498"/>
                    <a:pt x="145638" y="18392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CBAAAA8-3DF7-2B9B-389C-F13EA8F6E46C}"/>
                </a:ext>
              </a:extLst>
            </p:cNvPr>
            <p:cNvSpPr/>
            <p:nvPr/>
          </p:nvSpPr>
          <p:spPr>
            <a:xfrm>
              <a:off x="9746528" y="4353570"/>
              <a:ext cx="277261" cy="233649"/>
            </a:xfrm>
            <a:custGeom>
              <a:avLst/>
              <a:gdLst>
                <a:gd name="connsiteX0" fmla="*/ 144113 w 151141"/>
                <a:gd name="connsiteY0" fmla="*/ 117729 h 127367"/>
                <a:gd name="connsiteX1" fmla="*/ 132874 w 151141"/>
                <a:gd name="connsiteY1" fmla="*/ 106966 h 127367"/>
                <a:gd name="connsiteX2" fmla="*/ 116967 w 151141"/>
                <a:gd name="connsiteY2" fmla="*/ 99441 h 127367"/>
                <a:gd name="connsiteX3" fmla="*/ 105728 w 151141"/>
                <a:gd name="connsiteY3" fmla="*/ 78391 h 127367"/>
                <a:gd name="connsiteX4" fmla="*/ 102013 w 151141"/>
                <a:gd name="connsiteY4" fmla="*/ 65246 h 127367"/>
                <a:gd name="connsiteX5" fmla="*/ 105251 w 151141"/>
                <a:gd name="connsiteY5" fmla="*/ 54959 h 127367"/>
                <a:gd name="connsiteX6" fmla="*/ 73914 w 151141"/>
                <a:gd name="connsiteY6" fmla="*/ 37624 h 127367"/>
                <a:gd name="connsiteX7" fmla="*/ 11716 w 151141"/>
                <a:gd name="connsiteY7" fmla="*/ 3429 h 127367"/>
                <a:gd name="connsiteX8" fmla="*/ 0 w 151141"/>
                <a:gd name="connsiteY8" fmla="*/ 0 h 127367"/>
                <a:gd name="connsiteX9" fmla="*/ 0 w 151141"/>
                <a:gd name="connsiteY9" fmla="*/ 99822 h 127367"/>
                <a:gd name="connsiteX10" fmla="*/ 16859 w 151141"/>
                <a:gd name="connsiteY10" fmla="*/ 105442 h 127367"/>
                <a:gd name="connsiteX11" fmla="*/ 36004 w 151141"/>
                <a:gd name="connsiteY11" fmla="*/ 94678 h 127367"/>
                <a:gd name="connsiteX12" fmla="*/ 45339 w 151141"/>
                <a:gd name="connsiteY12" fmla="*/ 82963 h 127367"/>
                <a:gd name="connsiteX13" fmla="*/ 78581 w 151141"/>
                <a:gd name="connsiteY13" fmla="*/ 90392 h 127367"/>
                <a:gd name="connsiteX14" fmla="*/ 113157 w 151141"/>
                <a:gd name="connsiteY14" fmla="*/ 121253 h 127367"/>
                <a:gd name="connsiteX15" fmla="*/ 146399 w 151141"/>
                <a:gd name="connsiteY15" fmla="*/ 127349 h 127367"/>
                <a:gd name="connsiteX16" fmla="*/ 144113 w 151141"/>
                <a:gd name="connsiteY16" fmla="*/ 117729 h 12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141" h="127367">
                  <a:moveTo>
                    <a:pt x="144113" y="117729"/>
                  </a:moveTo>
                  <a:cubicBezTo>
                    <a:pt x="140875" y="116300"/>
                    <a:pt x="132398" y="110680"/>
                    <a:pt x="132874" y="106966"/>
                  </a:cubicBezTo>
                  <a:cubicBezTo>
                    <a:pt x="133350" y="103251"/>
                    <a:pt x="123540" y="103727"/>
                    <a:pt x="116967" y="99441"/>
                  </a:cubicBezTo>
                  <a:cubicBezTo>
                    <a:pt x="110395" y="95250"/>
                    <a:pt x="112776" y="81629"/>
                    <a:pt x="105728" y="78391"/>
                  </a:cubicBezTo>
                  <a:cubicBezTo>
                    <a:pt x="98679" y="75152"/>
                    <a:pt x="93536" y="64865"/>
                    <a:pt x="102013" y="65246"/>
                  </a:cubicBezTo>
                  <a:cubicBezTo>
                    <a:pt x="110395" y="65722"/>
                    <a:pt x="111823" y="61055"/>
                    <a:pt x="105251" y="54959"/>
                  </a:cubicBezTo>
                  <a:cubicBezTo>
                    <a:pt x="98679" y="48863"/>
                    <a:pt x="74867" y="46577"/>
                    <a:pt x="73914" y="37624"/>
                  </a:cubicBezTo>
                  <a:cubicBezTo>
                    <a:pt x="72962" y="28765"/>
                    <a:pt x="30385" y="7715"/>
                    <a:pt x="11716" y="3429"/>
                  </a:cubicBezTo>
                  <a:cubicBezTo>
                    <a:pt x="8382" y="2667"/>
                    <a:pt x="4382" y="1429"/>
                    <a:pt x="0" y="0"/>
                  </a:cubicBezTo>
                  <a:lnTo>
                    <a:pt x="0" y="99822"/>
                  </a:lnTo>
                  <a:cubicBezTo>
                    <a:pt x="4382" y="102775"/>
                    <a:pt x="9716" y="105061"/>
                    <a:pt x="16859" y="105442"/>
                  </a:cubicBezTo>
                  <a:cubicBezTo>
                    <a:pt x="37433" y="106394"/>
                    <a:pt x="32290" y="94678"/>
                    <a:pt x="36004" y="94678"/>
                  </a:cubicBezTo>
                  <a:cubicBezTo>
                    <a:pt x="39719" y="94678"/>
                    <a:pt x="41148" y="88106"/>
                    <a:pt x="45339" y="82963"/>
                  </a:cubicBezTo>
                  <a:cubicBezTo>
                    <a:pt x="49530" y="77819"/>
                    <a:pt x="67818" y="82010"/>
                    <a:pt x="78581" y="90392"/>
                  </a:cubicBezTo>
                  <a:cubicBezTo>
                    <a:pt x="89345" y="98774"/>
                    <a:pt x="101918" y="123634"/>
                    <a:pt x="113157" y="121253"/>
                  </a:cubicBezTo>
                  <a:cubicBezTo>
                    <a:pt x="124396" y="118872"/>
                    <a:pt x="136113" y="127825"/>
                    <a:pt x="146399" y="127349"/>
                  </a:cubicBezTo>
                  <a:cubicBezTo>
                    <a:pt x="156782" y="127063"/>
                    <a:pt x="147352" y="119158"/>
                    <a:pt x="144113" y="1177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8E8068D-9C22-51E4-4CE1-28836928B12A}"/>
                </a:ext>
              </a:extLst>
            </p:cNvPr>
            <p:cNvSpPr/>
            <p:nvPr/>
          </p:nvSpPr>
          <p:spPr>
            <a:xfrm>
              <a:off x="7994639" y="3988721"/>
              <a:ext cx="60509" cy="111441"/>
            </a:xfrm>
            <a:custGeom>
              <a:avLst/>
              <a:gdLst>
                <a:gd name="connsiteX0" fmla="*/ 7353 w 32985"/>
                <a:gd name="connsiteY0" fmla="*/ 4 h 60749"/>
                <a:gd name="connsiteX1" fmla="*/ 1733 w 32985"/>
                <a:gd name="connsiteY1" fmla="*/ 14959 h 60749"/>
                <a:gd name="connsiteX2" fmla="*/ 780 w 32985"/>
                <a:gd name="connsiteY2" fmla="*/ 36009 h 60749"/>
                <a:gd name="connsiteX3" fmla="*/ 8686 w 32985"/>
                <a:gd name="connsiteY3" fmla="*/ 59441 h 60749"/>
                <a:gd name="connsiteX4" fmla="*/ 32975 w 32985"/>
                <a:gd name="connsiteY4" fmla="*/ 36961 h 60749"/>
                <a:gd name="connsiteX5" fmla="*/ 7353 w 32985"/>
                <a:gd name="connsiteY5" fmla="*/ 4 h 6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85" h="60749">
                  <a:moveTo>
                    <a:pt x="7353" y="4"/>
                  </a:moveTo>
                  <a:cubicBezTo>
                    <a:pt x="3162" y="481"/>
                    <a:pt x="4114" y="8863"/>
                    <a:pt x="1733" y="14959"/>
                  </a:cubicBezTo>
                  <a:cubicBezTo>
                    <a:pt x="-648" y="21055"/>
                    <a:pt x="-172" y="27151"/>
                    <a:pt x="780" y="36009"/>
                  </a:cubicBezTo>
                  <a:cubicBezTo>
                    <a:pt x="1733" y="44867"/>
                    <a:pt x="780" y="54297"/>
                    <a:pt x="8686" y="59441"/>
                  </a:cubicBezTo>
                  <a:cubicBezTo>
                    <a:pt x="17830" y="65346"/>
                    <a:pt x="32499" y="50106"/>
                    <a:pt x="32975" y="36961"/>
                  </a:cubicBezTo>
                  <a:cubicBezTo>
                    <a:pt x="33546" y="23817"/>
                    <a:pt x="10877" y="-377"/>
                    <a:pt x="7353" y="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5236856-5DD0-C836-70A9-AEB22700BB0F}"/>
                </a:ext>
              </a:extLst>
            </p:cNvPr>
            <p:cNvSpPr/>
            <p:nvPr/>
          </p:nvSpPr>
          <p:spPr>
            <a:xfrm>
              <a:off x="6918240" y="4616821"/>
              <a:ext cx="210114" cy="412093"/>
            </a:xfrm>
            <a:custGeom>
              <a:avLst/>
              <a:gdLst>
                <a:gd name="connsiteX0" fmla="*/ 96916 w 114538"/>
                <a:gd name="connsiteY0" fmla="*/ 2799 h 224641"/>
                <a:gd name="connsiteX1" fmla="*/ 91297 w 114538"/>
                <a:gd name="connsiteY1" fmla="*/ 7466 h 224641"/>
                <a:gd name="connsiteX2" fmla="*/ 88915 w 114538"/>
                <a:gd name="connsiteY2" fmla="*/ 18706 h 224641"/>
                <a:gd name="connsiteX3" fmla="*/ 79581 w 114538"/>
                <a:gd name="connsiteY3" fmla="*/ 25754 h 224641"/>
                <a:gd name="connsiteX4" fmla="*/ 71675 w 114538"/>
                <a:gd name="connsiteY4" fmla="*/ 32803 h 224641"/>
                <a:gd name="connsiteX5" fmla="*/ 71199 w 114538"/>
                <a:gd name="connsiteY5" fmla="*/ 41185 h 224641"/>
                <a:gd name="connsiteX6" fmla="*/ 59483 w 114538"/>
                <a:gd name="connsiteY6" fmla="*/ 50996 h 224641"/>
                <a:gd name="connsiteX7" fmla="*/ 37481 w 114538"/>
                <a:gd name="connsiteY7" fmla="*/ 62235 h 224641"/>
                <a:gd name="connsiteX8" fmla="*/ 17383 w 114538"/>
                <a:gd name="connsiteY8" fmla="*/ 65950 h 224641"/>
                <a:gd name="connsiteX9" fmla="*/ 10811 w 114538"/>
                <a:gd name="connsiteY9" fmla="*/ 87000 h 224641"/>
                <a:gd name="connsiteX10" fmla="*/ 12715 w 114538"/>
                <a:gd name="connsiteY10" fmla="*/ 115480 h 224641"/>
                <a:gd name="connsiteX11" fmla="*/ 9001 w 114538"/>
                <a:gd name="connsiteY11" fmla="*/ 147770 h 224641"/>
                <a:gd name="connsiteX12" fmla="*/ 2905 w 114538"/>
                <a:gd name="connsiteY12" fmla="*/ 185679 h 224641"/>
                <a:gd name="connsiteX13" fmla="*/ 13192 w 114538"/>
                <a:gd name="connsiteY13" fmla="*/ 215588 h 224641"/>
                <a:gd name="connsiteX14" fmla="*/ 41290 w 114538"/>
                <a:gd name="connsiteY14" fmla="*/ 222636 h 224641"/>
                <a:gd name="connsiteX15" fmla="*/ 57673 w 114538"/>
                <a:gd name="connsiteY15" fmla="*/ 216540 h 224641"/>
                <a:gd name="connsiteX16" fmla="*/ 80629 w 114538"/>
                <a:gd name="connsiteY16" fmla="*/ 150151 h 224641"/>
                <a:gd name="connsiteX17" fmla="*/ 97964 w 114538"/>
                <a:gd name="connsiteY17" fmla="*/ 88429 h 224641"/>
                <a:gd name="connsiteX18" fmla="*/ 100822 w 114538"/>
                <a:gd name="connsiteY18" fmla="*/ 70617 h 224641"/>
                <a:gd name="connsiteX19" fmla="*/ 105013 w 114538"/>
                <a:gd name="connsiteY19" fmla="*/ 60806 h 224641"/>
                <a:gd name="connsiteX20" fmla="*/ 114347 w 114538"/>
                <a:gd name="connsiteY20" fmla="*/ 58901 h 224641"/>
                <a:gd name="connsiteX21" fmla="*/ 108251 w 114538"/>
                <a:gd name="connsiteY21" fmla="*/ 28993 h 224641"/>
                <a:gd name="connsiteX22" fmla="*/ 96916 w 114538"/>
                <a:gd name="connsiteY22" fmla="*/ 2799 h 22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538" h="224641">
                  <a:moveTo>
                    <a:pt x="96916" y="2799"/>
                  </a:moveTo>
                  <a:cubicBezTo>
                    <a:pt x="94821" y="-4916"/>
                    <a:pt x="93202" y="5561"/>
                    <a:pt x="91297" y="7466"/>
                  </a:cubicBezTo>
                  <a:cubicBezTo>
                    <a:pt x="89392" y="9371"/>
                    <a:pt x="88535" y="14991"/>
                    <a:pt x="88915" y="18706"/>
                  </a:cubicBezTo>
                  <a:cubicBezTo>
                    <a:pt x="89392" y="22421"/>
                    <a:pt x="83296" y="26231"/>
                    <a:pt x="79581" y="25754"/>
                  </a:cubicBezTo>
                  <a:cubicBezTo>
                    <a:pt x="75866" y="25278"/>
                    <a:pt x="69770" y="27659"/>
                    <a:pt x="71675" y="32803"/>
                  </a:cubicBezTo>
                  <a:cubicBezTo>
                    <a:pt x="73580" y="37946"/>
                    <a:pt x="68913" y="36994"/>
                    <a:pt x="71199" y="41185"/>
                  </a:cubicBezTo>
                  <a:cubicBezTo>
                    <a:pt x="73485" y="45376"/>
                    <a:pt x="66056" y="50519"/>
                    <a:pt x="59483" y="50996"/>
                  </a:cubicBezTo>
                  <a:cubicBezTo>
                    <a:pt x="52911" y="51472"/>
                    <a:pt x="44529" y="63188"/>
                    <a:pt x="37481" y="62235"/>
                  </a:cubicBezTo>
                  <a:cubicBezTo>
                    <a:pt x="30432" y="61283"/>
                    <a:pt x="23479" y="66902"/>
                    <a:pt x="17383" y="65950"/>
                  </a:cubicBezTo>
                  <a:cubicBezTo>
                    <a:pt x="11287" y="64997"/>
                    <a:pt x="15478" y="78618"/>
                    <a:pt x="10811" y="87000"/>
                  </a:cubicBezTo>
                  <a:cubicBezTo>
                    <a:pt x="6143" y="95382"/>
                    <a:pt x="8429" y="105193"/>
                    <a:pt x="12715" y="115480"/>
                  </a:cubicBezTo>
                  <a:cubicBezTo>
                    <a:pt x="16906" y="125767"/>
                    <a:pt x="20240" y="134244"/>
                    <a:pt x="9001" y="147770"/>
                  </a:cubicBezTo>
                  <a:cubicBezTo>
                    <a:pt x="-2239" y="161390"/>
                    <a:pt x="-1286" y="176345"/>
                    <a:pt x="2905" y="185679"/>
                  </a:cubicBezTo>
                  <a:cubicBezTo>
                    <a:pt x="7096" y="195014"/>
                    <a:pt x="7096" y="209111"/>
                    <a:pt x="13192" y="215588"/>
                  </a:cubicBezTo>
                  <a:cubicBezTo>
                    <a:pt x="19288" y="222160"/>
                    <a:pt x="36147" y="227780"/>
                    <a:pt x="41290" y="222636"/>
                  </a:cubicBezTo>
                  <a:cubicBezTo>
                    <a:pt x="46434" y="217493"/>
                    <a:pt x="51863" y="223303"/>
                    <a:pt x="57673" y="216540"/>
                  </a:cubicBezTo>
                  <a:cubicBezTo>
                    <a:pt x="63293" y="209968"/>
                    <a:pt x="72628" y="173963"/>
                    <a:pt x="80629" y="150151"/>
                  </a:cubicBezTo>
                  <a:cubicBezTo>
                    <a:pt x="88535" y="126338"/>
                    <a:pt x="98917" y="94906"/>
                    <a:pt x="97964" y="88429"/>
                  </a:cubicBezTo>
                  <a:cubicBezTo>
                    <a:pt x="97012" y="81857"/>
                    <a:pt x="103584" y="77666"/>
                    <a:pt x="100822" y="70617"/>
                  </a:cubicBezTo>
                  <a:cubicBezTo>
                    <a:pt x="97964" y="63569"/>
                    <a:pt x="101774" y="55187"/>
                    <a:pt x="105013" y="60806"/>
                  </a:cubicBezTo>
                  <a:cubicBezTo>
                    <a:pt x="108251" y="66426"/>
                    <a:pt x="112919" y="66426"/>
                    <a:pt x="114347" y="58901"/>
                  </a:cubicBezTo>
                  <a:cubicBezTo>
                    <a:pt x="115776" y="51377"/>
                    <a:pt x="108728" y="39756"/>
                    <a:pt x="108251" y="28993"/>
                  </a:cubicBezTo>
                  <a:cubicBezTo>
                    <a:pt x="107680" y="18230"/>
                    <a:pt x="98250" y="7943"/>
                    <a:pt x="96916" y="279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6C305BD-22A2-BA94-A594-904631199EA9}"/>
                </a:ext>
              </a:extLst>
            </p:cNvPr>
            <p:cNvSpPr/>
            <p:nvPr/>
          </p:nvSpPr>
          <p:spPr>
            <a:xfrm>
              <a:off x="6906444" y="3704964"/>
              <a:ext cx="344939" cy="204191"/>
            </a:xfrm>
            <a:custGeom>
              <a:avLst/>
              <a:gdLst>
                <a:gd name="connsiteX0" fmla="*/ 133445 w 188034"/>
                <a:gd name="connsiteY0" fmla="*/ 4286 h 111309"/>
                <a:gd name="connsiteX1" fmla="*/ 102203 w 188034"/>
                <a:gd name="connsiteY1" fmla="*/ 6096 h 111309"/>
                <a:gd name="connsiteX2" fmla="*/ 77819 w 188034"/>
                <a:gd name="connsiteY2" fmla="*/ 27337 h 111309"/>
                <a:gd name="connsiteX3" fmla="*/ 66961 w 188034"/>
                <a:gd name="connsiteY3" fmla="*/ 31433 h 111309"/>
                <a:gd name="connsiteX4" fmla="*/ 44767 w 188034"/>
                <a:gd name="connsiteY4" fmla="*/ 27813 h 111309"/>
                <a:gd name="connsiteX5" fmla="*/ 25336 w 188034"/>
                <a:gd name="connsiteY5" fmla="*/ 26003 h 111309"/>
                <a:gd name="connsiteX6" fmla="*/ 13621 w 188034"/>
                <a:gd name="connsiteY6" fmla="*/ 24194 h 111309"/>
                <a:gd name="connsiteX7" fmla="*/ 6858 w 188034"/>
                <a:gd name="connsiteY7" fmla="*/ 30099 h 111309"/>
                <a:gd name="connsiteX8" fmla="*/ 7334 w 188034"/>
                <a:gd name="connsiteY8" fmla="*/ 38671 h 111309"/>
                <a:gd name="connsiteX9" fmla="*/ 0 w 188034"/>
                <a:gd name="connsiteY9" fmla="*/ 42672 h 111309"/>
                <a:gd name="connsiteX10" fmla="*/ 1333 w 188034"/>
                <a:gd name="connsiteY10" fmla="*/ 52388 h 111309"/>
                <a:gd name="connsiteX11" fmla="*/ 6001 w 188034"/>
                <a:gd name="connsiteY11" fmla="*/ 77629 h 111309"/>
                <a:gd name="connsiteX12" fmla="*/ 11335 w 188034"/>
                <a:gd name="connsiteY12" fmla="*/ 100775 h 111309"/>
                <a:gd name="connsiteX13" fmla="*/ 40100 w 188034"/>
                <a:gd name="connsiteY13" fmla="*/ 97536 h 111309"/>
                <a:gd name="connsiteX14" fmla="*/ 60484 w 188034"/>
                <a:gd name="connsiteY14" fmla="*/ 91250 h 111309"/>
                <a:gd name="connsiteX15" fmla="*/ 77819 w 188034"/>
                <a:gd name="connsiteY15" fmla="*/ 82867 h 111309"/>
                <a:gd name="connsiteX16" fmla="*/ 93535 w 188034"/>
                <a:gd name="connsiteY16" fmla="*/ 80296 h 111309"/>
                <a:gd name="connsiteX17" fmla="*/ 105918 w 188034"/>
                <a:gd name="connsiteY17" fmla="*/ 71914 h 111309"/>
                <a:gd name="connsiteX18" fmla="*/ 139351 w 188034"/>
                <a:gd name="connsiteY18" fmla="*/ 60960 h 111309"/>
                <a:gd name="connsiteX19" fmla="*/ 154496 w 188034"/>
                <a:gd name="connsiteY19" fmla="*/ 45053 h 111309"/>
                <a:gd name="connsiteX20" fmla="*/ 168021 w 188034"/>
                <a:gd name="connsiteY20" fmla="*/ 40005 h 111309"/>
                <a:gd name="connsiteX21" fmla="*/ 148590 w 188034"/>
                <a:gd name="connsiteY21" fmla="*/ 0 h 111309"/>
                <a:gd name="connsiteX22" fmla="*/ 133445 w 188034"/>
                <a:gd name="connsiteY22" fmla="*/ 4286 h 111309"/>
                <a:gd name="connsiteX23" fmla="*/ 171926 w 188034"/>
                <a:gd name="connsiteY23" fmla="*/ 109157 h 111309"/>
                <a:gd name="connsiteX24" fmla="*/ 188023 w 188034"/>
                <a:gd name="connsiteY24" fmla="*/ 106108 h 111309"/>
                <a:gd name="connsiteX25" fmla="*/ 171926 w 188034"/>
                <a:gd name="connsiteY25" fmla="*/ 109157 h 11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8034" h="111309">
                  <a:moveTo>
                    <a:pt x="133445" y="4286"/>
                  </a:moveTo>
                  <a:cubicBezTo>
                    <a:pt x="125349" y="6096"/>
                    <a:pt x="104965" y="4763"/>
                    <a:pt x="102203" y="6096"/>
                  </a:cubicBezTo>
                  <a:cubicBezTo>
                    <a:pt x="99441" y="7429"/>
                    <a:pt x="80486" y="21050"/>
                    <a:pt x="77819" y="27337"/>
                  </a:cubicBezTo>
                  <a:cubicBezTo>
                    <a:pt x="75152" y="33623"/>
                    <a:pt x="71056" y="34576"/>
                    <a:pt x="66961" y="31433"/>
                  </a:cubicBezTo>
                  <a:cubicBezTo>
                    <a:pt x="62865" y="28289"/>
                    <a:pt x="46196" y="29146"/>
                    <a:pt x="44767" y="27813"/>
                  </a:cubicBezTo>
                  <a:cubicBezTo>
                    <a:pt x="43434" y="26479"/>
                    <a:pt x="31242" y="25146"/>
                    <a:pt x="25336" y="26003"/>
                  </a:cubicBezTo>
                  <a:cubicBezTo>
                    <a:pt x="19431" y="26956"/>
                    <a:pt x="16288" y="23336"/>
                    <a:pt x="13621" y="24194"/>
                  </a:cubicBezTo>
                  <a:cubicBezTo>
                    <a:pt x="10858" y="25051"/>
                    <a:pt x="8191" y="28289"/>
                    <a:pt x="6858" y="30099"/>
                  </a:cubicBezTo>
                  <a:cubicBezTo>
                    <a:pt x="5524" y="31909"/>
                    <a:pt x="8191" y="36862"/>
                    <a:pt x="7334" y="38671"/>
                  </a:cubicBezTo>
                  <a:cubicBezTo>
                    <a:pt x="7048" y="39148"/>
                    <a:pt x="4191" y="40672"/>
                    <a:pt x="0" y="42672"/>
                  </a:cubicBezTo>
                  <a:cubicBezTo>
                    <a:pt x="1429" y="46196"/>
                    <a:pt x="2286" y="49816"/>
                    <a:pt x="1333" y="52388"/>
                  </a:cubicBezTo>
                  <a:cubicBezTo>
                    <a:pt x="-571" y="57817"/>
                    <a:pt x="1143" y="70390"/>
                    <a:pt x="6001" y="77629"/>
                  </a:cubicBezTo>
                  <a:cubicBezTo>
                    <a:pt x="10954" y="84868"/>
                    <a:pt x="9049" y="98203"/>
                    <a:pt x="11335" y="100775"/>
                  </a:cubicBezTo>
                  <a:cubicBezTo>
                    <a:pt x="13716" y="103346"/>
                    <a:pt x="31909" y="102870"/>
                    <a:pt x="40100" y="97536"/>
                  </a:cubicBezTo>
                  <a:cubicBezTo>
                    <a:pt x="48292" y="92202"/>
                    <a:pt x="53911" y="91250"/>
                    <a:pt x="60484" y="91250"/>
                  </a:cubicBezTo>
                  <a:cubicBezTo>
                    <a:pt x="67056" y="91250"/>
                    <a:pt x="75724" y="85630"/>
                    <a:pt x="77819" y="82867"/>
                  </a:cubicBezTo>
                  <a:cubicBezTo>
                    <a:pt x="79915" y="80105"/>
                    <a:pt x="89535" y="79820"/>
                    <a:pt x="93535" y="80296"/>
                  </a:cubicBezTo>
                  <a:cubicBezTo>
                    <a:pt x="97536" y="80772"/>
                    <a:pt x="101441" y="76295"/>
                    <a:pt x="105918" y="71914"/>
                  </a:cubicBezTo>
                  <a:cubicBezTo>
                    <a:pt x="110395" y="67437"/>
                    <a:pt x="124396" y="65627"/>
                    <a:pt x="139351" y="60960"/>
                  </a:cubicBezTo>
                  <a:cubicBezTo>
                    <a:pt x="154305" y="56293"/>
                    <a:pt x="151066" y="49244"/>
                    <a:pt x="154496" y="45053"/>
                  </a:cubicBezTo>
                  <a:cubicBezTo>
                    <a:pt x="157448" y="41529"/>
                    <a:pt x="161544" y="42577"/>
                    <a:pt x="168021" y="40005"/>
                  </a:cubicBezTo>
                  <a:cubicBezTo>
                    <a:pt x="160782" y="25146"/>
                    <a:pt x="152686" y="8382"/>
                    <a:pt x="148590" y="0"/>
                  </a:cubicBezTo>
                  <a:cubicBezTo>
                    <a:pt x="141446" y="2096"/>
                    <a:pt x="135636" y="3810"/>
                    <a:pt x="133445" y="4286"/>
                  </a:cubicBezTo>
                  <a:close/>
                  <a:moveTo>
                    <a:pt x="171926" y="109157"/>
                  </a:moveTo>
                  <a:cubicBezTo>
                    <a:pt x="177165" y="114586"/>
                    <a:pt x="187452" y="108299"/>
                    <a:pt x="188023" y="106108"/>
                  </a:cubicBezTo>
                  <a:cubicBezTo>
                    <a:pt x="188595" y="103918"/>
                    <a:pt x="166021" y="103061"/>
                    <a:pt x="171926" y="10915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3301B4F-B836-55DE-24CC-FB18523CB463}"/>
                </a:ext>
              </a:extLst>
            </p:cNvPr>
            <p:cNvSpPr/>
            <p:nvPr/>
          </p:nvSpPr>
          <p:spPr>
            <a:xfrm>
              <a:off x="8927932" y="4588368"/>
              <a:ext cx="1184978" cy="1054548"/>
            </a:xfrm>
            <a:custGeom>
              <a:avLst/>
              <a:gdLst>
                <a:gd name="connsiteX0" fmla="*/ 644736 w 645958"/>
                <a:gd name="connsiteY0" fmla="*/ 288153 h 574857"/>
                <a:gd name="connsiteX1" fmla="*/ 640926 w 645958"/>
                <a:gd name="connsiteY1" fmla="*/ 276532 h 574857"/>
                <a:gd name="connsiteX2" fmla="*/ 640259 w 645958"/>
                <a:gd name="connsiteY2" fmla="*/ 250243 h 574857"/>
                <a:gd name="connsiteX3" fmla="*/ 636354 w 645958"/>
                <a:gd name="connsiteY3" fmla="*/ 247100 h 574857"/>
                <a:gd name="connsiteX4" fmla="*/ 625782 w 645958"/>
                <a:gd name="connsiteY4" fmla="*/ 234813 h 574857"/>
                <a:gd name="connsiteX5" fmla="*/ 613494 w 645958"/>
                <a:gd name="connsiteY5" fmla="*/ 222906 h 574857"/>
                <a:gd name="connsiteX6" fmla="*/ 605779 w 645958"/>
                <a:gd name="connsiteY6" fmla="*/ 215572 h 574857"/>
                <a:gd name="connsiteX7" fmla="*/ 600159 w 645958"/>
                <a:gd name="connsiteY7" fmla="*/ 199094 h 574857"/>
                <a:gd name="connsiteX8" fmla="*/ 593873 w 645958"/>
                <a:gd name="connsiteY8" fmla="*/ 193855 h 574857"/>
                <a:gd name="connsiteX9" fmla="*/ 584729 w 645958"/>
                <a:gd name="connsiteY9" fmla="*/ 194522 h 574857"/>
                <a:gd name="connsiteX10" fmla="*/ 580919 w 645958"/>
                <a:gd name="connsiteY10" fmla="*/ 183664 h 574857"/>
                <a:gd name="connsiteX11" fmla="*/ 574918 w 645958"/>
                <a:gd name="connsiteY11" fmla="*/ 172043 h 574857"/>
                <a:gd name="connsiteX12" fmla="*/ 569679 w 645958"/>
                <a:gd name="connsiteY12" fmla="*/ 160423 h 574857"/>
                <a:gd name="connsiteX13" fmla="*/ 533198 w 645958"/>
                <a:gd name="connsiteY13" fmla="*/ 138991 h 574857"/>
                <a:gd name="connsiteX14" fmla="*/ 529293 w 645958"/>
                <a:gd name="connsiteY14" fmla="*/ 128133 h 574857"/>
                <a:gd name="connsiteX15" fmla="*/ 525483 w 645958"/>
                <a:gd name="connsiteY15" fmla="*/ 108797 h 574857"/>
                <a:gd name="connsiteX16" fmla="*/ 516054 w 645958"/>
                <a:gd name="connsiteY16" fmla="*/ 92319 h 574857"/>
                <a:gd name="connsiteX17" fmla="*/ 513958 w 645958"/>
                <a:gd name="connsiteY17" fmla="*/ 72983 h 574857"/>
                <a:gd name="connsiteX18" fmla="*/ 503385 w 645958"/>
                <a:gd name="connsiteY18" fmla="*/ 60315 h 574857"/>
                <a:gd name="connsiteX19" fmla="*/ 491098 w 645958"/>
                <a:gd name="connsiteY19" fmla="*/ 60696 h 574857"/>
                <a:gd name="connsiteX20" fmla="*/ 486145 w 645958"/>
                <a:gd name="connsiteY20" fmla="*/ 44884 h 574857"/>
                <a:gd name="connsiteX21" fmla="*/ 478811 w 645958"/>
                <a:gd name="connsiteY21" fmla="*/ 19643 h 574857"/>
                <a:gd name="connsiteX22" fmla="*/ 471095 w 645958"/>
                <a:gd name="connsiteY22" fmla="*/ 307 h 574857"/>
                <a:gd name="connsiteX23" fmla="*/ 460904 w 645958"/>
                <a:gd name="connsiteY23" fmla="*/ 11928 h 574857"/>
                <a:gd name="connsiteX24" fmla="*/ 457094 w 645958"/>
                <a:gd name="connsiteY24" fmla="*/ 24596 h 574857"/>
                <a:gd name="connsiteX25" fmla="*/ 454998 w 645958"/>
                <a:gd name="connsiteY25" fmla="*/ 42122 h 574857"/>
                <a:gd name="connsiteX26" fmla="*/ 453570 w 645958"/>
                <a:gd name="connsiteY26" fmla="*/ 70221 h 574857"/>
                <a:gd name="connsiteX27" fmla="*/ 448616 w 645958"/>
                <a:gd name="connsiteY27" fmla="*/ 94414 h 574857"/>
                <a:gd name="connsiteX28" fmla="*/ 435281 w 645958"/>
                <a:gd name="connsiteY28" fmla="*/ 112988 h 574857"/>
                <a:gd name="connsiteX29" fmla="*/ 415946 w 645958"/>
                <a:gd name="connsiteY29" fmla="*/ 104892 h 574857"/>
                <a:gd name="connsiteX30" fmla="*/ 401944 w 645958"/>
                <a:gd name="connsiteY30" fmla="*/ 98224 h 574857"/>
                <a:gd name="connsiteX31" fmla="*/ 386513 w 645958"/>
                <a:gd name="connsiteY31" fmla="*/ 85937 h 574857"/>
                <a:gd name="connsiteX32" fmla="*/ 370416 w 645958"/>
                <a:gd name="connsiteY32" fmla="*/ 80317 h 574857"/>
                <a:gd name="connsiteX33" fmla="*/ 359844 w 645958"/>
                <a:gd name="connsiteY33" fmla="*/ 68411 h 574857"/>
                <a:gd name="connsiteX34" fmla="*/ 361272 w 645958"/>
                <a:gd name="connsiteY34" fmla="*/ 60696 h 574857"/>
                <a:gd name="connsiteX35" fmla="*/ 362701 w 645958"/>
                <a:gd name="connsiteY35" fmla="*/ 47361 h 574857"/>
                <a:gd name="connsiteX36" fmla="*/ 372893 w 645958"/>
                <a:gd name="connsiteY36" fmla="*/ 40027 h 574857"/>
                <a:gd name="connsiteX37" fmla="*/ 378131 w 645958"/>
                <a:gd name="connsiteY37" fmla="*/ 29549 h 574857"/>
                <a:gd name="connsiteX38" fmla="*/ 374607 w 645958"/>
                <a:gd name="connsiteY38" fmla="*/ 21834 h 574857"/>
                <a:gd name="connsiteX39" fmla="*/ 368606 w 645958"/>
                <a:gd name="connsiteY39" fmla="*/ 28120 h 574857"/>
                <a:gd name="connsiteX40" fmla="*/ 362606 w 645958"/>
                <a:gd name="connsiteY40" fmla="*/ 19738 h 574857"/>
                <a:gd name="connsiteX41" fmla="*/ 350699 w 645958"/>
                <a:gd name="connsiteY41" fmla="*/ 24691 h 574857"/>
                <a:gd name="connsiteX42" fmla="*/ 319838 w 645958"/>
                <a:gd name="connsiteY42" fmla="*/ 15261 h 574857"/>
                <a:gd name="connsiteX43" fmla="*/ 305075 w 645958"/>
                <a:gd name="connsiteY43" fmla="*/ 6117 h 574857"/>
                <a:gd name="connsiteX44" fmla="*/ 311075 w 645958"/>
                <a:gd name="connsiteY44" fmla="*/ 16690 h 574857"/>
                <a:gd name="connsiteX45" fmla="*/ 286882 w 645958"/>
                <a:gd name="connsiteY45" fmla="*/ 24024 h 574857"/>
                <a:gd name="connsiteX46" fmla="*/ 282310 w 645958"/>
                <a:gd name="connsiteY46" fmla="*/ 28596 h 574857"/>
                <a:gd name="connsiteX47" fmla="*/ 271070 w 645958"/>
                <a:gd name="connsiteY47" fmla="*/ 42979 h 574857"/>
                <a:gd name="connsiteX48" fmla="*/ 264784 w 645958"/>
                <a:gd name="connsiteY48" fmla="*/ 54600 h 574857"/>
                <a:gd name="connsiteX49" fmla="*/ 265451 w 645958"/>
                <a:gd name="connsiteY49" fmla="*/ 67935 h 574857"/>
                <a:gd name="connsiteX50" fmla="*/ 257354 w 645958"/>
                <a:gd name="connsiteY50" fmla="*/ 69649 h 574857"/>
                <a:gd name="connsiteX51" fmla="*/ 247163 w 645958"/>
                <a:gd name="connsiteY51" fmla="*/ 70316 h 574857"/>
                <a:gd name="connsiteX52" fmla="*/ 241924 w 645958"/>
                <a:gd name="connsiteY52" fmla="*/ 66792 h 574857"/>
                <a:gd name="connsiteX53" fmla="*/ 233161 w 645958"/>
                <a:gd name="connsiteY53" fmla="*/ 59457 h 574857"/>
                <a:gd name="connsiteX54" fmla="*/ 219826 w 645958"/>
                <a:gd name="connsiteY54" fmla="*/ 49647 h 574857"/>
                <a:gd name="connsiteX55" fmla="*/ 210682 w 645958"/>
                <a:gd name="connsiteY55" fmla="*/ 54885 h 574857"/>
                <a:gd name="connsiteX56" fmla="*/ 205729 w 645958"/>
                <a:gd name="connsiteY56" fmla="*/ 62220 h 574857"/>
                <a:gd name="connsiteX57" fmla="*/ 193442 w 645958"/>
                <a:gd name="connsiteY57" fmla="*/ 62601 h 574857"/>
                <a:gd name="connsiteX58" fmla="*/ 190679 w 645958"/>
                <a:gd name="connsiteY58" fmla="*/ 69649 h 574857"/>
                <a:gd name="connsiteX59" fmla="*/ 183345 w 645958"/>
                <a:gd name="connsiteY59" fmla="*/ 74888 h 574857"/>
                <a:gd name="connsiteX60" fmla="*/ 180202 w 645958"/>
                <a:gd name="connsiteY60" fmla="*/ 90319 h 574857"/>
                <a:gd name="connsiteX61" fmla="*/ 168581 w 645958"/>
                <a:gd name="connsiteY61" fmla="*/ 89271 h 574857"/>
                <a:gd name="connsiteX62" fmla="*/ 171058 w 645958"/>
                <a:gd name="connsiteY62" fmla="*/ 101177 h 574857"/>
                <a:gd name="connsiteX63" fmla="*/ 166105 w 645958"/>
                <a:gd name="connsiteY63" fmla="*/ 109273 h 574857"/>
                <a:gd name="connsiteX64" fmla="*/ 159819 w 645958"/>
                <a:gd name="connsiteY64" fmla="*/ 97367 h 574857"/>
                <a:gd name="connsiteX65" fmla="*/ 147531 w 645958"/>
                <a:gd name="connsiteY65" fmla="*/ 103653 h 574857"/>
                <a:gd name="connsiteX66" fmla="*/ 146864 w 645958"/>
                <a:gd name="connsiteY66" fmla="*/ 122227 h 574857"/>
                <a:gd name="connsiteX67" fmla="*/ 124100 w 645958"/>
                <a:gd name="connsiteY67" fmla="*/ 144706 h 574857"/>
                <a:gd name="connsiteX68" fmla="*/ 96001 w 645958"/>
                <a:gd name="connsiteY68" fmla="*/ 152421 h 574857"/>
                <a:gd name="connsiteX69" fmla="*/ 80952 w 645958"/>
                <a:gd name="connsiteY69" fmla="*/ 157374 h 574857"/>
                <a:gd name="connsiteX70" fmla="*/ 65902 w 645958"/>
                <a:gd name="connsiteY70" fmla="*/ 164042 h 574857"/>
                <a:gd name="connsiteX71" fmla="*/ 46947 w 645958"/>
                <a:gd name="connsiteY71" fmla="*/ 168614 h 574857"/>
                <a:gd name="connsiteX72" fmla="*/ 27326 w 645958"/>
                <a:gd name="connsiteY72" fmla="*/ 179473 h 574857"/>
                <a:gd name="connsiteX73" fmla="*/ 18944 w 645958"/>
                <a:gd name="connsiteY73" fmla="*/ 190998 h 574857"/>
                <a:gd name="connsiteX74" fmla="*/ 17229 w 645958"/>
                <a:gd name="connsiteY74" fmla="*/ 181187 h 574857"/>
                <a:gd name="connsiteX75" fmla="*/ 9133 w 645958"/>
                <a:gd name="connsiteY75" fmla="*/ 192807 h 574857"/>
                <a:gd name="connsiteX76" fmla="*/ 9800 w 645958"/>
                <a:gd name="connsiteY76" fmla="*/ 210715 h 574857"/>
                <a:gd name="connsiteX77" fmla="*/ 7037 w 645958"/>
                <a:gd name="connsiteY77" fmla="*/ 235956 h 574857"/>
                <a:gd name="connsiteX78" fmla="*/ 16181 w 645958"/>
                <a:gd name="connsiteY78" fmla="*/ 257006 h 574857"/>
                <a:gd name="connsiteX79" fmla="*/ 6752 w 645958"/>
                <a:gd name="connsiteY79" fmla="*/ 248910 h 574857"/>
                <a:gd name="connsiteX80" fmla="*/ 11324 w 645958"/>
                <a:gd name="connsiteY80" fmla="*/ 260149 h 574857"/>
                <a:gd name="connsiteX81" fmla="*/ 84 w 645958"/>
                <a:gd name="connsiteY81" fmla="*/ 251767 h 574857"/>
                <a:gd name="connsiteX82" fmla="*/ 16181 w 645958"/>
                <a:gd name="connsiteY82" fmla="*/ 287581 h 574857"/>
                <a:gd name="connsiteX83" fmla="*/ 29516 w 645958"/>
                <a:gd name="connsiteY83" fmla="*/ 317394 h 574857"/>
                <a:gd name="connsiteX84" fmla="*/ 43518 w 645958"/>
                <a:gd name="connsiteY84" fmla="*/ 353494 h 574857"/>
                <a:gd name="connsiteX85" fmla="*/ 39994 w 645958"/>
                <a:gd name="connsiteY85" fmla="*/ 374544 h 574857"/>
                <a:gd name="connsiteX86" fmla="*/ 30850 w 645958"/>
                <a:gd name="connsiteY86" fmla="*/ 387498 h 574857"/>
                <a:gd name="connsiteX87" fmla="*/ 35041 w 645958"/>
                <a:gd name="connsiteY87" fmla="*/ 398071 h 574857"/>
                <a:gd name="connsiteX88" fmla="*/ 46662 w 645958"/>
                <a:gd name="connsiteY88" fmla="*/ 408263 h 574857"/>
                <a:gd name="connsiteX89" fmla="*/ 77522 w 645958"/>
                <a:gd name="connsiteY89" fmla="*/ 411406 h 574857"/>
                <a:gd name="connsiteX90" fmla="*/ 93334 w 645958"/>
                <a:gd name="connsiteY90" fmla="*/ 401977 h 574857"/>
                <a:gd name="connsiteX91" fmla="*/ 104573 w 645958"/>
                <a:gd name="connsiteY91" fmla="*/ 394261 h 574857"/>
                <a:gd name="connsiteX92" fmla="*/ 145245 w 645958"/>
                <a:gd name="connsiteY92" fmla="*/ 391785 h 574857"/>
                <a:gd name="connsiteX93" fmla="*/ 174678 w 645958"/>
                <a:gd name="connsiteY93" fmla="*/ 379498 h 574857"/>
                <a:gd name="connsiteX94" fmla="*/ 195728 w 645958"/>
                <a:gd name="connsiteY94" fmla="*/ 367591 h 574857"/>
                <a:gd name="connsiteX95" fmla="*/ 219254 w 645958"/>
                <a:gd name="connsiteY95" fmla="*/ 363019 h 574857"/>
                <a:gd name="connsiteX96" fmla="*/ 254306 w 645958"/>
                <a:gd name="connsiteY96" fmla="*/ 352827 h 574857"/>
                <a:gd name="connsiteX97" fmla="*/ 287644 w 645958"/>
                <a:gd name="connsiteY97" fmla="*/ 348636 h 574857"/>
                <a:gd name="connsiteX98" fmla="*/ 306980 w 645958"/>
                <a:gd name="connsiteY98" fmla="*/ 358066 h 574857"/>
                <a:gd name="connsiteX99" fmla="*/ 325554 w 645958"/>
                <a:gd name="connsiteY99" fmla="*/ 360543 h 574857"/>
                <a:gd name="connsiteX100" fmla="*/ 334697 w 645958"/>
                <a:gd name="connsiteY100" fmla="*/ 365115 h 574857"/>
                <a:gd name="connsiteX101" fmla="*/ 335745 w 645958"/>
                <a:gd name="connsiteY101" fmla="*/ 374925 h 574857"/>
                <a:gd name="connsiteX102" fmla="*/ 349747 w 645958"/>
                <a:gd name="connsiteY102" fmla="*/ 388261 h 574857"/>
                <a:gd name="connsiteX103" fmla="*/ 353652 w 645958"/>
                <a:gd name="connsiteY103" fmla="*/ 405786 h 574857"/>
                <a:gd name="connsiteX104" fmla="*/ 366606 w 645958"/>
                <a:gd name="connsiteY104" fmla="*/ 401215 h 574857"/>
                <a:gd name="connsiteX105" fmla="*/ 382418 w 645958"/>
                <a:gd name="connsiteY105" fmla="*/ 389308 h 574857"/>
                <a:gd name="connsiteX106" fmla="*/ 395753 w 645958"/>
                <a:gd name="connsiteY106" fmla="*/ 375307 h 574857"/>
                <a:gd name="connsiteX107" fmla="*/ 389085 w 645958"/>
                <a:gd name="connsiteY107" fmla="*/ 397786 h 574857"/>
                <a:gd name="connsiteX108" fmla="*/ 379274 w 645958"/>
                <a:gd name="connsiteY108" fmla="*/ 410073 h 574857"/>
                <a:gd name="connsiteX109" fmla="*/ 394038 w 645958"/>
                <a:gd name="connsiteY109" fmla="*/ 408644 h 574857"/>
                <a:gd name="connsiteX110" fmla="*/ 402801 w 645958"/>
                <a:gd name="connsiteY110" fmla="*/ 404072 h 574857"/>
                <a:gd name="connsiteX111" fmla="*/ 400706 w 645958"/>
                <a:gd name="connsiteY111" fmla="*/ 421598 h 574857"/>
                <a:gd name="connsiteX112" fmla="*/ 412326 w 645958"/>
                <a:gd name="connsiteY112" fmla="*/ 420931 h 574857"/>
                <a:gd name="connsiteX113" fmla="*/ 425661 w 645958"/>
                <a:gd name="connsiteY113" fmla="*/ 442648 h 574857"/>
                <a:gd name="connsiteX114" fmla="*/ 434043 w 645958"/>
                <a:gd name="connsiteY114" fmla="*/ 463032 h 574857"/>
                <a:gd name="connsiteX115" fmla="*/ 450140 w 645958"/>
                <a:gd name="connsiteY115" fmla="*/ 470080 h 574857"/>
                <a:gd name="connsiteX116" fmla="*/ 482049 w 645958"/>
                <a:gd name="connsiteY116" fmla="*/ 481320 h 574857"/>
                <a:gd name="connsiteX117" fmla="*/ 502052 w 645958"/>
                <a:gd name="connsiteY117" fmla="*/ 469699 h 574857"/>
                <a:gd name="connsiteX118" fmla="*/ 508719 w 645958"/>
                <a:gd name="connsiteY118" fmla="*/ 472176 h 574857"/>
                <a:gd name="connsiteX119" fmla="*/ 511481 w 645958"/>
                <a:gd name="connsiteY119" fmla="*/ 477129 h 574857"/>
                <a:gd name="connsiteX120" fmla="*/ 515672 w 645958"/>
                <a:gd name="connsiteY120" fmla="*/ 473985 h 574857"/>
                <a:gd name="connsiteX121" fmla="*/ 526245 w 645958"/>
                <a:gd name="connsiteY121" fmla="*/ 483415 h 574857"/>
                <a:gd name="connsiteX122" fmla="*/ 531484 w 645958"/>
                <a:gd name="connsiteY122" fmla="*/ 487321 h 574857"/>
                <a:gd name="connsiteX123" fmla="*/ 538532 w 645958"/>
                <a:gd name="connsiteY123" fmla="*/ 478557 h 574857"/>
                <a:gd name="connsiteX124" fmla="*/ 553582 w 645958"/>
                <a:gd name="connsiteY124" fmla="*/ 467699 h 574857"/>
                <a:gd name="connsiteX125" fmla="*/ 586538 w 645958"/>
                <a:gd name="connsiteY125" fmla="*/ 461698 h 574857"/>
                <a:gd name="connsiteX126" fmla="*/ 591777 w 645958"/>
                <a:gd name="connsiteY126" fmla="*/ 429790 h 574857"/>
                <a:gd name="connsiteX127" fmla="*/ 603684 w 645958"/>
                <a:gd name="connsiteY127" fmla="*/ 405596 h 574857"/>
                <a:gd name="connsiteX128" fmla="*/ 620542 w 645958"/>
                <a:gd name="connsiteY128" fmla="*/ 371592 h 574857"/>
                <a:gd name="connsiteX129" fmla="*/ 629973 w 645958"/>
                <a:gd name="connsiteY129" fmla="*/ 360733 h 574857"/>
                <a:gd name="connsiteX130" fmla="*/ 638354 w 645958"/>
                <a:gd name="connsiteY130" fmla="*/ 338635 h 574857"/>
                <a:gd name="connsiteX131" fmla="*/ 642260 w 645958"/>
                <a:gd name="connsiteY131" fmla="*/ 318633 h 574857"/>
                <a:gd name="connsiteX132" fmla="*/ 643974 w 645958"/>
                <a:gd name="connsiteY132" fmla="*/ 302821 h 574857"/>
                <a:gd name="connsiteX133" fmla="*/ 644736 w 645958"/>
                <a:gd name="connsiteY133" fmla="*/ 288153 h 574857"/>
                <a:gd name="connsiteX134" fmla="*/ 293169 w 645958"/>
                <a:gd name="connsiteY134" fmla="*/ 13452 h 574857"/>
                <a:gd name="connsiteX135" fmla="*/ 272785 w 645958"/>
                <a:gd name="connsiteY135" fmla="*/ 18405 h 574857"/>
                <a:gd name="connsiteX136" fmla="*/ 293169 w 645958"/>
                <a:gd name="connsiteY136" fmla="*/ 13452 h 574857"/>
                <a:gd name="connsiteX137" fmla="*/ 372131 w 645958"/>
                <a:gd name="connsiteY137" fmla="*/ 428837 h 574857"/>
                <a:gd name="connsiteX138" fmla="*/ 391086 w 645958"/>
                <a:gd name="connsiteY138" fmla="*/ 426361 h 574857"/>
                <a:gd name="connsiteX139" fmla="*/ 372131 w 645958"/>
                <a:gd name="connsiteY139" fmla="*/ 428837 h 574857"/>
                <a:gd name="connsiteX140" fmla="*/ 530722 w 645958"/>
                <a:gd name="connsiteY140" fmla="*/ 526373 h 574857"/>
                <a:gd name="connsiteX141" fmla="*/ 503671 w 645958"/>
                <a:gd name="connsiteY141" fmla="*/ 518658 h 574857"/>
                <a:gd name="connsiteX142" fmla="*/ 511005 w 645958"/>
                <a:gd name="connsiteY142" fmla="*/ 550185 h 574857"/>
                <a:gd name="connsiteX143" fmla="*/ 532055 w 645958"/>
                <a:gd name="connsiteY143" fmla="*/ 574760 h 574857"/>
                <a:gd name="connsiteX144" fmla="*/ 540819 w 645958"/>
                <a:gd name="connsiteY144" fmla="*/ 568474 h 574857"/>
                <a:gd name="connsiteX145" fmla="*/ 544343 w 645958"/>
                <a:gd name="connsiteY145" fmla="*/ 560377 h 574857"/>
                <a:gd name="connsiteX146" fmla="*/ 553487 w 645958"/>
                <a:gd name="connsiteY146" fmla="*/ 562092 h 574857"/>
                <a:gd name="connsiteX147" fmla="*/ 558059 w 645958"/>
                <a:gd name="connsiteY147" fmla="*/ 544851 h 574857"/>
                <a:gd name="connsiteX148" fmla="*/ 557392 w 645958"/>
                <a:gd name="connsiteY148" fmla="*/ 520658 h 574857"/>
                <a:gd name="connsiteX149" fmla="*/ 530722 w 645958"/>
                <a:gd name="connsiteY149" fmla="*/ 526373 h 57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645958" h="574857">
                  <a:moveTo>
                    <a:pt x="644736" y="288153"/>
                  </a:moveTo>
                  <a:cubicBezTo>
                    <a:pt x="647594" y="286057"/>
                    <a:pt x="643307" y="274818"/>
                    <a:pt x="640926" y="276532"/>
                  </a:cubicBezTo>
                  <a:cubicBezTo>
                    <a:pt x="638450" y="278247"/>
                    <a:pt x="638450" y="259006"/>
                    <a:pt x="640259" y="250243"/>
                  </a:cubicBezTo>
                  <a:cubicBezTo>
                    <a:pt x="641974" y="241480"/>
                    <a:pt x="640926" y="242528"/>
                    <a:pt x="636354" y="247100"/>
                  </a:cubicBezTo>
                  <a:cubicBezTo>
                    <a:pt x="631782" y="251672"/>
                    <a:pt x="626925" y="238337"/>
                    <a:pt x="625782" y="234813"/>
                  </a:cubicBezTo>
                  <a:cubicBezTo>
                    <a:pt x="624734" y="231289"/>
                    <a:pt x="619495" y="221478"/>
                    <a:pt x="613494" y="222906"/>
                  </a:cubicBezTo>
                  <a:cubicBezTo>
                    <a:pt x="607493" y="224335"/>
                    <a:pt x="611399" y="214524"/>
                    <a:pt x="605779" y="215572"/>
                  </a:cubicBezTo>
                  <a:cubicBezTo>
                    <a:pt x="600159" y="216620"/>
                    <a:pt x="599111" y="207476"/>
                    <a:pt x="600159" y="199094"/>
                  </a:cubicBezTo>
                  <a:cubicBezTo>
                    <a:pt x="601207" y="190712"/>
                    <a:pt x="596349" y="197379"/>
                    <a:pt x="593873" y="193855"/>
                  </a:cubicBezTo>
                  <a:cubicBezTo>
                    <a:pt x="591396" y="190331"/>
                    <a:pt x="588634" y="193189"/>
                    <a:pt x="584729" y="194522"/>
                  </a:cubicBezTo>
                  <a:cubicBezTo>
                    <a:pt x="580919" y="195951"/>
                    <a:pt x="579776" y="187188"/>
                    <a:pt x="580919" y="183664"/>
                  </a:cubicBezTo>
                  <a:cubicBezTo>
                    <a:pt x="581966" y="180139"/>
                    <a:pt x="580252" y="175948"/>
                    <a:pt x="574918" y="172043"/>
                  </a:cubicBezTo>
                  <a:cubicBezTo>
                    <a:pt x="569679" y="168233"/>
                    <a:pt x="569298" y="164994"/>
                    <a:pt x="569679" y="160423"/>
                  </a:cubicBezTo>
                  <a:cubicBezTo>
                    <a:pt x="570060" y="155850"/>
                    <a:pt x="539866" y="140420"/>
                    <a:pt x="533198" y="138991"/>
                  </a:cubicBezTo>
                  <a:cubicBezTo>
                    <a:pt x="526531" y="137562"/>
                    <a:pt x="532151" y="130609"/>
                    <a:pt x="529293" y="128133"/>
                  </a:cubicBezTo>
                  <a:cubicBezTo>
                    <a:pt x="526531" y="125656"/>
                    <a:pt x="525483" y="116512"/>
                    <a:pt x="525483" y="108797"/>
                  </a:cubicBezTo>
                  <a:cubicBezTo>
                    <a:pt x="525483" y="101082"/>
                    <a:pt x="515672" y="98605"/>
                    <a:pt x="516054" y="92319"/>
                  </a:cubicBezTo>
                  <a:cubicBezTo>
                    <a:pt x="516434" y="86032"/>
                    <a:pt x="513291" y="80031"/>
                    <a:pt x="513958" y="72983"/>
                  </a:cubicBezTo>
                  <a:cubicBezTo>
                    <a:pt x="514625" y="65935"/>
                    <a:pt x="503766" y="64220"/>
                    <a:pt x="503385" y="60315"/>
                  </a:cubicBezTo>
                  <a:cubicBezTo>
                    <a:pt x="503004" y="56410"/>
                    <a:pt x="497099" y="59934"/>
                    <a:pt x="491098" y="60696"/>
                  </a:cubicBezTo>
                  <a:cubicBezTo>
                    <a:pt x="485097" y="61362"/>
                    <a:pt x="485478" y="52981"/>
                    <a:pt x="486145" y="44884"/>
                  </a:cubicBezTo>
                  <a:cubicBezTo>
                    <a:pt x="486812" y="36788"/>
                    <a:pt x="483669" y="23453"/>
                    <a:pt x="478811" y="19643"/>
                  </a:cubicBezTo>
                  <a:cubicBezTo>
                    <a:pt x="473858" y="15833"/>
                    <a:pt x="473572" y="2403"/>
                    <a:pt x="471095" y="307"/>
                  </a:cubicBezTo>
                  <a:cubicBezTo>
                    <a:pt x="468619" y="-1788"/>
                    <a:pt x="460523" y="7356"/>
                    <a:pt x="460904" y="11928"/>
                  </a:cubicBezTo>
                  <a:cubicBezTo>
                    <a:pt x="461285" y="16500"/>
                    <a:pt x="460237" y="21739"/>
                    <a:pt x="457094" y="24596"/>
                  </a:cubicBezTo>
                  <a:cubicBezTo>
                    <a:pt x="453950" y="27358"/>
                    <a:pt x="459189" y="38312"/>
                    <a:pt x="454998" y="42122"/>
                  </a:cubicBezTo>
                  <a:cubicBezTo>
                    <a:pt x="450807" y="45932"/>
                    <a:pt x="454617" y="61362"/>
                    <a:pt x="453570" y="70221"/>
                  </a:cubicBezTo>
                  <a:cubicBezTo>
                    <a:pt x="452522" y="78984"/>
                    <a:pt x="452903" y="88509"/>
                    <a:pt x="448616" y="94414"/>
                  </a:cubicBezTo>
                  <a:cubicBezTo>
                    <a:pt x="444425" y="100415"/>
                    <a:pt x="443663" y="109845"/>
                    <a:pt x="435281" y="112988"/>
                  </a:cubicBezTo>
                  <a:cubicBezTo>
                    <a:pt x="426899" y="116131"/>
                    <a:pt x="415660" y="109464"/>
                    <a:pt x="415946" y="104892"/>
                  </a:cubicBezTo>
                  <a:cubicBezTo>
                    <a:pt x="416327" y="100320"/>
                    <a:pt x="406802" y="97557"/>
                    <a:pt x="401944" y="98224"/>
                  </a:cubicBezTo>
                  <a:cubicBezTo>
                    <a:pt x="396991" y="98891"/>
                    <a:pt x="394229" y="91938"/>
                    <a:pt x="386513" y="85937"/>
                  </a:cubicBezTo>
                  <a:cubicBezTo>
                    <a:pt x="378798" y="79936"/>
                    <a:pt x="372797" y="87366"/>
                    <a:pt x="370416" y="80317"/>
                  </a:cubicBezTo>
                  <a:cubicBezTo>
                    <a:pt x="367940" y="73269"/>
                    <a:pt x="365463" y="72221"/>
                    <a:pt x="359844" y="68411"/>
                  </a:cubicBezTo>
                  <a:cubicBezTo>
                    <a:pt x="354224" y="64601"/>
                    <a:pt x="356033" y="64601"/>
                    <a:pt x="361272" y="60696"/>
                  </a:cubicBezTo>
                  <a:cubicBezTo>
                    <a:pt x="366511" y="56790"/>
                    <a:pt x="365463" y="51933"/>
                    <a:pt x="362701" y="47361"/>
                  </a:cubicBezTo>
                  <a:cubicBezTo>
                    <a:pt x="359844" y="42789"/>
                    <a:pt x="365844" y="43836"/>
                    <a:pt x="372893" y="40027"/>
                  </a:cubicBezTo>
                  <a:cubicBezTo>
                    <a:pt x="379941" y="36216"/>
                    <a:pt x="372893" y="31644"/>
                    <a:pt x="378131" y="29549"/>
                  </a:cubicBezTo>
                  <a:cubicBezTo>
                    <a:pt x="383370" y="27453"/>
                    <a:pt x="380227" y="22881"/>
                    <a:pt x="374607" y="21834"/>
                  </a:cubicBezTo>
                  <a:cubicBezTo>
                    <a:pt x="368987" y="20786"/>
                    <a:pt x="370797" y="27453"/>
                    <a:pt x="368606" y="28120"/>
                  </a:cubicBezTo>
                  <a:cubicBezTo>
                    <a:pt x="366511" y="28787"/>
                    <a:pt x="364415" y="19357"/>
                    <a:pt x="362606" y="19738"/>
                  </a:cubicBezTo>
                  <a:cubicBezTo>
                    <a:pt x="360891" y="20119"/>
                    <a:pt x="354224" y="29168"/>
                    <a:pt x="350699" y="24691"/>
                  </a:cubicBezTo>
                  <a:cubicBezTo>
                    <a:pt x="347175" y="20119"/>
                    <a:pt x="327554" y="16309"/>
                    <a:pt x="319838" y="15261"/>
                  </a:cubicBezTo>
                  <a:cubicBezTo>
                    <a:pt x="312123" y="14214"/>
                    <a:pt x="309647" y="4403"/>
                    <a:pt x="305075" y="6117"/>
                  </a:cubicBezTo>
                  <a:cubicBezTo>
                    <a:pt x="300503" y="7832"/>
                    <a:pt x="305741" y="11070"/>
                    <a:pt x="311075" y="16690"/>
                  </a:cubicBezTo>
                  <a:cubicBezTo>
                    <a:pt x="316314" y="22310"/>
                    <a:pt x="293549" y="26120"/>
                    <a:pt x="286882" y="24024"/>
                  </a:cubicBezTo>
                  <a:cubicBezTo>
                    <a:pt x="280214" y="21929"/>
                    <a:pt x="287930" y="28977"/>
                    <a:pt x="282310" y="28596"/>
                  </a:cubicBezTo>
                  <a:cubicBezTo>
                    <a:pt x="276690" y="28215"/>
                    <a:pt x="275642" y="38026"/>
                    <a:pt x="271070" y="42979"/>
                  </a:cubicBezTo>
                  <a:cubicBezTo>
                    <a:pt x="266498" y="47932"/>
                    <a:pt x="269642" y="51361"/>
                    <a:pt x="264784" y="54600"/>
                  </a:cubicBezTo>
                  <a:cubicBezTo>
                    <a:pt x="259831" y="57743"/>
                    <a:pt x="259545" y="61267"/>
                    <a:pt x="265451" y="67935"/>
                  </a:cubicBezTo>
                  <a:cubicBezTo>
                    <a:pt x="271452" y="74602"/>
                    <a:pt x="262688" y="74983"/>
                    <a:pt x="257354" y="69649"/>
                  </a:cubicBezTo>
                  <a:cubicBezTo>
                    <a:pt x="252116" y="64410"/>
                    <a:pt x="246877" y="64410"/>
                    <a:pt x="247163" y="70316"/>
                  </a:cubicBezTo>
                  <a:cubicBezTo>
                    <a:pt x="247544" y="76317"/>
                    <a:pt x="240876" y="73459"/>
                    <a:pt x="241924" y="66792"/>
                  </a:cubicBezTo>
                  <a:cubicBezTo>
                    <a:pt x="242972" y="60124"/>
                    <a:pt x="234590" y="63267"/>
                    <a:pt x="233161" y="59457"/>
                  </a:cubicBezTo>
                  <a:cubicBezTo>
                    <a:pt x="231732" y="55552"/>
                    <a:pt x="224398" y="49266"/>
                    <a:pt x="219826" y="49647"/>
                  </a:cubicBezTo>
                  <a:cubicBezTo>
                    <a:pt x="215254" y="50028"/>
                    <a:pt x="215254" y="54885"/>
                    <a:pt x="210682" y="54885"/>
                  </a:cubicBezTo>
                  <a:cubicBezTo>
                    <a:pt x="206110" y="54885"/>
                    <a:pt x="205062" y="57362"/>
                    <a:pt x="205729" y="62220"/>
                  </a:cubicBezTo>
                  <a:cubicBezTo>
                    <a:pt x="206396" y="67173"/>
                    <a:pt x="198680" y="61839"/>
                    <a:pt x="193442" y="62601"/>
                  </a:cubicBezTo>
                  <a:cubicBezTo>
                    <a:pt x="188203" y="63267"/>
                    <a:pt x="193442" y="69268"/>
                    <a:pt x="190679" y="69649"/>
                  </a:cubicBezTo>
                  <a:cubicBezTo>
                    <a:pt x="187917" y="70030"/>
                    <a:pt x="187917" y="74888"/>
                    <a:pt x="183345" y="74888"/>
                  </a:cubicBezTo>
                  <a:cubicBezTo>
                    <a:pt x="178773" y="74888"/>
                    <a:pt x="179440" y="85080"/>
                    <a:pt x="180202" y="90319"/>
                  </a:cubicBezTo>
                  <a:cubicBezTo>
                    <a:pt x="180869" y="95557"/>
                    <a:pt x="173154" y="87842"/>
                    <a:pt x="168581" y="89271"/>
                  </a:cubicBezTo>
                  <a:cubicBezTo>
                    <a:pt x="164009" y="90699"/>
                    <a:pt x="169629" y="95271"/>
                    <a:pt x="171058" y="101177"/>
                  </a:cubicBezTo>
                  <a:cubicBezTo>
                    <a:pt x="172487" y="107178"/>
                    <a:pt x="168581" y="106797"/>
                    <a:pt x="166105" y="109273"/>
                  </a:cubicBezTo>
                  <a:cubicBezTo>
                    <a:pt x="163629" y="111750"/>
                    <a:pt x="159819" y="102606"/>
                    <a:pt x="159819" y="97367"/>
                  </a:cubicBezTo>
                  <a:cubicBezTo>
                    <a:pt x="159819" y="92128"/>
                    <a:pt x="153818" y="96986"/>
                    <a:pt x="147531" y="103653"/>
                  </a:cubicBezTo>
                  <a:cubicBezTo>
                    <a:pt x="141245" y="110321"/>
                    <a:pt x="149627" y="120513"/>
                    <a:pt x="146864" y="122227"/>
                  </a:cubicBezTo>
                  <a:cubicBezTo>
                    <a:pt x="144102" y="123942"/>
                    <a:pt x="131434" y="135943"/>
                    <a:pt x="124100" y="144706"/>
                  </a:cubicBezTo>
                  <a:cubicBezTo>
                    <a:pt x="116765" y="153469"/>
                    <a:pt x="100954" y="148231"/>
                    <a:pt x="96001" y="152421"/>
                  </a:cubicBezTo>
                  <a:cubicBezTo>
                    <a:pt x="91048" y="156612"/>
                    <a:pt x="85809" y="153469"/>
                    <a:pt x="80952" y="157374"/>
                  </a:cubicBezTo>
                  <a:cubicBezTo>
                    <a:pt x="75998" y="161185"/>
                    <a:pt x="66950" y="168614"/>
                    <a:pt x="65902" y="164042"/>
                  </a:cubicBezTo>
                  <a:cubicBezTo>
                    <a:pt x="64854" y="159470"/>
                    <a:pt x="52186" y="162994"/>
                    <a:pt x="46947" y="168614"/>
                  </a:cubicBezTo>
                  <a:cubicBezTo>
                    <a:pt x="41708" y="174234"/>
                    <a:pt x="33231" y="179091"/>
                    <a:pt x="27326" y="179473"/>
                  </a:cubicBezTo>
                  <a:cubicBezTo>
                    <a:pt x="21325" y="179853"/>
                    <a:pt x="21325" y="188902"/>
                    <a:pt x="18944" y="190998"/>
                  </a:cubicBezTo>
                  <a:cubicBezTo>
                    <a:pt x="16467" y="193093"/>
                    <a:pt x="17229" y="183664"/>
                    <a:pt x="17229" y="181187"/>
                  </a:cubicBezTo>
                  <a:cubicBezTo>
                    <a:pt x="17229" y="178711"/>
                    <a:pt x="11609" y="185378"/>
                    <a:pt x="9133" y="192807"/>
                  </a:cubicBezTo>
                  <a:cubicBezTo>
                    <a:pt x="6656" y="200142"/>
                    <a:pt x="15134" y="202999"/>
                    <a:pt x="9800" y="210715"/>
                  </a:cubicBezTo>
                  <a:cubicBezTo>
                    <a:pt x="4561" y="218430"/>
                    <a:pt x="-392" y="226145"/>
                    <a:pt x="7037" y="235956"/>
                  </a:cubicBezTo>
                  <a:cubicBezTo>
                    <a:pt x="14372" y="245766"/>
                    <a:pt x="18563" y="252053"/>
                    <a:pt x="16181" y="257006"/>
                  </a:cubicBezTo>
                  <a:cubicBezTo>
                    <a:pt x="13705" y="261959"/>
                    <a:pt x="8466" y="247195"/>
                    <a:pt x="6752" y="248910"/>
                  </a:cubicBezTo>
                  <a:cubicBezTo>
                    <a:pt x="5037" y="250624"/>
                    <a:pt x="13419" y="257006"/>
                    <a:pt x="11324" y="260149"/>
                  </a:cubicBezTo>
                  <a:cubicBezTo>
                    <a:pt x="9228" y="263292"/>
                    <a:pt x="1703" y="248243"/>
                    <a:pt x="84" y="251767"/>
                  </a:cubicBezTo>
                  <a:cubicBezTo>
                    <a:pt x="-1345" y="254911"/>
                    <a:pt x="15896" y="278818"/>
                    <a:pt x="16181" y="287581"/>
                  </a:cubicBezTo>
                  <a:cubicBezTo>
                    <a:pt x="16562" y="296344"/>
                    <a:pt x="30183" y="304821"/>
                    <a:pt x="29516" y="317394"/>
                  </a:cubicBezTo>
                  <a:cubicBezTo>
                    <a:pt x="28850" y="330063"/>
                    <a:pt x="41423" y="350351"/>
                    <a:pt x="43518" y="353494"/>
                  </a:cubicBezTo>
                  <a:cubicBezTo>
                    <a:pt x="45614" y="356637"/>
                    <a:pt x="38565" y="365019"/>
                    <a:pt x="39994" y="374544"/>
                  </a:cubicBezTo>
                  <a:cubicBezTo>
                    <a:pt x="41423" y="383974"/>
                    <a:pt x="36851" y="387498"/>
                    <a:pt x="30850" y="387498"/>
                  </a:cubicBezTo>
                  <a:cubicBezTo>
                    <a:pt x="24849" y="387498"/>
                    <a:pt x="28373" y="397309"/>
                    <a:pt x="35041" y="398071"/>
                  </a:cubicBezTo>
                  <a:cubicBezTo>
                    <a:pt x="41708" y="398738"/>
                    <a:pt x="39232" y="403310"/>
                    <a:pt x="46662" y="408263"/>
                  </a:cubicBezTo>
                  <a:cubicBezTo>
                    <a:pt x="53996" y="413216"/>
                    <a:pt x="71522" y="411406"/>
                    <a:pt x="77522" y="411406"/>
                  </a:cubicBezTo>
                  <a:cubicBezTo>
                    <a:pt x="83523" y="411406"/>
                    <a:pt x="85238" y="402262"/>
                    <a:pt x="93334" y="401977"/>
                  </a:cubicBezTo>
                  <a:cubicBezTo>
                    <a:pt x="101430" y="401595"/>
                    <a:pt x="100668" y="399119"/>
                    <a:pt x="104573" y="394261"/>
                  </a:cubicBezTo>
                  <a:cubicBezTo>
                    <a:pt x="108479" y="389308"/>
                    <a:pt x="126671" y="390737"/>
                    <a:pt x="145245" y="391785"/>
                  </a:cubicBezTo>
                  <a:cubicBezTo>
                    <a:pt x="163819" y="392832"/>
                    <a:pt x="171915" y="387213"/>
                    <a:pt x="174678" y="379498"/>
                  </a:cubicBezTo>
                  <a:cubicBezTo>
                    <a:pt x="177059" y="372925"/>
                    <a:pt x="190489" y="372449"/>
                    <a:pt x="195728" y="367591"/>
                  </a:cubicBezTo>
                  <a:cubicBezTo>
                    <a:pt x="200966" y="362638"/>
                    <a:pt x="205538" y="362352"/>
                    <a:pt x="219254" y="363019"/>
                  </a:cubicBezTo>
                  <a:cubicBezTo>
                    <a:pt x="232970" y="363686"/>
                    <a:pt x="245544" y="356352"/>
                    <a:pt x="254306" y="352827"/>
                  </a:cubicBezTo>
                  <a:cubicBezTo>
                    <a:pt x="263070" y="349303"/>
                    <a:pt x="279262" y="350732"/>
                    <a:pt x="287644" y="348636"/>
                  </a:cubicBezTo>
                  <a:cubicBezTo>
                    <a:pt x="296026" y="346541"/>
                    <a:pt x="297455" y="359114"/>
                    <a:pt x="306980" y="358066"/>
                  </a:cubicBezTo>
                  <a:cubicBezTo>
                    <a:pt x="316409" y="357019"/>
                    <a:pt x="320696" y="360924"/>
                    <a:pt x="325554" y="360543"/>
                  </a:cubicBezTo>
                  <a:cubicBezTo>
                    <a:pt x="330506" y="360162"/>
                    <a:pt x="329745" y="364067"/>
                    <a:pt x="334697" y="365115"/>
                  </a:cubicBezTo>
                  <a:cubicBezTo>
                    <a:pt x="339650" y="366162"/>
                    <a:pt x="338888" y="370353"/>
                    <a:pt x="335745" y="374925"/>
                  </a:cubicBezTo>
                  <a:cubicBezTo>
                    <a:pt x="332602" y="379498"/>
                    <a:pt x="343079" y="379116"/>
                    <a:pt x="349747" y="388261"/>
                  </a:cubicBezTo>
                  <a:cubicBezTo>
                    <a:pt x="356414" y="397404"/>
                    <a:pt x="350128" y="398833"/>
                    <a:pt x="353652" y="405786"/>
                  </a:cubicBezTo>
                  <a:cubicBezTo>
                    <a:pt x="357177" y="412835"/>
                    <a:pt x="359653" y="411025"/>
                    <a:pt x="366606" y="401215"/>
                  </a:cubicBezTo>
                  <a:cubicBezTo>
                    <a:pt x="373655" y="391404"/>
                    <a:pt x="381370" y="397690"/>
                    <a:pt x="382418" y="389308"/>
                  </a:cubicBezTo>
                  <a:cubicBezTo>
                    <a:pt x="383465" y="380926"/>
                    <a:pt x="390800" y="371115"/>
                    <a:pt x="395753" y="375307"/>
                  </a:cubicBezTo>
                  <a:cubicBezTo>
                    <a:pt x="400706" y="379498"/>
                    <a:pt x="392229" y="381593"/>
                    <a:pt x="389085" y="397786"/>
                  </a:cubicBezTo>
                  <a:cubicBezTo>
                    <a:pt x="385942" y="413883"/>
                    <a:pt x="380322" y="405501"/>
                    <a:pt x="379274" y="410073"/>
                  </a:cubicBezTo>
                  <a:cubicBezTo>
                    <a:pt x="378227" y="414645"/>
                    <a:pt x="394038" y="417121"/>
                    <a:pt x="394038" y="408644"/>
                  </a:cubicBezTo>
                  <a:cubicBezTo>
                    <a:pt x="394038" y="400167"/>
                    <a:pt x="396896" y="396357"/>
                    <a:pt x="402801" y="404072"/>
                  </a:cubicBezTo>
                  <a:cubicBezTo>
                    <a:pt x="408802" y="411787"/>
                    <a:pt x="399277" y="418074"/>
                    <a:pt x="400706" y="421598"/>
                  </a:cubicBezTo>
                  <a:cubicBezTo>
                    <a:pt x="402134" y="425122"/>
                    <a:pt x="408802" y="420550"/>
                    <a:pt x="412326" y="420931"/>
                  </a:cubicBezTo>
                  <a:cubicBezTo>
                    <a:pt x="418517" y="421598"/>
                    <a:pt x="427090" y="435314"/>
                    <a:pt x="425661" y="442648"/>
                  </a:cubicBezTo>
                  <a:cubicBezTo>
                    <a:pt x="424232" y="449982"/>
                    <a:pt x="422137" y="457031"/>
                    <a:pt x="434043" y="463032"/>
                  </a:cubicBezTo>
                  <a:cubicBezTo>
                    <a:pt x="445949" y="469032"/>
                    <a:pt x="441378" y="470080"/>
                    <a:pt x="450140" y="470080"/>
                  </a:cubicBezTo>
                  <a:cubicBezTo>
                    <a:pt x="458904" y="470080"/>
                    <a:pt x="477191" y="477129"/>
                    <a:pt x="482049" y="481320"/>
                  </a:cubicBezTo>
                  <a:cubicBezTo>
                    <a:pt x="487002" y="485511"/>
                    <a:pt x="499575" y="478176"/>
                    <a:pt x="502052" y="469699"/>
                  </a:cubicBezTo>
                  <a:cubicBezTo>
                    <a:pt x="504528" y="461317"/>
                    <a:pt x="513672" y="469318"/>
                    <a:pt x="508719" y="472176"/>
                  </a:cubicBezTo>
                  <a:cubicBezTo>
                    <a:pt x="503766" y="474938"/>
                    <a:pt x="511196" y="481606"/>
                    <a:pt x="511481" y="477129"/>
                  </a:cubicBezTo>
                  <a:cubicBezTo>
                    <a:pt x="511862" y="472557"/>
                    <a:pt x="513958" y="468747"/>
                    <a:pt x="515672" y="473985"/>
                  </a:cubicBezTo>
                  <a:cubicBezTo>
                    <a:pt x="517387" y="479224"/>
                    <a:pt x="523769" y="479224"/>
                    <a:pt x="526245" y="483415"/>
                  </a:cubicBezTo>
                  <a:cubicBezTo>
                    <a:pt x="528722" y="487606"/>
                    <a:pt x="531484" y="490749"/>
                    <a:pt x="531484" y="487321"/>
                  </a:cubicBezTo>
                  <a:cubicBezTo>
                    <a:pt x="531484" y="483796"/>
                    <a:pt x="532913" y="480653"/>
                    <a:pt x="538532" y="478557"/>
                  </a:cubicBezTo>
                  <a:cubicBezTo>
                    <a:pt x="544152" y="476462"/>
                    <a:pt x="547677" y="472557"/>
                    <a:pt x="553582" y="467699"/>
                  </a:cubicBezTo>
                  <a:cubicBezTo>
                    <a:pt x="559583" y="462746"/>
                    <a:pt x="584062" y="461698"/>
                    <a:pt x="586538" y="461698"/>
                  </a:cubicBezTo>
                  <a:cubicBezTo>
                    <a:pt x="589015" y="461698"/>
                    <a:pt x="590444" y="440648"/>
                    <a:pt x="591777" y="429790"/>
                  </a:cubicBezTo>
                  <a:cubicBezTo>
                    <a:pt x="593206" y="418931"/>
                    <a:pt x="602350" y="417121"/>
                    <a:pt x="603684" y="405596"/>
                  </a:cubicBezTo>
                  <a:cubicBezTo>
                    <a:pt x="605112" y="394071"/>
                    <a:pt x="617400" y="372640"/>
                    <a:pt x="620542" y="371592"/>
                  </a:cubicBezTo>
                  <a:cubicBezTo>
                    <a:pt x="623686" y="370544"/>
                    <a:pt x="629687" y="367401"/>
                    <a:pt x="629973" y="360733"/>
                  </a:cubicBezTo>
                  <a:cubicBezTo>
                    <a:pt x="630354" y="354066"/>
                    <a:pt x="638354" y="346732"/>
                    <a:pt x="638354" y="338635"/>
                  </a:cubicBezTo>
                  <a:cubicBezTo>
                    <a:pt x="638354" y="330539"/>
                    <a:pt x="642927" y="321109"/>
                    <a:pt x="642260" y="318633"/>
                  </a:cubicBezTo>
                  <a:cubicBezTo>
                    <a:pt x="641593" y="316156"/>
                    <a:pt x="638736" y="308441"/>
                    <a:pt x="643974" y="302821"/>
                  </a:cubicBezTo>
                  <a:cubicBezTo>
                    <a:pt x="649308" y="296916"/>
                    <a:pt x="641879" y="290248"/>
                    <a:pt x="644736" y="288153"/>
                  </a:cubicBezTo>
                  <a:close/>
                  <a:moveTo>
                    <a:pt x="293169" y="13452"/>
                  </a:moveTo>
                  <a:cubicBezTo>
                    <a:pt x="292502" y="9261"/>
                    <a:pt x="267451" y="14119"/>
                    <a:pt x="272785" y="18405"/>
                  </a:cubicBezTo>
                  <a:cubicBezTo>
                    <a:pt x="276309" y="21167"/>
                    <a:pt x="293930" y="17738"/>
                    <a:pt x="293169" y="13452"/>
                  </a:cubicBezTo>
                  <a:close/>
                  <a:moveTo>
                    <a:pt x="372131" y="428837"/>
                  </a:moveTo>
                  <a:cubicBezTo>
                    <a:pt x="376036" y="432361"/>
                    <a:pt x="388990" y="431314"/>
                    <a:pt x="391086" y="426361"/>
                  </a:cubicBezTo>
                  <a:cubicBezTo>
                    <a:pt x="393181" y="421503"/>
                    <a:pt x="368702" y="425694"/>
                    <a:pt x="372131" y="428837"/>
                  </a:cubicBezTo>
                  <a:close/>
                  <a:moveTo>
                    <a:pt x="530722" y="526373"/>
                  </a:moveTo>
                  <a:cubicBezTo>
                    <a:pt x="521292" y="527421"/>
                    <a:pt x="507005" y="517705"/>
                    <a:pt x="503671" y="518658"/>
                  </a:cubicBezTo>
                  <a:cubicBezTo>
                    <a:pt x="499861" y="519706"/>
                    <a:pt x="515958" y="543899"/>
                    <a:pt x="511005" y="550185"/>
                  </a:cubicBezTo>
                  <a:cubicBezTo>
                    <a:pt x="506052" y="556472"/>
                    <a:pt x="525388" y="573712"/>
                    <a:pt x="532055" y="574760"/>
                  </a:cubicBezTo>
                  <a:cubicBezTo>
                    <a:pt x="538723" y="575808"/>
                    <a:pt x="536246" y="568092"/>
                    <a:pt x="540819" y="568474"/>
                  </a:cubicBezTo>
                  <a:cubicBezTo>
                    <a:pt x="545390" y="568855"/>
                    <a:pt x="543676" y="563901"/>
                    <a:pt x="544343" y="560377"/>
                  </a:cubicBezTo>
                  <a:cubicBezTo>
                    <a:pt x="545009" y="556853"/>
                    <a:pt x="549582" y="564282"/>
                    <a:pt x="553487" y="562092"/>
                  </a:cubicBezTo>
                  <a:cubicBezTo>
                    <a:pt x="557392" y="559996"/>
                    <a:pt x="552439" y="544851"/>
                    <a:pt x="558059" y="544851"/>
                  </a:cubicBezTo>
                  <a:cubicBezTo>
                    <a:pt x="563679" y="544851"/>
                    <a:pt x="559107" y="526659"/>
                    <a:pt x="557392" y="520658"/>
                  </a:cubicBezTo>
                  <a:cubicBezTo>
                    <a:pt x="555582" y="514848"/>
                    <a:pt x="540152" y="525325"/>
                    <a:pt x="530722" y="52637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253A185-44AF-D6AC-D669-C67693BB9481}"/>
                </a:ext>
              </a:extLst>
            </p:cNvPr>
            <p:cNvSpPr/>
            <p:nvPr/>
          </p:nvSpPr>
          <p:spPr>
            <a:xfrm>
              <a:off x="10252814" y="5163101"/>
              <a:ext cx="351118" cy="431456"/>
            </a:xfrm>
            <a:custGeom>
              <a:avLst/>
              <a:gdLst>
                <a:gd name="connsiteX0" fmla="*/ 118538 w 191402"/>
                <a:gd name="connsiteY0" fmla="*/ 114014 h 235196"/>
                <a:gd name="connsiteX1" fmla="*/ 105870 w 191402"/>
                <a:gd name="connsiteY1" fmla="*/ 117824 h 235196"/>
                <a:gd name="connsiteX2" fmla="*/ 90439 w 191402"/>
                <a:gd name="connsiteY2" fmla="*/ 111538 h 235196"/>
                <a:gd name="connsiteX3" fmla="*/ 82343 w 191402"/>
                <a:gd name="connsiteY3" fmla="*/ 125254 h 235196"/>
                <a:gd name="connsiteX4" fmla="*/ 69389 w 191402"/>
                <a:gd name="connsiteY4" fmla="*/ 147352 h 235196"/>
                <a:gd name="connsiteX5" fmla="*/ 25860 w 191402"/>
                <a:gd name="connsiteY5" fmla="*/ 176117 h 235196"/>
                <a:gd name="connsiteX6" fmla="*/ 5857 w 191402"/>
                <a:gd name="connsiteY6" fmla="*/ 195072 h 235196"/>
                <a:gd name="connsiteX7" fmla="*/ 1666 w 191402"/>
                <a:gd name="connsiteY7" fmla="*/ 212312 h 235196"/>
                <a:gd name="connsiteX8" fmla="*/ 16049 w 191402"/>
                <a:gd name="connsiteY8" fmla="*/ 218599 h 235196"/>
                <a:gd name="connsiteX9" fmla="*/ 27289 w 191402"/>
                <a:gd name="connsiteY9" fmla="*/ 223171 h 235196"/>
                <a:gd name="connsiteX10" fmla="*/ 56435 w 191402"/>
                <a:gd name="connsiteY10" fmla="*/ 216503 h 235196"/>
                <a:gd name="connsiteX11" fmla="*/ 67008 w 191402"/>
                <a:gd name="connsiteY11" fmla="*/ 198215 h 235196"/>
                <a:gd name="connsiteX12" fmla="*/ 75104 w 191402"/>
                <a:gd name="connsiteY12" fmla="*/ 181737 h 235196"/>
                <a:gd name="connsiteX13" fmla="*/ 92630 w 191402"/>
                <a:gd name="connsiteY13" fmla="*/ 170879 h 235196"/>
                <a:gd name="connsiteX14" fmla="*/ 97869 w 191402"/>
                <a:gd name="connsiteY14" fmla="*/ 162496 h 235196"/>
                <a:gd name="connsiteX15" fmla="*/ 108346 w 191402"/>
                <a:gd name="connsiteY15" fmla="*/ 147733 h 235196"/>
                <a:gd name="connsiteX16" fmla="*/ 120634 w 191402"/>
                <a:gd name="connsiteY16" fmla="*/ 127064 h 235196"/>
                <a:gd name="connsiteX17" fmla="*/ 118538 w 191402"/>
                <a:gd name="connsiteY17" fmla="*/ 114014 h 235196"/>
                <a:gd name="connsiteX18" fmla="*/ 17097 w 191402"/>
                <a:gd name="connsiteY18" fmla="*/ 235077 h 235196"/>
                <a:gd name="connsiteX19" fmla="*/ 23098 w 191402"/>
                <a:gd name="connsiteY19" fmla="*/ 228029 h 235196"/>
                <a:gd name="connsiteX20" fmla="*/ 17097 w 191402"/>
                <a:gd name="connsiteY20" fmla="*/ 235077 h 235196"/>
                <a:gd name="connsiteX21" fmla="*/ 175688 w 191402"/>
                <a:gd name="connsiteY21" fmla="*/ 57531 h 235196"/>
                <a:gd name="connsiteX22" fmla="*/ 160257 w 191402"/>
                <a:gd name="connsiteY22" fmla="*/ 56102 h 235196"/>
                <a:gd name="connsiteX23" fmla="*/ 150828 w 191402"/>
                <a:gd name="connsiteY23" fmla="*/ 46673 h 235196"/>
                <a:gd name="connsiteX24" fmla="*/ 143779 w 191402"/>
                <a:gd name="connsiteY24" fmla="*/ 34004 h 235196"/>
                <a:gd name="connsiteX25" fmla="*/ 143398 w 191402"/>
                <a:gd name="connsiteY25" fmla="*/ 42767 h 235196"/>
                <a:gd name="connsiteX26" fmla="*/ 137112 w 191402"/>
                <a:gd name="connsiteY26" fmla="*/ 39624 h 235196"/>
                <a:gd name="connsiteX27" fmla="*/ 131111 w 191402"/>
                <a:gd name="connsiteY27" fmla="*/ 28766 h 235196"/>
                <a:gd name="connsiteX28" fmla="*/ 125110 w 191402"/>
                <a:gd name="connsiteY28" fmla="*/ 14383 h 235196"/>
                <a:gd name="connsiteX29" fmla="*/ 105489 w 191402"/>
                <a:gd name="connsiteY29" fmla="*/ 0 h 235196"/>
                <a:gd name="connsiteX30" fmla="*/ 110442 w 191402"/>
                <a:gd name="connsiteY30" fmla="*/ 16859 h 235196"/>
                <a:gd name="connsiteX31" fmla="*/ 121300 w 191402"/>
                <a:gd name="connsiteY31" fmla="*/ 28099 h 235196"/>
                <a:gd name="connsiteX32" fmla="*/ 130730 w 191402"/>
                <a:gd name="connsiteY32" fmla="*/ 40767 h 235196"/>
                <a:gd name="connsiteX33" fmla="*/ 128253 w 191402"/>
                <a:gd name="connsiteY33" fmla="*/ 64294 h 235196"/>
                <a:gd name="connsiteX34" fmla="*/ 115300 w 191402"/>
                <a:gd name="connsiteY34" fmla="*/ 78677 h 235196"/>
                <a:gd name="connsiteX35" fmla="*/ 136350 w 191402"/>
                <a:gd name="connsiteY35" fmla="*/ 97631 h 235196"/>
                <a:gd name="connsiteX36" fmla="*/ 131778 w 191402"/>
                <a:gd name="connsiteY36" fmla="*/ 122873 h 235196"/>
                <a:gd name="connsiteX37" fmla="*/ 146160 w 191402"/>
                <a:gd name="connsiteY37" fmla="*/ 124968 h 235196"/>
                <a:gd name="connsiteX38" fmla="*/ 163687 w 191402"/>
                <a:gd name="connsiteY38" fmla="*/ 100394 h 235196"/>
                <a:gd name="connsiteX39" fmla="*/ 168639 w 191402"/>
                <a:gd name="connsiteY39" fmla="*/ 83915 h 235196"/>
                <a:gd name="connsiteX40" fmla="*/ 179117 w 191402"/>
                <a:gd name="connsiteY40" fmla="*/ 80391 h 235196"/>
                <a:gd name="connsiteX41" fmla="*/ 185784 w 191402"/>
                <a:gd name="connsiteY41" fmla="*/ 70961 h 235196"/>
                <a:gd name="connsiteX42" fmla="*/ 191023 w 191402"/>
                <a:gd name="connsiteY42" fmla="*/ 56960 h 235196"/>
                <a:gd name="connsiteX43" fmla="*/ 175688 w 191402"/>
                <a:gd name="connsiteY43" fmla="*/ 57531 h 2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1402" h="235196">
                  <a:moveTo>
                    <a:pt x="118538" y="114014"/>
                  </a:moveTo>
                  <a:cubicBezTo>
                    <a:pt x="113585" y="110490"/>
                    <a:pt x="111204" y="115443"/>
                    <a:pt x="105870" y="117824"/>
                  </a:cubicBezTo>
                  <a:cubicBezTo>
                    <a:pt x="100631" y="120301"/>
                    <a:pt x="97106" y="106204"/>
                    <a:pt x="90439" y="111538"/>
                  </a:cubicBezTo>
                  <a:cubicBezTo>
                    <a:pt x="83772" y="116777"/>
                    <a:pt x="89773" y="118872"/>
                    <a:pt x="82343" y="125254"/>
                  </a:cubicBezTo>
                  <a:cubicBezTo>
                    <a:pt x="75009" y="131540"/>
                    <a:pt x="78152" y="133636"/>
                    <a:pt x="69389" y="147352"/>
                  </a:cubicBezTo>
                  <a:cubicBezTo>
                    <a:pt x="60626" y="161068"/>
                    <a:pt x="30431" y="168783"/>
                    <a:pt x="25860" y="176117"/>
                  </a:cubicBezTo>
                  <a:cubicBezTo>
                    <a:pt x="21288" y="183452"/>
                    <a:pt x="6238" y="189452"/>
                    <a:pt x="5857" y="195072"/>
                  </a:cubicBezTo>
                  <a:cubicBezTo>
                    <a:pt x="5476" y="200692"/>
                    <a:pt x="-3668" y="204692"/>
                    <a:pt x="1666" y="212312"/>
                  </a:cubicBezTo>
                  <a:cubicBezTo>
                    <a:pt x="5857" y="218313"/>
                    <a:pt x="11477" y="214027"/>
                    <a:pt x="16049" y="218599"/>
                  </a:cubicBezTo>
                  <a:cubicBezTo>
                    <a:pt x="20621" y="223171"/>
                    <a:pt x="25193" y="219266"/>
                    <a:pt x="27289" y="223171"/>
                  </a:cubicBezTo>
                  <a:cubicBezTo>
                    <a:pt x="29384" y="226981"/>
                    <a:pt x="44814" y="226981"/>
                    <a:pt x="56435" y="216503"/>
                  </a:cubicBezTo>
                  <a:cubicBezTo>
                    <a:pt x="68055" y="205930"/>
                    <a:pt x="62436" y="201073"/>
                    <a:pt x="67008" y="198215"/>
                  </a:cubicBezTo>
                  <a:cubicBezTo>
                    <a:pt x="71580" y="195453"/>
                    <a:pt x="72246" y="186976"/>
                    <a:pt x="75104" y="181737"/>
                  </a:cubicBezTo>
                  <a:cubicBezTo>
                    <a:pt x="77866" y="176498"/>
                    <a:pt x="80057" y="170879"/>
                    <a:pt x="92630" y="170879"/>
                  </a:cubicBezTo>
                  <a:cubicBezTo>
                    <a:pt x="105298" y="170879"/>
                    <a:pt x="98631" y="168402"/>
                    <a:pt x="97869" y="162496"/>
                  </a:cubicBezTo>
                  <a:cubicBezTo>
                    <a:pt x="97202" y="156496"/>
                    <a:pt x="108346" y="155448"/>
                    <a:pt x="108346" y="147733"/>
                  </a:cubicBezTo>
                  <a:cubicBezTo>
                    <a:pt x="108346" y="140018"/>
                    <a:pt x="123777" y="132969"/>
                    <a:pt x="120634" y="127064"/>
                  </a:cubicBezTo>
                  <a:cubicBezTo>
                    <a:pt x="117490" y="121063"/>
                    <a:pt x="123396" y="117539"/>
                    <a:pt x="118538" y="114014"/>
                  </a:cubicBezTo>
                  <a:close/>
                  <a:moveTo>
                    <a:pt x="17097" y="235077"/>
                  </a:moveTo>
                  <a:cubicBezTo>
                    <a:pt x="19573" y="235744"/>
                    <a:pt x="27574" y="233648"/>
                    <a:pt x="23098" y="228029"/>
                  </a:cubicBezTo>
                  <a:cubicBezTo>
                    <a:pt x="18525" y="222504"/>
                    <a:pt x="11287" y="233458"/>
                    <a:pt x="17097" y="235077"/>
                  </a:cubicBezTo>
                  <a:close/>
                  <a:moveTo>
                    <a:pt x="175688" y="57531"/>
                  </a:moveTo>
                  <a:cubicBezTo>
                    <a:pt x="172545" y="62770"/>
                    <a:pt x="166258" y="56102"/>
                    <a:pt x="160257" y="56102"/>
                  </a:cubicBezTo>
                  <a:cubicBezTo>
                    <a:pt x="154256" y="56102"/>
                    <a:pt x="150828" y="51911"/>
                    <a:pt x="150828" y="46673"/>
                  </a:cubicBezTo>
                  <a:cubicBezTo>
                    <a:pt x="150828" y="41434"/>
                    <a:pt x="149399" y="33719"/>
                    <a:pt x="143779" y="34004"/>
                  </a:cubicBezTo>
                  <a:cubicBezTo>
                    <a:pt x="138159" y="34385"/>
                    <a:pt x="145494" y="40005"/>
                    <a:pt x="143398" y="42767"/>
                  </a:cubicBezTo>
                  <a:cubicBezTo>
                    <a:pt x="141303" y="45625"/>
                    <a:pt x="139874" y="39624"/>
                    <a:pt x="137112" y="39624"/>
                  </a:cubicBezTo>
                  <a:cubicBezTo>
                    <a:pt x="134350" y="39624"/>
                    <a:pt x="131111" y="35814"/>
                    <a:pt x="131111" y="28766"/>
                  </a:cubicBezTo>
                  <a:cubicBezTo>
                    <a:pt x="131111" y="21717"/>
                    <a:pt x="125110" y="22479"/>
                    <a:pt x="125110" y="14383"/>
                  </a:cubicBezTo>
                  <a:cubicBezTo>
                    <a:pt x="125110" y="6287"/>
                    <a:pt x="112442" y="0"/>
                    <a:pt x="105489" y="0"/>
                  </a:cubicBezTo>
                  <a:cubicBezTo>
                    <a:pt x="98440" y="0"/>
                    <a:pt x="106918" y="12668"/>
                    <a:pt x="110442" y="16859"/>
                  </a:cubicBezTo>
                  <a:cubicBezTo>
                    <a:pt x="113966" y="21050"/>
                    <a:pt x="121681" y="24956"/>
                    <a:pt x="121300" y="28099"/>
                  </a:cubicBezTo>
                  <a:cubicBezTo>
                    <a:pt x="120919" y="31242"/>
                    <a:pt x="126539" y="39338"/>
                    <a:pt x="130730" y="40767"/>
                  </a:cubicBezTo>
                  <a:cubicBezTo>
                    <a:pt x="134921" y="42196"/>
                    <a:pt x="128253" y="54483"/>
                    <a:pt x="128253" y="64294"/>
                  </a:cubicBezTo>
                  <a:cubicBezTo>
                    <a:pt x="128253" y="74105"/>
                    <a:pt x="120538" y="72390"/>
                    <a:pt x="115300" y="78677"/>
                  </a:cubicBezTo>
                  <a:cubicBezTo>
                    <a:pt x="110061" y="84963"/>
                    <a:pt x="128634" y="91345"/>
                    <a:pt x="136350" y="97631"/>
                  </a:cubicBezTo>
                  <a:cubicBezTo>
                    <a:pt x="144065" y="103918"/>
                    <a:pt x="129778" y="119444"/>
                    <a:pt x="131778" y="122873"/>
                  </a:cubicBezTo>
                  <a:cubicBezTo>
                    <a:pt x="132825" y="124587"/>
                    <a:pt x="138064" y="127064"/>
                    <a:pt x="146160" y="124968"/>
                  </a:cubicBezTo>
                  <a:cubicBezTo>
                    <a:pt x="154256" y="122873"/>
                    <a:pt x="158067" y="105347"/>
                    <a:pt x="163687" y="100394"/>
                  </a:cubicBezTo>
                  <a:cubicBezTo>
                    <a:pt x="169306" y="95441"/>
                    <a:pt x="165782" y="87725"/>
                    <a:pt x="168639" y="83915"/>
                  </a:cubicBezTo>
                  <a:cubicBezTo>
                    <a:pt x="171402" y="80105"/>
                    <a:pt x="175307" y="80391"/>
                    <a:pt x="179117" y="80391"/>
                  </a:cubicBezTo>
                  <a:cubicBezTo>
                    <a:pt x="182927" y="80391"/>
                    <a:pt x="180832" y="70961"/>
                    <a:pt x="185784" y="70961"/>
                  </a:cubicBezTo>
                  <a:cubicBezTo>
                    <a:pt x="190737" y="70961"/>
                    <a:pt x="188261" y="64294"/>
                    <a:pt x="191023" y="56960"/>
                  </a:cubicBezTo>
                  <a:cubicBezTo>
                    <a:pt x="193976" y="49530"/>
                    <a:pt x="178831" y="52292"/>
                    <a:pt x="175688" y="575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EADA3E6-DF47-E3AC-8EE1-B1B851B82C93}"/>
                </a:ext>
              </a:extLst>
            </p:cNvPr>
            <p:cNvSpPr/>
            <p:nvPr/>
          </p:nvSpPr>
          <p:spPr>
            <a:xfrm>
              <a:off x="7206485" y="2939364"/>
              <a:ext cx="410591" cy="256246"/>
            </a:xfrm>
            <a:custGeom>
              <a:avLst/>
              <a:gdLst>
                <a:gd name="connsiteX0" fmla="*/ 222775 w 223822"/>
                <a:gd name="connsiteY0" fmla="*/ 88828 h 139685"/>
                <a:gd name="connsiteX1" fmla="*/ 208774 w 223822"/>
                <a:gd name="connsiteY1" fmla="*/ 84161 h 139685"/>
                <a:gd name="connsiteX2" fmla="*/ 192391 w 223822"/>
                <a:gd name="connsiteY2" fmla="*/ 73398 h 139685"/>
                <a:gd name="connsiteX3" fmla="*/ 174198 w 223822"/>
                <a:gd name="connsiteY3" fmla="*/ 62635 h 139685"/>
                <a:gd name="connsiteX4" fmla="*/ 158291 w 223822"/>
                <a:gd name="connsiteY4" fmla="*/ 50919 h 139685"/>
                <a:gd name="connsiteX5" fmla="*/ 151242 w 223822"/>
                <a:gd name="connsiteY5" fmla="*/ 37774 h 139685"/>
                <a:gd name="connsiteX6" fmla="*/ 144670 w 223822"/>
                <a:gd name="connsiteY6" fmla="*/ 27487 h 139685"/>
                <a:gd name="connsiteX7" fmla="*/ 121239 w 223822"/>
                <a:gd name="connsiteY7" fmla="*/ 24725 h 139685"/>
                <a:gd name="connsiteX8" fmla="*/ 115619 w 223822"/>
                <a:gd name="connsiteY8" fmla="*/ 7866 h 139685"/>
                <a:gd name="connsiteX9" fmla="*/ 103427 w 223822"/>
                <a:gd name="connsiteY9" fmla="*/ 3675 h 139685"/>
                <a:gd name="connsiteX10" fmla="*/ 92187 w 223822"/>
                <a:gd name="connsiteY10" fmla="*/ 913 h 139685"/>
                <a:gd name="connsiteX11" fmla="*/ 85615 w 223822"/>
                <a:gd name="connsiteY11" fmla="*/ 4151 h 139685"/>
                <a:gd name="connsiteX12" fmla="*/ 79995 w 223822"/>
                <a:gd name="connsiteY12" fmla="*/ 10247 h 139685"/>
                <a:gd name="connsiteX13" fmla="*/ 68756 w 223822"/>
                <a:gd name="connsiteY13" fmla="*/ 18629 h 139685"/>
                <a:gd name="connsiteX14" fmla="*/ 63136 w 223822"/>
                <a:gd name="connsiteY14" fmla="*/ 26154 h 139685"/>
                <a:gd name="connsiteX15" fmla="*/ 51992 w 223822"/>
                <a:gd name="connsiteY15" fmla="*/ 23487 h 139685"/>
                <a:gd name="connsiteX16" fmla="*/ 40943 w 223822"/>
                <a:gd name="connsiteY16" fmla="*/ 20820 h 139685"/>
                <a:gd name="connsiteX17" fmla="*/ 21607 w 223822"/>
                <a:gd name="connsiteY17" fmla="*/ 5866 h 139685"/>
                <a:gd name="connsiteX18" fmla="*/ 5224 w 223822"/>
                <a:gd name="connsiteY18" fmla="*/ 14533 h 139685"/>
                <a:gd name="connsiteX19" fmla="*/ 12558 w 223822"/>
                <a:gd name="connsiteY19" fmla="*/ 11676 h 139685"/>
                <a:gd name="connsiteX20" fmla="*/ 24750 w 223822"/>
                <a:gd name="connsiteY20" fmla="*/ 26154 h 139685"/>
                <a:gd name="connsiteX21" fmla="*/ 32275 w 223822"/>
                <a:gd name="connsiteY21" fmla="*/ 35488 h 139685"/>
                <a:gd name="connsiteX22" fmla="*/ 16368 w 223822"/>
                <a:gd name="connsiteY22" fmla="*/ 38727 h 139685"/>
                <a:gd name="connsiteX23" fmla="*/ 1891 w 223822"/>
                <a:gd name="connsiteY23" fmla="*/ 38727 h 139685"/>
                <a:gd name="connsiteX24" fmla="*/ 5129 w 223822"/>
                <a:gd name="connsiteY24" fmla="*/ 51776 h 139685"/>
                <a:gd name="connsiteX25" fmla="*/ 6082 w 223822"/>
                <a:gd name="connsiteY25" fmla="*/ 61587 h 139685"/>
                <a:gd name="connsiteX26" fmla="*/ 14940 w 223822"/>
                <a:gd name="connsiteY26" fmla="*/ 65302 h 139685"/>
                <a:gd name="connsiteX27" fmla="*/ 18274 w 223822"/>
                <a:gd name="connsiteY27" fmla="*/ 77970 h 139685"/>
                <a:gd name="connsiteX28" fmla="*/ 18274 w 223822"/>
                <a:gd name="connsiteY28" fmla="*/ 99115 h 139685"/>
                <a:gd name="connsiteX29" fmla="*/ 31323 w 223822"/>
                <a:gd name="connsiteY29" fmla="*/ 96639 h 139685"/>
                <a:gd name="connsiteX30" fmla="*/ 45325 w 223822"/>
                <a:gd name="connsiteY30" fmla="*/ 86828 h 139685"/>
                <a:gd name="connsiteX31" fmla="*/ 56564 w 223822"/>
                <a:gd name="connsiteY31" fmla="*/ 85399 h 139685"/>
                <a:gd name="connsiteX32" fmla="*/ 74757 w 223822"/>
                <a:gd name="connsiteY32" fmla="*/ 85876 h 139685"/>
                <a:gd name="connsiteX33" fmla="*/ 86473 w 223822"/>
                <a:gd name="connsiteY33" fmla="*/ 91019 h 139685"/>
                <a:gd name="connsiteX34" fmla="*/ 93997 w 223822"/>
                <a:gd name="connsiteY34" fmla="*/ 94734 h 139685"/>
                <a:gd name="connsiteX35" fmla="*/ 107523 w 223822"/>
                <a:gd name="connsiteY35" fmla="*/ 98925 h 139685"/>
                <a:gd name="connsiteX36" fmla="*/ 114571 w 223822"/>
                <a:gd name="connsiteY36" fmla="*/ 104545 h 139685"/>
                <a:gd name="connsiteX37" fmla="*/ 125334 w 223822"/>
                <a:gd name="connsiteY37" fmla="*/ 113403 h 139685"/>
                <a:gd name="connsiteX38" fmla="*/ 136574 w 223822"/>
                <a:gd name="connsiteY38" fmla="*/ 115308 h 139685"/>
                <a:gd name="connsiteX39" fmla="*/ 139432 w 223822"/>
                <a:gd name="connsiteY39" fmla="*/ 134644 h 139685"/>
                <a:gd name="connsiteX40" fmla="*/ 142765 w 223822"/>
                <a:gd name="connsiteY40" fmla="*/ 134358 h 139685"/>
                <a:gd name="connsiteX41" fmla="*/ 154005 w 223822"/>
                <a:gd name="connsiteY41" fmla="*/ 137501 h 139685"/>
                <a:gd name="connsiteX42" fmla="*/ 167721 w 223822"/>
                <a:gd name="connsiteY42" fmla="*/ 132453 h 139685"/>
                <a:gd name="connsiteX43" fmla="*/ 190200 w 223822"/>
                <a:gd name="connsiteY43" fmla="*/ 119308 h 139685"/>
                <a:gd name="connsiteX44" fmla="*/ 199629 w 223822"/>
                <a:gd name="connsiteY44" fmla="*/ 103687 h 139685"/>
                <a:gd name="connsiteX45" fmla="*/ 212107 w 223822"/>
                <a:gd name="connsiteY45" fmla="*/ 96163 h 139685"/>
                <a:gd name="connsiteX46" fmla="*/ 223823 w 223822"/>
                <a:gd name="connsiteY46" fmla="*/ 98925 h 139685"/>
                <a:gd name="connsiteX47" fmla="*/ 222775 w 223822"/>
                <a:gd name="connsiteY47" fmla="*/ 88828 h 13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3822" h="139685">
                  <a:moveTo>
                    <a:pt x="222775" y="88828"/>
                  </a:moveTo>
                  <a:cubicBezTo>
                    <a:pt x="222775" y="88828"/>
                    <a:pt x="212488" y="83685"/>
                    <a:pt x="208774" y="84161"/>
                  </a:cubicBezTo>
                  <a:cubicBezTo>
                    <a:pt x="205059" y="84637"/>
                    <a:pt x="198963" y="75779"/>
                    <a:pt x="192391" y="73398"/>
                  </a:cubicBezTo>
                  <a:cubicBezTo>
                    <a:pt x="185818" y="71017"/>
                    <a:pt x="176960" y="66826"/>
                    <a:pt x="174198" y="62635"/>
                  </a:cubicBezTo>
                  <a:cubicBezTo>
                    <a:pt x="171340" y="58444"/>
                    <a:pt x="159720" y="54253"/>
                    <a:pt x="158291" y="50919"/>
                  </a:cubicBezTo>
                  <a:cubicBezTo>
                    <a:pt x="156862" y="47680"/>
                    <a:pt x="154576" y="42061"/>
                    <a:pt x="151242" y="37774"/>
                  </a:cubicBezTo>
                  <a:cubicBezTo>
                    <a:pt x="148004" y="33583"/>
                    <a:pt x="148004" y="27964"/>
                    <a:pt x="144670" y="27487"/>
                  </a:cubicBezTo>
                  <a:cubicBezTo>
                    <a:pt x="141432" y="27011"/>
                    <a:pt x="121239" y="27487"/>
                    <a:pt x="121239" y="24725"/>
                  </a:cubicBezTo>
                  <a:cubicBezTo>
                    <a:pt x="121239" y="21963"/>
                    <a:pt x="119810" y="8818"/>
                    <a:pt x="115619" y="7866"/>
                  </a:cubicBezTo>
                  <a:cubicBezTo>
                    <a:pt x="111428" y="6913"/>
                    <a:pt x="105808" y="5961"/>
                    <a:pt x="103427" y="3675"/>
                  </a:cubicBezTo>
                  <a:cubicBezTo>
                    <a:pt x="101046" y="1294"/>
                    <a:pt x="93616" y="-1469"/>
                    <a:pt x="92187" y="913"/>
                  </a:cubicBezTo>
                  <a:cubicBezTo>
                    <a:pt x="90759" y="3199"/>
                    <a:pt x="87044" y="4151"/>
                    <a:pt x="85615" y="4151"/>
                  </a:cubicBezTo>
                  <a:cubicBezTo>
                    <a:pt x="84186" y="4151"/>
                    <a:pt x="84663" y="10723"/>
                    <a:pt x="79995" y="10247"/>
                  </a:cubicBezTo>
                  <a:cubicBezTo>
                    <a:pt x="75328" y="9771"/>
                    <a:pt x="68756" y="15391"/>
                    <a:pt x="68756" y="18629"/>
                  </a:cubicBezTo>
                  <a:cubicBezTo>
                    <a:pt x="68756" y="21963"/>
                    <a:pt x="69232" y="26535"/>
                    <a:pt x="63136" y="26154"/>
                  </a:cubicBezTo>
                  <a:cubicBezTo>
                    <a:pt x="60088" y="25868"/>
                    <a:pt x="55707" y="25297"/>
                    <a:pt x="51992" y="23487"/>
                  </a:cubicBezTo>
                  <a:cubicBezTo>
                    <a:pt x="51135" y="24154"/>
                    <a:pt x="46086" y="27678"/>
                    <a:pt x="40943" y="20820"/>
                  </a:cubicBezTo>
                  <a:cubicBezTo>
                    <a:pt x="35323" y="13295"/>
                    <a:pt x="26560" y="5866"/>
                    <a:pt x="21607" y="5866"/>
                  </a:cubicBezTo>
                  <a:cubicBezTo>
                    <a:pt x="17131" y="5866"/>
                    <a:pt x="1605" y="5866"/>
                    <a:pt x="5224" y="14533"/>
                  </a:cubicBezTo>
                  <a:cubicBezTo>
                    <a:pt x="6272" y="12628"/>
                    <a:pt x="8463" y="11295"/>
                    <a:pt x="12558" y="11676"/>
                  </a:cubicBezTo>
                  <a:cubicBezTo>
                    <a:pt x="23798" y="12628"/>
                    <a:pt x="18654" y="25678"/>
                    <a:pt x="24750" y="26154"/>
                  </a:cubicBezTo>
                  <a:cubicBezTo>
                    <a:pt x="30846" y="26630"/>
                    <a:pt x="37895" y="35965"/>
                    <a:pt x="32275" y="35488"/>
                  </a:cubicBezTo>
                  <a:cubicBezTo>
                    <a:pt x="26656" y="35012"/>
                    <a:pt x="21988" y="40632"/>
                    <a:pt x="16368" y="38727"/>
                  </a:cubicBezTo>
                  <a:cubicBezTo>
                    <a:pt x="10749" y="36822"/>
                    <a:pt x="3700" y="32155"/>
                    <a:pt x="1891" y="38727"/>
                  </a:cubicBezTo>
                  <a:cubicBezTo>
                    <a:pt x="-15" y="45299"/>
                    <a:pt x="-2300" y="52252"/>
                    <a:pt x="5129" y="51776"/>
                  </a:cubicBezTo>
                  <a:cubicBezTo>
                    <a:pt x="12654" y="51300"/>
                    <a:pt x="11225" y="56443"/>
                    <a:pt x="6082" y="61587"/>
                  </a:cubicBezTo>
                  <a:cubicBezTo>
                    <a:pt x="938" y="66730"/>
                    <a:pt x="13987" y="60634"/>
                    <a:pt x="14940" y="65302"/>
                  </a:cubicBezTo>
                  <a:cubicBezTo>
                    <a:pt x="15892" y="69969"/>
                    <a:pt x="20083" y="70445"/>
                    <a:pt x="18274" y="77970"/>
                  </a:cubicBezTo>
                  <a:cubicBezTo>
                    <a:pt x="17035" y="82732"/>
                    <a:pt x="17988" y="92162"/>
                    <a:pt x="18274" y="99115"/>
                  </a:cubicBezTo>
                  <a:cubicBezTo>
                    <a:pt x="23226" y="99115"/>
                    <a:pt x="29894" y="98639"/>
                    <a:pt x="31323" y="96639"/>
                  </a:cubicBezTo>
                  <a:cubicBezTo>
                    <a:pt x="33704" y="93400"/>
                    <a:pt x="41133" y="86828"/>
                    <a:pt x="45325" y="86828"/>
                  </a:cubicBezTo>
                  <a:cubicBezTo>
                    <a:pt x="49516" y="86828"/>
                    <a:pt x="54183" y="88733"/>
                    <a:pt x="56564" y="85399"/>
                  </a:cubicBezTo>
                  <a:cubicBezTo>
                    <a:pt x="58945" y="82161"/>
                    <a:pt x="72471" y="83018"/>
                    <a:pt x="74757" y="85876"/>
                  </a:cubicBezTo>
                  <a:cubicBezTo>
                    <a:pt x="77138" y="88638"/>
                    <a:pt x="84567" y="91019"/>
                    <a:pt x="86473" y="91019"/>
                  </a:cubicBezTo>
                  <a:cubicBezTo>
                    <a:pt x="88377" y="91019"/>
                    <a:pt x="89330" y="95210"/>
                    <a:pt x="93997" y="94734"/>
                  </a:cubicBezTo>
                  <a:cubicBezTo>
                    <a:pt x="98665" y="94258"/>
                    <a:pt x="107523" y="96163"/>
                    <a:pt x="107523" y="98925"/>
                  </a:cubicBezTo>
                  <a:cubicBezTo>
                    <a:pt x="107523" y="101687"/>
                    <a:pt x="110761" y="104545"/>
                    <a:pt x="114571" y="104545"/>
                  </a:cubicBezTo>
                  <a:cubicBezTo>
                    <a:pt x="118286" y="104545"/>
                    <a:pt x="121620" y="113879"/>
                    <a:pt x="125334" y="113403"/>
                  </a:cubicBezTo>
                  <a:cubicBezTo>
                    <a:pt x="129049" y="112927"/>
                    <a:pt x="136574" y="112927"/>
                    <a:pt x="136574" y="115308"/>
                  </a:cubicBezTo>
                  <a:cubicBezTo>
                    <a:pt x="136574" y="117308"/>
                    <a:pt x="137241" y="128357"/>
                    <a:pt x="139432" y="134644"/>
                  </a:cubicBezTo>
                  <a:cubicBezTo>
                    <a:pt x="140765" y="133977"/>
                    <a:pt x="142003" y="133882"/>
                    <a:pt x="142765" y="134358"/>
                  </a:cubicBezTo>
                  <a:cubicBezTo>
                    <a:pt x="144670" y="135596"/>
                    <a:pt x="152767" y="133120"/>
                    <a:pt x="154005" y="137501"/>
                  </a:cubicBezTo>
                  <a:cubicBezTo>
                    <a:pt x="155243" y="141883"/>
                    <a:pt x="168387" y="139406"/>
                    <a:pt x="167721" y="132453"/>
                  </a:cubicBezTo>
                  <a:cubicBezTo>
                    <a:pt x="167054" y="125595"/>
                    <a:pt x="188295" y="125595"/>
                    <a:pt x="190200" y="119308"/>
                  </a:cubicBezTo>
                  <a:cubicBezTo>
                    <a:pt x="192105" y="113022"/>
                    <a:pt x="194581" y="101782"/>
                    <a:pt x="199629" y="103687"/>
                  </a:cubicBezTo>
                  <a:cubicBezTo>
                    <a:pt x="204583" y="105592"/>
                    <a:pt x="207726" y="95591"/>
                    <a:pt x="212107" y="96163"/>
                  </a:cubicBezTo>
                  <a:cubicBezTo>
                    <a:pt x="216108" y="96734"/>
                    <a:pt x="219060" y="99877"/>
                    <a:pt x="223823" y="98925"/>
                  </a:cubicBezTo>
                  <a:lnTo>
                    <a:pt x="222775" y="8882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58BB299-408C-2F45-4D81-1D44D63968D8}"/>
                </a:ext>
              </a:extLst>
            </p:cNvPr>
            <p:cNvSpPr/>
            <p:nvPr/>
          </p:nvSpPr>
          <p:spPr>
            <a:xfrm>
              <a:off x="6952980" y="3034837"/>
              <a:ext cx="565501" cy="482815"/>
            </a:xfrm>
            <a:custGeom>
              <a:avLst/>
              <a:gdLst>
                <a:gd name="connsiteX0" fmla="*/ 302293 w 308267"/>
                <a:gd name="connsiteY0" fmla="*/ 226713 h 263193"/>
                <a:gd name="connsiteX1" fmla="*/ 294768 w 308267"/>
                <a:gd name="connsiteY1" fmla="*/ 209187 h 263193"/>
                <a:gd name="connsiteX2" fmla="*/ 278480 w 308267"/>
                <a:gd name="connsiteY2" fmla="*/ 195471 h 263193"/>
                <a:gd name="connsiteX3" fmla="*/ 267907 w 308267"/>
                <a:gd name="connsiteY3" fmla="*/ 181755 h 263193"/>
                <a:gd name="connsiteX4" fmla="*/ 284100 w 308267"/>
                <a:gd name="connsiteY4" fmla="*/ 159276 h 263193"/>
                <a:gd name="connsiteX5" fmla="*/ 268479 w 308267"/>
                <a:gd name="connsiteY5" fmla="*/ 151180 h 263193"/>
                <a:gd name="connsiteX6" fmla="*/ 266002 w 308267"/>
                <a:gd name="connsiteY6" fmla="*/ 133082 h 263193"/>
                <a:gd name="connsiteX7" fmla="*/ 266002 w 308267"/>
                <a:gd name="connsiteY7" fmla="*/ 116223 h 263193"/>
                <a:gd name="connsiteX8" fmla="*/ 267907 w 308267"/>
                <a:gd name="connsiteY8" fmla="*/ 102507 h 263193"/>
                <a:gd name="connsiteX9" fmla="*/ 274099 w 308267"/>
                <a:gd name="connsiteY9" fmla="*/ 90029 h 263193"/>
                <a:gd name="connsiteX10" fmla="*/ 277623 w 308267"/>
                <a:gd name="connsiteY10" fmla="*/ 82790 h 263193"/>
                <a:gd name="connsiteX11" fmla="*/ 274765 w 308267"/>
                <a:gd name="connsiteY11" fmla="*/ 63454 h 263193"/>
                <a:gd name="connsiteX12" fmla="*/ 263526 w 308267"/>
                <a:gd name="connsiteY12" fmla="*/ 61549 h 263193"/>
                <a:gd name="connsiteX13" fmla="*/ 252762 w 308267"/>
                <a:gd name="connsiteY13" fmla="*/ 52691 h 263193"/>
                <a:gd name="connsiteX14" fmla="*/ 245714 w 308267"/>
                <a:gd name="connsiteY14" fmla="*/ 47071 h 263193"/>
                <a:gd name="connsiteX15" fmla="*/ 232188 w 308267"/>
                <a:gd name="connsiteY15" fmla="*/ 42880 h 263193"/>
                <a:gd name="connsiteX16" fmla="*/ 224664 w 308267"/>
                <a:gd name="connsiteY16" fmla="*/ 39166 h 263193"/>
                <a:gd name="connsiteX17" fmla="*/ 212948 w 308267"/>
                <a:gd name="connsiteY17" fmla="*/ 34022 h 263193"/>
                <a:gd name="connsiteX18" fmla="*/ 194755 w 308267"/>
                <a:gd name="connsiteY18" fmla="*/ 33546 h 263193"/>
                <a:gd name="connsiteX19" fmla="*/ 183516 w 308267"/>
                <a:gd name="connsiteY19" fmla="*/ 34975 h 263193"/>
                <a:gd name="connsiteX20" fmla="*/ 169514 w 308267"/>
                <a:gd name="connsiteY20" fmla="*/ 44785 h 263193"/>
                <a:gd name="connsiteX21" fmla="*/ 156465 w 308267"/>
                <a:gd name="connsiteY21" fmla="*/ 47262 h 263193"/>
                <a:gd name="connsiteX22" fmla="*/ 155988 w 308267"/>
                <a:gd name="connsiteY22" fmla="*/ 55549 h 263193"/>
                <a:gd name="connsiteX23" fmla="*/ 121794 w 308267"/>
                <a:gd name="connsiteY23" fmla="*/ 63073 h 263193"/>
                <a:gd name="connsiteX24" fmla="*/ 92838 w 308267"/>
                <a:gd name="connsiteY24" fmla="*/ 45738 h 263193"/>
                <a:gd name="connsiteX25" fmla="*/ 73693 w 308267"/>
                <a:gd name="connsiteY25" fmla="*/ 27069 h 263193"/>
                <a:gd name="connsiteX26" fmla="*/ 62358 w 308267"/>
                <a:gd name="connsiteY26" fmla="*/ 18877 h 263193"/>
                <a:gd name="connsiteX27" fmla="*/ 59214 w 308267"/>
                <a:gd name="connsiteY27" fmla="*/ 4495 h 263193"/>
                <a:gd name="connsiteX28" fmla="*/ 27401 w 308267"/>
                <a:gd name="connsiteY28" fmla="*/ 18211 h 263193"/>
                <a:gd name="connsiteX29" fmla="*/ 16733 w 308267"/>
                <a:gd name="connsiteY29" fmla="*/ 12019 h 263193"/>
                <a:gd name="connsiteX30" fmla="*/ 7399 w 308267"/>
                <a:gd name="connsiteY30" fmla="*/ 113 h 263193"/>
                <a:gd name="connsiteX31" fmla="*/ 1779 w 308267"/>
                <a:gd name="connsiteY31" fmla="*/ 8209 h 263193"/>
                <a:gd name="connsiteX32" fmla="*/ 2445 w 308267"/>
                <a:gd name="connsiteY32" fmla="*/ 21354 h 263193"/>
                <a:gd name="connsiteX33" fmla="*/ 2445 w 308267"/>
                <a:gd name="connsiteY33" fmla="*/ 38213 h 263193"/>
                <a:gd name="connsiteX34" fmla="*/ 9970 w 308267"/>
                <a:gd name="connsiteY34" fmla="*/ 50691 h 263193"/>
                <a:gd name="connsiteX35" fmla="*/ 15590 w 308267"/>
                <a:gd name="connsiteY35" fmla="*/ 63169 h 263193"/>
                <a:gd name="connsiteX36" fmla="*/ 24353 w 308267"/>
                <a:gd name="connsiteY36" fmla="*/ 72598 h 263193"/>
                <a:gd name="connsiteX37" fmla="*/ 30639 w 308267"/>
                <a:gd name="connsiteY37" fmla="*/ 78218 h 263193"/>
                <a:gd name="connsiteX38" fmla="*/ 28735 w 308267"/>
                <a:gd name="connsiteY38" fmla="*/ 87553 h 263193"/>
                <a:gd name="connsiteX39" fmla="*/ 22543 w 308267"/>
                <a:gd name="connsiteY39" fmla="*/ 100030 h 263193"/>
                <a:gd name="connsiteX40" fmla="*/ 24448 w 308267"/>
                <a:gd name="connsiteY40" fmla="*/ 114413 h 263193"/>
                <a:gd name="connsiteX41" fmla="*/ 31973 w 308267"/>
                <a:gd name="connsiteY41" fmla="*/ 123176 h 263193"/>
                <a:gd name="connsiteX42" fmla="*/ 49499 w 308267"/>
                <a:gd name="connsiteY42" fmla="*/ 135082 h 263193"/>
                <a:gd name="connsiteX43" fmla="*/ 57024 w 308267"/>
                <a:gd name="connsiteY43" fmla="*/ 144417 h 263193"/>
                <a:gd name="connsiteX44" fmla="*/ 55785 w 308267"/>
                <a:gd name="connsiteY44" fmla="*/ 154990 h 263193"/>
                <a:gd name="connsiteX45" fmla="*/ 61405 w 308267"/>
                <a:gd name="connsiteY45" fmla="*/ 165562 h 263193"/>
                <a:gd name="connsiteX46" fmla="*/ 70359 w 308267"/>
                <a:gd name="connsiteY46" fmla="*/ 178040 h 263193"/>
                <a:gd name="connsiteX47" fmla="*/ 74169 w 308267"/>
                <a:gd name="connsiteY47" fmla="*/ 177373 h 263193"/>
                <a:gd name="connsiteX48" fmla="*/ 81408 w 308267"/>
                <a:gd name="connsiteY48" fmla="*/ 175468 h 263193"/>
                <a:gd name="connsiteX49" fmla="*/ 92457 w 308267"/>
                <a:gd name="connsiteY49" fmla="*/ 174992 h 263193"/>
                <a:gd name="connsiteX50" fmla="*/ 108554 w 308267"/>
                <a:gd name="connsiteY50" fmla="*/ 199757 h 263193"/>
                <a:gd name="connsiteX51" fmla="*/ 117698 w 308267"/>
                <a:gd name="connsiteY51" fmla="*/ 214235 h 263193"/>
                <a:gd name="connsiteX52" fmla="*/ 136843 w 308267"/>
                <a:gd name="connsiteY52" fmla="*/ 223855 h 263193"/>
                <a:gd name="connsiteX53" fmla="*/ 172848 w 308267"/>
                <a:gd name="connsiteY53" fmla="*/ 237667 h 263193"/>
                <a:gd name="connsiteX54" fmla="*/ 198375 w 308267"/>
                <a:gd name="connsiteY54" fmla="*/ 230618 h 263193"/>
                <a:gd name="connsiteX55" fmla="*/ 210567 w 308267"/>
                <a:gd name="connsiteY55" fmla="*/ 251478 h 263193"/>
                <a:gd name="connsiteX56" fmla="*/ 265812 w 308267"/>
                <a:gd name="connsiteY56" fmla="*/ 261765 h 263193"/>
                <a:gd name="connsiteX57" fmla="*/ 282385 w 308267"/>
                <a:gd name="connsiteY57" fmla="*/ 263194 h 263193"/>
                <a:gd name="connsiteX58" fmla="*/ 282004 w 308267"/>
                <a:gd name="connsiteY58" fmla="*/ 259288 h 263193"/>
                <a:gd name="connsiteX59" fmla="*/ 292005 w 308267"/>
                <a:gd name="connsiteY59" fmla="*/ 243096 h 263193"/>
                <a:gd name="connsiteX60" fmla="*/ 306388 w 308267"/>
                <a:gd name="connsiteY60" fmla="*/ 238714 h 263193"/>
                <a:gd name="connsiteX61" fmla="*/ 302293 w 308267"/>
                <a:gd name="connsiteY61" fmla="*/ 226713 h 26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08267" h="263193">
                  <a:moveTo>
                    <a:pt x="302293" y="226713"/>
                  </a:moveTo>
                  <a:cubicBezTo>
                    <a:pt x="298578" y="225475"/>
                    <a:pt x="302293" y="212330"/>
                    <a:pt x="294768" y="209187"/>
                  </a:cubicBezTo>
                  <a:cubicBezTo>
                    <a:pt x="287243" y="206044"/>
                    <a:pt x="280576" y="200995"/>
                    <a:pt x="278480" y="195471"/>
                  </a:cubicBezTo>
                  <a:cubicBezTo>
                    <a:pt x="276575" y="190423"/>
                    <a:pt x="267241" y="185470"/>
                    <a:pt x="267907" y="181755"/>
                  </a:cubicBezTo>
                  <a:cubicBezTo>
                    <a:pt x="268574" y="178040"/>
                    <a:pt x="286671" y="166134"/>
                    <a:pt x="284100" y="159276"/>
                  </a:cubicBezTo>
                  <a:cubicBezTo>
                    <a:pt x="281623" y="152418"/>
                    <a:pt x="269717" y="153656"/>
                    <a:pt x="268479" y="151180"/>
                  </a:cubicBezTo>
                  <a:cubicBezTo>
                    <a:pt x="267241" y="148703"/>
                    <a:pt x="269145" y="139940"/>
                    <a:pt x="266002" y="133082"/>
                  </a:cubicBezTo>
                  <a:cubicBezTo>
                    <a:pt x="262859" y="126224"/>
                    <a:pt x="268479" y="119938"/>
                    <a:pt x="266002" y="116223"/>
                  </a:cubicBezTo>
                  <a:cubicBezTo>
                    <a:pt x="263526" y="112508"/>
                    <a:pt x="267241" y="104983"/>
                    <a:pt x="267907" y="102507"/>
                  </a:cubicBezTo>
                  <a:cubicBezTo>
                    <a:pt x="268574" y="100030"/>
                    <a:pt x="274765" y="96316"/>
                    <a:pt x="274099" y="90029"/>
                  </a:cubicBezTo>
                  <a:cubicBezTo>
                    <a:pt x="273718" y="86219"/>
                    <a:pt x="275622" y="83838"/>
                    <a:pt x="277623" y="82790"/>
                  </a:cubicBezTo>
                  <a:cubicBezTo>
                    <a:pt x="275432" y="76504"/>
                    <a:pt x="274765" y="65359"/>
                    <a:pt x="274765" y="63454"/>
                  </a:cubicBezTo>
                  <a:cubicBezTo>
                    <a:pt x="274765" y="61073"/>
                    <a:pt x="267336" y="61073"/>
                    <a:pt x="263526" y="61549"/>
                  </a:cubicBezTo>
                  <a:cubicBezTo>
                    <a:pt x="259811" y="62026"/>
                    <a:pt x="256477" y="52691"/>
                    <a:pt x="252762" y="52691"/>
                  </a:cubicBezTo>
                  <a:cubicBezTo>
                    <a:pt x="249048" y="52691"/>
                    <a:pt x="245714" y="49929"/>
                    <a:pt x="245714" y="47071"/>
                  </a:cubicBezTo>
                  <a:cubicBezTo>
                    <a:pt x="245714" y="44309"/>
                    <a:pt x="236856" y="42404"/>
                    <a:pt x="232188" y="42880"/>
                  </a:cubicBezTo>
                  <a:cubicBezTo>
                    <a:pt x="227521" y="43357"/>
                    <a:pt x="226569" y="39166"/>
                    <a:pt x="224664" y="39166"/>
                  </a:cubicBezTo>
                  <a:cubicBezTo>
                    <a:pt x="222759" y="39166"/>
                    <a:pt x="215329" y="36784"/>
                    <a:pt x="212948" y="34022"/>
                  </a:cubicBezTo>
                  <a:cubicBezTo>
                    <a:pt x="210567" y="31165"/>
                    <a:pt x="197041" y="30307"/>
                    <a:pt x="194755" y="33546"/>
                  </a:cubicBezTo>
                  <a:cubicBezTo>
                    <a:pt x="192374" y="36784"/>
                    <a:pt x="187707" y="34975"/>
                    <a:pt x="183516" y="34975"/>
                  </a:cubicBezTo>
                  <a:cubicBezTo>
                    <a:pt x="179325" y="34975"/>
                    <a:pt x="171800" y="41547"/>
                    <a:pt x="169514" y="44785"/>
                  </a:cubicBezTo>
                  <a:cubicBezTo>
                    <a:pt x="168085" y="46786"/>
                    <a:pt x="161418" y="47262"/>
                    <a:pt x="156465" y="47262"/>
                  </a:cubicBezTo>
                  <a:cubicBezTo>
                    <a:pt x="156655" y="51262"/>
                    <a:pt x="156655" y="54501"/>
                    <a:pt x="155988" y="55549"/>
                  </a:cubicBezTo>
                  <a:cubicBezTo>
                    <a:pt x="153512" y="59263"/>
                    <a:pt x="135414" y="62597"/>
                    <a:pt x="121794" y="63073"/>
                  </a:cubicBezTo>
                  <a:cubicBezTo>
                    <a:pt x="108268" y="63550"/>
                    <a:pt x="107316" y="45738"/>
                    <a:pt x="92838" y="45738"/>
                  </a:cubicBezTo>
                  <a:cubicBezTo>
                    <a:pt x="82265" y="45738"/>
                    <a:pt x="74264" y="36118"/>
                    <a:pt x="73693" y="27069"/>
                  </a:cubicBezTo>
                  <a:cubicBezTo>
                    <a:pt x="67406" y="24688"/>
                    <a:pt x="61501" y="20592"/>
                    <a:pt x="62358" y="18877"/>
                  </a:cubicBezTo>
                  <a:cubicBezTo>
                    <a:pt x="63596" y="16401"/>
                    <a:pt x="66739" y="780"/>
                    <a:pt x="59214" y="4495"/>
                  </a:cubicBezTo>
                  <a:cubicBezTo>
                    <a:pt x="51690" y="8209"/>
                    <a:pt x="41117" y="20116"/>
                    <a:pt x="27401" y="18211"/>
                  </a:cubicBezTo>
                  <a:cubicBezTo>
                    <a:pt x="13685" y="16306"/>
                    <a:pt x="23591" y="15067"/>
                    <a:pt x="16733" y="12019"/>
                  </a:cubicBezTo>
                  <a:cubicBezTo>
                    <a:pt x="9875" y="8876"/>
                    <a:pt x="14256" y="1351"/>
                    <a:pt x="7399" y="113"/>
                  </a:cubicBezTo>
                  <a:cubicBezTo>
                    <a:pt x="541" y="-1125"/>
                    <a:pt x="5493" y="8209"/>
                    <a:pt x="1779" y="8209"/>
                  </a:cubicBezTo>
                  <a:cubicBezTo>
                    <a:pt x="-1936" y="8209"/>
                    <a:pt x="1112" y="18782"/>
                    <a:pt x="2445" y="21354"/>
                  </a:cubicBezTo>
                  <a:cubicBezTo>
                    <a:pt x="3684" y="23830"/>
                    <a:pt x="-31" y="37642"/>
                    <a:pt x="2445" y="38213"/>
                  </a:cubicBezTo>
                  <a:cubicBezTo>
                    <a:pt x="4922" y="38880"/>
                    <a:pt x="10542" y="48881"/>
                    <a:pt x="9970" y="50691"/>
                  </a:cubicBezTo>
                  <a:cubicBezTo>
                    <a:pt x="9303" y="52596"/>
                    <a:pt x="15590" y="58787"/>
                    <a:pt x="15590" y="63169"/>
                  </a:cubicBezTo>
                  <a:cubicBezTo>
                    <a:pt x="15590" y="67550"/>
                    <a:pt x="21210" y="72598"/>
                    <a:pt x="24353" y="72598"/>
                  </a:cubicBezTo>
                  <a:cubicBezTo>
                    <a:pt x="27496" y="72598"/>
                    <a:pt x="31878" y="74503"/>
                    <a:pt x="30639" y="78218"/>
                  </a:cubicBezTo>
                  <a:cubicBezTo>
                    <a:pt x="29401" y="81933"/>
                    <a:pt x="32544" y="87553"/>
                    <a:pt x="28735" y="87553"/>
                  </a:cubicBezTo>
                  <a:cubicBezTo>
                    <a:pt x="25020" y="87553"/>
                    <a:pt x="25591" y="98221"/>
                    <a:pt x="22543" y="100030"/>
                  </a:cubicBezTo>
                  <a:cubicBezTo>
                    <a:pt x="19400" y="101935"/>
                    <a:pt x="21876" y="113175"/>
                    <a:pt x="24448" y="114413"/>
                  </a:cubicBezTo>
                  <a:cubicBezTo>
                    <a:pt x="26925" y="115651"/>
                    <a:pt x="32544" y="118795"/>
                    <a:pt x="31973" y="123176"/>
                  </a:cubicBezTo>
                  <a:cubicBezTo>
                    <a:pt x="31306" y="127558"/>
                    <a:pt x="45118" y="134416"/>
                    <a:pt x="49499" y="135082"/>
                  </a:cubicBezTo>
                  <a:cubicBezTo>
                    <a:pt x="53880" y="135749"/>
                    <a:pt x="54452" y="141940"/>
                    <a:pt x="57024" y="144417"/>
                  </a:cubicBezTo>
                  <a:cubicBezTo>
                    <a:pt x="59500" y="146893"/>
                    <a:pt x="55119" y="151942"/>
                    <a:pt x="55785" y="154990"/>
                  </a:cubicBezTo>
                  <a:cubicBezTo>
                    <a:pt x="56452" y="158133"/>
                    <a:pt x="62072" y="160609"/>
                    <a:pt x="61405" y="165562"/>
                  </a:cubicBezTo>
                  <a:cubicBezTo>
                    <a:pt x="61024" y="168610"/>
                    <a:pt x="66072" y="173659"/>
                    <a:pt x="70359" y="178040"/>
                  </a:cubicBezTo>
                  <a:cubicBezTo>
                    <a:pt x="71787" y="177659"/>
                    <a:pt x="73121" y="177373"/>
                    <a:pt x="74169" y="177373"/>
                  </a:cubicBezTo>
                  <a:cubicBezTo>
                    <a:pt x="78360" y="177373"/>
                    <a:pt x="78169" y="172706"/>
                    <a:pt x="81408" y="175468"/>
                  </a:cubicBezTo>
                  <a:cubicBezTo>
                    <a:pt x="84646" y="178326"/>
                    <a:pt x="89123" y="175183"/>
                    <a:pt x="92457" y="174992"/>
                  </a:cubicBezTo>
                  <a:cubicBezTo>
                    <a:pt x="95695" y="174802"/>
                    <a:pt x="104649" y="191566"/>
                    <a:pt x="108554" y="199757"/>
                  </a:cubicBezTo>
                  <a:cubicBezTo>
                    <a:pt x="112554" y="207949"/>
                    <a:pt x="112269" y="210806"/>
                    <a:pt x="117698" y="214235"/>
                  </a:cubicBezTo>
                  <a:cubicBezTo>
                    <a:pt x="123032" y="217759"/>
                    <a:pt x="129128" y="215854"/>
                    <a:pt x="136843" y="223855"/>
                  </a:cubicBezTo>
                  <a:cubicBezTo>
                    <a:pt x="144559" y="231761"/>
                    <a:pt x="164466" y="237190"/>
                    <a:pt x="172848" y="237667"/>
                  </a:cubicBezTo>
                  <a:cubicBezTo>
                    <a:pt x="181230" y="238143"/>
                    <a:pt x="187611" y="228523"/>
                    <a:pt x="198375" y="230618"/>
                  </a:cubicBezTo>
                  <a:cubicBezTo>
                    <a:pt x="209138" y="232714"/>
                    <a:pt x="206566" y="246525"/>
                    <a:pt x="210567" y="251478"/>
                  </a:cubicBezTo>
                  <a:cubicBezTo>
                    <a:pt x="214567" y="256431"/>
                    <a:pt x="258287" y="259669"/>
                    <a:pt x="265812" y="261765"/>
                  </a:cubicBezTo>
                  <a:cubicBezTo>
                    <a:pt x="268574" y="262527"/>
                    <a:pt x="275051" y="263003"/>
                    <a:pt x="282385" y="263194"/>
                  </a:cubicBezTo>
                  <a:cubicBezTo>
                    <a:pt x="282195" y="261670"/>
                    <a:pt x="282100" y="260241"/>
                    <a:pt x="282004" y="259288"/>
                  </a:cubicBezTo>
                  <a:cubicBezTo>
                    <a:pt x="281337" y="251764"/>
                    <a:pt x="287052" y="245572"/>
                    <a:pt x="292005" y="243096"/>
                  </a:cubicBezTo>
                  <a:cubicBezTo>
                    <a:pt x="296959" y="240619"/>
                    <a:pt x="301340" y="239381"/>
                    <a:pt x="306388" y="238714"/>
                  </a:cubicBezTo>
                  <a:cubicBezTo>
                    <a:pt x="311055" y="237952"/>
                    <a:pt x="306007" y="228046"/>
                    <a:pt x="302293" y="22671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35DA790-68C0-A208-0C15-D0C9E2F985D1}"/>
                </a:ext>
              </a:extLst>
            </p:cNvPr>
            <p:cNvSpPr/>
            <p:nvPr/>
          </p:nvSpPr>
          <p:spPr>
            <a:xfrm>
              <a:off x="7024823" y="2460442"/>
              <a:ext cx="1180049" cy="549178"/>
            </a:xfrm>
            <a:custGeom>
              <a:avLst/>
              <a:gdLst>
                <a:gd name="connsiteX0" fmla="*/ 640319 w 643271"/>
                <a:gd name="connsiteY0" fmla="*/ 122538 h 299369"/>
                <a:gd name="connsiteX1" fmla="*/ 634699 w 643271"/>
                <a:gd name="connsiteY1" fmla="*/ 122061 h 299369"/>
                <a:gd name="connsiteX2" fmla="*/ 622031 w 643271"/>
                <a:gd name="connsiteY2" fmla="*/ 124443 h 299369"/>
                <a:gd name="connsiteX3" fmla="*/ 614126 w 643271"/>
                <a:gd name="connsiteY3" fmla="*/ 117870 h 299369"/>
                <a:gd name="connsiteX4" fmla="*/ 610696 w 643271"/>
                <a:gd name="connsiteY4" fmla="*/ 111870 h 299369"/>
                <a:gd name="connsiteX5" fmla="*/ 600886 w 643271"/>
                <a:gd name="connsiteY5" fmla="*/ 103773 h 299369"/>
                <a:gd name="connsiteX6" fmla="*/ 590694 w 643271"/>
                <a:gd name="connsiteY6" fmla="*/ 95391 h 299369"/>
                <a:gd name="connsiteX7" fmla="*/ 574882 w 643271"/>
                <a:gd name="connsiteY7" fmla="*/ 99963 h 299369"/>
                <a:gd name="connsiteX8" fmla="*/ 559452 w 643271"/>
                <a:gd name="connsiteY8" fmla="*/ 97487 h 299369"/>
                <a:gd name="connsiteX9" fmla="*/ 547165 w 643271"/>
                <a:gd name="connsiteY9" fmla="*/ 88724 h 299369"/>
                <a:gd name="connsiteX10" fmla="*/ 538021 w 643271"/>
                <a:gd name="connsiteY10" fmla="*/ 98916 h 299369"/>
                <a:gd name="connsiteX11" fmla="*/ 521543 w 643271"/>
                <a:gd name="connsiteY11" fmla="*/ 70531 h 299369"/>
                <a:gd name="connsiteX12" fmla="*/ 492396 w 643271"/>
                <a:gd name="connsiteY12" fmla="*/ 36146 h 299369"/>
                <a:gd name="connsiteX13" fmla="*/ 487824 w 643271"/>
                <a:gd name="connsiteY13" fmla="*/ 24240 h 299369"/>
                <a:gd name="connsiteX14" fmla="*/ 477251 w 643271"/>
                <a:gd name="connsiteY14" fmla="*/ 23192 h 299369"/>
                <a:gd name="connsiteX15" fmla="*/ 462868 w 643271"/>
                <a:gd name="connsiteY15" fmla="*/ 31288 h 299369"/>
                <a:gd name="connsiteX16" fmla="*/ 445628 w 643271"/>
                <a:gd name="connsiteY16" fmla="*/ 38337 h 299369"/>
                <a:gd name="connsiteX17" fmla="*/ 433722 w 643271"/>
                <a:gd name="connsiteY17" fmla="*/ 41099 h 299369"/>
                <a:gd name="connsiteX18" fmla="*/ 439342 w 643271"/>
                <a:gd name="connsiteY18" fmla="*/ 30907 h 299369"/>
                <a:gd name="connsiteX19" fmla="*/ 430960 w 643271"/>
                <a:gd name="connsiteY19" fmla="*/ 29859 h 299369"/>
                <a:gd name="connsiteX20" fmla="*/ 423626 w 643271"/>
                <a:gd name="connsiteY20" fmla="*/ 28812 h 299369"/>
                <a:gd name="connsiteX21" fmla="*/ 419053 w 643271"/>
                <a:gd name="connsiteY21" fmla="*/ 27764 h 299369"/>
                <a:gd name="connsiteX22" fmla="*/ 413053 w 643271"/>
                <a:gd name="connsiteY22" fmla="*/ 23954 h 299369"/>
                <a:gd name="connsiteX23" fmla="*/ 398670 w 643271"/>
                <a:gd name="connsiteY23" fmla="*/ 26430 h 299369"/>
                <a:gd name="connsiteX24" fmla="*/ 400384 w 643271"/>
                <a:gd name="connsiteY24" fmla="*/ 19763 h 299369"/>
                <a:gd name="connsiteX25" fmla="*/ 397527 w 643271"/>
                <a:gd name="connsiteY25" fmla="*/ 8523 h 299369"/>
                <a:gd name="connsiteX26" fmla="*/ 387335 w 643271"/>
                <a:gd name="connsiteY26" fmla="*/ 2237 h 299369"/>
                <a:gd name="connsiteX27" fmla="*/ 375048 w 643271"/>
                <a:gd name="connsiteY27" fmla="*/ 522 h 299369"/>
                <a:gd name="connsiteX28" fmla="*/ 355426 w 643271"/>
                <a:gd name="connsiteY28" fmla="*/ 5094 h 299369"/>
                <a:gd name="connsiteX29" fmla="*/ 332281 w 643271"/>
                <a:gd name="connsiteY29" fmla="*/ 12810 h 299369"/>
                <a:gd name="connsiteX30" fmla="*/ 309802 w 643271"/>
                <a:gd name="connsiteY30" fmla="*/ 17001 h 299369"/>
                <a:gd name="connsiteX31" fmla="*/ 293704 w 643271"/>
                <a:gd name="connsiteY31" fmla="*/ 21954 h 299369"/>
                <a:gd name="connsiteX32" fmla="*/ 269892 w 643271"/>
                <a:gd name="connsiteY32" fmla="*/ 26907 h 299369"/>
                <a:gd name="connsiteX33" fmla="*/ 250937 w 643271"/>
                <a:gd name="connsiteY33" fmla="*/ 29002 h 299369"/>
                <a:gd name="connsiteX34" fmla="*/ 237602 w 643271"/>
                <a:gd name="connsiteY34" fmla="*/ 29669 h 299369"/>
                <a:gd name="connsiteX35" fmla="*/ 238269 w 643271"/>
                <a:gd name="connsiteY35" fmla="*/ 43004 h 299369"/>
                <a:gd name="connsiteX36" fmla="*/ 252271 w 643271"/>
                <a:gd name="connsiteY36" fmla="*/ 50052 h 299369"/>
                <a:gd name="connsiteX37" fmla="*/ 235411 w 643271"/>
                <a:gd name="connsiteY37" fmla="*/ 52815 h 299369"/>
                <a:gd name="connsiteX38" fmla="*/ 232649 w 643271"/>
                <a:gd name="connsiteY38" fmla="*/ 64054 h 299369"/>
                <a:gd name="connsiteX39" fmla="*/ 222838 w 643271"/>
                <a:gd name="connsiteY39" fmla="*/ 72436 h 299369"/>
                <a:gd name="connsiteX40" fmla="*/ 227029 w 643271"/>
                <a:gd name="connsiteY40" fmla="*/ 80818 h 299369"/>
                <a:gd name="connsiteX41" fmla="*/ 238269 w 643271"/>
                <a:gd name="connsiteY41" fmla="*/ 84342 h 299369"/>
                <a:gd name="connsiteX42" fmla="*/ 242460 w 643271"/>
                <a:gd name="connsiteY42" fmla="*/ 95582 h 299369"/>
                <a:gd name="connsiteX43" fmla="*/ 232649 w 643271"/>
                <a:gd name="connsiteY43" fmla="*/ 101202 h 299369"/>
                <a:gd name="connsiteX44" fmla="*/ 220743 w 643271"/>
                <a:gd name="connsiteY44" fmla="*/ 96249 h 299369"/>
                <a:gd name="connsiteX45" fmla="*/ 215123 w 643271"/>
                <a:gd name="connsiteY45" fmla="*/ 103964 h 299369"/>
                <a:gd name="connsiteX46" fmla="*/ 207408 w 643271"/>
                <a:gd name="connsiteY46" fmla="*/ 99011 h 299369"/>
                <a:gd name="connsiteX47" fmla="*/ 196835 w 643271"/>
                <a:gd name="connsiteY47" fmla="*/ 94058 h 299369"/>
                <a:gd name="connsiteX48" fmla="*/ 181405 w 643271"/>
                <a:gd name="connsiteY48" fmla="*/ 93391 h 299369"/>
                <a:gd name="connsiteX49" fmla="*/ 172261 w 643271"/>
                <a:gd name="connsiteY49" fmla="*/ 92724 h 299369"/>
                <a:gd name="connsiteX50" fmla="*/ 156830 w 643271"/>
                <a:gd name="connsiteY50" fmla="*/ 97677 h 299369"/>
                <a:gd name="connsiteX51" fmla="*/ 142067 w 643271"/>
                <a:gd name="connsiteY51" fmla="*/ 99106 h 299369"/>
                <a:gd name="connsiteX52" fmla="*/ 132922 w 643271"/>
                <a:gd name="connsiteY52" fmla="*/ 99106 h 299369"/>
                <a:gd name="connsiteX53" fmla="*/ 128731 w 643271"/>
                <a:gd name="connsiteY53" fmla="*/ 97011 h 299369"/>
                <a:gd name="connsiteX54" fmla="*/ 115396 w 643271"/>
                <a:gd name="connsiteY54" fmla="*/ 85771 h 299369"/>
                <a:gd name="connsiteX55" fmla="*/ 97109 w 643271"/>
                <a:gd name="connsiteY55" fmla="*/ 80151 h 299369"/>
                <a:gd name="connsiteX56" fmla="*/ 85869 w 643271"/>
                <a:gd name="connsiteY56" fmla="*/ 80151 h 299369"/>
                <a:gd name="connsiteX57" fmla="*/ 77487 w 643271"/>
                <a:gd name="connsiteY57" fmla="*/ 80151 h 299369"/>
                <a:gd name="connsiteX58" fmla="*/ 65580 w 643271"/>
                <a:gd name="connsiteY58" fmla="*/ 83676 h 299369"/>
                <a:gd name="connsiteX59" fmla="*/ 48721 w 643271"/>
                <a:gd name="connsiteY59" fmla="*/ 91391 h 299369"/>
                <a:gd name="connsiteX60" fmla="*/ 40339 w 643271"/>
                <a:gd name="connsiteY60" fmla="*/ 99106 h 299369"/>
                <a:gd name="connsiteX61" fmla="*/ 36148 w 643271"/>
                <a:gd name="connsiteY61" fmla="*/ 107488 h 299369"/>
                <a:gd name="connsiteX62" fmla="*/ 34720 w 643271"/>
                <a:gd name="connsiteY62" fmla="*/ 117299 h 299369"/>
                <a:gd name="connsiteX63" fmla="*/ 22051 w 643271"/>
                <a:gd name="connsiteY63" fmla="*/ 106726 h 299369"/>
                <a:gd name="connsiteX64" fmla="*/ 12907 w 643271"/>
                <a:gd name="connsiteY64" fmla="*/ 112346 h 299369"/>
                <a:gd name="connsiteX65" fmla="*/ 4525 w 643271"/>
                <a:gd name="connsiteY65" fmla="*/ 122157 h 299369"/>
                <a:gd name="connsiteX66" fmla="*/ 9478 w 643271"/>
                <a:gd name="connsiteY66" fmla="*/ 129872 h 299369"/>
                <a:gd name="connsiteX67" fmla="*/ 3859 w 643271"/>
                <a:gd name="connsiteY67" fmla="*/ 134825 h 299369"/>
                <a:gd name="connsiteX68" fmla="*/ 334 w 643271"/>
                <a:gd name="connsiteY68" fmla="*/ 144636 h 299369"/>
                <a:gd name="connsiteX69" fmla="*/ 9478 w 643271"/>
                <a:gd name="connsiteY69" fmla="*/ 150922 h 299369"/>
                <a:gd name="connsiteX70" fmla="*/ 12241 w 643271"/>
                <a:gd name="connsiteY70" fmla="*/ 159304 h 299369"/>
                <a:gd name="connsiteX71" fmla="*/ 23480 w 643271"/>
                <a:gd name="connsiteY71" fmla="*/ 158637 h 299369"/>
                <a:gd name="connsiteX72" fmla="*/ 33291 w 643271"/>
                <a:gd name="connsiteY72" fmla="*/ 169877 h 299369"/>
                <a:gd name="connsiteX73" fmla="*/ 35386 w 643271"/>
                <a:gd name="connsiteY73" fmla="*/ 179688 h 299369"/>
                <a:gd name="connsiteX74" fmla="*/ 38911 w 643271"/>
                <a:gd name="connsiteY74" fmla="*/ 186736 h 299369"/>
                <a:gd name="connsiteX75" fmla="*/ 44054 w 643271"/>
                <a:gd name="connsiteY75" fmla="*/ 189784 h 299369"/>
                <a:gd name="connsiteX76" fmla="*/ 46912 w 643271"/>
                <a:gd name="connsiteY76" fmla="*/ 187689 h 299369"/>
                <a:gd name="connsiteX77" fmla="*/ 80154 w 643271"/>
                <a:gd name="connsiteY77" fmla="*/ 176925 h 299369"/>
                <a:gd name="connsiteX78" fmla="*/ 104443 w 643271"/>
                <a:gd name="connsiteY78" fmla="*/ 181593 h 299369"/>
                <a:gd name="connsiteX79" fmla="*/ 106348 w 643271"/>
                <a:gd name="connsiteY79" fmla="*/ 205024 h 299369"/>
                <a:gd name="connsiteX80" fmla="*/ 90917 w 643271"/>
                <a:gd name="connsiteY80" fmla="*/ 209215 h 299369"/>
                <a:gd name="connsiteX81" fmla="*/ 71296 w 643271"/>
                <a:gd name="connsiteY81" fmla="*/ 216264 h 299369"/>
                <a:gd name="connsiteX82" fmla="*/ 68914 w 643271"/>
                <a:gd name="connsiteY82" fmla="*/ 225122 h 299369"/>
                <a:gd name="connsiteX83" fmla="*/ 61009 w 643271"/>
                <a:gd name="connsiteY83" fmla="*/ 230265 h 299369"/>
                <a:gd name="connsiteX84" fmla="*/ 73201 w 643271"/>
                <a:gd name="connsiteY84" fmla="*/ 240552 h 299369"/>
                <a:gd name="connsiteX85" fmla="*/ 78344 w 643271"/>
                <a:gd name="connsiteY85" fmla="*/ 252744 h 299369"/>
                <a:gd name="connsiteX86" fmla="*/ 89584 w 643271"/>
                <a:gd name="connsiteY86" fmla="*/ 259317 h 299369"/>
                <a:gd name="connsiteX87" fmla="*/ 97109 w 643271"/>
                <a:gd name="connsiteY87" fmla="*/ 267318 h 299369"/>
                <a:gd name="connsiteX88" fmla="*/ 102252 w 643271"/>
                <a:gd name="connsiteY88" fmla="*/ 286463 h 299369"/>
                <a:gd name="connsiteX89" fmla="*/ 104252 w 643271"/>
                <a:gd name="connsiteY89" fmla="*/ 275795 h 299369"/>
                <a:gd name="connsiteX90" fmla="*/ 120635 w 643271"/>
                <a:gd name="connsiteY90" fmla="*/ 267127 h 299369"/>
                <a:gd name="connsiteX91" fmla="*/ 139971 w 643271"/>
                <a:gd name="connsiteY91" fmla="*/ 282081 h 299369"/>
                <a:gd name="connsiteX92" fmla="*/ 151210 w 643271"/>
                <a:gd name="connsiteY92" fmla="*/ 284558 h 299369"/>
                <a:gd name="connsiteX93" fmla="*/ 153115 w 643271"/>
                <a:gd name="connsiteY93" fmla="*/ 214644 h 299369"/>
                <a:gd name="connsiteX94" fmla="*/ 193120 w 643271"/>
                <a:gd name="connsiteY94" fmla="*/ 203976 h 299369"/>
                <a:gd name="connsiteX95" fmla="*/ 194454 w 643271"/>
                <a:gd name="connsiteY95" fmla="*/ 201309 h 299369"/>
                <a:gd name="connsiteX96" fmla="*/ 208932 w 643271"/>
                <a:gd name="connsiteY96" fmla="*/ 201786 h 299369"/>
                <a:gd name="connsiteX97" fmla="*/ 215504 w 643271"/>
                <a:gd name="connsiteY97" fmla="*/ 194261 h 299369"/>
                <a:gd name="connsiteX98" fmla="*/ 219219 w 643271"/>
                <a:gd name="connsiteY98" fmla="*/ 203595 h 299369"/>
                <a:gd name="connsiteX99" fmla="*/ 227601 w 643271"/>
                <a:gd name="connsiteY99" fmla="*/ 224360 h 299369"/>
                <a:gd name="connsiteX100" fmla="*/ 246079 w 643271"/>
                <a:gd name="connsiteY100" fmla="*/ 244553 h 299369"/>
                <a:gd name="connsiteX101" fmla="*/ 266653 w 643271"/>
                <a:gd name="connsiteY101" fmla="*/ 243315 h 299369"/>
                <a:gd name="connsiteX102" fmla="*/ 298562 w 643271"/>
                <a:gd name="connsiteY102" fmla="*/ 244553 h 299369"/>
                <a:gd name="connsiteX103" fmla="*/ 311040 w 643271"/>
                <a:gd name="connsiteY103" fmla="*/ 253887 h 299369"/>
                <a:gd name="connsiteX104" fmla="*/ 314755 w 643271"/>
                <a:gd name="connsiteY104" fmla="*/ 268842 h 299369"/>
                <a:gd name="connsiteX105" fmla="*/ 323518 w 643271"/>
                <a:gd name="connsiteY105" fmla="*/ 285129 h 299369"/>
                <a:gd name="connsiteX106" fmla="*/ 337234 w 643271"/>
                <a:gd name="connsiteY106" fmla="*/ 288844 h 299369"/>
                <a:gd name="connsiteX107" fmla="*/ 350378 w 643271"/>
                <a:gd name="connsiteY107" fmla="*/ 296940 h 299369"/>
                <a:gd name="connsiteX108" fmla="*/ 357903 w 643271"/>
                <a:gd name="connsiteY108" fmla="*/ 294464 h 299369"/>
                <a:gd name="connsiteX109" fmla="*/ 374095 w 643271"/>
                <a:gd name="connsiteY109" fmla="*/ 281986 h 299369"/>
                <a:gd name="connsiteX110" fmla="*/ 383239 w 643271"/>
                <a:gd name="connsiteY110" fmla="*/ 281129 h 299369"/>
                <a:gd name="connsiteX111" fmla="*/ 388002 w 643271"/>
                <a:gd name="connsiteY111" fmla="*/ 272271 h 299369"/>
                <a:gd name="connsiteX112" fmla="*/ 397813 w 643271"/>
                <a:gd name="connsiteY112" fmla="*/ 261507 h 299369"/>
                <a:gd name="connsiteX113" fmla="*/ 419339 w 643271"/>
                <a:gd name="connsiteY113" fmla="*/ 261031 h 299369"/>
                <a:gd name="connsiteX114" fmla="*/ 433341 w 643271"/>
                <a:gd name="connsiteY114" fmla="*/ 258745 h 299369"/>
                <a:gd name="connsiteX115" fmla="*/ 449724 w 643271"/>
                <a:gd name="connsiteY115" fmla="*/ 252173 h 299369"/>
                <a:gd name="connsiteX116" fmla="*/ 470774 w 643271"/>
                <a:gd name="connsiteY116" fmla="*/ 258269 h 299369"/>
                <a:gd name="connsiteX117" fmla="*/ 511446 w 643271"/>
                <a:gd name="connsiteY117" fmla="*/ 260650 h 299369"/>
                <a:gd name="connsiteX118" fmla="*/ 526400 w 643271"/>
                <a:gd name="connsiteY118" fmla="*/ 264841 h 299369"/>
                <a:gd name="connsiteX119" fmla="*/ 539640 w 643271"/>
                <a:gd name="connsiteY119" fmla="*/ 269985 h 299369"/>
                <a:gd name="connsiteX120" fmla="*/ 539259 w 643271"/>
                <a:gd name="connsiteY120" fmla="*/ 263508 h 299369"/>
                <a:gd name="connsiteX121" fmla="*/ 547641 w 643271"/>
                <a:gd name="connsiteY121" fmla="*/ 251601 h 299369"/>
                <a:gd name="connsiteX122" fmla="*/ 541354 w 643271"/>
                <a:gd name="connsiteY122" fmla="*/ 234075 h 299369"/>
                <a:gd name="connsiteX123" fmla="*/ 537830 w 643271"/>
                <a:gd name="connsiteY123" fmla="*/ 220359 h 299369"/>
                <a:gd name="connsiteX124" fmla="*/ 546879 w 643271"/>
                <a:gd name="connsiteY124" fmla="*/ 214168 h 299369"/>
                <a:gd name="connsiteX125" fmla="*/ 561738 w 643271"/>
                <a:gd name="connsiteY125" fmla="*/ 211215 h 299369"/>
                <a:gd name="connsiteX126" fmla="*/ 573073 w 643271"/>
                <a:gd name="connsiteY126" fmla="*/ 214168 h 299369"/>
                <a:gd name="connsiteX127" fmla="*/ 573073 w 643271"/>
                <a:gd name="connsiteY127" fmla="*/ 206739 h 299369"/>
                <a:gd name="connsiteX128" fmla="*/ 582788 w 643271"/>
                <a:gd name="connsiteY128" fmla="*/ 176354 h 299369"/>
                <a:gd name="connsiteX129" fmla="*/ 593456 w 643271"/>
                <a:gd name="connsiteY129" fmla="*/ 176354 h 299369"/>
                <a:gd name="connsiteX130" fmla="*/ 608029 w 643271"/>
                <a:gd name="connsiteY130" fmla="*/ 177687 h 299369"/>
                <a:gd name="connsiteX131" fmla="*/ 622888 w 643271"/>
                <a:gd name="connsiteY131" fmla="*/ 172163 h 299369"/>
                <a:gd name="connsiteX132" fmla="*/ 620602 w 643271"/>
                <a:gd name="connsiteY132" fmla="*/ 159495 h 299369"/>
                <a:gd name="connsiteX133" fmla="*/ 630985 w 643271"/>
                <a:gd name="connsiteY133" fmla="*/ 147493 h 299369"/>
                <a:gd name="connsiteX134" fmla="*/ 637747 w 643271"/>
                <a:gd name="connsiteY134" fmla="*/ 138730 h 299369"/>
                <a:gd name="connsiteX135" fmla="*/ 643272 w 643271"/>
                <a:gd name="connsiteY135" fmla="*/ 128538 h 299369"/>
                <a:gd name="connsiteX136" fmla="*/ 640319 w 643271"/>
                <a:gd name="connsiteY136" fmla="*/ 122538 h 299369"/>
                <a:gd name="connsiteX137" fmla="*/ 239984 w 643271"/>
                <a:gd name="connsiteY137" fmla="*/ 191118 h 299369"/>
                <a:gd name="connsiteX138" fmla="*/ 218076 w 643271"/>
                <a:gd name="connsiteY138" fmla="*/ 185117 h 299369"/>
                <a:gd name="connsiteX139" fmla="*/ 239984 w 643271"/>
                <a:gd name="connsiteY139" fmla="*/ 191118 h 299369"/>
                <a:gd name="connsiteX140" fmla="*/ 505636 w 643271"/>
                <a:gd name="connsiteY140" fmla="*/ 189403 h 299369"/>
                <a:gd name="connsiteX141" fmla="*/ 451819 w 643271"/>
                <a:gd name="connsiteY141" fmla="*/ 195499 h 299369"/>
                <a:gd name="connsiteX142" fmla="*/ 443437 w 643271"/>
                <a:gd name="connsiteY142" fmla="*/ 215597 h 299369"/>
                <a:gd name="connsiteX143" fmla="*/ 441532 w 643271"/>
                <a:gd name="connsiteY143" fmla="*/ 189879 h 299369"/>
                <a:gd name="connsiteX144" fmla="*/ 482204 w 643271"/>
                <a:gd name="connsiteY144" fmla="*/ 183783 h 299369"/>
                <a:gd name="connsiteX145" fmla="*/ 521923 w 643271"/>
                <a:gd name="connsiteY145" fmla="*/ 181878 h 299369"/>
                <a:gd name="connsiteX146" fmla="*/ 505636 w 643271"/>
                <a:gd name="connsiteY146" fmla="*/ 189403 h 29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43271" h="299369">
                  <a:moveTo>
                    <a:pt x="640319" y="122538"/>
                  </a:moveTo>
                  <a:cubicBezTo>
                    <a:pt x="639843" y="119299"/>
                    <a:pt x="637081" y="120633"/>
                    <a:pt x="634699" y="122061"/>
                  </a:cubicBezTo>
                  <a:cubicBezTo>
                    <a:pt x="632318" y="123490"/>
                    <a:pt x="624889" y="124443"/>
                    <a:pt x="622031" y="124443"/>
                  </a:cubicBezTo>
                  <a:cubicBezTo>
                    <a:pt x="619269" y="124443"/>
                    <a:pt x="614126" y="120728"/>
                    <a:pt x="614126" y="117870"/>
                  </a:cubicBezTo>
                  <a:cubicBezTo>
                    <a:pt x="614126" y="115013"/>
                    <a:pt x="613554" y="111870"/>
                    <a:pt x="610696" y="111870"/>
                  </a:cubicBezTo>
                  <a:cubicBezTo>
                    <a:pt x="607934" y="111870"/>
                    <a:pt x="603648" y="110441"/>
                    <a:pt x="600886" y="103773"/>
                  </a:cubicBezTo>
                  <a:cubicBezTo>
                    <a:pt x="598028" y="97106"/>
                    <a:pt x="593837" y="97106"/>
                    <a:pt x="590694" y="95391"/>
                  </a:cubicBezTo>
                  <a:cubicBezTo>
                    <a:pt x="587551" y="93677"/>
                    <a:pt x="578788" y="98535"/>
                    <a:pt x="574882" y="99963"/>
                  </a:cubicBezTo>
                  <a:cubicBezTo>
                    <a:pt x="570977" y="101392"/>
                    <a:pt x="564310" y="98535"/>
                    <a:pt x="559452" y="97487"/>
                  </a:cubicBezTo>
                  <a:cubicBezTo>
                    <a:pt x="554499" y="96439"/>
                    <a:pt x="551737" y="87676"/>
                    <a:pt x="547165" y="88724"/>
                  </a:cubicBezTo>
                  <a:cubicBezTo>
                    <a:pt x="542593" y="89772"/>
                    <a:pt x="541545" y="98916"/>
                    <a:pt x="538021" y="98916"/>
                  </a:cubicBezTo>
                  <a:cubicBezTo>
                    <a:pt x="534496" y="98916"/>
                    <a:pt x="528210" y="80628"/>
                    <a:pt x="521543" y="70531"/>
                  </a:cubicBezTo>
                  <a:cubicBezTo>
                    <a:pt x="514875" y="60339"/>
                    <a:pt x="502969" y="40051"/>
                    <a:pt x="492396" y="36146"/>
                  </a:cubicBezTo>
                  <a:cubicBezTo>
                    <a:pt x="481823" y="32241"/>
                    <a:pt x="485062" y="27002"/>
                    <a:pt x="487824" y="24240"/>
                  </a:cubicBezTo>
                  <a:cubicBezTo>
                    <a:pt x="490586" y="21477"/>
                    <a:pt x="481537" y="20715"/>
                    <a:pt x="477251" y="23192"/>
                  </a:cubicBezTo>
                  <a:cubicBezTo>
                    <a:pt x="473060" y="25668"/>
                    <a:pt x="467821" y="30240"/>
                    <a:pt x="462868" y="31288"/>
                  </a:cubicBezTo>
                  <a:cubicBezTo>
                    <a:pt x="457915" y="32336"/>
                    <a:pt x="450962" y="40051"/>
                    <a:pt x="445628" y="38337"/>
                  </a:cubicBezTo>
                  <a:cubicBezTo>
                    <a:pt x="440389" y="36622"/>
                    <a:pt x="437913" y="45004"/>
                    <a:pt x="433722" y="41099"/>
                  </a:cubicBezTo>
                  <a:cubicBezTo>
                    <a:pt x="429531" y="37289"/>
                    <a:pt x="439342" y="34431"/>
                    <a:pt x="439342" y="30907"/>
                  </a:cubicBezTo>
                  <a:cubicBezTo>
                    <a:pt x="439342" y="27383"/>
                    <a:pt x="432674" y="31955"/>
                    <a:pt x="430960" y="29859"/>
                  </a:cubicBezTo>
                  <a:cubicBezTo>
                    <a:pt x="429245" y="27764"/>
                    <a:pt x="423626" y="25668"/>
                    <a:pt x="423626" y="28812"/>
                  </a:cubicBezTo>
                  <a:cubicBezTo>
                    <a:pt x="423626" y="31955"/>
                    <a:pt x="419053" y="30240"/>
                    <a:pt x="419053" y="27764"/>
                  </a:cubicBezTo>
                  <a:cubicBezTo>
                    <a:pt x="419053" y="25287"/>
                    <a:pt x="415910" y="20715"/>
                    <a:pt x="413053" y="23954"/>
                  </a:cubicBezTo>
                  <a:cubicBezTo>
                    <a:pt x="410290" y="27097"/>
                    <a:pt x="400765" y="28907"/>
                    <a:pt x="398670" y="26430"/>
                  </a:cubicBezTo>
                  <a:cubicBezTo>
                    <a:pt x="396574" y="23954"/>
                    <a:pt x="400099" y="22906"/>
                    <a:pt x="400384" y="19763"/>
                  </a:cubicBezTo>
                  <a:cubicBezTo>
                    <a:pt x="400765" y="16620"/>
                    <a:pt x="396860" y="12429"/>
                    <a:pt x="397527" y="8523"/>
                  </a:cubicBezTo>
                  <a:cubicBezTo>
                    <a:pt x="398194" y="4618"/>
                    <a:pt x="390859" y="808"/>
                    <a:pt x="387335" y="2237"/>
                  </a:cubicBezTo>
                  <a:cubicBezTo>
                    <a:pt x="383811" y="3666"/>
                    <a:pt x="378953" y="2237"/>
                    <a:pt x="375048" y="522"/>
                  </a:cubicBezTo>
                  <a:cubicBezTo>
                    <a:pt x="371238" y="-1192"/>
                    <a:pt x="356093" y="1570"/>
                    <a:pt x="355426" y="5094"/>
                  </a:cubicBezTo>
                  <a:cubicBezTo>
                    <a:pt x="354760" y="8619"/>
                    <a:pt x="335805" y="11381"/>
                    <a:pt x="332281" y="12810"/>
                  </a:cubicBezTo>
                  <a:cubicBezTo>
                    <a:pt x="328756" y="14238"/>
                    <a:pt x="314755" y="16334"/>
                    <a:pt x="309802" y="17001"/>
                  </a:cubicBezTo>
                  <a:cubicBezTo>
                    <a:pt x="304849" y="17667"/>
                    <a:pt x="299991" y="21954"/>
                    <a:pt x="293704" y="21954"/>
                  </a:cubicBezTo>
                  <a:cubicBezTo>
                    <a:pt x="287418" y="21954"/>
                    <a:pt x="275417" y="22620"/>
                    <a:pt x="269892" y="26907"/>
                  </a:cubicBezTo>
                  <a:cubicBezTo>
                    <a:pt x="264272" y="31098"/>
                    <a:pt x="255128" y="27573"/>
                    <a:pt x="250937" y="29002"/>
                  </a:cubicBezTo>
                  <a:cubicBezTo>
                    <a:pt x="246746" y="30431"/>
                    <a:pt x="239698" y="28335"/>
                    <a:pt x="237602" y="29669"/>
                  </a:cubicBezTo>
                  <a:cubicBezTo>
                    <a:pt x="235507" y="31098"/>
                    <a:pt x="236173" y="39480"/>
                    <a:pt x="238269" y="43004"/>
                  </a:cubicBezTo>
                  <a:cubicBezTo>
                    <a:pt x="240364" y="46528"/>
                    <a:pt x="251604" y="47957"/>
                    <a:pt x="252271" y="50052"/>
                  </a:cubicBezTo>
                  <a:cubicBezTo>
                    <a:pt x="252937" y="52148"/>
                    <a:pt x="241031" y="52148"/>
                    <a:pt x="235411" y="52815"/>
                  </a:cubicBezTo>
                  <a:cubicBezTo>
                    <a:pt x="229792" y="53481"/>
                    <a:pt x="231220" y="60530"/>
                    <a:pt x="232649" y="64054"/>
                  </a:cubicBezTo>
                  <a:cubicBezTo>
                    <a:pt x="234078" y="67578"/>
                    <a:pt x="227029" y="71103"/>
                    <a:pt x="222838" y="72436"/>
                  </a:cubicBezTo>
                  <a:cubicBezTo>
                    <a:pt x="218647" y="73865"/>
                    <a:pt x="222838" y="80818"/>
                    <a:pt x="227029" y="80818"/>
                  </a:cubicBezTo>
                  <a:cubicBezTo>
                    <a:pt x="231220" y="80818"/>
                    <a:pt x="234745" y="84342"/>
                    <a:pt x="238269" y="84342"/>
                  </a:cubicBezTo>
                  <a:cubicBezTo>
                    <a:pt x="241793" y="84342"/>
                    <a:pt x="242460" y="91391"/>
                    <a:pt x="242460" y="95582"/>
                  </a:cubicBezTo>
                  <a:cubicBezTo>
                    <a:pt x="242460" y="99773"/>
                    <a:pt x="238269" y="101202"/>
                    <a:pt x="232649" y="101202"/>
                  </a:cubicBezTo>
                  <a:cubicBezTo>
                    <a:pt x="227029" y="101202"/>
                    <a:pt x="224267" y="97011"/>
                    <a:pt x="220743" y="96249"/>
                  </a:cubicBezTo>
                  <a:cubicBezTo>
                    <a:pt x="217219" y="95582"/>
                    <a:pt x="217981" y="102535"/>
                    <a:pt x="215123" y="103964"/>
                  </a:cubicBezTo>
                  <a:cubicBezTo>
                    <a:pt x="212361" y="105393"/>
                    <a:pt x="211599" y="99011"/>
                    <a:pt x="207408" y="99011"/>
                  </a:cubicBezTo>
                  <a:cubicBezTo>
                    <a:pt x="203217" y="99011"/>
                    <a:pt x="198264" y="98344"/>
                    <a:pt x="196835" y="94058"/>
                  </a:cubicBezTo>
                  <a:cubicBezTo>
                    <a:pt x="195406" y="89867"/>
                    <a:pt x="185596" y="89105"/>
                    <a:pt x="181405" y="93391"/>
                  </a:cubicBezTo>
                  <a:cubicBezTo>
                    <a:pt x="177214" y="97582"/>
                    <a:pt x="175785" y="95487"/>
                    <a:pt x="172261" y="92724"/>
                  </a:cubicBezTo>
                  <a:cubicBezTo>
                    <a:pt x="168736" y="89962"/>
                    <a:pt x="158259" y="94153"/>
                    <a:pt x="156830" y="97677"/>
                  </a:cubicBezTo>
                  <a:cubicBezTo>
                    <a:pt x="155401" y="101202"/>
                    <a:pt x="147686" y="102630"/>
                    <a:pt x="142067" y="99106"/>
                  </a:cubicBezTo>
                  <a:cubicBezTo>
                    <a:pt x="136447" y="95582"/>
                    <a:pt x="132922" y="94153"/>
                    <a:pt x="132922" y="99106"/>
                  </a:cubicBezTo>
                  <a:cubicBezTo>
                    <a:pt x="132922" y="104059"/>
                    <a:pt x="128731" y="99773"/>
                    <a:pt x="128731" y="97011"/>
                  </a:cubicBezTo>
                  <a:cubicBezTo>
                    <a:pt x="128731" y="94153"/>
                    <a:pt x="119587" y="88629"/>
                    <a:pt x="115396" y="85771"/>
                  </a:cubicBezTo>
                  <a:cubicBezTo>
                    <a:pt x="111205" y="83009"/>
                    <a:pt x="97870" y="83009"/>
                    <a:pt x="97109" y="80151"/>
                  </a:cubicBezTo>
                  <a:cubicBezTo>
                    <a:pt x="96442" y="77389"/>
                    <a:pt x="87964" y="75198"/>
                    <a:pt x="85869" y="80151"/>
                  </a:cubicBezTo>
                  <a:cubicBezTo>
                    <a:pt x="83773" y="85104"/>
                    <a:pt x="80249" y="81580"/>
                    <a:pt x="77487" y="80151"/>
                  </a:cubicBezTo>
                  <a:cubicBezTo>
                    <a:pt x="74725" y="78723"/>
                    <a:pt x="68343" y="82247"/>
                    <a:pt x="65580" y="83676"/>
                  </a:cubicBezTo>
                  <a:cubicBezTo>
                    <a:pt x="62818" y="85104"/>
                    <a:pt x="53674" y="91391"/>
                    <a:pt x="48721" y="91391"/>
                  </a:cubicBezTo>
                  <a:cubicBezTo>
                    <a:pt x="43768" y="91391"/>
                    <a:pt x="46626" y="97677"/>
                    <a:pt x="40339" y="99106"/>
                  </a:cubicBezTo>
                  <a:cubicBezTo>
                    <a:pt x="34053" y="100535"/>
                    <a:pt x="35386" y="104726"/>
                    <a:pt x="36148" y="107488"/>
                  </a:cubicBezTo>
                  <a:cubicBezTo>
                    <a:pt x="36815" y="110250"/>
                    <a:pt x="40339" y="115203"/>
                    <a:pt x="34720" y="117299"/>
                  </a:cubicBezTo>
                  <a:cubicBezTo>
                    <a:pt x="29100" y="119394"/>
                    <a:pt x="27004" y="110250"/>
                    <a:pt x="22051" y="106726"/>
                  </a:cubicBezTo>
                  <a:cubicBezTo>
                    <a:pt x="17098" y="103202"/>
                    <a:pt x="12907" y="107393"/>
                    <a:pt x="12907" y="112346"/>
                  </a:cubicBezTo>
                  <a:cubicBezTo>
                    <a:pt x="12907" y="117299"/>
                    <a:pt x="7288" y="117299"/>
                    <a:pt x="4525" y="122157"/>
                  </a:cubicBezTo>
                  <a:cubicBezTo>
                    <a:pt x="1763" y="127110"/>
                    <a:pt x="9478" y="127776"/>
                    <a:pt x="9478" y="129872"/>
                  </a:cubicBezTo>
                  <a:cubicBezTo>
                    <a:pt x="9478" y="131967"/>
                    <a:pt x="5287" y="134063"/>
                    <a:pt x="3859" y="134825"/>
                  </a:cubicBezTo>
                  <a:cubicBezTo>
                    <a:pt x="2430" y="135492"/>
                    <a:pt x="-1095" y="142540"/>
                    <a:pt x="334" y="144636"/>
                  </a:cubicBezTo>
                  <a:cubicBezTo>
                    <a:pt x="1763" y="146731"/>
                    <a:pt x="10145" y="146064"/>
                    <a:pt x="9478" y="150922"/>
                  </a:cubicBezTo>
                  <a:cubicBezTo>
                    <a:pt x="8812" y="155875"/>
                    <a:pt x="8050" y="160733"/>
                    <a:pt x="12241" y="159304"/>
                  </a:cubicBezTo>
                  <a:cubicBezTo>
                    <a:pt x="16432" y="157875"/>
                    <a:pt x="20623" y="158637"/>
                    <a:pt x="23480" y="158637"/>
                  </a:cubicBezTo>
                  <a:cubicBezTo>
                    <a:pt x="26338" y="158637"/>
                    <a:pt x="28433" y="164257"/>
                    <a:pt x="33291" y="169877"/>
                  </a:cubicBezTo>
                  <a:cubicBezTo>
                    <a:pt x="38244" y="175497"/>
                    <a:pt x="40339" y="178259"/>
                    <a:pt x="35386" y="179688"/>
                  </a:cubicBezTo>
                  <a:cubicBezTo>
                    <a:pt x="30434" y="181116"/>
                    <a:pt x="32529" y="183879"/>
                    <a:pt x="38911" y="186736"/>
                  </a:cubicBezTo>
                  <a:cubicBezTo>
                    <a:pt x="40625" y="187498"/>
                    <a:pt x="42340" y="188641"/>
                    <a:pt x="44054" y="189784"/>
                  </a:cubicBezTo>
                  <a:cubicBezTo>
                    <a:pt x="45102" y="189117"/>
                    <a:pt x="46054" y="188451"/>
                    <a:pt x="46912" y="187689"/>
                  </a:cubicBezTo>
                  <a:cubicBezTo>
                    <a:pt x="54817" y="180640"/>
                    <a:pt x="69391" y="174163"/>
                    <a:pt x="80154" y="176925"/>
                  </a:cubicBezTo>
                  <a:cubicBezTo>
                    <a:pt x="90917" y="179688"/>
                    <a:pt x="99776" y="175020"/>
                    <a:pt x="104443" y="181593"/>
                  </a:cubicBezTo>
                  <a:cubicBezTo>
                    <a:pt x="109110" y="188165"/>
                    <a:pt x="104443" y="200262"/>
                    <a:pt x="106348" y="205024"/>
                  </a:cubicBezTo>
                  <a:cubicBezTo>
                    <a:pt x="108253" y="209691"/>
                    <a:pt x="97966" y="210168"/>
                    <a:pt x="90917" y="209215"/>
                  </a:cubicBezTo>
                  <a:cubicBezTo>
                    <a:pt x="83869" y="208263"/>
                    <a:pt x="69391" y="212073"/>
                    <a:pt x="71296" y="216264"/>
                  </a:cubicBezTo>
                  <a:cubicBezTo>
                    <a:pt x="73201" y="220455"/>
                    <a:pt x="78344" y="230265"/>
                    <a:pt x="68914" y="225122"/>
                  </a:cubicBezTo>
                  <a:cubicBezTo>
                    <a:pt x="59580" y="219978"/>
                    <a:pt x="55865" y="230265"/>
                    <a:pt x="61009" y="230265"/>
                  </a:cubicBezTo>
                  <a:cubicBezTo>
                    <a:pt x="66152" y="230265"/>
                    <a:pt x="73201" y="236361"/>
                    <a:pt x="73201" y="240552"/>
                  </a:cubicBezTo>
                  <a:cubicBezTo>
                    <a:pt x="73201" y="244743"/>
                    <a:pt x="73677" y="254078"/>
                    <a:pt x="78344" y="252744"/>
                  </a:cubicBezTo>
                  <a:cubicBezTo>
                    <a:pt x="83011" y="251316"/>
                    <a:pt x="83011" y="259793"/>
                    <a:pt x="89584" y="259317"/>
                  </a:cubicBezTo>
                  <a:cubicBezTo>
                    <a:pt x="96156" y="258840"/>
                    <a:pt x="102252" y="261222"/>
                    <a:pt x="97109" y="267318"/>
                  </a:cubicBezTo>
                  <a:cubicBezTo>
                    <a:pt x="91965" y="273414"/>
                    <a:pt x="100347" y="290273"/>
                    <a:pt x="102252" y="286463"/>
                  </a:cubicBezTo>
                  <a:cubicBezTo>
                    <a:pt x="103395" y="284082"/>
                    <a:pt x="102442" y="279033"/>
                    <a:pt x="104252" y="275795"/>
                  </a:cubicBezTo>
                  <a:cubicBezTo>
                    <a:pt x="100633" y="267222"/>
                    <a:pt x="116063" y="267127"/>
                    <a:pt x="120635" y="267127"/>
                  </a:cubicBezTo>
                  <a:cubicBezTo>
                    <a:pt x="125588" y="267127"/>
                    <a:pt x="134351" y="274652"/>
                    <a:pt x="139971" y="282081"/>
                  </a:cubicBezTo>
                  <a:cubicBezTo>
                    <a:pt x="145591" y="289606"/>
                    <a:pt x="151210" y="284558"/>
                    <a:pt x="151210" y="284558"/>
                  </a:cubicBezTo>
                  <a:lnTo>
                    <a:pt x="153115" y="214644"/>
                  </a:lnTo>
                  <a:lnTo>
                    <a:pt x="193120" y="203976"/>
                  </a:lnTo>
                  <a:cubicBezTo>
                    <a:pt x="193501" y="203024"/>
                    <a:pt x="193978" y="202071"/>
                    <a:pt x="194454" y="201309"/>
                  </a:cubicBezTo>
                  <a:cubicBezTo>
                    <a:pt x="199597" y="193785"/>
                    <a:pt x="206551" y="199976"/>
                    <a:pt x="208932" y="201786"/>
                  </a:cubicBezTo>
                  <a:cubicBezTo>
                    <a:pt x="210932" y="203214"/>
                    <a:pt x="209884" y="193880"/>
                    <a:pt x="215504" y="194261"/>
                  </a:cubicBezTo>
                  <a:cubicBezTo>
                    <a:pt x="221124" y="194737"/>
                    <a:pt x="215028" y="203595"/>
                    <a:pt x="219219" y="203595"/>
                  </a:cubicBezTo>
                  <a:cubicBezTo>
                    <a:pt x="222457" y="203595"/>
                    <a:pt x="229982" y="215216"/>
                    <a:pt x="227601" y="224360"/>
                  </a:cubicBezTo>
                  <a:cubicBezTo>
                    <a:pt x="233792" y="229503"/>
                    <a:pt x="245127" y="241505"/>
                    <a:pt x="246079" y="244553"/>
                  </a:cubicBezTo>
                  <a:cubicBezTo>
                    <a:pt x="247318" y="248268"/>
                    <a:pt x="263605" y="242076"/>
                    <a:pt x="266653" y="243315"/>
                  </a:cubicBezTo>
                  <a:cubicBezTo>
                    <a:pt x="269797" y="244553"/>
                    <a:pt x="294181" y="244553"/>
                    <a:pt x="298562" y="244553"/>
                  </a:cubicBezTo>
                  <a:cubicBezTo>
                    <a:pt x="302944" y="244553"/>
                    <a:pt x="305992" y="252649"/>
                    <a:pt x="311040" y="253887"/>
                  </a:cubicBezTo>
                  <a:cubicBezTo>
                    <a:pt x="316088" y="255126"/>
                    <a:pt x="314183" y="263222"/>
                    <a:pt x="314755" y="268842"/>
                  </a:cubicBezTo>
                  <a:cubicBezTo>
                    <a:pt x="315421" y="274461"/>
                    <a:pt x="322851" y="280081"/>
                    <a:pt x="323518" y="285129"/>
                  </a:cubicBezTo>
                  <a:cubicBezTo>
                    <a:pt x="324184" y="290082"/>
                    <a:pt x="332281" y="287606"/>
                    <a:pt x="337234" y="288844"/>
                  </a:cubicBezTo>
                  <a:cubicBezTo>
                    <a:pt x="342282" y="290082"/>
                    <a:pt x="349711" y="291987"/>
                    <a:pt x="350378" y="296940"/>
                  </a:cubicBezTo>
                  <a:cubicBezTo>
                    <a:pt x="351045" y="301989"/>
                    <a:pt x="357236" y="298179"/>
                    <a:pt x="357903" y="294464"/>
                  </a:cubicBezTo>
                  <a:cubicBezTo>
                    <a:pt x="358570" y="290749"/>
                    <a:pt x="364761" y="285701"/>
                    <a:pt x="374095" y="281986"/>
                  </a:cubicBezTo>
                  <a:cubicBezTo>
                    <a:pt x="378286" y="280272"/>
                    <a:pt x="381144" y="280272"/>
                    <a:pt x="383239" y="281129"/>
                  </a:cubicBezTo>
                  <a:cubicBezTo>
                    <a:pt x="384954" y="276652"/>
                    <a:pt x="386764" y="272842"/>
                    <a:pt x="388002" y="272271"/>
                  </a:cubicBezTo>
                  <a:cubicBezTo>
                    <a:pt x="391240" y="270842"/>
                    <a:pt x="397336" y="266175"/>
                    <a:pt x="397813" y="261507"/>
                  </a:cubicBezTo>
                  <a:cubicBezTo>
                    <a:pt x="398289" y="256840"/>
                    <a:pt x="410862" y="256840"/>
                    <a:pt x="419339" y="261031"/>
                  </a:cubicBezTo>
                  <a:cubicBezTo>
                    <a:pt x="427721" y="265222"/>
                    <a:pt x="432865" y="265222"/>
                    <a:pt x="433341" y="258745"/>
                  </a:cubicBezTo>
                  <a:cubicBezTo>
                    <a:pt x="433817" y="252173"/>
                    <a:pt x="445914" y="250363"/>
                    <a:pt x="449724" y="252173"/>
                  </a:cubicBezTo>
                  <a:cubicBezTo>
                    <a:pt x="453439" y="254078"/>
                    <a:pt x="465154" y="260650"/>
                    <a:pt x="470774" y="258269"/>
                  </a:cubicBezTo>
                  <a:cubicBezTo>
                    <a:pt x="476394" y="255888"/>
                    <a:pt x="504493" y="258745"/>
                    <a:pt x="511446" y="260650"/>
                  </a:cubicBezTo>
                  <a:cubicBezTo>
                    <a:pt x="518494" y="262460"/>
                    <a:pt x="520304" y="257793"/>
                    <a:pt x="526400" y="264841"/>
                  </a:cubicBezTo>
                  <a:cubicBezTo>
                    <a:pt x="531544" y="270747"/>
                    <a:pt x="534020" y="265413"/>
                    <a:pt x="539640" y="269985"/>
                  </a:cubicBezTo>
                  <a:cubicBezTo>
                    <a:pt x="539640" y="268175"/>
                    <a:pt x="539259" y="265984"/>
                    <a:pt x="539259" y="263508"/>
                  </a:cubicBezTo>
                  <a:cubicBezTo>
                    <a:pt x="539259" y="258936"/>
                    <a:pt x="546307" y="255126"/>
                    <a:pt x="547641" y="251601"/>
                  </a:cubicBezTo>
                  <a:cubicBezTo>
                    <a:pt x="549070" y="248077"/>
                    <a:pt x="541354" y="237600"/>
                    <a:pt x="541354" y="234075"/>
                  </a:cubicBezTo>
                  <a:cubicBezTo>
                    <a:pt x="541354" y="230551"/>
                    <a:pt x="541354" y="222169"/>
                    <a:pt x="537830" y="220359"/>
                  </a:cubicBezTo>
                  <a:cubicBezTo>
                    <a:pt x="534306" y="218645"/>
                    <a:pt x="544498" y="214073"/>
                    <a:pt x="546879" y="214168"/>
                  </a:cubicBezTo>
                  <a:cubicBezTo>
                    <a:pt x="552118" y="214454"/>
                    <a:pt x="559547" y="209025"/>
                    <a:pt x="561738" y="211215"/>
                  </a:cubicBezTo>
                  <a:cubicBezTo>
                    <a:pt x="564024" y="213501"/>
                    <a:pt x="568501" y="214168"/>
                    <a:pt x="573073" y="214168"/>
                  </a:cubicBezTo>
                  <a:cubicBezTo>
                    <a:pt x="577645" y="214168"/>
                    <a:pt x="575644" y="209025"/>
                    <a:pt x="573073" y="206739"/>
                  </a:cubicBezTo>
                  <a:cubicBezTo>
                    <a:pt x="570501" y="204453"/>
                    <a:pt x="581169" y="183402"/>
                    <a:pt x="582788" y="176354"/>
                  </a:cubicBezTo>
                  <a:cubicBezTo>
                    <a:pt x="584407" y="169210"/>
                    <a:pt x="588313" y="175687"/>
                    <a:pt x="593456" y="176354"/>
                  </a:cubicBezTo>
                  <a:cubicBezTo>
                    <a:pt x="598600" y="177021"/>
                    <a:pt x="604791" y="176068"/>
                    <a:pt x="608029" y="177687"/>
                  </a:cubicBezTo>
                  <a:cubicBezTo>
                    <a:pt x="611268" y="179307"/>
                    <a:pt x="620698" y="175782"/>
                    <a:pt x="622888" y="172163"/>
                  </a:cubicBezTo>
                  <a:cubicBezTo>
                    <a:pt x="625079" y="168543"/>
                    <a:pt x="620317" y="167591"/>
                    <a:pt x="620602" y="159495"/>
                  </a:cubicBezTo>
                  <a:cubicBezTo>
                    <a:pt x="620888" y="151398"/>
                    <a:pt x="625746" y="147493"/>
                    <a:pt x="630985" y="147493"/>
                  </a:cubicBezTo>
                  <a:cubicBezTo>
                    <a:pt x="636128" y="147493"/>
                    <a:pt x="637747" y="142635"/>
                    <a:pt x="637747" y="138730"/>
                  </a:cubicBezTo>
                  <a:cubicBezTo>
                    <a:pt x="637747" y="135206"/>
                    <a:pt x="641938" y="133015"/>
                    <a:pt x="643272" y="128538"/>
                  </a:cubicBezTo>
                  <a:cubicBezTo>
                    <a:pt x="642034" y="126729"/>
                    <a:pt x="640605" y="124347"/>
                    <a:pt x="640319" y="122538"/>
                  </a:cubicBezTo>
                  <a:close/>
                  <a:moveTo>
                    <a:pt x="239984" y="191118"/>
                  </a:moveTo>
                  <a:cubicBezTo>
                    <a:pt x="238078" y="193689"/>
                    <a:pt x="219600" y="188927"/>
                    <a:pt x="218076" y="185117"/>
                  </a:cubicBezTo>
                  <a:cubicBezTo>
                    <a:pt x="216457" y="181021"/>
                    <a:pt x="243984" y="185593"/>
                    <a:pt x="239984" y="191118"/>
                  </a:cubicBezTo>
                  <a:close/>
                  <a:moveTo>
                    <a:pt x="505636" y="189403"/>
                  </a:moveTo>
                  <a:cubicBezTo>
                    <a:pt x="492586" y="189403"/>
                    <a:pt x="463535" y="182831"/>
                    <a:pt x="451819" y="195499"/>
                  </a:cubicBezTo>
                  <a:cubicBezTo>
                    <a:pt x="440104" y="208167"/>
                    <a:pt x="448581" y="214644"/>
                    <a:pt x="443437" y="215597"/>
                  </a:cubicBezTo>
                  <a:cubicBezTo>
                    <a:pt x="437913" y="216645"/>
                    <a:pt x="435055" y="196452"/>
                    <a:pt x="441532" y="189879"/>
                  </a:cubicBezTo>
                  <a:cubicBezTo>
                    <a:pt x="448105" y="183307"/>
                    <a:pt x="469155" y="180545"/>
                    <a:pt x="482204" y="183783"/>
                  </a:cubicBezTo>
                  <a:cubicBezTo>
                    <a:pt x="495349" y="187022"/>
                    <a:pt x="518685" y="181021"/>
                    <a:pt x="521923" y="181878"/>
                  </a:cubicBezTo>
                  <a:cubicBezTo>
                    <a:pt x="525257" y="182831"/>
                    <a:pt x="518685" y="189403"/>
                    <a:pt x="505636" y="1894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27C8B38-60C0-167E-17FC-91ADC6739E75}"/>
                </a:ext>
              </a:extLst>
            </p:cNvPr>
            <p:cNvSpPr/>
            <p:nvPr/>
          </p:nvSpPr>
          <p:spPr>
            <a:xfrm>
              <a:off x="6246832" y="1093614"/>
              <a:ext cx="4954567" cy="1894775"/>
            </a:xfrm>
            <a:custGeom>
              <a:avLst/>
              <a:gdLst>
                <a:gd name="connsiteX0" fmla="*/ 40957 w 2700845"/>
                <a:gd name="connsiteY0" fmla="*/ 747515 h 1032883"/>
                <a:gd name="connsiteX1" fmla="*/ 31528 w 2700845"/>
                <a:gd name="connsiteY1" fmla="*/ 743991 h 1032883"/>
                <a:gd name="connsiteX2" fmla="*/ 21907 w 2700845"/>
                <a:gd name="connsiteY2" fmla="*/ 743134 h 1032883"/>
                <a:gd name="connsiteX3" fmla="*/ 24384 w 2700845"/>
                <a:gd name="connsiteY3" fmla="*/ 745515 h 1032883"/>
                <a:gd name="connsiteX4" fmla="*/ 19240 w 2700845"/>
                <a:gd name="connsiteY4" fmla="*/ 754183 h 1032883"/>
                <a:gd name="connsiteX5" fmla="*/ 11716 w 2700845"/>
                <a:gd name="connsiteY5" fmla="*/ 754183 h 1032883"/>
                <a:gd name="connsiteX6" fmla="*/ 952 w 2700845"/>
                <a:gd name="connsiteY6" fmla="*/ 754850 h 1032883"/>
                <a:gd name="connsiteX7" fmla="*/ 0 w 2700845"/>
                <a:gd name="connsiteY7" fmla="*/ 758564 h 1032883"/>
                <a:gd name="connsiteX8" fmla="*/ 8001 w 2700845"/>
                <a:gd name="connsiteY8" fmla="*/ 761517 h 1032883"/>
                <a:gd name="connsiteX9" fmla="*/ 49149 w 2700845"/>
                <a:gd name="connsiteY9" fmla="*/ 763232 h 1032883"/>
                <a:gd name="connsiteX10" fmla="*/ 49721 w 2700845"/>
                <a:gd name="connsiteY10" fmla="*/ 752754 h 1032883"/>
                <a:gd name="connsiteX11" fmla="*/ 40957 w 2700845"/>
                <a:gd name="connsiteY11" fmla="*/ 747515 h 1032883"/>
                <a:gd name="connsiteX12" fmla="*/ 717804 w 2700845"/>
                <a:gd name="connsiteY12" fmla="*/ 27044 h 1032883"/>
                <a:gd name="connsiteX13" fmla="*/ 725710 w 2700845"/>
                <a:gd name="connsiteY13" fmla="*/ 13519 h 1032883"/>
                <a:gd name="connsiteX14" fmla="*/ 710279 w 2700845"/>
                <a:gd name="connsiteY14" fmla="*/ 18662 h 1032883"/>
                <a:gd name="connsiteX15" fmla="*/ 691610 w 2700845"/>
                <a:gd name="connsiteY15" fmla="*/ 25711 h 1032883"/>
                <a:gd name="connsiteX16" fmla="*/ 717804 w 2700845"/>
                <a:gd name="connsiteY16" fmla="*/ 27044 h 1032883"/>
                <a:gd name="connsiteX17" fmla="*/ 808101 w 2700845"/>
                <a:gd name="connsiteY17" fmla="*/ 287172 h 1032883"/>
                <a:gd name="connsiteX18" fmla="*/ 832390 w 2700845"/>
                <a:gd name="connsiteY18" fmla="*/ 281552 h 1032883"/>
                <a:gd name="connsiteX19" fmla="*/ 815054 w 2700845"/>
                <a:gd name="connsiteY19" fmla="*/ 274504 h 1032883"/>
                <a:gd name="connsiteX20" fmla="*/ 808101 w 2700845"/>
                <a:gd name="connsiteY20" fmla="*/ 287172 h 1032883"/>
                <a:gd name="connsiteX21" fmla="*/ 1178528 w 2700845"/>
                <a:gd name="connsiteY21" fmla="*/ 61239 h 1032883"/>
                <a:gd name="connsiteX22" fmla="*/ 1167765 w 2700845"/>
                <a:gd name="connsiteY22" fmla="*/ 75241 h 1032883"/>
                <a:gd name="connsiteX23" fmla="*/ 1179481 w 2700845"/>
                <a:gd name="connsiteY23" fmla="*/ 78479 h 1032883"/>
                <a:gd name="connsiteX24" fmla="*/ 1194911 w 2700845"/>
                <a:gd name="connsiteY24" fmla="*/ 89243 h 1032883"/>
                <a:gd name="connsiteX25" fmla="*/ 1239869 w 2700845"/>
                <a:gd name="connsiteY25" fmla="*/ 98577 h 1032883"/>
                <a:gd name="connsiteX26" fmla="*/ 1250632 w 2700845"/>
                <a:gd name="connsiteY26" fmla="*/ 86861 h 1032883"/>
                <a:gd name="connsiteX27" fmla="*/ 1257681 w 2700845"/>
                <a:gd name="connsiteY27" fmla="*/ 69050 h 1032883"/>
                <a:gd name="connsiteX28" fmla="*/ 1234345 w 2700845"/>
                <a:gd name="connsiteY28" fmla="*/ 58763 h 1032883"/>
                <a:gd name="connsiteX29" fmla="*/ 1222629 w 2700845"/>
                <a:gd name="connsiteY29" fmla="*/ 51714 h 1032883"/>
                <a:gd name="connsiteX30" fmla="*/ 1178528 w 2700845"/>
                <a:gd name="connsiteY30" fmla="*/ 61239 h 1032883"/>
                <a:gd name="connsiteX31" fmla="*/ 944689 w 2700845"/>
                <a:gd name="connsiteY31" fmla="*/ 294125 h 1032883"/>
                <a:gd name="connsiteX32" fmla="*/ 956881 w 2700845"/>
                <a:gd name="connsiteY32" fmla="*/ 288982 h 1032883"/>
                <a:gd name="connsiteX33" fmla="*/ 944689 w 2700845"/>
                <a:gd name="connsiteY33" fmla="*/ 294125 h 1032883"/>
                <a:gd name="connsiteX34" fmla="*/ 1251109 w 2700845"/>
                <a:gd name="connsiteY34" fmla="*/ 127152 h 1032883"/>
                <a:gd name="connsiteX35" fmla="*/ 1292733 w 2700845"/>
                <a:gd name="connsiteY35" fmla="*/ 122961 h 1032883"/>
                <a:gd name="connsiteX36" fmla="*/ 1347502 w 2700845"/>
                <a:gd name="connsiteY36" fmla="*/ 104673 h 1032883"/>
                <a:gd name="connsiteX37" fmla="*/ 1326928 w 2700845"/>
                <a:gd name="connsiteY37" fmla="*/ 91148 h 1032883"/>
                <a:gd name="connsiteX38" fmla="*/ 1303973 w 2700845"/>
                <a:gd name="connsiteY38" fmla="*/ 95815 h 1032883"/>
                <a:gd name="connsiteX39" fmla="*/ 1305877 w 2700845"/>
                <a:gd name="connsiteY39" fmla="*/ 87433 h 1032883"/>
                <a:gd name="connsiteX40" fmla="*/ 1296543 w 2700845"/>
                <a:gd name="connsiteY40" fmla="*/ 77146 h 1032883"/>
                <a:gd name="connsiteX41" fmla="*/ 1279684 w 2700845"/>
                <a:gd name="connsiteY41" fmla="*/ 83242 h 1032883"/>
                <a:gd name="connsiteX42" fmla="*/ 1274064 w 2700845"/>
                <a:gd name="connsiteY42" fmla="*/ 95910 h 1032883"/>
                <a:gd name="connsiteX43" fmla="*/ 1262348 w 2700845"/>
                <a:gd name="connsiteY43" fmla="*/ 104768 h 1032883"/>
                <a:gd name="connsiteX44" fmla="*/ 1251109 w 2700845"/>
                <a:gd name="connsiteY44" fmla="*/ 127152 h 1032883"/>
                <a:gd name="connsiteX45" fmla="*/ 433388 w 2700845"/>
                <a:gd name="connsiteY45" fmla="*/ 33140 h 1032883"/>
                <a:gd name="connsiteX46" fmla="*/ 460057 w 2700845"/>
                <a:gd name="connsiteY46" fmla="*/ 27997 h 1032883"/>
                <a:gd name="connsiteX47" fmla="*/ 431959 w 2700845"/>
                <a:gd name="connsiteY47" fmla="*/ 26092 h 1032883"/>
                <a:gd name="connsiteX48" fmla="*/ 407670 w 2700845"/>
                <a:gd name="connsiteY48" fmla="*/ 32188 h 1032883"/>
                <a:gd name="connsiteX49" fmla="*/ 433388 w 2700845"/>
                <a:gd name="connsiteY49" fmla="*/ 33140 h 1032883"/>
                <a:gd name="connsiteX50" fmla="*/ 1948529 w 2700845"/>
                <a:gd name="connsiteY50" fmla="*/ 823620 h 1032883"/>
                <a:gd name="connsiteX51" fmla="*/ 1946624 w 2700845"/>
                <a:gd name="connsiteY51" fmla="*/ 789902 h 1032883"/>
                <a:gd name="connsiteX52" fmla="*/ 1936337 w 2700845"/>
                <a:gd name="connsiteY52" fmla="*/ 771233 h 1032883"/>
                <a:gd name="connsiteX53" fmla="*/ 1928813 w 2700845"/>
                <a:gd name="connsiteY53" fmla="*/ 787616 h 1032883"/>
                <a:gd name="connsiteX54" fmla="*/ 1925574 w 2700845"/>
                <a:gd name="connsiteY54" fmla="*/ 804951 h 1032883"/>
                <a:gd name="connsiteX55" fmla="*/ 1930717 w 2700845"/>
                <a:gd name="connsiteY55" fmla="*/ 836288 h 1032883"/>
                <a:gd name="connsiteX56" fmla="*/ 1929289 w 2700845"/>
                <a:gd name="connsiteY56" fmla="*/ 897153 h 1032883"/>
                <a:gd name="connsiteX57" fmla="*/ 1926431 w 2700845"/>
                <a:gd name="connsiteY57" fmla="*/ 941540 h 1032883"/>
                <a:gd name="connsiteX58" fmla="*/ 1936718 w 2700845"/>
                <a:gd name="connsiteY58" fmla="*/ 931253 h 1032883"/>
                <a:gd name="connsiteX59" fmla="*/ 1950244 w 2700845"/>
                <a:gd name="connsiteY59" fmla="*/ 942968 h 1032883"/>
                <a:gd name="connsiteX60" fmla="*/ 1947481 w 2700845"/>
                <a:gd name="connsiteY60" fmla="*/ 928967 h 1032883"/>
                <a:gd name="connsiteX61" fmla="*/ 1936718 w 2700845"/>
                <a:gd name="connsiteY61" fmla="*/ 910298 h 1032883"/>
                <a:gd name="connsiteX62" fmla="*/ 1941385 w 2700845"/>
                <a:gd name="connsiteY62" fmla="*/ 884580 h 1032883"/>
                <a:gd name="connsiteX63" fmla="*/ 1960055 w 2700845"/>
                <a:gd name="connsiteY63" fmla="*/ 882675 h 1032883"/>
                <a:gd name="connsiteX64" fmla="*/ 1965198 w 2700845"/>
                <a:gd name="connsiteY64" fmla="*/ 879913 h 1032883"/>
                <a:gd name="connsiteX65" fmla="*/ 1948529 w 2700845"/>
                <a:gd name="connsiteY65" fmla="*/ 823620 h 1032883"/>
                <a:gd name="connsiteX66" fmla="*/ 477393 w 2700845"/>
                <a:gd name="connsiteY66" fmla="*/ 28949 h 1032883"/>
                <a:gd name="connsiteX67" fmla="*/ 455866 w 2700845"/>
                <a:gd name="connsiteY67" fmla="*/ 36855 h 1032883"/>
                <a:gd name="connsiteX68" fmla="*/ 440912 w 2700845"/>
                <a:gd name="connsiteY68" fmla="*/ 45237 h 1032883"/>
                <a:gd name="connsiteX69" fmla="*/ 467106 w 2700845"/>
                <a:gd name="connsiteY69" fmla="*/ 46666 h 1032883"/>
                <a:gd name="connsiteX70" fmla="*/ 479774 w 2700845"/>
                <a:gd name="connsiteY70" fmla="*/ 41999 h 1032883"/>
                <a:gd name="connsiteX71" fmla="*/ 498443 w 2700845"/>
                <a:gd name="connsiteY71" fmla="*/ 32188 h 1032883"/>
                <a:gd name="connsiteX72" fmla="*/ 499396 w 2700845"/>
                <a:gd name="connsiteY72" fmla="*/ 20948 h 1032883"/>
                <a:gd name="connsiteX73" fmla="*/ 477393 w 2700845"/>
                <a:gd name="connsiteY73" fmla="*/ 28949 h 1032883"/>
                <a:gd name="connsiteX74" fmla="*/ 2698052 w 2700845"/>
                <a:gd name="connsiteY74" fmla="*/ 486626 h 1032883"/>
                <a:gd name="connsiteX75" fmla="*/ 2674715 w 2700845"/>
                <a:gd name="connsiteY75" fmla="*/ 470052 h 1032883"/>
                <a:gd name="connsiteX76" fmla="*/ 2652998 w 2700845"/>
                <a:gd name="connsiteY76" fmla="*/ 464909 h 1032883"/>
                <a:gd name="connsiteX77" fmla="*/ 2645759 w 2700845"/>
                <a:gd name="connsiteY77" fmla="*/ 461194 h 1032883"/>
                <a:gd name="connsiteX78" fmla="*/ 2625185 w 2700845"/>
                <a:gd name="connsiteY78" fmla="*/ 460908 h 1032883"/>
                <a:gd name="connsiteX79" fmla="*/ 2632424 w 2700845"/>
                <a:gd name="connsiteY79" fmla="*/ 468147 h 1032883"/>
                <a:gd name="connsiteX80" fmla="*/ 2630043 w 2700845"/>
                <a:gd name="connsiteY80" fmla="*/ 478244 h 1032883"/>
                <a:gd name="connsiteX81" fmla="*/ 2619947 w 2700845"/>
                <a:gd name="connsiteY81" fmla="*/ 473767 h 1032883"/>
                <a:gd name="connsiteX82" fmla="*/ 2619280 w 2700845"/>
                <a:gd name="connsiteY82" fmla="*/ 457670 h 1032883"/>
                <a:gd name="connsiteX83" fmla="*/ 2613184 w 2700845"/>
                <a:gd name="connsiteY83" fmla="*/ 449288 h 1032883"/>
                <a:gd name="connsiteX84" fmla="*/ 2582513 w 2700845"/>
                <a:gd name="connsiteY84" fmla="*/ 431285 h 1032883"/>
                <a:gd name="connsiteX85" fmla="*/ 2559082 w 2700845"/>
                <a:gd name="connsiteY85" fmla="*/ 419570 h 1032883"/>
                <a:gd name="connsiteX86" fmla="*/ 2534031 w 2700845"/>
                <a:gd name="connsiteY86" fmla="*/ 408140 h 1032883"/>
                <a:gd name="connsiteX87" fmla="*/ 2489835 w 2700845"/>
                <a:gd name="connsiteY87" fmla="*/ 389947 h 1032883"/>
                <a:gd name="connsiteX88" fmla="*/ 2475357 w 2700845"/>
                <a:gd name="connsiteY88" fmla="*/ 383851 h 1032883"/>
                <a:gd name="connsiteX89" fmla="*/ 2438209 w 2700845"/>
                <a:gd name="connsiteY89" fmla="*/ 382422 h 1032883"/>
                <a:gd name="connsiteX90" fmla="*/ 2423731 w 2700845"/>
                <a:gd name="connsiteY90" fmla="*/ 384803 h 1032883"/>
                <a:gd name="connsiteX91" fmla="*/ 2387251 w 2700845"/>
                <a:gd name="connsiteY91" fmla="*/ 376421 h 1032883"/>
                <a:gd name="connsiteX92" fmla="*/ 2382107 w 2700845"/>
                <a:gd name="connsiteY92" fmla="*/ 386518 h 1032883"/>
                <a:gd name="connsiteX93" fmla="*/ 2389822 w 2700845"/>
                <a:gd name="connsiteY93" fmla="*/ 399186 h 1032883"/>
                <a:gd name="connsiteX94" fmla="*/ 2385822 w 2700845"/>
                <a:gd name="connsiteY94" fmla="*/ 414617 h 1032883"/>
                <a:gd name="connsiteX95" fmla="*/ 2364105 w 2700845"/>
                <a:gd name="connsiteY95" fmla="*/ 406425 h 1032883"/>
                <a:gd name="connsiteX96" fmla="*/ 2348675 w 2700845"/>
                <a:gd name="connsiteY96" fmla="*/ 396329 h 1032883"/>
                <a:gd name="connsiteX97" fmla="*/ 2356199 w 2700845"/>
                <a:gd name="connsiteY97" fmla="*/ 392138 h 1032883"/>
                <a:gd name="connsiteX98" fmla="*/ 2367915 w 2700845"/>
                <a:gd name="connsiteY98" fmla="*/ 387661 h 1032883"/>
                <a:gd name="connsiteX99" fmla="*/ 2348008 w 2700845"/>
                <a:gd name="connsiteY99" fmla="*/ 379469 h 1032883"/>
                <a:gd name="connsiteX100" fmla="*/ 2329339 w 2700845"/>
                <a:gd name="connsiteY100" fmla="*/ 394233 h 1032883"/>
                <a:gd name="connsiteX101" fmla="*/ 2289810 w 2700845"/>
                <a:gd name="connsiteY101" fmla="*/ 389756 h 1032883"/>
                <a:gd name="connsiteX102" fmla="*/ 2242090 w 2700845"/>
                <a:gd name="connsiteY102" fmla="*/ 392519 h 1032883"/>
                <a:gd name="connsiteX103" fmla="*/ 2238851 w 2700845"/>
                <a:gd name="connsiteY103" fmla="*/ 407282 h 1032883"/>
                <a:gd name="connsiteX104" fmla="*/ 2234660 w 2700845"/>
                <a:gd name="connsiteY104" fmla="*/ 392042 h 1032883"/>
                <a:gd name="connsiteX105" fmla="*/ 2222469 w 2700845"/>
                <a:gd name="connsiteY105" fmla="*/ 387566 h 1032883"/>
                <a:gd name="connsiteX106" fmla="*/ 2214086 w 2700845"/>
                <a:gd name="connsiteY106" fmla="*/ 384327 h 1032883"/>
                <a:gd name="connsiteX107" fmla="*/ 2216849 w 2700845"/>
                <a:gd name="connsiteY107" fmla="*/ 374231 h 1032883"/>
                <a:gd name="connsiteX108" fmla="*/ 2191131 w 2700845"/>
                <a:gd name="connsiteY108" fmla="*/ 351752 h 1032883"/>
                <a:gd name="connsiteX109" fmla="*/ 2131219 w 2700845"/>
                <a:gd name="connsiteY109" fmla="*/ 351942 h 1032883"/>
                <a:gd name="connsiteX110" fmla="*/ 2094262 w 2700845"/>
                <a:gd name="connsiteY110" fmla="*/ 354038 h 1032883"/>
                <a:gd name="connsiteX111" fmla="*/ 2090071 w 2700845"/>
                <a:gd name="connsiteY111" fmla="*/ 346322 h 1032883"/>
                <a:gd name="connsiteX112" fmla="*/ 2070163 w 2700845"/>
                <a:gd name="connsiteY112" fmla="*/ 340512 h 1032883"/>
                <a:gd name="connsiteX113" fmla="*/ 2064068 w 2700845"/>
                <a:gd name="connsiteY113" fmla="*/ 337940 h 1032883"/>
                <a:gd name="connsiteX114" fmla="*/ 2044160 w 2700845"/>
                <a:gd name="connsiteY114" fmla="*/ 331368 h 1032883"/>
                <a:gd name="connsiteX115" fmla="*/ 2042541 w 2700845"/>
                <a:gd name="connsiteY115" fmla="*/ 326225 h 1032883"/>
                <a:gd name="connsiteX116" fmla="*/ 2055400 w 2700845"/>
                <a:gd name="connsiteY116" fmla="*/ 320129 h 1032883"/>
                <a:gd name="connsiteX117" fmla="*/ 2004441 w 2700845"/>
                <a:gd name="connsiteY117" fmla="*/ 311747 h 1032883"/>
                <a:gd name="connsiteX118" fmla="*/ 1995106 w 2700845"/>
                <a:gd name="connsiteY118" fmla="*/ 327177 h 1032883"/>
                <a:gd name="connsiteX119" fmla="*/ 1978247 w 2700845"/>
                <a:gd name="connsiteY119" fmla="*/ 325748 h 1032883"/>
                <a:gd name="connsiteX120" fmla="*/ 1990630 w 2700845"/>
                <a:gd name="connsiteY120" fmla="*/ 318033 h 1032883"/>
                <a:gd name="connsiteX121" fmla="*/ 1972818 w 2700845"/>
                <a:gd name="connsiteY121" fmla="*/ 312604 h 1032883"/>
                <a:gd name="connsiteX122" fmla="*/ 1981676 w 2700845"/>
                <a:gd name="connsiteY122" fmla="*/ 308413 h 1032883"/>
                <a:gd name="connsiteX123" fmla="*/ 1997583 w 2700845"/>
                <a:gd name="connsiteY123" fmla="*/ 308413 h 1032883"/>
                <a:gd name="connsiteX124" fmla="*/ 1982343 w 2700845"/>
                <a:gd name="connsiteY124" fmla="*/ 303746 h 1032883"/>
                <a:gd name="connsiteX125" fmla="*/ 1938338 w 2700845"/>
                <a:gd name="connsiteY125" fmla="*/ 297935 h 1032883"/>
                <a:gd name="connsiteX126" fmla="*/ 1914525 w 2700845"/>
                <a:gd name="connsiteY126" fmla="*/ 292982 h 1032883"/>
                <a:gd name="connsiteX127" fmla="*/ 1911001 w 2700845"/>
                <a:gd name="connsiteY127" fmla="*/ 300221 h 1032883"/>
                <a:gd name="connsiteX128" fmla="*/ 1896999 w 2700845"/>
                <a:gd name="connsiteY128" fmla="*/ 305174 h 1032883"/>
                <a:gd name="connsiteX129" fmla="*/ 1882521 w 2700845"/>
                <a:gd name="connsiteY129" fmla="*/ 314985 h 1032883"/>
                <a:gd name="connsiteX130" fmla="*/ 1895189 w 2700845"/>
                <a:gd name="connsiteY130" fmla="*/ 315271 h 1032883"/>
                <a:gd name="connsiteX131" fmla="*/ 1890998 w 2700845"/>
                <a:gd name="connsiteY131" fmla="*/ 323653 h 1032883"/>
                <a:gd name="connsiteX132" fmla="*/ 1895951 w 2700845"/>
                <a:gd name="connsiteY132" fmla="*/ 334416 h 1032883"/>
                <a:gd name="connsiteX133" fmla="*/ 1883092 w 2700845"/>
                <a:gd name="connsiteY133" fmla="*/ 334416 h 1032883"/>
                <a:gd name="connsiteX134" fmla="*/ 1868138 w 2700845"/>
                <a:gd name="connsiteY134" fmla="*/ 333464 h 1032883"/>
                <a:gd name="connsiteX135" fmla="*/ 1863661 w 2700845"/>
                <a:gd name="connsiteY135" fmla="*/ 336988 h 1032883"/>
                <a:gd name="connsiteX136" fmla="*/ 1863661 w 2700845"/>
                <a:gd name="connsiteY136" fmla="*/ 343274 h 1032883"/>
                <a:gd name="connsiteX137" fmla="*/ 1850993 w 2700845"/>
                <a:gd name="connsiteY137" fmla="*/ 335750 h 1032883"/>
                <a:gd name="connsiteX138" fmla="*/ 1826705 w 2700845"/>
                <a:gd name="connsiteY138" fmla="*/ 331559 h 1032883"/>
                <a:gd name="connsiteX139" fmla="*/ 1808416 w 2700845"/>
                <a:gd name="connsiteY139" fmla="*/ 337655 h 1032883"/>
                <a:gd name="connsiteX140" fmla="*/ 1784604 w 2700845"/>
                <a:gd name="connsiteY140" fmla="*/ 328511 h 1032883"/>
                <a:gd name="connsiteX141" fmla="*/ 1775746 w 2700845"/>
                <a:gd name="connsiteY141" fmla="*/ 327844 h 1032883"/>
                <a:gd name="connsiteX142" fmla="*/ 1767078 w 2700845"/>
                <a:gd name="connsiteY142" fmla="*/ 344227 h 1032883"/>
                <a:gd name="connsiteX143" fmla="*/ 1756981 w 2700845"/>
                <a:gd name="connsiteY143" fmla="*/ 356419 h 1032883"/>
                <a:gd name="connsiteX144" fmla="*/ 1747171 w 2700845"/>
                <a:gd name="connsiteY144" fmla="*/ 353371 h 1032883"/>
                <a:gd name="connsiteX145" fmla="*/ 1723549 w 2700845"/>
                <a:gd name="connsiteY145" fmla="*/ 332130 h 1032883"/>
                <a:gd name="connsiteX146" fmla="*/ 1709071 w 2700845"/>
                <a:gd name="connsiteY146" fmla="*/ 316033 h 1032883"/>
                <a:gd name="connsiteX147" fmla="*/ 1715357 w 2700845"/>
                <a:gd name="connsiteY147" fmla="*/ 316223 h 1032883"/>
                <a:gd name="connsiteX148" fmla="*/ 1726787 w 2700845"/>
                <a:gd name="connsiteY148" fmla="*/ 317366 h 1032883"/>
                <a:gd name="connsiteX149" fmla="*/ 1723739 w 2700845"/>
                <a:gd name="connsiteY149" fmla="*/ 306603 h 1032883"/>
                <a:gd name="connsiteX150" fmla="*/ 1723073 w 2700845"/>
                <a:gd name="connsiteY150" fmla="*/ 300317 h 1032883"/>
                <a:gd name="connsiteX151" fmla="*/ 1719834 w 2700845"/>
                <a:gd name="connsiteY151" fmla="*/ 289363 h 1032883"/>
                <a:gd name="connsiteX152" fmla="*/ 1716786 w 2700845"/>
                <a:gd name="connsiteY152" fmla="*/ 283743 h 1032883"/>
                <a:gd name="connsiteX153" fmla="*/ 1706023 w 2700845"/>
                <a:gd name="connsiteY153" fmla="*/ 276218 h 1032883"/>
                <a:gd name="connsiteX154" fmla="*/ 1684973 w 2700845"/>
                <a:gd name="connsiteY154" fmla="*/ 276409 h 1032883"/>
                <a:gd name="connsiteX155" fmla="*/ 1679162 w 2700845"/>
                <a:gd name="connsiteY155" fmla="*/ 275933 h 1032883"/>
                <a:gd name="connsiteX156" fmla="*/ 1661160 w 2700845"/>
                <a:gd name="connsiteY156" fmla="*/ 270980 h 1032883"/>
                <a:gd name="connsiteX157" fmla="*/ 1647158 w 2700845"/>
                <a:gd name="connsiteY157" fmla="*/ 260502 h 1032883"/>
                <a:gd name="connsiteX158" fmla="*/ 1639729 w 2700845"/>
                <a:gd name="connsiteY158" fmla="*/ 268217 h 1032883"/>
                <a:gd name="connsiteX159" fmla="*/ 1631728 w 2700845"/>
                <a:gd name="connsiteY159" fmla="*/ 276409 h 1032883"/>
                <a:gd name="connsiteX160" fmla="*/ 1631537 w 2700845"/>
                <a:gd name="connsiteY160" fmla="*/ 288315 h 1032883"/>
                <a:gd name="connsiteX161" fmla="*/ 1622203 w 2700845"/>
                <a:gd name="connsiteY161" fmla="*/ 288982 h 1032883"/>
                <a:gd name="connsiteX162" fmla="*/ 1603057 w 2700845"/>
                <a:gd name="connsiteY162" fmla="*/ 290887 h 1032883"/>
                <a:gd name="connsiteX163" fmla="*/ 1581817 w 2700845"/>
                <a:gd name="connsiteY163" fmla="*/ 286886 h 1032883"/>
                <a:gd name="connsiteX164" fmla="*/ 1575054 w 2700845"/>
                <a:gd name="connsiteY164" fmla="*/ 285743 h 1032883"/>
                <a:gd name="connsiteX165" fmla="*/ 1552861 w 2700845"/>
                <a:gd name="connsiteY165" fmla="*/ 282695 h 1032883"/>
                <a:gd name="connsiteX166" fmla="*/ 1559433 w 2700845"/>
                <a:gd name="connsiteY166" fmla="*/ 275266 h 1032883"/>
                <a:gd name="connsiteX167" fmla="*/ 1545146 w 2700845"/>
                <a:gd name="connsiteY167" fmla="*/ 272504 h 1032883"/>
                <a:gd name="connsiteX168" fmla="*/ 1515904 w 2700845"/>
                <a:gd name="connsiteY168" fmla="*/ 268027 h 1032883"/>
                <a:gd name="connsiteX169" fmla="*/ 1476184 w 2700845"/>
                <a:gd name="connsiteY169" fmla="*/ 273170 h 1032883"/>
                <a:gd name="connsiteX170" fmla="*/ 1474089 w 2700845"/>
                <a:gd name="connsiteY170" fmla="*/ 281552 h 1032883"/>
                <a:gd name="connsiteX171" fmla="*/ 1471517 w 2700845"/>
                <a:gd name="connsiteY171" fmla="*/ 266122 h 1032883"/>
                <a:gd name="connsiteX172" fmla="*/ 1463516 w 2700845"/>
                <a:gd name="connsiteY172" fmla="*/ 264217 h 1032883"/>
                <a:gd name="connsiteX173" fmla="*/ 1447133 w 2700845"/>
                <a:gd name="connsiteY173" fmla="*/ 266503 h 1032883"/>
                <a:gd name="connsiteX174" fmla="*/ 1428845 w 2700845"/>
                <a:gd name="connsiteY174" fmla="*/ 257168 h 1032883"/>
                <a:gd name="connsiteX175" fmla="*/ 1411033 w 2700845"/>
                <a:gd name="connsiteY175" fmla="*/ 267455 h 1032883"/>
                <a:gd name="connsiteX176" fmla="*/ 1420654 w 2700845"/>
                <a:gd name="connsiteY176" fmla="*/ 270027 h 1032883"/>
                <a:gd name="connsiteX177" fmla="*/ 1401223 w 2700845"/>
                <a:gd name="connsiteY177" fmla="*/ 275647 h 1032883"/>
                <a:gd name="connsiteX178" fmla="*/ 1377124 w 2700845"/>
                <a:gd name="connsiteY178" fmla="*/ 284029 h 1032883"/>
                <a:gd name="connsiteX179" fmla="*/ 1351121 w 2700845"/>
                <a:gd name="connsiteY179" fmla="*/ 292030 h 1032883"/>
                <a:gd name="connsiteX180" fmla="*/ 1355122 w 2700845"/>
                <a:gd name="connsiteY180" fmla="*/ 281076 h 1032883"/>
                <a:gd name="connsiteX181" fmla="*/ 1369885 w 2700845"/>
                <a:gd name="connsiteY181" fmla="*/ 273361 h 1032883"/>
                <a:gd name="connsiteX182" fmla="*/ 1387221 w 2700845"/>
                <a:gd name="connsiteY182" fmla="*/ 267932 h 1032883"/>
                <a:gd name="connsiteX183" fmla="*/ 1399889 w 2700845"/>
                <a:gd name="connsiteY183" fmla="*/ 259550 h 1032883"/>
                <a:gd name="connsiteX184" fmla="*/ 1416272 w 2700845"/>
                <a:gd name="connsiteY184" fmla="*/ 249453 h 1032883"/>
                <a:gd name="connsiteX185" fmla="*/ 1443418 w 2700845"/>
                <a:gd name="connsiteY185" fmla="*/ 238499 h 1032883"/>
                <a:gd name="connsiteX186" fmla="*/ 1450848 w 2700845"/>
                <a:gd name="connsiteY186" fmla="*/ 230117 h 1032883"/>
                <a:gd name="connsiteX187" fmla="*/ 1469993 w 2700845"/>
                <a:gd name="connsiteY187" fmla="*/ 222593 h 1032883"/>
                <a:gd name="connsiteX188" fmla="*/ 1477232 w 2700845"/>
                <a:gd name="connsiteY188" fmla="*/ 212972 h 1032883"/>
                <a:gd name="connsiteX189" fmla="*/ 1470184 w 2700845"/>
                <a:gd name="connsiteY189" fmla="*/ 207543 h 1032883"/>
                <a:gd name="connsiteX190" fmla="*/ 1478089 w 2700845"/>
                <a:gd name="connsiteY190" fmla="*/ 204781 h 1032883"/>
                <a:gd name="connsiteX191" fmla="*/ 1474089 w 2700845"/>
                <a:gd name="connsiteY191" fmla="*/ 197542 h 1032883"/>
                <a:gd name="connsiteX192" fmla="*/ 1472660 w 2700845"/>
                <a:gd name="connsiteY192" fmla="*/ 189827 h 1032883"/>
                <a:gd name="connsiteX193" fmla="*/ 1462373 w 2700845"/>
                <a:gd name="connsiteY193" fmla="*/ 187922 h 1032883"/>
                <a:gd name="connsiteX194" fmla="*/ 1459135 w 2700845"/>
                <a:gd name="connsiteY194" fmla="*/ 175063 h 1032883"/>
                <a:gd name="connsiteX195" fmla="*/ 1445323 w 2700845"/>
                <a:gd name="connsiteY195" fmla="*/ 175539 h 1032883"/>
                <a:gd name="connsiteX196" fmla="*/ 1422368 w 2700845"/>
                <a:gd name="connsiteY196" fmla="*/ 170205 h 1032883"/>
                <a:gd name="connsiteX197" fmla="*/ 1412557 w 2700845"/>
                <a:gd name="connsiteY197" fmla="*/ 169253 h 1032883"/>
                <a:gd name="connsiteX198" fmla="*/ 1393126 w 2700845"/>
                <a:gd name="connsiteY198" fmla="*/ 169729 h 1032883"/>
                <a:gd name="connsiteX199" fmla="*/ 1382839 w 2700845"/>
                <a:gd name="connsiteY199" fmla="*/ 175539 h 1032883"/>
                <a:gd name="connsiteX200" fmla="*/ 1362932 w 2700845"/>
                <a:gd name="connsiteY200" fmla="*/ 177444 h 1032883"/>
                <a:gd name="connsiteX201" fmla="*/ 1374362 w 2700845"/>
                <a:gd name="connsiteY201" fmla="*/ 162680 h 1032883"/>
                <a:gd name="connsiteX202" fmla="*/ 1348359 w 2700845"/>
                <a:gd name="connsiteY202" fmla="*/ 160775 h 1032883"/>
                <a:gd name="connsiteX203" fmla="*/ 1329690 w 2700845"/>
                <a:gd name="connsiteY203" fmla="*/ 158013 h 1032883"/>
                <a:gd name="connsiteX204" fmla="*/ 1334357 w 2700845"/>
                <a:gd name="connsiteY204" fmla="*/ 156108 h 1032883"/>
                <a:gd name="connsiteX205" fmla="*/ 1349121 w 2700845"/>
                <a:gd name="connsiteY205" fmla="*/ 150488 h 1032883"/>
                <a:gd name="connsiteX206" fmla="*/ 1351026 w 2700845"/>
                <a:gd name="connsiteY206" fmla="*/ 144392 h 1032883"/>
                <a:gd name="connsiteX207" fmla="*/ 1337691 w 2700845"/>
                <a:gd name="connsiteY207" fmla="*/ 141154 h 1032883"/>
                <a:gd name="connsiteX208" fmla="*/ 1321117 w 2700845"/>
                <a:gd name="connsiteY208" fmla="*/ 136963 h 1032883"/>
                <a:gd name="connsiteX209" fmla="*/ 1300258 w 2700845"/>
                <a:gd name="connsiteY209" fmla="*/ 141440 h 1032883"/>
                <a:gd name="connsiteX210" fmla="*/ 1282732 w 2700845"/>
                <a:gd name="connsiteY210" fmla="*/ 154584 h 1032883"/>
                <a:gd name="connsiteX211" fmla="*/ 1271968 w 2700845"/>
                <a:gd name="connsiteY211" fmla="*/ 168395 h 1032883"/>
                <a:gd name="connsiteX212" fmla="*/ 1275016 w 2700845"/>
                <a:gd name="connsiteY212" fmla="*/ 175158 h 1032883"/>
                <a:gd name="connsiteX213" fmla="*/ 1266158 w 2700845"/>
                <a:gd name="connsiteY213" fmla="*/ 177920 h 1032883"/>
                <a:gd name="connsiteX214" fmla="*/ 1242060 w 2700845"/>
                <a:gd name="connsiteY214" fmla="*/ 181159 h 1032883"/>
                <a:gd name="connsiteX215" fmla="*/ 1252347 w 2700845"/>
                <a:gd name="connsiteY215" fmla="*/ 189065 h 1032883"/>
                <a:gd name="connsiteX216" fmla="*/ 1240441 w 2700845"/>
                <a:gd name="connsiteY216" fmla="*/ 186779 h 1032883"/>
                <a:gd name="connsiteX217" fmla="*/ 1226630 w 2700845"/>
                <a:gd name="connsiteY217" fmla="*/ 189827 h 1032883"/>
                <a:gd name="connsiteX218" fmla="*/ 1216342 w 2700845"/>
                <a:gd name="connsiteY218" fmla="*/ 191922 h 1032883"/>
                <a:gd name="connsiteX219" fmla="*/ 1206056 w 2700845"/>
                <a:gd name="connsiteY219" fmla="*/ 192589 h 1032883"/>
                <a:gd name="connsiteX220" fmla="*/ 1210532 w 2700845"/>
                <a:gd name="connsiteY220" fmla="*/ 183731 h 1032883"/>
                <a:gd name="connsiteX221" fmla="*/ 1195578 w 2700845"/>
                <a:gd name="connsiteY221" fmla="*/ 187731 h 1032883"/>
                <a:gd name="connsiteX222" fmla="*/ 1185005 w 2700845"/>
                <a:gd name="connsiteY222" fmla="*/ 186112 h 1032883"/>
                <a:gd name="connsiteX223" fmla="*/ 1174718 w 2700845"/>
                <a:gd name="connsiteY223" fmla="*/ 191255 h 1032883"/>
                <a:gd name="connsiteX224" fmla="*/ 1159478 w 2700845"/>
                <a:gd name="connsiteY224" fmla="*/ 192684 h 1032883"/>
                <a:gd name="connsiteX225" fmla="*/ 1169098 w 2700845"/>
                <a:gd name="connsiteY225" fmla="*/ 199256 h 1032883"/>
                <a:gd name="connsiteX226" fmla="*/ 1142905 w 2700845"/>
                <a:gd name="connsiteY226" fmla="*/ 203257 h 1032883"/>
                <a:gd name="connsiteX227" fmla="*/ 1122998 w 2700845"/>
                <a:gd name="connsiteY227" fmla="*/ 206019 h 1032883"/>
                <a:gd name="connsiteX228" fmla="*/ 1108234 w 2700845"/>
                <a:gd name="connsiteY228" fmla="*/ 213068 h 1032883"/>
                <a:gd name="connsiteX229" fmla="*/ 1093280 w 2700845"/>
                <a:gd name="connsiteY229" fmla="*/ 219164 h 1032883"/>
                <a:gd name="connsiteX230" fmla="*/ 1081088 w 2700845"/>
                <a:gd name="connsiteY230" fmla="*/ 220783 h 1032883"/>
                <a:gd name="connsiteX231" fmla="*/ 1074801 w 2700845"/>
                <a:gd name="connsiteY231" fmla="*/ 222878 h 1032883"/>
                <a:gd name="connsiteX232" fmla="*/ 1072420 w 2700845"/>
                <a:gd name="connsiteY232" fmla="*/ 226593 h 1032883"/>
                <a:gd name="connsiteX233" fmla="*/ 1066609 w 2700845"/>
                <a:gd name="connsiteY233" fmla="*/ 230594 h 1032883"/>
                <a:gd name="connsiteX234" fmla="*/ 1070800 w 2700845"/>
                <a:gd name="connsiteY234" fmla="*/ 236213 h 1032883"/>
                <a:gd name="connsiteX235" fmla="*/ 1057275 w 2700845"/>
                <a:gd name="connsiteY235" fmla="*/ 235547 h 1032883"/>
                <a:gd name="connsiteX236" fmla="*/ 1065943 w 2700845"/>
                <a:gd name="connsiteY236" fmla="*/ 240500 h 1032883"/>
                <a:gd name="connsiteX237" fmla="*/ 1072991 w 2700845"/>
                <a:gd name="connsiteY237" fmla="*/ 245929 h 1032883"/>
                <a:gd name="connsiteX238" fmla="*/ 1061085 w 2700845"/>
                <a:gd name="connsiteY238" fmla="*/ 246596 h 1032883"/>
                <a:gd name="connsiteX239" fmla="*/ 1067181 w 2700845"/>
                <a:gd name="connsiteY239" fmla="*/ 250787 h 1032883"/>
                <a:gd name="connsiteX240" fmla="*/ 1072324 w 2700845"/>
                <a:gd name="connsiteY240" fmla="*/ 256406 h 1032883"/>
                <a:gd name="connsiteX241" fmla="*/ 1073086 w 2700845"/>
                <a:gd name="connsiteY241" fmla="*/ 257168 h 1032883"/>
                <a:gd name="connsiteX242" fmla="*/ 1071372 w 2700845"/>
                <a:gd name="connsiteY242" fmla="*/ 263836 h 1032883"/>
                <a:gd name="connsiteX243" fmla="*/ 1066895 w 2700845"/>
                <a:gd name="connsiteY243" fmla="*/ 265265 h 1032883"/>
                <a:gd name="connsiteX244" fmla="*/ 1051941 w 2700845"/>
                <a:gd name="connsiteY244" fmla="*/ 264598 h 1032883"/>
                <a:gd name="connsiteX245" fmla="*/ 1044416 w 2700845"/>
                <a:gd name="connsiteY245" fmla="*/ 267170 h 1032883"/>
                <a:gd name="connsiteX246" fmla="*/ 1021080 w 2700845"/>
                <a:gd name="connsiteY246" fmla="*/ 268313 h 1032883"/>
                <a:gd name="connsiteX247" fmla="*/ 980122 w 2700845"/>
                <a:gd name="connsiteY247" fmla="*/ 271837 h 1032883"/>
                <a:gd name="connsiteX248" fmla="*/ 974693 w 2700845"/>
                <a:gd name="connsiteY248" fmla="*/ 287458 h 1032883"/>
                <a:gd name="connsiteX249" fmla="*/ 974884 w 2700845"/>
                <a:gd name="connsiteY249" fmla="*/ 298697 h 1032883"/>
                <a:gd name="connsiteX250" fmla="*/ 996410 w 2700845"/>
                <a:gd name="connsiteY250" fmla="*/ 310127 h 1032883"/>
                <a:gd name="connsiteX251" fmla="*/ 1005554 w 2700845"/>
                <a:gd name="connsiteY251" fmla="*/ 325558 h 1032883"/>
                <a:gd name="connsiteX252" fmla="*/ 978694 w 2700845"/>
                <a:gd name="connsiteY252" fmla="*/ 316890 h 1032883"/>
                <a:gd name="connsiteX253" fmla="*/ 942404 w 2700845"/>
                <a:gd name="connsiteY253" fmla="*/ 307556 h 1032883"/>
                <a:gd name="connsiteX254" fmla="*/ 930973 w 2700845"/>
                <a:gd name="connsiteY254" fmla="*/ 301650 h 1032883"/>
                <a:gd name="connsiteX255" fmla="*/ 920877 w 2700845"/>
                <a:gd name="connsiteY255" fmla="*/ 309651 h 1032883"/>
                <a:gd name="connsiteX256" fmla="*/ 927449 w 2700845"/>
                <a:gd name="connsiteY256" fmla="*/ 312032 h 1032883"/>
                <a:gd name="connsiteX257" fmla="*/ 936117 w 2700845"/>
                <a:gd name="connsiteY257" fmla="*/ 317176 h 1032883"/>
                <a:gd name="connsiteX258" fmla="*/ 922972 w 2700845"/>
                <a:gd name="connsiteY258" fmla="*/ 319557 h 1032883"/>
                <a:gd name="connsiteX259" fmla="*/ 905923 w 2700845"/>
                <a:gd name="connsiteY259" fmla="*/ 323081 h 1032883"/>
                <a:gd name="connsiteX260" fmla="*/ 926973 w 2700845"/>
                <a:gd name="connsiteY260" fmla="*/ 339464 h 1032883"/>
                <a:gd name="connsiteX261" fmla="*/ 941260 w 2700845"/>
                <a:gd name="connsiteY261" fmla="*/ 347370 h 1032883"/>
                <a:gd name="connsiteX262" fmla="*/ 938879 w 2700845"/>
                <a:gd name="connsiteY262" fmla="*/ 352037 h 1032883"/>
                <a:gd name="connsiteX263" fmla="*/ 920591 w 2700845"/>
                <a:gd name="connsiteY263" fmla="*/ 342703 h 1032883"/>
                <a:gd name="connsiteX264" fmla="*/ 893731 w 2700845"/>
                <a:gd name="connsiteY264" fmla="*/ 340322 h 1032883"/>
                <a:gd name="connsiteX265" fmla="*/ 892778 w 2700845"/>
                <a:gd name="connsiteY265" fmla="*/ 330035 h 1032883"/>
                <a:gd name="connsiteX266" fmla="*/ 896493 w 2700845"/>
                <a:gd name="connsiteY266" fmla="*/ 314318 h 1032883"/>
                <a:gd name="connsiteX267" fmla="*/ 889730 w 2700845"/>
                <a:gd name="connsiteY267" fmla="*/ 294697 h 1032883"/>
                <a:gd name="connsiteX268" fmla="*/ 885539 w 2700845"/>
                <a:gd name="connsiteY268" fmla="*/ 300983 h 1032883"/>
                <a:gd name="connsiteX269" fmla="*/ 881539 w 2700845"/>
                <a:gd name="connsiteY269" fmla="*/ 317557 h 1032883"/>
                <a:gd name="connsiteX270" fmla="*/ 862584 w 2700845"/>
                <a:gd name="connsiteY270" fmla="*/ 327368 h 1032883"/>
                <a:gd name="connsiteX271" fmla="*/ 856297 w 2700845"/>
                <a:gd name="connsiteY271" fmla="*/ 337178 h 1032883"/>
                <a:gd name="connsiteX272" fmla="*/ 874300 w 2700845"/>
                <a:gd name="connsiteY272" fmla="*/ 358895 h 1032883"/>
                <a:gd name="connsiteX273" fmla="*/ 864965 w 2700845"/>
                <a:gd name="connsiteY273" fmla="*/ 385565 h 1032883"/>
                <a:gd name="connsiteX274" fmla="*/ 865632 w 2700845"/>
                <a:gd name="connsiteY274" fmla="*/ 401472 h 1032883"/>
                <a:gd name="connsiteX275" fmla="*/ 877824 w 2700845"/>
                <a:gd name="connsiteY275" fmla="*/ 403568 h 1032883"/>
                <a:gd name="connsiteX276" fmla="*/ 896302 w 2700845"/>
                <a:gd name="connsiteY276" fmla="*/ 399567 h 1032883"/>
                <a:gd name="connsiteX277" fmla="*/ 926687 w 2700845"/>
                <a:gd name="connsiteY277" fmla="*/ 409854 h 1032883"/>
                <a:gd name="connsiteX278" fmla="*/ 932497 w 2700845"/>
                <a:gd name="connsiteY278" fmla="*/ 422046 h 1032883"/>
                <a:gd name="connsiteX279" fmla="*/ 925258 w 2700845"/>
                <a:gd name="connsiteY279" fmla="*/ 433762 h 1032883"/>
                <a:gd name="connsiteX280" fmla="*/ 943547 w 2700845"/>
                <a:gd name="connsiteY280" fmla="*/ 445954 h 1032883"/>
                <a:gd name="connsiteX281" fmla="*/ 925735 w 2700845"/>
                <a:gd name="connsiteY281" fmla="*/ 444525 h 1032883"/>
                <a:gd name="connsiteX282" fmla="*/ 918496 w 2700845"/>
                <a:gd name="connsiteY282" fmla="*/ 434429 h 1032883"/>
                <a:gd name="connsiteX283" fmla="*/ 922496 w 2700845"/>
                <a:gd name="connsiteY283" fmla="*/ 422999 h 1032883"/>
                <a:gd name="connsiteX284" fmla="*/ 914590 w 2700845"/>
                <a:gd name="connsiteY284" fmla="*/ 412902 h 1032883"/>
                <a:gd name="connsiteX285" fmla="*/ 904494 w 2700845"/>
                <a:gd name="connsiteY285" fmla="*/ 406330 h 1032883"/>
                <a:gd name="connsiteX286" fmla="*/ 880205 w 2700845"/>
                <a:gd name="connsiteY286" fmla="*/ 412902 h 1032883"/>
                <a:gd name="connsiteX287" fmla="*/ 883444 w 2700845"/>
                <a:gd name="connsiteY287" fmla="*/ 434905 h 1032883"/>
                <a:gd name="connsiteX288" fmla="*/ 870299 w 2700845"/>
                <a:gd name="connsiteY288" fmla="*/ 453574 h 1032883"/>
                <a:gd name="connsiteX289" fmla="*/ 858393 w 2700845"/>
                <a:gd name="connsiteY289" fmla="*/ 464147 h 1032883"/>
                <a:gd name="connsiteX290" fmla="*/ 843915 w 2700845"/>
                <a:gd name="connsiteY290" fmla="*/ 476815 h 1032883"/>
                <a:gd name="connsiteX291" fmla="*/ 829627 w 2700845"/>
                <a:gd name="connsiteY291" fmla="*/ 476815 h 1032883"/>
                <a:gd name="connsiteX292" fmla="*/ 811339 w 2700845"/>
                <a:gd name="connsiteY292" fmla="*/ 478244 h 1032883"/>
                <a:gd name="connsiteX293" fmla="*/ 798671 w 2700845"/>
                <a:gd name="connsiteY293" fmla="*/ 474243 h 1032883"/>
                <a:gd name="connsiteX294" fmla="*/ 790956 w 2700845"/>
                <a:gd name="connsiteY294" fmla="*/ 467480 h 1032883"/>
                <a:gd name="connsiteX295" fmla="*/ 799338 w 2700845"/>
                <a:gd name="connsiteY295" fmla="*/ 469576 h 1032883"/>
                <a:gd name="connsiteX296" fmla="*/ 808482 w 2700845"/>
                <a:gd name="connsiteY296" fmla="*/ 468623 h 1032883"/>
                <a:gd name="connsiteX297" fmla="*/ 817626 w 2700845"/>
                <a:gd name="connsiteY297" fmla="*/ 472338 h 1032883"/>
                <a:gd name="connsiteX298" fmla="*/ 825817 w 2700845"/>
                <a:gd name="connsiteY298" fmla="*/ 469290 h 1032883"/>
                <a:gd name="connsiteX299" fmla="*/ 829532 w 2700845"/>
                <a:gd name="connsiteY299" fmla="*/ 465575 h 1032883"/>
                <a:gd name="connsiteX300" fmla="*/ 836581 w 2700845"/>
                <a:gd name="connsiteY300" fmla="*/ 459765 h 1032883"/>
                <a:gd name="connsiteX301" fmla="*/ 841534 w 2700845"/>
                <a:gd name="connsiteY301" fmla="*/ 451383 h 1032883"/>
                <a:gd name="connsiteX302" fmla="*/ 845725 w 2700845"/>
                <a:gd name="connsiteY302" fmla="*/ 446240 h 1032883"/>
                <a:gd name="connsiteX303" fmla="*/ 853440 w 2700845"/>
                <a:gd name="connsiteY303" fmla="*/ 441096 h 1032883"/>
                <a:gd name="connsiteX304" fmla="*/ 856202 w 2700845"/>
                <a:gd name="connsiteY304" fmla="*/ 433571 h 1032883"/>
                <a:gd name="connsiteX305" fmla="*/ 860393 w 2700845"/>
                <a:gd name="connsiteY305" fmla="*/ 423094 h 1032883"/>
                <a:gd name="connsiteX306" fmla="*/ 860869 w 2700845"/>
                <a:gd name="connsiteY306" fmla="*/ 417284 h 1032883"/>
                <a:gd name="connsiteX307" fmla="*/ 848487 w 2700845"/>
                <a:gd name="connsiteY307" fmla="*/ 403758 h 1032883"/>
                <a:gd name="connsiteX308" fmla="*/ 848011 w 2700845"/>
                <a:gd name="connsiteY308" fmla="*/ 387661 h 1032883"/>
                <a:gd name="connsiteX309" fmla="*/ 847820 w 2700845"/>
                <a:gd name="connsiteY309" fmla="*/ 372707 h 1032883"/>
                <a:gd name="connsiteX310" fmla="*/ 851821 w 2700845"/>
                <a:gd name="connsiteY310" fmla="*/ 356133 h 1032883"/>
                <a:gd name="connsiteX311" fmla="*/ 838962 w 2700845"/>
                <a:gd name="connsiteY311" fmla="*/ 338131 h 1032883"/>
                <a:gd name="connsiteX312" fmla="*/ 844105 w 2700845"/>
                <a:gd name="connsiteY312" fmla="*/ 326225 h 1032883"/>
                <a:gd name="connsiteX313" fmla="*/ 850868 w 2700845"/>
                <a:gd name="connsiteY313" fmla="*/ 299364 h 1032883"/>
                <a:gd name="connsiteX314" fmla="*/ 831247 w 2700845"/>
                <a:gd name="connsiteY314" fmla="*/ 292792 h 1032883"/>
                <a:gd name="connsiteX315" fmla="*/ 801052 w 2700845"/>
                <a:gd name="connsiteY315" fmla="*/ 291363 h 1032883"/>
                <a:gd name="connsiteX316" fmla="*/ 792194 w 2700845"/>
                <a:gd name="connsiteY316" fmla="*/ 300221 h 1032883"/>
                <a:gd name="connsiteX317" fmla="*/ 781622 w 2700845"/>
                <a:gd name="connsiteY317" fmla="*/ 322700 h 1032883"/>
                <a:gd name="connsiteX318" fmla="*/ 760571 w 2700845"/>
                <a:gd name="connsiteY318" fmla="*/ 338798 h 1032883"/>
                <a:gd name="connsiteX319" fmla="*/ 753999 w 2700845"/>
                <a:gd name="connsiteY319" fmla="*/ 352609 h 1032883"/>
                <a:gd name="connsiteX320" fmla="*/ 762857 w 2700845"/>
                <a:gd name="connsiteY320" fmla="*/ 354704 h 1032883"/>
                <a:gd name="connsiteX321" fmla="*/ 760952 w 2700845"/>
                <a:gd name="connsiteY321" fmla="*/ 367373 h 1032883"/>
                <a:gd name="connsiteX322" fmla="*/ 760000 w 2700845"/>
                <a:gd name="connsiteY322" fmla="*/ 374802 h 1032883"/>
                <a:gd name="connsiteX323" fmla="*/ 754571 w 2700845"/>
                <a:gd name="connsiteY323" fmla="*/ 385565 h 1032883"/>
                <a:gd name="connsiteX324" fmla="*/ 773239 w 2700845"/>
                <a:gd name="connsiteY324" fmla="*/ 392614 h 1032883"/>
                <a:gd name="connsiteX325" fmla="*/ 780002 w 2700845"/>
                <a:gd name="connsiteY325" fmla="*/ 405473 h 1032883"/>
                <a:gd name="connsiteX326" fmla="*/ 789622 w 2700845"/>
                <a:gd name="connsiteY326" fmla="*/ 410426 h 1032883"/>
                <a:gd name="connsiteX327" fmla="*/ 779812 w 2700845"/>
                <a:gd name="connsiteY327" fmla="*/ 426047 h 1032883"/>
                <a:gd name="connsiteX328" fmla="*/ 760666 w 2700845"/>
                <a:gd name="connsiteY328" fmla="*/ 410902 h 1032883"/>
                <a:gd name="connsiteX329" fmla="*/ 735139 w 2700845"/>
                <a:gd name="connsiteY329" fmla="*/ 399948 h 1032883"/>
                <a:gd name="connsiteX330" fmla="*/ 714089 w 2700845"/>
                <a:gd name="connsiteY330" fmla="*/ 391280 h 1032883"/>
                <a:gd name="connsiteX331" fmla="*/ 684847 w 2700845"/>
                <a:gd name="connsiteY331" fmla="*/ 383565 h 1032883"/>
                <a:gd name="connsiteX332" fmla="*/ 656082 w 2700845"/>
                <a:gd name="connsiteY332" fmla="*/ 380993 h 1032883"/>
                <a:gd name="connsiteX333" fmla="*/ 644366 w 2700845"/>
                <a:gd name="connsiteY333" fmla="*/ 372326 h 1032883"/>
                <a:gd name="connsiteX334" fmla="*/ 625221 w 2700845"/>
                <a:gd name="connsiteY334" fmla="*/ 366039 h 1032883"/>
                <a:gd name="connsiteX335" fmla="*/ 629698 w 2700845"/>
                <a:gd name="connsiteY335" fmla="*/ 379088 h 1032883"/>
                <a:gd name="connsiteX336" fmla="*/ 641413 w 2700845"/>
                <a:gd name="connsiteY336" fmla="*/ 383756 h 1032883"/>
                <a:gd name="connsiteX337" fmla="*/ 651510 w 2700845"/>
                <a:gd name="connsiteY337" fmla="*/ 390995 h 1032883"/>
                <a:gd name="connsiteX338" fmla="*/ 658749 w 2700845"/>
                <a:gd name="connsiteY338" fmla="*/ 404139 h 1032883"/>
                <a:gd name="connsiteX339" fmla="*/ 653796 w 2700845"/>
                <a:gd name="connsiteY339" fmla="*/ 412807 h 1032883"/>
                <a:gd name="connsiteX340" fmla="*/ 643033 w 2700845"/>
                <a:gd name="connsiteY340" fmla="*/ 418141 h 1032883"/>
                <a:gd name="connsiteX341" fmla="*/ 634841 w 2700845"/>
                <a:gd name="connsiteY341" fmla="*/ 421379 h 1032883"/>
                <a:gd name="connsiteX342" fmla="*/ 634841 w 2700845"/>
                <a:gd name="connsiteY342" fmla="*/ 412045 h 1032883"/>
                <a:gd name="connsiteX343" fmla="*/ 625221 w 2700845"/>
                <a:gd name="connsiteY343" fmla="*/ 404806 h 1032883"/>
                <a:gd name="connsiteX344" fmla="*/ 600932 w 2700845"/>
                <a:gd name="connsiteY344" fmla="*/ 416998 h 1032883"/>
                <a:gd name="connsiteX345" fmla="*/ 574262 w 2700845"/>
                <a:gd name="connsiteY345" fmla="*/ 416998 h 1032883"/>
                <a:gd name="connsiteX346" fmla="*/ 559498 w 2700845"/>
                <a:gd name="connsiteY346" fmla="*/ 427761 h 1032883"/>
                <a:gd name="connsiteX347" fmla="*/ 538163 w 2700845"/>
                <a:gd name="connsiteY347" fmla="*/ 426142 h 1032883"/>
                <a:gd name="connsiteX348" fmla="*/ 542163 w 2700845"/>
                <a:gd name="connsiteY348" fmla="*/ 421951 h 1032883"/>
                <a:gd name="connsiteX349" fmla="*/ 545878 w 2700845"/>
                <a:gd name="connsiteY349" fmla="*/ 417284 h 1032883"/>
                <a:gd name="connsiteX350" fmla="*/ 549402 w 2700845"/>
                <a:gd name="connsiteY350" fmla="*/ 406520 h 1032883"/>
                <a:gd name="connsiteX351" fmla="*/ 527875 w 2700845"/>
                <a:gd name="connsiteY351" fmla="*/ 412807 h 1032883"/>
                <a:gd name="connsiteX352" fmla="*/ 524827 w 2700845"/>
                <a:gd name="connsiteY352" fmla="*/ 421665 h 1032883"/>
                <a:gd name="connsiteX353" fmla="*/ 517779 w 2700845"/>
                <a:gd name="connsiteY353" fmla="*/ 417474 h 1032883"/>
                <a:gd name="connsiteX354" fmla="*/ 481584 w 2700845"/>
                <a:gd name="connsiteY354" fmla="*/ 428237 h 1032883"/>
                <a:gd name="connsiteX355" fmla="*/ 466344 w 2700845"/>
                <a:gd name="connsiteY355" fmla="*/ 437572 h 1032883"/>
                <a:gd name="connsiteX356" fmla="*/ 449008 w 2700845"/>
                <a:gd name="connsiteY356" fmla="*/ 442906 h 1032883"/>
                <a:gd name="connsiteX357" fmla="*/ 445484 w 2700845"/>
                <a:gd name="connsiteY357" fmla="*/ 459479 h 1032883"/>
                <a:gd name="connsiteX358" fmla="*/ 418624 w 2700845"/>
                <a:gd name="connsiteY358" fmla="*/ 463004 h 1032883"/>
                <a:gd name="connsiteX359" fmla="*/ 405955 w 2700845"/>
                <a:gd name="connsiteY359" fmla="*/ 451097 h 1032883"/>
                <a:gd name="connsiteX360" fmla="*/ 405479 w 2700845"/>
                <a:gd name="connsiteY360" fmla="*/ 441001 h 1032883"/>
                <a:gd name="connsiteX361" fmla="*/ 416433 w 2700845"/>
                <a:gd name="connsiteY361" fmla="*/ 436810 h 1032883"/>
                <a:gd name="connsiteX362" fmla="*/ 430435 w 2700845"/>
                <a:gd name="connsiteY362" fmla="*/ 436143 h 1032883"/>
                <a:gd name="connsiteX363" fmla="*/ 420814 w 2700845"/>
                <a:gd name="connsiteY363" fmla="*/ 420903 h 1032883"/>
                <a:gd name="connsiteX364" fmla="*/ 400717 w 2700845"/>
                <a:gd name="connsiteY364" fmla="*/ 415283 h 1032883"/>
                <a:gd name="connsiteX365" fmla="*/ 381095 w 2700845"/>
                <a:gd name="connsiteY365" fmla="*/ 413188 h 1032883"/>
                <a:gd name="connsiteX366" fmla="*/ 383857 w 2700845"/>
                <a:gd name="connsiteY366" fmla="*/ 419284 h 1032883"/>
                <a:gd name="connsiteX367" fmla="*/ 388525 w 2700845"/>
                <a:gd name="connsiteY367" fmla="*/ 430238 h 1032883"/>
                <a:gd name="connsiteX368" fmla="*/ 382429 w 2700845"/>
                <a:gd name="connsiteY368" fmla="*/ 447764 h 1032883"/>
                <a:gd name="connsiteX369" fmla="*/ 387572 w 2700845"/>
                <a:gd name="connsiteY369" fmla="*/ 453383 h 1032883"/>
                <a:gd name="connsiteX370" fmla="*/ 393382 w 2700845"/>
                <a:gd name="connsiteY370" fmla="*/ 467385 h 1032883"/>
                <a:gd name="connsiteX371" fmla="*/ 388430 w 2700845"/>
                <a:gd name="connsiteY371" fmla="*/ 479577 h 1032883"/>
                <a:gd name="connsiteX372" fmla="*/ 381667 w 2700845"/>
                <a:gd name="connsiteY372" fmla="*/ 479387 h 1032883"/>
                <a:gd name="connsiteX373" fmla="*/ 376999 w 2700845"/>
                <a:gd name="connsiteY373" fmla="*/ 474719 h 1032883"/>
                <a:gd name="connsiteX374" fmla="*/ 361093 w 2700845"/>
                <a:gd name="connsiteY374" fmla="*/ 471671 h 1032883"/>
                <a:gd name="connsiteX375" fmla="*/ 350996 w 2700845"/>
                <a:gd name="connsiteY375" fmla="*/ 476624 h 1032883"/>
                <a:gd name="connsiteX376" fmla="*/ 336994 w 2700845"/>
                <a:gd name="connsiteY376" fmla="*/ 482720 h 1032883"/>
                <a:gd name="connsiteX377" fmla="*/ 321755 w 2700845"/>
                <a:gd name="connsiteY377" fmla="*/ 493674 h 1032883"/>
                <a:gd name="connsiteX378" fmla="*/ 322707 w 2700845"/>
                <a:gd name="connsiteY378" fmla="*/ 507485 h 1032883"/>
                <a:gd name="connsiteX379" fmla="*/ 329279 w 2700845"/>
                <a:gd name="connsiteY379" fmla="*/ 519868 h 1032883"/>
                <a:gd name="connsiteX380" fmla="*/ 310324 w 2700845"/>
                <a:gd name="connsiteY380" fmla="*/ 518725 h 1032883"/>
                <a:gd name="connsiteX381" fmla="*/ 293941 w 2700845"/>
                <a:gd name="connsiteY381" fmla="*/ 515010 h 1032883"/>
                <a:gd name="connsiteX382" fmla="*/ 275939 w 2700845"/>
                <a:gd name="connsiteY382" fmla="*/ 504247 h 1032883"/>
                <a:gd name="connsiteX383" fmla="*/ 266319 w 2700845"/>
                <a:gd name="connsiteY383" fmla="*/ 513105 h 1032883"/>
                <a:gd name="connsiteX384" fmla="*/ 270986 w 2700845"/>
                <a:gd name="connsiteY384" fmla="*/ 522249 h 1032883"/>
                <a:gd name="connsiteX385" fmla="*/ 286417 w 2700845"/>
                <a:gd name="connsiteY385" fmla="*/ 527583 h 1032883"/>
                <a:gd name="connsiteX386" fmla="*/ 287846 w 2700845"/>
                <a:gd name="connsiteY386" fmla="*/ 537203 h 1032883"/>
                <a:gd name="connsiteX387" fmla="*/ 275939 w 2700845"/>
                <a:gd name="connsiteY387" fmla="*/ 539108 h 1032883"/>
                <a:gd name="connsiteX388" fmla="*/ 263557 w 2700845"/>
                <a:gd name="connsiteY388" fmla="*/ 535394 h 1032883"/>
                <a:gd name="connsiteX389" fmla="*/ 249079 w 2700845"/>
                <a:gd name="connsiteY389" fmla="*/ 527202 h 1032883"/>
                <a:gd name="connsiteX390" fmla="*/ 240887 w 2700845"/>
                <a:gd name="connsiteY390" fmla="*/ 518058 h 1032883"/>
                <a:gd name="connsiteX391" fmla="*/ 237172 w 2700845"/>
                <a:gd name="connsiteY391" fmla="*/ 506628 h 1032883"/>
                <a:gd name="connsiteX392" fmla="*/ 237649 w 2700845"/>
                <a:gd name="connsiteY392" fmla="*/ 496341 h 1032883"/>
                <a:gd name="connsiteX393" fmla="*/ 238792 w 2700845"/>
                <a:gd name="connsiteY393" fmla="*/ 486245 h 1032883"/>
                <a:gd name="connsiteX394" fmla="*/ 226600 w 2700845"/>
                <a:gd name="connsiteY394" fmla="*/ 477386 h 1032883"/>
                <a:gd name="connsiteX395" fmla="*/ 216979 w 2700845"/>
                <a:gd name="connsiteY395" fmla="*/ 470338 h 1032883"/>
                <a:gd name="connsiteX396" fmla="*/ 201549 w 2700845"/>
                <a:gd name="connsiteY396" fmla="*/ 457479 h 1032883"/>
                <a:gd name="connsiteX397" fmla="*/ 195929 w 2700845"/>
                <a:gd name="connsiteY397" fmla="*/ 452336 h 1032883"/>
                <a:gd name="connsiteX398" fmla="*/ 208597 w 2700845"/>
                <a:gd name="connsiteY398" fmla="*/ 457003 h 1032883"/>
                <a:gd name="connsiteX399" fmla="*/ 230600 w 2700845"/>
                <a:gd name="connsiteY399" fmla="*/ 466337 h 1032883"/>
                <a:gd name="connsiteX400" fmla="*/ 258223 w 2700845"/>
                <a:gd name="connsiteY400" fmla="*/ 475005 h 1032883"/>
                <a:gd name="connsiteX401" fmla="*/ 295180 w 2700845"/>
                <a:gd name="connsiteY401" fmla="*/ 481101 h 1032883"/>
                <a:gd name="connsiteX402" fmla="*/ 340995 w 2700845"/>
                <a:gd name="connsiteY402" fmla="*/ 461003 h 1032883"/>
                <a:gd name="connsiteX403" fmla="*/ 339566 w 2700845"/>
                <a:gd name="connsiteY403" fmla="*/ 442334 h 1032883"/>
                <a:gd name="connsiteX404" fmla="*/ 330422 w 2700845"/>
                <a:gd name="connsiteY404" fmla="*/ 435286 h 1032883"/>
                <a:gd name="connsiteX405" fmla="*/ 317278 w 2700845"/>
                <a:gd name="connsiteY405" fmla="*/ 427380 h 1032883"/>
                <a:gd name="connsiteX406" fmla="*/ 304229 w 2700845"/>
                <a:gd name="connsiteY406" fmla="*/ 420141 h 1032883"/>
                <a:gd name="connsiteX407" fmla="*/ 281083 w 2700845"/>
                <a:gd name="connsiteY407" fmla="*/ 408425 h 1032883"/>
                <a:gd name="connsiteX408" fmla="*/ 244126 w 2700845"/>
                <a:gd name="connsiteY408" fmla="*/ 393947 h 1032883"/>
                <a:gd name="connsiteX409" fmla="*/ 235934 w 2700845"/>
                <a:gd name="connsiteY409" fmla="*/ 392995 h 1032883"/>
                <a:gd name="connsiteX410" fmla="*/ 224504 w 2700845"/>
                <a:gd name="connsiteY410" fmla="*/ 392804 h 1032883"/>
                <a:gd name="connsiteX411" fmla="*/ 210026 w 2700845"/>
                <a:gd name="connsiteY411" fmla="*/ 391852 h 1032883"/>
                <a:gd name="connsiteX412" fmla="*/ 201168 w 2700845"/>
                <a:gd name="connsiteY412" fmla="*/ 386708 h 1032883"/>
                <a:gd name="connsiteX413" fmla="*/ 212884 w 2700845"/>
                <a:gd name="connsiteY413" fmla="*/ 382994 h 1032883"/>
                <a:gd name="connsiteX414" fmla="*/ 202406 w 2700845"/>
                <a:gd name="connsiteY414" fmla="*/ 378803 h 1032883"/>
                <a:gd name="connsiteX415" fmla="*/ 191167 w 2700845"/>
                <a:gd name="connsiteY415" fmla="*/ 380898 h 1032883"/>
                <a:gd name="connsiteX416" fmla="*/ 181546 w 2700845"/>
                <a:gd name="connsiteY416" fmla="*/ 380422 h 1032883"/>
                <a:gd name="connsiteX417" fmla="*/ 180499 w 2700845"/>
                <a:gd name="connsiteY417" fmla="*/ 379660 h 1032883"/>
                <a:gd name="connsiteX418" fmla="*/ 172498 w 2700845"/>
                <a:gd name="connsiteY418" fmla="*/ 385375 h 1032883"/>
                <a:gd name="connsiteX419" fmla="*/ 159448 w 2700845"/>
                <a:gd name="connsiteY419" fmla="*/ 391471 h 1032883"/>
                <a:gd name="connsiteX420" fmla="*/ 148685 w 2700845"/>
                <a:gd name="connsiteY420" fmla="*/ 400805 h 1032883"/>
                <a:gd name="connsiteX421" fmla="*/ 142589 w 2700845"/>
                <a:gd name="connsiteY421" fmla="*/ 405473 h 1032883"/>
                <a:gd name="connsiteX422" fmla="*/ 140208 w 2700845"/>
                <a:gd name="connsiteY422" fmla="*/ 413855 h 1032883"/>
                <a:gd name="connsiteX423" fmla="*/ 142589 w 2700845"/>
                <a:gd name="connsiteY423" fmla="*/ 422713 h 1032883"/>
                <a:gd name="connsiteX424" fmla="*/ 152400 w 2700845"/>
                <a:gd name="connsiteY424" fmla="*/ 428333 h 1032883"/>
                <a:gd name="connsiteX425" fmla="*/ 163639 w 2700845"/>
                <a:gd name="connsiteY425" fmla="*/ 440048 h 1032883"/>
                <a:gd name="connsiteX426" fmla="*/ 153829 w 2700845"/>
                <a:gd name="connsiteY426" fmla="*/ 451764 h 1032883"/>
                <a:gd name="connsiteX427" fmla="*/ 149161 w 2700845"/>
                <a:gd name="connsiteY427" fmla="*/ 461099 h 1032883"/>
                <a:gd name="connsiteX428" fmla="*/ 164116 w 2700845"/>
                <a:gd name="connsiteY428" fmla="*/ 484911 h 1032883"/>
                <a:gd name="connsiteX429" fmla="*/ 158972 w 2700845"/>
                <a:gd name="connsiteY429" fmla="*/ 494246 h 1032883"/>
                <a:gd name="connsiteX430" fmla="*/ 161258 w 2700845"/>
                <a:gd name="connsiteY430" fmla="*/ 506438 h 1032883"/>
                <a:gd name="connsiteX431" fmla="*/ 157543 w 2700845"/>
                <a:gd name="connsiteY431" fmla="*/ 511105 h 1032883"/>
                <a:gd name="connsiteX432" fmla="*/ 165449 w 2700845"/>
                <a:gd name="connsiteY432" fmla="*/ 516248 h 1032883"/>
                <a:gd name="connsiteX433" fmla="*/ 163068 w 2700845"/>
                <a:gd name="connsiteY433" fmla="*/ 524154 h 1032883"/>
                <a:gd name="connsiteX434" fmla="*/ 171450 w 2700845"/>
                <a:gd name="connsiteY434" fmla="*/ 532536 h 1032883"/>
                <a:gd name="connsiteX435" fmla="*/ 161639 w 2700845"/>
                <a:gd name="connsiteY435" fmla="*/ 541394 h 1032883"/>
                <a:gd name="connsiteX436" fmla="*/ 181737 w 2700845"/>
                <a:gd name="connsiteY436" fmla="*/ 556825 h 1032883"/>
                <a:gd name="connsiteX437" fmla="*/ 185928 w 2700845"/>
                <a:gd name="connsiteY437" fmla="*/ 569493 h 1032883"/>
                <a:gd name="connsiteX438" fmla="*/ 162496 w 2700845"/>
                <a:gd name="connsiteY438" fmla="*/ 591972 h 1032883"/>
                <a:gd name="connsiteX439" fmla="*/ 138208 w 2700845"/>
                <a:gd name="connsiteY439" fmla="*/ 611594 h 1032883"/>
                <a:gd name="connsiteX440" fmla="*/ 130683 w 2700845"/>
                <a:gd name="connsiteY440" fmla="*/ 621214 h 1032883"/>
                <a:gd name="connsiteX441" fmla="*/ 137255 w 2700845"/>
                <a:gd name="connsiteY441" fmla="*/ 618833 h 1032883"/>
                <a:gd name="connsiteX442" fmla="*/ 147352 w 2700845"/>
                <a:gd name="connsiteY442" fmla="*/ 629120 h 1032883"/>
                <a:gd name="connsiteX443" fmla="*/ 161163 w 2700845"/>
                <a:gd name="connsiteY443" fmla="*/ 632168 h 1032883"/>
                <a:gd name="connsiteX444" fmla="*/ 153733 w 2700845"/>
                <a:gd name="connsiteY444" fmla="*/ 634263 h 1032883"/>
                <a:gd name="connsiteX445" fmla="*/ 138493 w 2700845"/>
                <a:gd name="connsiteY445" fmla="*/ 639407 h 1032883"/>
                <a:gd name="connsiteX446" fmla="*/ 130683 w 2700845"/>
                <a:gd name="connsiteY446" fmla="*/ 645503 h 1032883"/>
                <a:gd name="connsiteX447" fmla="*/ 127444 w 2700845"/>
                <a:gd name="connsiteY447" fmla="*/ 655885 h 1032883"/>
                <a:gd name="connsiteX448" fmla="*/ 122206 w 2700845"/>
                <a:gd name="connsiteY448" fmla="*/ 663981 h 1032883"/>
                <a:gd name="connsiteX449" fmla="*/ 123254 w 2700845"/>
                <a:gd name="connsiteY449" fmla="*/ 673125 h 1032883"/>
                <a:gd name="connsiteX450" fmla="*/ 126778 w 2700845"/>
                <a:gd name="connsiteY450" fmla="*/ 681507 h 1032883"/>
                <a:gd name="connsiteX451" fmla="*/ 122587 w 2700845"/>
                <a:gd name="connsiteY451" fmla="*/ 686746 h 1032883"/>
                <a:gd name="connsiteX452" fmla="*/ 124682 w 2700845"/>
                <a:gd name="connsiteY452" fmla="*/ 695128 h 1032883"/>
                <a:gd name="connsiteX453" fmla="*/ 126397 w 2700845"/>
                <a:gd name="connsiteY453" fmla="*/ 703891 h 1032883"/>
                <a:gd name="connsiteX454" fmla="*/ 131350 w 2700845"/>
                <a:gd name="connsiteY454" fmla="*/ 713035 h 1032883"/>
                <a:gd name="connsiteX455" fmla="*/ 135541 w 2700845"/>
                <a:gd name="connsiteY455" fmla="*/ 723893 h 1032883"/>
                <a:gd name="connsiteX456" fmla="*/ 143923 w 2700845"/>
                <a:gd name="connsiteY456" fmla="*/ 726370 h 1032883"/>
                <a:gd name="connsiteX457" fmla="*/ 152019 w 2700845"/>
                <a:gd name="connsiteY457" fmla="*/ 730275 h 1032883"/>
                <a:gd name="connsiteX458" fmla="*/ 160401 w 2700845"/>
                <a:gd name="connsiteY458" fmla="*/ 730275 h 1032883"/>
                <a:gd name="connsiteX459" fmla="*/ 175165 w 2700845"/>
                <a:gd name="connsiteY459" fmla="*/ 734466 h 1032883"/>
                <a:gd name="connsiteX460" fmla="*/ 176593 w 2700845"/>
                <a:gd name="connsiteY460" fmla="*/ 745325 h 1032883"/>
                <a:gd name="connsiteX461" fmla="*/ 178308 w 2700845"/>
                <a:gd name="connsiteY461" fmla="*/ 756564 h 1032883"/>
                <a:gd name="connsiteX462" fmla="*/ 185642 w 2700845"/>
                <a:gd name="connsiteY462" fmla="*/ 766375 h 1032883"/>
                <a:gd name="connsiteX463" fmla="*/ 194786 w 2700845"/>
                <a:gd name="connsiteY463" fmla="*/ 775138 h 1032883"/>
                <a:gd name="connsiteX464" fmla="*/ 203549 w 2700845"/>
                <a:gd name="connsiteY464" fmla="*/ 783234 h 1032883"/>
                <a:gd name="connsiteX465" fmla="*/ 195453 w 2700845"/>
                <a:gd name="connsiteY465" fmla="*/ 790568 h 1032883"/>
                <a:gd name="connsiteX466" fmla="*/ 184213 w 2700845"/>
                <a:gd name="connsiteY466" fmla="*/ 788854 h 1032883"/>
                <a:gd name="connsiteX467" fmla="*/ 186690 w 2700845"/>
                <a:gd name="connsiteY467" fmla="*/ 803618 h 1032883"/>
                <a:gd name="connsiteX468" fmla="*/ 193357 w 2700845"/>
                <a:gd name="connsiteY468" fmla="*/ 812000 h 1032883"/>
                <a:gd name="connsiteX469" fmla="*/ 200692 w 2700845"/>
                <a:gd name="connsiteY469" fmla="*/ 808094 h 1032883"/>
                <a:gd name="connsiteX470" fmla="*/ 211264 w 2700845"/>
                <a:gd name="connsiteY470" fmla="*/ 807713 h 1032883"/>
                <a:gd name="connsiteX471" fmla="*/ 224218 w 2700845"/>
                <a:gd name="connsiteY471" fmla="*/ 809142 h 1032883"/>
                <a:gd name="connsiteX472" fmla="*/ 226314 w 2700845"/>
                <a:gd name="connsiteY472" fmla="*/ 821048 h 1032883"/>
                <a:gd name="connsiteX473" fmla="*/ 229838 w 2700845"/>
                <a:gd name="connsiteY473" fmla="*/ 829811 h 1032883"/>
                <a:gd name="connsiteX474" fmla="*/ 241363 w 2700845"/>
                <a:gd name="connsiteY474" fmla="*/ 832669 h 1032883"/>
                <a:gd name="connsiteX475" fmla="*/ 248412 w 2700845"/>
                <a:gd name="connsiteY475" fmla="*/ 844956 h 1032883"/>
                <a:gd name="connsiteX476" fmla="*/ 254413 w 2700845"/>
                <a:gd name="connsiteY476" fmla="*/ 848099 h 1032883"/>
                <a:gd name="connsiteX477" fmla="*/ 262128 w 2700845"/>
                <a:gd name="connsiteY477" fmla="*/ 851624 h 1032883"/>
                <a:gd name="connsiteX478" fmla="*/ 270224 w 2700845"/>
                <a:gd name="connsiteY478" fmla="*/ 850957 h 1032883"/>
                <a:gd name="connsiteX479" fmla="*/ 278987 w 2700845"/>
                <a:gd name="connsiteY479" fmla="*/ 850290 h 1032883"/>
                <a:gd name="connsiteX480" fmla="*/ 286036 w 2700845"/>
                <a:gd name="connsiteY480" fmla="*/ 858672 h 1032883"/>
                <a:gd name="connsiteX481" fmla="*/ 298990 w 2700845"/>
                <a:gd name="connsiteY481" fmla="*/ 860768 h 1032883"/>
                <a:gd name="connsiteX482" fmla="*/ 312325 w 2700845"/>
                <a:gd name="connsiteY482" fmla="*/ 864292 h 1032883"/>
                <a:gd name="connsiteX483" fmla="*/ 321469 w 2700845"/>
                <a:gd name="connsiteY483" fmla="*/ 869912 h 1032883"/>
                <a:gd name="connsiteX484" fmla="*/ 316897 w 2700845"/>
                <a:gd name="connsiteY484" fmla="*/ 876579 h 1032883"/>
                <a:gd name="connsiteX485" fmla="*/ 320707 w 2700845"/>
                <a:gd name="connsiteY485" fmla="*/ 881151 h 1032883"/>
                <a:gd name="connsiteX486" fmla="*/ 315087 w 2700845"/>
                <a:gd name="connsiteY486" fmla="*/ 884961 h 1032883"/>
                <a:gd name="connsiteX487" fmla="*/ 318611 w 2700845"/>
                <a:gd name="connsiteY487" fmla="*/ 890962 h 1032883"/>
                <a:gd name="connsiteX488" fmla="*/ 315849 w 2700845"/>
                <a:gd name="connsiteY488" fmla="*/ 900392 h 1032883"/>
                <a:gd name="connsiteX489" fmla="*/ 302895 w 2700845"/>
                <a:gd name="connsiteY489" fmla="*/ 900011 h 1032883"/>
                <a:gd name="connsiteX490" fmla="*/ 290608 w 2700845"/>
                <a:gd name="connsiteY490" fmla="*/ 908393 h 1032883"/>
                <a:gd name="connsiteX491" fmla="*/ 290227 w 2700845"/>
                <a:gd name="connsiteY491" fmla="*/ 915917 h 1032883"/>
                <a:gd name="connsiteX492" fmla="*/ 306324 w 2700845"/>
                <a:gd name="connsiteY492" fmla="*/ 915536 h 1032883"/>
                <a:gd name="connsiteX493" fmla="*/ 286702 w 2700845"/>
                <a:gd name="connsiteY493" fmla="*/ 926966 h 1032883"/>
                <a:gd name="connsiteX494" fmla="*/ 292798 w 2700845"/>
                <a:gd name="connsiteY494" fmla="*/ 935825 h 1032883"/>
                <a:gd name="connsiteX495" fmla="*/ 283464 w 2700845"/>
                <a:gd name="connsiteY495" fmla="*/ 944969 h 1032883"/>
                <a:gd name="connsiteX496" fmla="*/ 274796 w 2700845"/>
                <a:gd name="connsiteY496" fmla="*/ 951731 h 1032883"/>
                <a:gd name="connsiteX497" fmla="*/ 270605 w 2700845"/>
                <a:gd name="connsiteY497" fmla="*/ 955446 h 1032883"/>
                <a:gd name="connsiteX498" fmla="*/ 282988 w 2700845"/>
                <a:gd name="connsiteY498" fmla="*/ 965543 h 1032883"/>
                <a:gd name="connsiteX499" fmla="*/ 312420 w 2700845"/>
                <a:gd name="connsiteY499" fmla="*/ 986783 h 1032883"/>
                <a:gd name="connsiteX500" fmla="*/ 316516 w 2700845"/>
                <a:gd name="connsiteY500" fmla="*/ 990022 h 1032883"/>
                <a:gd name="connsiteX501" fmla="*/ 322421 w 2700845"/>
                <a:gd name="connsiteY501" fmla="*/ 987260 h 1032883"/>
                <a:gd name="connsiteX502" fmla="*/ 341376 w 2700845"/>
                <a:gd name="connsiteY502" fmla="*/ 992879 h 1032883"/>
                <a:gd name="connsiteX503" fmla="*/ 365950 w 2700845"/>
                <a:gd name="connsiteY503" fmla="*/ 994975 h 1032883"/>
                <a:gd name="connsiteX504" fmla="*/ 375761 w 2700845"/>
                <a:gd name="connsiteY504" fmla="*/ 1001261 h 1032883"/>
                <a:gd name="connsiteX505" fmla="*/ 385572 w 2700845"/>
                <a:gd name="connsiteY505" fmla="*/ 1006214 h 1032883"/>
                <a:gd name="connsiteX506" fmla="*/ 401669 w 2700845"/>
                <a:gd name="connsiteY506" fmla="*/ 1004119 h 1032883"/>
                <a:gd name="connsiteX507" fmla="*/ 407289 w 2700845"/>
                <a:gd name="connsiteY507" fmla="*/ 1006214 h 1032883"/>
                <a:gd name="connsiteX508" fmla="*/ 412242 w 2700845"/>
                <a:gd name="connsiteY508" fmla="*/ 1016025 h 1032883"/>
                <a:gd name="connsiteX509" fmla="*/ 427006 w 2700845"/>
                <a:gd name="connsiteY509" fmla="*/ 1023074 h 1032883"/>
                <a:gd name="connsiteX510" fmla="*/ 438912 w 2700845"/>
                <a:gd name="connsiteY510" fmla="*/ 1031456 h 1032883"/>
                <a:gd name="connsiteX511" fmla="*/ 445960 w 2700845"/>
                <a:gd name="connsiteY511" fmla="*/ 1031456 h 1032883"/>
                <a:gd name="connsiteX512" fmla="*/ 456152 w 2700845"/>
                <a:gd name="connsiteY512" fmla="*/ 1023931 h 1032883"/>
                <a:gd name="connsiteX513" fmla="*/ 437959 w 2700845"/>
                <a:gd name="connsiteY513" fmla="*/ 996308 h 1032883"/>
                <a:gd name="connsiteX514" fmla="*/ 431863 w 2700845"/>
                <a:gd name="connsiteY514" fmla="*/ 974782 h 1032883"/>
                <a:gd name="connsiteX515" fmla="*/ 439864 w 2700845"/>
                <a:gd name="connsiteY515" fmla="*/ 951827 h 1032883"/>
                <a:gd name="connsiteX516" fmla="*/ 467963 w 2700845"/>
                <a:gd name="connsiteY516" fmla="*/ 934777 h 1032883"/>
                <a:gd name="connsiteX517" fmla="*/ 462820 w 2700845"/>
                <a:gd name="connsiteY517" fmla="*/ 931729 h 1032883"/>
                <a:gd name="connsiteX518" fmla="*/ 459296 w 2700845"/>
                <a:gd name="connsiteY518" fmla="*/ 924680 h 1032883"/>
                <a:gd name="connsiteX519" fmla="*/ 457200 w 2700845"/>
                <a:gd name="connsiteY519" fmla="*/ 914870 h 1032883"/>
                <a:gd name="connsiteX520" fmla="*/ 447389 w 2700845"/>
                <a:gd name="connsiteY520" fmla="*/ 903630 h 1032883"/>
                <a:gd name="connsiteX521" fmla="*/ 436150 w 2700845"/>
                <a:gd name="connsiteY521" fmla="*/ 904297 h 1032883"/>
                <a:gd name="connsiteX522" fmla="*/ 433388 w 2700845"/>
                <a:gd name="connsiteY522" fmla="*/ 895915 h 1032883"/>
                <a:gd name="connsiteX523" fmla="*/ 424243 w 2700845"/>
                <a:gd name="connsiteY523" fmla="*/ 889628 h 1032883"/>
                <a:gd name="connsiteX524" fmla="*/ 427768 w 2700845"/>
                <a:gd name="connsiteY524" fmla="*/ 879818 h 1032883"/>
                <a:gd name="connsiteX525" fmla="*/ 433388 w 2700845"/>
                <a:gd name="connsiteY525" fmla="*/ 874865 h 1032883"/>
                <a:gd name="connsiteX526" fmla="*/ 428434 w 2700845"/>
                <a:gd name="connsiteY526" fmla="*/ 867149 h 1032883"/>
                <a:gd name="connsiteX527" fmla="*/ 436816 w 2700845"/>
                <a:gd name="connsiteY527" fmla="*/ 857339 h 1032883"/>
                <a:gd name="connsiteX528" fmla="*/ 445960 w 2700845"/>
                <a:gd name="connsiteY528" fmla="*/ 851719 h 1032883"/>
                <a:gd name="connsiteX529" fmla="*/ 458629 w 2700845"/>
                <a:gd name="connsiteY529" fmla="*/ 862292 h 1032883"/>
                <a:gd name="connsiteX530" fmla="*/ 460057 w 2700845"/>
                <a:gd name="connsiteY530" fmla="*/ 852481 h 1032883"/>
                <a:gd name="connsiteX531" fmla="*/ 464248 w 2700845"/>
                <a:gd name="connsiteY531" fmla="*/ 844099 h 1032883"/>
                <a:gd name="connsiteX532" fmla="*/ 472630 w 2700845"/>
                <a:gd name="connsiteY532" fmla="*/ 836384 h 1032883"/>
                <a:gd name="connsiteX533" fmla="*/ 489490 w 2700845"/>
                <a:gd name="connsiteY533" fmla="*/ 828668 h 1032883"/>
                <a:gd name="connsiteX534" fmla="*/ 501396 w 2700845"/>
                <a:gd name="connsiteY534" fmla="*/ 825144 h 1032883"/>
                <a:gd name="connsiteX535" fmla="*/ 509778 w 2700845"/>
                <a:gd name="connsiteY535" fmla="*/ 825144 h 1032883"/>
                <a:gd name="connsiteX536" fmla="*/ 521017 w 2700845"/>
                <a:gd name="connsiteY536" fmla="*/ 825144 h 1032883"/>
                <a:gd name="connsiteX537" fmla="*/ 539305 w 2700845"/>
                <a:gd name="connsiteY537" fmla="*/ 830764 h 1032883"/>
                <a:gd name="connsiteX538" fmla="*/ 552640 w 2700845"/>
                <a:gd name="connsiteY538" fmla="*/ 842003 h 1032883"/>
                <a:gd name="connsiteX539" fmla="*/ 556831 w 2700845"/>
                <a:gd name="connsiteY539" fmla="*/ 844099 h 1032883"/>
                <a:gd name="connsiteX540" fmla="*/ 565975 w 2700845"/>
                <a:gd name="connsiteY540" fmla="*/ 844099 h 1032883"/>
                <a:gd name="connsiteX541" fmla="*/ 580739 w 2700845"/>
                <a:gd name="connsiteY541" fmla="*/ 842670 h 1032883"/>
                <a:gd name="connsiteX542" fmla="*/ 596170 w 2700845"/>
                <a:gd name="connsiteY542" fmla="*/ 837717 h 1032883"/>
                <a:gd name="connsiteX543" fmla="*/ 605314 w 2700845"/>
                <a:gd name="connsiteY543" fmla="*/ 838384 h 1032883"/>
                <a:gd name="connsiteX544" fmla="*/ 620744 w 2700845"/>
                <a:gd name="connsiteY544" fmla="*/ 839051 h 1032883"/>
                <a:gd name="connsiteX545" fmla="*/ 631317 w 2700845"/>
                <a:gd name="connsiteY545" fmla="*/ 844004 h 1032883"/>
                <a:gd name="connsiteX546" fmla="*/ 639032 w 2700845"/>
                <a:gd name="connsiteY546" fmla="*/ 848957 h 1032883"/>
                <a:gd name="connsiteX547" fmla="*/ 644652 w 2700845"/>
                <a:gd name="connsiteY547" fmla="*/ 841241 h 1032883"/>
                <a:gd name="connsiteX548" fmla="*/ 656558 w 2700845"/>
                <a:gd name="connsiteY548" fmla="*/ 846194 h 1032883"/>
                <a:gd name="connsiteX549" fmla="*/ 666369 w 2700845"/>
                <a:gd name="connsiteY549" fmla="*/ 840575 h 1032883"/>
                <a:gd name="connsiteX550" fmla="*/ 662178 w 2700845"/>
                <a:gd name="connsiteY550" fmla="*/ 829335 h 1032883"/>
                <a:gd name="connsiteX551" fmla="*/ 650938 w 2700845"/>
                <a:gd name="connsiteY551" fmla="*/ 825811 h 1032883"/>
                <a:gd name="connsiteX552" fmla="*/ 646747 w 2700845"/>
                <a:gd name="connsiteY552" fmla="*/ 817429 h 1032883"/>
                <a:gd name="connsiteX553" fmla="*/ 656558 w 2700845"/>
                <a:gd name="connsiteY553" fmla="*/ 809047 h 1032883"/>
                <a:gd name="connsiteX554" fmla="*/ 659321 w 2700845"/>
                <a:gd name="connsiteY554" fmla="*/ 797807 h 1032883"/>
                <a:gd name="connsiteX555" fmla="*/ 676180 w 2700845"/>
                <a:gd name="connsiteY555" fmla="*/ 795045 h 1032883"/>
                <a:gd name="connsiteX556" fmla="*/ 662178 w 2700845"/>
                <a:gd name="connsiteY556" fmla="*/ 787997 h 1032883"/>
                <a:gd name="connsiteX557" fmla="*/ 661511 w 2700845"/>
                <a:gd name="connsiteY557" fmla="*/ 774662 h 1032883"/>
                <a:gd name="connsiteX558" fmla="*/ 674846 w 2700845"/>
                <a:gd name="connsiteY558" fmla="*/ 773995 h 1032883"/>
                <a:gd name="connsiteX559" fmla="*/ 693801 w 2700845"/>
                <a:gd name="connsiteY559" fmla="*/ 771899 h 1032883"/>
                <a:gd name="connsiteX560" fmla="*/ 717613 w 2700845"/>
                <a:gd name="connsiteY560" fmla="*/ 766946 h 1032883"/>
                <a:gd name="connsiteX561" fmla="*/ 733711 w 2700845"/>
                <a:gd name="connsiteY561" fmla="*/ 761993 h 1032883"/>
                <a:gd name="connsiteX562" fmla="*/ 756190 w 2700845"/>
                <a:gd name="connsiteY562" fmla="*/ 757802 h 1032883"/>
                <a:gd name="connsiteX563" fmla="*/ 779335 w 2700845"/>
                <a:gd name="connsiteY563" fmla="*/ 750087 h 1032883"/>
                <a:gd name="connsiteX564" fmla="*/ 798957 w 2700845"/>
                <a:gd name="connsiteY564" fmla="*/ 745515 h 1032883"/>
                <a:gd name="connsiteX565" fmla="*/ 811244 w 2700845"/>
                <a:gd name="connsiteY565" fmla="*/ 747230 h 1032883"/>
                <a:gd name="connsiteX566" fmla="*/ 821436 w 2700845"/>
                <a:gd name="connsiteY566" fmla="*/ 753516 h 1032883"/>
                <a:gd name="connsiteX567" fmla="*/ 824293 w 2700845"/>
                <a:gd name="connsiteY567" fmla="*/ 764756 h 1032883"/>
                <a:gd name="connsiteX568" fmla="*/ 822579 w 2700845"/>
                <a:gd name="connsiteY568" fmla="*/ 771423 h 1032883"/>
                <a:gd name="connsiteX569" fmla="*/ 836962 w 2700845"/>
                <a:gd name="connsiteY569" fmla="*/ 768947 h 1032883"/>
                <a:gd name="connsiteX570" fmla="*/ 842963 w 2700845"/>
                <a:gd name="connsiteY570" fmla="*/ 772757 h 1032883"/>
                <a:gd name="connsiteX571" fmla="*/ 847534 w 2700845"/>
                <a:gd name="connsiteY571" fmla="*/ 773804 h 1032883"/>
                <a:gd name="connsiteX572" fmla="*/ 854869 w 2700845"/>
                <a:gd name="connsiteY572" fmla="*/ 774852 h 1032883"/>
                <a:gd name="connsiteX573" fmla="*/ 863251 w 2700845"/>
                <a:gd name="connsiteY573" fmla="*/ 775900 h 1032883"/>
                <a:gd name="connsiteX574" fmla="*/ 857631 w 2700845"/>
                <a:gd name="connsiteY574" fmla="*/ 786092 h 1032883"/>
                <a:gd name="connsiteX575" fmla="*/ 869537 w 2700845"/>
                <a:gd name="connsiteY575" fmla="*/ 783329 h 1032883"/>
                <a:gd name="connsiteX576" fmla="*/ 886777 w 2700845"/>
                <a:gd name="connsiteY576" fmla="*/ 776281 h 1032883"/>
                <a:gd name="connsiteX577" fmla="*/ 901160 w 2700845"/>
                <a:gd name="connsiteY577" fmla="*/ 768185 h 1032883"/>
                <a:gd name="connsiteX578" fmla="*/ 911733 w 2700845"/>
                <a:gd name="connsiteY578" fmla="*/ 769232 h 1032883"/>
                <a:gd name="connsiteX579" fmla="*/ 916305 w 2700845"/>
                <a:gd name="connsiteY579" fmla="*/ 781139 h 1032883"/>
                <a:gd name="connsiteX580" fmla="*/ 945451 w 2700845"/>
                <a:gd name="connsiteY580" fmla="*/ 815524 h 1032883"/>
                <a:gd name="connsiteX581" fmla="*/ 961930 w 2700845"/>
                <a:gd name="connsiteY581" fmla="*/ 843908 h 1032883"/>
                <a:gd name="connsiteX582" fmla="*/ 971074 w 2700845"/>
                <a:gd name="connsiteY582" fmla="*/ 833717 h 1032883"/>
                <a:gd name="connsiteX583" fmla="*/ 983361 w 2700845"/>
                <a:gd name="connsiteY583" fmla="*/ 842480 h 1032883"/>
                <a:gd name="connsiteX584" fmla="*/ 998791 w 2700845"/>
                <a:gd name="connsiteY584" fmla="*/ 844956 h 1032883"/>
                <a:gd name="connsiteX585" fmla="*/ 1014603 w 2700845"/>
                <a:gd name="connsiteY585" fmla="*/ 840384 h 1032883"/>
                <a:gd name="connsiteX586" fmla="*/ 1024795 w 2700845"/>
                <a:gd name="connsiteY586" fmla="*/ 848766 h 1032883"/>
                <a:gd name="connsiteX587" fmla="*/ 1034605 w 2700845"/>
                <a:gd name="connsiteY587" fmla="*/ 856862 h 1032883"/>
                <a:gd name="connsiteX588" fmla="*/ 1038034 w 2700845"/>
                <a:gd name="connsiteY588" fmla="*/ 862863 h 1032883"/>
                <a:gd name="connsiteX589" fmla="*/ 1045940 w 2700845"/>
                <a:gd name="connsiteY589" fmla="*/ 869435 h 1032883"/>
                <a:gd name="connsiteX590" fmla="*/ 1058608 w 2700845"/>
                <a:gd name="connsiteY590" fmla="*/ 867054 h 1032883"/>
                <a:gd name="connsiteX591" fmla="*/ 1064228 w 2700845"/>
                <a:gd name="connsiteY591" fmla="*/ 867530 h 1032883"/>
                <a:gd name="connsiteX592" fmla="*/ 1071753 w 2700845"/>
                <a:gd name="connsiteY592" fmla="*/ 875912 h 1032883"/>
                <a:gd name="connsiteX593" fmla="*/ 1080611 w 2700845"/>
                <a:gd name="connsiteY593" fmla="*/ 875912 h 1032883"/>
                <a:gd name="connsiteX594" fmla="*/ 1091374 w 2700845"/>
                <a:gd name="connsiteY594" fmla="*/ 871721 h 1032883"/>
                <a:gd name="connsiteX595" fmla="*/ 1105852 w 2700845"/>
                <a:gd name="connsiteY595" fmla="*/ 865149 h 1032883"/>
                <a:gd name="connsiteX596" fmla="*/ 1118044 w 2700845"/>
                <a:gd name="connsiteY596" fmla="*/ 858101 h 1032883"/>
                <a:gd name="connsiteX597" fmla="*/ 1128331 w 2700845"/>
                <a:gd name="connsiteY597" fmla="*/ 851052 h 1032883"/>
                <a:gd name="connsiteX598" fmla="*/ 1139095 w 2700845"/>
                <a:gd name="connsiteY598" fmla="*/ 846385 h 1032883"/>
                <a:gd name="connsiteX599" fmla="*/ 1150334 w 2700845"/>
                <a:gd name="connsiteY599" fmla="*/ 844480 h 1032883"/>
                <a:gd name="connsiteX600" fmla="*/ 1172337 w 2700845"/>
                <a:gd name="connsiteY600" fmla="*/ 848195 h 1032883"/>
                <a:gd name="connsiteX601" fmla="*/ 1177481 w 2700845"/>
                <a:gd name="connsiteY601" fmla="*/ 857053 h 1032883"/>
                <a:gd name="connsiteX602" fmla="*/ 1190625 w 2700845"/>
                <a:gd name="connsiteY602" fmla="*/ 862196 h 1032883"/>
                <a:gd name="connsiteX603" fmla="*/ 1203293 w 2700845"/>
                <a:gd name="connsiteY603" fmla="*/ 861244 h 1032883"/>
                <a:gd name="connsiteX604" fmla="*/ 1214533 w 2700845"/>
                <a:gd name="connsiteY604" fmla="*/ 864578 h 1032883"/>
                <a:gd name="connsiteX605" fmla="*/ 1227677 w 2700845"/>
                <a:gd name="connsiteY605" fmla="*/ 858005 h 1032883"/>
                <a:gd name="connsiteX606" fmla="*/ 1228154 w 2700845"/>
                <a:gd name="connsiteY606" fmla="*/ 848671 h 1032883"/>
                <a:gd name="connsiteX607" fmla="*/ 1222534 w 2700845"/>
                <a:gd name="connsiteY607" fmla="*/ 835622 h 1032883"/>
                <a:gd name="connsiteX608" fmla="*/ 1229106 w 2700845"/>
                <a:gd name="connsiteY608" fmla="*/ 827621 h 1032883"/>
                <a:gd name="connsiteX609" fmla="*/ 1237488 w 2700845"/>
                <a:gd name="connsiteY609" fmla="*/ 822001 h 1032883"/>
                <a:gd name="connsiteX610" fmla="*/ 1243108 w 2700845"/>
                <a:gd name="connsiteY610" fmla="*/ 816857 h 1032883"/>
                <a:gd name="connsiteX611" fmla="*/ 1254823 w 2700845"/>
                <a:gd name="connsiteY611" fmla="*/ 821525 h 1032883"/>
                <a:gd name="connsiteX612" fmla="*/ 1264634 w 2700845"/>
                <a:gd name="connsiteY612" fmla="*/ 823906 h 1032883"/>
                <a:gd name="connsiteX613" fmla="*/ 1276350 w 2700845"/>
                <a:gd name="connsiteY613" fmla="*/ 828573 h 1032883"/>
                <a:gd name="connsiteX614" fmla="*/ 1291781 w 2700845"/>
                <a:gd name="connsiteY614" fmla="*/ 833240 h 1032883"/>
                <a:gd name="connsiteX615" fmla="*/ 1293685 w 2700845"/>
                <a:gd name="connsiteY615" fmla="*/ 846766 h 1032883"/>
                <a:gd name="connsiteX616" fmla="*/ 1303496 w 2700845"/>
                <a:gd name="connsiteY616" fmla="*/ 854195 h 1032883"/>
                <a:gd name="connsiteX617" fmla="*/ 1317498 w 2700845"/>
                <a:gd name="connsiteY617" fmla="*/ 858386 h 1032883"/>
                <a:gd name="connsiteX618" fmla="*/ 1328738 w 2700845"/>
                <a:gd name="connsiteY618" fmla="*/ 852767 h 1032883"/>
                <a:gd name="connsiteX619" fmla="*/ 1343215 w 2700845"/>
                <a:gd name="connsiteY619" fmla="*/ 850862 h 1032883"/>
                <a:gd name="connsiteX620" fmla="*/ 1357693 w 2700845"/>
                <a:gd name="connsiteY620" fmla="*/ 854100 h 1032883"/>
                <a:gd name="connsiteX621" fmla="*/ 1369885 w 2700845"/>
                <a:gd name="connsiteY621" fmla="*/ 857339 h 1032883"/>
                <a:gd name="connsiteX622" fmla="*/ 1382935 w 2700845"/>
                <a:gd name="connsiteY622" fmla="*/ 863435 h 1032883"/>
                <a:gd name="connsiteX623" fmla="*/ 1391317 w 2700845"/>
                <a:gd name="connsiteY623" fmla="*/ 872293 h 1032883"/>
                <a:gd name="connsiteX624" fmla="*/ 1411414 w 2700845"/>
                <a:gd name="connsiteY624" fmla="*/ 876008 h 1032883"/>
                <a:gd name="connsiteX625" fmla="*/ 1432465 w 2700845"/>
                <a:gd name="connsiteY625" fmla="*/ 876008 h 1032883"/>
                <a:gd name="connsiteX626" fmla="*/ 1453039 w 2700845"/>
                <a:gd name="connsiteY626" fmla="*/ 870864 h 1032883"/>
                <a:gd name="connsiteX627" fmla="*/ 1465707 w 2700845"/>
                <a:gd name="connsiteY627" fmla="*/ 866197 h 1032883"/>
                <a:gd name="connsiteX628" fmla="*/ 1478375 w 2700845"/>
                <a:gd name="connsiteY628" fmla="*/ 857815 h 1032883"/>
                <a:gd name="connsiteX629" fmla="*/ 1497997 w 2700845"/>
                <a:gd name="connsiteY629" fmla="*/ 858767 h 1032883"/>
                <a:gd name="connsiteX630" fmla="*/ 1511522 w 2700845"/>
                <a:gd name="connsiteY630" fmla="*/ 861530 h 1032883"/>
                <a:gd name="connsiteX631" fmla="*/ 1526476 w 2700845"/>
                <a:gd name="connsiteY631" fmla="*/ 865244 h 1032883"/>
                <a:gd name="connsiteX632" fmla="*/ 1541907 w 2700845"/>
                <a:gd name="connsiteY632" fmla="*/ 869435 h 1032883"/>
                <a:gd name="connsiteX633" fmla="*/ 1556861 w 2700845"/>
                <a:gd name="connsiteY633" fmla="*/ 861530 h 1032883"/>
                <a:gd name="connsiteX634" fmla="*/ 1563910 w 2700845"/>
                <a:gd name="connsiteY634" fmla="*/ 854481 h 1032883"/>
                <a:gd name="connsiteX635" fmla="*/ 1571434 w 2700845"/>
                <a:gd name="connsiteY635" fmla="*/ 838098 h 1032883"/>
                <a:gd name="connsiteX636" fmla="*/ 1581245 w 2700845"/>
                <a:gd name="connsiteY636" fmla="*/ 823144 h 1032883"/>
                <a:gd name="connsiteX637" fmla="*/ 1588294 w 2700845"/>
                <a:gd name="connsiteY637" fmla="*/ 815238 h 1032883"/>
                <a:gd name="connsiteX638" fmla="*/ 1583626 w 2700845"/>
                <a:gd name="connsiteY638" fmla="*/ 803999 h 1032883"/>
                <a:gd name="connsiteX639" fmla="*/ 1582198 w 2700845"/>
                <a:gd name="connsiteY639" fmla="*/ 795617 h 1032883"/>
                <a:gd name="connsiteX640" fmla="*/ 1602296 w 2700845"/>
                <a:gd name="connsiteY640" fmla="*/ 789044 h 1032883"/>
                <a:gd name="connsiteX641" fmla="*/ 1625632 w 2700845"/>
                <a:gd name="connsiteY641" fmla="*/ 787139 h 1032883"/>
                <a:gd name="connsiteX642" fmla="*/ 1643443 w 2700845"/>
                <a:gd name="connsiteY642" fmla="*/ 789902 h 1032883"/>
                <a:gd name="connsiteX643" fmla="*/ 1662589 w 2700845"/>
                <a:gd name="connsiteY643" fmla="*/ 795521 h 1032883"/>
                <a:gd name="connsiteX644" fmla="*/ 1672876 w 2700845"/>
                <a:gd name="connsiteY644" fmla="*/ 807237 h 1032883"/>
                <a:gd name="connsiteX645" fmla="*/ 1680400 w 2700845"/>
                <a:gd name="connsiteY645" fmla="*/ 821715 h 1032883"/>
                <a:gd name="connsiteX646" fmla="*/ 1689735 w 2700845"/>
                <a:gd name="connsiteY646" fmla="*/ 840384 h 1032883"/>
                <a:gd name="connsiteX647" fmla="*/ 1697736 w 2700845"/>
                <a:gd name="connsiteY647" fmla="*/ 859529 h 1032883"/>
                <a:gd name="connsiteX648" fmla="*/ 1703832 w 2700845"/>
                <a:gd name="connsiteY648" fmla="*/ 868388 h 1032883"/>
                <a:gd name="connsiteX649" fmla="*/ 1719263 w 2700845"/>
                <a:gd name="connsiteY649" fmla="*/ 874007 h 1032883"/>
                <a:gd name="connsiteX650" fmla="*/ 1735169 w 2700845"/>
                <a:gd name="connsiteY650" fmla="*/ 881056 h 1032883"/>
                <a:gd name="connsiteX651" fmla="*/ 1746409 w 2700845"/>
                <a:gd name="connsiteY651" fmla="*/ 888581 h 1032883"/>
                <a:gd name="connsiteX652" fmla="*/ 1749647 w 2700845"/>
                <a:gd name="connsiteY652" fmla="*/ 902106 h 1032883"/>
                <a:gd name="connsiteX653" fmla="*/ 1765078 w 2700845"/>
                <a:gd name="connsiteY653" fmla="*/ 908202 h 1032883"/>
                <a:gd name="connsiteX654" fmla="*/ 1779080 w 2700845"/>
                <a:gd name="connsiteY654" fmla="*/ 904964 h 1032883"/>
                <a:gd name="connsiteX655" fmla="*/ 1794510 w 2700845"/>
                <a:gd name="connsiteY655" fmla="*/ 899344 h 1032883"/>
                <a:gd name="connsiteX656" fmla="*/ 1807178 w 2700845"/>
                <a:gd name="connsiteY656" fmla="*/ 902582 h 1032883"/>
                <a:gd name="connsiteX657" fmla="*/ 1807655 w 2700845"/>
                <a:gd name="connsiteY657" fmla="*/ 915632 h 1032883"/>
                <a:gd name="connsiteX658" fmla="*/ 1799273 w 2700845"/>
                <a:gd name="connsiteY658" fmla="*/ 935729 h 1032883"/>
                <a:gd name="connsiteX659" fmla="*/ 1789938 w 2700845"/>
                <a:gd name="connsiteY659" fmla="*/ 947921 h 1032883"/>
                <a:gd name="connsiteX660" fmla="*/ 1782413 w 2700845"/>
                <a:gd name="connsiteY660" fmla="*/ 958208 h 1032883"/>
                <a:gd name="connsiteX661" fmla="*/ 1768411 w 2700845"/>
                <a:gd name="connsiteY661" fmla="*/ 958208 h 1032883"/>
                <a:gd name="connsiteX662" fmla="*/ 1755362 w 2700845"/>
                <a:gd name="connsiteY662" fmla="*/ 964304 h 1032883"/>
                <a:gd name="connsiteX663" fmla="*/ 1752981 w 2700845"/>
                <a:gd name="connsiteY663" fmla="*/ 975544 h 1032883"/>
                <a:gd name="connsiteX664" fmla="*/ 1753933 w 2700845"/>
                <a:gd name="connsiteY664" fmla="*/ 988593 h 1032883"/>
                <a:gd name="connsiteX665" fmla="*/ 1755076 w 2700845"/>
                <a:gd name="connsiteY665" fmla="*/ 1003738 h 1032883"/>
                <a:gd name="connsiteX666" fmla="*/ 1768221 w 2700845"/>
                <a:gd name="connsiteY666" fmla="*/ 996594 h 1032883"/>
                <a:gd name="connsiteX667" fmla="*/ 1786509 w 2700845"/>
                <a:gd name="connsiteY667" fmla="*/ 1006881 h 1032883"/>
                <a:gd name="connsiteX668" fmla="*/ 1822990 w 2700845"/>
                <a:gd name="connsiteY668" fmla="*/ 984021 h 1032883"/>
                <a:gd name="connsiteX669" fmla="*/ 1848707 w 2700845"/>
                <a:gd name="connsiteY669" fmla="*/ 955446 h 1032883"/>
                <a:gd name="connsiteX670" fmla="*/ 1871853 w 2700845"/>
                <a:gd name="connsiteY670" fmla="*/ 924299 h 1032883"/>
                <a:gd name="connsiteX671" fmla="*/ 1888712 w 2700845"/>
                <a:gd name="connsiteY671" fmla="*/ 901820 h 1032883"/>
                <a:gd name="connsiteX672" fmla="*/ 1898523 w 2700845"/>
                <a:gd name="connsiteY672" fmla="*/ 885723 h 1032883"/>
                <a:gd name="connsiteX673" fmla="*/ 1905286 w 2700845"/>
                <a:gd name="connsiteY673" fmla="*/ 844099 h 1032883"/>
                <a:gd name="connsiteX674" fmla="*/ 1908334 w 2700845"/>
                <a:gd name="connsiteY674" fmla="*/ 834288 h 1032883"/>
                <a:gd name="connsiteX675" fmla="*/ 1914144 w 2700845"/>
                <a:gd name="connsiteY675" fmla="*/ 823049 h 1032883"/>
                <a:gd name="connsiteX676" fmla="*/ 1916716 w 2700845"/>
                <a:gd name="connsiteY676" fmla="*/ 812476 h 1032883"/>
                <a:gd name="connsiteX677" fmla="*/ 1915763 w 2700845"/>
                <a:gd name="connsiteY677" fmla="*/ 800570 h 1032883"/>
                <a:gd name="connsiteX678" fmla="*/ 1917668 w 2700845"/>
                <a:gd name="connsiteY678" fmla="*/ 795902 h 1032883"/>
                <a:gd name="connsiteX679" fmla="*/ 1911858 w 2700845"/>
                <a:gd name="connsiteY679" fmla="*/ 788187 h 1032883"/>
                <a:gd name="connsiteX680" fmla="*/ 1902238 w 2700845"/>
                <a:gd name="connsiteY680" fmla="*/ 780281 h 1032883"/>
                <a:gd name="connsiteX681" fmla="*/ 1889855 w 2700845"/>
                <a:gd name="connsiteY681" fmla="*/ 770947 h 1032883"/>
                <a:gd name="connsiteX682" fmla="*/ 1876330 w 2700845"/>
                <a:gd name="connsiteY682" fmla="*/ 771423 h 1032883"/>
                <a:gd name="connsiteX683" fmla="*/ 1873282 w 2700845"/>
                <a:gd name="connsiteY683" fmla="*/ 776757 h 1032883"/>
                <a:gd name="connsiteX684" fmla="*/ 1866519 w 2700845"/>
                <a:gd name="connsiteY684" fmla="*/ 782853 h 1032883"/>
                <a:gd name="connsiteX685" fmla="*/ 1857661 w 2700845"/>
                <a:gd name="connsiteY685" fmla="*/ 783520 h 1032883"/>
                <a:gd name="connsiteX686" fmla="*/ 1856994 w 2700845"/>
                <a:gd name="connsiteY686" fmla="*/ 774185 h 1032883"/>
                <a:gd name="connsiteX687" fmla="*/ 1856518 w 2700845"/>
                <a:gd name="connsiteY687" fmla="*/ 767899 h 1032883"/>
                <a:gd name="connsiteX688" fmla="*/ 1846707 w 2700845"/>
                <a:gd name="connsiteY688" fmla="*/ 779138 h 1032883"/>
                <a:gd name="connsiteX689" fmla="*/ 1844802 w 2700845"/>
                <a:gd name="connsiteY689" fmla="*/ 763041 h 1032883"/>
                <a:gd name="connsiteX690" fmla="*/ 1826800 w 2700845"/>
                <a:gd name="connsiteY690" fmla="*/ 762565 h 1032883"/>
                <a:gd name="connsiteX691" fmla="*/ 1827466 w 2700845"/>
                <a:gd name="connsiteY691" fmla="*/ 750849 h 1032883"/>
                <a:gd name="connsiteX692" fmla="*/ 1838039 w 2700845"/>
                <a:gd name="connsiteY692" fmla="*/ 741038 h 1032883"/>
                <a:gd name="connsiteX693" fmla="*/ 1858423 w 2700845"/>
                <a:gd name="connsiteY693" fmla="*/ 729132 h 1032883"/>
                <a:gd name="connsiteX694" fmla="*/ 1867090 w 2700845"/>
                <a:gd name="connsiteY694" fmla="*/ 717702 h 1032883"/>
                <a:gd name="connsiteX695" fmla="*/ 1889760 w 2700845"/>
                <a:gd name="connsiteY695" fmla="*/ 700652 h 1032883"/>
                <a:gd name="connsiteX696" fmla="*/ 1907096 w 2700845"/>
                <a:gd name="connsiteY696" fmla="*/ 682841 h 1032883"/>
                <a:gd name="connsiteX697" fmla="*/ 1924622 w 2700845"/>
                <a:gd name="connsiteY697" fmla="*/ 668077 h 1032883"/>
                <a:gd name="connsiteX698" fmla="*/ 1954339 w 2700845"/>
                <a:gd name="connsiteY698" fmla="*/ 652646 h 1032883"/>
                <a:gd name="connsiteX699" fmla="*/ 1988725 w 2700845"/>
                <a:gd name="connsiteY699" fmla="*/ 656837 h 1032883"/>
                <a:gd name="connsiteX700" fmla="*/ 1996916 w 2700845"/>
                <a:gd name="connsiteY700" fmla="*/ 656647 h 1032883"/>
                <a:gd name="connsiteX701" fmla="*/ 2011680 w 2700845"/>
                <a:gd name="connsiteY701" fmla="*/ 656361 h 1032883"/>
                <a:gd name="connsiteX702" fmla="*/ 2026920 w 2700845"/>
                <a:gd name="connsiteY702" fmla="*/ 654266 h 1032883"/>
                <a:gd name="connsiteX703" fmla="*/ 2039969 w 2700845"/>
                <a:gd name="connsiteY703" fmla="*/ 650551 h 1032883"/>
                <a:gd name="connsiteX704" fmla="*/ 2062163 w 2700845"/>
                <a:gd name="connsiteY704" fmla="*/ 647979 h 1032883"/>
                <a:gd name="connsiteX705" fmla="*/ 2074069 w 2700845"/>
                <a:gd name="connsiteY705" fmla="*/ 650360 h 1032883"/>
                <a:gd name="connsiteX706" fmla="*/ 2085022 w 2700845"/>
                <a:gd name="connsiteY706" fmla="*/ 655980 h 1032883"/>
                <a:gd name="connsiteX707" fmla="*/ 2082260 w 2700845"/>
                <a:gd name="connsiteY707" fmla="*/ 660933 h 1032883"/>
                <a:gd name="connsiteX708" fmla="*/ 2077117 w 2700845"/>
                <a:gd name="connsiteY708" fmla="*/ 666362 h 1032883"/>
                <a:gd name="connsiteX709" fmla="*/ 2093023 w 2700845"/>
                <a:gd name="connsiteY709" fmla="*/ 663981 h 1032883"/>
                <a:gd name="connsiteX710" fmla="*/ 2109597 w 2700845"/>
                <a:gd name="connsiteY710" fmla="*/ 661219 h 1032883"/>
                <a:gd name="connsiteX711" fmla="*/ 2120836 w 2700845"/>
                <a:gd name="connsiteY711" fmla="*/ 661028 h 1032883"/>
                <a:gd name="connsiteX712" fmla="*/ 2137220 w 2700845"/>
                <a:gd name="connsiteY712" fmla="*/ 657028 h 1032883"/>
                <a:gd name="connsiteX713" fmla="*/ 2130933 w 2700845"/>
                <a:gd name="connsiteY713" fmla="*/ 652075 h 1032883"/>
                <a:gd name="connsiteX714" fmla="*/ 2129790 w 2700845"/>
                <a:gd name="connsiteY714" fmla="*/ 638740 h 1032883"/>
                <a:gd name="connsiteX715" fmla="*/ 2152936 w 2700845"/>
                <a:gd name="connsiteY715" fmla="*/ 618166 h 1032883"/>
                <a:gd name="connsiteX716" fmla="*/ 2164652 w 2700845"/>
                <a:gd name="connsiteY716" fmla="*/ 611403 h 1032883"/>
                <a:gd name="connsiteX717" fmla="*/ 2173034 w 2700845"/>
                <a:gd name="connsiteY717" fmla="*/ 596925 h 1032883"/>
                <a:gd name="connsiteX718" fmla="*/ 2199037 w 2700845"/>
                <a:gd name="connsiteY718" fmla="*/ 594544 h 1032883"/>
                <a:gd name="connsiteX719" fmla="*/ 2209609 w 2700845"/>
                <a:gd name="connsiteY719" fmla="*/ 599021 h 1032883"/>
                <a:gd name="connsiteX720" fmla="*/ 2221040 w 2700845"/>
                <a:gd name="connsiteY720" fmla="*/ 594544 h 1032883"/>
                <a:gd name="connsiteX721" fmla="*/ 2213324 w 2700845"/>
                <a:gd name="connsiteY721" fmla="*/ 609308 h 1032883"/>
                <a:gd name="connsiteX722" fmla="*/ 2222183 w 2700845"/>
                <a:gd name="connsiteY722" fmla="*/ 615404 h 1032883"/>
                <a:gd name="connsiteX723" fmla="*/ 2217991 w 2700845"/>
                <a:gd name="connsiteY723" fmla="*/ 621976 h 1032883"/>
                <a:gd name="connsiteX724" fmla="*/ 2237137 w 2700845"/>
                <a:gd name="connsiteY724" fmla="*/ 613594 h 1032883"/>
                <a:gd name="connsiteX725" fmla="*/ 2263331 w 2700845"/>
                <a:gd name="connsiteY725" fmla="*/ 601211 h 1032883"/>
                <a:gd name="connsiteX726" fmla="*/ 2266569 w 2700845"/>
                <a:gd name="connsiteY726" fmla="*/ 585781 h 1032883"/>
                <a:gd name="connsiteX727" fmla="*/ 2293715 w 2700845"/>
                <a:gd name="connsiteY727" fmla="*/ 576161 h 1032883"/>
                <a:gd name="connsiteX728" fmla="*/ 2293429 w 2700845"/>
                <a:gd name="connsiteY728" fmla="*/ 579875 h 1032883"/>
                <a:gd name="connsiteX729" fmla="*/ 2281523 w 2700845"/>
                <a:gd name="connsiteY729" fmla="*/ 591782 h 1032883"/>
                <a:gd name="connsiteX730" fmla="*/ 2278952 w 2700845"/>
                <a:gd name="connsiteY730" fmla="*/ 605402 h 1032883"/>
                <a:gd name="connsiteX731" fmla="*/ 2274284 w 2700845"/>
                <a:gd name="connsiteY731" fmla="*/ 612451 h 1032883"/>
                <a:gd name="connsiteX732" fmla="*/ 2269617 w 2700845"/>
                <a:gd name="connsiteY732" fmla="*/ 619690 h 1032883"/>
                <a:gd name="connsiteX733" fmla="*/ 2248852 w 2700845"/>
                <a:gd name="connsiteY733" fmla="*/ 628834 h 1032883"/>
                <a:gd name="connsiteX734" fmla="*/ 2235994 w 2700845"/>
                <a:gd name="connsiteY734" fmla="*/ 643121 h 1032883"/>
                <a:gd name="connsiteX735" fmla="*/ 2206752 w 2700845"/>
                <a:gd name="connsiteY735" fmla="*/ 670077 h 1032883"/>
                <a:gd name="connsiteX736" fmla="*/ 2180749 w 2700845"/>
                <a:gd name="connsiteY736" fmla="*/ 687889 h 1032883"/>
                <a:gd name="connsiteX737" fmla="*/ 2165985 w 2700845"/>
                <a:gd name="connsiteY737" fmla="*/ 690937 h 1032883"/>
                <a:gd name="connsiteX738" fmla="*/ 2160651 w 2700845"/>
                <a:gd name="connsiteY738" fmla="*/ 710082 h 1032883"/>
                <a:gd name="connsiteX739" fmla="*/ 2146173 w 2700845"/>
                <a:gd name="connsiteY739" fmla="*/ 746372 h 1032883"/>
                <a:gd name="connsiteX740" fmla="*/ 2154841 w 2700845"/>
                <a:gd name="connsiteY740" fmla="*/ 804856 h 1032883"/>
                <a:gd name="connsiteX741" fmla="*/ 2159794 w 2700845"/>
                <a:gd name="connsiteY741" fmla="*/ 831716 h 1032883"/>
                <a:gd name="connsiteX742" fmla="*/ 2163985 w 2700845"/>
                <a:gd name="connsiteY742" fmla="*/ 843146 h 1032883"/>
                <a:gd name="connsiteX743" fmla="*/ 2180558 w 2700845"/>
                <a:gd name="connsiteY743" fmla="*/ 828859 h 1032883"/>
                <a:gd name="connsiteX744" fmla="*/ 2188559 w 2700845"/>
                <a:gd name="connsiteY744" fmla="*/ 819715 h 1032883"/>
                <a:gd name="connsiteX745" fmla="*/ 2192084 w 2700845"/>
                <a:gd name="connsiteY745" fmla="*/ 803618 h 1032883"/>
                <a:gd name="connsiteX746" fmla="*/ 2202846 w 2700845"/>
                <a:gd name="connsiteY746" fmla="*/ 796379 h 1032883"/>
                <a:gd name="connsiteX747" fmla="*/ 2214563 w 2700845"/>
                <a:gd name="connsiteY747" fmla="*/ 793997 h 1032883"/>
                <a:gd name="connsiteX748" fmla="*/ 2213134 w 2700845"/>
                <a:gd name="connsiteY748" fmla="*/ 780662 h 1032883"/>
                <a:gd name="connsiteX749" fmla="*/ 2228374 w 2700845"/>
                <a:gd name="connsiteY749" fmla="*/ 766184 h 1032883"/>
                <a:gd name="connsiteX750" fmla="*/ 2247329 w 2700845"/>
                <a:gd name="connsiteY750" fmla="*/ 762946 h 1032883"/>
                <a:gd name="connsiteX751" fmla="*/ 2244566 w 2700845"/>
                <a:gd name="connsiteY751" fmla="*/ 747325 h 1032883"/>
                <a:gd name="connsiteX752" fmla="*/ 2255806 w 2700845"/>
                <a:gd name="connsiteY752" fmla="*/ 728180 h 1032883"/>
                <a:gd name="connsiteX753" fmla="*/ 2267998 w 2700845"/>
                <a:gd name="connsiteY753" fmla="*/ 727513 h 1032883"/>
                <a:gd name="connsiteX754" fmla="*/ 2260473 w 2700845"/>
                <a:gd name="connsiteY754" fmla="*/ 717035 h 1032883"/>
                <a:gd name="connsiteX755" fmla="*/ 2263711 w 2700845"/>
                <a:gd name="connsiteY755" fmla="*/ 699224 h 1032883"/>
                <a:gd name="connsiteX756" fmla="*/ 2263235 w 2700845"/>
                <a:gd name="connsiteY756" fmla="*/ 690842 h 1032883"/>
                <a:gd name="connsiteX757" fmla="*/ 2253139 w 2700845"/>
                <a:gd name="connsiteY757" fmla="*/ 691508 h 1032883"/>
                <a:gd name="connsiteX758" fmla="*/ 2251234 w 2700845"/>
                <a:gd name="connsiteY758" fmla="*/ 675125 h 1032883"/>
                <a:gd name="connsiteX759" fmla="*/ 2264569 w 2700845"/>
                <a:gd name="connsiteY759" fmla="*/ 661124 h 1032883"/>
                <a:gd name="connsiteX760" fmla="*/ 2276475 w 2700845"/>
                <a:gd name="connsiteY760" fmla="*/ 641216 h 1032883"/>
                <a:gd name="connsiteX761" fmla="*/ 2290286 w 2700845"/>
                <a:gd name="connsiteY761" fmla="*/ 640550 h 1032883"/>
                <a:gd name="connsiteX762" fmla="*/ 2296382 w 2700845"/>
                <a:gd name="connsiteY762" fmla="*/ 643312 h 1032883"/>
                <a:gd name="connsiteX763" fmla="*/ 2312289 w 2700845"/>
                <a:gd name="connsiteY763" fmla="*/ 628167 h 1032883"/>
                <a:gd name="connsiteX764" fmla="*/ 2315527 w 2700845"/>
                <a:gd name="connsiteY764" fmla="*/ 641978 h 1032883"/>
                <a:gd name="connsiteX765" fmla="*/ 2330291 w 2700845"/>
                <a:gd name="connsiteY765" fmla="*/ 633596 h 1032883"/>
                <a:gd name="connsiteX766" fmla="*/ 2369820 w 2700845"/>
                <a:gd name="connsiteY766" fmla="*/ 630548 h 1032883"/>
                <a:gd name="connsiteX767" fmla="*/ 2381536 w 2700845"/>
                <a:gd name="connsiteY767" fmla="*/ 640645 h 1032883"/>
                <a:gd name="connsiteX768" fmla="*/ 2388108 w 2700845"/>
                <a:gd name="connsiteY768" fmla="*/ 631310 h 1032883"/>
                <a:gd name="connsiteX769" fmla="*/ 2411063 w 2700845"/>
                <a:gd name="connsiteY769" fmla="*/ 618452 h 1032883"/>
                <a:gd name="connsiteX770" fmla="*/ 2420398 w 2700845"/>
                <a:gd name="connsiteY770" fmla="*/ 612165 h 1032883"/>
                <a:gd name="connsiteX771" fmla="*/ 2429542 w 2700845"/>
                <a:gd name="connsiteY771" fmla="*/ 606069 h 1032883"/>
                <a:gd name="connsiteX772" fmla="*/ 2456212 w 2700845"/>
                <a:gd name="connsiteY772" fmla="*/ 594163 h 1032883"/>
                <a:gd name="connsiteX773" fmla="*/ 2489169 w 2700845"/>
                <a:gd name="connsiteY773" fmla="*/ 578066 h 1032883"/>
                <a:gd name="connsiteX774" fmla="*/ 2495455 w 2700845"/>
                <a:gd name="connsiteY774" fmla="*/ 576637 h 1032883"/>
                <a:gd name="connsiteX775" fmla="*/ 2509456 w 2700845"/>
                <a:gd name="connsiteY775" fmla="*/ 580161 h 1032883"/>
                <a:gd name="connsiteX776" fmla="*/ 2526792 w 2700845"/>
                <a:gd name="connsiteY776" fmla="*/ 578732 h 1032883"/>
                <a:gd name="connsiteX777" fmla="*/ 2526316 w 2700845"/>
                <a:gd name="connsiteY777" fmla="*/ 565874 h 1032883"/>
                <a:gd name="connsiteX778" fmla="*/ 2517171 w 2700845"/>
                <a:gd name="connsiteY778" fmla="*/ 551396 h 1032883"/>
                <a:gd name="connsiteX779" fmla="*/ 2506409 w 2700845"/>
                <a:gd name="connsiteY779" fmla="*/ 535965 h 1032883"/>
                <a:gd name="connsiteX780" fmla="*/ 2497074 w 2700845"/>
                <a:gd name="connsiteY780" fmla="*/ 530155 h 1032883"/>
                <a:gd name="connsiteX781" fmla="*/ 2492121 w 2700845"/>
                <a:gd name="connsiteY781" fmla="*/ 524726 h 1032883"/>
                <a:gd name="connsiteX782" fmla="*/ 2478786 w 2700845"/>
                <a:gd name="connsiteY782" fmla="*/ 521963 h 1032883"/>
                <a:gd name="connsiteX783" fmla="*/ 2494407 w 2700845"/>
                <a:gd name="connsiteY783" fmla="*/ 517487 h 1032883"/>
                <a:gd name="connsiteX784" fmla="*/ 2502789 w 2700845"/>
                <a:gd name="connsiteY784" fmla="*/ 525202 h 1032883"/>
                <a:gd name="connsiteX785" fmla="*/ 2520791 w 2700845"/>
                <a:gd name="connsiteY785" fmla="*/ 524059 h 1032883"/>
                <a:gd name="connsiteX786" fmla="*/ 2541841 w 2700845"/>
                <a:gd name="connsiteY786" fmla="*/ 513296 h 1032883"/>
                <a:gd name="connsiteX787" fmla="*/ 2546319 w 2700845"/>
                <a:gd name="connsiteY787" fmla="*/ 505104 h 1032883"/>
                <a:gd name="connsiteX788" fmla="*/ 2543461 w 2700845"/>
                <a:gd name="connsiteY788" fmla="*/ 495770 h 1032883"/>
                <a:gd name="connsiteX789" fmla="*/ 2544604 w 2700845"/>
                <a:gd name="connsiteY789" fmla="*/ 488054 h 1032883"/>
                <a:gd name="connsiteX790" fmla="*/ 2550414 w 2700845"/>
                <a:gd name="connsiteY790" fmla="*/ 482911 h 1032883"/>
                <a:gd name="connsiteX791" fmla="*/ 2558796 w 2700845"/>
                <a:gd name="connsiteY791" fmla="*/ 482435 h 1032883"/>
                <a:gd name="connsiteX792" fmla="*/ 2556700 w 2700845"/>
                <a:gd name="connsiteY792" fmla="*/ 490817 h 1032883"/>
                <a:gd name="connsiteX793" fmla="*/ 2562320 w 2700845"/>
                <a:gd name="connsiteY793" fmla="*/ 501580 h 1032883"/>
                <a:gd name="connsiteX794" fmla="*/ 2578703 w 2700845"/>
                <a:gd name="connsiteY794" fmla="*/ 502056 h 1032883"/>
                <a:gd name="connsiteX795" fmla="*/ 2603469 w 2700845"/>
                <a:gd name="connsiteY795" fmla="*/ 510248 h 1032883"/>
                <a:gd name="connsiteX796" fmla="*/ 2614708 w 2700845"/>
                <a:gd name="connsiteY796" fmla="*/ 523868 h 1032883"/>
                <a:gd name="connsiteX797" fmla="*/ 2630424 w 2700845"/>
                <a:gd name="connsiteY797" fmla="*/ 529488 h 1032883"/>
                <a:gd name="connsiteX798" fmla="*/ 2638806 w 2700845"/>
                <a:gd name="connsiteY798" fmla="*/ 533965 h 1032883"/>
                <a:gd name="connsiteX799" fmla="*/ 2648426 w 2700845"/>
                <a:gd name="connsiteY799" fmla="*/ 534917 h 1032883"/>
                <a:gd name="connsiteX800" fmla="*/ 2657094 w 2700845"/>
                <a:gd name="connsiteY800" fmla="*/ 533012 h 1032883"/>
                <a:gd name="connsiteX801" fmla="*/ 2650045 w 2700845"/>
                <a:gd name="connsiteY801" fmla="*/ 524345 h 1032883"/>
                <a:gd name="connsiteX802" fmla="*/ 2657761 w 2700845"/>
                <a:gd name="connsiteY802" fmla="*/ 526250 h 1032883"/>
                <a:gd name="connsiteX803" fmla="*/ 2659380 w 2700845"/>
                <a:gd name="connsiteY803" fmla="*/ 518534 h 1032883"/>
                <a:gd name="connsiteX804" fmla="*/ 2656999 w 2700845"/>
                <a:gd name="connsiteY804" fmla="*/ 502913 h 1032883"/>
                <a:gd name="connsiteX805" fmla="*/ 2661952 w 2700845"/>
                <a:gd name="connsiteY805" fmla="*/ 501008 h 1032883"/>
                <a:gd name="connsiteX806" fmla="*/ 2679763 w 2700845"/>
                <a:gd name="connsiteY806" fmla="*/ 504723 h 1032883"/>
                <a:gd name="connsiteX807" fmla="*/ 2676049 w 2700845"/>
                <a:gd name="connsiteY807" fmla="*/ 500246 h 1032883"/>
                <a:gd name="connsiteX808" fmla="*/ 2679573 w 2700845"/>
                <a:gd name="connsiteY808" fmla="*/ 498818 h 1032883"/>
                <a:gd name="connsiteX809" fmla="*/ 2688241 w 2700845"/>
                <a:gd name="connsiteY809" fmla="*/ 499770 h 1032883"/>
                <a:gd name="connsiteX810" fmla="*/ 2696432 w 2700845"/>
                <a:gd name="connsiteY810" fmla="*/ 491102 h 1032883"/>
                <a:gd name="connsiteX811" fmla="*/ 2698052 w 2700845"/>
                <a:gd name="connsiteY811" fmla="*/ 486626 h 1032883"/>
                <a:gd name="connsiteX812" fmla="*/ 1393698 w 2700845"/>
                <a:gd name="connsiteY812" fmla="*/ 793521 h 1032883"/>
                <a:gd name="connsiteX813" fmla="*/ 1353693 w 2700845"/>
                <a:gd name="connsiteY813" fmla="*/ 818096 h 1032883"/>
                <a:gd name="connsiteX814" fmla="*/ 1318641 w 2700845"/>
                <a:gd name="connsiteY814" fmla="*/ 828573 h 1032883"/>
                <a:gd name="connsiteX815" fmla="*/ 1348835 w 2700845"/>
                <a:gd name="connsiteY815" fmla="*/ 809618 h 1032883"/>
                <a:gd name="connsiteX816" fmla="*/ 1390936 w 2700845"/>
                <a:gd name="connsiteY816" fmla="*/ 769613 h 1032883"/>
                <a:gd name="connsiteX817" fmla="*/ 1411319 w 2700845"/>
                <a:gd name="connsiteY817" fmla="*/ 737324 h 1032883"/>
                <a:gd name="connsiteX818" fmla="*/ 1393698 w 2700845"/>
                <a:gd name="connsiteY818" fmla="*/ 793521 h 1032883"/>
                <a:gd name="connsiteX819" fmla="*/ 1453134 w 2700845"/>
                <a:gd name="connsiteY819" fmla="*/ 244119 h 1032883"/>
                <a:gd name="connsiteX820" fmla="*/ 1443799 w 2700845"/>
                <a:gd name="connsiteY820" fmla="*/ 251644 h 1032883"/>
                <a:gd name="connsiteX821" fmla="*/ 1472374 w 2700845"/>
                <a:gd name="connsiteY821" fmla="*/ 246977 h 1032883"/>
                <a:gd name="connsiteX822" fmla="*/ 1453134 w 2700845"/>
                <a:gd name="connsiteY822" fmla="*/ 244119 h 1032883"/>
                <a:gd name="connsiteX823" fmla="*/ 601313 w 2700845"/>
                <a:gd name="connsiteY823" fmla="*/ 13043 h 1032883"/>
                <a:gd name="connsiteX824" fmla="*/ 616744 w 2700845"/>
                <a:gd name="connsiteY824" fmla="*/ 6947 h 1032883"/>
                <a:gd name="connsiteX825" fmla="*/ 630269 w 2700845"/>
                <a:gd name="connsiteY825" fmla="*/ 2756 h 1032883"/>
                <a:gd name="connsiteX826" fmla="*/ 602171 w 2700845"/>
                <a:gd name="connsiteY826" fmla="*/ 3708 h 1032883"/>
                <a:gd name="connsiteX827" fmla="*/ 580644 w 2700845"/>
                <a:gd name="connsiteY827" fmla="*/ 7423 h 1032883"/>
                <a:gd name="connsiteX828" fmla="*/ 601313 w 2700845"/>
                <a:gd name="connsiteY828" fmla="*/ 13043 h 1032883"/>
                <a:gd name="connsiteX829" fmla="*/ 543306 w 2700845"/>
                <a:gd name="connsiteY829" fmla="*/ 44380 h 1032883"/>
                <a:gd name="connsiteX830" fmla="*/ 523684 w 2700845"/>
                <a:gd name="connsiteY830" fmla="*/ 46666 h 1032883"/>
                <a:gd name="connsiteX831" fmla="*/ 543306 w 2700845"/>
                <a:gd name="connsiteY831" fmla="*/ 44380 h 1032883"/>
                <a:gd name="connsiteX832" fmla="*/ 603694 w 2700845"/>
                <a:gd name="connsiteY832" fmla="*/ 38284 h 1032883"/>
                <a:gd name="connsiteX833" fmla="*/ 591979 w 2700845"/>
                <a:gd name="connsiteY833" fmla="*/ 42475 h 1032883"/>
                <a:gd name="connsiteX834" fmla="*/ 582644 w 2700845"/>
                <a:gd name="connsiteY834" fmla="*/ 51809 h 1032883"/>
                <a:gd name="connsiteX835" fmla="*/ 617220 w 2700845"/>
                <a:gd name="connsiteY835" fmla="*/ 49047 h 1032883"/>
                <a:gd name="connsiteX836" fmla="*/ 634079 w 2700845"/>
                <a:gd name="connsiteY836" fmla="*/ 42475 h 1032883"/>
                <a:gd name="connsiteX837" fmla="*/ 603694 w 2700845"/>
                <a:gd name="connsiteY837" fmla="*/ 38284 h 1032883"/>
                <a:gd name="connsiteX838" fmla="*/ 683705 w 2700845"/>
                <a:gd name="connsiteY838" fmla="*/ 29426 h 1032883"/>
                <a:gd name="connsiteX839" fmla="*/ 676656 w 2700845"/>
                <a:gd name="connsiteY839" fmla="*/ 21044 h 1032883"/>
                <a:gd name="connsiteX840" fmla="*/ 650938 w 2700845"/>
                <a:gd name="connsiteY840" fmla="*/ 20567 h 1032883"/>
                <a:gd name="connsiteX841" fmla="*/ 638747 w 2700845"/>
                <a:gd name="connsiteY841" fmla="*/ 35045 h 1032883"/>
                <a:gd name="connsiteX842" fmla="*/ 683705 w 2700845"/>
                <a:gd name="connsiteY842" fmla="*/ 29426 h 1032883"/>
                <a:gd name="connsiteX843" fmla="*/ 609314 w 2700845"/>
                <a:gd name="connsiteY843" fmla="*/ 21901 h 1032883"/>
                <a:gd name="connsiteX844" fmla="*/ 582168 w 2700845"/>
                <a:gd name="connsiteY844" fmla="*/ 14852 h 1032883"/>
                <a:gd name="connsiteX845" fmla="*/ 570929 w 2700845"/>
                <a:gd name="connsiteY845" fmla="*/ 17138 h 1032883"/>
                <a:gd name="connsiteX846" fmla="*/ 554069 w 2700845"/>
                <a:gd name="connsiteY846" fmla="*/ 26949 h 1032883"/>
                <a:gd name="connsiteX847" fmla="*/ 609314 w 2700845"/>
                <a:gd name="connsiteY847" fmla="*/ 21901 h 1032883"/>
                <a:gd name="connsiteX848" fmla="*/ 539591 w 2700845"/>
                <a:gd name="connsiteY848" fmla="*/ 281552 h 1032883"/>
                <a:gd name="connsiteX849" fmla="*/ 528352 w 2700845"/>
                <a:gd name="connsiteY849" fmla="*/ 289458 h 1032883"/>
                <a:gd name="connsiteX850" fmla="*/ 533495 w 2700845"/>
                <a:gd name="connsiteY850" fmla="*/ 300221 h 1032883"/>
                <a:gd name="connsiteX851" fmla="*/ 524161 w 2700845"/>
                <a:gd name="connsiteY851" fmla="*/ 309556 h 1032883"/>
                <a:gd name="connsiteX852" fmla="*/ 504539 w 2700845"/>
                <a:gd name="connsiteY852" fmla="*/ 319843 h 1032883"/>
                <a:gd name="connsiteX853" fmla="*/ 520446 w 2700845"/>
                <a:gd name="connsiteY853" fmla="*/ 329177 h 1032883"/>
                <a:gd name="connsiteX854" fmla="*/ 523208 w 2700845"/>
                <a:gd name="connsiteY854" fmla="*/ 340893 h 1032883"/>
                <a:gd name="connsiteX855" fmla="*/ 529304 w 2700845"/>
                <a:gd name="connsiteY855" fmla="*/ 335750 h 1032883"/>
                <a:gd name="connsiteX856" fmla="*/ 541972 w 2700845"/>
                <a:gd name="connsiteY856" fmla="*/ 344608 h 1032883"/>
                <a:gd name="connsiteX857" fmla="*/ 562070 w 2700845"/>
                <a:gd name="connsiteY857" fmla="*/ 355847 h 1032883"/>
                <a:gd name="connsiteX858" fmla="*/ 603218 w 2700845"/>
                <a:gd name="connsiteY858" fmla="*/ 355847 h 1032883"/>
                <a:gd name="connsiteX859" fmla="*/ 581692 w 2700845"/>
                <a:gd name="connsiteY859" fmla="*/ 336702 h 1032883"/>
                <a:gd name="connsiteX860" fmla="*/ 576072 w 2700845"/>
                <a:gd name="connsiteY860" fmla="*/ 302603 h 1032883"/>
                <a:gd name="connsiteX861" fmla="*/ 588740 w 2700845"/>
                <a:gd name="connsiteY861" fmla="*/ 284315 h 1032883"/>
                <a:gd name="connsiteX862" fmla="*/ 602742 w 2700845"/>
                <a:gd name="connsiteY862" fmla="*/ 267932 h 1032883"/>
                <a:gd name="connsiteX863" fmla="*/ 611124 w 2700845"/>
                <a:gd name="connsiteY863" fmla="*/ 257168 h 1032883"/>
                <a:gd name="connsiteX864" fmla="*/ 620935 w 2700845"/>
                <a:gd name="connsiteY864" fmla="*/ 241738 h 1032883"/>
                <a:gd name="connsiteX865" fmla="*/ 635889 w 2700845"/>
                <a:gd name="connsiteY865" fmla="*/ 236594 h 1032883"/>
                <a:gd name="connsiteX866" fmla="*/ 656939 w 2700845"/>
                <a:gd name="connsiteY866" fmla="*/ 226784 h 1032883"/>
                <a:gd name="connsiteX867" fmla="*/ 744855 w 2700845"/>
                <a:gd name="connsiteY867" fmla="*/ 193541 h 1032883"/>
                <a:gd name="connsiteX868" fmla="*/ 785527 w 2700845"/>
                <a:gd name="connsiteY868" fmla="*/ 165443 h 1032883"/>
                <a:gd name="connsiteX869" fmla="*/ 736854 w 2700845"/>
                <a:gd name="connsiteY869" fmla="*/ 174777 h 1032883"/>
                <a:gd name="connsiteX870" fmla="*/ 711136 w 2700845"/>
                <a:gd name="connsiteY870" fmla="*/ 180873 h 1032883"/>
                <a:gd name="connsiteX871" fmla="*/ 679799 w 2700845"/>
                <a:gd name="connsiteY871" fmla="*/ 183635 h 1032883"/>
                <a:gd name="connsiteX872" fmla="*/ 656368 w 2700845"/>
                <a:gd name="connsiteY872" fmla="*/ 189255 h 1032883"/>
                <a:gd name="connsiteX873" fmla="*/ 636746 w 2700845"/>
                <a:gd name="connsiteY873" fmla="*/ 194875 h 1032883"/>
                <a:gd name="connsiteX874" fmla="*/ 616172 w 2700845"/>
                <a:gd name="connsiteY874" fmla="*/ 203733 h 1032883"/>
                <a:gd name="connsiteX875" fmla="*/ 603980 w 2700845"/>
                <a:gd name="connsiteY875" fmla="*/ 211258 h 1032883"/>
                <a:gd name="connsiteX876" fmla="*/ 590359 w 2700845"/>
                <a:gd name="connsiteY876" fmla="*/ 215925 h 1032883"/>
                <a:gd name="connsiteX877" fmla="*/ 586645 w 2700845"/>
                <a:gd name="connsiteY877" fmla="*/ 226688 h 1032883"/>
                <a:gd name="connsiteX878" fmla="*/ 577786 w 2700845"/>
                <a:gd name="connsiteY878" fmla="*/ 236975 h 1032883"/>
                <a:gd name="connsiteX879" fmla="*/ 573119 w 2700845"/>
                <a:gd name="connsiteY879" fmla="*/ 247262 h 1032883"/>
                <a:gd name="connsiteX880" fmla="*/ 559594 w 2700845"/>
                <a:gd name="connsiteY880" fmla="*/ 254311 h 1032883"/>
                <a:gd name="connsiteX881" fmla="*/ 557689 w 2700845"/>
                <a:gd name="connsiteY881" fmla="*/ 265550 h 1032883"/>
                <a:gd name="connsiteX882" fmla="*/ 553498 w 2700845"/>
                <a:gd name="connsiteY882" fmla="*/ 274409 h 1032883"/>
                <a:gd name="connsiteX883" fmla="*/ 539591 w 2700845"/>
                <a:gd name="connsiteY883" fmla="*/ 281552 h 103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</a:cxnLst>
              <a:rect l="l" t="t" r="r" b="b"/>
              <a:pathLst>
                <a:path w="2700845" h="1032883">
                  <a:moveTo>
                    <a:pt x="40957" y="747515"/>
                  </a:moveTo>
                  <a:cubicBezTo>
                    <a:pt x="38862" y="748563"/>
                    <a:pt x="33242" y="746468"/>
                    <a:pt x="31528" y="743991"/>
                  </a:cubicBezTo>
                  <a:cubicBezTo>
                    <a:pt x="30099" y="741991"/>
                    <a:pt x="25813" y="742753"/>
                    <a:pt x="21907" y="743134"/>
                  </a:cubicBezTo>
                  <a:cubicBezTo>
                    <a:pt x="22765" y="743610"/>
                    <a:pt x="23717" y="744372"/>
                    <a:pt x="24384" y="745515"/>
                  </a:cubicBezTo>
                  <a:cubicBezTo>
                    <a:pt x="26479" y="749230"/>
                    <a:pt x="16002" y="749706"/>
                    <a:pt x="19240" y="754183"/>
                  </a:cubicBezTo>
                  <a:cubicBezTo>
                    <a:pt x="22479" y="758660"/>
                    <a:pt x="11716" y="758850"/>
                    <a:pt x="11716" y="754183"/>
                  </a:cubicBezTo>
                  <a:cubicBezTo>
                    <a:pt x="11716" y="749516"/>
                    <a:pt x="476" y="751802"/>
                    <a:pt x="952" y="754850"/>
                  </a:cubicBezTo>
                  <a:cubicBezTo>
                    <a:pt x="1143" y="755993"/>
                    <a:pt x="762" y="757326"/>
                    <a:pt x="0" y="758564"/>
                  </a:cubicBezTo>
                  <a:cubicBezTo>
                    <a:pt x="3048" y="759612"/>
                    <a:pt x="6572" y="760946"/>
                    <a:pt x="8001" y="761517"/>
                  </a:cubicBezTo>
                  <a:cubicBezTo>
                    <a:pt x="10096" y="762374"/>
                    <a:pt x="38195" y="765327"/>
                    <a:pt x="49149" y="763232"/>
                  </a:cubicBezTo>
                  <a:cubicBezTo>
                    <a:pt x="48577" y="761136"/>
                    <a:pt x="49721" y="755040"/>
                    <a:pt x="49721" y="752754"/>
                  </a:cubicBezTo>
                  <a:cubicBezTo>
                    <a:pt x="49721" y="749992"/>
                    <a:pt x="43053" y="746468"/>
                    <a:pt x="40957" y="747515"/>
                  </a:cubicBezTo>
                  <a:close/>
                  <a:moveTo>
                    <a:pt x="717804" y="27044"/>
                  </a:moveTo>
                  <a:cubicBezTo>
                    <a:pt x="735521" y="25139"/>
                    <a:pt x="735139" y="15329"/>
                    <a:pt x="725710" y="13519"/>
                  </a:cubicBezTo>
                  <a:cubicBezTo>
                    <a:pt x="716375" y="11614"/>
                    <a:pt x="714947" y="19139"/>
                    <a:pt x="710279" y="18662"/>
                  </a:cubicBezTo>
                  <a:cubicBezTo>
                    <a:pt x="705612" y="18186"/>
                    <a:pt x="687896" y="21615"/>
                    <a:pt x="691610" y="25711"/>
                  </a:cubicBezTo>
                  <a:cubicBezTo>
                    <a:pt x="695801" y="30378"/>
                    <a:pt x="708946" y="27997"/>
                    <a:pt x="717804" y="27044"/>
                  </a:cubicBezTo>
                  <a:close/>
                  <a:moveTo>
                    <a:pt x="808101" y="287172"/>
                  </a:moveTo>
                  <a:cubicBezTo>
                    <a:pt x="814197" y="288125"/>
                    <a:pt x="830580" y="284791"/>
                    <a:pt x="832390" y="281552"/>
                  </a:cubicBezTo>
                  <a:cubicBezTo>
                    <a:pt x="834295" y="278314"/>
                    <a:pt x="825817" y="274504"/>
                    <a:pt x="815054" y="274504"/>
                  </a:cubicBezTo>
                  <a:cubicBezTo>
                    <a:pt x="804386" y="274504"/>
                    <a:pt x="802862" y="286315"/>
                    <a:pt x="808101" y="287172"/>
                  </a:cubicBezTo>
                  <a:close/>
                  <a:moveTo>
                    <a:pt x="1178528" y="61239"/>
                  </a:moveTo>
                  <a:cubicBezTo>
                    <a:pt x="1178528" y="66383"/>
                    <a:pt x="1163479" y="71526"/>
                    <a:pt x="1167765" y="75241"/>
                  </a:cubicBezTo>
                  <a:cubicBezTo>
                    <a:pt x="1171480" y="78479"/>
                    <a:pt x="1174814" y="77622"/>
                    <a:pt x="1179481" y="78479"/>
                  </a:cubicBezTo>
                  <a:cubicBezTo>
                    <a:pt x="1184148" y="79432"/>
                    <a:pt x="1186529" y="91148"/>
                    <a:pt x="1194911" y="89243"/>
                  </a:cubicBezTo>
                  <a:cubicBezTo>
                    <a:pt x="1203389" y="87338"/>
                    <a:pt x="1226248" y="98577"/>
                    <a:pt x="1239869" y="98577"/>
                  </a:cubicBezTo>
                  <a:cubicBezTo>
                    <a:pt x="1253395" y="98577"/>
                    <a:pt x="1254823" y="87338"/>
                    <a:pt x="1250632" y="86861"/>
                  </a:cubicBezTo>
                  <a:cubicBezTo>
                    <a:pt x="1246441" y="86385"/>
                    <a:pt x="1250156" y="79813"/>
                    <a:pt x="1257681" y="69050"/>
                  </a:cubicBezTo>
                  <a:cubicBezTo>
                    <a:pt x="1265206" y="58286"/>
                    <a:pt x="1234345" y="50381"/>
                    <a:pt x="1234345" y="58763"/>
                  </a:cubicBezTo>
                  <a:cubicBezTo>
                    <a:pt x="1234345" y="67145"/>
                    <a:pt x="1225486" y="56858"/>
                    <a:pt x="1222629" y="51714"/>
                  </a:cubicBezTo>
                  <a:cubicBezTo>
                    <a:pt x="1219676" y="46666"/>
                    <a:pt x="1178528" y="56096"/>
                    <a:pt x="1178528" y="61239"/>
                  </a:cubicBezTo>
                  <a:close/>
                  <a:moveTo>
                    <a:pt x="944689" y="294125"/>
                  </a:moveTo>
                  <a:cubicBezTo>
                    <a:pt x="952214" y="297840"/>
                    <a:pt x="957834" y="296507"/>
                    <a:pt x="956881" y="288982"/>
                  </a:cubicBezTo>
                  <a:cubicBezTo>
                    <a:pt x="955929" y="281552"/>
                    <a:pt x="938689" y="291173"/>
                    <a:pt x="944689" y="294125"/>
                  </a:cubicBezTo>
                  <a:close/>
                  <a:moveTo>
                    <a:pt x="1251109" y="127152"/>
                  </a:moveTo>
                  <a:cubicBezTo>
                    <a:pt x="1257681" y="130867"/>
                    <a:pt x="1278731" y="122485"/>
                    <a:pt x="1292733" y="122961"/>
                  </a:cubicBezTo>
                  <a:cubicBezTo>
                    <a:pt x="1306735" y="123437"/>
                    <a:pt x="1346073" y="112198"/>
                    <a:pt x="1347502" y="104673"/>
                  </a:cubicBezTo>
                  <a:cubicBezTo>
                    <a:pt x="1348931" y="97148"/>
                    <a:pt x="1333024" y="97625"/>
                    <a:pt x="1326928" y="91148"/>
                  </a:cubicBezTo>
                  <a:cubicBezTo>
                    <a:pt x="1320832" y="84575"/>
                    <a:pt x="1307306" y="90195"/>
                    <a:pt x="1303973" y="95815"/>
                  </a:cubicBezTo>
                  <a:cubicBezTo>
                    <a:pt x="1300734" y="101435"/>
                    <a:pt x="1296924" y="96291"/>
                    <a:pt x="1305877" y="87433"/>
                  </a:cubicBezTo>
                  <a:cubicBezTo>
                    <a:pt x="1314736" y="78575"/>
                    <a:pt x="1297019" y="71526"/>
                    <a:pt x="1296543" y="77146"/>
                  </a:cubicBezTo>
                  <a:cubicBezTo>
                    <a:pt x="1296067" y="82766"/>
                    <a:pt x="1279684" y="78098"/>
                    <a:pt x="1279684" y="83242"/>
                  </a:cubicBezTo>
                  <a:cubicBezTo>
                    <a:pt x="1279684" y="88385"/>
                    <a:pt x="1273588" y="90767"/>
                    <a:pt x="1274064" y="95910"/>
                  </a:cubicBezTo>
                  <a:cubicBezTo>
                    <a:pt x="1274540" y="101054"/>
                    <a:pt x="1262824" y="93148"/>
                    <a:pt x="1262348" y="104768"/>
                  </a:cubicBezTo>
                  <a:cubicBezTo>
                    <a:pt x="1261872" y="116389"/>
                    <a:pt x="1244156" y="123247"/>
                    <a:pt x="1251109" y="127152"/>
                  </a:cubicBezTo>
                  <a:close/>
                  <a:moveTo>
                    <a:pt x="433388" y="33140"/>
                  </a:moveTo>
                  <a:cubicBezTo>
                    <a:pt x="444151" y="23330"/>
                    <a:pt x="458152" y="32664"/>
                    <a:pt x="460057" y="27997"/>
                  </a:cubicBezTo>
                  <a:cubicBezTo>
                    <a:pt x="461963" y="23330"/>
                    <a:pt x="439960" y="21901"/>
                    <a:pt x="431959" y="26092"/>
                  </a:cubicBezTo>
                  <a:cubicBezTo>
                    <a:pt x="423958" y="30283"/>
                    <a:pt x="405384" y="26949"/>
                    <a:pt x="407670" y="32188"/>
                  </a:cubicBezTo>
                  <a:cubicBezTo>
                    <a:pt x="409099" y="35522"/>
                    <a:pt x="422624" y="42951"/>
                    <a:pt x="433388" y="33140"/>
                  </a:cubicBezTo>
                  <a:close/>
                  <a:moveTo>
                    <a:pt x="1948529" y="823620"/>
                  </a:moveTo>
                  <a:cubicBezTo>
                    <a:pt x="1943386" y="810095"/>
                    <a:pt x="1956054" y="796950"/>
                    <a:pt x="1946624" y="789902"/>
                  </a:cubicBezTo>
                  <a:cubicBezTo>
                    <a:pt x="1937290" y="782853"/>
                    <a:pt x="1941005" y="768375"/>
                    <a:pt x="1936337" y="771233"/>
                  </a:cubicBezTo>
                  <a:cubicBezTo>
                    <a:pt x="1931670" y="774090"/>
                    <a:pt x="1936337" y="786663"/>
                    <a:pt x="1928813" y="787616"/>
                  </a:cubicBezTo>
                  <a:cubicBezTo>
                    <a:pt x="1921288" y="788568"/>
                    <a:pt x="1928336" y="795521"/>
                    <a:pt x="1925574" y="804951"/>
                  </a:cubicBezTo>
                  <a:cubicBezTo>
                    <a:pt x="1922716" y="814286"/>
                    <a:pt x="1927003" y="827906"/>
                    <a:pt x="1930717" y="836288"/>
                  </a:cubicBezTo>
                  <a:cubicBezTo>
                    <a:pt x="1934432" y="844670"/>
                    <a:pt x="1925574" y="889628"/>
                    <a:pt x="1929289" y="897153"/>
                  </a:cubicBezTo>
                  <a:cubicBezTo>
                    <a:pt x="1933004" y="904678"/>
                    <a:pt x="1923193" y="937730"/>
                    <a:pt x="1926431" y="941540"/>
                  </a:cubicBezTo>
                  <a:cubicBezTo>
                    <a:pt x="1932051" y="948112"/>
                    <a:pt x="1928336" y="932681"/>
                    <a:pt x="1936718" y="931253"/>
                  </a:cubicBezTo>
                  <a:cubicBezTo>
                    <a:pt x="1945100" y="929824"/>
                    <a:pt x="1945100" y="940587"/>
                    <a:pt x="1950244" y="942968"/>
                  </a:cubicBezTo>
                  <a:cubicBezTo>
                    <a:pt x="1955387" y="945350"/>
                    <a:pt x="1952149" y="928014"/>
                    <a:pt x="1947481" y="928967"/>
                  </a:cubicBezTo>
                  <a:cubicBezTo>
                    <a:pt x="1942814" y="929919"/>
                    <a:pt x="1939099" y="917727"/>
                    <a:pt x="1936718" y="910298"/>
                  </a:cubicBezTo>
                  <a:cubicBezTo>
                    <a:pt x="1934432" y="902773"/>
                    <a:pt x="1941385" y="893915"/>
                    <a:pt x="1941385" y="884580"/>
                  </a:cubicBezTo>
                  <a:cubicBezTo>
                    <a:pt x="1941385" y="875246"/>
                    <a:pt x="1953101" y="875722"/>
                    <a:pt x="1960055" y="882675"/>
                  </a:cubicBezTo>
                  <a:cubicBezTo>
                    <a:pt x="1967103" y="889724"/>
                    <a:pt x="1967960" y="885056"/>
                    <a:pt x="1965198" y="879913"/>
                  </a:cubicBezTo>
                  <a:cubicBezTo>
                    <a:pt x="1962531" y="874674"/>
                    <a:pt x="1953673" y="837241"/>
                    <a:pt x="1948529" y="823620"/>
                  </a:cubicBezTo>
                  <a:close/>
                  <a:moveTo>
                    <a:pt x="477393" y="28949"/>
                  </a:moveTo>
                  <a:cubicBezTo>
                    <a:pt x="483965" y="33617"/>
                    <a:pt x="459105" y="32188"/>
                    <a:pt x="455866" y="36855"/>
                  </a:cubicBezTo>
                  <a:cubicBezTo>
                    <a:pt x="452628" y="41522"/>
                    <a:pt x="438150" y="39808"/>
                    <a:pt x="440912" y="45237"/>
                  </a:cubicBezTo>
                  <a:cubicBezTo>
                    <a:pt x="443674" y="50857"/>
                    <a:pt x="467106" y="51333"/>
                    <a:pt x="467106" y="46666"/>
                  </a:cubicBezTo>
                  <a:cubicBezTo>
                    <a:pt x="467106" y="41999"/>
                    <a:pt x="479298" y="46190"/>
                    <a:pt x="479774" y="41999"/>
                  </a:cubicBezTo>
                  <a:cubicBezTo>
                    <a:pt x="480250" y="37808"/>
                    <a:pt x="485394" y="33140"/>
                    <a:pt x="498443" y="32188"/>
                  </a:cubicBezTo>
                  <a:cubicBezTo>
                    <a:pt x="511588" y="31235"/>
                    <a:pt x="511588" y="26568"/>
                    <a:pt x="499396" y="20948"/>
                  </a:cubicBezTo>
                  <a:cubicBezTo>
                    <a:pt x="487204" y="15329"/>
                    <a:pt x="470821" y="24282"/>
                    <a:pt x="477393" y="28949"/>
                  </a:cubicBezTo>
                  <a:close/>
                  <a:moveTo>
                    <a:pt x="2698052" y="486626"/>
                  </a:moveTo>
                  <a:cubicBezTo>
                    <a:pt x="2693384" y="485006"/>
                    <a:pt x="2678430" y="475386"/>
                    <a:pt x="2674715" y="470052"/>
                  </a:cubicBezTo>
                  <a:cubicBezTo>
                    <a:pt x="2671000" y="464718"/>
                    <a:pt x="2652998" y="462146"/>
                    <a:pt x="2652998" y="464909"/>
                  </a:cubicBezTo>
                  <a:cubicBezTo>
                    <a:pt x="2652998" y="467671"/>
                    <a:pt x="2647188" y="464242"/>
                    <a:pt x="2645759" y="461194"/>
                  </a:cubicBezTo>
                  <a:cubicBezTo>
                    <a:pt x="2644331" y="458146"/>
                    <a:pt x="2625376" y="457670"/>
                    <a:pt x="2625185" y="460908"/>
                  </a:cubicBezTo>
                  <a:cubicBezTo>
                    <a:pt x="2624995" y="464147"/>
                    <a:pt x="2629662" y="464432"/>
                    <a:pt x="2632424" y="468147"/>
                  </a:cubicBezTo>
                  <a:cubicBezTo>
                    <a:pt x="2635186" y="471862"/>
                    <a:pt x="2628709" y="473957"/>
                    <a:pt x="2630043" y="478244"/>
                  </a:cubicBezTo>
                  <a:cubicBezTo>
                    <a:pt x="2631471" y="482435"/>
                    <a:pt x="2622995" y="476148"/>
                    <a:pt x="2619947" y="473767"/>
                  </a:cubicBezTo>
                  <a:cubicBezTo>
                    <a:pt x="2616899" y="471386"/>
                    <a:pt x="2618328" y="462337"/>
                    <a:pt x="2619280" y="457670"/>
                  </a:cubicBezTo>
                  <a:cubicBezTo>
                    <a:pt x="2620232" y="453002"/>
                    <a:pt x="2613946" y="453955"/>
                    <a:pt x="2613184" y="449288"/>
                  </a:cubicBezTo>
                  <a:cubicBezTo>
                    <a:pt x="2612517" y="444620"/>
                    <a:pt x="2591467" y="435000"/>
                    <a:pt x="2582513" y="431285"/>
                  </a:cubicBezTo>
                  <a:cubicBezTo>
                    <a:pt x="2573655" y="427571"/>
                    <a:pt x="2562130" y="424237"/>
                    <a:pt x="2559082" y="419570"/>
                  </a:cubicBezTo>
                  <a:cubicBezTo>
                    <a:pt x="2556034" y="414902"/>
                    <a:pt x="2540127" y="414426"/>
                    <a:pt x="2534031" y="408140"/>
                  </a:cubicBezTo>
                  <a:cubicBezTo>
                    <a:pt x="2527935" y="401853"/>
                    <a:pt x="2501265" y="390614"/>
                    <a:pt x="2489835" y="389947"/>
                  </a:cubicBezTo>
                  <a:cubicBezTo>
                    <a:pt x="2478405" y="389280"/>
                    <a:pt x="2480977" y="382898"/>
                    <a:pt x="2475357" y="383851"/>
                  </a:cubicBezTo>
                  <a:cubicBezTo>
                    <a:pt x="2469737" y="384803"/>
                    <a:pt x="2445639" y="383660"/>
                    <a:pt x="2438209" y="382422"/>
                  </a:cubicBezTo>
                  <a:cubicBezTo>
                    <a:pt x="2430685" y="381279"/>
                    <a:pt x="2429065" y="386899"/>
                    <a:pt x="2423731" y="384803"/>
                  </a:cubicBezTo>
                  <a:cubicBezTo>
                    <a:pt x="2418397" y="382708"/>
                    <a:pt x="2390489" y="372611"/>
                    <a:pt x="2387251" y="376421"/>
                  </a:cubicBezTo>
                  <a:cubicBezTo>
                    <a:pt x="2384012" y="380136"/>
                    <a:pt x="2385346" y="385565"/>
                    <a:pt x="2382107" y="386518"/>
                  </a:cubicBezTo>
                  <a:cubicBezTo>
                    <a:pt x="2378869" y="387470"/>
                    <a:pt x="2382107" y="392138"/>
                    <a:pt x="2389822" y="399186"/>
                  </a:cubicBezTo>
                  <a:cubicBezTo>
                    <a:pt x="2397538" y="406235"/>
                    <a:pt x="2392870" y="411569"/>
                    <a:pt x="2385822" y="414617"/>
                  </a:cubicBezTo>
                  <a:cubicBezTo>
                    <a:pt x="2378774" y="417665"/>
                    <a:pt x="2367534" y="411759"/>
                    <a:pt x="2364105" y="406425"/>
                  </a:cubicBezTo>
                  <a:cubicBezTo>
                    <a:pt x="2360581" y="401091"/>
                    <a:pt x="2351056" y="403377"/>
                    <a:pt x="2348675" y="396329"/>
                  </a:cubicBezTo>
                  <a:cubicBezTo>
                    <a:pt x="2346388" y="389280"/>
                    <a:pt x="2351532" y="388137"/>
                    <a:pt x="2356199" y="392138"/>
                  </a:cubicBezTo>
                  <a:cubicBezTo>
                    <a:pt x="2360866" y="396138"/>
                    <a:pt x="2367153" y="392804"/>
                    <a:pt x="2367915" y="387661"/>
                  </a:cubicBezTo>
                  <a:cubicBezTo>
                    <a:pt x="2368582" y="382517"/>
                    <a:pt x="2355246" y="378993"/>
                    <a:pt x="2348008" y="379469"/>
                  </a:cubicBezTo>
                  <a:cubicBezTo>
                    <a:pt x="2340769" y="379946"/>
                    <a:pt x="2336769" y="390042"/>
                    <a:pt x="2329339" y="394233"/>
                  </a:cubicBezTo>
                  <a:cubicBezTo>
                    <a:pt x="2321814" y="398424"/>
                    <a:pt x="2292858" y="392614"/>
                    <a:pt x="2289810" y="389756"/>
                  </a:cubicBezTo>
                  <a:cubicBezTo>
                    <a:pt x="2286762" y="386994"/>
                    <a:pt x="2246281" y="389756"/>
                    <a:pt x="2242090" y="392519"/>
                  </a:cubicBezTo>
                  <a:cubicBezTo>
                    <a:pt x="2237899" y="395281"/>
                    <a:pt x="2240946" y="406330"/>
                    <a:pt x="2238851" y="407282"/>
                  </a:cubicBezTo>
                  <a:cubicBezTo>
                    <a:pt x="2236756" y="408235"/>
                    <a:pt x="2234660" y="394614"/>
                    <a:pt x="2234660" y="392042"/>
                  </a:cubicBezTo>
                  <a:cubicBezTo>
                    <a:pt x="2234660" y="389471"/>
                    <a:pt x="2229707" y="387566"/>
                    <a:pt x="2222469" y="387566"/>
                  </a:cubicBezTo>
                  <a:cubicBezTo>
                    <a:pt x="2215229" y="387566"/>
                    <a:pt x="2211038" y="387280"/>
                    <a:pt x="2214086" y="384327"/>
                  </a:cubicBezTo>
                  <a:cubicBezTo>
                    <a:pt x="2217134" y="381279"/>
                    <a:pt x="2211324" y="378231"/>
                    <a:pt x="2216849" y="374231"/>
                  </a:cubicBezTo>
                  <a:cubicBezTo>
                    <a:pt x="2222469" y="370230"/>
                    <a:pt x="2206561" y="357848"/>
                    <a:pt x="2191131" y="351752"/>
                  </a:cubicBezTo>
                  <a:cubicBezTo>
                    <a:pt x="2175700" y="345656"/>
                    <a:pt x="2140649" y="349180"/>
                    <a:pt x="2131219" y="351942"/>
                  </a:cubicBezTo>
                  <a:cubicBezTo>
                    <a:pt x="2121884" y="354704"/>
                    <a:pt x="2103120" y="353847"/>
                    <a:pt x="2094262" y="354038"/>
                  </a:cubicBezTo>
                  <a:cubicBezTo>
                    <a:pt x="2085404" y="354323"/>
                    <a:pt x="2092643" y="350513"/>
                    <a:pt x="2090071" y="346322"/>
                  </a:cubicBezTo>
                  <a:cubicBezTo>
                    <a:pt x="2087499" y="342131"/>
                    <a:pt x="2072259" y="336988"/>
                    <a:pt x="2070163" y="340512"/>
                  </a:cubicBezTo>
                  <a:cubicBezTo>
                    <a:pt x="2068068" y="344036"/>
                    <a:pt x="2064068" y="340512"/>
                    <a:pt x="2064068" y="337940"/>
                  </a:cubicBezTo>
                  <a:cubicBezTo>
                    <a:pt x="2064068" y="335369"/>
                    <a:pt x="2049780" y="330225"/>
                    <a:pt x="2044160" y="331368"/>
                  </a:cubicBezTo>
                  <a:cubicBezTo>
                    <a:pt x="2038540" y="332511"/>
                    <a:pt x="2035969" y="326225"/>
                    <a:pt x="2042541" y="326225"/>
                  </a:cubicBezTo>
                  <a:cubicBezTo>
                    <a:pt x="2049113" y="326225"/>
                    <a:pt x="2060353" y="327653"/>
                    <a:pt x="2055400" y="320129"/>
                  </a:cubicBezTo>
                  <a:cubicBezTo>
                    <a:pt x="2050446" y="312604"/>
                    <a:pt x="2008346" y="310318"/>
                    <a:pt x="2004441" y="311747"/>
                  </a:cubicBezTo>
                  <a:cubicBezTo>
                    <a:pt x="2000440" y="313175"/>
                    <a:pt x="2004250" y="318509"/>
                    <a:pt x="1995106" y="327177"/>
                  </a:cubicBezTo>
                  <a:cubicBezTo>
                    <a:pt x="1985963" y="335845"/>
                    <a:pt x="1977104" y="329939"/>
                    <a:pt x="1978247" y="325748"/>
                  </a:cubicBezTo>
                  <a:cubicBezTo>
                    <a:pt x="1979390" y="321557"/>
                    <a:pt x="1990630" y="322224"/>
                    <a:pt x="1990630" y="318033"/>
                  </a:cubicBezTo>
                  <a:cubicBezTo>
                    <a:pt x="1990630" y="313842"/>
                    <a:pt x="1975199" y="316128"/>
                    <a:pt x="1972818" y="312604"/>
                  </a:cubicBezTo>
                  <a:cubicBezTo>
                    <a:pt x="1970437" y="309080"/>
                    <a:pt x="1976056" y="306794"/>
                    <a:pt x="1981676" y="308413"/>
                  </a:cubicBezTo>
                  <a:cubicBezTo>
                    <a:pt x="1987296" y="310032"/>
                    <a:pt x="1997107" y="310985"/>
                    <a:pt x="1997583" y="308413"/>
                  </a:cubicBezTo>
                  <a:cubicBezTo>
                    <a:pt x="1998059" y="305841"/>
                    <a:pt x="1991773" y="305365"/>
                    <a:pt x="1982343" y="303746"/>
                  </a:cubicBezTo>
                  <a:cubicBezTo>
                    <a:pt x="1973008" y="302126"/>
                    <a:pt x="1950339" y="296697"/>
                    <a:pt x="1938338" y="297935"/>
                  </a:cubicBezTo>
                  <a:cubicBezTo>
                    <a:pt x="1926431" y="299078"/>
                    <a:pt x="1921002" y="293459"/>
                    <a:pt x="1914525" y="292982"/>
                  </a:cubicBezTo>
                  <a:cubicBezTo>
                    <a:pt x="1907953" y="292506"/>
                    <a:pt x="1907953" y="296507"/>
                    <a:pt x="1911001" y="300221"/>
                  </a:cubicBezTo>
                  <a:cubicBezTo>
                    <a:pt x="1914049" y="303936"/>
                    <a:pt x="1904714" y="306317"/>
                    <a:pt x="1896999" y="305174"/>
                  </a:cubicBezTo>
                  <a:cubicBezTo>
                    <a:pt x="1889284" y="304031"/>
                    <a:pt x="1878044" y="309365"/>
                    <a:pt x="1882521" y="314985"/>
                  </a:cubicBezTo>
                  <a:cubicBezTo>
                    <a:pt x="1886998" y="320605"/>
                    <a:pt x="1891379" y="313366"/>
                    <a:pt x="1895189" y="315271"/>
                  </a:cubicBezTo>
                  <a:cubicBezTo>
                    <a:pt x="1898904" y="317176"/>
                    <a:pt x="1885379" y="321081"/>
                    <a:pt x="1890998" y="323653"/>
                  </a:cubicBezTo>
                  <a:cubicBezTo>
                    <a:pt x="1896618" y="326225"/>
                    <a:pt x="1895665" y="331559"/>
                    <a:pt x="1895951" y="334416"/>
                  </a:cubicBezTo>
                  <a:cubicBezTo>
                    <a:pt x="1896142" y="337178"/>
                    <a:pt x="1886617" y="338607"/>
                    <a:pt x="1883092" y="334416"/>
                  </a:cubicBezTo>
                  <a:cubicBezTo>
                    <a:pt x="1879568" y="330225"/>
                    <a:pt x="1874710" y="333940"/>
                    <a:pt x="1868138" y="333464"/>
                  </a:cubicBezTo>
                  <a:cubicBezTo>
                    <a:pt x="1861566" y="332987"/>
                    <a:pt x="1856708" y="336035"/>
                    <a:pt x="1863661" y="336988"/>
                  </a:cubicBezTo>
                  <a:cubicBezTo>
                    <a:pt x="1870710" y="337940"/>
                    <a:pt x="1872996" y="342322"/>
                    <a:pt x="1863661" y="343274"/>
                  </a:cubicBezTo>
                  <a:cubicBezTo>
                    <a:pt x="1854327" y="344227"/>
                    <a:pt x="1856613" y="334607"/>
                    <a:pt x="1850993" y="335750"/>
                  </a:cubicBezTo>
                  <a:cubicBezTo>
                    <a:pt x="1845373" y="336893"/>
                    <a:pt x="1833181" y="331273"/>
                    <a:pt x="1826705" y="331559"/>
                  </a:cubicBezTo>
                  <a:cubicBezTo>
                    <a:pt x="1820132" y="331749"/>
                    <a:pt x="1817084" y="336988"/>
                    <a:pt x="1808416" y="337655"/>
                  </a:cubicBezTo>
                  <a:cubicBezTo>
                    <a:pt x="1799749" y="338321"/>
                    <a:pt x="1788033" y="333178"/>
                    <a:pt x="1784604" y="328511"/>
                  </a:cubicBezTo>
                  <a:cubicBezTo>
                    <a:pt x="1781080" y="323843"/>
                    <a:pt x="1779937" y="322415"/>
                    <a:pt x="1775746" y="327844"/>
                  </a:cubicBezTo>
                  <a:cubicBezTo>
                    <a:pt x="1771555" y="333273"/>
                    <a:pt x="1771269" y="343465"/>
                    <a:pt x="1767078" y="344227"/>
                  </a:cubicBezTo>
                  <a:cubicBezTo>
                    <a:pt x="1762887" y="344894"/>
                    <a:pt x="1761268" y="354038"/>
                    <a:pt x="1756981" y="356419"/>
                  </a:cubicBezTo>
                  <a:cubicBezTo>
                    <a:pt x="1752790" y="358800"/>
                    <a:pt x="1752505" y="352895"/>
                    <a:pt x="1747171" y="353371"/>
                  </a:cubicBezTo>
                  <a:cubicBezTo>
                    <a:pt x="1741837" y="353847"/>
                    <a:pt x="1724501" y="336988"/>
                    <a:pt x="1723549" y="332130"/>
                  </a:cubicBezTo>
                  <a:cubicBezTo>
                    <a:pt x="1722596" y="327177"/>
                    <a:pt x="1711833" y="317843"/>
                    <a:pt x="1709071" y="316033"/>
                  </a:cubicBezTo>
                  <a:cubicBezTo>
                    <a:pt x="1706213" y="314128"/>
                    <a:pt x="1711833" y="313271"/>
                    <a:pt x="1715357" y="316223"/>
                  </a:cubicBezTo>
                  <a:cubicBezTo>
                    <a:pt x="1718881" y="319271"/>
                    <a:pt x="1723263" y="319271"/>
                    <a:pt x="1726787" y="317366"/>
                  </a:cubicBezTo>
                  <a:cubicBezTo>
                    <a:pt x="1730311" y="315461"/>
                    <a:pt x="1729835" y="306889"/>
                    <a:pt x="1723739" y="306603"/>
                  </a:cubicBezTo>
                  <a:cubicBezTo>
                    <a:pt x="1717643" y="306413"/>
                    <a:pt x="1720024" y="301269"/>
                    <a:pt x="1723073" y="300317"/>
                  </a:cubicBezTo>
                  <a:cubicBezTo>
                    <a:pt x="1726121" y="299364"/>
                    <a:pt x="1716024" y="290220"/>
                    <a:pt x="1719834" y="289363"/>
                  </a:cubicBezTo>
                  <a:cubicBezTo>
                    <a:pt x="1723549" y="288410"/>
                    <a:pt x="1721930" y="284410"/>
                    <a:pt x="1716786" y="283743"/>
                  </a:cubicBezTo>
                  <a:cubicBezTo>
                    <a:pt x="1711642" y="283076"/>
                    <a:pt x="1706213" y="278790"/>
                    <a:pt x="1706023" y="276218"/>
                  </a:cubicBezTo>
                  <a:cubicBezTo>
                    <a:pt x="1705832" y="273647"/>
                    <a:pt x="1684020" y="272694"/>
                    <a:pt x="1684973" y="276409"/>
                  </a:cubicBezTo>
                  <a:cubicBezTo>
                    <a:pt x="1685925" y="280124"/>
                    <a:pt x="1677924" y="278981"/>
                    <a:pt x="1679162" y="275933"/>
                  </a:cubicBezTo>
                  <a:cubicBezTo>
                    <a:pt x="1680305" y="272885"/>
                    <a:pt x="1671447" y="273837"/>
                    <a:pt x="1661160" y="270980"/>
                  </a:cubicBezTo>
                  <a:cubicBezTo>
                    <a:pt x="1650873" y="268217"/>
                    <a:pt x="1650682" y="260883"/>
                    <a:pt x="1647158" y="260502"/>
                  </a:cubicBezTo>
                  <a:cubicBezTo>
                    <a:pt x="1643634" y="260026"/>
                    <a:pt x="1644777" y="270599"/>
                    <a:pt x="1639729" y="268217"/>
                  </a:cubicBezTo>
                  <a:cubicBezTo>
                    <a:pt x="1634585" y="265836"/>
                    <a:pt x="1628965" y="270313"/>
                    <a:pt x="1631728" y="276409"/>
                  </a:cubicBezTo>
                  <a:cubicBezTo>
                    <a:pt x="1634490" y="282505"/>
                    <a:pt x="1632014" y="283457"/>
                    <a:pt x="1631537" y="288315"/>
                  </a:cubicBezTo>
                  <a:cubicBezTo>
                    <a:pt x="1631061" y="293268"/>
                    <a:pt x="1628299" y="291077"/>
                    <a:pt x="1622203" y="288982"/>
                  </a:cubicBezTo>
                  <a:cubicBezTo>
                    <a:pt x="1616107" y="286886"/>
                    <a:pt x="1616107" y="294125"/>
                    <a:pt x="1603057" y="290887"/>
                  </a:cubicBezTo>
                  <a:cubicBezTo>
                    <a:pt x="1590008" y="287648"/>
                    <a:pt x="1584103" y="291077"/>
                    <a:pt x="1581817" y="286886"/>
                  </a:cubicBezTo>
                  <a:cubicBezTo>
                    <a:pt x="1579435" y="282695"/>
                    <a:pt x="1575530" y="282219"/>
                    <a:pt x="1575054" y="285743"/>
                  </a:cubicBezTo>
                  <a:cubicBezTo>
                    <a:pt x="1574578" y="289268"/>
                    <a:pt x="1554480" y="287839"/>
                    <a:pt x="1552861" y="282695"/>
                  </a:cubicBezTo>
                  <a:cubicBezTo>
                    <a:pt x="1551241" y="277552"/>
                    <a:pt x="1556385" y="276599"/>
                    <a:pt x="1559433" y="275266"/>
                  </a:cubicBezTo>
                  <a:cubicBezTo>
                    <a:pt x="1562481" y="273837"/>
                    <a:pt x="1556194" y="271742"/>
                    <a:pt x="1545146" y="272504"/>
                  </a:cubicBezTo>
                  <a:cubicBezTo>
                    <a:pt x="1534192" y="273170"/>
                    <a:pt x="1527143" y="266884"/>
                    <a:pt x="1515904" y="268027"/>
                  </a:cubicBezTo>
                  <a:cubicBezTo>
                    <a:pt x="1504664" y="269170"/>
                    <a:pt x="1479614" y="271551"/>
                    <a:pt x="1476184" y="273170"/>
                  </a:cubicBezTo>
                  <a:cubicBezTo>
                    <a:pt x="1472660" y="274790"/>
                    <a:pt x="1479423" y="281076"/>
                    <a:pt x="1474089" y="281552"/>
                  </a:cubicBezTo>
                  <a:cubicBezTo>
                    <a:pt x="1468755" y="282029"/>
                    <a:pt x="1472470" y="271265"/>
                    <a:pt x="1471517" y="266122"/>
                  </a:cubicBezTo>
                  <a:cubicBezTo>
                    <a:pt x="1470565" y="260978"/>
                    <a:pt x="1462373" y="260312"/>
                    <a:pt x="1463516" y="264217"/>
                  </a:cubicBezTo>
                  <a:cubicBezTo>
                    <a:pt x="1464659" y="268217"/>
                    <a:pt x="1450657" y="269551"/>
                    <a:pt x="1447133" y="266503"/>
                  </a:cubicBezTo>
                  <a:cubicBezTo>
                    <a:pt x="1443609" y="263455"/>
                    <a:pt x="1437989" y="259454"/>
                    <a:pt x="1428845" y="257168"/>
                  </a:cubicBezTo>
                  <a:cubicBezTo>
                    <a:pt x="1419701" y="254787"/>
                    <a:pt x="1408462" y="264693"/>
                    <a:pt x="1411033" y="267455"/>
                  </a:cubicBezTo>
                  <a:cubicBezTo>
                    <a:pt x="1413605" y="270218"/>
                    <a:pt x="1420368" y="268122"/>
                    <a:pt x="1420654" y="270027"/>
                  </a:cubicBezTo>
                  <a:cubicBezTo>
                    <a:pt x="1421130" y="273837"/>
                    <a:pt x="1401223" y="272408"/>
                    <a:pt x="1401223" y="275647"/>
                  </a:cubicBezTo>
                  <a:cubicBezTo>
                    <a:pt x="1401223" y="278885"/>
                    <a:pt x="1382744" y="283362"/>
                    <a:pt x="1377124" y="284029"/>
                  </a:cubicBezTo>
                  <a:cubicBezTo>
                    <a:pt x="1361694" y="285934"/>
                    <a:pt x="1358456" y="285934"/>
                    <a:pt x="1351121" y="292030"/>
                  </a:cubicBezTo>
                  <a:cubicBezTo>
                    <a:pt x="1343882" y="298126"/>
                    <a:pt x="1349502" y="286696"/>
                    <a:pt x="1355122" y="281076"/>
                  </a:cubicBezTo>
                  <a:cubicBezTo>
                    <a:pt x="1360741" y="275456"/>
                    <a:pt x="1366552" y="277838"/>
                    <a:pt x="1369885" y="273361"/>
                  </a:cubicBezTo>
                  <a:cubicBezTo>
                    <a:pt x="1373124" y="268884"/>
                    <a:pt x="1378267" y="269360"/>
                    <a:pt x="1387221" y="267932"/>
                  </a:cubicBezTo>
                  <a:cubicBezTo>
                    <a:pt x="1396079" y="266503"/>
                    <a:pt x="1395603" y="261359"/>
                    <a:pt x="1399889" y="259550"/>
                  </a:cubicBezTo>
                  <a:cubicBezTo>
                    <a:pt x="1404080" y="257645"/>
                    <a:pt x="1414367" y="253739"/>
                    <a:pt x="1416272" y="249453"/>
                  </a:cubicBezTo>
                  <a:cubicBezTo>
                    <a:pt x="1418177" y="245262"/>
                    <a:pt x="1439227" y="238214"/>
                    <a:pt x="1443418" y="238499"/>
                  </a:cubicBezTo>
                  <a:cubicBezTo>
                    <a:pt x="1447609" y="238785"/>
                    <a:pt x="1448562" y="230117"/>
                    <a:pt x="1450848" y="230117"/>
                  </a:cubicBezTo>
                  <a:cubicBezTo>
                    <a:pt x="1453229" y="230117"/>
                    <a:pt x="1465326" y="224783"/>
                    <a:pt x="1469993" y="222593"/>
                  </a:cubicBezTo>
                  <a:cubicBezTo>
                    <a:pt x="1474660" y="220497"/>
                    <a:pt x="1477042" y="216020"/>
                    <a:pt x="1477232" y="212972"/>
                  </a:cubicBezTo>
                  <a:cubicBezTo>
                    <a:pt x="1477518" y="209924"/>
                    <a:pt x="1470946" y="210401"/>
                    <a:pt x="1470184" y="207543"/>
                  </a:cubicBezTo>
                  <a:cubicBezTo>
                    <a:pt x="1469517" y="204781"/>
                    <a:pt x="1473232" y="206591"/>
                    <a:pt x="1478089" y="204781"/>
                  </a:cubicBezTo>
                  <a:cubicBezTo>
                    <a:pt x="1483042" y="202876"/>
                    <a:pt x="1478089" y="196399"/>
                    <a:pt x="1474089" y="197542"/>
                  </a:cubicBezTo>
                  <a:cubicBezTo>
                    <a:pt x="1470089" y="198685"/>
                    <a:pt x="1476184" y="194018"/>
                    <a:pt x="1472660" y="189827"/>
                  </a:cubicBezTo>
                  <a:cubicBezTo>
                    <a:pt x="1469136" y="185636"/>
                    <a:pt x="1462088" y="192398"/>
                    <a:pt x="1462373" y="187922"/>
                  </a:cubicBezTo>
                  <a:cubicBezTo>
                    <a:pt x="1462659" y="183445"/>
                    <a:pt x="1461897" y="177825"/>
                    <a:pt x="1459135" y="175063"/>
                  </a:cubicBezTo>
                  <a:cubicBezTo>
                    <a:pt x="1456373" y="172301"/>
                    <a:pt x="1451229" y="180016"/>
                    <a:pt x="1445323" y="175539"/>
                  </a:cubicBezTo>
                  <a:cubicBezTo>
                    <a:pt x="1439513" y="171062"/>
                    <a:pt x="1422368" y="168300"/>
                    <a:pt x="1422368" y="170205"/>
                  </a:cubicBezTo>
                  <a:cubicBezTo>
                    <a:pt x="1422368" y="172110"/>
                    <a:pt x="1414177" y="167443"/>
                    <a:pt x="1412557" y="169253"/>
                  </a:cubicBezTo>
                  <a:cubicBezTo>
                    <a:pt x="1410938" y="171158"/>
                    <a:pt x="1397317" y="170872"/>
                    <a:pt x="1393126" y="169729"/>
                  </a:cubicBezTo>
                  <a:cubicBezTo>
                    <a:pt x="1388935" y="168586"/>
                    <a:pt x="1383030" y="171348"/>
                    <a:pt x="1382839" y="175539"/>
                  </a:cubicBezTo>
                  <a:cubicBezTo>
                    <a:pt x="1382649" y="179730"/>
                    <a:pt x="1365980" y="178111"/>
                    <a:pt x="1362932" y="177444"/>
                  </a:cubicBezTo>
                  <a:cubicBezTo>
                    <a:pt x="1359884" y="176777"/>
                    <a:pt x="1374362" y="164776"/>
                    <a:pt x="1374362" y="162680"/>
                  </a:cubicBezTo>
                  <a:cubicBezTo>
                    <a:pt x="1374362" y="160585"/>
                    <a:pt x="1349788" y="163157"/>
                    <a:pt x="1348359" y="160775"/>
                  </a:cubicBezTo>
                  <a:cubicBezTo>
                    <a:pt x="1346930" y="158394"/>
                    <a:pt x="1335024" y="157727"/>
                    <a:pt x="1329690" y="158013"/>
                  </a:cubicBezTo>
                  <a:cubicBezTo>
                    <a:pt x="1324261" y="158204"/>
                    <a:pt x="1329499" y="156584"/>
                    <a:pt x="1334357" y="156108"/>
                  </a:cubicBezTo>
                  <a:cubicBezTo>
                    <a:pt x="1339310" y="155632"/>
                    <a:pt x="1343692" y="151441"/>
                    <a:pt x="1349121" y="150488"/>
                  </a:cubicBezTo>
                  <a:cubicBezTo>
                    <a:pt x="1354455" y="149536"/>
                    <a:pt x="1353312" y="147726"/>
                    <a:pt x="1351026" y="144392"/>
                  </a:cubicBezTo>
                  <a:cubicBezTo>
                    <a:pt x="1348645" y="141154"/>
                    <a:pt x="1343025" y="142773"/>
                    <a:pt x="1337691" y="141154"/>
                  </a:cubicBezTo>
                  <a:cubicBezTo>
                    <a:pt x="1332357" y="139535"/>
                    <a:pt x="1325785" y="137153"/>
                    <a:pt x="1321117" y="136963"/>
                  </a:cubicBezTo>
                  <a:cubicBezTo>
                    <a:pt x="1316450" y="136772"/>
                    <a:pt x="1311307" y="139344"/>
                    <a:pt x="1300258" y="141440"/>
                  </a:cubicBezTo>
                  <a:cubicBezTo>
                    <a:pt x="1289209" y="143535"/>
                    <a:pt x="1288351" y="152012"/>
                    <a:pt x="1282732" y="154584"/>
                  </a:cubicBezTo>
                  <a:cubicBezTo>
                    <a:pt x="1277112" y="157156"/>
                    <a:pt x="1267301" y="167443"/>
                    <a:pt x="1271968" y="168395"/>
                  </a:cubicBezTo>
                  <a:cubicBezTo>
                    <a:pt x="1276636" y="169348"/>
                    <a:pt x="1274350" y="172110"/>
                    <a:pt x="1275016" y="175158"/>
                  </a:cubicBezTo>
                  <a:cubicBezTo>
                    <a:pt x="1275683" y="178206"/>
                    <a:pt x="1271492" y="178873"/>
                    <a:pt x="1266158" y="177920"/>
                  </a:cubicBezTo>
                  <a:cubicBezTo>
                    <a:pt x="1260824" y="176968"/>
                    <a:pt x="1241869" y="177254"/>
                    <a:pt x="1242060" y="181159"/>
                  </a:cubicBezTo>
                  <a:cubicBezTo>
                    <a:pt x="1242250" y="185064"/>
                    <a:pt x="1253109" y="186969"/>
                    <a:pt x="1252347" y="189065"/>
                  </a:cubicBezTo>
                  <a:cubicBezTo>
                    <a:pt x="1251680" y="191160"/>
                    <a:pt x="1244156" y="188874"/>
                    <a:pt x="1240441" y="186779"/>
                  </a:cubicBezTo>
                  <a:cubicBezTo>
                    <a:pt x="1236726" y="184683"/>
                    <a:pt x="1228249" y="185826"/>
                    <a:pt x="1226630" y="189827"/>
                  </a:cubicBezTo>
                  <a:cubicBezTo>
                    <a:pt x="1225010" y="193827"/>
                    <a:pt x="1218438" y="192875"/>
                    <a:pt x="1216342" y="191922"/>
                  </a:cubicBezTo>
                  <a:cubicBezTo>
                    <a:pt x="1214247" y="190970"/>
                    <a:pt x="1209580" y="193827"/>
                    <a:pt x="1206056" y="192589"/>
                  </a:cubicBezTo>
                  <a:cubicBezTo>
                    <a:pt x="1202531" y="191446"/>
                    <a:pt x="1213104" y="186302"/>
                    <a:pt x="1210532" y="183731"/>
                  </a:cubicBezTo>
                  <a:cubicBezTo>
                    <a:pt x="1207960" y="181159"/>
                    <a:pt x="1196721" y="183540"/>
                    <a:pt x="1195578" y="187731"/>
                  </a:cubicBezTo>
                  <a:cubicBezTo>
                    <a:pt x="1194435" y="191922"/>
                    <a:pt x="1187577" y="184683"/>
                    <a:pt x="1185005" y="186112"/>
                  </a:cubicBezTo>
                  <a:cubicBezTo>
                    <a:pt x="1182433" y="187541"/>
                    <a:pt x="1179671" y="189160"/>
                    <a:pt x="1174718" y="191255"/>
                  </a:cubicBezTo>
                  <a:cubicBezTo>
                    <a:pt x="1169765" y="193351"/>
                    <a:pt x="1161383" y="188874"/>
                    <a:pt x="1159478" y="192684"/>
                  </a:cubicBezTo>
                  <a:cubicBezTo>
                    <a:pt x="1157573" y="196399"/>
                    <a:pt x="1168813" y="197637"/>
                    <a:pt x="1169098" y="199256"/>
                  </a:cubicBezTo>
                  <a:cubicBezTo>
                    <a:pt x="1169289" y="200876"/>
                    <a:pt x="1143572" y="200685"/>
                    <a:pt x="1142905" y="203257"/>
                  </a:cubicBezTo>
                  <a:cubicBezTo>
                    <a:pt x="1142238" y="205829"/>
                    <a:pt x="1133570" y="205829"/>
                    <a:pt x="1122998" y="206019"/>
                  </a:cubicBezTo>
                  <a:cubicBezTo>
                    <a:pt x="1112520" y="206305"/>
                    <a:pt x="1116711" y="211353"/>
                    <a:pt x="1108234" y="213068"/>
                  </a:cubicBezTo>
                  <a:cubicBezTo>
                    <a:pt x="1099852" y="214687"/>
                    <a:pt x="1096042" y="214973"/>
                    <a:pt x="1093280" y="219164"/>
                  </a:cubicBezTo>
                  <a:cubicBezTo>
                    <a:pt x="1090517" y="223355"/>
                    <a:pt x="1083945" y="224117"/>
                    <a:pt x="1081088" y="220783"/>
                  </a:cubicBezTo>
                  <a:cubicBezTo>
                    <a:pt x="1078325" y="217544"/>
                    <a:pt x="1070515" y="222402"/>
                    <a:pt x="1074801" y="222878"/>
                  </a:cubicBezTo>
                  <a:cubicBezTo>
                    <a:pt x="1078992" y="223355"/>
                    <a:pt x="1075087" y="227546"/>
                    <a:pt x="1072420" y="226593"/>
                  </a:cubicBezTo>
                  <a:cubicBezTo>
                    <a:pt x="1069848" y="225641"/>
                    <a:pt x="1062323" y="231070"/>
                    <a:pt x="1066609" y="230594"/>
                  </a:cubicBezTo>
                  <a:cubicBezTo>
                    <a:pt x="1070800" y="230117"/>
                    <a:pt x="1072896" y="233642"/>
                    <a:pt x="1070800" y="236213"/>
                  </a:cubicBezTo>
                  <a:cubicBezTo>
                    <a:pt x="1068705" y="238785"/>
                    <a:pt x="1059561" y="233165"/>
                    <a:pt x="1057275" y="235547"/>
                  </a:cubicBezTo>
                  <a:cubicBezTo>
                    <a:pt x="1054894" y="237928"/>
                    <a:pt x="1061752" y="240881"/>
                    <a:pt x="1065943" y="240500"/>
                  </a:cubicBezTo>
                  <a:cubicBezTo>
                    <a:pt x="1070134" y="240023"/>
                    <a:pt x="1072515" y="242881"/>
                    <a:pt x="1072991" y="245929"/>
                  </a:cubicBezTo>
                  <a:cubicBezTo>
                    <a:pt x="1073467" y="248977"/>
                    <a:pt x="1063181" y="244024"/>
                    <a:pt x="1061085" y="246596"/>
                  </a:cubicBezTo>
                  <a:cubicBezTo>
                    <a:pt x="1058989" y="249167"/>
                    <a:pt x="1062704" y="250310"/>
                    <a:pt x="1067181" y="250787"/>
                  </a:cubicBezTo>
                  <a:cubicBezTo>
                    <a:pt x="1071658" y="251263"/>
                    <a:pt x="1068324" y="252882"/>
                    <a:pt x="1072324" y="256406"/>
                  </a:cubicBezTo>
                  <a:cubicBezTo>
                    <a:pt x="1072610" y="256692"/>
                    <a:pt x="1072896" y="256978"/>
                    <a:pt x="1073086" y="257168"/>
                  </a:cubicBezTo>
                  <a:cubicBezTo>
                    <a:pt x="1075468" y="260026"/>
                    <a:pt x="1070991" y="261074"/>
                    <a:pt x="1071372" y="263836"/>
                  </a:cubicBezTo>
                  <a:cubicBezTo>
                    <a:pt x="1071848" y="266884"/>
                    <a:pt x="1066895" y="268027"/>
                    <a:pt x="1066895" y="265265"/>
                  </a:cubicBezTo>
                  <a:cubicBezTo>
                    <a:pt x="1066895" y="262502"/>
                    <a:pt x="1054513" y="261550"/>
                    <a:pt x="1051941" y="264598"/>
                  </a:cubicBezTo>
                  <a:cubicBezTo>
                    <a:pt x="1049369" y="267646"/>
                    <a:pt x="1047464" y="269932"/>
                    <a:pt x="1044416" y="267170"/>
                  </a:cubicBezTo>
                  <a:cubicBezTo>
                    <a:pt x="1041368" y="264407"/>
                    <a:pt x="1032510" y="267836"/>
                    <a:pt x="1021080" y="268313"/>
                  </a:cubicBezTo>
                  <a:cubicBezTo>
                    <a:pt x="1009650" y="268789"/>
                    <a:pt x="986028" y="269741"/>
                    <a:pt x="980122" y="271837"/>
                  </a:cubicBezTo>
                  <a:cubicBezTo>
                    <a:pt x="974312" y="273932"/>
                    <a:pt x="969359" y="282124"/>
                    <a:pt x="974693" y="287458"/>
                  </a:cubicBezTo>
                  <a:cubicBezTo>
                    <a:pt x="980122" y="292887"/>
                    <a:pt x="974884" y="295173"/>
                    <a:pt x="974884" y="298697"/>
                  </a:cubicBezTo>
                  <a:cubicBezTo>
                    <a:pt x="974884" y="302222"/>
                    <a:pt x="988885" y="309461"/>
                    <a:pt x="996410" y="310127"/>
                  </a:cubicBezTo>
                  <a:cubicBezTo>
                    <a:pt x="1003935" y="310794"/>
                    <a:pt x="1009936" y="319938"/>
                    <a:pt x="1005554" y="325558"/>
                  </a:cubicBezTo>
                  <a:cubicBezTo>
                    <a:pt x="1001077" y="331178"/>
                    <a:pt x="987552" y="323939"/>
                    <a:pt x="978694" y="316890"/>
                  </a:cubicBezTo>
                  <a:cubicBezTo>
                    <a:pt x="969835" y="309842"/>
                    <a:pt x="949261" y="307079"/>
                    <a:pt x="942404" y="307556"/>
                  </a:cubicBezTo>
                  <a:cubicBezTo>
                    <a:pt x="935641" y="308032"/>
                    <a:pt x="939546" y="301460"/>
                    <a:pt x="930973" y="301650"/>
                  </a:cubicBezTo>
                  <a:cubicBezTo>
                    <a:pt x="922306" y="301936"/>
                    <a:pt x="915067" y="309651"/>
                    <a:pt x="920877" y="309651"/>
                  </a:cubicBezTo>
                  <a:cubicBezTo>
                    <a:pt x="926687" y="309651"/>
                    <a:pt x="930497" y="309175"/>
                    <a:pt x="927449" y="312032"/>
                  </a:cubicBezTo>
                  <a:cubicBezTo>
                    <a:pt x="924401" y="314795"/>
                    <a:pt x="929068" y="314128"/>
                    <a:pt x="936117" y="317176"/>
                  </a:cubicBezTo>
                  <a:cubicBezTo>
                    <a:pt x="943165" y="320224"/>
                    <a:pt x="930307" y="324415"/>
                    <a:pt x="922972" y="319557"/>
                  </a:cubicBezTo>
                  <a:cubicBezTo>
                    <a:pt x="915733" y="314604"/>
                    <a:pt x="908018" y="319271"/>
                    <a:pt x="905923" y="323081"/>
                  </a:cubicBezTo>
                  <a:cubicBezTo>
                    <a:pt x="903827" y="326796"/>
                    <a:pt x="914305" y="337559"/>
                    <a:pt x="926973" y="339464"/>
                  </a:cubicBezTo>
                  <a:cubicBezTo>
                    <a:pt x="939641" y="341369"/>
                    <a:pt x="935355" y="345275"/>
                    <a:pt x="941260" y="347370"/>
                  </a:cubicBezTo>
                  <a:cubicBezTo>
                    <a:pt x="947071" y="349466"/>
                    <a:pt x="942880" y="351847"/>
                    <a:pt x="938879" y="352037"/>
                  </a:cubicBezTo>
                  <a:cubicBezTo>
                    <a:pt x="934879" y="352323"/>
                    <a:pt x="926973" y="345941"/>
                    <a:pt x="920591" y="342703"/>
                  </a:cubicBezTo>
                  <a:cubicBezTo>
                    <a:pt x="914305" y="339464"/>
                    <a:pt x="897255" y="344132"/>
                    <a:pt x="893731" y="340322"/>
                  </a:cubicBezTo>
                  <a:cubicBezTo>
                    <a:pt x="890206" y="336607"/>
                    <a:pt x="896017" y="332892"/>
                    <a:pt x="892778" y="330035"/>
                  </a:cubicBezTo>
                  <a:cubicBezTo>
                    <a:pt x="889540" y="327272"/>
                    <a:pt x="892302" y="320891"/>
                    <a:pt x="896493" y="314318"/>
                  </a:cubicBezTo>
                  <a:cubicBezTo>
                    <a:pt x="900684" y="307746"/>
                    <a:pt x="895826" y="296507"/>
                    <a:pt x="889730" y="294697"/>
                  </a:cubicBezTo>
                  <a:cubicBezTo>
                    <a:pt x="883634" y="292792"/>
                    <a:pt x="884110" y="299174"/>
                    <a:pt x="885539" y="300983"/>
                  </a:cubicBezTo>
                  <a:cubicBezTo>
                    <a:pt x="886968" y="302888"/>
                    <a:pt x="886206" y="311747"/>
                    <a:pt x="881539" y="317557"/>
                  </a:cubicBezTo>
                  <a:cubicBezTo>
                    <a:pt x="876872" y="323367"/>
                    <a:pt x="862584" y="323367"/>
                    <a:pt x="862584" y="327368"/>
                  </a:cubicBezTo>
                  <a:cubicBezTo>
                    <a:pt x="862584" y="331368"/>
                    <a:pt x="852964" y="334416"/>
                    <a:pt x="856297" y="337178"/>
                  </a:cubicBezTo>
                  <a:cubicBezTo>
                    <a:pt x="859536" y="339941"/>
                    <a:pt x="872395" y="354514"/>
                    <a:pt x="874300" y="358895"/>
                  </a:cubicBezTo>
                  <a:cubicBezTo>
                    <a:pt x="876205" y="363372"/>
                    <a:pt x="862870" y="377374"/>
                    <a:pt x="864965" y="385565"/>
                  </a:cubicBezTo>
                  <a:cubicBezTo>
                    <a:pt x="867061" y="393757"/>
                    <a:pt x="863060" y="397472"/>
                    <a:pt x="865632" y="401472"/>
                  </a:cubicBezTo>
                  <a:cubicBezTo>
                    <a:pt x="868204" y="405473"/>
                    <a:pt x="874014" y="401948"/>
                    <a:pt x="877824" y="403568"/>
                  </a:cubicBezTo>
                  <a:cubicBezTo>
                    <a:pt x="881539" y="405187"/>
                    <a:pt x="887635" y="401186"/>
                    <a:pt x="896302" y="399567"/>
                  </a:cubicBezTo>
                  <a:cubicBezTo>
                    <a:pt x="904970" y="397948"/>
                    <a:pt x="920877" y="407092"/>
                    <a:pt x="926687" y="409854"/>
                  </a:cubicBezTo>
                  <a:cubicBezTo>
                    <a:pt x="932497" y="412616"/>
                    <a:pt x="929449" y="417284"/>
                    <a:pt x="932497" y="422046"/>
                  </a:cubicBezTo>
                  <a:cubicBezTo>
                    <a:pt x="935546" y="426713"/>
                    <a:pt x="925449" y="426713"/>
                    <a:pt x="925258" y="433762"/>
                  </a:cubicBezTo>
                  <a:cubicBezTo>
                    <a:pt x="925068" y="440810"/>
                    <a:pt x="942784" y="443858"/>
                    <a:pt x="943547" y="445954"/>
                  </a:cubicBezTo>
                  <a:cubicBezTo>
                    <a:pt x="944213" y="448049"/>
                    <a:pt x="930878" y="446430"/>
                    <a:pt x="925735" y="444525"/>
                  </a:cubicBezTo>
                  <a:cubicBezTo>
                    <a:pt x="920591" y="442620"/>
                    <a:pt x="920115" y="435857"/>
                    <a:pt x="918496" y="434429"/>
                  </a:cubicBezTo>
                  <a:cubicBezTo>
                    <a:pt x="916876" y="433000"/>
                    <a:pt x="922020" y="427380"/>
                    <a:pt x="922496" y="422999"/>
                  </a:cubicBezTo>
                  <a:cubicBezTo>
                    <a:pt x="922972" y="418522"/>
                    <a:pt x="916686" y="415950"/>
                    <a:pt x="914590" y="412902"/>
                  </a:cubicBezTo>
                  <a:cubicBezTo>
                    <a:pt x="912495" y="409854"/>
                    <a:pt x="908780" y="405377"/>
                    <a:pt x="904494" y="406330"/>
                  </a:cubicBezTo>
                  <a:cubicBezTo>
                    <a:pt x="900303" y="407282"/>
                    <a:pt x="884872" y="408711"/>
                    <a:pt x="880205" y="412902"/>
                  </a:cubicBezTo>
                  <a:cubicBezTo>
                    <a:pt x="875538" y="417093"/>
                    <a:pt x="880872" y="428999"/>
                    <a:pt x="883444" y="434905"/>
                  </a:cubicBezTo>
                  <a:cubicBezTo>
                    <a:pt x="886015" y="440715"/>
                    <a:pt x="869918" y="448907"/>
                    <a:pt x="870299" y="453574"/>
                  </a:cubicBezTo>
                  <a:cubicBezTo>
                    <a:pt x="870775" y="458241"/>
                    <a:pt x="865346" y="460337"/>
                    <a:pt x="858393" y="464147"/>
                  </a:cubicBezTo>
                  <a:cubicBezTo>
                    <a:pt x="851344" y="467861"/>
                    <a:pt x="843629" y="470719"/>
                    <a:pt x="843915" y="476815"/>
                  </a:cubicBezTo>
                  <a:cubicBezTo>
                    <a:pt x="844201" y="482911"/>
                    <a:pt x="834580" y="479577"/>
                    <a:pt x="829627" y="476815"/>
                  </a:cubicBezTo>
                  <a:cubicBezTo>
                    <a:pt x="824674" y="473957"/>
                    <a:pt x="818388" y="478434"/>
                    <a:pt x="811339" y="478244"/>
                  </a:cubicBezTo>
                  <a:cubicBezTo>
                    <a:pt x="804291" y="478053"/>
                    <a:pt x="804291" y="472148"/>
                    <a:pt x="798671" y="474243"/>
                  </a:cubicBezTo>
                  <a:cubicBezTo>
                    <a:pt x="793051" y="476339"/>
                    <a:pt x="789337" y="471671"/>
                    <a:pt x="790956" y="467480"/>
                  </a:cubicBezTo>
                  <a:cubicBezTo>
                    <a:pt x="792575" y="463289"/>
                    <a:pt x="798862" y="466528"/>
                    <a:pt x="799338" y="469576"/>
                  </a:cubicBezTo>
                  <a:cubicBezTo>
                    <a:pt x="799814" y="472624"/>
                    <a:pt x="803815" y="471195"/>
                    <a:pt x="808482" y="468623"/>
                  </a:cubicBezTo>
                  <a:cubicBezTo>
                    <a:pt x="813149" y="466052"/>
                    <a:pt x="810863" y="471862"/>
                    <a:pt x="817626" y="472338"/>
                  </a:cubicBezTo>
                  <a:cubicBezTo>
                    <a:pt x="824389" y="472814"/>
                    <a:pt x="820674" y="468814"/>
                    <a:pt x="825817" y="469290"/>
                  </a:cubicBezTo>
                  <a:cubicBezTo>
                    <a:pt x="830961" y="469766"/>
                    <a:pt x="831151" y="468147"/>
                    <a:pt x="829532" y="465575"/>
                  </a:cubicBezTo>
                  <a:cubicBezTo>
                    <a:pt x="827913" y="463004"/>
                    <a:pt x="833247" y="461099"/>
                    <a:pt x="836581" y="459765"/>
                  </a:cubicBezTo>
                  <a:cubicBezTo>
                    <a:pt x="840296" y="458146"/>
                    <a:pt x="838486" y="453002"/>
                    <a:pt x="841534" y="451383"/>
                  </a:cubicBezTo>
                  <a:cubicBezTo>
                    <a:pt x="844582" y="449764"/>
                    <a:pt x="842486" y="446430"/>
                    <a:pt x="845725" y="446240"/>
                  </a:cubicBezTo>
                  <a:cubicBezTo>
                    <a:pt x="849058" y="446049"/>
                    <a:pt x="850392" y="441096"/>
                    <a:pt x="853440" y="441096"/>
                  </a:cubicBezTo>
                  <a:cubicBezTo>
                    <a:pt x="856488" y="441096"/>
                    <a:pt x="858107" y="436143"/>
                    <a:pt x="856202" y="433571"/>
                  </a:cubicBezTo>
                  <a:cubicBezTo>
                    <a:pt x="854297" y="431000"/>
                    <a:pt x="857345" y="423951"/>
                    <a:pt x="860393" y="423094"/>
                  </a:cubicBezTo>
                  <a:cubicBezTo>
                    <a:pt x="863441" y="422141"/>
                    <a:pt x="863632" y="419379"/>
                    <a:pt x="860869" y="417284"/>
                  </a:cubicBezTo>
                  <a:cubicBezTo>
                    <a:pt x="858012" y="415188"/>
                    <a:pt x="847725" y="408140"/>
                    <a:pt x="848487" y="403758"/>
                  </a:cubicBezTo>
                  <a:cubicBezTo>
                    <a:pt x="849154" y="399281"/>
                    <a:pt x="846582" y="391090"/>
                    <a:pt x="848011" y="387661"/>
                  </a:cubicBezTo>
                  <a:cubicBezTo>
                    <a:pt x="849439" y="384137"/>
                    <a:pt x="848297" y="376898"/>
                    <a:pt x="847820" y="372707"/>
                  </a:cubicBezTo>
                  <a:cubicBezTo>
                    <a:pt x="847344" y="368516"/>
                    <a:pt x="850392" y="363848"/>
                    <a:pt x="851821" y="356133"/>
                  </a:cubicBezTo>
                  <a:cubicBezTo>
                    <a:pt x="853249" y="348418"/>
                    <a:pt x="843629" y="340226"/>
                    <a:pt x="838962" y="338131"/>
                  </a:cubicBezTo>
                  <a:cubicBezTo>
                    <a:pt x="834295" y="336035"/>
                    <a:pt x="837343" y="331844"/>
                    <a:pt x="844105" y="326225"/>
                  </a:cubicBezTo>
                  <a:cubicBezTo>
                    <a:pt x="850868" y="320605"/>
                    <a:pt x="851344" y="303079"/>
                    <a:pt x="850868" y="299364"/>
                  </a:cubicBezTo>
                  <a:cubicBezTo>
                    <a:pt x="850392" y="295649"/>
                    <a:pt x="836581" y="292316"/>
                    <a:pt x="831247" y="292792"/>
                  </a:cubicBezTo>
                  <a:cubicBezTo>
                    <a:pt x="825817" y="293268"/>
                    <a:pt x="806005" y="292316"/>
                    <a:pt x="801052" y="291363"/>
                  </a:cubicBezTo>
                  <a:cubicBezTo>
                    <a:pt x="796099" y="290411"/>
                    <a:pt x="794480" y="295554"/>
                    <a:pt x="792194" y="300221"/>
                  </a:cubicBezTo>
                  <a:cubicBezTo>
                    <a:pt x="789813" y="304889"/>
                    <a:pt x="784669" y="312128"/>
                    <a:pt x="781622" y="322700"/>
                  </a:cubicBezTo>
                  <a:cubicBezTo>
                    <a:pt x="778573" y="333178"/>
                    <a:pt x="766191" y="336512"/>
                    <a:pt x="760571" y="338798"/>
                  </a:cubicBezTo>
                  <a:cubicBezTo>
                    <a:pt x="754951" y="341179"/>
                    <a:pt x="751427" y="348894"/>
                    <a:pt x="753999" y="352609"/>
                  </a:cubicBezTo>
                  <a:cubicBezTo>
                    <a:pt x="756571" y="356324"/>
                    <a:pt x="760285" y="353276"/>
                    <a:pt x="762857" y="354704"/>
                  </a:cubicBezTo>
                  <a:cubicBezTo>
                    <a:pt x="765429" y="356133"/>
                    <a:pt x="762667" y="365944"/>
                    <a:pt x="760952" y="367373"/>
                  </a:cubicBezTo>
                  <a:cubicBezTo>
                    <a:pt x="759333" y="368801"/>
                    <a:pt x="764000" y="372326"/>
                    <a:pt x="760000" y="374802"/>
                  </a:cubicBezTo>
                  <a:cubicBezTo>
                    <a:pt x="755999" y="377374"/>
                    <a:pt x="752284" y="382803"/>
                    <a:pt x="754571" y="385565"/>
                  </a:cubicBezTo>
                  <a:cubicBezTo>
                    <a:pt x="756952" y="388328"/>
                    <a:pt x="768382" y="389756"/>
                    <a:pt x="773239" y="392614"/>
                  </a:cubicBezTo>
                  <a:cubicBezTo>
                    <a:pt x="778192" y="395376"/>
                    <a:pt x="776288" y="400520"/>
                    <a:pt x="780002" y="405473"/>
                  </a:cubicBezTo>
                  <a:cubicBezTo>
                    <a:pt x="783717" y="410426"/>
                    <a:pt x="787717" y="407378"/>
                    <a:pt x="789622" y="410426"/>
                  </a:cubicBezTo>
                  <a:cubicBezTo>
                    <a:pt x="791527" y="413474"/>
                    <a:pt x="782860" y="425666"/>
                    <a:pt x="779812" y="426047"/>
                  </a:cubicBezTo>
                  <a:cubicBezTo>
                    <a:pt x="776764" y="426523"/>
                    <a:pt x="764381" y="413664"/>
                    <a:pt x="760666" y="410902"/>
                  </a:cubicBezTo>
                  <a:cubicBezTo>
                    <a:pt x="756952" y="408140"/>
                    <a:pt x="742379" y="403663"/>
                    <a:pt x="735139" y="399948"/>
                  </a:cubicBezTo>
                  <a:cubicBezTo>
                    <a:pt x="727900" y="396233"/>
                    <a:pt x="721995" y="396710"/>
                    <a:pt x="714089" y="391280"/>
                  </a:cubicBezTo>
                  <a:cubicBezTo>
                    <a:pt x="706183" y="385946"/>
                    <a:pt x="699325" y="383279"/>
                    <a:pt x="684847" y="383565"/>
                  </a:cubicBezTo>
                  <a:cubicBezTo>
                    <a:pt x="670369" y="383756"/>
                    <a:pt x="661035" y="380327"/>
                    <a:pt x="656082" y="380993"/>
                  </a:cubicBezTo>
                  <a:cubicBezTo>
                    <a:pt x="651129" y="381660"/>
                    <a:pt x="653034" y="376040"/>
                    <a:pt x="644366" y="372326"/>
                  </a:cubicBezTo>
                  <a:cubicBezTo>
                    <a:pt x="635698" y="368611"/>
                    <a:pt x="630079" y="363467"/>
                    <a:pt x="625221" y="366039"/>
                  </a:cubicBezTo>
                  <a:cubicBezTo>
                    <a:pt x="620268" y="368611"/>
                    <a:pt x="622173" y="377945"/>
                    <a:pt x="629698" y="379088"/>
                  </a:cubicBezTo>
                  <a:cubicBezTo>
                    <a:pt x="637127" y="380231"/>
                    <a:pt x="633413" y="384232"/>
                    <a:pt x="641413" y="383756"/>
                  </a:cubicBezTo>
                  <a:cubicBezTo>
                    <a:pt x="649319" y="383279"/>
                    <a:pt x="651700" y="386137"/>
                    <a:pt x="651510" y="390995"/>
                  </a:cubicBezTo>
                  <a:cubicBezTo>
                    <a:pt x="651224" y="395948"/>
                    <a:pt x="655225" y="400805"/>
                    <a:pt x="658749" y="404139"/>
                  </a:cubicBezTo>
                  <a:cubicBezTo>
                    <a:pt x="662273" y="407378"/>
                    <a:pt x="660178" y="412807"/>
                    <a:pt x="653796" y="412807"/>
                  </a:cubicBezTo>
                  <a:cubicBezTo>
                    <a:pt x="647509" y="412807"/>
                    <a:pt x="640271" y="413759"/>
                    <a:pt x="643033" y="418141"/>
                  </a:cubicBezTo>
                  <a:cubicBezTo>
                    <a:pt x="645795" y="422618"/>
                    <a:pt x="641128" y="423761"/>
                    <a:pt x="634841" y="421379"/>
                  </a:cubicBezTo>
                  <a:cubicBezTo>
                    <a:pt x="628555" y="418998"/>
                    <a:pt x="632269" y="414617"/>
                    <a:pt x="634841" y="412045"/>
                  </a:cubicBezTo>
                  <a:cubicBezTo>
                    <a:pt x="637413" y="409473"/>
                    <a:pt x="629222" y="406235"/>
                    <a:pt x="625221" y="404806"/>
                  </a:cubicBezTo>
                  <a:cubicBezTo>
                    <a:pt x="621221" y="403377"/>
                    <a:pt x="605314" y="415093"/>
                    <a:pt x="600932" y="416998"/>
                  </a:cubicBezTo>
                  <a:cubicBezTo>
                    <a:pt x="596455" y="418903"/>
                    <a:pt x="585502" y="414236"/>
                    <a:pt x="574262" y="416998"/>
                  </a:cubicBezTo>
                  <a:cubicBezTo>
                    <a:pt x="563023" y="419855"/>
                    <a:pt x="563785" y="428714"/>
                    <a:pt x="559498" y="427761"/>
                  </a:cubicBezTo>
                  <a:cubicBezTo>
                    <a:pt x="555307" y="426809"/>
                    <a:pt x="542925" y="428904"/>
                    <a:pt x="538163" y="426142"/>
                  </a:cubicBezTo>
                  <a:cubicBezTo>
                    <a:pt x="533495" y="423380"/>
                    <a:pt x="537210" y="421665"/>
                    <a:pt x="542163" y="421951"/>
                  </a:cubicBezTo>
                  <a:cubicBezTo>
                    <a:pt x="547116" y="422237"/>
                    <a:pt x="548735" y="420522"/>
                    <a:pt x="545878" y="417284"/>
                  </a:cubicBezTo>
                  <a:cubicBezTo>
                    <a:pt x="543020" y="414045"/>
                    <a:pt x="549592" y="408902"/>
                    <a:pt x="549402" y="406520"/>
                  </a:cubicBezTo>
                  <a:cubicBezTo>
                    <a:pt x="549211" y="404139"/>
                    <a:pt x="530923" y="410235"/>
                    <a:pt x="527875" y="412807"/>
                  </a:cubicBezTo>
                  <a:cubicBezTo>
                    <a:pt x="524827" y="415379"/>
                    <a:pt x="528066" y="420046"/>
                    <a:pt x="524827" y="421665"/>
                  </a:cubicBezTo>
                  <a:cubicBezTo>
                    <a:pt x="521589" y="423284"/>
                    <a:pt x="521589" y="418808"/>
                    <a:pt x="517779" y="417474"/>
                  </a:cubicBezTo>
                  <a:cubicBezTo>
                    <a:pt x="514064" y="416045"/>
                    <a:pt x="486727" y="422427"/>
                    <a:pt x="481584" y="428237"/>
                  </a:cubicBezTo>
                  <a:cubicBezTo>
                    <a:pt x="476440" y="434048"/>
                    <a:pt x="466344" y="434333"/>
                    <a:pt x="466344" y="437572"/>
                  </a:cubicBezTo>
                  <a:cubicBezTo>
                    <a:pt x="466344" y="440810"/>
                    <a:pt x="453961" y="440620"/>
                    <a:pt x="449008" y="442906"/>
                  </a:cubicBezTo>
                  <a:cubicBezTo>
                    <a:pt x="444055" y="445287"/>
                    <a:pt x="447389" y="454812"/>
                    <a:pt x="445484" y="459479"/>
                  </a:cubicBezTo>
                  <a:cubicBezTo>
                    <a:pt x="443579" y="464147"/>
                    <a:pt x="424434" y="462718"/>
                    <a:pt x="418624" y="463004"/>
                  </a:cubicBezTo>
                  <a:cubicBezTo>
                    <a:pt x="412813" y="463289"/>
                    <a:pt x="410718" y="451764"/>
                    <a:pt x="405955" y="451097"/>
                  </a:cubicBezTo>
                  <a:cubicBezTo>
                    <a:pt x="401288" y="450431"/>
                    <a:pt x="404050" y="443858"/>
                    <a:pt x="405479" y="441001"/>
                  </a:cubicBezTo>
                  <a:cubicBezTo>
                    <a:pt x="406908" y="438143"/>
                    <a:pt x="410623" y="440525"/>
                    <a:pt x="416433" y="436810"/>
                  </a:cubicBezTo>
                  <a:cubicBezTo>
                    <a:pt x="422243" y="433095"/>
                    <a:pt x="428149" y="438715"/>
                    <a:pt x="430435" y="436143"/>
                  </a:cubicBezTo>
                  <a:cubicBezTo>
                    <a:pt x="432816" y="433571"/>
                    <a:pt x="421576" y="426809"/>
                    <a:pt x="420814" y="420903"/>
                  </a:cubicBezTo>
                  <a:cubicBezTo>
                    <a:pt x="420148" y="415093"/>
                    <a:pt x="407670" y="413378"/>
                    <a:pt x="400717" y="415283"/>
                  </a:cubicBezTo>
                  <a:cubicBezTo>
                    <a:pt x="393763" y="417188"/>
                    <a:pt x="385953" y="415474"/>
                    <a:pt x="381095" y="413188"/>
                  </a:cubicBezTo>
                  <a:cubicBezTo>
                    <a:pt x="376142" y="410807"/>
                    <a:pt x="376618" y="417379"/>
                    <a:pt x="383857" y="419284"/>
                  </a:cubicBezTo>
                  <a:cubicBezTo>
                    <a:pt x="391096" y="421189"/>
                    <a:pt x="387382" y="426713"/>
                    <a:pt x="388525" y="430238"/>
                  </a:cubicBezTo>
                  <a:cubicBezTo>
                    <a:pt x="389668" y="433762"/>
                    <a:pt x="386620" y="441668"/>
                    <a:pt x="382429" y="447764"/>
                  </a:cubicBezTo>
                  <a:cubicBezTo>
                    <a:pt x="378238" y="453860"/>
                    <a:pt x="381286" y="453574"/>
                    <a:pt x="387572" y="453383"/>
                  </a:cubicBezTo>
                  <a:cubicBezTo>
                    <a:pt x="393859" y="453193"/>
                    <a:pt x="393382" y="461384"/>
                    <a:pt x="393382" y="467385"/>
                  </a:cubicBezTo>
                  <a:cubicBezTo>
                    <a:pt x="393382" y="473481"/>
                    <a:pt x="388430" y="475100"/>
                    <a:pt x="388430" y="479577"/>
                  </a:cubicBezTo>
                  <a:cubicBezTo>
                    <a:pt x="388430" y="484054"/>
                    <a:pt x="383286" y="477482"/>
                    <a:pt x="381667" y="479387"/>
                  </a:cubicBezTo>
                  <a:cubicBezTo>
                    <a:pt x="380047" y="481292"/>
                    <a:pt x="377952" y="478434"/>
                    <a:pt x="376999" y="474719"/>
                  </a:cubicBezTo>
                  <a:cubicBezTo>
                    <a:pt x="376047" y="471005"/>
                    <a:pt x="366427" y="473100"/>
                    <a:pt x="361093" y="471671"/>
                  </a:cubicBezTo>
                  <a:cubicBezTo>
                    <a:pt x="355663" y="470243"/>
                    <a:pt x="353568" y="472624"/>
                    <a:pt x="350996" y="476624"/>
                  </a:cubicBezTo>
                  <a:cubicBezTo>
                    <a:pt x="348424" y="480625"/>
                    <a:pt x="340900" y="482244"/>
                    <a:pt x="336994" y="482720"/>
                  </a:cubicBezTo>
                  <a:cubicBezTo>
                    <a:pt x="332613" y="483197"/>
                    <a:pt x="326041" y="490912"/>
                    <a:pt x="321755" y="493674"/>
                  </a:cubicBezTo>
                  <a:cubicBezTo>
                    <a:pt x="317563" y="496532"/>
                    <a:pt x="316801" y="501866"/>
                    <a:pt x="322707" y="507485"/>
                  </a:cubicBezTo>
                  <a:cubicBezTo>
                    <a:pt x="328613" y="513105"/>
                    <a:pt x="329755" y="516820"/>
                    <a:pt x="329279" y="519868"/>
                  </a:cubicBezTo>
                  <a:cubicBezTo>
                    <a:pt x="328803" y="522916"/>
                    <a:pt x="312896" y="521963"/>
                    <a:pt x="310324" y="518725"/>
                  </a:cubicBezTo>
                  <a:cubicBezTo>
                    <a:pt x="307753" y="515486"/>
                    <a:pt x="297466" y="514248"/>
                    <a:pt x="293941" y="515010"/>
                  </a:cubicBezTo>
                  <a:cubicBezTo>
                    <a:pt x="290417" y="515677"/>
                    <a:pt x="280892" y="504533"/>
                    <a:pt x="275939" y="504247"/>
                  </a:cubicBezTo>
                  <a:cubicBezTo>
                    <a:pt x="270986" y="504056"/>
                    <a:pt x="267938" y="510057"/>
                    <a:pt x="266319" y="513105"/>
                  </a:cubicBezTo>
                  <a:cubicBezTo>
                    <a:pt x="264700" y="516153"/>
                    <a:pt x="268605" y="517106"/>
                    <a:pt x="270986" y="522249"/>
                  </a:cubicBezTo>
                  <a:cubicBezTo>
                    <a:pt x="273367" y="527393"/>
                    <a:pt x="281940" y="527583"/>
                    <a:pt x="286417" y="527583"/>
                  </a:cubicBezTo>
                  <a:cubicBezTo>
                    <a:pt x="290893" y="527583"/>
                    <a:pt x="289179" y="534346"/>
                    <a:pt x="287846" y="537203"/>
                  </a:cubicBezTo>
                  <a:cubicBezTo>
                    <a:pt x="286417" y="540061"/>
                    <a:pt x="278225" y="542156"/>
                    <a:pt x="275939" y="539108"/>
                  </a:cubicBezTo>
                  <a:cubicBezTo>
                    <a:pt x="273558" y="536060"/>
                    <a:pt x="263747" y="539108"/>
                    <a:pt x="263557" y="535394"/>
                  </a:cubicBezTo>
                  <a:cubicBezTo>
                    <a:pt x="263366" y="531679"/>
                    <a:pt x="256318" y="526059"/>
                    <a:pt x="249079" y="527202"/>
                  </a:cubicBezTo>
                  <a:cubicBezTo>
                    <a:pt x="241840" y="528345"/>
                    <a:pt x="240411" y="523678"/>
                    <a:pt x="240887" y="518058"/>
                  </a:cubicBezTo>
                  <a:cubicBezTo>
                    <a:pt x="241363" y="512438"/>
                    <a:pt x="236887" y="509200"/>
                    <a:pt x="237172" y="506628"/>
                  </a:cubicBezTo>
                  <a:cubicBezTo>
                    <a:pt x="237458" y="504056"/>
                    <a:pt x="233934" y="498913"/>
                    <a:pt x="237649" y="496341"/>
                  </a:cubicBezTo>
                  <a:cubicBezTo>
                    <a:pt x="241363" y="493769"/>
                    <a:pt x="238601" y="489769"/>
                    <a:pt x="238792" y="486245"/>
                  </a:cubicBezTo>
                  <a:cubicBezTo>
                    <a:pt x="238982" y="482720"/>
                    <a:pt x="232505" y="477386"/>
                    <a:pt x="226600" y="477386"/>
                  </a:cubicBezTo>
                  <a:cubicBezTo>
                    <a:pt x="220789" y="477386"/>
                    <a:pt x="221932" y="471576"/>
                    <a:pt x="216979" y="470338"/>
                  </a:cubicBezTo>
                  <a:cubicBezTo>
                    <a:pt x="212026" y="469195"/>
                    <a:pt x="202216" y="461003"/>
                    <a:pt x="201549" y="457479"/>
                  </a:cubicBezTo>
                  <a:cubicBezTo>
                    <a:pt x="200882" y="453955"/>
                    <a:pt x="193357" y="453479"/>
                    <a:pt x="195929" y="452336"/>
                  </a:cubicBezTo>
                  <a:cubicBezTo>
                    <a:pt x="198501" y="451193"/>
                    <a:pt x="204311" y="452812"/>
                    <a:pt x="208597" y="457003"/>
                  </a:cubicBezTo>
                  <a:cubicBezTo>
                    <a:pt x="212788" y="461194"/>
                    <a:pt x="219551" y="464909"/>
                    <a:pt x="230600" y="466337"/>
                  </a:cubicBezTo>
                  <a:cubicBezTo>
                    <a:pt x="241649" y="467766"/>
                    <a:pt x="246031" y="472910"/>
                    <a:pt x="258223" y="475005"/>
                  </a:cubicBezTo>
                  <a:cubicBezTo>
                    <a:pt x="270415" y="477101"/>
                    <a:pt x="277654" y="478529"/>
                    <a:pt x="295180" y="481101"/>
                  </a:cubicBezTo>
                  <a:cubicBezTo>
                    <a:pt x="312706" y="483673"/>
                    <a:pt x="336137" y="465861"/>
                    <a:pt x="340995" y="461003"/>
                  </a:cubicBezTo>
                  <a:cubicBezTo>
                    <a:pt x="345948" y="456050"/>
                    <a:pt x="339566" y="446049"/>
                    <a:pt x="339566" y="442334"/>
                  </a:cubicBezTo>
                  <a:cubicBezTo>
                    <a:pt x="339566" y="438620"/>
                    <a:pt x="331565" y="438143"/>
                    <a:pt x="330422" y="435286"/>
                  </a:cubicBezTo>
                  <a:cubicBezTo>
                    <a:pt x="329279" y="432524"/>
                    <a:pt x="324136" y="427380"/>
                    <a:pt x="317278" y="427380"/>
                  </a:cubicBezTo>
                  <a:cubicBezTo>
                    <a:pt x="310515" y="427380"/>
                    <a:pt x="309563" y="419665"/>
                    <a:pt x="304229" y="420141"/>
                  </a:cubicBezTo>
                  <a:cubicBezTo>
                    <a:pt x="298799" y="420617"/>
                    <a:pt x="295084" y="417760"/>
                    <a:pt x="281083" y="408425"/>
                  </a:cubicBezTo>
                  <a:cubicBezTo>
                    <a:pt x="267081" y="399091"/>
                    <a:pt x="247650" y="392328"/>
                    <a:pt x="244126" y="393947"/>
                  </a:cubicBezTo>
                  <a:cubicBezTo>
                    <a:pt x="240601" y="395567"/>
                    <a:pt x="238315" y="396519"/>
                    <a:pt x="235934" y="392995"/>
                  </a:cubicBezTo>
                  <a:cubicBezTo>
                    <a:pt x="233553" y="389471"/>
                    <a:pt x="228219" y="389947"/>
                    <a:pt x="224504" y="392804"/>
                  </a:cubicBezTo>
                  <a:cubicBezTo>
                    <a:pt x="220789" y="395567"/>
                    <a:pt x="216979" y="390233"/>
                    <a:pt x="210026" y="391852"/>
                  </a:cubicBezTo>
                  <a:cubicBezTo>
                    <a:pt x="202978" y="393471"/>
                    <a:pt x="199263" y="388804"/>
                    <a:pt x="201168" y="386708"/>
                  </a:cubicBezTo>
                  <a:cubicBezTo>
                    <a:pt x="203073" y="384613"/>
                    <a:pt x="213360" y="386518"/>
                    <a:pt x="212884" y="382994"/>
                  </a:cubicBezTo>
                  <a:cubicBezTo>
                    <a:pt x="212407" y="379469"/>
                    <a:pt x="208693" y="382994"/>
                    <a:pt x="202406" y="378803"/>
                  </a:cubicBezTo>
                  <a:cubicBezTo>
                    <a:pt x="196120" y="374612"/>
                    <a:pt x="192596" y="377374"/>
                    <a:pt x="191167" y="380898"/>
                  </a:cubicBezTo>
                  <a:cubicBezTo>
                    <a:pt x="189738" y="384422"/>
                    <a:pt x="184880" y="383470"/>
                    <a:pt x="181546" y="380422"/>
                  </a:cubicBezTo>
                  <a:cubicBezTo>
                    <a:pt x="181261" y="380136"/>
                    <a:pt x="180880" y="379946"/>
                    <a:pt x="180499" y="379660"/>
                  </a:cubicBezTo>
                  <a:cubicBezTo>
                    <a:pt x="179451" y="385470"/>
                    <a:pt x="175927" y="386137"/>
                    <a:pt x="172498" y="385375"/>
                  </a:cubicBezTo>
                  <a:cubicBezTo>
                    <a:pt x="168307" y="384422"/>
                    <a:pt x="164116" y="391471"/>
                    <a:pt x="159448" y="391471"/>
                  </a:cubicBezTo>
                  <a:cubicBezTo>
                    <a:pt x="154781" y="391471"/>
                    <a:pt x="149638" y="396614"/>
                    <a:pt x="148685" y="400805"/>
                  </a:cubicBezTo>
                  <a:cubicBezTo>
                    <a:pt x="147733" y="404996"/>
                    <a:pt x="142589" y="402710"/>
                    <a:pt x="142589" y="405473"/>
                  </a:cubicBezTo>
                  <a:cubicBezTo>
                    <a:pt x="142589" y="408330"/>
                    <a:pt x="142589" y="411092"/>
                    <a:pt x="140208" y="413855"/>
                  </a:cubicBezTo>
                  <a:cubicBezTo>
                    <a:pt x="137922" y="416712"/>
                    <a:pt x="140208" y="418046"/>
                    <a:pt x="142589" y="422713"/>
                  </a:cubicBezTo>
                  <a:cubicBezTo>
                    <a:pt x="144971" y="427380"/>
                    <a:pt x="150019" y="426904"/>
                    <a:pt x="152400" y="428333"/>
                  </a:cubicBezTo>
                  <a:cubicBezTo>
                    <a:pt x="154781" y="429761"/>
                    <a:pt x="163639" y="437191"/>
                    <a:pt x="163639" y="440048"/>
                  </a:cubicBezTo>
                  <a:cubicBezTo>
                    <a:pt x="163639" y="442906"/>
                    <a:pt x="156591" y="449859"/>
                    <a:pt x="153829" y="451764"/>
                  </a:cubicBezTo>
                  <a:cubicBezTo>
                    <a:pt x="150971" y="453574"/>
                    <a:pt x="147256" y="458336"/>
                    <a:pt x="149161" y="461099"/>
                  </a:cubicBezTo>
                  <a:cubicBezTo>
                    <a:pt x="151066" y="463956"/>
                    <a:pt x="158972" y="475577"/>
                    <a:pt x="164116" y="484911"/>
                  </a:cubicBezTo>
                  <a:cubicBezTo>
                    <a:pt x="169259" y="494246"/>
                    <a:pt x="162211" y="490055"/>
                    <a:pt x="158972" y="494246"/>
                  </a:cubicBezTo>
                  <a:cubicBezTo>
                    <a:pt x="155734" y="498437"/>
                    <a:pt x="160401" y="503580"/>
                    <a:pt x="161258" y="506438"/>
                  </a:cubicBezTo>
                  <a:cubicBezTo>
                    <a:pt x="162211" y="509200"/>
                    <a:pt x="157067" y="508819"/>
                    <a:pt x="157543" y="511105"/>
                  </a:cubicBezTo>
                  <a:cubicBezTo>
                    <a:pt x="158020" y="513486"/>
                    <a:pt x="165068" y="514439"/>
                    <a:pt x="165449" y="516248"/>
                  </a:cubicBezTo>
                  <a:cubicBezTo>
                    <a:pt x="165925" y="518153"/>
                    <a:pt x="160782" y="520439"/>
                    <a:pt x="163068" y="524154"/>
                  </a:cubicBezTo>
                  <a:cubicBezTo>
                    <a:pt x="165449" y="527869"/>
                    <a:pt x="170974" y="527869"/>
                    <a:pt x="171450" y="532536"/>
                  </a:cubicBezTo>
                  <a:cubicBezTo>
                    <a:pt x="171926" y="537203"/>
                    <a:pt x="161163" y="537680"/>
                    <a:pt x="161639" y="541394"/>
                  </a:cubicBezTo>
                  <a:cubicBezTo>
                    <a:pt x="162115" y="545109"/>
                    <a:pt x="175641" y="549776"/>
                    <a:pt x="181737" y="556825"/>
                  </a:cubicBezTo>
                  <a:cubicBezTo>
                    <a:pt x="187833" y="563873"/>
                    <a:pt x="187357" y="565683"/>
                    <a:pt x="185928" y="569493"/>
                  </a:cubicBezTo>
                  <a:cubicBezTo>
                    <a:pt x="183071" y="577018"/>
                    <a:pt x="166306" y="583495"/>
                    <a:pt x="162496" y="591972"/>
                  </a:cubicBezTo>
                  <a:cubicBezTo>
                    <a:pt x="158782" y="600354"/>
                    <a:pt x="144685" y="605021"/>
                    <a:pt x="138208" y="611594"/>
                  </a:cubicBezTo>
                  <a:cubicBezTo>
                    <a:pt x="135541" y="614261"/>
                    <a:pt x="132874" y="617880"/>
                    <a:pt x="130683" y="621214"/>
                  </a:cubicBezTo>
                  <a:cubicBezTo>
                    <a:pt x="133445" y="620547"/>
                    <a:pt x="135636" y="619690"/>
                    <a:pt x="137255" y="618833"/>
                  </a:cubicBezTo>
                  <a:cubicBezTo>
                    <a:pt x="140970" y="616928"/>
                    <a:pt x="143542" y="626072"/>
                    <a:pt x="147352" y="629120"/>
                  </a:cubicBezTo>
                  <a:cubicBezTo>
                    <a:pt x="151066" y="632168"/>
                    <a:pt x="158591" y="629310"/>
                    <a:pt x="161163" y="632168"/>
                  </a:cubicBezTo>
                  <a:cubicBezTo>
                    <a:pt x="163735" y="634930"/>
                    <a:pt x="159067" y="635216"/>
                    <a:pt x="153733" y="634263"/>
                  </a:cubicBezTo>
                  <a:cubicBezTo>
                    <a:pt x="148304" y="633311"/>
                    <a:pt x="146971" y="636644"/>
                    <a:pt x="138493" y="639407"/>
                  </a:cubicBezTo>
                  <a:cubicBezTo>
                    <a:pt x="132207" y="641502"/>
                    <a:pt x="132874" y="643693"/>
                    <a:pt x="130683" y="645503"/>
                  </a:cubicBezTo>
                  <a:cubicBezTo>
                    <a:pt x="134493" y="651027"/>
                    <a:pt x="129445" y="651694"/>
                    <a:pt x="127444" y="655885"/>
                  </a:cubicBezTo>
                  <a:cubicBezTo>
                    <a:pt x="125349" y="660457"/>
                    <a:pt x="122491" y="661124"/>
                    <a:pt x="122206" y="663981"/>
                  </a:cubicBezTo>
                  <a:cubicBezTo>
                    <a:pt x="121825" y="666839"/>
                    <a:pt x="122872" y="668934"/>
                    <a:pt x="123254" y="673125"/>
                  </a:cubicBezTo>
                  <a:cubicBezTo>
                    <a:pt x="123634" y="677316"/>
                    <a:pt x="124301" y="678078"/>
                    <a:pt x="126778" y="681507"/>
                  </a:cubicBezTo>
                  <a:cubicBezTo>
                    <a:pt x="129254" y="685031"/>
                    <a:pt x="124682" y="685031"/>
                    <a:pt x="122587" y="686746"/>
                  </a:cubicBezTo>
                  <a:cubicBezTo>
                    <a:pt x="120491" y="688460"/>
                    <a:pt x="121920" y="692366"/>
                    <a:pt x="124682" y="695128"/>
                  </a:cubicBezTo>
                  <a:cubicBezTo>
                    <a:pt x="127540" y="697890"/>
                    <a:pt x="127540" y="701414"/>
                    <a:pt x="126397" y="703891"/>
                  </a:cubicBezTo>
                  <a:cubicBezTo>
                    <a:pt x="125349" y="706367"/>
                    <a:pt x="128873" y="710558"/>
                    <a:pt x="131350" y="713035"/>
                  </a:cubicBezTo>
                  <a:cubicBezTo>
                    <a:pt x="133826" y="715511"/>
                    <a:pt x="133445" y="722179"/>
                    <a:pt x="135541" y="723893"/>
                  </a:cubicBezTo>
                  <a:cubicBezTo>
                    <a:pt x="137636" y="725608"/>
                    <a:pt x="140113" y="727418"/>
                    <a:pt x="143923" y="726370"/>
                  </a:cubicBezTo>
                  <a:cubicBezTo>
                    <a:pt x="147828" y="725322"/>
                    <a:pt x="150209" y="727037"/>
                    <a:pt x="152019" y="730275"/>
                  </a:cubicBezTo>
                  <a:cubicBezTo>
                    <a:pt x="153733" y="733418"/>
                    <a:pt x="156591" y="731990"/>
                    <a:pt x="160401" y="730275"/>
                  </a:cubicBezTo>
                  <a:cubicBezTo>
                    <a:pt x="164211" y="728561"/>
                    <a:pt x="172974" y="733418"/>
                    <a:pt x="175165" y="734466"/>
                  </a:cubicBezTo>
                  <a:cubicBezTo>
                    <a:pt x="177260" y="735514"/>
                    <a:pt x="176213" y="741515"/>
                    <a:pt x="176593" y="745325"/>
                  </a:cubicBezTo>
                  <a:cubicBezTo>
                    <a:pt x="176974" y="749230"/>
                    <a:pt x="174498" y="754088"/>
                    <a:pt x="178308" y="756564"/>
                  </a:cubicBezTo>
                  <a:cubicBezTo>
                    <a:pt x="182118" y="759041"/>
                    <a:pt x="181070" y="764660"/>
                    <a:pt x="185642" y="766375"/>
                  </a:cubicBezTo>
                  <a:cubicBezTo>
                    <a:pt x="190214" y="768089"/>
                    <a:pt x="191929" y="774471"/>
                    <a:pt x="194786" y="775138"/>
                  </a:cubicBezTo>
                  <a:cubicBezTo>
                    <a:pt x="197548" y="775805"/>
                    <a:pt x="202882" y="780091"/>
                    <a:pt x="203549" y="783234"/>
                  </a:cubicBezTo>
                  <a:cubicBezTo>
                    <a:pt x="204216" y="786377"/>
                    <a:pt x="198596" y="789235"/>
                    <a:pt x="195453" y="790568"/>
                  </a:cubicBezTo>
                  <a:cubicBezTo>
                    <a:pt x="192310" y="791997"/>
                    <a:pt x="186309" y="786377"/>
                    <a:pt x="184213" y="788854"/>
                  </a:cubicBezTo>
                  <a:cubicBezTo>
                    <a:pt x="182118" y="791330"/>
                    <a:pt x="184880" y="795902"/>
                    <a:pt x="186690" y="803618"/>
                  </a:cubicBezTo>
                  <a:cubicBezTo>
                    <a:pt x="188404" y="811333"/>
                    <a:pt x="189833" y="812000"/>
                    <a:pt x="193357" y="812000"/>
                  </a:cubicBezTo>
                  <a:cubicBezTo>
                    <a:pt x="196882" y="812000"/>
                    <a:pt x="198310" y="809523"/>
                    <a:pt x="200692" y="808094"/>
                  </a:cubicBezTo>
                  <a:cubicBezTo>
                    <a:pt x="203168" y="806666"/>
                    <a:pt x="208788" y="808761"/>
                    <a:pt x="211264" y="807713"/>
                  </a:cubicBezTo>
                  <a:cubicBezTo>
                    <a:pt x="213741" y="806666"/>
                    <a:pt x="222504" y="806285"/>
                    <a:pt x="224218" y="809142"/>
                  </a:cubicBezTo>
                  <a:cubicBezTo>
                    <a:pt x="225933" y="811904"/>
                    <a:pt x="227743" y="818572"/>
                    <a:pt x="226314" y="821048"/>
                  </a:cubicBezTo>
                  <a:cubicBezTo>
                    <a:pt x="224885" y="823525"/>
                    <a:pt x="228029" y="826287"/>
                    <a:pt x="229838" y="829811"/>
                  </a:cubicBezTo>
                  <a:cubicBezTo>
                    <a:pt x="231553" y="833336"/>
                    <a:pt x="238982" y="831526"/>
                    <a:pt x="241363" y="832669"/>
                  </a:cubicBezTo>
                  <a:cubicBezTo>
                    <a:pt x="243840" y="833717"/>
                    <a:pt x="249460" y="841432"/>
                    <a:pt x="248412" y="844956"/>
                  </a:cubicBezTo>
                  <a:cubicBezTo>
                    <a:pt x="247364" y="848480"/>
                    <a:pt x="251936" y="849147"/>
                    <a:pt x="254413" y="848099"/>
                  </a:cubicBezTo>
                  <a:cubicBezTo>
                    <a:pt x="256889" y="847052"/>
                    <a:pt x="259366" y="849814"/>
                    <a:pt x="262128" y="851624"/>
                  </a:cubicBezTo>
                  <a:cubicBezTo>
                    <a:pt x="264890" y="853338"/>
                    <a:pt x="267367" y="852671"/>
                    <a:pt x="270224" y="850957"/>
                  </a:cubicBezTo>
                  <a:cubicBezTo>
                    <a:pt x="272986" y="849242"/>
                    <a:pt x="277558" y="847814"/>
                    <a:pt x="278987" y="850290"/>
                  </a:cubicBezTo>
                  <a:cubicBezTo>
                    <a:pt x="280416" y="852767"/>
                    <a:pt x="286036" y="857339"/>
                    <a:pt x="286036" y="858672"/>
                  </a:cubicBezTo>
                  <a:cubicBezTo>
                    <a:pt x="286036" y="860101"/>
                    <a:pt x="294799" y="858672"/>
                    <a:pt x="298990" y="860768"/>
                  </a:cubicBezTo>
                  <a:cubicBezTo>
                    <a:pt x="303181" y="862863"/>
                    <a:pt x="307753" y="861815"/>
                    <a:pt x="312325" y="864292"/>
                  </a:cubicBezTo>
                  <a:cubicBezTo>
                    <a:pt x="316897" y="866768"/>
                    <a:pt x="321088" y="867054"/>
                    <a:pt x="321469" y="869912"/>
                  </a:cubicBezTo>
                  <a:cubicBezTo>
                    <a:pt x="321850" y="872674"/>
                    <a:pt x="316897" y="875150"/>
                    <a:pt x="316897" y="876579"/>
                  </a:cubicBezTo>
                  <a:cubicBezTo>
                    <a:pt x="316897" y="878008"/>
                    <a:pt x="320707" y="879056"/>
                    <a:pt x="320707" y="881151"/>
                  </a:cubicBezTo>
                  <a:cubicBezTo>
                    <a:pt x="320707" y="883247"/>
                    <a:pt x="315754" y="883247"/>
                    <a:pt x="315087" y="884961"/>
                  </a:cubicBezTo>
                  <a:cubicBezTo>
                    <a:pt x="314420" y="886676"/>
                    <a:pt x="317849" y="889152"/>
                    <a:pt x="318611" y="890962"/>
                  </a:cubicBezTo>
                  <a:cubicBezTo>
                    <a:pt x="319278" y="892676"/>
                    <a:pt x="315849" y="898677"/>
                    <a:pt x="315849" y="900392"/>
                  </a:cubicBezTo>
                  <a:cubicBezTo>
                    <a:pt x="315849" y="902106"/>
                    <a:pt x="305371" y="900011"/>
                    <a:pt x="302895" y="900011"/>
                  </a:cubicBezTo>
                  <a:cubicBezTo>
                    <a:pt x="300418" y="900011"/>
                    <a:pt x="293084" y="908107"/>
                    <a:pt x="290608" y="908393"/>
                  </a:cubicBezTo>
                  <a:cubicBezTo>
                    <a:pt x="288512" y="908678"/>
                    <a:pt x="289465" y="912584"/>
                    <a:pt x="290227" y="915917"/>
                  </a:cubicBezTo>
                  <a:cubicBezTo>
                    <a:pt x="297751" y="914489"/>
                    <a:pt x="305562" y="913917"/>
                    <a:pt x="306324" y="915536"/>
                  </a:cubicBezTo>
                  <a:cubicBezTo>
                    <a:pt x="307753" y="918299"/>
                    <a:pt x="289941" y="925823"/>
                    <a:pt x="286702" y="926966"/>
                  </a:cubicBezTo>
                  <a:cubicBezTo>
                    <a:pt x="283464" y="928109"/>
                    <a:pt x="292989" y="933062"/>
                    <a:pt x="292798" y="935825"/>
                  </a:cubicBezTo>
                  <a:cubicBezTo>
                    <a:pt x="292608" y="938587"/>
                    <a:pt x="282511" y="939349"/>
                    <a:pt x="283464" y="944969"/>
                  </a:cubicBezTo>
                  <a:cubicBezTo>
                    <a:pt x="284416" y="950588"/>
                    <a:pt x="280225" y="951731"/>
                    <a:pt x="274796" y="951731"/>
                  </a:cubicBezTo>
                  <a:cubicBezTo>
                    <a:pt x="269462" y="951731"/>
                    <a:pt x="268033" y="954970"/>
                    <a:pt x="270605" y="955446"/>
                  </a:cubicBezTo>
                  <a:cubicBezTo>
                    <a:pt x="273177" y="955922"/>
                    <a:pt x="272986" y="962971"/>
                    <a:pt x="282988" y="965543"/>
                  </a:cubicBezTo>
                  <a:cubicBezTo>
                    <a:pt x="293084" y="968114"/>
                    <a:pt x="303847" y="977449"/>
                    <a:pt x="312420" y="986783"/>
                  </a:cubicBezTo>
                  <a:cubicBezTo>
                    <a:pt x="313658" y="988117"/>
                    <a:pt x="315087" y="989165"/>
                    <a:pt x="316516" y="990022"/>
                  </a:cubicBezTo>
                  <a:cubicBezTo>
                    <a:pt x="318992" y="988498"/>
                    <a:pt x="321183" y="987450"/>
                    <a:pt x="322421" y="987260"/>
                  </a:cubicBezTo>
                  <a:cubicBezTo>
                    <a:pt x="327374" y="986593"/>
                    <a:pt x="336423" y="989355"/>
                    <a:pt x="341376" y="992879"/>
                  </a:cubicBezTo>
                  <a:cubicBezTo>
                    <a:pt x="346329" y="996404"/>
                    <a:pt x="363855" y="992213"/>
                    <a:pt x="365950" y="994975"/>
                  </a:cubicBezTo>
                  <a:cubicBezTo>
                    <a:pt x="368046" y="997737"/>
                    <a:pt x="372237" y="1001261"/>
                    <a:pt x="375761" y="1001261"/>
                  </a:cubicBezTo>
                  <a:cubicBezTo>
                    <a:pt x="379285" y="1001261"/>
                    <a:pt x="382810" y="1008310"/>
                    <a:pt x="385572" y="1006214"/>
                  </a:cubicBezTo>
                  <a:cubicBezTo>
                    <a:pt x="388334" y="1004119"/>
                    <a:pt x="398907" y="1004119"/>
                    <a:pt x="401669" y="1004119"/>
                  </a:cubicBezTo>
                  <a:cubicBezTo>
                    <a:pt x="404431" y="1004119"/>
                    <a:pt x="404431" y="1006214"/>
                    <a:pt x="407289" y="1006214"/>
                  </a:cubicBezTo>
                  <a:cubicBezTo>
                    <a:pt x="410146" y="1006214"/>
                    <a:pt x="410146" y="1016787"/>
                    <a:pt x="412242" y="1016025"/>
                  </a:cubicBezTo>
                  <a:cubicBezTo>
                    <a:pt x="414338" y="1015358"/>
                    <a:pt x="422053" y="1022312"/>
                    <a:pt x="427006" y="1023074"/>
                  </a:cubicBezTo>
                  <a:cubicBezTo>
                    <a:pt x="431959" y="1023740"/>
                    <a:pt x="436816" y="1032218"/>
                    <a:pt x="438912" y="1031456"/>
                  </a:cubicBezTo>
                  <a:cubicBezTo>
                    <a:pt x="441007" y="1030789"/>
                    <a:pt x="444532" y="1034980"/>
                    <a:pt x="445960" y="1031456"/>
                  </a:cubicBezTo>
                  <a:cubicBezTo>
                    <a:pt x="447294" y="1028122"/>
                    <a:pt x="454247" y="1029741"/>
                    <a:pt x="456152" y="1023931"/>
                  </a:cubicBezTo>
                  <a:cubicBezTo>
                    <a:pt x="447294" y="1013072"/>
                    <a:pt x="437769" y="1000976"/>
                    <a:pt x="437959" y="996308"/>
                  </a:cubicBezTo>
                  <a:cubicBezTo>
                    <a:pt x="438436" y="988403"/>
                    <a:pt x="441674" y="983259"/>
                    <a:pt x="431863" y="974782"/>
                  </a:cubicBezTo>
                  <a:cubicBezTo>
                    <a:pt x="422053" y="966400"/>
                    <a:pt x="432816" y="960780"/>
                    <a:pt x="439864" y="951827"/>
                  </a:cubicBezTo>
                  <a:cubicBezTo>
                    <a:pt x="446151" y="943921"/>
                    <a:pt x="459486" y="940397"/>
                    <a:pt x="467963" y="934777"/>
                  </a:cubicBezTo>
                  <a:cubicBezTo>
                    <a:pt x="466249" y="933539"/>
                    <a:pt x="464534" y="932491"/>
                    <a:pt x="462820" y="931729"/>
                  </a:cubicBezTo>
                  <a:cubicBezTo>
                    <a:pt x="456533" y="928967"/>
                    <a:pt x="454438" y="926109"/>
                    <a:pt x="459296" y="924680"/>
                  </a:cubicBezTo>
                  <a:cubicBezTo>
                    <a:pt x="464248" y="923252"/>
                    <a:pt x="462058" y="920489"/>
                    <a:pt x="457200" y="914870"/>
                  </a:cubicBezTo>
                  <a:cubicBezTo>
                    <a:pt x="452247" y="909250"/>
                    <a:pt x="450151" y="903630"/>
                    <a:pt x="447389" y="903630"/>
                  </a:cubicBezTo>
                  <a:cubicBezTo>
                    <a:pt x="444627" y="903630"/>
                    <a:pt x="440341" y="902963"/>
                    <a:pt x="436150" y="904297"/>
                  </a:cubicBezTo>
                  <a:cubicBezTo>
                    <a:pt x="431959" y="905726"/>
                    <a:pt x="432625" y="900773"/>
                    <a:pt x="433388" y="895915"/>
                  </a:cubicBezTo>
                  <a:cubicBezTo>
                    <a:pt x="434054" y="890962"/>
                    <a:pt x="425672" y="891724"/>
                    <a:pt x="424243" y="889628"/>
                  </a:cubicBezTo>
                  <a:cubicBezTo>
                    <a:pt x="422815" y="887533"/>
                    <a:pt x="426339" y="880484"/>
                    <a:pt x="427768" y="879818"/>
                  </a:cubicBezTo>
                  <a:cubicBezTo>
                    <a:pt x="429196" y="879151"/>
                    <a:pt x="433388" y="877055"/>
                    <a:pt x="433388" y="874865"/>
                  </a:cubicBezTo>
                  <a:cubicBezTo>
                    <a:pt x="433388" y="872674"/>
                    <a:pt x="425672" y="872007"/>
                    <a:pt x="428434" y="867149"/>
                  </a:cubicBezTo>
                  <a:cubicBezTo>
                    <a:pt x="431292" y="862196"/>
                    <a:pt x="436816" y="862196"/>
                    <a:pt x="436816" y="857339"/>
                  </a:cubicBezTo>
                  <a:cubicBezTo>
                    <a:pt x="436816" y="852386"/>
                    <a:pt x="441007" y="848195"/>
                    <a:pt x="445960" y="851719"/>
                  </a:cubicBezTo>
                  <a:cubicBezTo>
                    <a:pt x="450913" y="855243"/>
                    <a:pt x="453009" y="864387"/>
                    <a:pt x="458629" y="862292"/>
                  </a:cubicBezTo>
                  <a:cubicBezTo>
                    <a:pt x="464248" y="860196"/>
                    <a:pt x="460724" y="855243"/>
                    <a:pt x="460057" y="852481"/>
                  </a:cubicBezTo>
                  <a:cubicBezTo>
                    <a:pt x="459391" y="849623"/>
                    <a:pt x="457962" y="845432"/>
                    <a:pt x="464248" y="844099"/>
                  </a:cubicBezTo>
                  <a:cubicBezTo>
                    <a:pt x="470535" y="842670"/>
                    <a:pt x="467773" y="836384"/>
                    <a:pt x="472630" y="836384"/>
                  </a:cubicBezTo>
                  <a:cubicBezTo>
                    <a:pt x="477488" y="836384"/>
                    <a:pt x="486632" y="830097"/>
                    <a:pt x="489490" y="828668"/>
                  </a:cubicBezTo>
                  <a:cubicBezTo>
                    <a:pt x="492347" y="827240"/>
                    <a:pt x="498634" y="823715"/>
                    <a:pt x="501396" y="825144"/>
                  </a:cubicBezTo>
                  <a:cubicBezTo>
                    <a:pt x="504254" y="826573"/>
                    <a:pt x="507682" y="830097"/>
                    <a:pt x="509778" y="825144"/>
                  </a:cubicBezTo>
                  <a:cubicBezTo>
                    <a:pt x="511873" y="820191"/>
                    <a:pt x="520255" y="822382"/>
                    <a:pt x="521017" y="825144"/>
                  </a:cubicBezTo>
                  <a:cubicBezTo>
                    <a:pt x="521684" y="828002"/>
                    <a:pt x="535019" y="828002"/>
                    <a:pt x="539305" y="830764"/>
                  </a:cubicBezTo>
                  <a:cubicBezTo>
                    <a:pt x="543497" y="833621"/>
                    <a:pt x="552640" y="839146"/>
                    <a:pt x="552640" y="842003"/>
                  </a:cubicBezTo>
                  <a:cubicBezTo>
                    <a:pt x="552640" y="844766"/>
                    <a:pt x="556831" y="849052"/>
                    <a:pt x="556831" y="844099"/>
                  </a:cubicBezTo>
                  <a:cubicBezTo>
                    <a:pt x="556831" y="839146"/>
                    <a:pt x="560356" y="840575"/>
                    <a:pt x="565975" y="844099"/>
                  </a:cubicBezTo>
                  <a:cubicBezTo>
                    <a:pt x="571595" y="847623"/>
                    <a:pt x="579310" y="846194"/>
                    <a:pt x="580739" y="842670"/>
                  </a:cubicBezTo>
                  <a:cubicBezTo>
                    <a:pt x="582168" y="839146"/>
                    <a:pt x="592646" y="834955"/>
                    <a:pt x="596170" y="837717"/>
                  </a:cubicBezTo>
                  <a:cubicBezTo>
                    <a:pt x="599694" y="840575"/>
                    <a:pt x="601123" y="842670"/>
                    <a:pt x="605314" y="838384"/>
                  </a:cubicBezTo>
                  <a:cubicBezTo>
                    <a:pt x="609505" y="834193"/>
                    <a:pt x="619315" y="834860"/>
                    <a:pt x="620744" y="839051"/>
                  </a:cubicBezTo>
                  <a:cubicBezTo>
                    <a:pt x="622173" y="843242"/>
                    <a:pt x="627031" y="844004"/>
                    <a:pt x="631317" y="844004"/>
                  </a:cubicBezTo>
                  <a:cubicBezTo>
                    <a:pt x="635508" y="844004"/>
                    <a:pt x="636270" y="850290"/>
                    <a:pt x="639032" y="848957"/>
                  </a:cubicBezTo>
                  <a:cubicBezTo>
                    <a:pt x="641890" y="847528"/>
                    <a:pt x="641128" y="840575"/>
                    <a:pt x="644652" y="841241"/>
                  </a:cubicBezTo>
                  <a:cubicBezTo>
                    <a:pt x="648176" y="841908"/>
                    <a:pt x="650938" y="846194"/>
                    <a:pt x="656558" y="846194"/>
                  </a:cubicBezTo>
                  <a:cubicBezTo>
                    <a:pt x="662178" y="846194"/>
                    <a:pt x="666369" y="844766"/>
                    <a:pt x="666369" y="840575"/>
                  </a:cubicBezTo>
                  <a:cubicBezTo>
                    <a:pt x="666369" y="836384"/>
                    <a:pt x="665702" y="829335"/>
                    <a:pt x="662178" y="829335"/>
                  </a:cubicBezTo>
                  <a:cubicBezTo>
                    <a:pt x="658654" y="829335"/>
                    <a:pt x="655130" y="825811"/>
                    <a:pt x="650938" y="825811"/>
                  </a:cubicBezTo>
                  <a:cubicBezTo>
                    <a:pt x="646747" y="825811"/>
                    <a:pt x="642556" y="818762"/>
                    <a:pt x="646747" y="817429"/>
                  </a:cubicBezTo>
                  <a:cubicBezTo>
                    <a:pt x="650938" y="816000"/>
                    <a:pt x="657987" y="812476"/>
                    <a:pt x="656558" y="809047"/>
                  </a:cubicBezTo>
                  <a:cubicBezTo>
                    <a:pt x="655130" y="805523"/>
                    <a:pt x="653796" y="798569"/>
                    <a:pt x="659321" y="797807"/>
                  </a:cubicBezTo>
                  <a:cubicBezTo>
                    <a:pt x="664940" y="797141"/>
                    <a:pt x="676847" y="797141"/>
                    <a:pt x="676180" y="795045"/>
                  </a:cubicBezTo>
                  <a:cubicBezTo>
                    <a:pt x="675513" y="792950"/>
                    <a:pt x="664273" y="791521"/>
                    <a:pt x="662178" y="787997"/>
                  </a:cubicBezTo>
                  <a:cubicBezTo>
                    <a:pt x="660082" y="784472"/>
                    <a:pt x="659321" y="776090"/>
                    <a:pt x="661511" y="774662"/>
                  </a:cubicBezTo>
                  <a:cubicBezTo>
                    <a:pt x="663607" y="773233"/>
                    <a:pt x="670655" y="775328"/>
                    <a:pt x="674846" y="773995"/>
                  </a:cubicBezTo>
                  <a:cubicBezTo>
                    <a:pt x="679037" y="772566"/>
                    <a:pt x="688181" y="776090"/>
                    <a:pt x="693801" y="771899"/>
                  </a:cubicBezTo>
                  <a:cubicBezTo>
                    <a:pt x="699421" y="767708"/>
                    <a:pt x="711327" y="766946"/>
                    <a:pt x="717613" y="766946"/>
                  </a:cubicBezTo>
                  <a:cubicBezTo>
                    <a:pt x="723900" y="766946"/>
                    <a:pt x="728853" y="762755"/>
                    <a:pt x="733711" y="761993"/>
                  </a:cubicBezTo>
                  <a:cubicBezTo>
                    <a:pt x="738664" y="761327"/>
                    <a:pt x="752665" y="759231"/>
                    <a:pt x="756190" y="757802"/>
                  </a:cubicBezTo>
                  <a:cubicBezTo>
                    <a:pt x="759714" y="756374"/>
                    <a:pt x="778669" y="753611"/>
                    <a:pt x="779335" y="750087"/>
                  </a:cubicBezTo>
                  <a:cubicBezTo>
                    <a:pt x="780002" y="746563"/>
                    <a:pt x="795147" y="743801"/>
                    <a:pt x="798957" y="745515"/>
                  </a:cubicBezTo>
                  <a:cubicBezTo>
                    <a:pt x="802767" y="747230"/>
                    <a:pt x="807720" y="748658"/>
                    <a:pt x="811244" y="747230"/>
                  </a:cubicBezTo>
                  <a:cubicBezTo>
                    <a:pt x="814768" y="745801"/>
                    <a:pt x="822103" y="749706"/>
                    <a:pt x="821436" y="753516"/>
                  </a:cubicBezTo>
                  <a:cubicBezTo>
                    <a:pt x="820769" y="757326"/>
                    <a:pt x="824579" y="761612"/>
                    <a:pt x="824293" y="764756"/>
                  </a:cubicBezTo>
                  <a:cubicBezTo>
                    <a:pt x="823913" y="767899"/>
                    <a:pt x="820388" y="768947"/>
                    <a:pt x="822579" y="771423"/>
                  </a:cubicBezTo>
                  <a:cubicBezTo>
                    <a:pt x="824674" y="773900"/>
                    <a:pt x="834199" y="772090"/>
                    <a:pt x="836962" y="768947"/>
                  </a:cubicBezTo>
                  <a:cubicBezTo>
                    <a:pt x="839819" y="765803"/>
                    <a:pt x="842963" y="770375"/>
                    <a:pt x="842963" y="772757"/>
                  </a:cubicBezTo>
                  <a:cubicBezTo>
                    <a:pt x="842963" y="775233"/>
                    <a:pt x="847534" y="776948"/>
                    <a:pt x="847534" y="773804"/>
                  </a:cubicBezTo>
                  <a:cubicBezTo>
                    <a:pt x="847534" y="770661"/>
                    <a:pt x="853154" y="772757"/>
                    <a:pt x="854869" y="774852"/>
                  </a:cubicBezTo>
                  <a:cubicBezTo>
                    <a:pt x="856583" y="776948"/>
                    <a:pt x="863251" y="772376"/>
                    <a:pt x="863251" y="775900"/>
                  </a:cubicBezTo>
                  <a:cubicBezTo>
                    <a:pt x="863251" y="779424"/>
                    <a:pt x="853440" y="782186"/>
                    <a:pt x="857631" y="786092"/>
                  </a:cubicBezTo>
                  <a:cubicBezTo>
                    <a:pt x="861822" y="789997"/>
                    <a:pt x="864298" y="781520"/>
                    <a:pt x="869537" y="783329"/>
                  </a:cubicBezTo>
                  <a:cubicBezTo>
                    <a:pt x="874776" y="785044"/>
                    <a:pt x="881824" y="777329"/>
                    <a:pt x="886777" y="776281"/>
                  </a:cubicBezTo>
                  <a:cubicBezTo>
                    <a:pt x="891730" y="775233"/>
                    <a:pt x="896969" y="770661"/>
                    <a:pt x="901160" y="768185"/>
                  </a:cubicBezTo>
                  <a:cubicBezTo>
                    <a:pt x="905351" y="765708"/>
                    <a:pt x="914495" y="766470"/>
                    <a:pt x="911733" y="769232"/>
                  </a:cubicBezTo>
                  <a:cubicBezTo>
                    <a:pt x="908875" y="771995"/>
                    <a:pt x="905732" y="777329"/>
                    <a:pt x="916305" y="781139"/>
                  </a:cubicBezTo>
                  <a:cubicBezTo>
                    <a:pt x="926782" y="785044"/>
                    <a:pt x="938784" y="805332"/>
                    <a:pt x="945451" y="815524"/>
                  </a:cubicBezTo>
                  <a:cubicBezTo>
                    <a:pt x="952119" y="825716"/>
                    <a:pt x="958405" y="843908"/>
                    <a:pt x="961930" y="843908"/>
                  </a:cubicBezTo>
                  <a:cubicBezTo>
                    <a:pt x="965454" y="843908"/>
                    <a:pt x="966502" y="834764"/>
                    <a:pt x="971074" y="833717"/>
                  </a:cubicBezTo>
                  <a:cubicBezTo>
                    <a:pt x="975646" y="832669"/>
                    <a:pt x="978408" y="841432"/>
                    <a:pt x="983361" y="842480"/>
                  </a:cubicBezTo>
                  <a:cubicBezTo>
                    <a:pt x="988314" y="843527"/>
                    <a:pt x="994886" y="846385"/>
                    <a:pt x="998791" y="844956"/>
                  </a:cubicBezTo>
                  <a:cubicBezTo>
                    <a:pt x="1002697" y="843527"/>
                    <a:pt x="1011460" y="838670"/>
                    <a:pt x="1014603" y="840384"/>
                  </a:cubicBezTo>
                  <a:cubicBezTo>
                    <a:pt x="1017746" y="842099"/>
                    <a:pt x="1021937" y="842099"/>
                    <a:pt x="1024795" y="848766"/>
                  </a:cubicBezTo>
                  <a:cubicBezTo>
                    <a:pt x="1027557" y="855434"/>
                    <a:pt x="1031843" y="856862"/>
                    <a:pt x="1034605" y="856862"/>
                  </a:cubicBezTo>
                  <a:cubicBezTo>
                    <a:pt x="1037368" y="856862"/>
                    <a:pt x="1038034" y="860006"/>
                    <a:pt x="1038034" y="862863"/>
                  </a:cubicBezTo>
                  <a:cubicBezTo>
                    <a:pt x="1038034" y="865625"/>
                    <a:pt x="1043178" y="869435"/>
                    <a:pt x="1045940" y="869435"/>
                  </a:cubicBezTo>
                  <a:cubicBezTo>
                    <a:pt x="1048702" y="869435"/>
                    <a:pt x="1056227" y="868483"/>
                    <a:pt x="1058608" y="867054"/>
                  </a:cubicBezTo>
                  <a:cubicBezTo>
                    <a:pt x="1060894" y="865625"/>
                    <a:pt x="1063752" y="864292"/>
                    <a:pt x="1064228" y="867530"/>
                  </a:cubicBezTo>
                  <a:cubicBezTo>
                    <a:pt x="1064705" y="870769"/>
                    <a:pt x="1068896" y="875912"/>
                    <a:pt x="1071753" y="875912"/>
                  </a:cubicBezTo>
                  <a:cubicBezTo>
                    <a:pt x="1074610" y="875912"/>
                    <a:pt x="1080135" y="878294"/>
                    <a:pt x="1080611" y="875912"/>
                  </a:cubicBezTo>
                  <a:cubicBezTo>
                    <a:pt x="1081088" y="873531"/>
                    <a:pt x="1088517" y="872198"/>
                    <a:pt x="1091374" y="871721"/>
                  </a:cubicBezTo>
                  <a:cubicBezTo>
                    <a:pt x="1094137" y="871245"/>
                    <a:pt x="1104043" y="869435"/>
                    <a:pt x="1105852" y="865149"/>
                  </a:cubicBezTo>
                  <a:cubicBezTo>
                    <a:pt x="1107757" y="860958"/>
                    <a:pt x="1115663" y="860958"/>
                    <a:pt x="1118044" y="858101"/>
                  </a:cubicBezTo>
                  <a:cubicBezTo>
                    <a:pt x="1120331" y="855338"/>
                    <a:pt x="1126903" y="853910"/>
                    <a:pt x="1128331" y="851052"/>
                  </a:cubicBezTo>
                  <a:cubicBezTo>
                    <a:pt x="1129760" y="848290"/>
                    <a:pt x="1138142" y="848766"/>
                    <a:pt x="1139095" y="846385"/>
                  </a:cubicBezTo>
                  <a:cubicBezTo>
                    <a:pt x="1140047" y="844004"/>
                    <a:pt x="1147000" y="843623"/>
                    <a:pt x="1150334" y="844480"/>
                  </a:cubicBezTo>
                  <a:cubicBezTo>
                    <a:pt x="1153573" y="845432"/>
                    <a:pt x="1169956" y="848671"/>
                    <a:pt x="1172337" y="848195"/>
                  </a:cubicBezTo>
                  <a:cubicBezTo>
                    <a:pt x="1174718" y="847718"/>
                    <a:pt x="1175194" y="856577"/>
                    <a:pt x="1177481" y="857053"/>
                  </a:cubicBezTo>
                  <a:cubicBezTo>
                    <a:pt x="1179862" y="857529"/>
                    <a:pt x="1188244" y="864101"/>
                    <a:pt x="1190625" y="862196"/>
                  </a:cubicBezTo>
                  <a:cubicBezTo>
                    <a:pt x="1192911" y="860291"/>
                    <a:pt x="1198531" y="858482"/>
                    <a:pt x="1203293" y="861244"/>
                  </a:cubicBezTo>
                  <a:cubicBezTo>
                    <a:pt x="1207960" y="864101"/>
                    <a:pt x="1212628" y="867816"/>
                    <a:pt x="1214533" y="864578"/>
                  </a:cubicBezTo>
                  <a:cubicBezTo>
                    <a:pt x="1216438" y="861244"/>
                    <a:pt x="1226248" y="859910"/>
                    <a:pt x="1227677" y="858005"/>
                  </a:cubicBezTo>
                  <a:cubicBezTo>
                    <a:pt x="1229106" y="856100"/>
                    <a:pt x="1230439" y="850481"/>
                    <a:pt x="1228154" y="848671"/>
                  </a:cubicBezTo>
                  <a:cubicBezTo>
                    <a:pt x="1225867" y="846766"/>
                    <a:pt x="1223486" y="839336"/>
                    <a:pt x="1222534" y="835622"/>
                  </a:cubicBezTo>
                  <a:cubicBezTo>
                    <a:pt x="1221581" y="831907"/>
                    <a:pt x="1228154" y="830954"/>
                    <a:pt x="1229106" y="827621"/>
                  </a:cubicBezTo>
                  <a:cubicBezTo>
                    <a:pt x="1230058" y="824382"/>
                    <a:pt x="1235678" y="823906"/>
                    <a:pt x="1237488" y="822001"/>
                  </a:cubicBezTo>
                  <a:cubicBezTo>
                    <a:pt x="1239393" y="820096"/>
                    <a:pt x="1239869" y="815905"/>
                    <a:pt x="1243108" y="816857"/>
                  </a:cubicBezTo>
                  <a:cubicBezTo>
                    <a:pt x="1246346" y="817810"/>
                    <a:pt x="1253395" y="820096"/>
                    <a:pt x="1254823" y="821525"/>
                  </a:cubicBezTo>
                  <a:cubicBezTo>
                    <a:pt x="1256252" y="822953"/>
                    <a:pt x="1261396" y="823906"/>
                    <a:pt x="1264634" y="823906"/>
                  </a:cubicBezTo>
                  <a:cubicBezTo>
                    <a:pt x="1267873" y="823906"/>
                    <a:pt x="1273016" y="826668"/>
                    <a:pt x="1276350" y="828573"/>
                  </a:cubicBezTo>
                  <a:cubicBezTo>
                    <a:pt x="1279589" y="830478"/>
                    <a:pt x="1289971" y="830478"/>
                    <a:pt x="1291781" y="833240"/>
                  </a:cubicBezTo>
                  <a:cubicBezTo>
                    <a:pt x="1293685" y="836003"/>
                    <a:pt x="1291304" y="844004"/>
                    <a:pt x="1293685" y="846766"/>
                  </a:cubicBezTo>
                  <a:cubicBezTo>
                    <a:pt x="1295972" y="849528"/>
                    <a:pt x="1301591" y="855624"/>
                    <a:pt x="1303496" y="854195"/>
                  </a:cubicBezTo>
                  <a:cubicBezTo>
                    <a:pt x="1305401" y="852767"/>
                    <a:pt x="1314259" y="858863"/>
                    <a:pt x="1317498" y="858386"/>
                  </a:cubicBezTo>
                  <a:cubicBezTo>
                    <a:pt x="1320736" y="857910"/>
                    <a:pt x="1325880" y="852767"/>
                    <a:pt x="1328738" y="852767"/>
                  </a:cubicBezTo>
                  <a:cubicBezTo>
                    <a:pt x="1331595" y="852767"/>
                    <a:pt x="1340453" y="850385"/>
                    <a:pt x="1343215" y="850862"/>
                  </a:cubicBezTo>
                  <a:cubicBezTo>
                    <a:pt x="1345978" y="851338"/>
                    <a:pt x="1356265" y="855053"/>
                    <a:pt x="1357693" y="854100"/>
                  </a:cubicBezTo>
                  <a:cubicBezTo>
                    <a:pt x="1359122" y="853148"/>
                    <a:pt x="1368457" y="854576"/>
                    <a:pt x="1369885" y="857339"/>
                  </a:cubicBezTo>
                  <a:cubicBezTo>
                    <a:pt x="1371314" y="860101"/>
                    <a:pt x="1382935" y="860101"/>
                    <a:pt x="1382935" y="863435"/>
                  </a:cubicBezTo>
                  <a:cubicBezTo>
                    <a:pt x="1382935" y="866673"/>
                    <a:pt x="1389507" y="868578"/>
                    <a:pt x="1391317" y="872293"/>
                  </a:cubicBezTo>
                  <a:cubicBezTo>
                    <a:pt x="1393222" y="876008"/>
                    <a:pt x="1408652" y="873722"/>
                    <a:pt x="1411414" y="876008"/>
                  </a:cubicBezTo>
                  <a:cubicBezTo>
                    <a:pt x="1414177" y="878389"/>
                    <a:pt x="1431989" y="877913"/>
                    <a:pt x="1432465" y="876008"/>
                  </a:cubicBezTo>
                  <a:cubicBezTo>
                    <a:pt x="1432941" y="874103"/>
                    <a:pt x="1449800" y="873150"/>
                    <a:pt x="1453039" y="870864"/>
                  </a:cubicBezTo>
                  <a:cubicBezTo>
                    <a:pt x="1456277" y="868483"/>
                    <a:pt x="1465231" y="869435"/>
                    <a:pt x="1465707" y="866197"/>
                  </a:cubicBezTo>
                  <a:cubicBezTo>
                    <a:pt x="1466183" y="862958"/>
                    <a:pt x="1474565" y="860577"/>
                    <a:pt x="1478375" y="857815"/>
                  </a:cubicBezTo>
                  <a:cubicBezTo>
                    <a:pt x="1482090" y="855053"/>
                    <a:pt x="1497044" y="855434"/>
                    <a:pt x="1497997" y="858767"/>
                  </a:cubicBezTo>
                  <a:cubicBezTo>
                    <a:pt x="1498949" y="862006"/>
                    <a:pt x="1507807" y="862958"/>
                    <a:pt x="1511522" y="861530"/>
                  </a:cubicBezTo>
                  <a:cubicBezTo>
                    <a:pt x="1515237" y="860101"/>
                    <a:pt x="1525048" y="862006"/>
                    <a:pt x="1526476" y="865244"/>
                  </a:cubicBezTo>
                  <a:cubicBezTo>
                    <a:pt x="1527905" y="868483"/>
                    <a:pt x="1539145" y="870388"/>
                    <a:pt x="1541907" y="869435"/>
                  </a:cubicBezTo>
                  <a:cubicBezTo>
                    <a:pt x="1544669" y="868483"/>
                    <a:pt x="1553623" y="862006"/>
                    <a:pt x="1556861" y="861530"/>
                  </a:cubicBezTo>
                  <a:cubicBezTo>
                    <a:pt x="1560100" y="861053"/>
                    <a:pt x="1564767" y="857815"/>
                    <a:pt x="1563910" y="854481"/>
                  </a:cubicBezTo>
                  <a:cubicBezTo>
                    <a:pt x="1562957" y="851243"/>
                    <a:pt x="1570482" y="841813"/>
                    <a:pt x="1571434" y="838098"/>
                  </a:cubicBezTo>
                  <a:cubicBezTo>
                    <a:pt x="1572387" y="834383"/>
                    <a:pt x="1578959" y="824096"/>
                    <a:pt x="1581245" y="823144"/>
                  </a:cubicBezTo>
                  <a:cubicBezTo>
                    <a:pt x="1583626" y="822191"/>
                    <a:pt x="1588770" y="818000"/>
                    <a:pt x="1588294" y="815238"/>
                  </a:cubicBezTo>
                  <a:cubicBezTo>
                    <a:pt x="1587817" y="812381"/>
                    <a:pt x="1586389" y="803999"/>
                    <a:pt x="1583626" y="803999"/>
                  </a:cubicBezTo>
                  <a:cubicBezTo>
                    <a:pt x="1580864" y="803999"/>
                    <a:pt x="1575721" y="804475"/>
                    <a:pt x="1582198" y="795617"/>
                  </a:cubicBezTo>
                  <a:cubicBezTo>
                    <a:pt x="1588770" y="786758"/>
                    <a:pt x="1600486" y="789044"/>
                    <a:pt x="1602296" y="789044"/>
                  </a:cubicBezTo>
                  <a:cubicBezTo>
                    <a:pt x="1604200" y="789044"/>
                    <a:pt x="1619155" y="785330"/>
                    <a:pt x="1625632" y="787139"/>
                  </a:cubicBezTo>
                  <a:cubicBezTo>
                    <a:pt x="1632204" y="789044"/>
                    <a:pt x="1636395" y="786187"/>
                    <a:pt x="1643443" y="789902"/>
                  </a:cubicBezTo>
                  <a:cubicBezTo>
                    <a:pt x="1650492" y="793616"/>
                    <a:pt x="1660303" y="792283"/>
                    <a:pt x="1662589" y="795521"/>
                  </a:cubicBezTo>
                  <a:cubicBezTo>
                    <a:pt x="1664970" y="798760"/>
                    <a:pt x="1674305" y="801617"/>
                    <a:pt x="1672876" y="807237"/>
                  </a:cubicBezTo>
                  <a:cubicBezTo>
                    <a:pt x="1671447" y="812857"/>
                    <a:pt x="1678019" y="809618"/>
                    <a:pt x="1680400" y="821715"/>
                  </a:cubicBezTo>
                  <a:cubicBezTo>
                    <a:pt x="1682782" y="833907"/>
                    <a:pt x="1688306" y="834860"/>
                    <a:pt x="1689735" y="840384"/>
                  </a:cubicBezTo>
                  <a:cubicBezTo>
                    <a:pt x="1691164" y="846004"/>
                    <a:pt x="1698593" y="856291"/>
                    <a:pt x="1697736" y="859529"/>
                  </a:cubicBezTo>
                  <a:cubicBezTo>
                    <a:pt x="1696783" y="862768"/>
                    <a:pt x="1695831" y="867911"/>
                    <a:pt x="1703832" y="868388"/>
                  </a:cubicBezTo>
                  <a:cubicBezTo>
                    <a:pt x="1711833" y="868864"/>
                    <a:pt x="1717453" y="874960"/>
                    <a:pt x="1719263" y="874007"/>
                  </a:cubicBezTo>
                  <a:cubicBezTo>
                    <a:pt x="1721167" y="873055"/>
                    <a:pt x="1730502" y="876389"/>
                    <a:pt x="1735169" y="881056"/>
                  </a:cubicBezTo>
                  <a:cubicBezTo>
                    <a:pt x="1739836" y="885723"/>
                    <a:pt x="1746885" y="883437"/>
                    <a:pt x="1746409" y="888581"/>
                  </a:cubicBezTo>
                  <a:cubicBezTo>
                    <a:pt x="1745932" y="893724"/>
                    <a:pt x="1750123" y="897915"/>
                    <a:pt x="1749647" y="902106"/>
                  </a:cubicBezTo>
                  <a:cubicBezTo>
                    <a:pt x="1749171" y="906297"/>
                    <a:pt x="1758506" y="909155"/>
                    <a:pt x="1765078" y="908202"/>
                  </a:cubicBezTo>
                  <a:cubicBezTo>
                    <a:pt x="1771650" y="907250"/>
                    <a:pt x="1776317" y="910583"/>
                    <a:pt x="1779080" y="904964"/>
                  </a:cubicBezTo>
                  <a:cubicBezTo>
                    <a:pt x="1781937" y="899344"/>
                    <a:pt x="1791272" y="901725"/>
                    <a:pt x="1794510" y="899344"/>
                  </a:cubicBezTo>
                  <a:cubicBezTo>
                    <a:pt x="1797748" y="896963"/>
                    <a:pt x="1807655" y="894200"/>
                    <a:pt x="1807178" y="902582"/>
                  </a:cubicBezTo>
                  <a:cubicBezTo>
                    <a:pt x="1806702" y="911060"/>
                    <a:pt x="1812322" y="912869"/>
                    <a:pt x="1807655" y="915632"/>
                  </a:cubicBezTo>
                  <a:cubicBezTo>
                    <a:pt x="1802987" y="918394"/>
                    <a:pt x="1800606" y="930586"/>
                    <a:pt x="1799273" y="935729"/>
                  </a:cubicBezTo>
                  <a:cubicBezTo>
                    <a:pt x="1797844" y="940873"/>
                    <a:pt x="1790890" y="942302"/>
                    <a:pt x="1789938" y="947921"/>
                  </a:cubicBezTo>
                  <a:cubicBezTo>
                    <a:pt x="1788985" y="953541"/>
                    <a:pt x="1782413" y="954017"/>
                    <a:pt x="1782413" y="958208"/>
                  </a:cubicBezTo>
                  <a:cubicBezTo>
                    <a:pt x="1782413" y="962399"/>
                    <a:pt x="1773079" y="961447"/>
                    <a:pt x="1768411" y="958208"/>
                  </a:cubicBezTo>
                  <a:cubicBezTo>
                    <a:pt x="1763744" y="954970"/>
                    <a:pt x="1759077" y="964304"/>
                    <a:pt x="1755362" y="964304"/>
                  </a:cubicBezTo>
                  <a:cubicBezTo>
                    <a:pt x="1751648" y="964304"/>
                    <a:pt x="1752124" y="972210"/>
                    <a:pt x="1752981" y="975544"/>
                  </a:cubicBezTo>
                  <a:cubicBezTo>
                    <a:pt x="1753933" y="978782"/>
                    <a:pt x="1751552" y="983069"/>
                    <a:pt x="1753933" y="988593"/>
                  </a:cubicBezTo>
                  <a:cubicBezTo>
                    <a:pt x="1755172" y="991641"/>
                    <a:pt x="1754410" y="997356"/>
                    <a:pt x="1755076" y="1003738"/>
                  </a:cubicBezTo>
                  <a:cubicBezTo>
                    <a:pt x="1760791" y="999642"/>
                    <a:pt x="1765935" y="996594"/>
                    <a:pt x="1768221" y="996594"/>
                  </a:cubicBezTo>
                  <a:cubicBezTo>
                    <a:pt x="1774031" y="996594"/>
                    <a:pt x="1779937" y="1006691"/>
                    <a:pt x="1786509" y="1006881"/>
                  </a:cubicBezTo>
                  <a:cubicBezTo>
                    <a:pt x="1793081" y="1007167"/>
                    <a:pt x="1822799" y="987260"/>
                    <a:pt x="1822990" y="984021"/>
                  </a:cubicBezTo>
                  <a:cubicBezTo>
                    <a:pt x="1823275" y="980783"/>
                    <a:pt x="1840516" y="964114"/>
                    <a:pt x="1848707" y="955446"/>
                  </a:cubicBezTo>
                  <a:cubicBezTo>
                    <a:pt x="1856899" y="946778"/>
                    <a:pt x="1867662" y="934205"/>
                    <a:pt x="1871853" y="924299"/>
                  </a:cubicBezTo>
                  <a:cubicBezTo>
                    <a:pt x="1874425" y="918203"/>
                    <a:pt x="1885855" y="906488"/>
                    <a:pt x="1888712" y="901820"/>
                  </a:cubicBezTo>
                  <a:cubicBezTo>
                    <a:pt x="1891474" y="897153"/>
                    <a:pt x="1893380" y="896677"/>
                    <a:pt x="1898523" y="885723"/>
                  </a:cubicBezTo>
                  <a:cubicBezTo>
                    <a:pt x="1903666" y="874769"/>
                    <a:pt x="1903666" y="846004"/>
                    <a:pt x="1905286" y="844099"/>
                  </a:cubicBezTo>
                  <a:cubicBezTo>
                    <a:pt x="1906905" y="842194"/>
                    <a:pt x="1905952" y="837336"/>
                    <a:pt x="1908334" y="834288"/>
                  </a:cubicBezTo>
                  <a:cubicBezTo>
                    <a:pt x="1910715" y="831240"/>
                    <a:pt x="1909477" y="827049"/>
                    <a:pt x="1914144" y="823049"/>
                  </a:cubicBezTo>
                  <a:cubicBezTo>
                    <a:pt x="1918811" y="819048"/>
                    <a:pt x="1917859" y="815619"/>
                    <a:pt x="1916716" y="812476"/>
                  </a:cubicBezTo>
                  <a:cubicBezTo>
                    <a:pt x="1915573" y="809428"/>
                    <a:pt x="1916906" y="802665"/>
                    <a:pt x="1915763" y="800570"/>
                  </a:cubicBezTo>
                  <a:cubicBezTo>
                    <a:pt x="1914620" y="798474"/>
                    <a:pt x="1914811" y="797522"/>
                    <a:pt x="1917668" y="795902"/>
                  </a:cubicBezTo>
                  <a:cubicBezTo>
                    <a:pt x="1920526" y="794283"/>
                    <a:pt x="1915763" y="790092"/>
                    <a:pt x="1911858" y="788187"/>
                  </a:cubicBezTo>
                  <a:cubicBezTo>
                    <a:pt x="1907857" y="786282"/>
                    <a:pt x="1902714" y="784663"/>
                    <a:pt x="1902238" y="780281"/>
                  </a:cubicBezTo>
                  <a:cubicBezTo>
                    <a:pt x="1901761" y="775805"/>
                    <a:pt x="1894999" y="770471"/>
                    <a:pt x="1889855" y="770947"/>
                  </a:cubicBezTo>
                  <a:cubicBezTo>
                    <a:pt x="1884712" y="771423"/>
                    <a:pt x="1875091" y="768185"/>
                    <a:pt x="1876330" y="771423"/>
                  </a:cubicBezTo>
                  <a:cubicBezTo>
                    <a:pt x="1877473" y="774662"/>
                    <a:pt x="1875854" y="777519"/>
                    <a:pt x="1873282" y="776757"/>
                  </a:cubicBezTo>
                  <a:cubicBezTo>
                    <a:pt x="1870710" y="776090"/>
                    <a:pt x="1869567" y="778186"/>
                    <a:pt x="1866519" y="782853"/>
                  </a:cubicBezTo>
                  <a:cubicBezTo>
                    <a:pt x="1863471" y="787520"/>
                    <a:pt x="1852708" y="787997"/>
                    <a:pt x="1857661" y="783520"/>
                  </a:cubicBezTo>
                  <a:cubicBezTo>
                    <a:pt x="1862614" y="779043"/>
                    <a:pt x="1856041" y="778853"/>
                    <a:pt x="1856994" y="774185"/>
                  </a:cubicBezTo>
                  <a:cubicBezTo>
                    <a:pt x="1857947" y="769518"/>
                    <a:pt x="1861947" y="764851"/>
                    <a:pt x="1856518" y="767899"/>
                  </a:cubicBezTo>
                  <a:cubicBezTo>
                    <a:pt x="1851184" y="770947"/>
                    <a:pt x="1851184" y="778186"/>
                    <a:pt x="1846707" y="779138"/>
                  </a:cubicBezTo>
                  <a:cubicBezTo>
                    <a:pt x="1842230" y="780091"/>
                    <a:pt x="1843659" y="766470"/>
                    <a:pt x="1844802" y="763041"/>
                  </a:cubicBezTo>
                  <a:cubicBezTo>
                    <a:pt x="1845945" y="759517"/>
                    <a:pt x="1836610" y="763327"/>
                    <a:pt x="1826800" y="762565"/>
                  </a:cubicBezTo>
                  <a:cubicBezTo>
                    <a:pt x="1816989" y="761898"/>
                    <a:pt x="1819561" y="755040"/>
                    <a:pt x="1827466" y="750849"/>
                  </a:cubicBezTo>
                  <a:cubicBezTo>
                    <a:pt x="1835467" y="746658"/>
                    <a:pt x="1834039" y="742658"/>
                    <a:pt x="1838039" y="741038"/>
                  </a:cubicBezTo>
                  <a:cubicBezTo>
                    <a:pt x="1842040" y="739419"/>
                    <a:pt x="1852327" y="732656"/>
                    <a:pt x="1858423" y="729132"/>
                  </a:cubicBezTo>
                  <a:cubicBezTo>
                    <a:pt x="1864519" y="725608"/>
                    <a:pt x="1865662" y="721703"/>
                    <a:pt x="1867090" y="717702"/>
                  </a:cubicBezTo>
                  <a:cubicBezTo>
                    <a:pt x="1868519" y="713702"/>
                    <a:pt x="1879759" y="708844"/>
                    <a:pt x="1889760" y="700652"/>
                  </a:cubicBezTo>
                  <a:cubicBezTo>
                    <a:pt x="1899856" y="692461"/>
                    <a:pt x="1904714" y="687794"/>
                    <a:pt x="1907096" y="682841"/>
                  </a:cubicBezTo>
                  <a:cubicBezTo>
                    <a:pt x="1909381" y="677888"/>
                    <a:pt x="1924431" y="671887"/>
                    <a:pt x="1924622" y="668077"/>
                  </a:cubicBezTo>
                  <a:cubicBezTo>
                    <a:pt x="1924812" y="664362"/>
                    <a:pt x="1942433" y="655028"/>
                    <a:pt x="1954339" y="652646"/>
                  </a:cubicBezTo>
                  <a:cubicBezTo>
                    <a:pt x="1966246" y="650360"/>
                    <a:pt x="1985200" y="653313"/>
                    <a:pt x="1988725" y="656837"/>
                  </a:cubicBezTo>
                  <a:cubicBezTo>
                    <a:pt x="1992249" y="660362"/>
                    <a:pt x="1994821" y="658933"/>
                    <a:pt x="1996916" y="656647"/>
                  </a:cubicBezTo>
                  <a:cubicBezTo>
                    <a:pt x="1999012" y="654266"/>
                    <a:pt x="2003679" y="655504"/>
                    <a:pt x="2011680" y="656361"/>
                  </a:cubicBezTo>
                  <a:cubicBezTo>
                    <a:pt x="2019586" y="657314"/>
                    <a:pt x="2021491" y="652646"/>
                    <a:pt x="2026920" y="654266"/>
                  </a:cubicBezTo>
                  <a:cubicBezTo>
                    <a:pt x="2032254" y="655885"/>
                    <a:pt x="2036731" y="656837"/>
                    <a:pt x="2039969" y="650551"/>
                  </a:cubicBezTo>
                  <a:cubicBezTo>
                    <a:pt x="2043208" y="644264"/>
                    <a:pt x="2058734" y="645407"/>
                    <a:pt x="2062163" y="647979"/>
                  </a:cubicBezTo>
                  <a:cubicBezTo>
                    <a:pt x="2065687" y="650551"/>
                    <a:pt x="2068449" y="654075"/>
                    <a:pt x="2074069" y="650360"/>
                  </a:cubicBezTo>
                  <a:cubicBezTo>
                    <a:pt x="2079688" y="646646"/>
                    <a:pt x="2079688" y="655313"/>
                    <a:pt x="2085022" y="655980"/>
                  </a:cubicBezTo>
                  <a:cubicBezTo>
                    <a:pt x="2090452" y="656647"/>
                    <a:pt x="2086927" y="661314"/>
                    <a:pt x="2082260" y="660933"/>
                  </a:cubicBezTo>
                  <a:cubicBezTo>
                    <a:pt x="2077593" y="660457"/>
                    <a:pt x="2071783" y="663219"/>
                    <a:pt x="2077117" y="666362"/>
                  </a:cubicBezTo>
                  <a:cubicBezTo>
                    <a:pt x="2082546" y="669410"/>
                    <a:pt x="2088832" y="663505"/>
                    <a:pt x="2093023" y="663981"/>
                  </a:cubicBezTo>
                  <a:cubicBezTo>
                    <a:pt x="2097215" y="664457"/>
                    <a:pt x="2103787" y="664934"/>
                    <a:pt x="2109597" y="661219"/>
                  </a:cubicBezTo>
                  <a:cubicBezTo>
                    <a:pt x="2115502" y="657504"/>
                    <a:pt x="2117121" y="664267"/>
                    <a:pt x="2120836" y="661028"/>
                  </a:cubicBezTo>
                  <a:cubicBezTo>
                    <a:pt x="2124551" y="657790"/>
                    <a:pt x="2133029" y="656837"/>
                    <a:pt x="2137220" y="657028"/>
                  </a:cubicBezTo>
                  <a:cubicBezTo>
                    <a:pt x="2141411" y="657218"/>
                    <a:pt x="2137886" y="652075"/>
                    <a:pt x="2130933" y="652075"/>
                  </a:cubicBezTo>
                  <a:cubicBezTo>
                    <a:pt x="2123884" y="652075"/>
                    <a:pt x="2124170" y="648360"/>
                    <a:pt x="2129790" y="638740"/>
                  </a:cubicBezTo>
                  <a:cubicBezTo>
                    <a:pt x="2135410" y="629120"/>
                    <a:pt x="2146173" y="623976"/>
                    <a:pt x="2152936" y="618166"/>
                  </a:cubicBezTo>
                  <a:cubicBezTo>
                    <a:pt x="2159699" y="612356"/>
                    <a:pt x="2164652" y="615118"/>
                    <a:pt x="2164652" y="611403"/>
                  </a:cubicBezTo>
                  <a:cubicBezTo>
                    <a:pt x="2164652" y="607688"/>
                    <a:pt x="2167890" y="597116"/>
                    <a:pt x="2173034" y="596925"/>
                  </a:cubicBezTo>
                  <a:cubicBezTo>
                    <a:pt x="2178177" y="596639"/>
                    <a:pt x="2191036" y="599021"/>
                    <a:pt x="2199037" y="594544"/>
                  </a:cubicBezTo>
                  <a:cubicBezTo>
                    <a:pt x="2206943" y="590067"/>
                    <a:pt x="2206276" y="597782"/>
                    <a:pt x="2209609" y="599021"/>
                  </a:cubicBezTo>
                  <a:cubicBezTo>
                    <a:pt x="2212848" y="600164"/>
                    <a:pt x="2217325" y="592258"/>
                    <a:pt x="2221040" y="594544"/>
                  </a:cubicBezTo>
                  <a:cubicBezTo>
                    <a:pt x="2224754" y="596925"/>
                    <a:pt x="2215420" y="602545"/>
                    <a:pt x="2213324" y="609308"/>
                  </a:cubicBezTo>
                  <a:cubicBezTo>
                    <a:pt x="2211229" y="616070"/>
                    <a:pt x="2218278" y="613499"/>
                    <a:pt x="2222183" y="615404"/>
                  </a:cubicBezTo>
                  <a:cubicBezTo>
                    <a:pt x="2226183" y="617309"/>
                    <a:pt x="2217039" y="620071"/>
                    <a:pt x="2217991" y="621976"/>
                  </a:cubicBezTo>
                  <a:cubicBezTo>
                    <a:pt x="2218944" y="623881"/>
                    <a:pt x="2226850" y="623881"/>
                    <a:pt x="2237137" y="613594"/>
                  </a:cubicBezTo>
                  <a:cubicBezTo>
                    <a:pt x="2247424" y="603307"/>
                    <a:pt x="2256758" y="600545"/>
                    <a:pt x="2263331" y="601211"/>
                  </a:cubicBezTo>
                  <a:cubicBezTo>
                    <a:pt x="2269903" y="601878"/>
                    <a:pt x="2266093" y="595401"/>
                    <a:pt x="2266569" y="585781"/>
                  </a:cubicBezTo>
                  <a:cubicBezTo>
                    <a:pt x="2267045" y="576161"/>
                    <a:pt x="2287143" y="573398"/>
                    <a:pt x="2293715" y="576161"/>
                  </a:cubicBezTo>
                  <a:cubicBezTo>
                    <a:pt x="2300288" y="578923"/>
                    <a:pt x="2299811" y="581495"/>
                    <a:pt x="2293429" y="579875"/>
                  </a:cubicBezTo>
                  <a:cubicBezTo>
                    <a:pt x="2287143" y="578256"/>
                    <a:pt x="2281238" y="583876"/>
                    <a:pt x="2281523" y="591782"/>
                  </a:cubicBezTo>
                  <a:cubicBezTo>
                    <a:pt x="2281809" y="599783"/>
                    <a:pt x="2275904" y="602259"/>
                    <a:pt x="2278952" y="605402"/>
                  </a:cubicBezTo>
                  <a:cubicBezTo>
                    <a:pt x="2282000" y="608450"/>
                    <a:pt x="2274475" y="609117"/>
                    <a:pt x="2274284" y="612451"/>
                  </a:cubicBezTo>
                  <a:cubicBezTo>
                    <a:pt x="2274094" y="615689"/>
                    <a:pt x="2274284" y="618261"/>
                    <a:pt x="2269617" y="619690"/>
                  </a:cubicBezTo>
                  <a:cubicBezTo>
                    <a:pt x="2264950" y="621119"/>
                    <a:pt x="2249234" y="622738"/>
                    <a:pt x="2248852" y="628834"/>
                  </a:cubicBezTo>
                  <a:cubicBezTo>
                    <a:pt x="2248376" y="634930"/>
                    <a:pt x="2239994" y="635597"/>
                    <a:pt x="2235994" y="643121"/>
                  </a:cubicBezTo>
                  <a:cubicBezTo>
                    <a:pt x="2231994" y="650646"/>
                    <a:pt x="2216849" y="655028"/>
                    <a:pt x="2206752" y="670077"/>
                  </a:cubicBezTo>
                  <a:cubicBezTo>
                    <a:pt x="2196656" y="685031"/>
                    <a:pt x="2180749" y="685031"/>
                    <a:pt x="2180749" y="687889"/>
                  </a:cubicBezTo>
                  <a:cubicBezTo>
                    <a:pt x="2180749" y="690746"/>
                    <a:pt x="2169700" y="690461"/>
                    <a:pt x="2165985" y="690937"/>
                  </a:cubicBezTo>
                  <a:cubicBezTo>
                    <a:pt x="2162270" y="691413"/>
                    <a:pt x="2169509" y="700557"/>
                    <a:pt x="2160651" y="710082"/>
                  </a:cubicBezTo>
                  <a:cubicBezTo>
                    <a:pt x="2151793" y="719702"/>
                    <a:pt x="2145887" y="733037"/>
                    <a:pt x="2146173" y="746372"/>
                  </a:cubicBezTo>
                  <a:cubicBezTo>
                    <a:pt x="2146363" y="759707"/>
                    <a:pt x="2150840" y="798093"/>
                    <a:pt x="2154841" y="804856"/>
                  </a:cubicBezTo>
                  <a:cubicBezTo>
                    <a:pt x="2158841" y="811619"/>
                    <a:pt x="2156460" y="828287"/>
                    <a:pt x="2159794" y="831716"/>
                  </a:cubicBezTo>
                  <a:cubicBezTo>
                    <a:pt x="2163032" y="835241"/>
                    <a:pt x="2161889" y="841051"/>
                    <a:pt x="2163985" y="843146"/>
                  </a:cubicBezTo>
                  <a:cubicBezTo>
                    <a:pt x="2166080" y="845242"/>
                    <a:pt x="2174748" y="833812"/>
                    <a:pt x="2180558" y="828859"/>
                  </a:cubicBezTo>
                  <a:cubicBezTo>
                    <a:pt x="2186368" y="823906"/>
                    <a:pt x="2184559" y="822287"/>
                    <a:pt x="2188559" y="819715"/>
                  </a:cubicBezTo>
                  <a:cubicBezTo>
                    <a:pt x="2192560" y="817143"/>
                    <a:pt x="2190940" y="806380"/>
                    <a:pt x="2192084" y="803618"/>
                  </a:cubicBezTo>
                  <a:cubicBezTo>
                    <a:pt x="2193227" y="800855"/>
                    <a:pt x="2200465" y="799427"/>
                    <a:pt x="2202846" y="796379"/>
                  </a:cubicBezTo>
                  <a:cubicBezTo>
                    <a:pt x="2205228" y="793331"/>
                    <a:pt x="2211229" y="795236"/>
                    <a:pt x="2214563" y="793997"/>
                  </a:cubicBezTo>
                  <a:cubicBezTo>
                    <a:pt x="2217801" y="792854"/>
                    <a:pt x="2214277" y="785139"/>
                    <a:pt x="2213134" y="780662"/>
                  </a:cubicBezTo>
                  <a:cubicBezTo>
                    <a:pt x="2211991" y="776186"/>
                    <a:pt x="2222754" y="770090"/>
                    <a:pt x="2228374" y="766184"/>
                  </a:cubicBezTo>
                  <a:cubicBezTo>
                    <a:pt x="2233993" y="762184"/>
                    <a:pt x="2241042" y="768756"/>
                    <a:pt x="2247329" y="762946"/>
                  </a:cubicBezTo>
                  <a:cubicBezTo>
                    <a:pt x="2253615" y="757136"/>
                    <a:pt x="2246853" y="750278"/>
                    <a:pt x="2244566" y="747325"/>
                  </a:cubicBezTo>
                  <a:cubicBezTo>
                    <a:pt x="2242185" y="744277"/>
                    <a:pt x="2250853" y="729513"/>
                    <a:pt x="2255806" y="728180"/>
                  </a:cubicBezTo>
                  <a:cubicBezTo>
                    <a:pt x="2260759" y="726751"/>
                    <a:pt x="2263331" y="731704"/>
                    <a:pt x="2267998" y="727513"/>
                  </a:cubicBezTo>
                  <a:cubicBezTo>
                    <a:pt x="2272665" y="723322"/>
                    <a:pt x="2263807" y="716559"/>
                    <a:pt x="2260473" y="717035"/>
                  </a:cubicBezTo>
                  <a:cubicBezTo>
                    <a:pt x="2257234" y="717512"/>
                    <a:pt x="2255996" y="705129"/>
                    <a:pt x="2263711" y="699224"/>
                  </a:cubicBezTo>
                  <a:cubicBezTo>
                    <a:pt x="2271427" y="693413"/>
                    <a:pt x="2268379" y="692175"/>
                    <a:pt x="2263235" y="690842"/>
                  </a:cubicBezTo>
                  <a:cubicBezTo>
                    <a:pt x="2258092" y="689413"/>
                    <a:pt x="2257139" y="691318"/>
                    <a:pt x="2253139" y="691508"/>
                  </a:cubicBezTo>
                  <a:cubicBezTo>
                    <a:pt x="2249138" y="691699"/>
                    <a:pt x="2245138" y="683317"/>
                    <a:pt x="2251234" y="675125"/>
                  </a:cubicBezTo>
                  <a:cubicBezTo>
                    <a:pt x="2257330" y="666934"/>
                    <a:pt x="2263140" y="667886"/>
                    <a:pt x="2264569" y="661124"/>
                  </a:cubicBezTo>
                  <a:cubicBezTo>
                    <a:pt x="2265997" y="654361"/>
                    <a:pt x="2274379" y="644741"/>
                    <a:pt x="2276475" y="641216"/>
                  </a:cubicBezTo>
                  <a:cubicBezTo>
                    <a:pt x="2278570" y="637692"/>
                    <a:pt x="2287048" y="641216"/>
                    <a:pt x="2290286" y="640550"/>
                  </a:cubicBezTo>
                  <a:cubicBezTo>
                    <a:pt x="2293525" y="639883"/>
                    <a:pt x="2292382" y="646836"/>
                    <a:pt x="2296382" y="643312"/>
                  </a:cubicBezTo>
                  <a:cubicBezTo>
                    <a:pt x="2300383" y="639788"/>
                    <a:pt x="2306860" y="628167"/>
                    <a:pt x="2312289" y="628167"/>
                  </a:cubicBezTo>
                  <a:cubicBezTo>
                    <a:pt x="2317623" y="628167"/>
                    <a:pt x="2314194" y="636835"/>
                    <a:pt x="2315527" y="641978"/>
                  </a:cubicBezTo>
                  <a:cubicBezTo>
                    <a:pt x="2316956" y="647122"/>
                    <a:pt x="2320004" y="640550"/>
                    <a:pt x="2330291" y="633596"/>
                  </a:cubicBezTo>
                  <a:cubicBezTo>
                    <a:pt x="2340578" y="626548"/>
                    <a:pt x="2363057" y="627310"/>
                    <a:pt x="2369820" y="630548"/>
                  </a:cubicBezTo>
                  <a:cubicBezTo>
                    <a:pt x="2376583" y="633787"/>
                    <a:pt x="2377726" y="641502"/>
                    <a:pt x="2381536" y="640645"/>
                  </a:cubicBezTo>
                  <a:cubicBezTo>
                    <a:pt x="2387251" y="639216"/>
                    <a:pt x="2382488" y="632930"/>
                    <a:pt x="2388108" y="631310"/>
                  </a:cubicBezTo>
                  <a:cubicBezTo>
                    <a:pt x="2393728" y="629691"/>
                    <a:pt x="2403538" y="623786"/>
                    <a:pt x="2411063" y="618452"/>
                  </a:cubicBezTo>
                  <a:cubicBezTo>
                    <a:pt x="2418493" y="613118"/>
                    <a:pt x="2416397" y="617023"/>
                    <a:pt x="2420398" y="612165"/>
                  </a:cubicBezTo>
                  <a:cubicBezTo>
                    <a:pt x="2424398" y="607212"/>
                    <a:pt x="2428399" y="609403"/>
                    <a:pt x="2429542" y="606069"/>
                  </a:cubicBezTo>
                  <a:cubicBezTo>
                    <a:pt x="2430685" y="602735"/>
                    <a:pt x="2441448" y="597401"/>
                    <a:pt x="2456212" y="594163"/>
                  </a:cubicBezTo>
                  <a:cubicBezTo>
                    <a:pt x="2470975" y="590924"/>
                    <a:pt x="2490121" y="581114"/>
                    <a:pt x="2489169" y="578066"/>
                  </a:cubicBezTo>
                  <a:cubicBezTo>
                    <a:pt x="2488216" y="575018"/>
                    <a:pt x="2494788" y="573589"/>
                    <a:pt x="2495455" y="576637"/>
                  </a:cubicBezTo>
                  <a:cubicBezTo>
                    <a:pt x="2496122" y="579685"/>
                    <a:pt x="2501741" y="578542"/>
                    <a:pt x="2509456" y="580161"/>
                  </a:cubicBezTo>
                  <a:cubicBezTo>
                    <a:pt x="2517171" y="581780"/>
                    <a:pt x="2520696" y="584828"/>
                    <a:pt x="2526792" y="578732"/>
                  </a:cubicBezTo>
                  <a:cubicBezTo>
                    <a:pt x="2532888" y="572636"/>
                    <a:pt x="2526125" y="570541"/>
                    <a:pt x="2526316" y="565874"/>
                  </a:cubicBezTo>
                  <a:cubicBezTo>
                    <a:pt x="2526506" y="561206"/>
                    <a:pt x="2515743" y="556253"/>
                    <a:pt x="2517171" y="551396"/>
                  </a:cubicBezTo>
                  <a:cubicBezTo>
                    <a:pt x="2518600" y="546443"/>
                    <a:pt x="2509266" y="533393"/>
                    <a:pt x="2506409" y="535965"/>
                  </a:cubicBezTo>
                  <a:cubicBezTo>
                    <a:pt x="2503551" y="538537"/>
                    <a:pt x="2497074" y="533870"/>
                    <a:pt x="2497074" y="530155"/>
                  </a:cubicBezTo>
                  <a:cubicBezTo>
                    <a:pt x="2497074" y="526440"/>
                    <a:pt x="2496598" y="521963"/>
                    <a:pt x="2492121" y="524726"/>
                  </a:cubicBezTo>
                  <a:cubicBezTo>
                    <a:pt x="2487644" y="527583"/>
                    <a:pt x="2480215" y="526154"/>
                    <a:pt x="2478786" y="521963"/>
                  </a:cubicBezTo>
                  <a:cubicBezTo>
                    <a:pt x="2477357" y="517772"/>
                    <a:pt x="2487454" y="514724"/>
                    <a:pt x="2494407" y="517487"/>
                  </a:cubicBezTo>
                  <a:cubicBezTo>
                    <a:pt x="2501456" y="520249"/>
                    <a:pt x="2499360" y="523106"/>
                    <a:pt x="2502789" y="525202"/>
                  </a:cubicBezTo>
                  <a:cubicBezTo>
                    <a:pt x="2506313" y="527297"/>
                    <a:pt x="2515838" y="526345"/>
                    <a:pt x="2520791" y="524059"/>
                  </a:cubicBezTo>
                  <a:cubicBezTo>
                    <a:pt x="2525744" y="521678"/>
                    <a:pt x="2539556" y="517296"/>
                    <a:pt x="2541841" y="513296"/>
                  </a:cubicBezTo>
                  <a:cubicBezTo>
                    <a:pt x="2544223" y="509295"/>
                    <a:pt x="2541651" y="507485"/>
                    <a:pt x="2546319" y="505104"/>
                  </a:cubicBezTo>
                  <a:cubicBezTo>
                    <a:pt x="2550986" y="502723"/>
                    <a:pt x="2547461" y="497865"/>
                    <a:pt x="2543461" y="495770"/>
                  </a:cubicBezTo>
                  <a:cubicBezTo>
                    <a:pt x="2539460" y="493674"/>
                    <a:pt x="2540413" y="488054"/>
                    <a:pt x="2544604" y="488054"/>
                  </a:cubicBezTo>
                  <a:cubicBezTo>
                    <a:pt x="2548795" y="488054"/>
                    <a:pt x="2547652" y="483101"/>
                    <a:pt x="2550414" y="482911"/>
                  </a:cubicBezTo>
                  <a:cubicBezTo>
                    <a:pt x="2553272" y="482720"/>
                    <a:pt x="2553652" y="485006"/>
                    <a:pt x="2558796" y="482435"/>
                  </a:cubicBezTo>
                  <a:cubicBezTo>
                    <a:pt x="2563940" y="479863"/>
                    <a:pt x="2558986" y="486435"/>
                    <a:pt x="2556700" y="490817"/>
                  </a:cubicBezTo>
                  <a:cubicBezTo>
                    <a:pt x="2554319" y="495293"/>
                    <a:pt x="2561654" y="499008"/>
                    <a:pt x="2562320" y="501580"/>
                  </a:cubicBezTo>
                  <a:cubicBezTo>
                    <a:pt x="2562987" y="504152"/>
                    <a:pt x="2573084" y="505104"/>
                    <a:pt x="2578703" y="502056"/>
                  </a:cubicBezTo>
                  <a:cubicBezTo>
                    <a:pt x="2584323" y="499008"/>
                    <a:pt x="2602325" y="505771"/>
                    <a:pt x="2603469" y="510248"/>
                  </a:cubicBezTo>
                  <a:cubicBezTo>
                    <a:pt x="2604611" y="514724"/>
                    <a:pt x="2607183" y="520058"/>
                    <a:pt x="2614708" y="523868"/>
                  </a:cubicBezTo>
                  <a:cubicBezTo>
                    <a:pt x="2622233" y="527583"/>
                    <a:pt x="2628995" y="525964"/>
                    <a:pt x="2630424" y="529488"/>
                  </a:cubicBezTo>
                  <a:cubicBezTo>
                    <a:pt x="2631853" y="533012"/>
                    <a:pt x="2634615" y="534822"/>
                    <a:pt x="2638806" y="533965"/>
                  </a:cubicBezTo>
                  <a:cubicBezTo>
                    <a:pt x="2642997" y="533012"/>
                    <a:pt x="2645378" y="537680"/>
                    <a:pt x="2648426" y="534917"/>
                  </a:cubicBezTo>
                  <a:cubicBezTo>
                    <a:pt x="2651474" y="532155"/>
                    <a:pt x="2653093" y="536537"/>
                    <a:pt x="2657094" y="533012"/>
                  </a:cubicBezTo>
                  <a:cubicBezTo>
                    <a:pt x="2661095" y="529488"/>
                    <a:pt x="2648426" y="527202"/>
                    <a:pt x="2650045" y="524345"/>
                  </a:cubicBezTo>
                  <a:cubicBezTo>
                    <a:pt x="2651665" y="521487"/>
                    <a:pt x="2654236" y="526440"/>
                    <a:pt x="2657761" y="526250"/>
                  </a:cubicBezTo>
                  <a:cubicBezTo>
                    <a:pt x="2661285" y="526059"/>
                    <a:pt x="2656808" y="519201"/>
                    <a:pt x="2659380" y="518534"/>
                  </a:cubicBezTo>
                  <a:cubicBezTo>
                    <a:pt x="2661952" y="517868"/>
                    <a:pt x="2659856" y="503771"/>
                    <a:pt x="2656999" y="502913"/>
                  </a:cubicBezTo>
                  <a:cubicBezTo>
                    <a:pt x="2654236" y="501961"/>
                    <a:pt x="2656522" y="497103"/>
                    <a:pt x="2661952" y="501008"/>
                  </a:cubicBezTo>
                  <a:cubicBezTo>
                    <a:pt x="2667286" y="505009"/>
                    <a:pt x="2675763" y="504723"/>
                    <a:pt x="2679763" y="504723"/>
                  </a:cubicBezTo>
                  <a:cubicBezTo>
                    <a:pt x="2683764" y="504723"/>
                    <a:pt x="2679954" y="501008"/>
                    <a:pt x="2676049" y="500246"/>
                  </a:cubicBezTo>
                  <a:cubicBezTo>
                    <a:pt x="2672048" y="499580"/>
                    <a:pt x="2676715" y="496246"/>
                    <a:pt x="2679573" y="498818"/>
                  </a:cubicBezTo>
                  <a:cubicBezTo>
                    <a:pt x="2682335" y="501389"/>
                    <a:pt x="2687765" y="502532"/>
                    <a:pt x="2688241" y="499770"/>
                  </a:cubicBezTo>
                  <a:cubicBezTo>
                    <a:pt x="2688717" y="496913"/>
                    <a:pt x="2691479" y="490912"/>
                    <a:pt x="2696432" y="491102"/>
                  </a:cubicBezTo>
                  <a:cubicBezTo>
                    <a:pt x="2701100" y="491102"/>
                    <a:pt x="2702719" y="488245"/>
                    <a:pt x="2698052" y="486626"/>
                  </a:cubicBezTo>
                  <a:close/>
                  <a:moveTo>
                    <a:pt x="1393698" y="793521"/>
                  </a:moveTo>
                  <a:cubicBezTo>
                    <a:pt x="1380363" y="805427"/>
                    <a:pt x="1353693" y="808285"/>
                    <a:pt x="1353693" y="818096"/>
                  </a:cubicBezTo>
                  <a:cubicBezTo>
                    <a:pt x="1353693" y="827906"/>
                    <a:pt x="1321403" y="832859"/>
                    <a:pt x="1318641" y="828573"/>
                  </a:cubicBezTo>
                  <a:cubicBezTo>
                    <a:pt x="1316164" y="824858"/>
                    <a:pt x="1342454" y="823620"/>
                    <a:pt x="1348835" y="809618"/>
                  </a:cubicBezTo>
                  <a:cubicBezTo>
                    <a:pt x="1355122" y="795617"/>
                    <a:pt x="1379125" y="788378"/>
                    <a:pt x="1390936" y="769613"/>
                  </a:cubicBezTo>
                  <a:cubicBezTo>
                    <a:pt x="1399318" y="756278"/>
                    <a:pt x="1406366" y="735990"/>
                    <a:pt x="1411319" y="737324"/>
                  </a:cubicBezTo>
                  <a:cubicBezTo>
                    <a:pt x="1416177" y="738752"/>
                    <a:pt x="1407033" y="781520"/>
                    <a:pt x="1393698" y="793521"/>
                  </a:cubicBezTo>
                  <a:close/>
                  <a:moveTo>
                    <a:pt x="1453134" y="244119"/>
                  </a:moveTo>
                  <a:cubicBezTo>
                    <a:pt x="1451229" y="247834"/>
                    <a:pt x="1441132" y="248120"/>
                    <a:pt x="1443799" y="251644"/>
                  </a:cubicBezTo>
                  <a:cubicBezTo>
                    <a:pt x="1448467" y="257740"/>
                    <a:pt x="1471898" y="254406"/>
                    <a:pt x="1472374" y="246977"/>
                  </a:cubicBezTo>
                  <a:cubicBezTo>
                    <a:pt x="1472756" y="239452"/>
                    <a:pt x="1455039" y="240309"/>
                    <a:pt x="1453134" y="244119"/>
                  </a:cubicBezTo>
                  <a:close/>
                  <a:moveTo>
                    <a:pt x="601313" y="13043"/>
                  </a:moveTo>
                  <a:cubicBezTo>
                    <a:pt x="612553" y="13043"/>
                    <a:pt x="609219" y="5994"/>
                    <a:pt x="616744" y="6947"/>
                  </a:cubicBezTo>
                  <a:cubicBezTo>
                    <a:pt x="624268" y="7899"/>
                    <a:pt x="634079" y="7423"/>
                    <a:pt x="630269" y="2756"/>
                  </a:cubicBezTo>
                  <a:cubicBezTo>
                    <a:pt x="626555" y="-1912"/>
                    <a:pt x="599408" y="-7"/>
                    <a:pt x="602171" y="3708"/>
                  </a:cubicBezTo>
                  <a:cubicBezTo>
                    <a:pt x="604933" y="7423"/>
                    <a:pt x="580168" y="6089"/>
                    <a:pt x="580644" y="7423"/>
                  </a:cubicBezTo>
                  <a:cubicBezTo>
                    <a:pt x="581692" y="10185"/>
                    <a:pt x="590074" y="13043"/>
                    <a:pt x="601313" y="13043"/>
                  </a:cubicBezTo>
                  <a:close/>
                  <a:moveTo>
                    <a:pt x="543306" y="44380"/>
                  </a:moveTo>
                  <a:cubicBezTo>
                    <a:pt x="543306" y="36855"/>
                    <a:pt x="518922" y="45142"/>
                    <a:pt x="523684" y="46666"/>
                  </a:cubicBezTo>
                  <a:cubicBezTo>
                    <a:pt x="527875" y="48095"/>
                    <a:pt x="543306" y="51809"/>
                    <a:pt x="543306" y="44380"/>
                  </a:cubicBezTo>
                  <a:close/>
                  <a:moveTo>
                    <a:pt x="603694" y="38284"/>
                  </a:moveTo>
                  <a:cubicBezTo>
                    <a:pt x="605123" y="41999"/>
                    <a:pt x="601313" y="42475"/>
                    <a:pt x="591979" y="42475"/>
                  </a:cubicBezTo>
                  <a:cubicBezTo>
                    <a:pt x="582644" y="42475"/>
                    <a:pt x="577691" y="47714"/>
                    <a:pt x="582644" y="51809"/>
                  </a:cubicBezTo>
                  <a:cubicBezTo>
                    <a:pt x="588264" y="56477"/>
                    <a:pt x="613029" y="54572"/>
                    <a:pt x="617220" y="49047"/>
                  </a:cubicBezTo>
                  <a:cubicBezTo>
                    <a:pt x="621411" y="43427"/>
                    <a:pt x="632174" y="48095"/>
                    <a:pt x="634079" y="42475"/>
                  </a:cubicBezTo>
                  <a:cubicBezTo>
                    <a:pt x="635984" y="36855"/>
                    <a:pt x="602266" y="34569"/>
                    <a:pt x="603694" y="38284"/>
                  </a:cubicBezTo>
                  <a:close/>
                  <a:moveTo>
                    <a:pt x="683705" y="29426"/>
                  </a:moveTo>
                  <a:cubicBezTo>
                    <a:pt x="686943" y="25235"/>
                    <a:pt x="677608" y="25235"/>
                    <a:pt x="676656" y="21044"/>
                  </a:cubicBezTo>
                  <a:cubicBezTo>
                    <a:pt x="675704" y="16853"/>
                    <a:pt x="649510" y="15900"/>
                    <a:pt x="650938" y="20567"/>
                  </a:cubicBezTo>
                  <a:cubicBezTo>
                    <a:pt x="652367" y="25235"/>
                    <a:pt x="632841" y="30378"/>
                    <a:pt x="638747" y="35045"/>
                  </a:cubicBezTo>
                  <a:cubicBezTo>
                    <a:pt x="649986" y="43904"/>
                    <a:pt x="680371" y="33617"/>
                    <a:pt x="683705" y="29426"/>
                  </a:cubicBezTo>
                  <a:close/>
                  <a:moveTo>
                    <a:pt x="609314" y="21901"/>
                  </a:moveTo>
                  <a:cubicBezTo>
                    <a:pt x="610743" y="12090"/>
                    <a:pt x="594360" y="19996"/>
                    <a:pt x="582168" y="14852"/>
                  </a:cubicBezTo>
                  <a:cubicBezTo>
                    <a:pt x="569976" y="9709"/>
                    <a:pt x="562832" y="10090"/>
                    <a:pt x="570929" y="17138"/>
                  </a:cubicBezTo>
                  <a:cubicBezTo>
                    <a:pt x="574643" y="20377"/>
                    <a:pt x="550069" y="22949"/>
                    <a:pt x="554069" y="26949"/>
                  </a:cubicBezTo>
                  <a:cubicBezTo>
                    <a:pt x="562927" y="35903"/>
                    <a:pt x="607885" y="31712"/>
                    <a:pt x="609314" y="21901"/>
                  </a:cubicBezTo>
                  <a:close/>
                  <a:moveTo>
                    <a:pt x="539591" y="281552"/>
                  </a:moveTo>
                  <a:cubicBezTo>
                    <a:pt x="540067" y="286220"/>
                    <a:pt x="537210" y="289458"/>
                    <a:pt x="528352" y="289458"/>
                  </a:cubicBezTo>
                  <a:cubicBezTo>
                    <a:pt x="519493" y="289458"/>
                    <a:pt x="532543" y="295078"/>
                    <a:pt x="533495" y="300221"/>
                  </a:cubicBezTo>
                  <a:cubicBezTo>
                    <a:pt x="534448" y="305365"/>
                    <a:pt x="524637" y="301650"/>
                    <a:pt x="524161" y="309556"/>
                  </a:cubicBezTo>
                  <a:cubicBezTo>
                    <a:pt x="523684" y="317462"/>
                    <a:pt x="506825" y="309556"/>
                    <a:pt x="504539" y="319843"/>
                  </a:cubicBezTo>
                  <a:cubicBezTo>
                    <a:pt x="502158" y="330130"/>
                    <a:pt x="512921" y="328701"/>
                    <a:pt x="520446" y="329177"/>
                  </a:cubicBezTo>
                  <a:cubicBezTo>
                    <a:pt x="527971" y="329654"/>
                    <a:pt x="517588" y="336607"/>
                    <a:pt x="523208" y="340893"/>
                  </a:cubicBezTo>
                  <a:cubicBezTo>
                    <a:pt x="528828" y="345084"/>
                    <a:pt x="533019" y="343655"/>
                    <a:pt x="529304" y="335750"/>
                  </a:cubicBezTo>
                  <a:cubicBezTo>
                    <a:pt x="525589" y="327844"/>
                    <a:pt x="548926" y="338512"/>
                    <a:pt x="541972" y="344608"/>
                  </a:cubicBezTo>
                  <a:cubicBezTo>
                    <a:pt x="534924" y="350704"/>
                    <a:pt x="553212" y="355371"/>
                    <a:pt x="562070" y="355847"/>
                  </a:cubicBezTo>
                  <a:cubicBezTo>
                    <a:pt x="570929" y="356324"/>
                    <a:pt x="602456" y="363182"/>
                    <a:pt x="603218" y="355847"/>
                  </a:cubicBezTo>
                  <a:cubicBezTo>
                    <a:pt x="603694" y="351180"/>
                    <a:pt x="591502" y="346989"/>
                    <a:pt x="581692" y="336702"/>
                  </a:cubicBezTo>
                  <a:cubicBezTo>
                    <a:pt x="571881" y="326415"/>
                    <a:pt x="564832" y="309556"/>
                    <a:pt x="576072" y="302603"/>
                  </a:cubicBezTo>
                  <a:cubicBezTo>
                    <a:pt x="587311" y="295554"/>
                    <a:pt x="577501" y="292316"/>
                    <a:pt x="588740" y="284315"/>
                  </a:cubicBezTo>
                  <a:cubicBezTo>
                    <a:pt x="599980" y="276314"/>
                    <a:pt x="593407" y="268884"/>
                    <a:pt x="602742" y="267932"/>
                  </a:cubicBezTo>
                  <a:cubicBezTo>
                    <a:pt x="612076" y="266979"/>
                    <a:pt x="601789" y="258597"/>
                    <a:pt x="611124" y="257168"/>
                  </a:cubicBezTo>
                  <a:cubicBezTo>
                    <a:pt x="620458" y="255740"/>
                    <a:pt x="622363" y="245453"/>
                    <a:pt x="620935" y="241738"/>
                  </a:cubicBezTo>
                  <a:cubicBezTo>
                    <a:pt x="619506" y="238023"/>
                    <a:pt x="630746" y="242214"/>
                    <a:pt x="635889" y="236594"/>
                  </a:cubicBezTo>
                  <a:cubicBezTo>
                    <a:pt x="641032" y="230975"/>
                    <a:pt x="653224" y="234689"/>
                    <a:pt x="656939" y="226784"/>
                  </a:cubicBezTo>
                  <a:cubicBezTo>
                    <a:pt x="660654" y="218783"/>
                    <a:pt x="714470" y="200590"/>
                    <a:pt x="744855" y="193541"/>
                  </a:cubicBezTo>
                  <a:cubicBezTo>
                    <a:pt x="775240" y="186493"/>
                    <a:pt x="796290" y="173920"/>
                    <a:pt x="785527" y="165443"/>
                  </a:cubicBezTo>
                  <a:cubicBezTo>
                    <a:pt x="774763" y="157061"/>
                    <a:pt x="744379" y="168681"/>
                    <a:pt x="736854" y="174777"/>
                  </a:cubicBezTo>
                  <a:cubicBezTo>
                    <a:pt x="729329" y="180873"/>
                    <a:pt x="718661" y="176682"/>
                    <a:pt x="711136" y="180873"/>
                  </a:cubicBezTo>
                  <a:cubicBezTo>
                    <a:pt x="703612" y="185064"/>
                    <a:pt x="687705" y="188874"/>
                    <a:pt x="679799" y="183635"/>
                  </a:cubicBezTo>
                  <a:cubicBezTo>
                    <a:pt x="671893" y="178492"/>
                    <a:pt x="662464" y="189731"/>
                    <a:pt x="656368" y="189255"/>
                  </a:cubicBezTo>
                  <a:cubicBezTo>
                    <a:pt x="650272" y="188779"/>
                    <a:pt x="643318" y="195351"/>
                    <a:pt x="636746" y="194875"/>
                  </a:cubicBezTo>
                  <a:cubicBezTo>
                    <a:pt x="630174" y="194399"/>
                    <a:pt x="617125" y="200018"/>
                    <a:pt x="616172" y="203733"/>
                  </a:cubicBezTo>
                  <a:cubicBezTo>
                    <a:pt x="615220" y="207448"/>
                    <a:pt x="603980" y="206495"/>
                    <a:pt x="603980" y="211258"/>
                  </a:cubicBezTo>
                  <a:cubicBezTo>
                    <a:pt x="603980" y="215925"/>
                    <a:pt x="595122" y="220116"/>
                    <a:pt x="590359" y="215925"/>
                  </a:cubicBezTo>
                  <a:cubicBezTo>
                    <a:pt x="585692" y="211734"/>
                    <a:pt x="580072" y="220592"/>
                    <a:pt x="586645" y="226688"/>
                  </a:cubicBezTo>
                  <a:cubicBezTo>
                    <a:pt x="593217" y="232784"/>
                    <a:pt x="574453" y="233261"/>
                    <a:pt x="577786" y="236975"/>
                  </a:cubicBezTo>
                  <a:cubicBezTo>
                    <a:pt x="581025" y="240690"/>
                    <a:pt x="570738" y="243071"/>
                    <a:pt x="573119" y="247262"/>
                  </a:cubicBezTo>
                  <a:cubicBezTo>
                    <a:pt x="575500" y="251453"/>
                    <a:pt x="566547" y="252882"/>
                    <a:pt x="559594" y="254311"/>
                  </a:cubicBezTo>
                  <a:cubicBezTo>
                    <a:pt x="552545" y="255740"/>
                    <a:pt x="548830" y="265074"/>
                    <a:pt x="557689" y="265550"/>
                  </a:cubicBezTo>
                  <a:cubicBezTo>
                    <a:pt x="566547" y="266027"/>
                    <a:pt x="552545" y="267455"/>
                    <a:pt x="553498" y="274409"/>
                  </a:cubicBezTo>
                  <a:cubicBezTo>
                    <a:pt x="554546" y="281552"/>
                    <a:pt x="539115" y="276885"/>
                    <a:pt x="539591" y="28155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596AE5D-F81E-9F12-0FFE-42FC19DA448E}"/>
                </a:ext>
              </a:extLst>
            </p:cNvPr>
            <p:cNvSpPr/>
            <p:nvPr/>
          </p:nvSpPr>
          <p:spPr>
            <a:xfrm>
              <a:off x="6037154" y="4109195"/>
              <a:ext cx="532057" cy="550211"/>
            </a:xfrm>
            <a:custGeom>
              <a:avLst/>
              <a:gdLst>
                <a:gd name="connsiteX0" fmla="*/ 265462 w 290036"/>
                <a:gd name="connsiteY0" fmla="*/ 197507 h 299932"/>
                <a:gd name="connsiteX1" fmla="*/ 258413 w 290036"/>
                <a:gd name="connsiteY1" fmla="*/ 138928 h 299932"/>
                <a:gd name="connsiteX2" fmla="*/ 259842 w 290036"/>
                <a:gd name="connsiteY2" fmla="*/ 140357 h 299932"/>
                <a:gd name="connsiteX3" fmla="*/ 259080 w 290036"/>
                <a:gd name="connsiteY3" fmla="*/ 128356 h 299932"/>
                <a:gd name="connsiteX4" fmla="*/ 258032 w 290036"/>
                <a:gd name="connsiteY4" fmla="*/ 128070 h 299932"/>
                <a:gd name="connsiteX5" fmla="*/ 254889 w 290036"/>
                <a:gd name="connsiteY5" fmla="*/ 123498 h 299932"/>
                <a:gd name="connsiteX6" fmla="*/ 258413 w 290036"/>
                <a:gd name="connsiteY6" fmla="*/ 118926 h 299932"/>
                <a:gd name="connsiteX7" fmla="*/ 261556 w 290036"/>
                <a:gd name="connsiteY7" fmla="*/ 108734 h 299932"/>
                <a:gd name="connsiteX8" fmla="*/ 263461 w 290036"/>
                <a:gd name="connsiteY8" fmla="*/ 107210 h 299932"/>
                <a:gd name="connsiteX9" fmla="*/ 266129 w 290036"/>
                <a:gd name="connsiteY9" fmla="*/ 95685 h 299932"/>
                <a:gd name="connsiteX10" fmla="*/ 268891 w 290036"/>
                <a:gd name="connsiteY10" fmla="*/ 81969 h 299932"/>
                <a:gd name="connsiteX11" fmla="*/ 272796 w 290036"/>
                <a:gd name="connsiteY11" fmla="*/ 70729 h 299932"/>
                <a:gd name="connsiteX12" fmla="*/ 278797 w 290036"/>
                <a:gd name="connsiteY12" fmla="*/ 61966 h 299932"/>
                <a:gd name="connsiteX13" fmla="*/ 285464 w 290036"/>
                <a:gd name="connsiteY13" fmla="*/ 57394 h 299932"/>
                <a:gd name="connsiteX14" fmla="*/ 290036 w 290036"/>
                <a:gd name="connsiteY14" fmla="*/ 49298 h 299932"/>
                <a:gd name="connsiteX15" fmla="*/ 284797 w 290036"/>
                <a:gd name="connsiteY15" fmla="*/ 41583 h 299932"/>
                <a:gd name="connsiteX16" fmla="*/ 286226 w 290036"/>
                <a:gd name="connsiteY16" fmla="*/ 27867 h 299932"/>
                <a:gd name="connsiteX17" fmla="*/ 286417 w 290036"/>
                <a:gd name="connsiteY17" fmla="*/ 27772 h 299932"/>
                <a:gd name="connsiteX18" fmla="*/ 268129 w 290036"/>
                <a:gd name="connsiteY18" fmla="*/ 12341 h 299932"/>
                <a:gd name="connsiteX19" fmla="*/ 260318 w 290036"/>
                <a:gd name="connsiteY19" fmla="*/ 14341 h 299932"/>
                <a:gd name="connsiteX20" fmla="*/ 251555 w 290036"/>
                <a:gd name="connsiteY20" fmla="*/ 13389 h 299932"/>
                <a:gd name="connsiteX21" fmla="*/ 241744 w 290036"/>
                <a:gd name="connsiteY21" fmla="*/ 13389 h 299932"/>
                <a:gd name="connsiteX22" fmla="*/ 234886 w 290036"/>
                <a:gd name="connsiteY22" fmla="*/ 5578 h 299932"/>
                <a:gd name="connsiteX23" fmla="*/ 230791 w 290036"/>
                <a:gd name="connsiteY23" fmla="*/ 1483 h 299932"/>
                <a:gd name="connsiteX24" fmla="*/ 231076 w 290036"/>
                <a:gd name="connsiteY24" fmla="*/ 2149 h 299932"/>
                <a:gd name="connsiteX25" fmla="*/ 219361 w 290036"/>
                <a:gd name="connsiteY25" fmla="*/ 4150 h 299932"/>
                <a:gd name="connsiteX26" fmla="*/ 201835 w 290036"/>
                <a:gd name="connsiteY26" fmla="*/ 2149 h 299932"/>
                <a:gd name="connsiteX27" fmla="*/ 189166 w 290036"/>
                <a:gd name="connsiteY27" fmla="*/ 4150 h 299932"/>
                <a:gd name="connsiteX28" fmla="*/ 172593 w 290036"/>
                <a:gd name="connsiteY28" fmla="*/ 9007 h 299932"/>
                <a:gd name="connsiteX29" fmla="*/ 159925 w 290036"/>
                <a:gd name="connsiteY29" fmla="*/ 9007 h 299932"/>
                <a:gd name="connsiteX30" fmla="*/ 155067 w 290036"/>
                <a:gd name="connsiteY30" fmla="*/ 19771 h 299932"/>
                <a:gd name="connsiteX31" fmla="*/ 124873 w 290036"/>
                <a:gd name="connsiteY31" fmla="*/ 13960 h 299932"/>
                <a:gd name="connsiteX32" fmla="*/ 112204 w 290036"/>
                <a:gd name="connsiteY32" fmla="*/ 5197 h 299932"/>
                <a:gd name="connsiteX33" fmla="*/ 95631 w 290036"/>
                <a:gd name="connsiteY33" fmla="*/ 17866 h 299932"/>
                <a:gd name="connsiteX34" fmla="*/ 95631 w 290036"/>
                <a:gd name="connsiteY34" fmla="*/ 28438 h 299932"/>
                <a:gd name="connsiteX35" fmla="*/ 93250 w 290036"/>
                <a:gd name="connsiteY35" fmla="*/ 44821 h 299932"/>
                <a:gd name="connsiteX36" fmla="*/ 87344 w 290036"/>
                <a:gd name="connsiteY36" fmla="*/ 61490 h 299932"/>
                <a:gd name="connsiteX37" fmla="*/ 75629 w 290036"/>
                <a:gd name="connsiteY37" fmla="*/ 94732 h 299932"/>
                <a:gd name="connsiteX38" fmla="*/ 61913 w 290036"/>
                <a:gd name="connsiteY38" fmla="*/ 112354 h 299932"/>
                <a:gd name="connsiteX39" fmla="*/ 60960 w 290036"/>
                <a:gd name="connsiteY39" fmla="*/ 138738 h 299932"/>
                <a:gd name="connsiteX40" fmla="*/ 55054 w 290036"/>
                <a:gd name="connsiteY40" fmla="*/ 150454 h 299932"/>
                <a:gd name="connsiteX41" fmla="*/ 45244 w 290036"/>
                <a:gd name="connsiteY41" fmla="*/ 159312 h 299932"/>
                <a:gd name="connsiteX42" fmla="*/ 38386 w 290036"/>
                <a:gd name="connsiteY42" fmla="*/ 160264 h 299932"/>
                <a:gd name="connsiteX43" fmla="*/ 25622 w 290036"/>
                <a:gd name="connsiteY43" fmla="*/ 159312 h 299932"/>
                <a:gd name="connsiteX44" fmla="*/ 14859 w 290036"/>
                <a:gd name="connsiteY44" fmla="*/ 158359 h 299932"/>
                <a:gd name="connsiteX45" fmla="*/ 0 w 290036"/>
                <a:gd name="connsiteY45" fmla="*/ 166265 h 299932"/>
                <a:gd name="connsiteX46" fmla="*/ 5620 w 290036"/>
                <a:gd name="connsiteY46" fmla="*/ 183696 h 299932"/>
                <a:gd name="connsiteX47" fmla="*/ 6001 w 290036"/>
                <a:gd name="connsiteY47" fmla="*/ 185315 h 299932"/>
                <a:gd name="connsiteX48" fmla="*/ 14954 w 290036"/>
                <a:gd name="connsiteY48" fmla="*/ 180457 h 299932"/>
                <a:gd name="connsiteX49" fmla="*/ 66199 w 290036"/>
                <a:gd name="connsiteY49" fmla="*/ 180457 h 299932"/>
                <a:gd name="connsiteX50" fmla="*/ 68961 w 290036"/>
                <a:gd name="connsiteY50" fmla="*/ 193792 h 299932"/>
                <a:gd name="connsiteX51" fmla="*/ 75247 w 290036"/>
                <a:gd name="connsiteY51" fmla="*/ 205699 h 299932"/>
                <a:gd name="connsiteX52" fmla="*/ 88582 w 290036"/>
                <a:gd name="connsiteY52" fmla="*/ 215509 h 299932"/>
                <a:gd name="connsiteX53" fmla="*/ 106871 w 290036"/>
                <a:gd name="connsiteY53" fmla="*/ 212747 h 299932"/>
                <a:gd name="connsiteX54" fmla="*/ 113157 w 290036"/>
                <a:gd name="connsiteY54" fmla="*/ 198745 h 299932"/>
                <a:gd name="connsiteX55" fmla="*/ 125825 w 290036"/>
                <a:gd name="connsiteY55" fmla="*/ 198745 h 299932"/>
                <a:gd name="connsiteX56" fmla="*/ 133540 w 290036"/>
                <a:gd name="connsiteY56" fmla="*/ 202270 h 299932"/>
                <a:gd name="connsiteX57" fmla="*/ 144113 w 290036"/>
                <a:gd name="connsiteY57" fmla="*/ 204365 h 299932"/>
                <a:gd name="connsiteX58" fmla="*/ 146875 w 290036"/>
                <a:gd name="connsiteY58" fmla="*/ 217033 h 299932"/>
                <a:gd name="connsiteX59" fmla="*/ 144780 w 290036"/>
                <a:gd name="connsiteY59" fmla="*/ 239512 h 299932"/>
                <a:gd name="connsiteX60" fmla="*/ 152495 w 290036"/>
                <a:gd name="connsiteY60" fmla="*/ 252181 h 299932"/>
                <a:gd name="connsiteX61" fmla="*/ 152495 w 290036"/>
                <a:gd name="connsiteY61" fmla="*/ 264849 h 299932"/>
                <a:gd name="connsiteX62" fmla="*/ 160877 w 290036"/>
                <a:gd name="connsiteY62" fmla="*/ 260658 h 299932"/>
                <a:gd name="connsiteX63" fmla="*/ 174879 w 290036"/>
                <a:gd name="connsiteY63" fmla="*/ 259229 h 299932"/>
                <a:gd name="connsiteX64" fmla="*/ 179165 w 290036"/>
                <a:gd name="connsiteY64" fmla="*/ 259420 h 299932"/>
                <a:gd name="connsiteX65" fmla="*/ 183356 w 290036"/>
                <a:gd name="connsiteY65" fmla="*/ 263515 h 299932"/>
                <a:gd name="connsiteX66" fmla="*/ 187547 w 290036"/>
                <a:gd name="connsiteY66" fmla="*/ 267040 h 299932"/>
                <a:gd name="connsiteX67" fmla="*/ 197358 w 290036"/>
                <a:gd name="connsiteY67" fmla="*/ 266373 h 299932"/>
                <a:gd name="connsiteX68" fmla="*/ 202311 w 290036"/>
                <a:gd name="connsiteY68" fmla="*/ 274088 h 299932"/>
                <a:gd name="connsiteX69" fmla="*/ 215646 w 290036"/>
                <a:gd name="connsiteY69" fmla="*/ 278279 h 299932"/>
                <a:gd name="connsiteX70" fmla="*/ 222694 w 290036"/>
                <a:gd name="connsiteY70" fmla="*/ 276184 h 299932"/>
                <a:gd name="connsiteX71" fmla="*/ 228314 w 290036"/>
                <a:gd name="connsiteY71" fmla="*/ 273421 h 299932"/>
                <a:gd name="connsiteX72" fmla="*/ 236696 w 290036"/>
                <a:gd name="connsiteY72" fmla="*/ 282565 h 299932"/>
                <a:gd name="connsiteX73" fmla="*/ 248602 w 290036"/>
                <a:gd name="connsiteY73" fmla="*/ 285328 h 299932"/>
                <a:gd name="connsiteX74" fmla="*/ 254889 w 290036"/>
                <a:gd name="connsiteY74" fmla="*/ 298663 h 299932"/>
                <a:gd name="connsiteX75" fmla="*/ 266129 w 290036"/>
                <a:gd name="connsiteY75" fmla="*/ 298663 h 299932"/>
                <a:gd name="connsiteX76" fmla="*/ 268891 w 290036"/>
                <a:gd name="connsiteY76" fmla="*/ 291614 h 299932"/>
                <a:gd name="connsiteX77" fmla="*/ 266795 w 290036"/>
                <a:gd name="connsiteY77" fmla="*/ 280375 h 299932"/>
                <a:gd name="connsiteX78" fmla="*/ 256318 w 290036"/>
                <a:gd name="connsiteY78" fmla="*/ 283899 h 299932"/>
                <a:gd name="connsiteX79" fmla="*/ 245745 w 290036"/>
                <a:gd name="connsiteY79" fmla="*/ 271231 h 299932"/>
                <a:gd name="connsiteX80" fmla="*/ 249269 w 290036"/>
                <a:gd name="connsiteY80" fmla="*/ 256467 h 299932"/>
                <a:gd name="connsiteX81" fmla="*/ 249936 w 290036"/>
                <a:gd name="connsiteY81" fmla="*/ 238941 h 299932"/>
                <a:gd name="connsiteX82" fmla="*/ 252031 w 290036"/>
                <a:gd name="connsiteY82" fmla="*/ 230559 h 299932"/>
                <a:gd name="connsiteX83" fmla="*/ 256222 w 290036"/>
                <a:gd name="connsiteY83" fmla="*/ 219986 h 299932"/>
                <a:gd name="connsiteX84" fmla="*/ 275272 w 290036"/>
                <a:gd name="connsiteY84" fmla="*/ 217129 h 299932"/>
                <a:gd name="connsiteX85" fmla="*/ 275844 w 290036"/>
                <a:gd name="connsiteY85" fmla="*/ 216462 h 299932"/>
                <a:gd name="connsiteX86" fmla="*/ 276892 w 290036"/>
                <a:gd name="connsiteY86" fmla="*/ 213985 h 299932"/>
                <a:gd name="connsiteX87" fmla="*/ 265462 w 290036"/>
                <a:gd name="connsiteY87" fmla="*/ 197507 h 29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0036" h="299932">
                  <a:moveTo>
                    <a:pt x="265462" y="197507"/>
                  </a:moveTo>
                  <a:cubicBezTo>
                    <a:pt x="257746" y="193316"/>
                    <a:pt x="254603" y="140357"/>
                    <a:pt x="258413" y="138928"/>
                  </a:cubicBezTo>
                  <a:cubicBezTo>
                    <a:pt x="258889" y="138738"/>
                    <a:pt x="259366" y="139309"/>
                    <a:pt x="259842" y="140357"/>
                  </a:cubicBezTo>
                  <a:lnTo>
                    <a:pt x="259080" y="128356"/>
                  </a:lnTo>
                  <a:cubicBezTo>
                    <a:pt x="259080" y="128356"/>
                    <a:pt x="258604" y="128260"/>
                    <a:pt x="258032" y="128070"/>
                  </a:cubicBezTo>
                  <a:cubicBezTo>
                    <a:pt x="256794" y="127594"/>
                    <a:pt x="254889" y="126355"/>
                    <a:pt x="254889" y="123498"/>
                  </a:cubicBezTo>
                  <a:cubicBezTo>
                    <a:pt x="254889" y="119307"/>
                    <a:pt x="258413" y="118926"/>
                    <a:pt x="258413" y="118926"/>
                  </a:cubicBezTo>
                  <a:cubicBezTo>
                    <a:pt x="258413" y="118926"/>
                    <a:pt x="257746" y="110163"/>
                    <a:pt x="261556" y="108734"/>
                  </a:cubicBezTo>
                  <a:cubicBezTo>
                    <a:pt x="262318" y="108448"/>
                    <a:pt x="262985" y="107877"/>
                    <a:pt x="263461" y="107210"/>
                  </a:cubicBezTo>
                  <a:cubicBezTo>
                    <a:pt x="265652" y="104543"/>
                    <a:pt x="266129" y="99400"/>
                    <a:pt x="266129" y="95685"/>
                  </a:cubicBezTo>
                  <a:cubicBezTo>
                    <a:pt x="266129" y="91113"/>
                    <a:pt x="267176" y="85874"/>
                    <a:pt x="268891" y="81969"/>
                  </a:cubicBezTo>
                  <a:cubicBezTo>
                    <a:pt x="270605" y="78159"/>
                    <a:pt x="269938" y="72825"/>
                    <a:pt x="272796" y="70729"/>
                  </a:cubicBezTo>
                  <a:cubicBezTo>
                    <a:pt x="275558" y="68634"/>
                    <a:pt x="275272" y="63014"/>
                    <a:pt x="278797" y="61966"/>
                  </a:cubicBezTo>
                  <a:cubicBezTo>
                    <a:pt x="282321" y="60919"/>
                    <a:pt x="285083" y="59490"/>
                    <a:pt x="285464" y="57394"/>
                  </a:cubicBezTo>
                  <a:cubicBezTo>
                    <a:pt x="285845" y="55299"/>
                    <a:pt x="290036" y="52441"/>
                    <a:pt x="290036" y="49298"/>
                  </a:cubicBezTo>
                  <a:cubicBezTo>
                    <a:pt x="290036" y="46155"/>
                    <a:pt x="284797" y="45488"/>
                    <a:pt x="284797" y="41583"/>
                  </a:cubicBezTo>
                  <a:cubicBezTo>
                    <a:pt x="284797" y="37678"/>
                    <a:pt x="286226" y="27867"/>
                    <a:pt x="286226" y="27867"/>
                  </a:cubicBezTo>
                  <a:cubicBezTo>
                    <a:pt x="286226" y="27867"/>
                    <a:pt x="286321" y="27867"/>
                    <a:pt x="286417" y="27772"/>
                  </a:cubicBezTo>
                  <a:cubicBezTo>
                    <a:pt x="278892" y="20818"/>
                    <a:pt x="270129" y="13675"/>
                    <a:pt x="268129" y="12341"/>
                  </a:cubicBezTo>
                  <a:cubicBezTo>
                    <a:pt x="265176" y="10436"/>
                    <a:pt x="260318" y="14341"/>
                    <a:pt x="260318" y="14341"/>
                  </a:cubicBezTo>
                  <a:cubicBezTo>
                    <a:pt x="260318" y="14341"/>
                    <a:pt x="255460" y="9484"/>
                    <a:pt x="251555" y="13389"/>
                  </a:cubicBezTo>
                  <a:cubicBezTo>
                    <a:pt x="247650" y="17294"/>
                    <a:pt x="241744" y="13389"/>
                    <a:pt x="241744" y="13389"/>
                  </a:cubicBezTo>
                  <a:cubicBezTo>
                    <a:pt x="241744" y="13389"/>
                    <a:pt x="236887" y="10436"/>
                    <a:pt x="234886" y="5578"/>
                  </a:cubicBezTo>
                  <a:cubicBezTo>
                    <a:pt x="234124" y="3578"/>
                    <a:pt x="232600" y="2435"/>
                    <a:pt x="230791" y="1483"/>
                  </a:cubicBezTo>
                  <a:lnTo>
                    <a:pt x="231076" y="2149"/>
                  </a:lnTo>
                  <a:lnTo>
                    <a:pt x="219361" y="4150"/>
                  </a:lnTo>
                  <a:cubicBezTo>
                    <a:pt x="219361" y="4150"/>
                    <a:pt x="204692" y="-3661"/>
                    <a:pt x="201835" y="2149"/>
                  </a:cubicBezTo>
                  <a:cubicBezTo>
                    <a:pt x="198882" y="7960"/>
                    <a:pt x="196024" y="4150"/>
                    <a:pt x="189166" y="4150"/>
                  </a:cubicBezTo>
                  <a:cubicBezTo>
                    <a:pt x="182308" y="4150"/>
                    <a:pt x="176498" y="7102"/>
                    <a:pt x="172593" y="9007"/>
                  </a:cubicBezTo>
                  <a:cubicBezTo>
                    <a:pt x="168688" y="11008"/>
                    <a:pt x="162877" y="7102"/>
                    <a:pt x="159925" y="9007"/>
                  </a:cubicBezTo>
                  <a:cubicBezTo>
                    <a:pt x="156972" y="11008"/>
                    <a:pt x="155067" y="19771"/>
                    <a:pt x="155067" y="19771"/>
                  </a:cubicBezTo>
                  <a:lnTo>
                    <a:pt x="124873" y="13960"/>
                  </a:lnTo>
                  <a:cubicBezTo>
                    <a:pt x="124873" y="13960"/>
                    <a:pt x="119063" y="5197"/>
                    <a:pt x="112204" y="5197"/>
                  </a:cubicBezTo>
                  <a:cubicBezTo>
                    <a:pt x="105346" y="5197"/>
                    <a:pt x="95631" y="17866"/>
                    <a:pt x="95631" y="17866"/>
                  </a:cubicBezTo>
                  <a:lnTo>
                    <a:pt x="95631" y="28438"/>
                  </a:lnTo>
                  <a:cubicBezTo>
                    <a:pt x="96774" y="34820"/>
                    <a:pt x="95345" y="41488"/>
                    <a:pt x="93250" y="44821"/>
                  </a:cubicBezTo>
                  <a:cubicBezTo>
                    <a:pt x="90297" y="49679"/>
                    <a:pt x="87344" y="51679"/>
                    <a:pt x="87344" y="61490"/>
                  </a:cubicBezTo>
                  <a:cubicBezTo>
                    <a:pt x="87344" y="71301"/>
                    <a:pt x="75629" y="86922"/>
                    <a:pt x="75629" y="94732"/>
                  </a:cubicBezTo>
                  <a:cubicBezTo>
                    <a:pt x="75629" y="102543"/>
                    <a:pt x="61913" y="107401"/>
                    <a:pt x="61913" y="112354"/>
                  </a:cubicBezTo>
                  <a:cubicBezTo>
                    <a:pt x="61913" y="117211"/>
                    <a:pt x="60960" y="127975"/>
                    <a:pt x="60960" y="138738"/>
                  </a:cubicBezTo>
                  <a:cubicBezTo>
                    <a:pt x="60960" y="149501"/>
                    <a:pt x="55054" y="140643"/>
                    <a:pt x="55054" y="150454"/>
                  </a:cubicBezTo>
                  <a:cubicBezTo>
                    <a:pt x="55054" y="160264"/>
                    <a:pt x="50197" y="154359"/>
                    <a:pt x="45244" y="159312"/>
                  </a:cubicBezTo>
                  <a:cubicBezTo>
                    <a:pt x="40386" y="164170"/>
                    <a:pt x="38386" y="165217"/>
                    <a:pt x="38386" y="160264"/>
                  </a:cubicBezTo>
                  <a:cubicBezTo>
                    <a:pt x="38386" y="155407"/>
                    <a:pt x="31528" y="154359"/>
                    <a:pt x="25622" y="159312"/>
                  </a:cubicBezTo>
                  <a:cubicBezTo>
                    <a:pt x="19717" y="164170"/>
                    <a:pt x="17812" y="159312"/>
                    <a:pt x="14859" y="158359"/>
                  </a:cubicBezTo>
                  <a:cubicBezTo>
                    <a:pt x="13240" y="157788"/>
                    <a:pt x="6572" y="161788"/>
                    <a:pt x="0" y="166265"/>
                  </a:cubicBezTo>
                  <a:cubicBezTo>
                    <a:pt x="2953" y="172266"/>
                    <a:pt x="4477" y="178362"/>
                    <a:pt x="5620" y="183696"/>
                  </a:cubicBezTo>
                  <a:cubicBezTo>
                    <a:pt x="5715" y="184172"/>
                    <a:pt x="5905" y="184744"/>
                    <a:pt x="6001" y="185315"/>
                  </a:cubicBezTo>
                  <a:cubicBezTo>
                    <a:pt x="9430" y="182839"/>
                    <a:pt x="12954" y="180743"/>
                    <a:pt x="14954" y="180457"/>
                  </a:cubicBezTo>
                  <a:cubicBezTo>
                    <a:pt x="19907" y="179791"/>
                    <a:pt x="66199" y="180457"/>
                    <a:pt x="66199" y="180457"/>
                  </a:cubicBezTo>
                  <a:cubicBezTo>
                    <a:pt x="66199" y="180457"/>
                    <a:pt x="70390" y="187506"/>
                    <a:pt x="68961" y="193792"/>
                  </a:cubicBezTo>
                  <a:cubicBezTo>
                    <a:pt x="67532" y="200079"/>
                    <a:pt x="71818" y="197317"/>
                    <a:pt x="75247" y="205699"/>
                  </a:cubicBezTo>
                  <a:cubicBezTo>
                    <a:pt x="78772" y="214081"/>
                    <a:pt x="81534" y="217605"/>
                    <a:pt x="88582" y="215509"/>
                  </a:cubicBezTo>
                  <a:cubicBezTo>
                    <a:pt x="95631" y="213414"/>
                    <a:pt x="104013" y="211985"/>
                    <a:pt x="106871" y="212747"/>
                  </a:cubicBezTo>
                  <a:cubicBezTo>
                    <a:pt x="109633" y="213414"/>
                    <a:pt x="108966" y="200841"/>
                    <a:pt x="113157" y="198745"/>
                  </a:cubicBezTo>
                  <a:cubicBezTo>
                    <a:pt x="117348" y="196650"/>
                    <a:pt x="125825" y="198745"/>
                    <a:pt x="125825" y="198745"/>
                  </a:cubicBezTo>
                  <a:cubicBezTo>
                    <a:pt x="125825" y="198745"/>
                    <a:pt x="126492" y="202270"/>
                    <a:pt x="133540" y="202270"/>
                  </a:cubicBezTo>
                  <a:cubicBezTo>
                    <a:pt x="140589" y="202270"/>
                    <a:pt x="144113" y="199412"/>
                    <a:pt x="144113" y="204365"/>
                  </a:cubicBezTo>
                  <a:cubicBezTo>
                    <a:pt x="144113" y="209318"/>
                    <a:pt x="144780" y="214843"/>
                    <a:pt x="146875" y="217033"/>
                  </a:cubicBezTo>
                  <a:cubicBezTo>
                    <a:pt x="148971" y="219129"/>
                    <a:pt x="141256" y="236655"/>
                    <a:pt x="144780" y="239512"/>
                  </a:cubicBezTo>
                  <a:cubicBezTo>
                    <a:pt x="148304" y="242370"/>
                    <a:pt x="153162" y="248656"/>
                    <a:pt x="152495" y="252181"/>
                  </a:cubicBezTo>
                  <a:cubicBezTo>
                    <a:pt x="151829" y="255705"/>
                    <a:pt x="149733" y="264087"/>
                    <a:pt x="152495" y="264849"/>
                  </a:cubicBezTo>
                  <a:cubicBezTo>
                    <a:pt x="155353" y="265516"/>
                    <a:pt x="156019" y="260658"/>
                    <a:pt x="160877" y="260658"/>
                  </a:cubicBezTo>
                  <a:cubicBezTo>
                    <a:pt x="165830" y="260658"/>
                    <a:pt x="170021" y="261325"/>
                    <a:pt x="174879" y="259229"/>
                  </a:cubicBezTo>
                  <a:cubicBezTo>
                    <a:pt x="176498" y="258562"/>
                    <a:pt x="177927" y="258753"/>
                    <a:pt x="179165" y="259420"/>
                  </a:cubicBezTo>
                  <a:cubicBezTo>
                    <a:pt x="181737" y="260658"/>
                    <a:pt x="183356" y="263515"/>
                    <a:pt x="183356" y="263515"/>
                  </a:cubicBezTo>
                  <a:cubicBezTo>
                    <a:pt x="183356" y="263515"/>
                    <a:pt x="184785" y="268468"/>
                    <a:pt x="187547" y="267040"/>
                  </a:cubicBezTo>
                  <a:cubicBezTo>
                    <a:pt x="190309" y="265611"/>
                    <a:pt x="198120" y="263515"/>
                    <a:pt x="197358" y="266373"/>
                  </a:cubicBezTo>
                  <a:cubicBezTo>
                    <a:pt x="196691" y="269230"/>
                    <a:pt x="199454" y="275517"/>
                    <a:pt x="202311" y="274088"/>
                  </a:cubicBezTo>
                  <a:cubicBezTo>
                    <a:pt x="205073" y="272659"/>
                    <a:pt x="212122" y="278279"/>
                    <a:pt x="215646" y="278279"/>
                  </a:cubicBezTo>
                  <a:cubicBezTo>
                    <a:pt x="219170" y="278279"/>
                    <a:pt x="222694" y="278279"/>
                    <a:pt x="222694" y="276184"/>
                  </a:cubicBezTo>
                  <a:cubicBezTo>
                    <a:pt x="222694" y="274088"/>
                    <a:pt x="226885" y="270564"/>
                    <a:pt x="228314" y="273421"/>
                  </a:cubicBezTo>
                  <a:cubicBezTo>
                    <a:pt x="229743" y="276184"/>
                    <a:pt x="233267" y="282565"/>
                    <a:pt x="236696" y="282565"/>
                  </a:cubicBezTo>
                  <a:cubicBezTo>
                    <a:pt x="240221" y="282565"/>
                    <a:pt x="248602" y="282565"/>
                    <a:pt x="248602" y="285328"/>
                  </a:cubicBezTo>
                  <a:cubicBezTo>
                    <a:pt x="248602" y="288185"/>
                    <a:pt x="251365" y="295900"/>
                    <a:pt x="254889" y="298663"/>
                  </a:cubicBezTo>
                  <a:cubicBezTo>
                    <a:pt x="258413" y="301520"/>
                    <a:pt x="266129" y="298663"/>
                    <a:pt x="266129" y="298663"/>
                  </a:cubicBezTo>
                  <a:cubicBezTo>
                    <a:pt x="266129" y="298663"/>
                    <a:pt x="268891" y="296567"/>
                    <a:pt x="268891" y="291614"/>
                  </a:cubicBezTo>
                  <a:cubicBezTo>
                    <a:pt x="268891" y="286661"/>
                    <a:pt x="268891" y="280375"/>
                    <a:pt x="266795" y="280375"/>
                  </a:cubicBezTo>
                  <a:cubicBezTo>
                    <a:pt x="264700" y="280375"/>
                    <a:pt x="261175" y="285328"/>
                    <a:pt x="256318" y="283899"/>
                  </a:cubicBezTo>
                  <a:cubicBezTo>
                    <a:pt x="251365" y="282470"/>
                    <a:pt x="247936" y="272659"/>
                    <a:pt x="245745" y="271231"/>
                  </a:cubicBezTo>
                  <a:cubicBezTo>
                    <a:pt x="243649" y="269802"/>
                    <a:pt x="249269" y="260753"/>
                    <a:pt x="249269" y="256467"/>
                  </a:cubicBezTo>
                  <a:cubicBezTo>
                    <a:pt x="249269" y="252276"/>
                    <a:pt x="252793" y="240370"/>
                    <a:pt x="249936" y="238941"/>
                  </a:cubicBezTo>
                  <a:cubicBezTo>
                    <a:pt x="247174" y="237512"/>
                    <a:pt x="248507" y="233321"/>
                    <a:pt x="252031" y="230559"/>
                  </a:cubicBezTo>
                  <a:cubicBezTo>
                    <a:pt x="255556" y="227701"/>
                    <a:pt x="250603" y="219986"/>
                    <a:pt x="256222" y="219986"/>
                  </a:cubicBezTo>
                  <a:cubicBezTo>
                    <a:pt x="261461" y="219986"/>
                    <a:pt x="272224" y="220558"/>
                    <a:pt x="275272" y="217129"/>
                  </a:cubicBezTo>
                  <a:cubicBezTo>
                    <a:pt x="275463" y="216938"/>
                    <a:pt x="275749" y="216748"/>
                    <a:pt x="275844" y="216462"/>
                  </a:cubicBezTo>
                  <a:cubicBezTo>
                    <a:pt x="276225" y="215700"/>
                    <a:pt x="276606" y="214843"/>
                    <a:pt x="276892" y="213985"/>
                  </a:cubicBezTo>
                  <a:cubicBezTo>
                    <a:pt x="273367" y="207794"/>
                    <a:pt x="269748" y="199888"/>
                    <a:pt x="265462" y="19750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5DF34EB-F059-C35A-A4BB-374356CB1CF5}"/>
                </a:ext>
              </a:extLst>
            </p:cNvPr>
            <p:cNvSpPr/>
            <p:nvPr/>
          </p:nvSpPr>
          <p:spPr>
            <a:xfrm>
              <a:off x="6510328" y="4336096"/>
              <a:ext cx="46826" cy="60981"/>
            </a:xfrm>
            <a:custGeom>
              <a:avLst/>
              <a:gdLst>
                <a:gd name="connsiteX0" fmla="*/ 1905 w 25526"/>
                <a:gd name="connsiteY0" fmla="*/ 16764 h 33242"/>
                <a:gd name="connsiteX1" fmla="*/ 5810 w 25526"/>
                <a:gd name="connsiteY1" fmla="*/ 33242 h 33242"/>
                <a:gd name="connsiteX2" fmla="*/ 12573 w 25526"/>
                <a:gd name="connsiteY2" fmla="*/ 29242 h 33242"/>
                <a:gd name="connsiteX3" fmla="*/ 25527 w 25526"/>
                <a:gd name="connsiteY3" fmla="*/ 10668 h 33242"/>
                <a:gd name="connsiteX4" fmla="*/ 21431 w 25526"/>
                <a:gd name="connsiteY4" fmla="*/ 8287 h 33242"/>
                <a:gd name="connsiteX5" fmla="*/ 20764 w 25526"/>
                <a:gd name="connsiteY5" fmla="*/ 0 h 33242"/>
                <a:gd name="connsiteX6" fmla="*/ 13335 w 25526"/>
                <a:gd name="connsiteY6" fmla="*/ 190 h 33242"/>
                <a:gd name="connsiteX7" fmla="*/ 5239 w 25526"/>
                <a:gd name="connsiteY7" fmla="*/ 5048 h 33242"/>
                <a:gd name="connsiteX8" fmla="*/ 0 w 25526"/>
                <a:gd name="connsiteY8" fmla="*/ 4572 h 33242"/>
                <a:gd name="connsiteX9" fmla="*/ 1048 w 25526"/>
                <a:gd name="connsiteY9" fmla="*/ 4858 h 33242"/>
                <a:gd name="connsiteX10" fmla="*/ 1905 w 25526"/>
                <a:gd name="connsiteY10" fmla="*/ 16764 h 3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26" h="33242">
                  <a:moveTo>
                    <a:pt x="1905" y="16764"/>
                  </a:moveTo>
                  <a:cubicBezTo>
                    <a:pt x="3143" y="19526"/>
                    <a:pt x="4381" y="26003"/>
                    <a:pt x="5810" y="33242"/>
                  </a:cubicBezTo>
                  <a:cubicBezTo>
                    <a:pt x="8954" y="31242"/>
                    <a:pt x="11525" y="29718"/>
                    <a:pt x="12573" y="29242"/>
                  </a:cubicBezTo>
                  <a:cubicBezTo>
                    <a:pt x="16669" y="27622"/>
                    <a:pt x="25527" y="10668"/>
                    <a:pt x="25527" y="10668"/>
                  </a:cubicBezTo>
                  <a:lnTo>
                    <a:pt x="21431" y="8287"/>
                  </a:lnTo>
                  <a:cubicBezTo>
                    <a:pt x="21431" y="8287"/>
                    <a:pt x="21907" y="4763"/>
                    <a:pt x="20764" y="0"/>
                  </a:cubicBezTo>
                  <a:cubicBezTo>
                    <a:pt x="17145" y="476"/>
                    <a:pt x="13335" y="190"/>
                    <a:pt x="13335" y="190"/>
                  </a:cubicBezTo>
                  <a:cubicBezTo>
                    <a:pt x="13335" y="190"/>
                    <a:pt x="14097" y="6667"/>
                    <a:pt x="5239" y="5048"/>
                  </a:cubicBezTo>
                  <a:cubicBezTo>
                    <a:pt x="3810" y="4763"/>
                    <a:pt x="2000" y="4667"/>
                    <a:pt x="0" y="4572"/>
                  </a:cubicBezTo>
                  <a:cubicBezTo>
                    <a:pt x="571" y="4858"/>
                    <a:pt x="1048" y="4858"/>
                    <a:pt x="1048" y="4858"/>
                  </a:cubicBezTo>
                  <a:lnTo>
                    <a:pt x="1905" y="1676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62DFC8B-64FC-8CD3-4105-8ADB6F76D9A7}"/>
                </a:ext>
              </a:extLst>
            </p:cNvPr>
            <p:cNvSpPr/>
            <p:nvPr/>
          </p:nvSpPr>
          <p:spPr>
            <a:xfrm>
              <a:off x="6540032" y="4575303"/>
              <a:ext cx="306853" cy="497285"/>
            </a:xfrm>
            <a:custGeom>
              <a:avLst/>
              <a:gdLst>
                <a:gd name="connsiteX0" fmla="*/ 167164 w 167272"/>
                <a:gd name="connsiteY0" fmla="*/ 69342 h 271081"/>
                <a:gd name="connsiteX1" fmla="*/ 163163 w 167272"/>
                <a:gd name="connsiteY1" fmla="*/ 38481 h 271081"/>
                <a:gd name="connsiteX2" fmla="*/ 161734 w 167272"/>
                <a:gd name="connsiteY2" fmla="*/ 572 h 271081"/>
                <a:gd name="connsiteX3" fmla="*/ 161734 w 167272"/>
                <a:gd name="connsiteY3" fmla="*/ 0 h 271081"/>
                <a:gd name="connsiteX4" fmla="*/ 144971 w 167272"/>
                <a:gd name="connsiteY4" fmla="*/ 9049 h 271081"/>
                <a:gd name="connsiteX5" fmla="*/ 133731 w 167272"/>
                <a:gd name="connsiteY5" fmla="*/ 11811 h 271081"/>
                <a:gd name="connsiteX6" fmla="*/ 124396 w 167272"/>
                <a:gd name="connsiteY6" fmla="*/ 11335 h 271081"/>
                <a:gd name="connsiteX7" fmla="*/ 119253 w 167272"/>
                <a:gd name="connsiteY7" fmla="*/ 17431 h 271081"/>
                <a:gd name="connsiteX8" fmla="*/ 109918 w 167272"/>
                <a:gd name="connsiteY8" fmla="*/ 18383 h 271081"/>
                <a:gd name="connsiteX9" fmla="*/ 96393 w 167272"/>
                <a:gd name="connsiteY9" fmla="*/ 20288 h 271081"/>
                <a:gd name="connsiteX10" fmla="*/ 91249 w 167272"/>
                <a:gd name="connsiteY10" fmla="*/ 15621 h 271081"/>
                <a:gd name="connsiteX11" fmla="*/ 81915 w 167272"/>
                <a:gd name="connsiteY11" fmla="*/ 17526 h 271081"/>
                <a:gd name="connsiteX12" fmla="*/ 72962 w 167272"/>
                <a:gd name="connsiteY12" fmla="*/ 16574 h 271081"/>
                <a:gd name="connsiteX13" fmla="*/ 72104 w 167272"/>
                <a:gd name="connsiteY13" fmla="*/ 22098 h 271081"/>
                <a:gd name="connsiteX14" fmla="*/ 78867 w 167272"/>
                <a:gd name="connsiteY14" fmla="*/ 55531 h 271081"/>
                <a:gd name="connsiteX15" fmla="*/ 88487 w 167272"/>
                <a:gd name="connsiteY15" fmla="*/ 64770 h 271081"/>
                <a:gd name="connsiteX16" fmla="*/ 88963 w 167272"/>
                <a:gd name="connsiteY16" fmla="*/ 80677 h 271081"/>
                <a:gd name="connsiteX17" fmla="*/ 80105 w 167272"/>
                <a:gd name="connsiteY17" fmla="*/ 90964 h 271081"/>
                <a:gd name="connsiteX18" fmla="*/ 78676 w 167272"/>
                <a:gd name="connsiteY18" fmla="*/ 105442 h 271081"/>
                <a:gd name="connsiteX19" fmla="*/ 64198 w 167272"/>
                <a:gd name="connsiteY19" fmla="*/ 86297 h 271081"/>
                <a:gd name="connsiteX20" fmla="*/ 67437 w 167272"/>
                <a:gd name="connsiteY20" fmla="*/ 65723 h 271081"/>
                <a:gd name="connsiteX21" fmla="*/ 54769 w 167272"/>
                <a:gd name="connsiteY21" fmla="*/ 63818 h 271081"/>
                <a:gd name="connsiteX22" fmla="*/ 44005 w 167272"/>
                <a:gd name="connsiteY22" fmla="*/ 56388 h 271081"/>
                <a:gd name="connsiteX23" fmla="*/ 0 w 167272"/>
                <a:gd name="connsiteY23" fmla="*/ 72295 h 271081"/>
                <a:gd name="connsiteX24" fmla="*/ 3238 w 167272"/>
                <a:gd name="connsiteY24" fmla="*/ 84011 h 271081"/>
                <a:gd name="connsiteX25" fmla="*/ 2286 w 167272"/>
                <a:gd name="connsiteY25" fmla="*/ 84011 h 271081"/>
                <a:gd name="connsiteX26" fmla="*/ 4572 w 167272"/>
                <a:gd name="connsiteY26" fmla="*/ 89154 h 271081"/>
                <a:gd name="connsiteX27" fmla="*/ 24955 w 167272"/>
                <a:gd name="connsiteY27" fmla="*/ 94107 h 271081"/>
                <a:gd name="connsiteX28" fmla="*/ 43243 w 167272"/>
                <a:gd name="connsiteY28" fmla="*/ 100394 h 271081"/>
                <a:gd name="connsiteX29" fmla="*/ 43910 w 167272"/>
                <a:gd name="connsiteY29" fmla="*/ 124968 h 271081"/>
                <a:gd name="connsiteX30" fmla="*/ 39719 w 167272"/>
                <a:gd name="connsiteY30" fmla="*/ 138970 h 271081"/>
                <a:gd name="connsiteX31" fmla="*/ 44672 w 167272"/>
                <a:gd name="connsiteY31" fmla="*/ 150876 h 271081"/>
                <a:gd name="connsiteX32" fmla="*/ 36290 w 167272"/>
                <a:gd name="connsiteY32" fmla="*/ 162782 h 271081"/>
                <a:gd name="connsiteX33" fmla="*/ 32099 w 167272"/>
                <a:gd name="connsiteY33" fmla="*/ 178213 h 271081"/>
                <a:gd name="connsiteX34" fmla="*/ 16002 w 167272"/>
                <a:gd name="connsiteY34" fmla="*/ 194215 h 271081"/>
                <a:gd name="connsiteX35" fmla="*/ 16573 w 167272"/>
                <a:gd name="connsiteY35" fmla="*/ 194691 h 271081"/>
                <a:gd name="connsiteX36" fmla="*/ 26384 w 167272"/>
                <a:gd name="connsiteY36" fmla="*/ 224123 h 271081"/>
                <a:gd name="connsiteX37" fmla="*/ 27813 w 167272"/>
                <a:gd name="connsiteY37" fmla="*/ 252889 h 271081"/>
                <a:gd name="connsiteX38" fmla="*/ 29527 w 167272"/>
                <a:gd name="connsiteY38" fmla="*/ 271082 h 271081"/>
                <a:gd name="connsiteX39" fmla="*/ 41338 w 167272"/>
                <a:gd name="connsiteY39" fmla="*/ 270224 h 271081"/>
                <a:gd name="connsiteX40" fmla="*/ 42100 w 167272"/>
                <a:gd name="connsiteY40" fmla="*/ 262319 h 271081"/>
                <a:gd name="connsiteX41" fmla="*/ 35814 w 167272"/>
                <a:gd name="connsiteY41" fmla="*/ 256223 h 271081"/>
                <a:gd name="connsiteX42" fmla="*/ 60579 w 167272"/>
                <a:gd name="connsiteY42" fmla="*/ 238030 h 271081"/>
                <a:gd name="connsiteX43" fmla="*/ 80486 w 167272"/>
                <a:gd name="connsiteY43" fmla="*/ 225647 h 271081"/>
                <a:gd name="connsiteX44" fmla="*/ 82105 w 167272"/>
                <a:gd name="connsiteY44" fmla="*/ 202692 h 271081"/>
                <a:gd name="connsiteX45" fmla="*/ 79343 w 167272"/>
                <a:gd name="connsiteY45" fmla="*/ 182785 h 271081"/>
                <a:gd name="connsiteX46" fmla="*/ 71628 w 167272"/>
                <a:gd name="connsiteY46" fmla="*/ 162687 h 271081"/>
                <a:gd name="connsiteX47" fmla="*/ 74200 w 167272"/>
                <a:gd name="connsiteY47" fmla="*/ 150781 h 271081"/>
                <a:gd name="connsiteX48" fmla="*/ 81439 w 167272"/>
                <a:gd name="connsiteY48" fmla="*/ 142399 h 271081"/>
                <a:gd name="connsiteX49" fmla="*/ 94774 w 167272"/>
                <a:gd name="connsiteY49" fmla="*/ 134017 h 271081"/>
                <a:gd name="connsiteX50" fmla="*/ 111347 w 167272"/>
                <a:gd name="connsiteY50" fmla="*/ 115824 h 271081"/>
                <a:gd name="connsiteX51" fmla="*/ 142208 w 167272"/>
                <a:gd name="connsiteY51" fmla="*/ 102489 h 271081"/>
                <a:gd name="connsiteX52" fmla="*/ 167164 w 167272"/>
                <a:gd name="connsiteY52" fmla="*/ 69342 h 27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7272" h="271081">
                  <a:moveTo>
                    <a:pt x="167164" y="69342"/>
                  </a:moveTo>
                  <a:cubicBezTo>
                    <a:pt x="165544" y="65151"/>
                    <a:pt x="162211" y="46196"/>
                    <a:pt x="163163" y="38481"/>
                  </a:cubicBezTo>
                  <a:cubicBezTo>
                    <a:pt x="164116" y="30766"/>
                    <a:pt x="161734" y="10382"/>
                    <a:pt x="161734" y="572"/>
                  </a:cubicBezTo>
                  <a:cubicBezTo>
                    <a:pt x="161734" y="381"/>
                    <a:pt x="161734" y="191"/>
                    <a:pt x="161734" y="0"/>
                  </a:cubicBezTo>
                  <a:cubicBezTo>
                    <a:pt x="154019" y="3524"/>
                    <a:pt x="145637" y="7525"/>
                    <a:pt x="144971" y="9049"/>
                  </a:cubicBezTo>
                  <a:cubicBezTo>
                    <a:pt x="143542" y="11811"/>
                    <a:pt x="137446" y="8573"/>
                    <a:pt x="133731" y="11811"/>
                  </a:cubicBezTo>
                  <a:cubicBezTo>
                    <a:pt x="130016" y="15050"/>
                    <a:pt x="127635" y="12287"/>
                    <a:pt x="124396" y="11335"/>
                  </a:cubicBezTo>
                  <a:cubicBezTo>
                    <a:pt x="121158" y="10382"/>
                    <a:pt x="119729" y="14573"/>
                    <a:pt x="119253" y="17431"/>
                  </a:cubicBezTo>
                  <a:cubicBezTo>
                    <a:pt x="118777" y="20193"/>
                    <a:pt x="112204" y="18860"/>
                    <a:pt x="109918" y="18383"/>
                  </a:cubicBezTo>
                  <a:cubicBezTo>
                    <a:pt x="107537" y="17907"/>
                    <a:pt x="100108" y="20288"/>
                    <a:pt x="96393" y="20288"/>
                  </a:cubicBezTo>
                  <a:cubicBezTo>
                    <a:pt x="92678" y="20288"/>
                    <a:pt x="95440" y="17050"/>
                    <a:pt x="91249" y="15621"/>
                  </a:cubicBezTo>
                  <a:cubicBezTo>
                    <a:pt x="87058" y="14192"/>
                    <a:pt x="84201" y="17526"/>
                    <a:pt x="81915" y="17526"/>
                  </a:cubicBezTo>
                  <a:cubicBezTo>
                    <a:pt x="80486" y="17526"/>
                    <a:pt x="76105" y="17050"/>
                    <a:pt x="72962" y="16574"/>
                  </a:cubicBezTo>
                  <a:cubicBezTo>
                    <a:pt x="72866" y="18764"/>
                    <a:pt x="72676" y="20669"/>
                    <a:pt x="72104" y="22098"/>
                  </a:cubicBezTo>
                  <a:cubicBezTo>
                    <a:pt x="69056" y="30004"/>
                    <a:pt x="78391" y="48006"/>
                    <a:pt x="78867" y="55531"/>
                  </a:cubicBezTo>
                  <a:cubicBezTo>
                    <a:pt x="82296" y="58483"/>
                    <a:pt x="86296" y="62198"/>
                    <a:pt x="88487" y="64770"/>
                  </a:cubicBezTo>
                  <a:cubicBezTo>
                    <a:pt x="92678" y="69914"/>
                    <a:pt x="88487" y="69437"/>
                    <a:pt x="88963" y="80677"/>
                  </a:cubicBezTo>
                  <a:cubicBezTo>
                    <a:pt x="89440" y="91916"/>
                    <a:pt x="84296" y="87249"/>
                    <a:pt x="80105" y="90964"/>
                  </a:cubicBezTo>
                  <a:cubicBezTo>
                    <a:pt x="75914" y="94679"/>
                    <a:pt x="79629" y="103156"/>
                    <a:pt x="78676" y="105442"/>
                  </a:cubicBezTo>
                  <a:cubicBezTo>
                    <a:pt x="77724" y="107823"/>
                    <a:pt x="65151" y="89059"/>
                    <a:pt x="64198" y="86297"/>
                  </a:cubicBezTo>
                  <a:cubicBezTo>
                    <a:pt x="63246" y="83534"/>
                    <a:pt x="68866" y="72295"/>
                    <a:pt x="67437" y="65723"/>
                  </a:cubicBezTo>
                  <a:cubicBezTo>
                    <a:pt x="66008" y="59150"/>
                    <a:pt x="57626" y="63341"/>
                    <a:pt x="54769" y="63818"/>
                  </a:cubicBezTo>
                  <a:cubicBezTo>
                    <a:pt x="51911" y="64294"/>
                    <a:pt x="45434" y="56388"/>
                    <a:pt x="44005" y="56388"/>
                  </a:cubicBezTo>
                  <a:cubicBezTo>
                    <a:pt x="42577" y="56388"/>
                    <a:pt x="0" y="72295"/>
                    <a:pt x="0" y="72295"/>
                  </a:cubicBezTo>
                  <a:lnTo>
                    <a:pt x="3238" y="84011"/>
                  </a:lnTo>
                  <a:lnTo>
                    <a:pt x="2286" y="84011"/>
                  </a:lnTo>
                  <a:lnTo>
                    <a:pt x="4572" y="89154"/>
                  </a:lnTo>
                  <a:cubicBezTo>
                    <a:pt x="4572" y="89154"/>
                    <a:pt x="18574" y="89821"/>
                    <a:pt x="24955" y="94107"/>
                  </a:cubicBezTo>
                  <a:cubicBezTo>
                    <a:pt x="31242" y="98298"/>
                    <a:pt x="41053" y="99060"/>
                    <a:pt x="43243" y="100394"/>
                  </a:cubicBezTo>
                  <a:cubicBezTo>
                    <a:pt x="45339" y="101822"/>
                    <a:pt x="43243" y="117253"/>
                    <a:pt x="43910" y="124968"/>
                  </a:cubicBezTo>
                  <a:cubicBezTo>
                    <a:pt x="44577" y="132683"/>
                    <a:pt x="35528" y="134779"/>
                    <a:pt x="39719" y="138970"/>
                  </a:cubicBezTo>
                  <a:cubicBezTo>
                    <a:pt x="43910" y="143161"/>
                    <a:pt x="41815" y="150209"/>
                    <a:pt x="44672" y="150876"/>
                  </a:cubicBezTo>
                  <a:cubicBezTo>
                    <a:pt x="47434" y="151543"/>
                    <a:pt x="39719" y="160687"/>
                    <a:pt x="36290" y="162782"/>
                  </a:cubicBezTo>
                  <a:cubicBezTo>
                    <a:pt x="32766" y="164878"/>
                    <a:pt x="36290" y="172593"/>
                    <a:pt x="32099" y="178213"/>
                  </a:cubicBezTo>
                  <a:cubicBezTo>
                    <a:pt x="29432" y="181832"/>
                    <a:pt x="21526" y="188881"/>
                    <a:pt x="16002" y="194215"/>
                  </a:cubicBezTo>
                  <a:cubicBezTo>
                    <a:pt x="16288" y="194405"/>
                    <a:pt x="16478" y="194501"/>
                    <a:pt x="16573" y="194691"/>
                  </a:cubicBezTo>
                  <a:cubicBezTo>
                    <a:pt x="18002" y="197168"/>
                    <a:pt x="22193" y="221742"/>
                    <a:pt x="26384" y="224123"/>
                  </a:cubicBezTo>
                  <a:cubicBezTo>
                    <a:pt x="30575" y="226600"/>
                    <a:pt x="28099" y="250793"/>
                    <a:pt x="27813" y="252889"/>
                  </a:cubicBezTo>
                  <a:cubicBezTo>
                    <a:pt x="27432" y="254984"/>
                    <a:pt x="29527" y="271082"/>
                    <a:pt x="29527" y="271082"/>
                  </a:cubicBezTo>
                  <a:cubicBezTo>
                    <a:pt x="29527" y="271082"/>
                    <a:pt x="35814" y="270129"/>
                    <a:pt x="41338" y="270224"/>
                  </a:cubicBezTo>
                  <a:cubicBezTo>
                    <a:pt x="41719" y="266986"/>
                    <a:pt x="41910" y="264224"/>
                    <a:pt x="42100" y="262319"/>
                  </a:cubicBezTo>
                  <a:cubicBezTo>
                    <a:pt x="42577" y="254889"/>
                    <a:pt x="37433" y="260890"/>
                    <a:pt x="35814" y="256223"/>
                  </a:cubicBezTo>
                  <a:cubicBezTo>
                    <a:pt x="34195" y="251555"/>
                    <a:pt x="47244" y="242888"/>
                    <a:pt x="60579" y="238030"/>
                  </a:cubicBezTo>
                  <a:cubicBezTo>
                    <a:pt x="73914" y="233077"/>
                    <a:pt x="79057" y="230315"/>
                    <a:pt x="80486" y="225647"/>
                  </a:cubicBezTo>
                  <a:cubicBezTo>
                    <a:pt x="81915" y="220980"/>
                    <a:pt x="80296" y="207836"/>
                    <a:pt x="82105" y="202692"/>
                  </a:cubicBezTo>
                  <a:cubicBezTo>
                    <a:pt x="84010" y="197549"/>
                    <a:pt x="80963" y="194501"/>
                    <a:pt x="79343" y="182785"/>
                  </a:cubicBezTo>
                  <a:cubicBezTo>
                    <a:pt x="77724" y="171069"/>
                    <a:pt x="73438" y="169259"/>
                    <a:pt x="71628" y="162687"/>
                  </a:cubicBezTo>
                  <a:cubicBezTo>
                    <a:pt x="69723" y="156115"/>
                    <a:pt x="70199" y="150971"/>
                    <a:pt x="74200" y="150781"/>
                  </a:cubicBezTo>
                  <a:cubicBezTo>
                    <a:pt x="78200" y="150590"/>
                    <a:pt x="78200" y="148685"/>
                    <a:pt x="81439" y="142399"/>
                  </a:cubicBezTo>
                  <a:cubicBezTo>
                    <a:pt x="84677" y="136112"/>
                    <a:pt x="88487" y="138684"/>
                    <a:pt x="94774" y="134017"/>
                  </a:cubicBezTo>
                  <a:cubicBezTo>
                    <a:pt x="101060" y="129350"/>
                    <a:pt x="101346" y="123444"/>
                    <a:pt x="111347" y="115824"/>
                  </a:cubicBezTo>
                  <a:cubicBezTo>
                    <a:pt x="121444" y="108109"/>
                    <a:pt x="132397" y="108299"/>
                    <a:pt x="142208" y="102489"/>
                  </a:cubicBezTo>
                  <a:cubicBezTo>
                    <a:pt x="151924" y="96488"/>
                    <a:pt x="168783" y="73628"/>
                    <a:pt x="167164" y="6934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9CE91C0-5B83-C844-68F3-5F0549CB77B6}"/>
                </a:ext>
              </a:extLst>
            </p:cNvPr>
            <p:cNvSpPr/>
            <p:nvPr/>
          </p:nvSpPr>
          <p:spPr>
            <a:xfrm>
              <a:off x="6521162" y="4292587"/>
              <a:ext cx="315564" cy="319408"/>
            </a:xfrm>
            <a:custGeom>
              <a:avLst/>
              <a:gdLst>
                <a:gd name="connsiteX0" fmla="*/ 160877 w 172021"/>
                <a:gd name="connsiteY0" fmla="*/ 139732 h 174116"/>
                <a:gd name="connsiteX1" fmla="*/ 155067 w 172021"/>
                <a:gd name="connsiteY1" fmla="*/ 123634 h 174116"/>
                <a:gd name="connsiteX2" fmla="*/ 153448 w 172021"/>
                <a:gd name="connsiteY2" fmla="*/ 110585 h 174116"/>
                <a:gd name="connsiteX3" fmla="*/ 156210 w 172021"/>
                <a:gd name="connsiteY3" fmla="*/ 98679 h 174116"/>
                <a:gd name="connsiteX4" fmla="*/ 147828 w 172021"/>
                <a:gd name="connsiteY4" fmla="*/ 85344 h 174116"/>
                <a:gd name="connsiteX5" fmla="*/ 154781 w 172021"/>
                <a:gd name="connsiteY5" fmla="*/ 61246 h 174116"/>
                <a:gd name="connsiteX6" fmla="*/ 128206 w 172021"/>
                <a:gd name="connsiteY6" fmla="*/ 42386 h 174116"/>
                <a:gd name="connsiteX7" fmla="*/ 128969 w 172021"/>
                <a:gd name="connsiteY7" fmla="*/ 32671 h 174116"/>
                <a:gd name="connsiteX8" fmla="*/ 69152 w 172021"/>
                <a:gd name="connsiteY8" fmla="*/ 953 h 174116"/>
                <a:gd name="connsiteX9" fmla="*/ 61531 w 172021"/>
                <a:gd name="connsiteY9" fmla="*/ 15812 h 174116"/>
                <a:gd name="connsiteX10" fmla="*/ 62579 w 172021"/>
                <a:gd name="connsiteY10" fmla="*/ 25622 h 174116"/>
                <a:gd name="connsiteX11" fmla="*/ 36957 w 172021"/>
                <a:gd name="connsiteY11" fmla="*/ 24193 h 174116"/>
                <a:gd name="connsiteX12" fmla="*/ 36862 w 172021"/>
                <a:gd name="connsiteY12" fmla="*/ 0 h 174116"/>
                <a:gd name="connsiteX13" fmla="*/ 23622 w 172021"/>
                <a:gd name="connsiteY13" fmla="*/ 1048 h 174116"/>
                <a:gd name="connsiteX14" fmla="*/ 16193 w 172021"/>
                <a:gd name="connsiteY14" fmla="*/ 3048 h 174116"/>
                <a:gd name="connsiteX15" fmla="*/ 18764 w 172021"/>
                <a:gd name="connsiteY15" fmla="*/ 10001 h 174116"/>
                <a:gd name="connsiteX16" fmla="*/ 21241 w 172021"/>
                <a:gd name="connsiteY16" fmla="*/ 20479 h 174116"/>
                <a:gd name="connsiteX17" fmla="*/ 14954 w 172021"/>
                <a:gd name="connsiteY17" fmla="*/ 23527 h 174116"/>
                <a:gd name="connsiteX18" fmla="*/ 15621 w 172021"/>
                <a:gd name="connsiteY18" fmla="*/ 31813 h 174116"/>
                <a:gd name="connsiteX19" fmla="*/ 19717 w 172021"/>
                <a:gd name="connsiteY19" fmla="*/ 34195 h 174116"/>
                <a:gd name="connsiteX20" fmla="*/ 6763 w 172021"/>
                <a:gd name="connsiteY20" fmla="*/ 52768 h 174116"/>
                <a:gd name="connsiteX21" fmla="*/ 0 w 172021"/>
                <a:gd name="connsiteY21" fmla="*/ 56769 h 174116"/>
                <a:gd name="connsiteX22" fmla="*/ 9716 w 172021"/>
                <a:gd name="connsiteY22" fmla="*/ 86868 h 174116"/>
                <a:gd name="connsiteX23" fmla="*/ 18097 w 172021"/>
                <a:gd name="connsiteY23" fmla="*/ 107537 h 174116"/>
                <a:gd name="connsiteX24" fmla="*/ 22003 w 172021"/>
                <a:gd name="connsiteY24" fmla="*/ 120205 h 174116"/>
                <a:gd name="connsiteX25" fmla="*/ 13240 w 172021"/>
                <a:gd name="connsiteY25" fmla="*/ 113538 h 174116"/>
                <a:gd name="connsiteX26" fmla="*/ 12192 w 172021"/>
                <a:gd name="connsiteY26" fmla="*/ 116014 h 174116"/>
                <a:gd name="connsiteX27" fmla="*/ 11621 w 172021"/>
                <a:gd name="connsiteY27" fmla="*/ 116681 h 174116"/>
                <a:gd name="connsiteX28" fmla="*/ 23051 w 172021"/>
                <a:gd name="connsiteY28" fmla="*/ 123158 h 174116"/>
                <a:gd name="connsiteX29" fmla="*/ 37624 w 172021"/>
                <a:gd name="connsiteY29" fmla="*/ 128778 h 174116"/>
                <a:gd name="connsiteX30" fmla="*/ 57912 w 172021"/>
                <a:gd name="connsiteY30" fmla="*/ 137636 h 174116"/>
                <a:gd name="connsiteX31" fmla="*/ 58960 w 172021"/>
                <a:gd name="connsiteY31" fmla="*/ 139160 h 174116"/>
                <a:gd name="connsiteX32" fmla="*/ 69628 w 172021"/>
                <a:gd name="connsiteY32" fmla="*/ 139160 h 174116"/>
                <a:gd name="connsiteX33" fmla="*/ 71914 w 172021"/>
                <a:gd name="connsiteY33" fmla="*/ 138303 h 174116"/>
                <a:gd name="connsiteX34" fmla="*/ 83249 w 172021"/>
                <a:gd name="connsiteY34" fmla="*/ 170402 h 174116"/>
                <a:gd name="connsiteX35" fmla="*/ 92202 w 172021"/>
                <a:gd name="connsiteY35" fmla="*/ 171355 h 174116"/>
                <a:gd name="connsiteX36" fmla="*/ 101537 w 172021"/>
                <a:gd name="connsiteY36" fmla="*/ 169450 h 174116"/>
                <a:gd name="connsiteX37" fmla="*/ 106680 w 172021"/>
                <a:gd name="connsiteY37" fmla="*/ 174117 h 174116"/>
                <a:gd name="connsiteX38" fmla="*/ 120205 w 172021"/>
                <a:gd name="connsiteY38" fmla="*/ 172212 h 174116"/>
                <a:gd name="connsiteX39" fmla="*/ 129540 w 172021"/>
                <a:gd name="connsiteY39" fmla="*/ 171259 h 174116"/>
                <a:gd name="connsiteX40" fmla="*/ 134684 w 172021"/>
                <a:gd name="connsiteY40" fmla="*/ 165163 h 174116"/>
                <a:gd name="connsiteX41" fmla="*/ 144018 w 172021"/>
                <a:gd name="connsiteY41" fmla="*/ 165640 h 174116"/>
                <a:gd name="connsiteX42" fmla="*/ 155258 w 172021"/>
                <a:gd name="connsiteY42" fmla="*/ 162878 h 174116"/>
                <a:gd name="connsiteX43" fmla="*/ 172021 w 172021"/>
                <a:gd name="connsiteY43" fmla="*/ 153829 h 174116"/>
                <a:gd name="connsiteX44" fmla="*/ 160877 w 172021"/>
                <a:gd name="connsiteY44" fmla="*/ 139732 h 17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021" h="174116">
                  <a:moveTo>
                    <a:pt x="160877" y="139732"/>
                  </a:moveTo>
                  <a:cubicBezTo>
                    <a:pt x="160401" y="130112"/>
                    <a:pt x="154781" y="130112"/>
                    <a:pt x="155067" y="123634"/>
                  </a:cubicBezTo>
                  <a:cubicBezTo>
                    <a:pt x="155353" y="117062"/>
                    <a:pt x="155734" y="111252"/>
                    <a:pt x="153448" y="110585"/>
                  </a:cubicBezTo>
                  <a:cubicBezTo>
                    <a:pt x="151067" y="109918"/>
                    <a:pt x="152495" y="104299"/>
                    <a:pt x="156210" y="98679"/>
                  </a:cubicBezTo>
                  <a:cubicBezTo>
                    <a:pt x="159925" y="93059"/>
                    <a:pt x="149447" y="92392"/>
                    <a:pt x="147828" y="85344"/>
                  </a:cubicBezTo>
                  <a:cubicBezTo>
                    <a:pt x="147161" y="82391"/>
                    <a:pt x="150495" y="72295"/>
                    <a:pt x="154781" y="61246"/>
                  </a:cubicBezTo>
                  <a:cubicBezTo>
                    <a:pt x="141637" y="52197"/>
                    <a:pt x="128206" y="42386"/>
                    <a:pt x="128206" y="42386"/>
                  </a:cubicBezTo>
                  <a:lnTo>
                    <a:pt x="128969" y="32671"/>
                  </a:lnTo>
                  <a:lnTo>
                    <a:pt x="69152" y="953"/>
                  </a:lnTo>
                  <a:cubicBezTo>
                    <a:pt x="68771" y="8192"/>
                    <a:pt x="65818" y="13907"/>
                    <a:pt x="61531" y="15812"/>
                  </a:cubicBezTo>
                  <a:cubicBezTo>
                    <a:pt x="56960" y="17907"/>
                    <a:pt x="67818" y="24575"/>
                    <a:pt x="62579" y="25622"/>
                  </a:cubicBezTo>
                  <a:cubicBezTo>
                    <a:pt x="57341" y="26670"/>
                    <a:pt x="45434" y="20669"/>
                    <a:pt x="36957" y="24193"/>
                  </a:cubicBezTo>
                  <a:cubicBezTo>
                    <a:pt x="31337" y="26575"/>
                    <a:pt x="32480" y="12383"/>
                    <a:pt x="36862" y="0"/>
                  </a:cubicBezTo>
                  <a:lnTo>
                    <a:pt x="23622" y="1048"/>
                  </a:lnTo>
                  <a:cubicBezTo>
                    <a:pt x="23622" y="1048"/>
                    <a:pt x="20003" y="1905"/>
                    <a:pt x="16193" y="3048"/>
                  </a:cubicBezTo>
                  <a:lnTo>
                    <a:pt x="18764" y="10001"/>
                  </a:lnTo>
                  <a:cubicBezTo>
                    <a:pt x="18764" y="10001"/>
                    <a:pt x="22003" y="16478"/>
                    <a:pt x="21241" y="20479"/>
                  </a:cubicBezTo>
                  <a:cubicBezTo>
                    <a:pt x="20860" y="22288"/>
                    <a:pt x="18002" y="23146"/>
                    <a:pt x="14954" y="23527"/>
                  </a:cubicBezTo>
                  <a:cubicBezTo>
                    <a:pt x="16002" y="28289"/>
                    <a:pt x="15621" y="31813"/>
                    <a:pt x="15621" y="31813"/>
                  </a:cubicBezTo>
                  <a:lnTo>
                    <a:pt x="19717" y="34195"/>
                  </a:lnTo>
                  <a:cubicBezTo>
                    <a:pt x="19717" y="34195"/>
                    <a:pt x="10859" y="51245"/>
                    <a:pt x="6763" y="52768"/>
                  </a:cubicBezTo>
                  <a:cubicBezTo>
                    <a:pt x="5715" y="53245"/>
                    <a:pt x="3143" y="54769"/>
                    <a:pt x="0" y="56769"/>
                  </a:cubicBezTo>
                  <a:cubicBezTo>
                    <a:pt x="2381" y="68675"/>
                    <a:pt x="5334" y="82963"/>
                    <a:pt x="9716" y="86868"/>
                  </a:cubicBezTo>
                  <a:cubicBezTo>
                    <a:pt x="17812" y="94202"/>
                    <a:pt x="16383" y="102679"/>
                    <a:pt x="18097" y="107537"/>
                  </a:cubicBezTo>
                  <a:cubicBezTo>
                    <a:pt x="19812" y="112490"/>
                    <a:pt x="26861" y="118110"/>
                    <a:pt x="22003" y="120205"/>
                  </a:cubicBezTo>
                  <a:cubicBezTo>
                    <a:pt x="18860" y="121539"/>
                    <a:pt x="16002" y="118205"/>
                    <a:pt x="13240" y="113538"/>
                  </a:cubicBezTo>
                  <a:cubicBezTo>
                    <a:pt x="12954" y="114395"/>
                    <a:pt x="12573" y="115157"/>
                    <a:pt x="12192" y="116014"/>
                  </a:cubicBezTo>
                  <a:cubicBezTo>
                    <a:pt x="12097" y="116300"/>
                    <a:pt x="11811" y="116491"/>
                    <a:pt x="11621" y="116681"/>
                  </a:cubicBezTo>
                  <a:cubicBezTo>
                    <a:pt x="15907" y="119825"/>
                    <a:pt x="20955" y="123158"/>
                    <a:pt x="23051" y="123158"/>
                  </a:cubicBezTo>
                  <a:cubicBezTo>
                    <a:pt x="27051" y="123158"/>
                    <a:pt x="33623" y="128016"/>
                    <a:pt x="37624" y="128778"/>
                  </a:cubicBezTo>
                  <a:cubicBezTo>
                    <a:pt x="41720" y="129540"/>
                    <a:pt x="56102" y="135350"/>
                    <a:pt x="57912" y="137636"/>
                  </a:cubicBezTo>
                  <a:cubicBezTo>
                    <a:pt x="58198" y="138017"/>
                    <a:pt x="58579" y="138589"/>
                    <a:pt x="58960" y="139160"/>
                  </a:cubicBezTo>
                  <a:cubicBezTo>
                    <a:pt x="62389" y="138970"/>
                    <a:pt x="66961" y="138875"/>
                    <a:pt x="69628" y="139160"/>
                  </a:cubicBezTo>
                  <a:cubicBezTo>
                    <a:pt x="70199" y="138684"/>
                    <a:pt x="70961" y="138303"/>
                    <a:pt x="71914" y="138303"/>
                  </a:cubicBezTo>
                  <a:cubicBezTo>
                    <a:pt x="77248" y="138303"/>
                    <a:pt x="83534" y="158591"/>
                    <a:pt x="83249" y="170402"/>
                  </a:cubicBezTo>
                  <a:cubicBezTo>
                    <a:pt x="86487" y="170783"/>
                    <a:pt x="90773" y="171355"/>
                    <a:pt x="92202" y="171355"/>
                  </a:cubicBezTo>
                  <a:cubicBezTo>
                    <a:pt x="94583" y="171355"/>
                    <a:pt x="97346" y="168116"/>
                    <a:pt x="101537" y="169450"/>
                  </a:cubicBezTo>
                  <a:cubicBezTo>
                    <a:pt x="105728" y="170879"/>
                    <a:pt x="102965" y="174117"/>
                    <a:pt x="106680" y="174117"/>
                  </a:cubicBezTo>
                  <a:cubicBezTo>
                    <a:pt x="110395" y="174117"/>
                    <a:pt x="117920" y="171736"/>
                    <a:pt x="120205" y="172212"/>
                  </a:cubicBezTo>
                  <a:cubicBezTo>
                    <a:pt x="122587" y="172688"/>
                    <a:pt x="129064" y="174117"/>
                    <a:pt x="129540" y="171259"/>
                  </a:cubicBezTo>
                  <a:cubicBezTo>
                    <a:pt x="130016" y="168497"/>
                    <a:pt x="131445" y="164211"/>
                    <a:pt x="134684" y="165163"/>
                  </a:cubicBezTo>
                  <a:cubicBezTo>
                    <a:pt x="137922" y="166116"/>
                    <a:pt x="140303" y="168878"/>
                    <a:pt x="144018" y="165640"/>
                  </a:cubicBezTo>
                  <a:cubicBezTo>
                    <a:pt x="147733" y="162401"/>
                    <a:pt x="153829" y="165640"/>
                    <a:pt x="155258" y="162878"/>
                  </a:cubicBezTo>
                  <a:cubicBezTo>
                    <a:pt x="156020" y="161449"/>
                    <a:pt x="164306" y="157353"/>
                    <a:pt x="172021" y="153829"/>
                  </a:cubicBezTo>
                  <a:cubicBezTo>
                    <a:pt x="171545" y="145161"/>
                    <a:pt x="161258" y="149162"/>
                    <a:pt x="160877" y="13973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5761CDB-EE36-D26A-1821-358B10EBE1A3}"/>
                </a:ext>
              </a:extLst>
            </p:cNvPr>
            <p:cNvSpPr/>
            <p:nvPr/>
          </p:nvSpPr>
          <p:spPr>
            <a:xfrm>
              <a:off x="6614700" y="4548064"/>
              <a:ext cx="90925" cy="220876"/>
            </a:xfrm>
            <a:custGeom>
              <a:avLst/>
              <a:gdLst>
                <a:gd name="connsiteX0" fmla="*/ 47689 w 49565"/>
                <a:gd name="connsiteY0" fmla="*/ 79524 h 120404"/>
                <a:gd name="connsiteX1" fmla="*/ 38068 w 49565"/>
                <a:gd name="connsiteY1" fmla="*/ 70284 h 120404"/>
                <a:gd name="connsiteX2" fmla="*/ 37592 w 49565"/>
                <a:gd name="connsiteY2" fmla="*/ 72951 h 120404"/>
                <a:gd name="connsiteX3" fmla="*/ 20447 w 49565"/>
                <a:gd name="connsiteY3" fmla="*/ 48758 h 120404"/>
                <a:gd name="connsiteX4" fmla="*/ 22161 w 49565"/>
                <a:gd name="connsiteY4" fmla="*/ 20659 h 120404"/>
                <a:gd name="connsiteX5" fmla="*/ 18447 w 49565"/>
                <a:gd name="connsiteY5" fmla="*/ 180 h 120404"/>
                <a:gd name="connsiteX6" fmla="*/ 7779 w 49565"/>
                <a:gd name="connsiteY6" fmla="*/ 180 h 120404"/>
                <a:gd name="connsiteX7" fmla="*/ 14065 w 49565"/>
                <a:gd name="connsiteY7" fmla="*/ 15611 h 120404"/>
                <a:gd name="connsiteX8" fmla="*/ 8350 w 49565"/>
                <a:gd name="connsiteY8" fmla="*/ 18849 h 120404"/>
                <a:gd name="connsiteX9" fmla="*/ 9112 w 49565"/>
                <a:gd name="connsiteY9" fmla="*/ 44757 h 120404"/>
                <a:gd name="connsiteX10" fmla="*/ 2635 w 49565"/>
                <a:gd name="connsiteY10" fmla="*/ 48853 h 120404"/>
                <a:gd name="connsiteX11" fmla="*/ 254 w 49565"/>
                <a:gd name="connsiteY11" fmla="*/ 64188 h 120404"/>
                <a:gd name="connsiteX12" fmla="*/ 3016 w 49565"/>
                <a:gd name="connsiteY12" fmla="*/ 71142 h 120404"/>
                <a:gd name="connsiteX13" fmla="*/ 3111 w 49565"/>
                <a:gd name="connsiteY13" fmla="*/ 71142 h 120404"/>
                <a:gd name="connsiteX14" fmla="*/ 13875 w 49565"/>
                <a:gd name="connsiteY14" fmla="*/ 78571 h 120404"/>
                <a:gd name="connsiteX15" fmla="*/ 26543 w 49565"/>
                <a:gd name="connsiteY15" fmla="*/ 80476 h 120404"/>
                <a:gd name="connsiteX16" fmla="*/ 23305 w 49565"/>
                <a:gd name="connsiteY16" fmla="*/ 101050 h 120404"/>
                <a:gd name="connsiteX17" fmla="*/ 37782 w 49565"/>
                <a:gd name="connsiteY17" fmla="*/ 120195 h 120404"/>
                <a:gd name="connsiteX18" fmla="*/ 39211 w 49565"/>
                <a:gd name="connsiteY18" fmla="*/ 105717 h 120404"/>
                <a:gd name="connsiteX19" fmla="*/ 48069 w 49565"/>
                <a:gd name="connsiteY19" fmla="*/ 95430 h 120404"/>
                <a:gd name="connsiteX20" fmla="*/ 47689 w 49565"/>
                <a:gd name="connsiteY20" fmla="*/ 79524 h 12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565" h="120404">
                  <a:moveTo>
                    <a:pt x="47689" y="79524"/>
                  </a:moveTo>
                  <a:cubicBezTo>
                    <a:pt x="45593" y="76952"/>
                    <a:pt x="41592" y="73237"/>
                    <a:pt x="38068" y="70284"/>
                  </a:cubicBezTo>
                  <a:cubicBezTo>
                    <a:pt x="38164" y="71427"/>
                    <a:pt x="37973" y="72380"/>
                    <a:pt x="37592" y="72951"/>
                  </a:cubicBezTo>
                  <a:cubicBezTo>
                    <a:pt x="33496" y="78952"/>
                    <a:pt x="21781" y="60283"/>
                    <a:pt x="20447" y="48758"/>
                  </a:cubicBezTo>
                  <a:cubicBezTo>
                    <a:pt x="19018" y="37137"/>
                    <a:pt x="27115" y="31518"/>
                    <a:pt x="22161" y="20659"/>
                  </a:cubicBezTo>
                  <a:cubicBezTo>
                    <a:pt x="18066" y="11610"/>
                    <a:pt x="15494" y="2847"/>
                    <a:pt x="18447" y="180"/>
                  </a:cubicBezTo>
                  <a:cubicBezTo>
                    <a:pt x="15780" y="-105"/>
                    <a:pt x="11208" y="-10"/>
                    <a:pt x="7779" y="180"/>
                  </a:cubicBezTo>
                  <a:cubicBezTo>
                    <a:pt x="10350" y="4371"/>
                    <a:pt x="14065" y="12753"/>
                    <a:pt x="14065" y="15611"/>
                  </a:cubicBezTo>
                  <a:cubicBezTo>
                    <a:pt x="14065" y="18849"/>
                    <a:pt x="9969" y="14754"/>
                    <a:pt x="8350" y="18849"/>
                  </a:cubicBezTo>
                  <a:cubicBezTo>
                    <a:pt x="6731" y="22945"/>
                    <a:pt x="5969" y="41519"/>
                    <a:pt x="9112" y="44757"/>
                  </a:cubicBezTo>
                  <a:cubicBezTo>
                    <a:pt x="12351" y="47996"/>
                    <a:pt x="2635" y="45615"/>
                    <a:pt x="2635" y="48853"/>
                  </a:cubicBezTo>
                  <a:cubicBezTo>
                    <a:pt x="2635" y="52092"/>
                    <a:pt x="1873" y="63426"/>
                    <a:pt x="254" y="64188"/>
                  </a:cubicBezTo>
                  <a:cubicBezTo>
                    <a:pt x="-699" y="64665"/>
                    <a:pt x="1207" y="67427"/>
                    <a:pt x="3016" y="71142"/>
                  </a:cubicBezTo>
                  <a:cubicBezTo>
                    <a:pt x="3016" y="71142"/>
                    <a:pt x="3111" y="71142"/>
                    <a:pt x="3111" y="71142"/>
                  </a:cubicBezTo>
                  <a:cubicBezTo>
                    <a:pt x="4540" y="71142"/>
                    <a:pt x="11113" y="79047"/>
                    <a:pt x="13875" y="78571"/>
                  </a:cubicBezTo>
                  <a:cubicBezTo>
                    <a:pt x="16637" y="78095"/>
                    <a:pt x="25114" y="73904"/>
                    <a:pt x="26543" y="80476"/>
                  </a:cubicBezTo>
                  <a:cubicBezTo>
                    <a:pt x="27972" y="87048"/>
                    <a:pt x="22352" y="98288"/>
                    <a:pt x="23305" y="101050"/>
                  </a:cubicBezTo>
                  <a:cubicBezTo>
                    <a:pt x="24257" y="103908"/>
                    <a:pt x="36830" y="122577"/>
                    <a:pt x="37782" y="120195"/>
                  </a:cubicBezTo>
                  <a:cubicBezTo>
                    <a:pt x="38735" y="117814"/>
                    <a:pt x="35020" y="109432"/>
                    <a:pt x="39211" y="105717"/>
                  </a:cubicBezTo>
                  <a:cubicBezTo>
                    <a:pt x="43402" y="102003"/>
                    <a:pt x="48546" y="106670"/>
                    <a:pt x="48069" y="95430"/>
                  </a:cubicBezTo>
                  <a:cubicBezTo>
                    <a:pt x="47689" y="84191"/>
                    <a:pt x="51880" y="84667"/>
                    <a:pt x="47689" y="795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AB12D2F-1219-D19A-C374-ACCB57F28F07}"/>
                </a:ext>
              </a:extLst>
            </p:cNvPr>
            <p:cNvSpPr/>
            <p:nvPr/>
          </p:nvSpPr>
          <p:spPr>
            <a:xfrm>
              <a:off x="7645980" y="3002488"/>
              <a:ext cx="221310" cy="146854"/>
            </a:xfrm>
            <a:custGeom>
              <a:avLst/>
              <a:gdLst>
                <a:gd name="connsiteX0" fmla="*/ 98258 w 120641"/>
                <a:gd name="connsiteY0" fmla="*/ 65087 h 80053"/>
                <a:gd name="connsiteX1" fmla="*/ 104354 w 120641"/>
                <a:gd name="connsiteY1" fmla="*/ 69563 h 80053"/>
                <a:gd name="connsiteX2" fmla="*/ 115403 w 120641"/>
                <a:gd name="connsiteY2" fmla="*/ 72992 h 80053"/>
                <a:gd name="connsiteX3" fmla="*/ 120642 w 120641"/>
                <a:gd name="connsiteY3" fmla="*/ 72040 h 80053"/>
                <a:gd name="connsiteX4" fmla="*/ 117498 w 120641"/>
                <a:gd name="connsiteY4" fmla="*/ 50799 h 80053"/>
                <a:gd name="connsiteX5" fmla="*/ 101877 w 120641"/>
                <a:gd name="connsiteY5" fmla="*/ 40798 h 80053"/>
                <a:gd name="connsiteX6" fmla="*/ 99401 w 120641"/>
                <a:gd name="connsiteY6" fmla="*/ 27082 h 80053"/>
                <a:gd name="connsiteX7" fmla="*/ 78827 w 120641"/>
                <a:gd name="connsiteY7" fmla="*/ 28320 h 80053"/>
                <a:gd name="connsiteX8" fmla="*/ 65683 w 120641"/>
                <a:gd name="connsiteY8" fmla="*/ 25844 h 80053"/>
                <a:gd name="connsiteX9" fmla="*/ 51300 w 120641"/>
                <a:gd name="connsiteY9" fmla="*/ 25177 h 80053"/>
                <a:gd name="connsiteX10" fmla="*/ 28821 w 120641"/>
                <a:gd name="connsiteY10" fmla="*/ 23272 h 80053"/>
                <a:gd name="connsiteX11" fmla="*/ 40060 w 120641"/>
                <a:gd name="connsiteY11" fmla="*/ 13937 h 80053"/>
                <a:gd name="connsiteX12" fmla="*/ 44918 w 120641"/>
                <a:gd name="connsiteY12" fmla="*/ 14033 h 80053"/>
                <a:gd name="connsiteX13" fmla="*/ 50538 w 120641"/>
                <a:gd name="connsiteY13" fmla="*/ 1079 h 80053"/>
                <a:gd name="connsiteX14" fmla="*/ 39775 w 120641"/>
                <a:gd name="connsiteY14" fmla="*/ 3460 h 80053"/>
                <a:gd name="connsiteX15" fmla="*/ 27583 w 120641"/>
                <a:gd name="connsiteY15" fmla="*/ 6317 h 80053"/>
                <a:gd name="connsiteX16" fmla="*/ 20153 w 120641"/>
                <a:gd name="connsiteY16" fmla="*/ 14699 h 80053"/>
                <a:gd name="connsiteX17" fmla="*/ 15009 w 120641"/>
                <a:gd name="connsiteY17" fmla="*/ 23558 h 80053"/>
                <a:gd name="connsiteX18" fmla="*/ 55 w 120641"/>
                <a:gd name="connsiteY18" fmla="*/ 29177 h 80053"/>
                <a:gd name="connsiteX19" fmla="*/ 9866 w 120641"/>
                <a:gd name="connsiteY19" fmla="*/ 41369 h 80053"/>
                <a:gd name="connsiteX20" fmla="*/ 11771 w 120641"/>
                <a:gd name="connsiteY20" fmla="*/ 55371 h 80053"/>
                <a:gd name="connsiteX21" fmla="*/ 5199 w 120641"/>
                <a:gd name="connsiteY21" fmla="*/ 71849 h 80053"/>
                <a:gd name="connsiteX22" fmla="*/ 12628 w 120641"/>
                <a:gd name="connsiteY22" fmla="*/ 72611 h 80053"/>
                <a:gd name="connsiteX23" fmla="*/ 28916 w 120641"/>
                <a:gd name="connsiteY23" fmla="*/ 68230 h 80053"/>
                <a:gd name="connsiteX24" fmla="*/ 43870 w 120641"/>
                <a:gd name="connsiteY24" fmla="*/ 60705 h 80053"/>
                <a:gd name="connsiteX25" fmla="*/ 58253 w 120641"/>
                <a:gd name="connsiteY25" fmla="*/ 46989 h 80053"/>
                <a:gd name="connsiteX26" fmla="*/ 64539 w 120641"/>
                <a:gd name="connsiteY26" fmla="*/ 60134 h 80053"/>
                <a:gd name="connsiteX27" fmla="*/ 65206 w 120641"/>
                <a:gd name="connsiteY27" fmla="*/ 78898 h 80053"/>
                <a:gd name="connsiteX28" fmla="*/ 72731 w 120641"/>
                <a:gd name="connsiteY28" fmla="*/ 79279 h 80053"/>
                <a:gd name="connsiteX29" fmla="*/ 81113 w 120641"/>
                <a:gd name="connsiteY29" fmla="*/ 76421 h 80053"/>
                <a:gd name="connsiteX30" fmla="*/ 98258 w 120641"/>
                <a:gd name="connsiteY30" fmla="*/ 65087 h 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641" h="80053">
                  <a:moveTo>
                    <a:pt x="98258" y="65087"/>
                  </a:moveTo>
                  <a:cubicBezTo>
                    <a:pt x="101782" y="67182"/>
                    <a:pt x="101020" y="70040"/>
                    <a:pt x="104354" y="69563"/>
                  </a:cubicBezTo>
                  <a:cubicBezTo>
                    <a:pt x="107021" y="69182"/>
                    <a:pt x="112736" y="70421"/>
                    <a:pt x="115403" y="72992"/>
                  </a:cubicBezTo>
                  <a:cubicBezTo>
                    <a:pt x="118260" y="72326"/>
                    <a:pt x="120642" y="72040"/>
                    <a:pt x="120642" y="72040"/>
                  </a:cubicBezTo>
                  <a:cubicBezTo>
                    <a:pt x="120642" y="72040"/>
                    <a:pt x="118165" y="55752"/>
                    <a:pt x="117498" y="50799"/>
                  </a:cubicBezTo>
                  <a:cubicBezTo>
                    <a:pt x="116832" y="45751"/>
                    <a:pt x="101877" y="40798"/>
                    <a:pt x="101877" y="40798"/>
                  </a:cubicBezTo>
                  <a:lnTo>
                    <a:pt x="99401" y="27082"/>
                  </a:lnTo>
                  <a:cubicBezTo>
                    <a:pt x="99401" y="27082"/>
                    <a:pt x="81875" y="29558"/>
                    <a:pt x="78827" y="28320"/>
                  </a:cubicBezTo>
                  <a:cubicBezTo>
                    <a:pt x="75684" y="27082"/>
                    <a:pt x="68826" y="30225"/>
                    <a:pt x="65683" y="25844"/>
                  </a:cubicBezTo>
                  <a:cubicBezTo>
                    <a:pt x="62539" y="21462"/>
                    <a:pt x="56919" y="28987"/>
                    <a:pt x="51300" y="25177"/>
                  </a:cubicBezTo>
                  <a:cubicBezTo>
                    <a:pt x="45680" y="21462"/>
                    <a:pt x="29487" y="26415"/>
                    <a:pt x="28821" y="23272"/>
                  </a:cubicBezTo>
                  <a:cubicBezTo>
                    <a:pt x="28154" y="20129"/>
                    <a:pt x="35679" y="13271"/>
                    <a:pt x="40060" y="13937"/>
                  </a:cubicBezTo>
                  <a:cubicBezTo>
                    <a:pt x="41108" y="14128"/>
                    <a:pt x="42822" y="14128"/>
                    <a:pt x="44918" y="14033"/>
                  </a:cubicBezTo>
                  <a:cubicBezTo>
                    <a:pt x="47013" y="10699"/>
                    <a:pt x="51585" y="2888"/>
                    <a:pt x="50538" y="1079"/>
                  </a:cubicBezTo>
                  <a:cubicBezTo>
                    <a:pt x="49109" y="-1303"/>
                    <a:pt x="43489" y="602"/>
                    <a:pt x="39775" y="3460"/>
                  </a:cubicBezTo>
                  <a:cubicBezTo>
                    <a:pt x="36060" y="6317"/>
                    <a:pt x="29011" y="2031"/>
                    <a:pt x="27583" y="6317"/>
                  </a:cubicBezTo>
                  <a:cubicBezTo>
                    <a:pt x="26154" y="10508"/>
                    <a:pt x="24344" y="14699"/>
                    <a:pt x="20153" y="14699"/>
                  </a:cubicBezTo>
                  <a:cubicBezTo>
                    <a:pt x="15962" y="14699"/>
                    <a:pt x="19200" y="21748"/>
                    <a:pt x="15009" y="23558"/>
                  </a:cubicBezTo>
                  <a:cubicBezTo>
                    <a:pt x="10818" y="25463"/>
                    <a:pt x="1008" y="24986"/>
                    <a:pt x="55" y="29177"/>
                  </a:cubicBezTo>
                  <a:cubicBezTo>
                    <a:pt x="-897" y="33368"/>
                    <a:pt x="10818" y="36226"/>
                    <a:pt x="9866" y="41369"/>
                  </a:cubicBezTo>
                  <a:cubicBezTo>
                    <a:pt x="8913" y="46513"/>
                    <a:pt x="15962" y="52133"/>
                    <a:pt x="11771" y="55371"/>
                  </a:cubicBezTo>
                  <a:cubicBezTo>
                    <a:pt x="8151" y="58133"/>
                    <a:pt x="4913" y="62705"/>
                    <a:pt x="5199" y="71849"/>
                  </a:cubicBezTo>
                  <a:cubicBezTo>
                    <a:pt x="8247" y="73754"/>
                    <a:pt x="11200" y="75564"/>
                    <a:pt x="12628" y="72611"/>
                  </a:cubicBezTo>
                  <a:cubicBezTo>
                    <a:pt x="15105" y="67563"/>
                    <a:pt x="28916" y="72611"/>
                    <a:pt x="28916" y="68230"/>
                  </a:cubicBezTo>
                  <a:cubicBezTo>
                    <a:pt x="28916" y="63848"/>
                    <a:pt x="43870" y="65087"/>
                    <a:pt x="43870" y="60705"/>
                  </a:cubicBezTo>
                  <a:cubicBezTo>
                    <a:pt x="43870" y="56324"/>
                    <a:pt x="52633" y="46322"/>
                    <a:pt x="58253" y="46989"/>
                  </a:cubicBezTo>
                  <a:cubicBezTo>
                    <a:pt x="63873" y="47656"/>
                    <a:pt x="57681" y="56990"/>
                    <a:pt x="64539" y="60134"/>
                  </a:cubicBezTo>
                  <a:cubicBezTo>
                    <a:pt x="71397" y="63277"/>
                    <a:pt x="61396" y="74516"/>
                    <a:pt x="65206" y="78898"/>
                  </a:cubicBezTo>
                  <a:cubicBezTo>
                    <a:pt x="66635" y="80517"/>
                    <a:pt x="69302" y="80231"/>
                    <a:pt x="72731" y="79279"/>
                  </a:cubicBezTo>
                  <a:cubicBezTo>
                    <a:pt x="75303" y="78517"/>
                    <a:pt x="78160" y="77374"/>
                    <a:pt x="81113" y="76421"/>
                  </a:cubicBezTo>
                  <a:cubicBezTo>
                    <a:pt x="87114" y="70992"/>
                    <a:pt x="95496" y="63372"/>
                    <a:pt x="98258" y="6508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72035DB-E41C-C520-04DC-83202E80F06B}"/>
                </a:ext>
              </a:extLst>
            </p:cNvPr>
            <p:cNvSpPr/>
            <p:nvPr/>
          </p:nvSpPr>
          <p:spPr>
            <a:xfrm>
              <a:off x="4087685" y="3952557"/>
              <a:ext cx="28080" cy="22779"/>
            </a:xfrm>
            <a:custGeom>
              <a:avLst/>
              <a:gdLst>
                <a:gd name="connsiteX0" fmla="*/ 1043 w 15307"/>
                <a:gd name="connsiteY0" fmla="*/ 11718 h 12417"/>
                <a:gd name="connsiteX1" fmla="*/ 662 w 15307"/>
                <a:gd name="connsiteY1" fmla="*/ 4288 h 12417"/>
                <a:gd name="connsiteX2" fmla="*/ 12282 w 15307"/>
                <a:gd name="connsiteY2" fmla="*/ 1050 h 12417"/>
                <a:gd name="connsiteX3" fmla="*/ 13140 w 15307"/>
                <a:gd name="connsiteY3" fmla="*/ 10289 h 12417"/>
                <a:gd name="connsiteX4" fmla="*/ 1043 w 15307"/>
                <a:gd name="connsiteY4" fmla="*/ 1171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" h="12417">
                  <a:moveTo>
                    <a:pt x="1043" y="11718"/>
                  </a:moveTo>
                  <a:cubicBezTo>
                    <a:pt x="-1053" y="9718"/>
                    <a:pt x="4186" y="5908"/>
                    <a:pt x="662" y="4288"/>
                  </a:cubicBezTo>
                  <a:cubicBezTo>
                    <a:pt x="-2862" y="2669"/>
                    <a:pt x="8663" y="-2093"/>
                    <a:pt x="12282" y="1050"/>
                  </a:cubicBezTo>
                  <a:cubicBezTo>
                    <a:pt x="15902" y="4193"/>
                    <a:pt x="16378" y="8860"/>
                    <a:pt x="13140" y="10289"/>
                  </a:cubicBezTo>
                  <a:cubicBezTo>
                    <a:pt x="9901" y="11623"/>
                    <a:pt x="2948" y="13432"/>
                    <a:pt x="1043" y="1171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B89D7F4-D2DF-4F48-0D45-56349DFCBBCA}"/>
                </a:ext>
              </a:extLst>
            </p:cNvPr>
            <p:cNvSpPr/>
            <p:nvPr/>
          </p:nvSpPr>
          <p:spPr>
            <a:xfrm>
              <a:off x="6929859" y="2985523"/>
              <a:ext cx="96975" cy="82719"/>
            </a:xfrm>
            <a:custGeom>
              <a:avLst/>
              <a:gdLst>
                <a:gd name="connsiteX0" fmla="*/ 49816 w 52863"/>
                <a:gd name="connsiteY0" fmla="*/ 35092 h 45092"/>
                <a:gd name="connsiteX1" fmla="*/ 40005 w 52863"/>
                <a:gd name="connsiteY1" fmla="*/ 23376 h 45092"/>
                <a:gd name="connsiteX2" fmla="*/ 34385 w 52863"/>
                <a:gd name="connsiteY2" fmla="*/ 10708 h 45092"/>
                <a:gd name="connsiteX3" fmla="*/ 30004 w 52863"/>
                <a:gd name="connsiteY3" fmla="*/ 1564 h 45092"/>
                <a:gd name="connsiteX4" fmla="*/ 16002 w 52863"/>
                <a:gd name="connsiteY4" fmla="*/ 135 h 45092"/>
                <a:gd name="connsiteX5" fmla="*/ 0 w 52863"/>
                <a:gd name="connsiteY5" fmla="*/ 3374 h 45092"/>
                <a:gd name="connsiteX6" fmla="*/ 3524 w 52863"/>
                <a:gd name="connsiteY6" fmla="*/ 15851 h 45092"/>
                <a:gd name="connsiteX7" fmla="*/ 15716 w 52863"/>
                <a:gd name="connsiteY7" fmla="*/ 20995 h 45092"/>
                <a:gd name="connsiteX8" fmla="*/ 18574 w 52863"/>
                <a:gd name="connsiteY8" fmla="*/ 26805 h 45092"/>
                <a:gd name="connsiteX9" fmla="*/ 20003 w 52863"/>
                <a:gd name="connsiteY9" fmla="*/ 26805 h 45092"/>
                <a:gd name="connsiteX10" fmla="*/ 24193 w 52863"/>
                <a:gd name="connsiteY10" fmla="*/ 30329 h 45092"/>
                <a:gd name="connsiteX11" fmla="*/ 31909 w 52863"/>
                <a:gd name="connsiteY11" fmla="*/ 33949 h 45092"/>
                <a:gd name="connsiteX12" fmla="*/ 39338 w 52863"/>
                <a:gd name="connsiteY12" fmla="*/ 36616 h 45092"/>
                <a:gd name="connsiteX13" fmla="*/ 42672 w 52863"/>
                <a:gd name="connsiteY13" fmla="*/ 45093 h 45092"/>
                <a:gd name="connsiteX14" fmla="*/ 52864 w 52863"/>
                <a:gd name="connsiteY14" fmla="*/ 42902 h 45092"/>
                <a:gd name="connsiteX15" fmla="*/ 49816 w 52863"/>
                <a:gd name="connsiteY15" fmla="*/ 35092 h 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863" h="45092">
                  <a:moveTo>
                    <a:pt x="49816" y="35092"/>
                  </a:moveTo>
                  <a:cubicBezTo>
                    <a:pt x="49816" y="31377"/>
                    <a:pt x="40005" y="28043"/>
                    <a:pt x="40005" y="23376"/>
                  </a:cubicBezTo>
                  <a:cubicBezTo>
                    <a:pt x="40005" y="18709"/>
                    <a:pt x="33433" y="14518"/>
                    <a:pt x="34385" y="10708"/>
                  </a:cubicBezTo>
                  <a:cubicBezTo>
                    <a:pt x="35052" y="8136"/>
                    <a:pt x="31718" y="4421"/>
                    <a:pt x="30004" y="1564"/>
                  </a:cubicBezTo>
                  <a:cubicBezTo>
                    <a:pt x="25717" y="516"/>
                    <a:pt x="20193" y="-341"/>
                    <a:pt x="16002" y="135"/>
                  </a:cubicBezTo>
                  <a:cubicBezTo>
                    <a:pt x="10096" y="802"/>
                    <a:pt x="5715" y="2516"/>
                    <a:pt x="0" y="3374"/>
                  </a:cubicBezTo>
                  <a:cubicBezTo>
                    <a:pt x="3143" y="8041"/>
                    <a:pt x="953" y="9374"/>
                    <a:pt x="3524" y="15851"/>
                  </a:cubicBezTo>
                  <a:cubicBezTo>
                    <a:pt x="6287" y="22900"/>
                    <a:pt x="13335" y="19090"/>
                    <a:pt x="15716" y="20995"/>
                  </a:cubicBezTo>
                  <a:cubicBezTo>
                    <a:pt x="16669" y="21757"/>
                    <a:pt x="17621" y="24138"/>
                    <a:pt x="18574" y="26805"/>
                  </a:cubicBezTo>
                  <a:cubicBezTo>
                    <a:pt x="19050" y="26805"/>
                    <a:pt x="19431" y="26710"/>
                    <a:pt x="20003" y="26805"/>
                  </a:cubicBezTo>
                  <a:cubicBezTo>
                    <a:pt x="22574" y="27281"/>
                    <a:pt x="23622" y="28615"/>
                    <a:pt x="24193" y="30329"/>
                  </a:cubicBezTo>
                  <a:cubicBezTo>
                    <a:pt x="27432" y="31091"/>
                    <a:pt x="30385" y="33282"/>
                    <a:pt x="31909" y="33949"/>
                  </a:cubicBezTo>
                  <a:cubicBezTo>
                    <a:pt x="33909" y="34806"/>
                    <a:pt x="35242" y="32139"/>
                    <a:pt x="39338" y="36616"/>
                  </a:cubicBezTo>
                  <a:cubicBezTo>
                    <a:pt x="42863" y="40521"/>
                    <a:pt x="43148" y="41569"/>
                    <a:pt x="42672" y="45093"/>
                  </a:cubicBezTo>
                  <a:cubicBezTo>
                    <a:pt x="46291" y="45093"/>
                    <a:pt x="49721" y="44331"/>
                    <a:pt x="52864" y="42902"/>
                  </a:cubicBezTo>
                  <a:cubicBezTo>
                    <a:pt x="51435" y="40140"/>
                    <a:pt x="49816" y="36901"/>
                    <a:pt x="49816" y="3509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B247999-7942-7EB0-2AD3-259A105776A8}"/>
                </a:ext>
              </a:extLst>
            </p:cNvPr>
            <p:cNvSpPr/>
            <p:nvPr/>
          </p:nvSpPr>
          <p:spPr>
            <a:xfrm>
              <a:off x="6974414" y="2966549"/>
              <a:ext cx="139095" cy="118118"/>
            </a:xfrm>
            <a:custGeom>
              <a:avLst/>
              <a:gdLst>
                <a:gd name="connsiteX0" fmla="*/ 74200 w 75824"/>
                <a:gd name="connsiteY0" fmla="*/ 21146 h 64389"/>
                <a:gd name="connsiteX1" fmla="*/ 60103 w 75824"/>
                <a:gd name="connsiteY1" fmla="*/ 2857 h 64389"/>
                <a:gd name="connsiteX2" fmla="*/ 49911 w 75824"/>
                <a:gd name="connsiteY2" fmla="*/ 10382 h 64389"/>
                <a:gd name="connsiteX3" fmla="*/ 42863 w 75824"/>
                <a:gd name="connsiteY3" fmla="*/ 10382 h 64389"/>
                <a:gd name="connsiteX4" fmla="*/ 30956 w 75824"/>
                <a:gd name="connsiteY4" fmla="*/ 2000 h 64389"/>
                <a:gd name="connsiteX5" fmla="*/ 25908 w 75824"/>
                <a:gd name="connsiteY5" fmla="*/ 0 h 64389"/>
                <a:gd name="connsiteX6" fmla="*/ 22765 w 75824"/>
                <a:gd name="connsiteY6" fmla="*/ 5715 h 64389"/>
                <a:gd name="connsiteX7" fmla="*/ 27908 w 75824"/>
                <a:gd name="connsiteY7" fmla="*/ 12763 h 64389"/>
                <a:gd name="connsiteX8" fmla="*/ 15716 w 75824"/>
                <a:gd name="connsiteY8" fmla="*/ 11811 h 64389"/>
                <a:gd name="connsiteX9" fmla="*/ 4953 w 75824"/>
                <a:gd name="connsiteY9" fmla="*/ 8573 h 64389"/>
                <a:gd name="connsiteX10" fmla="*/ 10096 w 75824"/>
                <a:gd name="connsiteY10" fmla="*/ 21241 h 64389"/>
                <a:gd name="connsiteX11" fmla="*/ 15716 w 75824"/>
                <a:gd name="connsiteY11" fmla="*/ 33909 h 64389"/>
                <a:gd name="connsiteX12" fmla="*/ 25527 w 75824"/>
                <a:gd name="connsiteY12" fmla="*/ 45625 h 64389"/>
                <a:gd name="connsiteX13" fmla="*/ 28670 w 75824"/>
                <a:gd name="connsiteY13" fmla="*/ 53530 h 64389"/>
                <a:gd name="connsiteX14" fmla="*/ 47625 w 75824"/>
                <a:gd name="connsiteY14" fmla="*/ 41815 h 64389"/>
                <a:gd name="connsiteX15" fmla="*/ 50768 w 75824"/>
                <a:gd name="connsiteY15" fmla="*/ 56198 h 64389"/>
                <a:gd name="connsiteX16" fmla="*/ 62103 w 75824"/>
                <a:gd name="connsiteY16" fmla="*/ 64389 h 64389"/>
                <a:gd name="connsiteX17" fmla="*/ 64865 w 75824"/>
                <a:gd name="connsiteY17" fmla="*/ 55054 h 64389"/>
                <a:gd name="connsiteX18" fmla="*/ 74200 w 75824"/>
                <a:gd name="connsiteY18" fmla="*/ 21146 h 64389"/>
                <a:gd name="connsiteX19" fmla="*/ 7715 w 75824"/>
                <a:gd name="connsiteY19" fmla="*/ 44386 h 64389"/>
                <a:gd name="connsiteX20" fmla="*/ 0 w 75824"/>
                <a:gd name="connsiteY20" fmla="*/ 40767 h 64389"/>
                <a:gd name="connsiteX21" fmla="*/ 5239 w 75824"/>
                <a:gd name="connsiteY21" fmla="*/ 49149 h 64389"/>
                <a:gd name="connsiteX22" fmla="*/ 15907 w 75824"/>
                <a:gd name="connsiteY22" fmla="*/ 55340 h 64389"/>
                <a:gd name="connsiteX23" fmla="*/ 18574 w 75824"/>
                <a:gd name="connsiteY23" fmla="*/ 55531 h 64389"/>
                <a:gd name="connsiteX24" fmla="*/ 15240 w 75824"/>
                <a:gd name="connsiteY24" fmla="*/ 47054 h 64389"/>
                <a:gd name="connsiteX25" fmla="*/ 7715 w 75824"/>
                <a:gd name="connsiteY25" fmla="*/ 44386 h 6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824" h="64389">
                  <a:moveTo>
                    <a:pt x="74200" y="21146"/>
                  </a:moveTo>
                  <a:cubicBezTo>
                    <a:pt x="72295" y="17621"/>
                    <a:pt x="66294" y="10573"/>
                    <a:pt x="60103" y="2857"/>
                  </a:cubicBezTo>
                  <a:cubicBezTo>
                    <a:pt x="58198" y="8668"/>
                    <a:pt x="51245" y="7048"/>
                    <a:pt x="49911" y="10382"/>
                  </a:cubicBezTo>
                  <a:cubicBezTo>
                    <a:pt x="48482" y="13906"/>
                    <a:pt x="44958" y="9715"/>
                    <a:pt x="42863" y="10382"/>
                  </a:cubicBezTo>
                  <a:cubicBezTo>
                    <a:pt x="40767" y="11049"/>
                    <a:pt x="35814" y="2667"/>
                    <a:pt x="30956" y="2000"/>
                  </a:cubicBezTo>
                  <a:cubicBezTo>
                    <a:pt x="29432" y="1810"/>
                    <a:pt x="27718" y="952"/>
                    <a:pt x="25908" y="0"/>
                  </a:cubicBezTo>
                  <a:cubicBezTo>
                    <a:pt x="23908" y="2191"/>
                    <a:pt x="22003" y="4572"/>
                    <a:pt x="22765" y="5715"/>
                  </a:cubicBezTo>
                  <a:cubicBezTo>
                    <a:pt x="24194" y="8096"/>
                    <a:pt x="30194" y="10382"/>
                    <a:pt x="27908" y="12763"/>
                  </a:cubicBezTo>
                  <a:cubicBezTo>
                    <a:pt x="25527" y="15145"/>
                    <a:pt x="18097" y="14192"/>
                    <a:pt x="15716" y="11811"/>
                  </a:cubicBezTo>
                  <a:cubicBezTo>
                    <a:pt x="13335" y="9430"/>
                    <a:pt x="6382" y="5715"/>
                    <a:pt x="4953" y="8573"/>
                  </a:cubicBezTo>
                  <a:cubicBezTo>
                    <a:pt x="3524" y="11335"/>
                    <a:pt x="11049" y="17431"/>
                    <a:pt x="10096" y="21241"/>
                  </a:cubicBezTo>
                  <a:cubicBezTo>
                    <a:pt x="9144" y="24955"/>
                    <a:pt x="15716" y="29146"/>
                    <a:pt x="15716" y="33909"/>
                  </a:cubicBezTo>
                  <a:cubicBezTo>
                    <a:pt x="15716" y="38576"/>
                    <a:pt x="25527" y="41815"/>
                    <a:pt x="25527" y="45625"/>
                  </a:cubicBezTo>
                  <a:cubicBezTo>
                    <a:pt x="25527" y="47434"/>
                    <a:pt x="27051" y="50673"/>
                    <a:pt x="28670" y="53530"/>
                  </a:cubicBezTo>
                  <a:cubicBezTo>
                    <a:pt x="36386" y="50292"/>
                    <a:pt x="42672" y="44291"/>
                    <a:pt x="47625" y="41815"/>
                  </a:cubicBezTo>
                  <a:cubicBezTo>
                    <a:pt x="55150" y="38100"/>
                    <a:pt x="52006" y="53721"/>
                    <a:pt x="50768" y="56198"/>
                  </a:cubicBezTo>
                  <a:cubicBezTo>
                    <a:pt x="49911" y="57912"/>
                    <a:pt x="55817" y="62008"/>
                    <a:pt x="62103" y="64389"/>
                  </a:cubicBezTo>
                  <a:cubicBezTo>
                    <a:pt x="61913" y="60960"/>
                    <a:pt x="62675" y="57721"/>
                    <a:pt x="64865" y="55054"/>
                  </a:cubicBezTo>
                  <a:cubicBezTo>
                    <a:pt x="72771" y="44958"/>
                    <a:pt x="78867" y="29527"/>
                    <a:pt x="74200" y="21146"/>
                  </a:cubicBezTo>
                  <a:close/>
                  <a:moveTo>
                    <a:pt x="7715" y="44386"/>
                  </a:moveTo>
                  <a:cubicBezTo>
                    <a:pt x="6191" y="43720"/>
                    <a:pt x="3238" y="41529"/>
                    <a:pt x="0" y="40767"/>
                  </a:cubicBezTo>
                  <a:cubicBezTo>
                    <a:pt x="1048" y="43529"/>
                    <a:pt x="953" y="47149"/>
                    <a:pt x="5239" y="49149"/>
                  </a:cubicBezTo>
                  <a:cubicBezTo>
                    <a:pt x="12097" y="52292"/>
                    <a:pt x="2096" y="53530"/>
                    <a:pt x="15907" y="55340"/>
                  </a:cubicBezTo>
                  <a:cubicBezTo>
                    <a:pt x="16859" y="55435"/>
                    <a:pt x="17717" y="55531"/>
                    <a:pt x="18574" y="55531"/>
                  </a:cubicBezTo>
                  <a:cubicBezTo>
                    <a:pt x="19050" y="52006"/>
                    <a:pt x="18764" y="51054"/>
                    <a:pt x="15240" y="47054"/>
                  </a:cubicBezTo>
                  <a:cubicBezTo>
                    <a:pt x="11049" y="42577"/>
                    <a:pt x="9715" y="45244"/>
                    <a:pt x="7715" y="4438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3CCEC9-97B1-F4AF-475C-F1D05E4F630F}"/>
                </a:ext>
              </a:extLst>
            </p:cNvPr>
            <p:cNvSpPr/>
            <p:nvPr/>
          </p:nvSpPr>
          <p:spPr>
            <a:xfrm>
              <a:off x="7439143" y="3088454"/>
              <a:ext cx="413470" cy="294838"/>
            </a:xfrm>
            <a:custGeom>
              <a:avLst/>
              <a:gdLst>
                <a:gd name="connsiteX0" fmla="*/ 217106 w 225392"/>
                <a:gd name="connsiteY0" fmla="*/ 22606 h 160723"/>
                <a:gd name="connsiteX1" fmla="*/ 211010 w 225392"/>
                <a:gd name="connsiteY1" fmla="*/ 18129 h 160723"/>
                <a:gd name="connsiteX2" fmla="*/ 193769 w 225392"/>
                <a:gd name="connsiteY2" fmla="*/ 29464 h 160723"/>
                <a:gd name="connsiteX3" fmla="*/ 185578 w 225392"/>
                <a:gd name="connsiteY3" fmla="*/ 32226 h 160723"/>
                <a:gd name="connsiteX4" fmla="*/ 177862 w 225392"/>
                <a:gd name="connsiteY4" fmla="*/ 31941 h 160723"/>
                <a:gd name="connsiteX5" fmla="*/ 177196 w 225392"/>
                <a:gd name="connsiteY5" fmla="*/ 13176 h 160723"/>
                <a:gd name="connsiteX6" fmla="*/ 170909 w 225392"/>
                <a:gd name="connsiteY6" fmla="*/ 32 h 160723"/>
                <a:gd name="connsiteX7" fmla="*/ 156527 w 225392"/>
                <a:gd name="connsiteY7" fmla="*/ 13748 h 160723"/>
                <a:gd name="connsiteX8" fmla="*/ 141572 w 225392"/>
                <a:gd name="connsiteY8" fmla="*/ 21273 h 160723"/>
                <a:gd name="connsiteX9" fmla="*/ 125285 w 225392"/>
                <a:gd name="connsiteY9" fmla="*/ 25654 h 160723"/>
                <a:gd name="connsiteX10" fmla="*/ 111568 w 225392"/>
                <a:gd name="connsiteY10" fmla="*/ 21939 h 160723"/>
                <a:gd name="connsiteX11" fmla="*/ 98424 w 225392"/>
                <a:gd name="connsiteY11" fmla="*/ 17558 h 160723"/>
                <a:gd name="connsiteX12" fmla="*/ 85280 w 225392"/>
                <a:gd name="connsiteY12" fmla="*/ 15081 h 160723"/>
                <a:gd name="connsiteX13" fmla="*/ 72802 w 225392"/>
                <a:gd name="connsiteY13" fmla="*/ 22606 h 160723"/>
                <a:gd name="connsiteX14" fmla="*/ 63372 w 225392"/>
                <a:gd name="connsiteY14" fmla="*/ 38227 h 160723"/>
                <a:gd name="connsiteX15" fmla="*/ 40893 w 225392"/>
                <a:gd name="connsiteY15" fmla="*/ 51372 h 160723"/>
                <a:gd name="connsiteX16" fmla="*/ 27177 w 225392"/>
                <a:gd name="connsiteY16" fmla="*/ 56420 h 160723"/>
                <a:gd name="connsiteX17" fmla="*/ 15937 w 225392"/>
                <a:gd name="connsiteY17" fmla="*/ 53276 h 160723"/>
                <a:gd name="connsiteX18" fmla="*/ 9080 w 225392"/>
                <a:gd name="connsiteY18" fmla="*/ 60801 h 160723"/>
                <a:gd name="connsiteX19" fmla="*/ 2888 w 225392"/>
                <a:gd name="connsiteY19" fmla="*/ 73279 h 160723"/>
                <a:gd name="connsiteX20" fmla="*/ 983 w 225392"/>
                <a:gd name="connsiteY20" fmla="*/ 86995 h 160723"/>
                <a:gd name="connsiteX21" fmla="*/ 983 w 225392"/>
                <a:gd name="connsiteY21" fmla="*/ 103854 h 160723"/>
                <a:gd name="connsiteX22" fmla="*/ 3460 w 225392"/>
                <a:gd name="connsiteY22" fmla="*/ 121952 h 160723"/>
                <a:gd name="connsiteX23" fmla="*/ 19081 w 225392"/>
                <a:gd name="connsiteY23" fmla="*/ 130048 h 160723"/>
                <a:gd name="connsiteX24" fmla="*/ 2888 w 225392"/>
                <a:gd name="connsiteY24" fmla="*/ 152527 h 160723"/>
                <a:gd name="connsiteX25" fmla="*/ 6127 w 225392"/>
                <a:gd name="connsiteY25" fmla="*/ 157766 h 160723"/>
                <a:gd name="connsiteX26" fmla="*/ 30416 w 225392"/>
                <a:gd name="connsiteY26" fmla="*/ 160433 h 160723"/>
                <a:gd name="connsiteX27" fmla="*/ 94043 w 225392"/>
                <a:gd name="connsiteY27" fmla="*/ 152527 h 160723"/>
                <a:gd name="connsiteX28" fmla="*/ 92614 w 225392"/>
                <a:gd name="connsiteY28" fmla="*/ 136620 h 160723"/>
                <a:gd name="connsiteX29" fmla="*/ 105282 w 225392"/>
                <a:gd name="connsiteY29" fmla="*/ 129096 h 160723"/>
                <a:gd name="connsiteX30" fmla="*/ 116045 w 225392"/>
                <a:gd name="connsiteY30" fmla="*/ 126333 h 160723"/>
                <a:gd name="connsiteX31" fmla="*/ 132905 w 225392"/>
                <a:gd name="connsiteY31" fmla="*/ 120714 h 160723"/>
                <a:gd name="connsiteX32" fmla="*/ 140334 w 225392"/>
                <a:gd name="connsiteY32" fmla="*/ 113665 h 160723"/>
                <a:gd name="connsiteX33" fmla="*/ 145477 w 225392"/>
                <a:gd name="connsiteY33" fmla="*/ 96806 h 160723"/>
                <a:gd name="connsiteX34" fmla="*/ 156241 w 225392"/>
                <a:gd name="connsiteY34" fmla="*/ 90234 h 160723"/>
                <a:gd name="connsiteX35" fmla="*/ 151097 w 225392"/>
                <a:gd name="connsiteY35" fmla="*/ 79947 h 160723"/>
                <a:gd name="connsiteX36" fmla="*/ 168909 w 225392"/>
                <a:gd name="connsiteY36" fmla="*/ 80423 h 160723"/>
                <a:gd name="connsiteX37" fmla="*/ 170338 w 225392"/>
                <a:gd name="connsiteY37" fmla="*/ 67755 h 160723"/>
                <a:gd name="connsiteX38" fmla="*/ 177862 w 225392"/>
                <a:gd name="connsiteY38" fmla="*/ 56515 h 160723"/>
                <a:gd name="connsiteX39" fmla="*/ 175005 w 225392"/>
                <a:gd name="connsiteY39" fmla="*/ 47180 h 160723"/>
                <a:gd name="connsiteX40" fmla="*/ 177386 w 225392"/>
                <a:gd name="connsiteY40" fmla="*/ 39180 h 160723"/>
                <a:gd name="connsiteX41" fmla="*/ 179768 w 225392"/>
                <a:gd name="connsiteY41" fmla="*/ 38132 h 160723"/>
                <a:gd name="connsiteX42" fmla="*/ 187959 w 225392"/>
                <a:gd name="connsiteY42" fmla="*/ 35274 h 160723"/>
                <a:gd name="connsiteX43" fmla="*/ 209295 w 225392"/>
                <a:gd name="connsiteY43" fmla="*/ 28893 h 160723"/>
                <a:gd name="connsiteX44" fmla="*/ 225392 w 225392"/>
                <a:gd name="connsiteY44" fmla="*/ 24035 h 160723"/>
                <a:gd name="connsiteX45" fmla="*/ 217106 w 225392"/>
                <a:gd name="connsiteY45" fmla="*/ 22606 h 16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392" h="160723">
                  <a:moveTo>
                    <a:pt x="217106" y="22606"/>
                  </a:moveTo>
                  <a:cubicBezTo>
                    <a:pt x="213867" y="23082"/>
                    <a:pt x="214534" y="20225"/>
                    <a:pt x="211010" y="18129"/>
                  </a:cubicBezTo>
                  <a:cubicBezTo>
                    <a:pt x="208247" y="16415"/>
                    <a:pt x="199865" y="24035"/>
                    <a:pt x="193769" y="29464"/>
                  </a:cubicBezTo>
                  <a:cubicBezTo>
                    <a:pt x="190912" y="30417"/>
                    <a:pt x="188054" y="31464"/>
                    <a:pt x="185578" y="32226"/>
                  </a:cubicBezTo>
                  <a:cubicBezTo>
                    <a:pt x="182149" y="33274"/>
                    <a:pt x="179291" y="33560"/>
                    <a:pt x="177862" y="31941"/>
                  </a:cubicBezTo>
                  <a:cubicBezTo>
                    <a:pt x="174148" y="27559"/>
                    <a:pt x="184149" y="16320"/>
                    <a:pt x="177196" y="13176"/>
                  </a:cubicBezTo>
                  <a:cubicBezTo>
                    <a:pt x="170338" y="10033"/>
                    <a:pt x="176529" y="699"/>
                    <a:pt x="170909" y="32"/>
                  </a:cubicBezTo>
                  <a:cubicBezTo>
                    <a:pt x="165290" y="-635"/>
                    <a:pt x="156527" y="9366"/>
                    <a:pt x="156527" y="13748"/>
                  </a:cubicBezTo>
                  <a:cubicBezTo>
                    <a:pt x="156527" y="18129"/>
                    <a:pt x="141572" y="16891"/>
                    <a:pt x="141572" y="21273"/>
                  </a:cubicBezTo>
                  <a:cubicBezTo>
                    <a:pt x="141572" y="25654"/>
                    <a:pt x="127856" y="20606"/>
                    <a:pt x="125285" y="25654"/>
                  </a:cubicBezTo>
                  <a:cubicBezTo>
                    <a:pt x="122808" y="30607"/>
                    <a:pt x="115950" y="21939"/>
                    <a:pt x="111568" y="21939"/>
                  </a:cubicBezTo>
                  <a:cubicBezTo>
                    <a:pt x="107187" y="21939"/>
                    <a:pt x="104044" y="15653"/>
                    <a:pt x="98424" y="17558"/>
                  </a:cubicBezTo>
                  <a:cubicBezTo>
                    <a:pt x="92804" y="19463"/>
                    <a:pt x="89661" y="15653"/>
                    <a:pt x="85280" y="15081"/>
                  </a:cubicBezTo>
                  <a:cubicBezTo>
                    <a:pt x="80898" y="14415"/>
                    <a:pt x="77755" y="24416"/>
                    <a:pt x="72802" y="22606"/>
                  </a:cubicBezTo>
                  <a:cubicBezTo>
                    <a:pt x="67753" y="20701"/>
                    <a:pt x="65277" y="31941"/>
                    <a:pt x="63372" y="38227"/>
                  </a:cubicBezTo>
                  <a:cubicBezTo>
                    <a:pt x="61467" y="44514"/>
                    <a:pt x="40226" y="44514"/>
                    <a:pt x="40893" y="51372"/>
                  </a:cubicBezTo>
                  <a:cubicBezTo>
                    <a:pt x="41560" y="58230"/>
                    <a:pt x="28415" y="60801"/>
                    <a:pt x="27177" y="56420"/>
                  </a:cubicBezTo>
                  <a:cubicBezTo>
                    <a:pt x="25939" y="52038"/>
                    <a:pt x="17843" y="54515"/>
                    <a:pt x="15937" y="53276"/>
                  </a:cubicBezTo>
                  <a:cubicBezTo>
                    <a:pt x="14033" y="52038"/>
                    <a:pt x="8413" y="54515"/>
                    <a:pt x="9080" y="60801"/>
                  </a:cubicBezTo>
                  <a:cubicBezTo>
                    <a:pt x="9746" y="67088"/>
                    <a:pt x="3460" y="70803"/>
                    <a:pt x="2888" y="73279"/>
                  </a:cubicBezTo>
                  <a:cubicBezTo>
                    <a:pt x="2222" y="75755"/>
                    <a:pt x="-1493" y="83280"/>
                    <a:pt x="983" y="86995"/>
                  </a:cubicBezTo>
                  <a:cubicBezTo>
                    <a:pt x="3460" y="90710"/>
                    <a:pt x="-2160" y="96996"/>
                    <a:pt x="983" y="103854"/>
                  </a:cubicBezTo>
                  <a:cubicBezTo>
                    <a:pt x="4126" y="110712"/>
                    <a:pt x="2222" y="119475"/>
                    <a:pt x="3460" y="121952"/>
                  </a:cubicBezTo>
                  <a:cubicBezTo>
                    <a:pt x="4698" y="124428"/>
                    <a:pt x="16604" y="123190"/>
                    <a:pt x="19081" y="130048"/>
                  </a:cubicBezTo>
                  <a:cubicBezTo>
                    <a:pt x="21557" y="136906"/>
                    <a:pt x="3460" y="148812"/>
                    <a:pt x="2888" y="152527"/>
                  </a:cubicBezTo>
                  <a:cubicBezTo>
                    <a:pt x="2602" y="154051"/>
                    <a:pt x="4126" y="155861"/>
                    <a:pt x="6127" y="157766"/>
                  </a:cubicBezTo>
                  <a:cubicBezTo>
                    <a:pt x="13270" y="158051"/>
                    <a:pt x="22224" y="158909"/>
                    <a:pt x="30416" y="160433"/>
                  </a:cubicBezTo>
                  <a:cubicBezTo>
                    <a:pt x="40702" y="162338"/>
                    <a:pt x="93090" y="154337"/>
                    <a:pt x="94043" y="152527"/>
                  </a:cubicBezTo>
                  <a:cubicBezTo>
                    <a:pt x="94995" y="150622"/>
                    <a:pt x="92137" y="138906"/>
                    <a:pt x="92614" y="136620"/>
                  </a:cubicBezTo>
                  <a:cubicBezTo>
                    <a:pt x="93090" y="134239"/>
                    <a:pt x="99662" y="128715"/>
                    <a:pt x="105282" y="129096"/>
                  </a:cubicBezTo>
                  <a:cubicBezTo>
                    <a:pt x="110902" y="129572"/>
                    <a:pt x="116045" y="130524"/>
                    <a:pt x="116045" y="126333"/>
                  </a:cubicBezTo>
                  <a:cubicBezTo>
                    <a:pt x="116045" y="122142"/>
                    <a:pt x="131476" y="116999"/>
                    <a:pt x="132905" y="120714"/>
                  </a:cubicBezTo>
                  <a:cubicBezTo>
                    <a:pt x="134333" y="124428"/>
                    <a:pt x="139953" y="123095"/>
                    <a:pt x="140334" y="113665"/>
                  </a:cubicBezTo>
                  <a:cubicBezTo>
                    <a:pt x="140810" y="104330"/>
                    <a:pt x="139858" y="97282"/>
                    <a:pt x="145477" y="96806"/>
                  </a:cubicBezTo>
                  <a:cubicBezTo>
                    <a:pt x="151097" y="96330"/>
                    <a:pt x="156717" y="93091"/>
                    <a:pt x="156241" y="90234"/>
                  </a:cubicBezTo>
                  <a:cubicBezTo>
                    <a:pt x="155765" y="87471"/>
                    <a:pt x="149192" y="81851"/>
                    <a:pt x="151097" y="79947"/>
                  </a:cubicBezTo>
                  <a:cubicBezTo>
                    <a:pt x="153002" y="78042"/>
                    <a:pt x="167004" y="84614"/>
                    <a:pt x="168909" y="80423"/>
                  </a:cubicBezTo>
                  <a:cubicBezTo>
                    <a:pt x="170814" y="76232"/>
                    <a:pt x="167957" y="71565"/>
                    <a:pt x="170338" y="67755"/>
                  </a:cubicBezTo>
                  <a:cubicBezTo>
                    <a:pt x="172719" y="64040"/>
                    <a:pt x="178243" y="60230"/>
                    <a:pt x="177862" y="56515"/>
                  </a:cubicBezTo>
                  <a:cubicBezTo>
                    <a:pt x="177386" y="52800"/>
                    <a:pt x="178339" y="50419"/>
                    <a:pt x="175005" y="47180"/>
                  </a:cubicBezTo>
                  <a:cubicBezTo>
                    <a:pt x="171767" y="43942"/>
                    <a:pt x="173100" y="39656"/>
                    <a:pt x="177386" y="39180"/>
                  </a:cubicBezTo>
                  <a:cubicBezTo>
                    <a:pt x="178148" y="39084"/>
                    <a:pt x="178910" y="38703"/>
                    <a:pt x="179768" y="38132"/>
                  </a:cubicBezTo>
                  <a:cubicBezTo>
                    <a:pt x="183006" y="37465"/>
                    <a:pt x="185768" y="36894"/>
                    <a:pt x="187959" y="35274"/>
                  </a:cubicBezTo>
                  <a:cubicBezTo>
                    <a:pt x="193769" y="30893"/>
                    <a:pt x="205009" y="27369"/>
                    <a:pt x="209295" y="28893"/>
                  </a:cubicBezTo>
                  <a:cubicBezTo>
                    <a:pt x="212819" y="30131"/>
                    <a:pt x="220630" y="29083"/>
                    <a:pt x="225392" y="24035"/>
                  </a:cubicBezTo>
                  <a:cubicBezTo>
                    <a:pt x="222440" y="22892"/>
                    <a:pt x="219010" y="22320"/>
                    <a:pt x="217106" y="2260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35DE72D-8303-00A1-37C3-903F5F879C91}"/>
                </a:ext>
              </a:extLst>
            </p:cNvPr>
            <p:cNvSpPr/>
            <p:nvPr/>
          </p:nvSpPr>
          <p:spPr>
            <a:xfrm>
              <a:off x="7450208" y="3132894"/>
              <a:ext cx="480336" cy="433683"/>
            </a:xfrm>
            <a:custGeom>
              <a:avLst/>
              <a:gdLst>
                <a:gd name="connsiteX0" fmla="*/ 249364 w 261842"/>
                <a:gd name="connsiteY0" fmla="*/ 24575 h 236410"/>
                <a:gd name="connsiteX1" fmla="*/ 241268 w 261842"/>
                <a:gd name="connsiteY1" fmla="*/ 12668 h 236410"/>
                <a:gd name="connsiteX2" fmla="*/ 226886 w 261842"/>
                <a:gd name="connsiteY2" fmla="*/ 952 h 236410"/>
                <a:gd name="connsiteX3" fmla="*/ 222123 w 261842"/>
                <a:gd name="connsiteY3" fmla="*/ 1905 h 236410"/>
                <a:gd name="connsiteX4" fmla="*/ 219265 w 261842"/>
                <a:gd name="connsiteY4" fmla="*/ 0 h 236410"/>
                <a:gd name="connsiteX5" fmla="*/ 203168 w 261842"/>
                <a:gd name="connsiteY5" fmla="*/ 4858 h 236410"/>
                <a:gd name="connsiteX6" fmla="*/ 181832 w 261842"/>
                <a:gd name="connsiteY6" fmla="*/ 11240 h 236410"/>
                <a:gd name="connsiteX7" fmla="*/ 173641 w 261842"/>
                <a:gd name="connsiteY7" fmla="*/ 14097 h 236410"/>
                <a:gd name="connsiteX8" fmla="*/ 171259 w 261842"/>
                <a:gd name="connsiteY8" fmla="*/ 15145 h 236410"/>
                <a:gd name="connsiteX9" fmla="*/ 168878 w 261842"/>
                <a:gd name="connsiteY9" fmla="*/ 23146 h 236410"/>
                <a:gd name="connsiteX10" fmla="*/ 171736 w 261842"/>
                <a:gd name="connsiteY10" fmla="*/ 32480 h 236410"/>
                <a:gd name="connsiteX11" fmla="*/ 164211 w 261842"/>
                <a:gd name="connsiteY11" fmla="*/ 43720 h 236410"/>
                <a:gd name="connsiteX12" fmla="*/ 162782 w 261842"/>
                <a:gd name="connsiteY12" fmla="*/ 56388 h 236410"/>
                <a:gd name="connsiteX13" fmla="*/ 144971 w 261842"/>
                <a:gd name="connsiteY13" fmla="*/ 55912 h 236410"/>
                <a:gd name="connsiteX14" fmla="*/ 150114 w 261842"/>
                <a:gd name="connsiteY14" fmla="*/ 66199 h 236410"/>
                <a:gd name="connsiteX15" fmla="*/ 139351 w 261842"/>
                <a:gd name="connsiteY15" fmla="*/ 72771 h 236410"/>
                <a:gd name="connsiteX16" fmla="*/ 134207 w 261842"/>
                <a:gd name="connsiteY16" fmla="*/ 89630 h 236410"/>
                <a:gd name="connsiteX17" fmla="*/ 126778 w 261842"/>
                <a:gd name="connsiteY17" fmla="*/ 96679 h 236410"/>
                <a:gd name="connsiteX18" fmla="*/ 109918 w 261842"/>
                <a:gd name="connsiteY18" fmla="*/ 102298 h 236410"/>
                <a:gd name="connsiteX19" fmla="*/ 99155 w 261842"/>
                <a:gd name="connsiteY19" fmla="*/ 105061 h 236410"/>
                <a:gd name="connsiteX20" fmla="*/ 86487 w 261842"/>
                <a:gd name="connsiteY20" fmla="*/ 112586 h 236410"/>
                <a:gd name="connsiteX21" fmla="*/ 87916 w 261842"/>
                <a:gd name="connsiteY21" fmla="*/ 128492 h 236410"/>
                <a:gd name="connsiteX22" fmla="*/ 24289 w 261842"/>
                <a:gd name="connsiteY22" fmla="*/ 136398 h 236410"/>
                <a:gd name="connsiteX23" fmla="*/ 0 w 261842"/>
                <a:gd name="connsiteY23" fmla="*/ 133731 h 236410"/>
                <a:gd name="connsiteX24" fmla="*/ 7429 w 261842"/>
                <a:gd name="connsiteY24" fmla="*/ 142208 h 236410"/>
                <a:gd name="connsiteX25" fmla="*/ 23717 w 261842"/>
                <a:gd name="connsiteY25" fmla="*/ 155924 h 236410"/>
                <a:gd name="connsiteX26" fmla="*/ 31242 w 261842"/>
                <a:gd name="connsiteY26" fmla="*/ 173450 h 236410"/>
                <a:gd name="connsiteX27" fmla="*/ 34957 w 261842"/>
                <a:gd name="connsiteY27" fmla="*/ 185356 h 236410"/>
                <a:gd name="connsiteX28" fmla="*/ 20574 w 261842"/>
                <a:gd name="connsiteY28" fmla="*/ 189738 h 236410"/>
                <a:gd name="connsiteX29" fmla="*/ 10573 w 261842"/>
                <a:gd name="connsiteY29" fmla="*/ 205931 h 236410"/>
                <a:gd name="connsiteX30" fmla="*/ 10954 w 261842"/>
                <a:gd name="connsiteY30" fmla="*/ 209836 h 236410"/>
                <a:gd name="connsiteX31" fmla="*/ 40481 w 261842"/>
                <a:gd name="connsiteY31" fmla="*/ 207740 h 236410"/>
                <a:gd name="connsiteX32" fmla="*/ 52673 w 261842"/>
                <a:gd name="connsiteY32" fmla="*/ 205835 h 236410"/>
                <a:gd name="connsiteX33" fmla="*/ 78200 w 261842"/>
                <a:gd name="connsiteY33" fmla="*/ 205645 h 236410"/>
                <a:gd name="connsiteX34" fmla="*/ 90868 w 261842"/>
                <a:gd name="connsiteY34" fmla="*/ 209360 h 236410"/>
                <a:gd name="connsiteX35" fmla="*/ 98107 w 261842"/>
                <a:gd name="connsiteY35" fmla="*/ 218027 h 236410"/>
                <a:gd name="connsiteX36" fmla="*/ 101346 w 261842"/>
                <a:gd name="connsiteY36" fmla="*/ 228790 h 236410"/>
                <a:gd name="connsiteX37" fmla="*/ 115157 w 261842"/>
                <a:gd name="connsiteY37" fmla="*/ 234886 h 236410"/>
                <a:gd name="connsiteX38" fmla="*/ 117729 w 261842"/>
                <a:gd name="connsiteY38" fmla="*/ 236411 h 236410"/>
                <a:gd name="connsiteX39" fmla="*/ 118777 w 261842"/>
                <a:gd name="connsiteY39" fmla="*/ 235268 h 236410"/>
                <a:gd name="connsiteX40" fmla="*/ 133159 w 261842"/>
                <a:gd name="connsiteY40" fmla="*/ 225266 h 236410"/>
                <a:gd name="connsiteX41" fmla="*/ 148114 w 261842"/>
                <a:gd name="connsiteY41" fmla="*/ 224600 h 236410"/>
                <a:gd name="connsiteX42" fmla="*/ 159925 w 261842"/>
                <a:gd name="connsiteY42" fmla="*/ 221456 h 236410"/>
                <a:gd name="connsiteX43" fmla="*/ 154305 w 261842"/>
                <a:gd name="connsiteY43" fmla="*/ 207073 h 236410"/>
                <a:gd name="connsiteX44" fmla="*/ 147447 w 261842"/>
                <a:gd name="connsiteY44" fmla="*/ 190881 h 236410"/>
                <a:gd name="connsiteX45" fmla="*/ 137446 w 261842"/>
                <a:gd name="connsiteY45" fmla="*/ 179642 h 236410"/>
                <a:gd name="connsiteX46" fmla="*/ 149352 w 261842"/>
                <a:gd name="connsiteY46" fmla="*/ 164687 h 236410"/>
                <a:gd name="connsiteX47" fmla="*/ 161163 w 261842"/>
                <a:gd name="connsiteY47" fmla="*/ 165926 h 236410"/>
                <a:gd name="connsiteX48" fmla="*/ 171831 w 261842"/>
                <a:gd name="connsiteY48" fmla="*/ 165259 h 236410"/>
                <a:gd name="connsiteX49" fmla="*/ 180594 w 261842"/>
                <a:gd name="connsiteY49" fmla="*/ 153352 h 236410"/>
                <a:gd name="connsiteX50" fmla="*/ 193738 w 261842"/>
                <a:gd name="connsiteY50" fmla="*/ 145256 h 236410"/>
                <a:gd name="connsiteX51" fmla="*/ 200025 w 261842"/>
                <a:gd name="connsiteY51" fmla="*/ 128397 h 236410"/>
                <a:gd name="connsiteX52" fmla="*/ 209359 w 261842"/>
                <a:gd name="connsiteY52" fmla="*/ 120872 h 236410"/>
                <a:gd name="connsiteX53" fmla="*/ 216884 w 261842"/>
                <a:gd name="connsiteY53" fmla="*/ 112109 h 236410"/>
                <a:gd name="connsiteX54" fmla="*/ 220028 w 261842"/>
                <a:gd name="connsiteY54" fmla="*/ 100298 h 236410"/>
                <a:gd name="connsiteX55" fmla="*/ 228124 w 261842"/>
                <a:gd name="connsiteY55" fmla="*/ 88392 h 236410"/>
                <a:gd name="connsiteX56" fmla="*/ 220599 w 261842"/>
                <a:gd name="connsiteY56" fmla="*/ 81534 h 236410"/>
                <a:gd name="connsiteX57" fmla="*/ 211264 w 261842"/>
                <a:gd name="connsiteY57" fmla="*/ 66580 h 236410"/>
                <a:gd name="connsiteX58" fmla="*/ 208788 w 261842"/>
                <a:gd name="connsiteY58" fmla="*/ 51626 h 236410"/>
                <a:gd name="connsiteX59" fmla="*/ 216884 w 261842"/>
                <a:gd name="connsiteY59" fmla="*/ 42863 h 236410"/>
                <a:gd name="connsiteX60" fmla="*/ 240601 w 261842"/>
                <a:gd name="connsiteY60" fmla="*/ 47244 h 236410"/>
                <a:gd name="connsiteX61" fmla="*/ 256222 w 261842"/>
                <a:gd name="connsiteY61" fmla="*/ 40957 h 236410"/>
                <a:gd name="connsiteX62" fmla="*/ 261842 w 261842"/>
                <a:gd name="connsiteY62" fmla="*/ 31242 h 236410"/>
                <a:gd name="connsiteX63" fmla="*/ 249364 w 261842"/>
                <a:gd name="connsiteY63" fmla="*/ 24575 h 23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61842" h="236410">
                  <a:moveTo>
                    <a:pt x="249364" y="24575"/>
                  </a:moveTo>
                  <a:cubicBezTo>
                    <a:pt x="242030" y="21050"/>
                    <a:pt x="241268" y="14764"/>
                    <a:pt x="241268" y="12668"/>
                  </a:cubicBezTo>
                  <a:cubicBezTo>
                    <a:pt x="241268" y="10858"/>
                    <a:pt x="232886" y="5715"/>
                    <a:pt x="226886" y="952"/>
                  </a:cubicBezTo>
                  <a:cubicBezTo>
                    <a:pt x="226123" y="1048"/>
                    <a:pt x="224218" y="1333"/>
                    <a:pt x="222123" y="1905"/>
                  </a:cubicBezTo>
                  <a:cubicBezTo>
                    <a:pt x="221361" y="1143"/>
                    <a:pt x="220313" y="572"/>
                    <a:pt x="219265" y="0"/>
                  </a:cubicBezTo>
                  <a:cubicBezTo>
                    <a:pt x="214503" y="5048"/>
                    <a:pt x="206692" y="6096"/>
                    <a:pt x="203168" y="4858"/>
                  </a:cubicBezTo>
                  <a:cubicBezTo>
                    <a:pt x="198882" y="3334"/>
                    <a:pt x="187642" y="6858"/>
                    <a:pt x="181832" y="11240"/>
                  </a:cubicBezTo>
                  <a:cubicBezTo>
                    <a:pt x="179641" y="12859"/>
                    <a:pt x="176879" y="13430"/>
                    <a:pt x="173641" y="14097"/>
                  </a:cubicBezTo>
                  <a:cubicBezTo>
                    <a:pt x="172783" y="14669"/>
                    <a:pt x="172021" y="15050"/>
                    <a:pt x="171259" y="15145"/>
                  </a:cubicBezTo>
                  <a:cubicBezTo>
                    <a:pt x="167068" y="15621"/>
                    <a:pt x="165640" y="19812"/>
                    <a:pt x="168878" y="23146"/>
                  </a:cubicBezTo>
                  <a:cubicBezTo>
                    <a:pt x="172117" y="26384"/>
                    <a:pt x="171259" y="28765"/>
                    <a:pt x="171736" y="32480"/>
                  </a:cubicBezTo>
                  <a:cubicBezTo>
                    <a:pt x="172212" y="36195"/>
                    <a:pt x="166592" y="40005"/>
                    <a:pt x="164211" y="43720"/>
                  </a:cubicBezTo>
                  <a:cubicBezTo>
                    <a:pt x="161830" y="47435"/>
                    <a:pt x="164687" y="52102"/>
                    <a:pt x="162782" y="56388"/>
                  </a:cubicBezTo>
                  <a:cubicBezTo>
                    <a:pt x="160877" y="60579"/>
                    <a:pt x="146875" y="54007"/>
                    <a:pt x="144971" y="55912"/>
                  </a:cubicBezTo>
                  <a:cubicBezTo>
                    <a:pt x="143065" y="57817"/>
                    <a:pt x="149638" y="63436"/>
                    <a:pt x="150114" y="66199"/>
                  </a:cubicBezTo>
                  <a:cubicBezTo>
                    <a:pt x="150590" y="69056"/>
                    <a:pt x="144971" y="72295"/>
                    <a:pt x="139351" y="72771"/>
                  </a:cubicBezTo>
                  <a:cubicBezTo>
                    <a:pt x="133731" y="73247"/>
                    <a:pt x="134683" y="80296"/>
                    <a:pt x="134207" y="89630"/>
                  </a:cubicBezTo>
                  <a:cubicBezTo>
                    <a:pt x="133731" y="98965"/>
                    <a:pt x="128111" y="100394"/>
                    <a:pt x="126778" y="96679"/>
                  </a:cubicBezTo>
                  <a:cubicBezTo>
                    <a:pt x="125349" y="92964"/>
                    <a:pt x="109918" y="98107"/>
                    <a:pt x="109918" y="102298"/>
                  </a:cubicBezTo>
                  <a:cubicBezTo>
                    <a:pt x="109918" y="106490"/>
                    <a:pt x="104775" y="105537"/>
                    <a:pt x="99155" y="105061"/>
                  </a:cubicBezTo>
                  <a:cubicBezTo>
                    <a:pt x="93536" y="104585"/>
                    <a:pt x="86963" y="110204"/>
                    <a:pt x="86487" y="112586"/>
                  </a:cubicBezTo>
                  <a:cubicBezTo>
                    <a:pt x="86011" y="114872"/>
                    <a:pt x="88868" y="126587"/>
                    <a:pt x="87916" y="128492"/>
                  </a:cubicBezTo>
                  <a:cubicBezTo>
                    <a:pt x="86963" y="130397"/>
                    <a:pt x="34576" y="138303"/>
                    <a:pt x="24289" y="136398"/>
                  </a:cubicBezTo>
                  <a:cubicBezTo>
                    <a:pt x="16097" y="134874"/>
                    <a:pt x="7048" y="134017"/>
                    <a:pt x="0" y="133731"/>
                  </a:cubicBezTo>
                  <a:cubicBezTo>
                    <a:pt x="2667" y="136398"/>
                    <a:pt x="6287" y="139256"/>
                    <a:pt x="7429" y="142208"/>
                  </a:cubicBezTo>
                  <a:cubicBezTo>
                    <a:pt x="9525" y="147733"/>
                    <a:pt x="16192" y="152781"/>
                    <a:pt x="23717" y="155924"/>
                  </a:cubicBezTo>
                  <a:cubicBezTo>
                    <a:pt x="31242" y="159068"/>
                    <a:pt x="27432" y="172212"/>
                    <a:pt x="31242" y="173450"/>
                  </a:cubicBezTo>
                  <a:cubicBezTo>
                    <a:pt x="34957" y="174689"/>
                    <a:pt x="40005" y="184690"/>
                    <a:pt x="34957" y="185356"/>
                  </a:cubicBezTo>
                  <a:cubicBezTo>
                    <a:pt x="29908" y="186023"/>
                    <a:pt x="25622" y="187261"/>
                    <a:pt x="20574" y="189738"/>
                  </a:cubicBezTo>
                  <a:cubicBezTo>
                    <a:pt x="15526" y="192215"/>
                    <a:pt x="9906" y="198501"/>
                    <a:pt x="10573" y="205931"/>
                  </a:cubicBezTo>
                  <a:cubicBezTo>
                    <a:pt x="10668" y="206883"/>
                    <a:pt x="10763" y="208312"/>
                    <a:pt x="10954" y="209836"/>
                  </a:cubicBezTo>
                  <a:cubicBezTo>
                    <a:pt x="23717" y="210122"/>
                    <a:pt x="38862" y="209455"/>
                    <a:pt x="40481" y="207740"/>
                  </a:cubicBezTo>
                  <a:cubicBezTo>
                    <a:pt x="43053" y="204978"/>
                    <a:pt x="49149" y="203549"/>
                    <a:pt x="52673" y="205835"/>
                  </a:cubicBezTo>
                  <a:cubicBezTo>
                    <a:pt x="56197" y="208217"/>
                    <a:pt x="71818" y="209074"/>
                    <a:pt x="78200" y="205645"/>
                  </a:cubicBezTo>
                  <a:cubicBezTo>
                    <a:pt x="85915" y="201359"/>
                    <a:pt x="90583" y="205645"/>
                    <a:pt x="90868" y="209360"/>
                  </a:cubicBezTo>
                  <a:cubicBezTo>
                    <a:pt x="91059" y="213074"/>
                    <a:pt x="94583" y="214694"/>
                    <a:pt x="98107" y="218027"/>
                  </a:cubicBezTo>
                  <a:cubicBezTo>
                    <a:pt x="101632" y="221266"/>
                    <a:pt x="99060" y="225076"/>
                    <a:pt x="101346" y="228790"/>
                  </a:cubicBezTo>
                  <a:cubicBezTo>
                    <a:pt x="103727" y="232505"/>
                    <a:pt x="108395" y="231839"/>
                    <a:pt x="115157" y="234886"/>
                  </a:cubicBezTo>
                  <a:cubicBezTo>
                    <a:pt x="116110" y="235268"/>
                    <a:pt x="116872" y="235839"/>
                    <a:pt x="117729" y="236411"/>
                  </a:cubicBezTo>
                  <a:cubicBezTo>
                    <a:pt x="118110" y="235934"/>
                    <a:pt x="118491" y="235553"/>
                    <a:pt x="118777" y="235268"/>
                  </a:cubicBezTo>
                  <a:cubicBezTo>
                    <a:pt x="122491" y="230886"/>
                    <a:pt x="123158" y="223361"/>
                    <a:pt x="133159" y="225266"/>
                  </a:cubicBezTo>
                  <a:cubicBezTo>
                    <a:pt x="143161" y="227171"/>
                    <a:pt x="142494" y="223361"/>
                    <a:pt x="148114" y="224600"/>
                  </a:cubicBezTo>
                  <a:cubicBezTo>
                    <a:pt x="153733" y="225838"/>
                    <a:pt x="157448" y="225266"/>
                    <a:pt x="159925" y="221456"/>
                  </a:cubicBezTo>
                  <a:cubicBezTo>
                    <a:pt x="162401" y="217742"/>
                    <a:pt x="157448" y="210217"/>
                    <a:pt x="154305" y="207073"/>
                  </a:cubicBezTo>
                  <a:cubicBezTo>
                    <a:pt x="151162" y="203930"/>
                    <a:pt x="146780" y="197072"/>
                    <a:pt x="147447" y="190881"/>
                  </a:cubicBezTo>
                  <a:cubicBezTo>
                    <a:pt x="148114" y="184594"/>
                    <a:pt x="137446" y="184594"/>
                    <a:pt x="137446" y="179642"/>
                  </a:cubicBezTo>
                  <a:cubicBezTo>
                    <a:pt x="137446" y="174689"/>
                    <a:pt x="147447" y="166497"/>
                    <a:pt x="149352" y="164687"/>
                  </a:cubicBezTo>
                  <a:cubicBezTo>
                    <a:pt x="151257" y="162782"/>
                    <a:pt x="159353" y="169736"/>
                    <a:pt x="161163" y="165926"/>
                  </a:cubicBezTo>
                  <a:cubicBezTo>
                    <a:pt x="163068" y="162211"/>
                    <a:pt x="168688" y="164687"/>
                    <a:pt x="171831" y="165259"/>
                  </a:cubicBezTo>
                  <a:cubicBezTo>
                    <a:pt x="174974" y="165926"/>
                    <a:pt x="179927" y="158972"/>
                    <a:pt x="180594" y="153352"/>
                  </a:cubicBezTo>
                  <a:cubicBezTo>
                    <a:pt x="181261" y="147733"/>
                    <a:pt x="191833" y="147066"/>
                    <a:pt x="193738" y="145256"/>
                  </a:cubicBezTo>
                  <a:cubicBezTo>
                    <a:pt x="195643" y="143351"/>
                    <a:pt x="198691" y="130873"/>
                    <a:pt x="200025" y="128397"/>
                  </a:cubicBezTo>
                  <a:cubicBezTo>
                    <a:pt x="201263" y="125921"/>
                    <a:pt x="209359" y="127826"/>
                    <a:pt x="209359" y="120872"/>
                  </a:cubicBezTo>
                  <a:cubicBezTo>
                    <a:pt x="209359" y="113919"/>
                    <a:pt x="213074" y="112776"/>
                    <a:pt x="216884" y="112109"/>
                  </a:cubicBezTo>
                  <a:cubicBezTo>
                    <a:pt x="220599" y="111443"/>
                    <a:pt x="219361" y="105251"/>
                    <a:pt x="220028" y="100298"/>
                  </a:cubicBezTo>
                  <a:cubicBezTo>
                    <a:pt x="220694" y="95250"/>
                    <a:pt x="223171" y="89630"/>
                    <a:pt x="228124" y="88392"/>
                  </a:cubicBezTo>
                  <a:cubicBezTo>
                    <a:pt x="233172" y="87154"/>
                    <a:pt x="226219" y="80296"/>
                    <a:pt x="220599" y="81534"/>
                  </a:cubicBezTo>
                  <a:cubicBezTo>
                    <a:pt x="214979" y="82772"/>
                    <a:pt x="211264" y="66580"/>
                    <a:pt x="211264" y="66580"/>
                  </a:cubicBezTo>
                  <a:cubicBezTo>
                    <a:pt x="211264" y="66580"/>
                    <a:pt x="211931" y="53435"/>
                    <a:pt x="208788" y="51626"/>
                  </a:cubicBezTo>
                  <a:cubicBezTo>
                    <a:pt x="205645" y="49721"/>
                    <a:pt x="210026" y="42863"/>
                    <a:pt x="216884" y="42863"/>
                  </a:cubicBezTo>
                  <a:cubicBezTo>
                    <a:pt x="223742" y="42863"/>
                    <a:pt x="236220" y="50387"/>
                    <a:pt x="240601" y="47244"/>
                  </a:cubicBezTo>
                  <a:cubicBezTo>
                    <a:pt x="244983" y="44101"/>
                    <a:pt x="253746" y="42291"/>
                    <a:pt x="256222" y="40957"/>
                  </a:cubicBezTo>
                  <a:cubicBezTo>
                    <a:pt x="258128" y="40005"/>
                    <a:pt x="260699" y="34004"/>
                    <a:pt x="261842" y="31242"/>
                  </a:cubicBezTo>
                  <a:cubicBezTo>
                    <a:pt x="258889" y="29147"/>
                    <a:pt x="254032" y="26765"/>
                    <a:pt x="249364" y="245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69EE8A6-BE22-3144-C1AC-4C4F7571D50A}"/>
                </a:ext>
              </a:extLst>
            </p:cNvPr>
            <p:cNvSpPr/>
            <p:nvPr/>
          </p:nvSpPr>
          <p:spPr>
            <a:xfrm>
              <a:off x="8416922" y="4107685"/>
              <a:ext cx="1329607" cy="470062"/>
            </a:xfrm>
            <a:custGeom>
              <a:avLst/>
              <a:gdLst>
                <a:gd name="connsiteX0" fmla="*/ 50333 w 724798"/>
                <a:gd name="connsiteY0" fmla="*/ 107748 h 256241"/>
                <a:gd name="connsiteX1" fmla="*/ 57762 w 724798"/>
                <a:gd name="connsiteY1" fmla="*/ 116606 h 256241"/>
                <a:gd name="connsiteX2" fmla="*/ 50333 w 724798"/>
                <a:gd name="connsiteY2" fmla="*/ 107748 h 256241"/>
                <a:gd name="connsiteX3" fmla="*/ 203304 w 724798"/>
                <a:gd name="connsiteY3" fmla="*/ 136228 h 256241"/>
                <a:gd name="connsiteX4" fmla="*/ 194922 w 724798"/>
                <a:gd name="connsiteY4" fmla="*/ 139942 h 256241"/>
                <a:gd name="connsiteX5" fmla="*/ 203304 w 724798"/>
                <a:gd name="connsiteY5" fmla="*/ 136228 h 256241"/>
                <a:gd name="connsiteX6" fmla="*/ 27378 w 724798"/>
                <a:gd name="connsiteY6" fmla="*/ 67457 h 256241"/>
                <a:gd name="connsiteX7" fmla="*/ 37188 w 724798"/>
                <a:gd name="connsiteY7" fmla="*/ 80125 h 256241"/>
                <a:gd name="connsiteX8" fmla="*/ 27378 w 724798"/>
                <a:gd name="connsiteY8" fmla="*/ 67457 h 256241"/>
                <a:gd name="connsiteX9" fmla="*/ 380565 w 724798"/>
                <a:gd name="connsiteY9" fmla="*/ 147467 h 256241"/>
                <a:gd name="connsiteX10" fmla="*/ 385232 w 724798"/>
                <a:gd name="connsiteY10" fmla="*/ 164326 h 256241"/>
                <a:gd name="connsiteX11" fmla="*/ 387137 w 724798"/>
                <a:gd name="connsiteY11" fmla="*/ 182519 h 256241"/>
                <a:gd name="connsiteX12" fmla="*/ 395043 w 724798"/>
                <a:gd name="connsiteY12" fmla="*/ 167089 h 256241"/>
                <a:gd name="connsiteX13" fmla="*/ 393138 w 724798"/>
                <a:gd name="connsiteY13" fmla="*/ 138133 h 256241"/>
                <a:gd name="connsiteX14" fmla="*/ 403425 w 724798"/>
                <a:gd name="connsiteY14" fmla="*/ 144705 h 256241"/>
                <a:gd name="connsiteX15" fmla="*/ 411330 w 724798"/>
                <a:gd name="connsiteY15" fmla="*/ 160612 h 256241"/>
                <a:gd name="connsiteX16" fmla="*/ 425808 w 724798"/>
                <a:gd name="connsiteY16" fmla="*/ 162517 h 256241"/>
                <a:gd name="connsiteX17" fmla="*/ 426761 w 724798"/>
                <a:gd name="connsiteY17" fmla="*/ 150325 h 256241"/>
                <a:gd name="connsiteX18" fmla="*/ 423522 w 724798"/>
                <a:gd name="connsiteY18" fmla="*/ 132132 h 256241"/>
                <a:gd name="connsiteX19" fmla="*/ 418379 w 724798"/>
                <a:gd name="connsiteY19" fmla="*/ 119083 h 256241"/>
                <a:gd name="connsiteX20" fmla="*/ 442191 w 724798"/>
                <a:gd name="connsiteY20" fmla="*/ 101747 h 256241"/>
                <a:gd name="connsiteX21" fmla="*/ 409902 w 724798"/>
                <a:gd name="connsiteY21" fmla="*/ 111082 h 256241"/>
                <a:gd name="connsiteX22" fmla="*/ 390280 w 724798"/>
                <a:gd name="connsiteY22" fmla="*/ 95651 h 256241"/>
                <a:gd name="connsiteX23" fmla="*/ 442668 w 724798"/>
                <a:gd name="connsiteY23" fmla="*/ 83935 h 256241"/>
                <a:gd name="connsiteX24" fmla="*/ 470290 w 724798"/>
                <a:gd name="connsiteY24" fmla="*/ 67552 h 256241"/>
                <a:gd name="connsiteX25" fmla="*/ 453431 w 724798"/>
                <a:gd name="connsiteY25" fmla="*/ 74125 h 256241"/>
                <a:gd name="connsiteX26" fmla="*/ 413712 w 724798"/>
                <a:gd name="connsiteY26" fmla="*/ 69934 h 256241"/>
                <a:gd name="connsiteX27" fmla="*/ 394566 w 724798"/>
                <a:gd name="connsiteY27" fmla="*/ 77839 h 256241"/>
                <a:gd name="connsiteX28" fmla="*/ 383327 w 724798"/>
                <a:gd name="connsiteY28" fmla="*/ 101176 h 256241"/>
                <a:gd name="connsiteX29" fmla="*/ 370659 w 724798"/>
                <a:gd name="connsiteY29" fmla="*/ 131560 h 256241"/>
                <a:gd name="connsiteX30" fmla="*/ 380565 w 724798"/>
                <a:gd name="connsiteY30" fmla="*/ 147467 h 256241"/>
                <a:gd name="connsiteX31" fmla="*/ 166824 w 724798"/>
                <a:gd name="connsiteY31" fmla="*/ 159659 h 256241"/>
                <a:gd name="connsiteX32" fmla="*/ 169205 w 724798"/>
                <a:gd name="connsiteY32" fmla="*/ 143276 h 256241"/>
                <a:gd name="connsiteX33" fmla="*/ 175777 w 724798"/>
                <a:gd name="connsiteY33" fmla="*/ 139561 h 256241"/>
                <a:gd name="connsiteX34" fmla="*/ 176253 w 724798"/>
                <a:gd name="connsiteY34" fmla="*/ 129751 h 256241"/>
                <a:gd name="connsiteX35" fmla="*/ 163109 w 724798"/>
                <a:gd name="connsiteY35" fmla="*/ 117082 h 256241"/>
                <a:gd name="connsiteX36" fmla="*/ 161204 w 724798"/>
                <a:gd name="connsiteY36" fmla="*/ 124131 h 256241"/>
                <a:gd name="connsiteX37" fmla="*/ 167300 w 724798"/>
                <a:gd name="connsiteY37" fmla="*/ 131656 h 256241"/>
                <a:gd name="connsiteX38" fmla="*/ 157489 w 724798"/>
                <a:gd name="connsiteY38" fmla="*/ 128893 h 256241"/>
                <a:gd name="connsiteX39" fmla="*/ 147678 w 724798"/>
                <a:gd name="connsiteY39" fmla="*/ 120416 h 256241"/>
                <a:gd name="connsiteX40" fmla="*/ 133677 w 724798"/>
                <a:gd name="connsiteY40" fmla="*/ 106414 h 256241"/>
                <a:gd name="connsiteX41" fmla="*/ 130438 w 724798"/>
                <a:gd name="connsiteY41" fmla="*/ 95175 h 256241"/>
                <a:gd name="connsiteX42" fmla="*/ 122533 w 724798"/>
                <a:gd name="connsiteY42" fmla="*/ 80697 h 256241"/>
                <a:gd name="connsiteX43" fmla="*/ 114150 w 724798"/>
                <a:gd name="connsiteY43" fmla="*/ 73648 h 256241"/>
                <a:gd name="connsiteX44" fmla="*/ 106245 w 724798"/>
                <a:gd name="connsiteY44" fmla="*/ 65743 h 256241"/>
                <a:gd name="connsiteX45" fmla="*/ 96434 w 724798"/>
                <a:gd name="connsiteY45" fmla="*/ 61075 h 256241"/>
                <a:gd name="connsiteX46" fmla="*/ 84242 w 724798"/>
                <a:gd name="connsiteY46" fmla="*/ 55932 h 256241"/>
                <a:gd name="connsiteX47" fmla="*/ 70716 w 724798"/>
                <a:gd name="connsiteY47" fmla="*/ 42406 h 256241"/>
                <a:gd name="connsiteX48" fmla="*/ 44046 w 724798"/>
                <a:gd name="connsiteY48" fmla="*/ 18594 h 256241"/>
                <a:gd name="connsiteX49" fmla="*/ 21091 w 724798"/>
                <a:gd name="connsiteY49" fmla="*/ 7831 h 256241"/>
                <a:gd name="connsiteX50" fmla="*/ 517 w 724798"/>
                <a:gd name="connsiteY50" fmla="*/ 1735 h 256241"/>
                <a:gd name="connsiteX51" fmla="*/ 22044 w 724798"/>
                <a:gd name="connsiteY51" fmla="*/ 32119 h 256241"/>
                <a:gd name="connsiteX52" fmla="*/ 43570 w 724798"/>
                <a:gd name="connsiteY52" fmla="*/ 54598 h 256241"/>
                <a:gd name="connsiteX53" fmla="*/ 60906 w 724798"/>
                <a:gd name="connsiteY53" fmla="*/ 86412 h 256241"/>
                <a:gd name="connsiteX54" fmla="*/ 85194 w 724798"/>
                <a:gd name="connsiteY54" fmla="*/ 122893 h 256241"/>
                <a:gd name="connsiteX55" fmla="*/ 108150 w 724798"/>
                <a:gd name="connsiteY55" fmla="*/ 150039 h 256241"/>
                <a:gd name="connsiteX56" fmla="*/ 136725 w 724798"/>
                <a:gd name="connsiteY56" fmla="*/ 174804 h 256241"/>
                <a:gd name="connsiteX57" fmla="*/ 144726 w 724798"/>
                <a:gd name="connsiteY57" fmla="*/ 182710 h 256241"/>
                <a:gd name="connsiteX58" fmla="*/ 161585 w 724798"/>
                <a:gd name="connsiteY58" fmla="*/ 183186 h 256241"/>
                <a:gd name="connsiteX59" fmla="*/ 166824 w 724798"/>
                <a:gd name="connsiteY59" fmla="*/ 159659 h 256241"/>
                <a:gd name="connsiteX60" fmla="*/ 524202 w 724798"/>
                <a:gd name="connsiteY60" fmla="*/ 84793 h 256241"/>
                <a:gd name="connsiteX61" fmla="*/ 529821 w 724798"/>
                <a:gd name="connsiteY61" fmla="*/ 73077 h 256241"/>
                <a:gd name="connsiteX62" fmla="*/ 520487 w 724798"/>
                <a:gd name="connsiteY62" fmla="*/ 68886 h 256241"/>
                <a:gd name="connsiteX63" fmla="*/ 509724 w 724798"/>
                <a:gd name="connsiteY63" fmla="*/ 62790 h 256241"/>
                <a:gd name="connsiteX64" fmla="*/ 518106 w 724798"/>
                <a:gd name="connsiteY64" fmla="*/ 97366 h 256241"/>
                <a:gd name="connsiteX65" fmla="*/ 524202 w 724798"/>
                <a:gd name="connsiteY65" fmla="*/ 84793 h 256241"/>
                <a:gd name="connsiteX66" fmla="*/ 485816 w 724798"/>
                <a:gd name="connsiteY66" fmla="*/ 143276 h 256241"/>
                <a:gd name="connsiteX67" fmla="*/ 504961 w 724798"/>
                <a:gd name="connsiteY67" fmla="*/ 148420 h 256241"/>
                <a:gd name="connsiteX68" fmla="*/ 485816 w 724798"/>
                <a:gd name="connsiteY68" fmla="*/ 143276 h 256241"/>
                <a:gd name="connsiteX69" fmla="*/ 448859 w 724798"/>
                <a:gd name="connsiteY69" fmla="*/ 222334 h 256241"/>
                <a:gd name="connsiteX70" fmla="*/ 415141 w 724798"/>
                <a:gd name="connsiteY70" fmla="*/ 225096 h 256241"/>
                <a:gd name="connsiteX71" fmla="*/ 385708 w 724798"/>
                <a:gd name="connsiteY71" fmla="*/ 229287 h 256241"/>
                <a:gd name="connsiteX72" fmla="*/ 411426 w 724798"/>
                <a:gd name="connsiteY72" fmla="*/ 233954 h 256241"/>
                <a:gd name="connsiteX73" fmla="*/ 443716 w 724798"/>
                <a:gd name="connsiteY73" fmla="*/ 226906 h 256241"/>
                <a:gd name="connsiteX74" fmla="*/ 448859 w 724798"/>
                <a:gd name="connsiteY74" fmla="*/ 222334 h 256241"/>
                <a:gd name="connsiteX75" fmla="*/ 548967 w 724798"/>
                <a:gd name="connsiteY75" fmla="*/ 136704 h 256241"/>
                <a:gd name="connsiteX76" fmla="*/ 518106 w 724798"/>
                <a:gd name="connsiteY76" fmla="*/ 142324 h 256241"/>
                <a:gd name="connsiteX77" fmla="*/ 539632 w 724798"/>
                <a:gd name="connsiteY77" fmla="*/ 145562 h 256241"/>
                <a:gd name="connsiteX78" fmla="*/ 559730 w 724798"/>
                <a:gd name="connsiteY78" fmla="*/ 152611 h 256241"/>
                <a:gd name="connsiteX79" fmla="*/ 548967 w 724798"/>
                <a:gd name="connsiteY79" fmla="*/ 136704 h 256241"/>
                <a:gd name="connsiteX80" fmla="*/ 302460 w 724798"/>
                <a:gd name="connsiteY80" fmla="*/ 217190 h 256241"/>
                <a:gd name="connsiteX81" fmla="*/ 274837 w 724798"/>
                <a:gd name="connsiteY81" fmla="*/ 212999 h 256241"/>
                <a:gd name="connsiteX82" fmla="*/ 290744 w 724798"/>
                <a:gd name="connsiteY82" fmla="*/ 202236 h 256241"/>
                <a:gd name="connsiteX83" fmla="*/ 272075 w 724798"/>
                <a:gd name="connsiteY83" fmla="*/ 201760 h 256241"/>
                <a:gd name="connsiteX84" fmla="*/ 239309 w 724798"/>
                <a:gd name="connsiteY84" fmla="*/ 198045 h 256241"/>
                <a:gd name="connsiteX85" fmla="*/ 205591 w 724798"/>
                <a:gd name="connsiteY85" fmla="*/ 190520 h 256241"/>
                <a:gd name="connsiteX86" fmla="*/ 168633 w 724798"/>
                <a:gd name="connsiteY86" fmla="*/ 188615 h 256241"/>
                <a:gd name="connsiteX87" fmla="*/ 161204 w 724798"/>
                <a:gd name="connsiteY87" fmla="*/ 197950 h 256241"/>
                <a:gd name="connsiteX88" fmla="*/ 172920 w 724798"/>
                <a:gd name="connsiteY88" fmla="*/ 200331 h 256241"/>
                <a:gd name="connsiteX89" fmla="*/ 181302 w 724798"/>
                <a:gd name="connsiteY89" fmla="*/ 209189 h 256241"/>
                <a:gd name="connsiteX90" fmla="*/ 209400 w 724798"/>
                <a:gd name="connsiteY90" fmla="*/ 211570 h 256241"/>
                <a:gd name="connsiteX91" fmla="*/ 239309 w 724798"/>
                <a:gd name="connsiteY91" fmla="*/ 219095 h 256241"/>
                <a:gd name="connsiteX92" fmla="*/ 278647 w 724798"/>
                <a:gd name="connsiteY92" fmla="*/ 225667 h 256241"/>
                <a:gd name="connsiteX93" fmla="*/ 299697 w 724798"/>
                <a:gd name="connsiteY93" fmla="*/ 226620 h 256241"/>
                <a:gd name="connsiteX94" fmla="*/ 318462 w 724798"/>
                <a:gd name="connsiteY94" fmla="*/ 227096 h 256241"/>
                <a:gd name="connsiteX95" fmla="*/ 302460 w 724798"/>
                <a:gd name="connsiteY95" fmla="*/ 217190 h 256241"/>
                <a:gd name="connsiteX96" fmla="*/ 670601 w 724798"/>
                <a:gd name="connsiteY96" fmla="*/ 115177 h 256241"/>
                <a:gd name="connsiteX97" fmla="*/ 656599 w 724798"/>
                <a:gd name="connsiteY97" fmla="*/ 127846 h 256241"/>
                <a:gd name="connsiteX98" fmla="*/ 630882 w 724798"/>
                <a:gd name="connsiteY98" fmla="*/ 144229 h 256241"/>
                <a:gd name="connsiteX99" fmla="*/ 614022 w 724798"/>
                <a:gd name="connsiteY99" fmla="*/ 104890 h 256241"/>
                <a:gd name="connsiteX100" fmla="*/ 578018 w 724798"/>
                <a:gd name="connsiteY100" fmla="*/ 100223 h 256241"/>
                <a:gd name="connsiteX101" fmla="*/ 564397 w 724798"/>
                <a:gd name="connsiteY101" fmla="*/ 110510 h 256241"/>
                <a:gd name="connsiteX102" fmla="*/ 572779 w 724798"/>
                <a:gd name="connsiteY102" fmla="*/ 114701 h 256241"/>
                <a:gd name="connsiteX103" fmla="*/ 581637 w 724798"/>
                <a:gd name="connsiteY103" fmla="*/ 125464 h 256241"/>
                <a:gd name="connsiteX104" fmla="*/ 606879 w 724798"/>
                <a:gd name="connsiteY104" fmla="*/ 126893 h 256241"/>
                <a:gd name="connsiteX105" fmla="*/ 605450 w 724798"/>
                <a:gd name="connsiteY105" fmla="*/ 131560 h 256241"/>
                <a:gd name="connsiteX106" fmla="*/ 591925 w 724798"/>
                <a:gd name="connsiteY106" fmla="*/ 133846 h 256241"/>
                <a:gd name="connsiteX107" fmla="*/ 582590 w 724798"/>
                <a:gd name="connsiteY107" fmla="*/ 136228 h 256241"/>
                <a:gd name="connsiteX108" fmla="*/ 592401 w 724798"/>
                <a:gd name="connsiteY108" fmla="*/ 150229 h 256241"/>
                <a:gd name="connsiteX109" fmla="*/ 603164 w 724798"/>
                <a:gd name="connsiteY109" fmla="*/ 150229 h 256241"/>
                <a:gd name="connsiteX110" fmla="*/ 619547 w 724798"/>
                <a:gd name="connsiteY110" fmla="*/ 154897 h 256241"/>
                <a:gd name="connsiteX111" fmla="*/ 633549 w 724798"/>
                <a:gd name="connsiteY111" fmla="*/ 162421 h 256241"/>
                <a:gd name="connsiteX112" fmla="*/ 678030 w 724798"/>
                <a:gd name="connsiteY112" fmla="*/ 177852 h 256241"/>
                <a:gd name="connsiteX113" fmla="*/ 686889 w 724798"/>
                <a:gd name="connsiteY113" fmla="*/ 196140 h 256241"/>
                <a:gd name="connsiteX114" fmla="*/ 686412 w 724798"/>
                <a:gd name="connsiteY114" fmla="*/ 210142 h 256241"/>
                <a:gd name="connsiteX115" fmla="*/ 671458 w 724798"/>
                <a:gd name="connsiteY115" fmla="*/ 222810 h 256241"/>
                <a:gd name="connsiteX116" fmla="*/ 707939 w 724798"/>
                <a:gd name="connsiteY116" fmla="*/ 220905 h 256241"/>
                <a:gd name="connsiteX117" fmla="*/ 724798 w 724798"/>
                <a:gd name="connsiteY117" fmla="*/ 234049 h 256241"/>
                <a:gd name="connsiteX118" fmla="*/ 724798 w 724798"/>
                <a:gd name="connsiteY118" fmla="*/ 134227 h 256241"/>
                <a:gd name="connsiteX119" fmla="*/ 670601 w 724798"/>
                <a:gd name="connsiteY119" fmla="*/ 115177 h 256241"/>
                <a:gd name="connsiteX120" fmla="*/ 468100 w 724798"/>
                <a:gd name="connsiteY120" fmla="*/ 233764 h 256241"/>
                <a:gd name="connsiteX121" fmla="*/ 462956 w 724798"/>
                <a:gd name="connsiteY121" fmla="*/ 235954 h 256241"/>
                <a:gd name="connsiteX122" fmla="*/ 460670 w 724798"/>
                <a:gd name="connsiteY122" fmla="*/ 240431 h 256241"/>
                <a:gd name="connsiteX123" fmla="*/ 455526 w 724798"/>
                <a:gd name="connsiteY123" fmla="*/ 237574 h 256241"/>
                <a:gd name="connsiteX124" fmla="*/ 448002 w 724798"/>
                <a:gd name="connsiteY124" fmla="*/ 255481 h 256241"/>
                <a:gd name="connsiteX125" fmla="*/ 467814 w 724798"/>
                <a:gd name="connsiteY125" fmla="*/ 244146 h 256241"/>
                <a:gd name="connsiteX126" fmla="*/ 469909 w 724798"/>
                <a:gd name="connsiteY126" fmla="*/ 241479 h 256241"/>
                <a:gd name="connsiteX127" fmla="*/ 471528 w 724798"/>
                <a:gd name="connsiteY127" fmla="*/ 240050 h 256241"/>
                <a:gd name="connsiteX128" fmla="*/ 473148 w 724798"/>
                <a:gd name="connsiteY128" fmla="*/ 239002 h 256241"/>
                <a:gd name="connsiteX129" fmla="*/ 468100 w 724798"/>
                <a:gd name="connsiteY129" fmla="*/ 233764 h 256241"/>
                <a:gd name="connsiteX130" fmla="*/ 337988 w 724798"/>
                <a:gd name="connsiteY130" fmla="*/ 113368 h 256241"/>
                <a:gd name="connsiteX131" fmla="*/ 347322 w 724798"/>
                <a:gd name="connsiteY131" fmla="*/ 89079 h 256241"/>
                <a:gd name="connsiteX132" fmla="*/ 371135 w 724798"/>
                <a:gd name="connsiteY132" fmla="*/ 75553 h 256241"/>
                <a:gd name="connsiteX133" fmla="*/ 360372 w 724798"/>
                <a:gd name="connsiteY133" fmla="*/ 62885 h 256241"/>
                <a:gd name="connsiteX134" fmla="*/ 355228 w 724798"/>
                <a:gd name="connsiteY134" fmla="*/ 50217 h 256241"/>
                <a:gd name="connsiteX135" fmla="*/ 350085 w 724798"/>
                <a:gd name="connsiteY135" fmla="*/ 36215 h 256241"/>
                <a:gd name="connsiteX136" fmla="*/ 351037 w 724798"/>
                <a:gd name="connsiteY136" fmla="*/ 24499 h 256241"/>
                <a:gd name="connsiteX137" fmla="*/ 353418 w 724798"/>
                <a:gd name="connsiteY137" fmla="*/ 23261 h 256241"/>
                <a:gd name="connsiteX138" fmla="*/ 345894 w 724798"/>
                <a:gd name="connsiteY138" fmla="*/ 20689 h 256241"/>
                <a:gd name="connsiteX139" fmla="*/ 321605 w 724798"/>
                <a:gd name="connsiteY139" fmla="*/ 30976 h 256241"/>
                <a:gd name="connsiteX140" fmla="*/ 312270 w 724798"/>
                <a:gd name="connsiteY140" fmla="*/ 44978 h 256241"/>
                <a:gd name="connsiteX141" fmla="*/ 307603 w 724798"/>
                <a:gd name="connsiteY141" fmla="*/ 59932 h 256241"/>
                <a:gd name="connsiteX142" fmla="*/ 293601 w 724798"/>
                <a:gd name="connsiteY142" fmla="*/ 69267 h 256241"/>
                <a:gd name="connsiteX143" fmla="*/ 278647 w 724798"/>
                <a:gd name="connsiteY143" fmla="*/ 66409 h 256241"/>
                <a:gd name="connsiteX144" fmla="*/ 262741 w 724798"/>
                <a:gd name="connsiteY144" fmla="*/ 72982 h 256241"/>
                <a:gd name="connsiteX145" fmla="*/ 242166 w 724798"/>
                <a:gd name="connsiteY145" fmla="*/ 74887 h 256241"/>
                <a:gd name="connsiteX146" fmla="*/ 229022 w 724798"/>
                <a:gd name="connsiteY146" fmla="*/ 68314 h 256241"/>
                <a:gd name="connsiteX147" fmla="*/ 224259 w 724798"/>
                <a:gd name="connsiteY147" fmla="*/ 58218 h 256241"/>
                <a:gd name="connsiteX148" fmla="*/ 222450 w 724798"/>
                <a:gd name="connsiteY148" fmla="*/ 58027 h 256241"/>
                <a:gd name="connsiteX149" fmla="*/ 212163 w 724798"/>
                <a:gd name="connsiteY149" fmla="*/ 80030 h 256241"/>
                <a:gd name="connsiteX150" fmla="*/ 220545 w 724798"/>
                <a:gd name="connsiteY150" fmla="*/ 102033 h 256241"/>
                <a:gd name="connsiteX151" fmla="*/ 234166 w 724798"/>
                <a:gd name="connsiteY151" fmla="*/ 117940 h 256241"/>
                <a:gd name="connsiteX152" fmla="*/ 249120 w 724798"/>
                <a:gd name="connsiteY152" fmla="*/ 138990 h 256241"/>
                <a:gd name="connsiteX153" fmla="*/ 261788 w 724798"/>
                <a:gd name="connsiteY153" fmla="*/ 145086 h 256241"/>
                <a:gd name="connsiteX154" fmla="*/ 282838 w 724798"/>
                <a:gd name="connsiteY154" fmla="*/ 142705 h 256241"/>
                <a:gd name="connsiteX155" fmla="*/ 302936 w 724798"/>
                <a:gd name="connsiteY155" fmla="*/ 152039 h 256241"/>
                <a:gd name="connsiteX156" fmla="*/ 325891 w 724798"/>
                <a:gd name="connsiteY156" fmla="*/ 148324 h 256241"/>
                <a:gd name="connsiteX157" fmla="*/ 337988 w 724798"/>
                <a:gd name="connsiteY157" fmla="*/ 113368 h 256241"/>
                <a:gd name="connsiteX158" fmla="*/ 373040 w 724798"/>
                <a:gd name="connsiteY158" fmla="*/ 244336 h 256241"/>
                <a:gd name="connsiteX159" fmla="*/ 387042 w 724798"/>
                <a:gd name="connsiteY159" fmla="*/ 251385 h 256241"/>
                <a:gd name="connsiteX160" fmla="*/ 401996 w 724798"/>
                <a:gd name="connsiteY160" fmla="*/ 252337 h 256241"/>
                <a:gd name="connsiteX161" fmla="*/ 373040 w 724798"/>
                <a:gd name="connsiteY161" fmla="*/ 244336 h 256241"/>
                <a:gd name="connsiteX162" fmla="*/ 349704 w 724798"/>
                <a:gd name="connsiteY162" fmla="*/ 221381 h 256241"/>
                <a:gd name="connsiteX163" fmla="*/ 335226 w 724798"/>
                <a:gd name="connsiteY163" fmla="*/ 223286 h 256241"/>
                <a:gd name="connsiteX164" fmla="*/ 327701 w 724798"/>
                <a:gd name="connsiteY164" fmla="*/ 231668 h 256241"/>
                <a:gd name="connsiteX165" fmla="*/ 350656 w 724798"/>
                <a:gd name="connsiteY165" fmla="*/ 235383 h 256241"/>
                <a:gd name="connsiteX166" fmla="*/ 373135 w 724798"/>
                <a:gd name="connsiteY166" fmla="*/ 228811 h 256241"/>
                <a:gd name="connsiteX167" fmla="*/ 349704 w 724798"/>
                <a:gd name="connsiteY167" fmla="*/ 221381 h 25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724798" h="256241">
                  <a:moveTo>
                    <a:pt x="50333" y="107748"/>
                  </a:moveTo>
                  <a:cubicBezTo>
                    <a:pt x="49380" y="110034"/>
                    <a:pt x="54524" y="119464"/>
                    <a:pt x="57762" y="116606"/>
                  </a:cubicBezTo>
                  <a:cubicBezTo>
                    <a:pt x="61096" y="113749"/>
                    <a:pt x="53286" y="100318"/>
                    <a:pt x="50333" y="107748"/>
                  </a:cubicBezTo>
                  <a:close/>
                  <a:moveTo>
                    <a:pt x="203304" y="136228"/>
                  </a:moveTo>
                  <a:cubicBezTo>
                    <a:pt x="203304" y="132037"/>
                    <a:pt x="191208" y="134037"/>
                    <a:pt x="194922" y="139942"/>
                  </a:cubicBezTo>
                  <a:cubicBezTo>
                    <a:pt x="198637" y="146038"/>
                    <a:pt x="203304" y="140419"/>
                    <a:pt x="203304" y="136228"/>
                  </a:cubicBezTo>
                  <a:close/>
                  <a:moveTo>
                    <a:pt x="27378" y="67457"/>
                  </a:moveTo>
                  <a:cubicBezTo>
                    <a:pt x="26425" y="72124"/>
                    <a:pt x="31569" y="85650"/>
                    <a:pt x="37188" y="80125"/>
                  </a:cubicBezTo>
                  <a:cubicBezTo>
                    <a:pt x="42808" y="74506"/>
                    <a:pt x="28330" y="62885"/>
                    <a:pt x="27378" y="67457"/>
                  </a:cubicBezTo>
                  <a:close/>
                  <a:moveTo>
                    <a:pt x="380565" y="147467"/>
                  </a:moveTo>
                  <a:cubicBezTo>
                    <a:pt x="387613" y="147943"/>
                    <a:pt x="386661" y="158230"/>
                    <a:pt x="385232" y="164326"/>
                  </a:cubicBezTo>
                  <a:cubicBezTo>
                    <a:pt x="383803" y="170422"/>
                    <a:pt x="380946" y="184900"/>
                    <a:pt x="387137" y="182519"/>
                  </a:cubicBezTo>
                  <a:cubicBezTo>
                    <a:pt x="394566" y="179757"/>
                    <a:pt x="399329" y="170327"/>
                    <a:pt x="395043" y="167089"/>
                  </a:cubicBezTo>
                  <a:cubicBezTo>
                    <a:pt x="390852" y="163850"/>
                    <a:pt x="391328" y="143276"/>
                    <a:pt x="393138" y="138133"/>
                  </a:cubicBezTo>
                  <a:cubicBezTo>
                    <a:pt x="395043" y="132989"/>
                    <a:pt x="407616" y="136704"/>
                    <a:pt x="403425" y="144705"/>
                  </a:cubicBezTo>
                  <a:cubicBezTo>
                    <a:pt x="399234" y="152706"/>
                    <a:pt x="411330" y="151753"/>
                    <a:pt x="411330" y="160612"/>
                  </a:cubicBezTo>
                  <a:cubicBezTo>
                    <a:pt x="411330" y="169470"/>
                    <a:pt x="418379" y="164803"/>
                    <a:pt x="425808" y="162517"/>
                  </a:cubicBezTo>
                  <a:cubicBezTo>
                    <a:pt x="433333" y="160135"/>
                    <a:pt x="431904" y="155944"/>
                    <a:pt x="426761" y="150325"/>
                  </a:cubicBezTo>
                  <a:cubicBezTo>
                    <a:pt x="421617" y="144705"/>
                    <a:pt x="430476" y="136799"/>
                    <a:pt x="423522" y="132132"/>
                  </a:cubicBezTo>
                  <a:cubicBezTo>
                    <a:pt x="416474" y="127465"/>
                    <a:pt x="411807" y="120416"/>
                    <a:pt x="418379" y="119083"/>
                  </a:cubicBezTo>
                  <a:cubicBezTo>
                    <a:pt x="424951" y="117654"/>
                    <a:pt x="444573" y="106414"/>
                    <a:pt x="442191" y="101747"/>
                  </a:cubicBezTo>
                  <a:cubicBezTo>
                    <a:pt x="439810" y="97080"/>
                    <a:pt x="412283" y="102700"/>
                    <a:pt x="409902" y="111082"/>
                  </a:cubicBezTo>
                  <a:cubicBezTo>
                    <a:pt x="407616" y="119464"/>
                    <a:pt x="387899" y="110129"/>
                    <a:pt x="390280" y="95651"/>
                  </a:cubicBezTo>
                  <a:cubicBezTo>
                    <a:pt x="392661" y="81173"/>
                    <a:pt x="431428" y="78792"/>
                    <a:pt x="442668" y="83935"/>
                  </a:cubicBezTo>
                  <a:cubicBezTo>
                    <a:pt x="453907" y="89079"/>
                    <a:pt x="466004" y="75553"/>
                    <a:pt x="470290" y="67552"/>
                  </a:cubicBezTo>
                  <a:cubicBezTo>
                    <a:pt x="474481" y="59647"/>
                    <a:pt x="461432" y="68981"/>
                    <a:pt x="453431" y="74125"/>
                  </a:cubicBezTo>
                  <a:cubicBezTo>
                    <a:pt x="445525" y="79268"/>
                    <a:pt x="424475" y="73648"/>
                    <a:pt x="413712" y="69934"/>
                  </a:cubicBezTo>
                  <a:cubicBezTo>
                    <a:pt x="402949" y="66219"/>
                    <a:pt x="403425" y="76506"/>
                    <a:pt x="394566" y="77839"/>
                  </a:cubicBezTo>
                  <a:cubicBezTo>
                    <a:pt x="385708" y="79268"/>
                    <a:pt x="387518" y="98890"/>
                    <a:pt x="383327" y="101176"/>
                  </a:cubicBezTo>
                  <a:cubicBezTo>
                    <a:pt x="379136" y="103557"/>
                    <a:pt x="379136" y="118035"/>
                    <a:pt x="370659" y="131560"/>
                  </a:cubicBezTo>
                  <a:cubicBezTo>
                    <a:pt x="362277" y="145181"/>
                    <a:pt x="373516" y="146991"/>
                    <a:pt x="380565" y="147467"/>
                  </a:cubicBezTo>
                  <a:close/>
                  <a:moveTo>
                    <a:pt x="166824" y="159659"/>
                  </a:moveTo>
                  <a:cubicBezTo>
                    <a:pt x="166347" y="153087"/>
                    <a:pt x="169205" y="146515"/>
                    <a:pt x="169205" y="143276"/>
                  </a:cubicBezTo>
                  <a:cubicBezTo>
                    <a:pt x="169205" y="140038"/>
                    <a:pt x="171586" y="138609"/>
                    <a:pt x="175777" y="139561"/>
                  </a:cubicBezTo>
                  <a:cubicBezTo>
                    <a:pt x="179968" y="140514"/>
                    <a:pt x="179492" y="130703"/>
                    <a:pt x="176253" y="129751"/>
                  </a:cubicBezTo>
                  <a:cubicBezTo>
                    <a:pt x="173015" y="128798"/>
                    <a:pt x="171110" y="117082"/>
                    <a:pt x="163109" y="117082"/>
                  </a:cubicBezTo>
                  <a:cubicBezTo>
                    <a:pt x="155203" y="117082"/>
                    <a:pt x="156537" y="123655"/>
                    <a:pt x="161204" y="124131"/>
                  </a:cubicBezTo>
                  <a:cubicBezTo>
                    <a:pt x="165871" y="124607"/>
                    <a:pt x="168633" y="128322"/>
                    <a:pt x="167300" y="131656"/>
                  </a:cubicBezTo>
                  <a:cubicBezTo>
                    <a:pt x="165871" y="134894"/>
                    <a:pt x="164061" y="128417"/>
                    <a:pt x="157489" y="128893"/>
                  </a:cubicBezTo>
                  <a:cubicBezTo>
                    <a:pt x="150917" y="129370"/>
                    <a:pt x="155108" y="120892"/>
                    <a:pt x="147678" y="120416"/>
                  </a:cubicBezTo>
                  <a:cubicBezTo>
                    <a:pt x="140154" y="119940"/>
                    <a:pt x="141583" y="106414"/>
                    <a:pt x="133677" y="106414"/>
                  </a:cubicBezTo>
                  <a:cubicBezTo>
                    <a:pt x="125771" y="106414"/>
                    <a:pt x="125295" y="99842"/>
                    <a:pt x="130438" y="95175"/>
                  </a:cubicBezTo>
                  <a:cubicBezTo>
                    <a:pt x="135582" y="90508"/>
                    <a:pt x="122533" y="86317"/>
                    <a:pt x="122533" y="80697"/>
                  </a:cubicBezTo>
                  <a:cubicBezTo>
                    <a:pt x="122533" y="75077"/>
                    <a:pt x="114150" y="78411"/>
                    <a:pt x="114150" y="73648"/>
                  </a:cubicBezTo>
                  <a:cubicBezTo>
                    <a:pt x="114150" y="68981"/>
                    <a:pt x="110436" y="71362"/>
                    <a:pt x="106245" y="65743"/>
                  </a:cubicBezTo>
                  <a:cubicBezTo>
                    <a:pt x="102054" y="60123"/>
                    <a:pt x="100149" y="65266"/>
                    <a:pt x="96434" y="61075"/>
                  </a:cubicBezTo>
                  <a:cubicBezTo>
                    <a:pt x="92719" y="56884"/>
                    <a:pt x="87576" y="54503"/>
                    <a:pt x="84242" y="55932"/>
                  </a:cubicBezTo>
                  <a:cubicBezTo>
                    <a:pt x="81003" y="57361"/>
                    <a:pt x="73479" y="49836"/>
                    <a:pt x="70716" y="42406"/>
                  </a:cubicBezTo>
                  <a:cubicBezTo>
                    <a:pt x="68526" y="36406"/>
                    <a:pt x="46904" y="26500"/>
                    <a:pt x="44046" y="18594"/>
                  </a:cubicBezTo>
                  <a:cubicBezTo>
                    <a:pt x="41284" y="10688"/>
                    <a:pt x="33759" y="7354"/>
                    <a:pt x="21091" y="7831"/>
                  </a:cubicBezTo>
                  <a:cubicBezTo>
                    <a:pt x="8423" y="8307"/>
                    <a:pt x="3470" y="-4552"/>
                    <a:pt x="517" y="1735"/>
                  </a:cubicBezTo>
                  <a:cubicBezTo>
                    <a:pt x="-3198" y="9736"/>
                    <a:pt x="14043" y="27452"/>
                    <a:pt x="22044" y="32119"/>
                  </a:cubicBezTo>
                  <a:cubicBezTo>
                    <a:pt x="29949" y="36787"/>
                    <a:pt x="34236" y="53646"/>
                    <a:pt x="43570" y="54598"/>
                  </a:cubicBezTo>
                  <a:cubicBezTo>
                    <a:pt x="52905" y="55551"/>
                    <a:pt x="53857" y="84983"/>
                    <a:pt x="60906" y="86412"/>
                  </a:cubicBezTo>
                  <a:cubicBezTo>
                    <a:pt x="67954" y="87841"/>
                    <a:pt x="82908" y="110701"/>
                    <a:pt x="85194" y="122893"/>
                  </a:cubicBezTo>
                  <a:cubicBezTo>
                    <a:pt x="87576" y="135085"/>
                    <a:pt x="103006" y="141181"/>
                    <a:pt x="108150" y="150039"/>
                  </a:cubicBezTo>
                  <a:cubicBezTo>
                    <a:pt x="113293" y="158897"/>
                    <a:pt x="133867" y="171089"/>
                    <a:pt x="136725" y="174804"/>
                  </a:cubicBezTo>
                  <a:cubicBezTo>
                    <a:pt x="139487" y="178519"/>
                    <a:pt x="142344" y="186996"/>
                    <a:pt x="144726" y="182710"/>
                  </a:cubicBezTo>
                  <a:cubicBezTo>
                    <a:pt x="147107" y="178519"/>
                    <a:pt x="156918" y="182710"/>
                    <a:pt x="161585" y="183186"/>
                  </a:cubicBezTo>
                  <a:cubicBezTo>
                    <a:pt x="165871" y="183472"/>
                    <a:pt x="167300" y="166231"/>
                    <a:pt x="166824" y="159659"/>
                  </a:cubicBezTo>
                  <a:close/>
                  <a:moveTo>
                    <a:pt x="524202" y="84793"/>
                  </a:moveTo>
                  <a:cubicBezTo>
                    <a:pt x="534489" y="85745"/>
                    <a:pt x="529821" y="79649"/>
                    <a:pt x="529821" y="73077"/>
                  </a:cubicBezTo>
                  <a:cubicBezTo>
                    <a:pt x="529821" y="66505"/>
                    <a:pt x="520487" y="72124"/>
                    <a:pt x="520487" y="68886"/>
                  </a:cubicBezTo>
                  <a:cubicBezTo>
                    <a:pt x="520487" y="65647"/>
                    <a:pt x="517249" y="52503"/>
                    <a:pt x="509724" y="62790"/>
                  </a:cubicBezTo>
                  <a:cubicBezTo>
                    <a:pt x="502199" y="73077"/>
                    <a:pt x="512105" y="98509"/>
                    <a:pt x="518106" y="97366"/>
                  </a:cubicBezTo>
                  <a:cubicBezTo>
                    <a:pt x="523249" y="96508"/>
                    <a:pt x="513915" y="83840"/>
                    <a:pt x="524202" y="84793"/>
                  </a:cubicBezTo>
                  <a:close/>
                  <a:moveTo>
                    <a:pt x="485816" y="143276"/>
                  </a:moveTo>
                  <a:cubicBezTo>
                    <a:pt x="487721" y="150801"/>
                    <a:pt x="501246" y="154992"/>
                    <a:pt x="504961" y="148420"/>
                  </a:cubicBezTo>
                  <a:cubicBezTo>
                    <a:pt x="508771" y="141847"/>
                    <a:pt x="483625" y="134608"/>
                    <a:pt x="485816" y="143276"/>
                  </a:cubicBezTo>
                  <a:close/>
                  <a:moveTo>
                    <a:pt x="448859" y="222334"/>
                  </a:moveTo>
                  <a:cubicBezTo>
                    <a:pt x="436191" y="220429"/>
                    <a:pt x="427809" y="229858"/>
                    <a:pt x="415141" y="225096"/>
                  </a:cubicBezTo>
                  <a:cubicBezTo>
                    <a:pt x="402472" y="220429"/>
                    <a:pt x="383613" y="225191"/>
                    <a:pt x="385708" y="229287"/>
                  </a:cubicBezTo>
                  <a:cubicBezTo>
                    <a:pt x="387613" y="233002"/>
                    <a:pt x="398758" y="233478"/>
                    <a:pt x="411426" y="233954"/>
                  </a:cubicBezTo>
                  <a:cubicBezTo>
                    <a:pt x="424094" y="234430"/>
                    <a:pt x="435238" y="227382"/>
                    <a:pt x="443716" y="226906"/>
                  </a:cubicBezTo>
                  <a:cubicBezTo>
                    <a:pt x="452097" y="226525"/>
                    <a:pt x="461527" y="224239"/>
                    <a:pt x="448859" y="222334"/>
                  </a:cubicBezTo>
                  <a:close/>
                  <a:moveTo>
                    <a:pt x="548967" y="136704"/>
                  </a:moveTo>
                  <a:cubicBezTo>
                    <a:pt x="536775" y="132989"/>
                    <a:pt x="516010" y="136132"/>
                    <a:pt x="518106" y="142324"/>
                  </a:cubicBezTo>
                  <a:cubicBezTo>
                    <a:pt x="520011" y="147943"/>
                    <a:pt x="529821" y="145562"/>
                    <a:pt x="539632" y="145562"/>
                  </a:cubicBezTo>
                  <a:cubicBezTo>
                    <a:pt x="549443" y="145562"/>
                    <a:pt x="554586" y="152611"/>
                    <a:pt x="559730" y="152611"/>
                  </a:cubicBezTo>
                  <a:cubicBezTo>
                    <a:pt x="564874" y="152611"/>
                    <a:pt x="561159" y="140419"/>
                    <a:pt x="548967" y="136704"/>
                  </a:cubicBezTo>
                  <a:close/>
                  <a:moveTo>
                    <a:pt x="302460" y="217190"/>
                  </a:moveTo>
                  <a:cubicBezTo>
                    <a:pt x="301983" y="211570"/>
                    <a:pt x="283791" y="216714"/>
                    <a:pt x="274837" y="212999"/>
                  </a:cubicBezTo>
                  <a:cubicBezTo>
                    <a:pt x="265979" y="209284"/>
                    <a:pt x="284648" y="205951"/>
                    <a:pt x="290744" y="202236"/>
                  </a:cubicBezTo>
                  <a:cubicBezTo>
                    <a:pt x="296840" y="198521"/>
                    <a:pt x="287029" y="197092"/>
                    <a:pt x="272075" y="201760"/>
                  </a:cubicBezTo>
                  <a:cubicBezTo>
                    <a:pt x="257121" y="206427"/>
                    <a:pt x="239785" y="191473"/>
                    <a:pt x="239309" y="198045"/>
                  </a:cubicBezTo>
                  <a:cubicBezTo>
                    <a:pt x="238833" y="204617"/>
                    <a:pt x="212163" y="195187"/>
                    <a:pt x="205591" y="190520"/>
                  </a:cubicBezTo>
                  <a:cubicBezTo>
                    <a:pt x="199018" y="185853"/>
                    <a:pt x="173777" y="179757"/>
                    <a:pt x="168633" y="188615"/>
                  </a:cubicBezTo>
                  <a:cubicBezTo>
                    <a:pt x="163490" y="197473"/>
                    <a:pt x="159013" y="189568"/>
                    <a:pt x="161204" y="197950"/>
                  </a:cubicBezTo>
                  <a:cubicBezTo>
                    <a:pt x="162633" y="203569"/>
                    <a:pt x="168633" y="200331"/>
                    <a:pt x="172920" y="200331"/>
                  </a:cubicBezTo>
                  <a:cubicBezTo>
                    <a:pt x="177111" y="200331"/>
                    <a:pt x="175301" y="208237"/>
                    <a:pt x="181302" y="209189"/>
                  </a:cubicBezTo>
                  <a:cubicBezTo>
                    <a:pt x="187398" y="210142"/>
                    <a:pt x="207495" y="215761"/>
                    <a:pt x="209400" y="211570"/>
                  </a:cubicBezTo>
                  <a:cubicBezTo>
                    <a:pt x="211305" y="207379"/>
                    <a:pt x="229974" y="211570"/>
                    <a:pt x="239309" y="219095"/>
                  </a:cubicBezTo>
                  <a:cubicBezTo>
                    <a:pt x="248643" y="226525"/>
                    <a:pt x="270170" y="227001"/>
                    <a:pt x="278647" y="225667"/>
                  </a:cubicBezTo>
                  <a:cubicBezTo>
                    <a:pt x="287029" y="224239"/>
                    <a:pt x="296459" y="231287"/>
                    <a:pt x="299697" y="226620"/>
                  </a:cubicBezTo>
                  <a:cubicBezTo>
                    <a:pt x="302936" y="221953"/>
                    <a:pt x="309032" y="234145"/>
                    <a:pt x="318462" y="227096"/>
                  </a:cubicBezTo>
                  <a:cubicBezTo>
                    <a:pt x="327701" y="219952"/>
                    <a:pt x="302936" y="222810"/>
                    <a:pt x="302460" y="217190"/>
                  </a:cubicBezTo>
                  <a:close/>
                  <a:moveTo>
                    <a:pt x="670601" y="115177"/>
                  </a:moveTo>
                  <a:cubicBezTo>
                    <a:pt x="663552" y="115654"/>
                    <a:pt x="662695" y="127846"/>
                    <a:pt x="656599" y="127846"/>
                  </a:cubicBezTo>
                  <a:cubicBezTo>
                    <a:pt x="650503" y="127846"/>
                    <a:pt x="642121" y="140514"/>
                    <a:pt x="630882" y="144229"/>
                  </a:cubicBezTo>
                  <a:cubicBezTo>
                    <a:pt x="619642" y="147943"/>
                    <a:pt x="619166" y="111939"/>
                    <a:pt x="614022" y="104890"/>
                  </a:cubicBezTo>
                  <a:cubicBezTo>
                    <a:pt x="608879" y="97842"/>
                    <a:pt x="580780" y="92222"/>
                    <a:pt x="578018" y="100223"/>
                  </a:cubicBezTo>
                  <a:cubicBezTo>
                    <a:pt x="575160" y="108224"/>
                    <a:pt x="565445" y="103938"/>
                    <a:pt x="564397" y="110510"/>
                  </a:cubicBezTo>
                  <a:cubicBezTo>
                    <a:pt x="563445" y="116606"/>
                    <a:pt x="566778" y="114701"/>
                    <a:pt x="572779" y="114701"/>
                  </a:cubicBezTo>
                  <a:cubicBezTo>
                    <a:pt x="578875" y="114701"/>
                    <a:pt x="578875" y="119368"/>
                    <a:pt x="581637" y="125464"/>
                  </a:cubicBezTo>
                  <a:cubicBezTo>
                    <a:pt x="584495" y="131560"/>
                    <a:pt x="601259" y="127369"/>
                    <a:pt x="606879" y="126893"/>
                  </a:cubicBezTo>
                  <a:cubicBezTo>
                    <a:pt x="612499" y="126417"/>
                    <a:pt x="613451" y="134418"/>
                    <a:pt x="605450" y="131560"/>
                  </a:cubicBezTo>
                  <a:cubicBezTo>
                    <a:pt x="597544" y="128798"/>
                    <a:pt x="597544" y="135275"/>
                    <a:pt x="591925" y="133846"/>
                  </a:cubicBezTo>
                  <a:cubicBezTo>
                    <a:pt x="586305" y="132418"/>
                    <a:pt x="578780" y="132894"/>
                    <a:pt x="582590" y="136228"/>
                  </a:cubicBezTo>
                  <a:cubicBezTo>
                    <a:pt x="586305" y="139466"/>
                    <a:pt x="592401" y="142800"/>
                    <a:pt x="592401" y="150229"/>
                  </a:cubicBezTo>
                  <a:cubicBezTo>
                    <a:pt x="592401" y="157754"/>
                    <a:pt x="603164" y="156325"/>
                    <a:pt x="603164" y="150229"/>
                  </a:cubicBezTo>
                  <a:cubicBezTo>
                    <a:pt x="603164" y="144133"/>
                    <a:pt x="608784" y="152134"/>
                    <a:pt x="619547" y="154897"/>
                  </a:cubicBezTo>
                  <a:cubicBezTo>
                    <a:pt x="630310" y="157754"/>
                    <a:pt x="622785" y="161945"/>
                    <a:pt x="633549" y="162421"/>
                  </a:cubicBezTo>
                  <a:cubicBezTo>
                    <a:pt x="644312" y="162898"/>
                    <a:pt x="668601" y="170803"/>
                    <a:pt x="678030" y="177852"/>
                  </a:cubicBezTo>
                  <a:cubicBezTo>
                    <a:pt x="687365" y="184900"/>
                    <a:pt x="680793" y="189568"/>
                    <a:pt x="686889" y="196140"/>
                  </a:cubicBezTo>
                  <a:cubicBezTo>
                    <a:pt x="692985" y="202712"/>
                    <a:pt x="694794" y="210142"/>
                    <a:pt x="686412" y="210142"/>
                  </a:cubicBezTo>
                  <a:cubicBezTo>
                    <a:pt x="678030" y="210142"/>
                    <a:pt x="669077" y="218524"/>
                    <a:pt x="671458" y="222810"/>
                  </a:cubicBezTo>
                  <a:cubicBezTo>
                    <a:pt x="673744" y="227001"/>
                    <a:pt x="701367" y="220905"/>
                    <a:pt x="707939" y="220905"/>
                  </a:cubicBezTo>
                  <a:cubicBezTo>
                    <a:pt x="712225" y="220905"/>
                    <a:pt x="716511" y="228525"/>
                    <a:pt x="724798" y="234049"/>
                  </a:cubicBezTo>
                  <a:lnTo>
                    <a:pt x="724798" y="134227"/>
                  </a:lnTo>
                  <a:cubicBezTo>
                    <a:pt x="704605" y="127369"/>
                    <a:pt x="676316" y="114796"/>
                    <a:pt x="670601" y="115177"/>
                  </a:cubicBezTo>
                  <a:close/>
                  <a:moveTo>
                    <a:pt x="468100" y="233764"/>
                  </a:moveTo>
                  <a:cubicBezTo>
                    <a:pt x="466671" y="234716"/>
                    <a:pt x="464956" y="235478"/>
                    <a:pt x="462956" y="235954"/>
                  </a:cubicBezTo>
                  <a:cubicBezTo>
                    <a:pt x="462289" y="237669"/>
                    <a:pt x="461718" y="239669"/>
                    <a:pt x="460670" y="240431"/>
                  </a:cubicBezTo>
                  <a:cubicBezTo>
                    <a:pt x="459336" y="241479"/>
                    <a:pt x="457146" y="239383"/>
                    <a:pt x="455526" y="237574"/>
                  </a:cubicBezTo>
                  <a:cubicBezTo>
                    <a:pt x="446478" y="241288"/>
                    <a:pt x="441715" y="252147"/>
                    <a:pt x="448002" y="255481"/>
                  </a:cubicBezTo>
                  <a:cubicBezTo>
                    <a:pt x="454002" y="258719"/>
                    <a:pt x="462861" y="250147"/>
                    <a:pt x="467814" y="244146"/>
                  </a:cubicBezTo>
                  <a:cubicBezTo>
                    <a:pt x="468671" y="243193"/>
                    <a:pt x="469338" y="242241"/>
                    <a:pt x="469909" y="241479"/>
                  </a:cubicBezTo>
                  <a:cubicBezTo>
                    <a:pt x="470290" y="241003"/>
                    <a:pt x="470862" y="240526"/>
                    <a:pt x="471528" y="240050"/>
                  </a:cubicBezTo>
                  <a:cubicBezTo>
                    <a:pt x="472005" y="239669"/>
                    <a:pt x="472481" y="239383"/>
                    <a:pt x="473148" y="239002"/>
                  </a:cubicBezTo>
                  <a:cubicBezTo>
                    <a:pt x="471624" y="237002"/>
                    <a:pt x="469719" y="235002"/>
                    <a:pt x="468100" y="233764"/>
                  </a:cubicBezTo>
                  <a:close/>
                  <a:moveTo>
                    <a:pt x="337988" y="113368"/>
                  </a:moveTo>
                  <a:cubicBezTo>
                    <a:pt x="346370" y="108224"/>
                    <a:pt x="348275" y="98413"/>
                    <a:pt x="347322" y="89079"/>
                  </a:cubicBezTo>
                  <a:cubicBezTo>
                    <a:pt x="346370" y="79744"/>
                    <a:pt x="367896" y="79268"/>
                    <a:pt x="371135" y="75553"/>
                  </a:cubicBezTo>
                  <a:cubicBezTo>
                    <a:pt x="374374" y="71839"/>
                    <a:pt x="366468" y="65743"/>
                    <a:pt x="360372" y="62885"/>
                  </a:cubicBezTo>
                  <a:cubicBezTo>
                    <a:pt x="354276" y="60123"/>
                    <a:pt x="359419" y="54027"/>
                    <a:pt x="355228" y="50217"/>
                  </a:cubicBezTo>
                  <a:cubicBezTo>
                    <a:pt x="351037" y="46502"/>
                    <a:pt x="343989" y="36691"/>
                    <a:pt x="350085" y="36215"/>
                  </a:cubicBezTo>
                  <a:cubicBezTo>
                    <a:pt x="356181" y="35739"/>
                    <a:pt x="345894" y="27357"/>
                    <a:pt x="351037" y="24499"/>
                  </a:cubicBezTo>
                  <a:cubicBezTo>
                    <a:pt x="351704" y="24118"/>
                    <a:pt x="352561" y="23737"/>
                    <a:pt x="353418" y="23261"/>
                  </a:cubicBezTo>
                  <a:cubicBezTo>
                    <a:pt x="350370" y="21737"/>
                    <a:pt x="347608" y="20689"/>
                    <a:pt x="345894" y="20689"/>
                  </a:cubicBezTo>
                  <a:cubicBezTo>
                    <a:pt x="338464" y="20689"/>
                    <a:pt x="320652" y="18784"/>
                    <a:pt x="321605" y="30976"/>
                  </a:cubicBezTo>
                  <a:cubicBezTo>
                    <a:pt x="322558" y="43168"/>
                    <a:pt x="311318" y="38501"/>
                    <a:pt x="312270" y="44978"/>
                  </a:cubicBezTo>
                  <a:cubicBezTo>
                    <a:pt x="313223" y="51550"/>
                    <a:pt x="306651" y="51550"/>
                    <a:pt x="307603" y="59932"/>
                  </a:cubicBezTo>
                  <a:cubicBezTo>
                    <a:pt x="308556" y="68314"/>
                    <a:pt x="302936" y="64600"/>
                    <a:pt x="293601" y="69267"/>
                  </a:cubicBezTo>
                  <a:cubicBezTo>
                    <a:pt x="284267" y="73934"/>
                    <a:pt x="287982" y="66409"/>
                    <a:pt x="278647" y="66409"/>
                  </a:cubicBezTo>
                  <a:cubicBezTo>
                    <a:pt x="269313" y="66409"/>
                    <a:pt x="268360" y="71077"/>
                    <a:pt x="262741" y="72982"/>
                  </a:cubicBezTo>
                  <a:cubicBezTo>
                    <a:pt x="257121" y="74887"/>
                    <a:pt x="245881" y="72029"/>
                    <a:pt x="242166" y="74887"/>
                  </a:cubicBezTo>
                  <a:cubicBezTo>
                    <a:pt x="238452" y="77744"/>
                    <a:pt x="232832" y="68314"/>
                    <a:pt x="229022" y="68314"/>
                  </a:cubicBezTo>
                  <a:cubicBezTo>
                    <a:pt x="227117" y="68314"/>
                    <a:pt x="225498" y="63171"/>
                    <a:pt x="224259" y="58218"/>
                  </a:cubicBezTo>
                  <a:cubicBezTo>
                    <a:pt x="223593" y="58123"/>
                    <a:pt x="223021" y="58027"/>
                    <a:pt x="222450" y="58027"/>
                  </a:cubicBezTo>
                  <a:cubicBezTo>
                    <a:pt x="216354" y="58504"/>
                    <a:pt x="206352" y="74601"/>
                    <a:pt x="212163" y="80030"/>
                  </a:cubicBezTo>
                  <a:cubicBezTo>
                    <a:pt x="219211" y="86602"/>
                    <a:pt x="217306" y="96889"/>
                    <a:pt x="220545" y="102033"/>
                  </a:cubicBezTo>
                  <a:cubicBezTo>
                    <a:pt x="223783" y="107176"/>
                    <a:pt x="234166" y="108129"/>
                    <a:pt x="234166" y="117940"/>
                  </a:cubicBezTo>
                  <a:cubicBezTo>
                    <a:pt x="234166" y="127750"/>
                    <a:pt x="243024" y="143181"/>
                    <a:pt x="249120" y="138990"/>
                  </a:cubicBezTo>
                  <a:cubicBezTo>
                    <a:pt x="255216" y="134799"/>
                    <a:pt x="259883" y="140895"/>
                    <a:pt x="261788" y="145086"/>
                  </a:cubicBezTo>
                  <a:cubicBezTo>
                    <a:pt x="263693" y="149277"/>
                    <a:pt x="278171" y="141847"/>
                    <a:pt x="282838" y="142705"/>
                  </a:cubicBezTo>
                  <a:cubicBezTo>
                    <a:pt x="287505" y="143657"/>
                    <a:pt x="301983" y="146419"/>
                    <a:pt x="302936" y="152039"/>
                  </a:cubicBezTo>
                  <a:cubicBezTo>
                    <a:pt x="303888" y="157659"/>
                    <a:pt x="316938" y="151563"/>
                    <a:pt x="325891" y="148324"/>
                  </a:cubicBezTo>
                  <a:cubicBezTo>
                    <a:pt x="334750" y="145181"/>
                    <a:pt x="329606" y="118511"/>
                    <a:pt x="337988" y="113368"/>
                  </a:cubicBezTo>
                  <a:close/>
                  <a:moveTo>
                    <a:pt x="373040" y="244336"/>
                  </a:moveTo>
                  <a:cubicBezTo>
                    <a:pt x="375897" y="248527"/>
                    <a:pt x="383803" y="248527"/>
                    <a:pt x="387042" y="251385"/>
                  </a:cubicBezTo>
                  <a:cubicBezTo>
                    <a:pt x="390280" y="254147"/>
                    <a:pt x="401996" y="260243"/>
                    <a:pt x="401996" y="252337"/>
                  </a:cubicBezTo>
                  <a:cubicBezTo>
                    <a:pt x="402091" y="244336"/>
                    <a:pt x="369992" y="239574"/>
                    <a:pt x="373040" y="244336"/>
                  </a:cubicBezTo>
                  <a:close/>
                  <a:moveTo>
                    <a:pt x="349704" y="221381"/>
                  </a:moveTo>
                  <a:cubicBezTo>
                    <a:pt x="347799" y="225572"/>
                    <a:pt x="339893" y="226525"/>
                    <a:pt x="335226" y="223286"/>
                  </a:cubicBezTo>
                  <a:cubicBezTo>
                    <a:pt x="330558" y="220048"/>
                    <a:pt x="324748" y="227763"/>
                    <a:pt x="327701" y="231668"/>
                  </a:cubicBezTo>
                  <a:cubicBezTo>
                    <a:pt x="329130" y="233573"/>
                    <a:pt x="338941" y="241003"/>
                    <a:pt x="350656" y="235383"/>
                  </a:cubicBezTo>
                  <a:cubicBezTo>
                    <a:pt x="362372" y="229763"/>
                    <a:pt x="370278" y="234907"/>
                    <a:pt x="373135" y="228811"/>
                  </a:cubicBezTo>
                  <a:cubicBezTo>
                    <a:pt x="375897" y="222810"/>
                    <a:pt x="351513" y="217190"/>
                    <a:pt x="349704" y="22138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C44BAB9-0927-98CC-E114-EEF4489E11AE}"/>
                </a:ext>
              </a:extLst>
            </p:cNvPr>
            <p:cNvSpPr/>
            <p:nvPr/>
          </p:nvSpPr>
          <p:spPr>
            <a:xfrm>
              <a:off x="9252564" y="4515341"/>
              <a:ext cx="93476" cy="33917"/>
            </a:xfrm>
            <a:custGeom>
              <a:avLst/>
              <a:gdLst>
                <a:gd name="connsiteX0" fmla="*/ 5048 w 50956"/>
                <a:gd name="connsiteY0" fmla="*/ 14113 h 18489"/>
                <a:gd name="connsiteX1" fmla="*/ 0 w 50956"/>
                <a:gd name="connsiteY1" fmla="*/ 15351 h 18489"/>
                <a:gd name="connsiteX2" fmla="*/ 5144 w 50956"/>
                <a:gd name="connsiteY2" fmla="*/ 18209 h 18489"/>
                <a:gd name="connsiteX3" fmla="*/ 7429 w 50956"/>
                <a:gd name="connsiteY3" fmla="*/ 13732 h 18489"/>
                <a:gd name="connsiteX4" fmla="*/ 5334 w 50956"/>
                <a:gd name="connsiteY4" fmla="*/ 14113 h 18489"/>
                <a:gd name="connsiteX5" fmla="*/ 5048 w 50956"/>
                <a:gd name="connsiteY5" fmla="*/ 14113 h 18489"/>
                <a:gd name="connsiteX6" fmla="*/ 27432 w 50956"/>
                <a:gd name="connsiteY6" fmla="*/ 2016 h 18489"/>
                <a:gd name="connsiteX7" fmla="*/ 13906 w 50956"/>
                <a:gd name="connsiteY7" fmla="*/ 10589 h 18489"/>
                <a:gd name="connsiteX8" fmla="*/ 12573 w 50956"/>
                <a:gd name="connsiteY8" fmla="*/ 11541 h 18489"/>
                <a:gd name="connsiteX9" fmla="*/ 17526 w 50956"/>
                <a:gd name="connsiteY9" fmla="*/ 16780 h 18489"/>
                <a:gd name="connsiteX10" fmla="*/ 50863 w 50956"/>
                <a:gd name="connsiteY10" fmla="*/ 1445 h 18489"/>
                <a:gd name="connsiteX11" fmla="*/ 27432 w 50956"/>
                <a:gd name="connsiteY11" fmla="*/ 2016 h 1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56" h="18489">
                  <a:moveTo>
                    <a:pt x="5048" y="14113"/>
                  </a:moveTo>
                  <a:cubicBezTo>
                    <a:pt x="3238" y="14303"/>
                    <a:pt x="1524" y="14684"/>
                    <a:pt x="0" y="15351"/>
                  </a:cubicBezTo>
                  <a:cubicBezTo>
                    <a:pt x="1619" y="17161"/>
                    <a:pt x="3810" y="19256"/>
                    <a:pt x="5144" y="18209"/>
                  </a:cubicBezTo>
                  <a:cubicBezTo>
                    <a:pt x="6191" y="17351"/>
                    <a:pt x="6858" y="15446"/>
                    <a:pt x="7429" y="13732"/>
                  </a:cubicBezTo>
                  <a:cubicBezTo>
                    <a:pt x="6763" y="13827"/>
                    <a:pt x="6096" y="14018"/>
                    <a:pt x="5334" y="14113"/>
                  </a:cubicBezTo>
                  <a:cubicBezTo>
                    <a:pt x="5239" y="14113"/>
                    <a:pt x="5144" y="14113"/>
                    <a:pt x="5048" y="14113"/>
                  </a:cubicBezTo>
                  <a:close/>
                  <a:moveTo>
                    <a:pt x="27432" y="2016"/>
                  </a:moveTo>
                  <a:cubicBezTo>
                    <a:pt x="21146" y="1730"/>
                    <a:pt x="18574" y="6874"/>
                    <a:pt x="13906" y="10589"/>
                  </a:cubicBezTo>
                  <a:cubicBezTo>
                    <a:pt x="13430" y="10970"/>
                    <a:pt x="13049" y="11255"/>
                    <a:pt x="12573" y="11541"/>
                  </a:cubicBezTo>
                  <a:cubicBezTo>
                    <a:pt x="14192" y="12779"/>
                    <a:pt x="16097" y="14780"/>
                    <a:pt x="17526" y="16780"/>
                  </a:cubicBezTo>
                  <a:cubicBezTo>
                    <a:pt x="26575" y="11446"/>
                    <a:pt x="49625" y="4683"/>
                    <a:pt x="50863" y="1445"/>
                  </a:cubicBezTo>
                  <a:cubicBezTo>
                    <a:pt x="52292" y="-2270"/>
                    <a:pt x="36862" y="2397"/>
                    <a:pt x="27432" y="201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ADF137F-97C9-287B-68D3-D1360365866A}"/>
                </a:ext>
              </a:extLst>
            </p:cNvPr>
            <p:cNvSpPr/>
            <p:nvPr/>
          </p:nvSpPr>
          <p:spPr>
            <a:xfrm>
              <a:off x="5881659" y="2777839"/>
              <a:ext cx="330768" cy="363801"/>
            </a:xfrm>
            <a:custGeom>
              <a:avLst/>
              <a:gdLst>
                <a:gd name="connsiteX0" fmla="*/ 124960 w 180309"/>
                <a:gd name="connsiteY0" fmla="*/ 171926 h 198316"/>
                <a:gd name="connsiteX1" fmla="*/ 105814 w 180309"/>
                <a:gd name="connsiteY1" fmla="*/ 171926 h 198316"/>
                <a:gd name="connsiteX2" fmla="*/ 92479 w 180309"/>
                <a:gd name="connsiteY2" fmla="*/ 178213 h 198316"/>
                <a:gd name="connsiteX3" fmla="*/ 108862 w 180309"/>
                <a:gd name="connsiteY3" fmla="*/ 187071 h 198316"/>
                <a:gd name="connsiteX4" fmla="*/ 126865 w 180309"/>
                <a:gd name="connsiteY4" fmla="*/ 198311 h 198316"/>
                <a:gd name="connsiteX5" fmla="*/ 131056 w 180309"/>
                <a:gd name="connsiteY5" fmla="*/ 187547 h 198316"/>
                <a:gd name="connsiteX6" fmla="*/ 137628 w 180309"/>
                <a:gd name="connsiteY6" fmla="*/ 172784 h 198316"/>
                <a:gd name="connsiteX7" fmla="*/ 124960 w 180309"/>
                <a:gd name="connsiteY7" fmla="*/ 171926 h 198316"/>
                <a:gd name="connsiteX8" fmla="*/ 34472 w 180309"/>
                <a:gd name="connsiteY8" fmla="*/ 118872 h 198316"/>
                <a:gd name="connsiteX9" fmla="*/ 23042 w 180309"/>
                <a:gd name="connsiteY9" fmla="*/ 121634 h 198316"/>
                <a:gd name="connsiteX10" fmla="*/ 28852 w 180309"/>
                <a:gd name="connsiteY10" fmla="*/ 142018 h 198316"/>
                <a:gd name="connsiteX11" fmla="*/ 35425 w 180309"/>
                <a:gd name="connsiteY11" fmla="*/ 157258 h 198316"/>
                <a:gd name="connsiteX12" fmla="*/ 46379 w 180309"/>
                <a:gd name="connsiteY12" fmla="*/ 150495 h 198316"/>
                <a:gd name="connsiteX13" fmla="*/ 48950 w 180309"/>
                <a:gd name="connsiteY13" fmla="*/ 124777 h 198316"/>
                <a:gd name="connsiteX14" fmla="*/ 34472 w 180309"/>
                <a:gd name="connsiteY14" fmla="*/ 118872 h 198316"/>
                <a:gd name="connsiteX15" fmla="*/ 149058 w 180309"/>
                <a:gd name="connsiteY15" fmla="*/ 111347 h 198316"/>
                <a:gd name="connsiteX16" fmla="*/ 137342 w 180309"/>
                <a:gd name="connsiteY16" fmla="*/ 102013 h 198316"/>
                <a:gd name="connsiteX17" fmla="*/ 112768 w 180309"/>
                <a:gd name="connsiteY17" fmla="*/ 76772 h 198316"/>
                <a:gd name="connsiteX18" fmla="*/ 90574 w 180309"/>
                <a:gd name="connsiteY18" fmla="*/ 54102 h 198316"/>
                <a:gd name="connsiteX19" fmla="*/ 90860 w 180309"/>
                <a:gd name="connsiteY19" fmla="*/ 38195 h 198316"/>
                <a:gd name="connsiteX20" fmla="*/ 97813 w 180309"/>
                <a:gd name="connsiteY20" fmla="*/ 29242 h 198316"/>
                <a:gd name="connsiteX21" fmla="*/ 98671 w 180309"/>
                <a:gd name="connsiteY21" fmla="*/ 8287 h 198316"/>
                <a:gd name="connsiteX22" fmla="*/ 90670 w 180309"/>
                <a:gd name="connsiteY22" fmla="*/ 6668 h 198316"/>
                <a:gd name="connsiteX23" fmla="*/ 87526 w 180309"/>
                <a:gd name="connsiteY23" fmla="*/ 0 h 198316"/>
                <a:gd name="connsiteX24" fmla="*/ 74858 w 180309"/>
                <a:gd name="connsiteY24" fmla="*/ 1715 h 198316"/>
                <a:gd name="connsiteX25" fmla="*/ 65047 w 180309"/>
                <a:gd name="connsiteY25" fmla="*/ 4858 h 198316"/>
                <a:gd name="connsiteX26" fmla="*/ 63047 w 180309"/>
                <a:gd name="connsiteY26" fmla="*/ 3810 h 198316"/>
                <a:gd name="connsiteX27" fmla="*/ 59999 w 180309"/>
                <a:gd name="connsiteY27" fmla="*/ 6668 h 198316"/>
                <a:gd name="connsiteX28" fmla="*/ 57618 w 180309"/>
                <a:gd name="connsiteY28" fmla="*/ 10382 h 198316"/>
                <a:gd name="connsiteX29" fmla="*/ 52950 w 180309"/>
                <a:gd name="connsiteY29" fmla="*/ 12287 h 198316"/>
                <a:gd name="connsiteX30" fmla="*/ 45426 w 180309"/>
                <a:gd name="connsiteY30" fmla="*/ 14192 h 198316"/>
                <a:gd name="connsiteX31" fmla="*/ 39806 w 180309"/>
                <a:gd name="connsiteY31" fmla="*/ 17431 h 198316"/>
                <a:gd name="connsiteX32" fmla="*/ 35615 w 180309"/>
                <a:gd name="connsiteY32" fmla="*/ 23050 h 198316"/>
                <a:gd name="connsiteX33" fmla="*/ 26757 w 180309"/>
                <a:gd name="connsiteY33" fmla="*/ 12287 h 198316"/>
                <a:gd name="connsiteX34" fmla="*/ 18851 w 180309"/>
                <a:gd name="connsiteY34" fmla="*/ 23527 h 198316"/>
                <a:gd name="connsiteX35" fmla="*/ 5325 w 180309"/>
                <a:gd name="connsiteY35" fmla="*/ 24479 h 198316"/>
                <a:gd name="connsiteX36" fmla="*/ 7135 w 180309"/>
                <a:gd name="connsiteY36" fmla="*/ 31909 h 198316"/>
                <a:gd name="connsiteX37" fmla="*/ 3992 w 180309"/>
                <a:gd name="connsiteY37" fmla="*/ 38195 h 198316"/>
                <a:gd name="connsiteX38" fmla="*/ 849 w 180309"/>
                <a:gd name="connsiteY38" fmla="*/ 42005 h 198316"/>
                <a:gd name="connsiteX39" fmla="*/ 5421 w 180309"/>
                <a:gd name="connsiteY39" fmla="*/ 50102 h 198316"/>
                <a:gd name="connsiteX40" fmla="*/ 8945 w 180309"/>
                <a:gd name="connsiteY40" fmla="*/ 57817 h 198316"/>
                <a:gd name="connsiteX41" fmla="*/ 16279 w 180309"/>
                <a:gd name="connsiteY41" fmla="*/ 60293 h 198316"/>
                <a:gd name="connsiteX42" fmla="*/ 14470 w 180309"/>
                <a:gd name="connsiteY42" fmla="*/ 65627 h 198316"/>
                <a:gd name="connsiteX43" fmla="*/ 22090 w 180309"/>
                <a:gd name="connsiteY43" fmla="*/ 63437 h 198316"/>
                <a:gd name="connsiteX44" fmla="*/ 33043 w 180309"/>
                <a:gd name="connsiteY44" fmla="*/ 54102 h 198316"/>
                <a:gd name="connsiteX45" fmla="*/ 55237 w 180309"/>
                <a:gd name="connsiteY45" fmla="*/ 63437 h 198316"/>
                <a:gd name="connsiteX46" fmla="*/ 60190 w 180309"/>
                <a:gd name="connsiteY46" fmla="*/ 72771 h 198316"/>
                <a:gd name="connsiteX47" fmla="*/ 75144 w 180309"/>
                <a:gd name="connsiteY47" fmla="*/ 91916 h 198316"/>
                <a:gd name="connsiteX48" fmla="*/ 96670 w 180309"/>
                <a:gd name="connsiteY48" fmla="*/ 110395 h 198316"/>
                <a:gd name="connsiteX49" fmla="*/ 111910 w 180309"/>
                <a:gd name="connsiteY49" fmla="*/ 116967 h 198316"/>
                <a:gd name="connsiteX50" fmla="*/ 125722 w 180309"/>
                <a:gd name="connsiteY50" fmla="*/ 126111 h 198316"/>
                <a:gd name="connsiteX51" fmla="*/ 136961 w 180309"/>
                <a:gd name="connsiteY51" fmla="*/ 135446 h 198316"/>
                <a:gd name="connsiteX52" fmla="*/ 142105 w 180309"/>
                <a:gd name="connsiteY52" fmla="*/ 144780 h 198316"/>
                <a:gd name="connsiteX53" fmla="*/ 142771 w 180309"/>
                <a:gd name="connsiteY53" fmla="*/ 161830 h 198316"/>
                <a:gd name="connsiteX54" fmla="*/ 143438 w 180309"/>
                <a:gd name="connsiteY54" fmla="*/ 174498 h 198316"/>
                <a:gd name="connsiteX55" fmla="*/ 151344 w 180309"/>
                <a:gd name="connsiteY55" fmla="*/ 161354 h 198316"/>
                <a:gd name="connsiteX56" fmla="*/ 160488 w 180309"/>
                <a:gd name="connsiteY56" fmla="*/ 152019 h 198316"/>
                <a:gd name="connsiteX57" fmla="*/ 153249 w 180309"/>
                <a:gd name="connsiteY57" fmla="*/ 139637 h 198316"/>
                <a:gd name="connsiteX58" fmla="*/ 168394 w 180309"/>
                <a:gd name="connsiteY58" fmla="*/ 132874 h 198316"/>
                <a:gd name="connsiteX59" fmla="*/ 180300 w 180309"/>
                <a:gd name="connsiteY59" fmla="*/ 133541 h 198316"/>
                <a:gd name="connsiteX60" fmla="*/ 149058 w 180309"/>
                <a:gd name="connsiteY60" fmla="*/ 111347 h 19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80309" h="198316">
                  <a:moveTo>
                    <a:pt x="124960" y="171926"/>
                  </a:moveTo>
                  <a:cubicBezTo>
                    <a:pt x="115339" y="174022"/>
                    <a:pt x="111434" y="174689"/>
                    <a:pt x="105814" y="171926"/>
                  </a:cubicBezTo>
                  <a:cubicBezTo>
                    <a:pt x="100195" y="169164"/>
                    <a:pt x="91146" y="174498"/>
                    <a:pt x="92479" y="178213"/>
                  </a:cubicBezTo>
                  <a:cubicBezTo>
                    <a:pt x="93432" y="180785"/>
                    <a:pt x="97147" y="184023"/>
                    <a:pt x="108862" y="187071"/>
                  </a:cubicBezTo>
                  <a:cubicBezTo>
                    <a:pt x="120578" y="190119"/>
                    <a:pt x="122007" y="198025"/>
                    <a:pt x="126865" y="198311"/>
                  </a:cubicBezTo>
                  <a:cubicBezTo>
                    <a:pt x="131818" y="198501"/>
                    <a:pt x="132199" y="193834"/>
                    <a:pt x="131056" y="187547"/>
                  </a:cubicBezTo>
                  <a:cubicBezTo>
                    <a:pt x="129913" y="181261"/>
                    <a:pt x="136866" y="174022"/>
                    <a:pt x="137628" y="172784"/>
                  </a:cubicBezTo>
                  <a:cubicBezTo>
                    <a:pt x="138295" y="171736"/>
                    <a:pt x="134580" y="169831"/>
                    <a:pt x="124960" y="171926"/>
                  </a:cubicBezTo>
                  <a:close/>
                  <a:moveTo>
                    <a:pt x="34472" y="118872"/>
                  </a:moveTo>
                  <a:cubicBezTo>
                    <a:pt x="29329" y="123349"/>
                    <a:pt x="25042" y="118110"/>
                    <a:pt x="23042" y="121634"/>
                  </a:cubicBezTo>
                  <a:cubicBezTo>
                    <a:pt x="20470" y="126111"/>
                    <a:pt x="30948" y="132874"/>
                    <a:pt x="28852" y="142018"/>
                  </a:cubicBezTo>
                  <a:cubicBezTo>
                    <a:pt x="26757" y="151162"/>
                    <a:pt x="29995" y="162592"/>
                    <a:pt x="35425" y="157258"/>
                  </a:cubicBezTo>
                  <a:cubicBezTo>
                    <a:pt x="40854" y="151924"/>
                    <a:pt x="43425" y="154496"/>
                    <a:pt x="46379" y="150495"/>
                  </a:cubicBezTo>
                  <a:cubicBezTo>
                    <a:pt x="49426" y="146495"/>
                    <a:pt x="46855" y="131826"/>
                    <a:pt x="48950" y="124777"/>
                  </a:cubicBezTo>
                  <a:cubicBezTo>
                    <a:pt x="51046" y="117634"/>
                    <a:pt x="39616" y="114395"/>
                    <a:pt x="34472" y="118872"/>
                  </a:cubicBezTo>
                  <a:close/>
                  <a:moveTo>
                    <a:pt x="149058" y="111347"/>
                  </a:moveTo>
                  <a:cubicBezTo>
                    <a:pt x="142962" y="107633"/>
                    <a:pt x="146962" y="101537"/>
                    <a:pt x="137342" y="102013"/>
                  </a:cubicBezTo>
                  <a:cubicBezTo>
                    <a:pt x="127722" y="102489"/>
                    <a:pt x="116292" y="90583"/>
                    <a:pt x="112768" y="76772"/>
                  </a:cubicBezTo>
                  <a:cubicBezTo>
                    <a:pt x="109243" y="62960"/>
                    <a:pt x="94289" y="62294"/>
                    <a:pt x="90574" y="54102"/>
                  </a:cubicBezTo>
                  <a:cubicBezTo>
                    <a:pt x="86860" y="45910"/>
                    <a:pt x="94099" y="44958"/>
                    <a:pt x="90860" y="38195"/>
                  </a:cubicBezTo>
                  <a:cubicBezTo>
                    <a:pt x="89050" y="34385"/>
                    <a:pt x="93051" y="31052"/>
                    <a:pt x="97813" y="29242"/>
                  </a:cubicBezTo>
                  <a:cubicBezTo>
                    <a:pt x="97432" y="21717"/>
                    <a:pt x="98099" y="13525"/>
                    <a:pt x="98671" y="8287"/>
                  </a:cubicBezTo>
                  <a:cubicBezTo>
                    <a:pt x="94956" y="7906"/>
                    <a:pt x="91717" y="7334"/>
                    <a:pt x="90670" y="6668"/>
                  </a:cubicBezTo>
                  <a:cubicBezTo>
                    <a:pt x="88955" y="5620"/>
                    <a:pt x="88574" y="0"/>
                    <a:pt x="87526" y="0"/>
                  </a:cubicBezTo>
                  <a:cubicBezTo>
                    <a:pt x="86479" y="0"/>
                    <a:pt x="76668" y="0"/>
                    <a:pt x="74858" y="1715"/>
                  </a:cubicBezTo>
                  <a:cubicBezTo>
                    <a:pt x="73144" y="3429"/>
                    <a:pt x="67810" y="6668"/>
                    <a:pt x="65047" y="4858"/>
                  </a:cubicBezTo>
                  <a:cubicBezTo>
                    <a:pt x="64476" y="4477"/>
                    <a:pt x="63809" y="4096"/>
                    <a:pt x="63047" y="3810"/>
                  </a:cubicBezTo>
                  <a:lnTo>
                    <a:pt x="59999" y="6668"/>
                  </a:lnTo>
                  <a:cubicBezTo>
                    <a:pt x="59999" y="6668"/>
                    <a:pt x="59523" y="10382"/>
                    <a:pt x="57618" y="10382"/>
                  </a:cubicBezTo>
                  <a:cubicBezTo>
                    <a:pt x="55713" y="10382"/>
                    <a:pt x="52950" y="8954"/>
                    <a:pt x="52950" y="12287"/>
                  </a:cubicBezTo>
                  <a:cubicBezTo>
                    <a:pt x="52950" y="15526"/>
                    <a:pt x="47807" y="14669"/>
                    <a:pt x="45426" y="14192"/>
                  </a:cubicBezTo>
                  <a:cubicBezTo>
                    <a:pt x="43140" y="13716"/>
                    <a:pt x="39806" y="14669"/>
                    <a:pt x="39806" y="17431"/>
                  </a:cubicBezTo>
                  <a:cubicBezTo>
                    <a:pt x="39806" y="20193"/>
                    <a:pt x="39330" y="26289"/>
                    <a:pt x="35615" y="23050"/>
                  </a:cubicBezTo>
                  <a:cubicBezTo>
                    <a:pt x="31900" y="19812"/>
                    <a:pt x="28090" y="11335"/>
                    <a:pt x="26757" y="12287"/>
                  </a:cubicBezTo>
                  <a:cubicBezTo>
                    <a:pt x="25328" y="13240"/>
                    <a:pt x="22090" y="23527"/>
                    <a:pt x="18851" y="23527"/>
                  </a:cubicBezTo>
                  <a:cubicBezTo>
                    <a:pt x="16851" y="23527"/>
                    <a:pt x="10183" y="24098"/>
                    <a:pt x="5325" y="24479"/>
                  </a:cubicBezTo>
                  <a:cubicBezTo>
                    <a:pt x="4087" y="28480"/>
                    <a:pt x="5421" y="30956"/>
                    <a:pt x="7135" y="31909"/>
                  </a:cubicBezTo>
                  <a:cubicBezTo>
                    <a:pt x="8850" y="32956"/>
                    <a:pt x="6088" y="37148"/>
                    <a:pt x="3992" y="38195"/>
                  </a:cubicBezTo>
                  <a:cubicBezTo>
                    <a:pt x="1897" y="39243"/>
                    <a:pt x="-1628" y="38195"/>
                    <a:pt x="849" y="42005"/>
                  </a:cubicBezTo>
                  <a:cubicBezTo>
                    <a:pt x="3325" y="45815"/>
                    <a:pt x="7897" y="46196"/>
                    <a:pt x="5421" y="50102"/>
                  </a:cubicBezTo>
                  <a:cubicBezTo>
                    <a:pt x="2944" y="53912"/>
                    <a:pt x="5421" y="57436"/>
                    <a:pt x="8945" y="57817"/>
                  </a:cubicBezTo>
                  <a:cubicBezTo>
                    <a:pt x="12469" y="58198"/>
                    <a:pt x="17327" y="57436"/>
                    <a:pt x="16279" y="60293"/>
                  </a:cubicBezTo>
                  <a:cubicBezTo>
                    <a:pt x="15708" y="61913"/>
                    <a:pt x="14755" y="63818"/>
                    <a:pt x="14470" y="65627"/>
                  </a:cubicBezTo>
                  <a:cubicBezTo>
                    <a:pt x="17232" y="64865"/>
                    <a:pt x="19708" y="64675"/>
                    <a:pt x="22090" y="63437"/>
                  </a:cubicBezTo>
                  <a:cubicBezTo>
                    <a:pt x="27043" y="60865"/>
                    <a:pt x="24852" y="56388"/>
                    <a:pt x="33043" y="54102"/>
                  </a:cubicBezTo>
                  <a:cubicBezTo>
                    <a:pt x="41235" y="51721"/>
                    <a:pt x="51998" y="58579"/>
                    <a:pt x="55237" y="63437"/>
                  </a:cubicBezTo>
                  <a:cubicBezTo>
                    <a:pt x="58475" y="68390"/>
                    <a:pt x="59428" y="68866"/>
                    <a:pt x="60190" y="72771"/>
                  </a:cubicBezTo>
                  <a:cubicBezTo>
                    <a:pt x="60856" y="76772"/>
                    <a:pt x="63904" y="84677"/>
                    <a:pt x="75144" y="91916"/>
                  </a:cubicBezTo>
                  <a:cubicBezTo>
                    <a:pt x="86383" y="99155"/>
                    <a:pt x="90860" y="107347"/>
                    <a:pt x="96670" y="110395"/>
                  </a:cubicBezTo>
                  <a:cubicBezTo>
                    <a:pt x="102481" y="113443"/>
                    <a:pt x="108386" y="112776"/>
                    <a:pt x="111910" y="116967"/>
                  </a:cubicBezTo>
                  <a:cubicBezTo>
                    <a:pt x="115435" y="121158"/>
                    <a:pt x="120102" y="123539"/>
                    <a:pt x="125722" y="126111"/>
                  </a:cubicBezTo>
                  <a:cubicBezTo>
                    <a:pt x="131341" y="128683"/>
                    <a:pt x="131532" y="134779"/>
                    <a:pt x="136961" y="135446"/>
                  </a:cubicBezTo>
                  <a:cubicBezTo>
                    <a:pt x="142295" y="136112"/>
                    <a:pt x="138866" y="140779"/>
                    <a:pt x="142105" y="144780"/>
                  </a:cubicBezTo>
                  <a:cubicBezTo>
                    <a:pt x="145343" y="148781"/>
                    <a:pt x="146296" y="157163"/>
                    <a:pt x="142771" y="161830"/>
                  </a:cubicBezTo>
                  <a:cubicBezTo>
                    <a:pt x="139247" y="166497"/>
                    <a:pt x="141152" y="174498"/>
                    <a:pt x="143438" y="174498"/>
                  </a:cubicBezTo>
                  <a:cubicBezTo>
                    <a:pt x="145819" y="174498"/>
                    <a:pt x="150677" y="166116"/>
                    <a:pt x="151344" y="161354"/>
                  </a:cubicBezTo>
                  <a:cubicBezTo>
                    <a:pt x="152011" y="156686"/>
                    <a:pt x="156678" y="156877"/>
                    <a:pt x="160488" y="152019"/>
                  </a:cubicBezTo>
                  <a:cubicBezTo>
                    <a:pt x="164203" y="147066"/>
                    <a:pt x="154868" y="145923"/>
                    <a:pt x="153249" y="139637"/>
                  </a:cubicBezTo>
                  <a:cubicBezTo>
                    <a:pt x="151630" y="133350"/>
                    <a:pt x="160297" y="127730"/>
                    <a:pt x="168394" y="132874"/>
                  </a:cubicBezTo>
                  <a:cubicBezTo>
                    <a:pt x="176585" y="138017"/>
                    <a:pt x="179824" y="141542"/>
                    <a:pt x="180300" y="133541"/>
                  </a:cubicBezTo>
                  <a:cubicBezTo>
                    <a:pt x="180871" y="125635"/>
                    <a:pt x="155154" y="115062"/>
                    <a:pt x="149058" y="11134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72FDCAF-3D95-2ABB-E680-99D62E655ACB}"/>
                </a:ext>
              </a:extLst>
            </p:cNvPr>
            <p:cNvSpPr/>
            <p:nvPr/>
          </p:nvSpPr>
          <p:spPr>
            <a:xfrm>
              <a:off x="6212935" y="2911509"/>
              <a:ext cx="35120" cy="46477"/>
            </a:xfrm>
            <a:custGeom>
              <a:avLst/>
              <a:gdLst>
                <a:gd name="connsiteX0" fmla="*/ 6763 w 19145"/>
                <a:gd name="connsiteY0" fmla="*/ 0 h 25336"/>
                <a:gd name="connsiteX1" fmla="*/ 667 w 19145"/>
                <a:gd name="connsiteY1" fmla="*/ 11716 h 25336"/>
                <a:gd name="connsiteX2" fmla="*/ 0 w 19145"/>
                <a:gd name="connsiteY2" fmla="*/ 16573 h 25336"/>
                <a:gd name="connsiteX3" fmla="*/ 11144 w 19145"/>
                <a:gd name="connsiteY3" fmla="*/ 24860 h 25336"/>
                <a:gd name="connsiteX4" fmla="*/ 12001 w 19145"/>
                <a:gd name="connsiteY4" fmla="*/ 25337 h 25336"/>
                <a:gd name="connsiteX5" fmla="*/ 19145 w 19145"/>
                <a:gd name="connsiteY5" fmla="*/ 14192 h 25336"/>
                <a:gd name="connsiteX6" fmla="*/ 6763 w 19145"/>
                <a:gd name="connsiteY6" fmla="*/ 0 h 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5" h="25336">
                  <a:moveTo>
                    <a:pt x="6763" y="0"/>
                  </a:moveTo>
                  <a:cubicBezTo>
                    <a:pt x="3524" y="4381"/>
                    <a:pt x="381" y="9906"/>
                    <a:pt x="667" y="11716"/>
                  </a:cubicBezTo>
                  <a:cubicBezTo>
                    <a:pt x="857" y="12478"/>
                    <a:pt x="571" y="14288"/>
                    <a:pt x="0" y="16573"/>
                  </a:cubicBezTo>
                  <a:cubicBezTo>
                    <a:pt x="4191" y="19907"/>
                    <a:pt x="8191" y="23336"/>
                    <a:pt x="11144" y="24860"/>
                  </a:cubicBezTo>
                  <a:cubicBezTo>
                    <a:pt x="11430" y="25051"/>
                    <a:pt x="11716" y="25146"/>
                    <a:pt x="12001" y="25337"/>
                  </a:cubicBezTo>
                  <a:cubicBezTo>
                    <a:pt x="12954" y="20098"/>
                    <a:pt x="16478" y="14764"/>
                    <a:pt x="19145" y="14192"/>
                  </a:cubicBezTo>
                  <a:cubicBezTo>
                    <a:pt x="15526" y="9715"/>
                    <a:pt x="10192" y="3429"/>
                    <a:pt x="6763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FA2631F-A56C-B3C7-4AB1-CDBDD06A49C2}"/>
                </a:ext>
              </a:extLst>
            </p:cNvPr>
            <p:cNvSpPr/>
            <p:nvPr/>
          </p:nvSpPr>
          <p:spPr>
            <a:xfrm>
              <a:off x="6221845" y="2808067"/>
              <a:ext cx="116203" cy="145026"/>
            </a:xfrm>
            <a:custGeom>
              <a:avLst/>
              <a:gdLst>
                <a:gd name="connsiteX0" fmla="*/ 57341 w 63345"/>
                <a:gd name="connsiteY0" fmla="*/ 52578 h 79057"/>
                <a:gd name="connsiteX1" fmla="*/ 57341 w 63345"/>
                <a:gd name="connsiteY1" fmla="*/ 41719 h 79057"/>
                <a:gd name="connsiteX2" fmla="*/ 57721 w 63345"/>
                <a:gd name="connsiteY2" fmla="*/ 33338 h 79057"/>
                <a:gd name="connsiteX3" fmla="*/ 40196 w 63345"/>
                <a:gd name="connsiteY3" fmla="*/ 28099 h 79057"/>
                <a:gd name="connsiteX4" fmla="*/ 38100 w 63345"/>
                <a:gd name="connsiteY4" fmla="*/ 18288 h 79057"/>
                <a:gd name="connsiteX5" fmla="*/ 32861 w 63345"/>
                <a:gd name="connsiteY5" fmla="*/ 12668 h 79057"/>
                <a:gd name="connsiteX6" fmla="*/ 27242 w 63345"/>
                <a:gd name="connsiteY6" fmla="*/ 3524 h 79057"/>
                <a:gd name="connsiteX7" fmla="*/ 27718 w 63345"/>
                <a:gd name="connsiteY7" fmla="*/ 2857 h 79057"/>
                <a:gd name="connsiteX8" fmla="*/ 23241 w 63345"/>
                <a:gd name="connsiteY8" fmla="*/ 2096 h 79057"/>
                <a:gd name="connsiteX9" fmla="*/ 16478 w 63345"/>
                <a:gd name="connsiteY9" fmla="*/ 0 h 79057"/>
                <a:gd name="connsiteX10" fmla="*/ 0 w 63345"/>
                <a:gd name="connsiteY10" fmla="*/ 5239 h 79057"/>
                <a:gd name="connsiteX11" fmla="*/ 4096 w 63345"/>
                <a:gd name="connsiteY11" fmla="*/ 14859 h 79057"/>
                <a:gd name="connsiteX12" fmla="*/ 9144 w 63345"/>
                <a:gd name="connsiteY12" fmla="*/ 26194 h 79057"/>
                <a:gd name="connsiteX13" fmla="*/ 7906 w 63345"/>
                <a:gd name="connsiteY13" fmla="*/ 50673 h 79057"/>
                <a:gd name="connsiteX14" fmla="*/ 2000 w 63345"/>
                <a:gd name="connsiteY14" fmla="*/ 56578 h 79057"/>
                <a:gd name="connsiteX15" fmla="*/ 14383 w 63345"/>
                <a:gd name="connsiteY15" fmla="*/ 70771 h 79057"/>
                <a:gd name="connsiteX16" fmla="*/ 14859 w 63345"/>
                <a:gd name="connsiteY16" fmla="*/ 70675 h 79057"/>
                <a:gd name="connsiteX17" fmla="*/ 29528 w 63345"/>
                <a:gd name="connsiteY17" fmla="*/ 79057 h 79057"/>
                <a:gd name="connsiteX18" fmla="*/ 56769 w 63345"/>
                <a:gd name="connsiteY18" fmla="*/ 74104 h 79057"/>
                <a:gd name="connsiteX19" fmla="*/ 57055 w 63345"/>
                <a:gd name="connsiteY19" fmla="*/ 69342 h 79057"/>
                <a:gd name="connsiteX20" fmla="*/ 62294 w 63345"/>
                <a:gd name="connsiteY20" fmla="*/ 63055 h 79057"/>
                <a:gd name="connsiteX21" fmla="*/ 57341 w 63345"/>
                <a:gd name="connsiteY21" fmla="*/ 52578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345" h="79057">
                  <a:moveTo>
                    <a:pt x="57341" y="52578"/>
                  </a:moveTo>
                  <a:cubicBezTo>
                    <a:pt x="53816" y="49435"/>
                    <a:pt x="54197" y="43815"/>
                    <a:pt x="57341" y="41719"/>
                  </a:cubicBezTo>
                  <a:cubicBezTo>
                    <a:pt x="60484" y="39624"/>
                    <a:pt x="57721" y="36767"/>
                    <a:pt x="57721" y="33338"/>
                  </a:cubicBezTo>
                  <a:cubicBezTo>
                    <a:pt x="57721" y="29813"/>
                    <a:pt x="42672" y="28765"/>
                    <a:pt x="40196" y="28099"/>
                  </a:cubicBezTo>
                  <a:cubicBezTo>
                    <a:pt x="37719" y="27432"/>
                    <a:pt x="41910" y="18288"/>
                    <a:pt x="38100" y="18288"/>
                  </a:cubicBezTo>
                  <a:cubicBezTo>
                    <a:pt x="34195" y="18288"/>
                    <a:pt x="32861" y="15526"/>
                    <a:pt x="32861" y="12668"/>
                  </a:cubicBezTo>
                  <a:cubicBezTo>
                    <a:pt x="32861" y="9906"/>
                    <a:pt x="26861" y="5334"/>
                    <a:pt x="27242" y="3524"/>
                  </a:cubicBezTo>
                  <a:cubicBezTo>
                    <a:pt x="27337" y="3238"/>
                    <a:pt x="27432" y="3048"/>
                    <a:pt x="27718" y="2857"/>
                  </a:cubicBezTo>
                  <a:cubicBezTo>
                    <a:pt x="25527" y="2572"/>
                    <a:pt x="23908" y="2286"/>
                    <a:pt x="23241" y="2096"/>
                  </a:cubicBezTo>
                  <a:cubicBezTo>
                    <a:pt x="20669" y="1619"/>
                    <a:pt x="16478" y="0"/>
                    <a:pt x="16478" y="0"/>
                  </a:cubicBezTo>
                  <a:cubicBezTo>
                    <a:pt x="16478" y="0"/>
                    <a:pt x="6763" y="3143"/>
                    <a:pt x="0" y="5239"/>
                  </a:cubicBezTo>
                  <a:cubicBezTo>
                    <a:pt x="476" y="9334"/>
                    <a:pt x="1524" y="13811"/>
                    <a:pt x="4096" y="14859"/>
                  </a:cubicBezTo>
                  <a:cubicBezTo>
                    <a:pt x="9144" y="16764"/>
                    <a:pt x="7239" y="21717"/>
                    <a:pt x="9144" y="26194"/>
                  </a:cubicBezTo>
                  <a:cubicBezTo>
                    <a:pt x="11049" y="30575"/>
                    <a:pt x="10382" y="50673"/>
                    <a:pt x="7906" y="50673"/>
                  </a:cubicBezTo>
                  <a:cubicBezTo>
                    <a:pt x="6858" y="50673"/>
                    <a:pt x="4382" y="53340"/>
                    <a:pt x="2000" y="56578"/>
                  </a:cubicBezTo>
                  <a:cubicBezTo>
                    <a:pt x="5429" y="60007"/>
                    <a:pt x="10763" y="66294"/>
                    <a:pt x="14383" y="70771"/>
                  </a:cubicBezTo>
                  <a:cubicBezTo>
                    <a:pt x="14573" y="70771"/>
                    <a:pt x="14669" y="70675"/>
                    <a:pt x="14859" y="70675"/>
                  </a:cubicBezTo>
                  <a:cubicBezTo>
                    <a:pt x="18002" y="70675"/>
                    <a:pt x="29528" y="79057"/>
                    <a:pt x="29528" y="79057"/>
                  </a:cubicBezTo>
                  <a:cubicBezTo>
                    <a:pt x="29528" y="79057"/>
                    <a:pt x="45815" y="75628"/>
                    <a:pt x="56769" y="74104"/>
                  </a:cubicBezTo>
                  <a:cubicBezTo>
                    <a:pt x="56960" y="72390"/>
                    <a:pt x="57245" y="70485"/>
                    <a:pt x="57055" y="69342"/>
                  </a:cubicBezTo>
                  <a:cubicBezTo>
                    <a:pt x="56674" y="67246"/>
                    <a:pt x="59150" y="63055"/>
                    <a:pt x="62294" y="63055"/>
                  </a:cubicBezTo>
                  <a:cubicBezTo>
                    <a:pt x="65437" y="62675"/>
                    <a:pt x="60865" y="55721"/>
                    <a:pt x="57341" y="5257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343FCFE-D438-EFAA-BF4A-A1E8602EF341}"/>
              </a:ext>
            </a:extLst>
          </p:cNvPr>
          <p:cNvGrpSpPr/>
          <p:nvPr/>
        </p:nvGrpSpPr>
        <p:grpSpPr>
          <a:xfrm>
            <a:off x="7534255" y="3643083"/>
            <a:ext cx="2731901" cy="2416628"/>
            <a:chOff x="5579953" y="840317"/>
            <a:chExt cx="5852808" cy="5177366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3A1B6C3-14DF-3464-8A01-8EBE650155DA}"/>
                </a:ext>
              </a:extLst>
            </p:cNvPr>
            <p:cNvSpPr/>
            <p:nvPr/>
          </p:nvSpPr>
          <p:spPr>
            <a:xfrm>
              <a:off x="6079895" y="2631671"/>
              <a:ext cx="205757" cy="139601"/>
            </a:xfrm>
            <a:custGeom>
              <a:avLst/>
              <a:gdLst>
                <a:gd name="connsiteX0" fmla="*/ 145923 w 146173"/>
                <a:gd name="connsiteY0" fmla="*/ 2687 h 99175"/>
                <a:gd name="connsiteX1" fmla="*/ 124587 w 146173"/>
                <a:gd name="connsiteY1" fmla="*/ 5164 h 99175"/>
                <a:gd name="connsiteX2" fmla="*/ 98774 w 146173"/>
                <a:gd name="connsiteY2" fmla="*/ 115 h 99175"/>
                <a:gd name="connsiteX3" fmla="*/ 58483 w 146173"/>
                <a:gd name="connsiteY3" fmla="*/ 3640 h 99175"/>
                <a:gd name="connsiteX4" fmla="*/ 29146 w 146173"/>
                <a:gd name="connsiteY4" fmla="*/ 6688 h 99175"/>
                <a:gd name="connsiteX5" fmla="*/ 13811 w 146173"/>
                <a:gd name="connsiteY5" fmla="*/ 24023 h 99175"/>
                <a:gd name="connsiteX6" fmla="*/ 0 w 146173"/>
                <a:gd name="connsiteY6" fmla="*/ 30977 h 99175"/>
                <a:gd name="connsiteX7" fmla="*/ 58388 w 146173"/>
                <a:gd name="connsiteY7" fmla="*/ 85364 h 99175"/>
                <a:gd name="connsiteX8" fmla="*/ 74295 w 146173"/>
                <a:gd name="connsiteY8" fmla="*/ 99175 h 99175"/>
                <a:gd name="connsiteX9" fmla="*/ 131159 w 146173"/>
                <a:gd name="connsiteY9" fmla="*/ 49836 h 99175"/>
                <a:gd name="connsiteX10" fmla="*/ 137446 w 146173"/>
                <a:gd name="connsiteY10" fmla="*/ 41835 h 99175"/>
                <a:gd name="connsiteX11" fmla="*/ 133921 w 146173"/>
                <a:gd name="connsiteY11" fmla="*/ 29833 h 99175"/>
                <a:gd name="connsiteX12" fmla="*/ 145923 w 146173"/>
                <a:gd name="connsiteY12" fmla="*/ 2687 h 9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73" h="99175">
                  <a:moveTo>
                    <a:pt x="145923" y="2687"/>
                  </a:moveTo>
                  <a:cubicBezTo>
                    <a:pt x="138684" y="1068"/>
                    <a:pt x="132302" y="4878"/>
                    <a:pt x="124587" y="5164"/>
                  </a:cubicBezTo>
                  <a:cubicBezTo>
                    <a:pt x="114967" y="5545"/>
                    <a:pt x="107918" y="782"/>
                    <a:pt x="98774" y="115"/>
                  </a:cubicBezTo>
                  <a:cubicBezTo>
                    <a:pt x="86392" y="-742"/>
                    <a:pt x="72771" y="3449"/>
                    <a:pt x="58483" y="3640"/>
                  </a:cubicBezTo>
                  <a:cubicBezTo>
                    <a:pt x="50197" y="3735"/>
                    <a:pt x="36385" y="2497"/>
                    <a:pt x="29146" y="6688"/>
                  </a:cubicBezTo>
                  <a:cubicBezTo>
                    <a:pt x="22860" y="10307"/>
                    <a:pt x="19336" y="18975"/>
                    <a:pt x="13811" y="24023"/>
                  </a:cubicBezTo>
                  <a:cubicBezTo>
                    <a:pt x="10858" y="26785"/>
                    <a:pt x="5715" y="28976"/>
                    <a:pt x="0" y="30977"/>
                  </a:cubicBezTo>
                  <a:cubicBezTo>
                    <a:pt x="16764" y="52884"/>
                    <a:pt x="40481" y="68791"/>
                    <a:pt x="58388" y="85364"/>
                  </a:cubicBezTo>
                  <a:cubicBezTo>
                    <a:pt x="62960" y="89650"/>
                    <a:pt x="68390" y="94318"/>
                    <a:pt x="74295" y="99175"/>
                  </a:cubicBezTo>
                  <a:cubicBezTo>
                    <a:pt x="84677" y="72601"/>
                    <a:pt x="115729" y="71934"/>
                    <a:pt x="131159" y="49836"/>
                  </a:cubicBezTo>
                  <a:cubicBezTo>
                    <a:pt x="134779" y="44693"/>
                    <a:pt x="136208" y="48026"/>
                    <a:pt x="137446" y="41835"/>
                  </a:cubicBezTo>
                  <a:cubicBezTo>
                    <a:pt x="137827" y="39835"/>
                    <a:pt x="133350" y="33929"/>
                    <a:pt x="133921" y="29833"/>
                  </a:cubicBezTo>
                  <a:cubicBezTo>
                    <a:pt x="135255" y="18880"/>
                    <a:pt x="148114" y="15260"/>
                    <a:pt x="145923" y="268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C626AE6-CDA7-630A-981A-DF7729B5B985}"/>
                </a:ext>
              </a:extLst>
            </p:cNvPr>
            <p:cNvSpPr/>
            <p:nvPr/>
          </p:nvSpPr>
          <p:spPr>
            <a:xfrm>
              <a:off x="6038064" y="2527961"/>
              <a:ext cx="231367" cy="95827"/>
            </a:xfrm>
            <a:custGeom>
              <a:avLst/>
              <a:gdLst>
                <a:gd name="connsiteX0" fmla="*/ 157448 w 164367"/>
                <a:gd name="connsiteY0" fmla="*/ 37788 h 68077"/>
                <a:gd name="connsiteX1" fmla="*/ 147923 w 164367"/>
                <a:gd name="connsiteY1" fmla="*/ 20452 h 68077"/>
                <a:gd name="connsiteX2" fmla="*/ 100489 w 164367"/>
                <a:gd name="connsiteY2" fmla="*/ 9689 h 68077"/>
                <a:gd name="connsiteX3" fmla="*/ 55436 w 164367"/>
                <a:gd name="connsiteY3" fmla="*/ 355 h 68077"/>
                <a:gd name="connsiteX4" fmla="*/ 10763 w 164367"/>
                <a:gd name="connsiteY4" fmla="*/ 11213 h 68077"/>
                <a:gd name="connsiteX5" fmla="*/ 0 w 164367"/>
                <a:gd name="connsiteY5" fmla="*/ 15118 h 68077"/>
                <a:gd name="connsiteX6" fmla="*/ 4096 w 164367"/>
                <a:gd name="connsiteY6" fmla="*/ 21691 h 68077"/>
                <a:gd name="connsiteX7" fmla="*/ 12097 w 164367"/>
                <a:gd name="connsiteY7" fmla="*/ 68077 h 68077"/>
                <a:gd name="connsiteX8" fmla="*/ 26861 w 164367"/>
                <a:gd name="connsiteY8" fmla="*/ 65315 h 68077"/>
                <a:gd name="connsiteX9" fmla="*/ 66675 w 164367"/>
                <a:gd name="connsiteY9" fmla="*/ 60076 h 68077"/>
                <a:gd name="connsiteX10" fmla="*/ 103537 w 164367"/>
                <a:gd name="connsiteY10" fmla="*/ 52742 h 68077"/>
                <a:gd name="connsiteX11" fmla="*/ 131255 w 164367"/>
                <a:gd name="connsiteY11" fmla="*/ 48075 h 68077"/>
                <a:gd name="connsiteX12" fmla="*/ 157448 w 164367"/>
                <a:gd name="connsiteY12" fmla="*/ 49789 h 68077"/>
                <a:gd name="connsiteX13" fmla="*/ 157448 w 164367"/>
                <a:gd name="connsiteY13" fmla="*/ 37788 h 6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367" h="68077">
                  <a:moveTo>
                    <a:pt x="157448" y="37788"/>
                  </a:moveTo>
                  <a:cubicBezTo>
                    <a:pt x="155829" y="34359"/>
                    <a:pt x="151352" y="24072"/>
                    <a:pt x="147923" y="20452"/>
                  </a:cubicBezTo>
                  <a:cubicBezTo>
                    <a:pt x="139065" y="10737"/>
                    <a:pt x="111538" y="11499"/>
                    <a:pt x="100489" y="9689"/>
                  </a:cubicBezTo>
                  <a:cubicBezTo>
                    <a:pt x="86678" y="7498"/>
                    <a:pt x="72104" y="-1931"/>
                    <a:pt x="55436" y="355"/>
                  </a:cubicBezTo>
                  <a:cubicBezTo>
                    <a:pt x="40577" y="2355"/>
                    <a:pt x="26384" y="8832"/>
                    <a:pt x="10763" y="11213"/>
                  </a:cubicBezTo>
                  <a:cubicBezTo>
                    <a:pt x="6477" y="11880"/>
                    <a:pt x="3048" y="13404"/>
                    <a:pt x="0" y="15118"/>
                  </a:cubicBezTo>
                  <a:cubicBezTo>
                    <a:pt x="1524" y="16928"/>
                    <a:pt x="2858" y="19024"/>
                    <a:pt x="4096" y="21691"/>
                  </a:cubicBezTo>
                  <a:cubicBezTo>
                    <a:pt x="10573" y="35788"/>
                    <a:pt x="8858" y="52742"/>
                    <a:pt x="12097" y="68077"/>
                  </a:cubicBezTo>
                  <a:cubicBezTo>
                    <a:pt x="17621" y="66934"/>
                    <a:pt x="22670" y="65791"/>
                    <a:pt x="26861" y="65315"/>
                  </a:cubicBezTo>
                  <a:cubicBezTo>
                    <a:pt x="40577" y="63505"/>
                    <a:pt x="53435" y="64458"/>
                    <a:pt x="66675" y="60076"/>
                  </a:cubicBezTo>
                  <a:cubicBezTo>
                    <a:pt x="80486" y="55504"/>
                    <a:pt x="87821" y="52933"/>
                    <a:pt x="103537" y="52742"/>
                  </a:cubicBezTo>
                  <a:cubicBezTo>
                    <a:pt x="114205" y="52647"/>
                    <a:pt x="121253" y="49027"/>
                    <a:pt x="131255" y="48075"/>
                  </a:cubicBezTo>
                  <a:cubicBezTo>
                    <a:pt x="138970" y="47313"/>
                    <a:pt x="150305" y="52837"/>
                    <a:pt x="157448" y="49789"/>
                  </a:cubicBezTo>
                  <a:cubicBezTo>
                    <a:pt x="171641" y="43598"/>
                    <a:pt x="160020" y="43503"/>
                    <a:pt x="157448" y="3778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985A8E5-09D5-3D42-4AA8-CE593916B973}"/>
                </a:ext>
              </a:extLst>
            </p:cNvPr>
            <p:cNvSpPr/>
            <p:nvPr/>
          </p:nvSpPr>
          <p:spPr>
            <a:xfrm>
              <a:off x="6381030" y="933257"/>
              <a:ext cx="786069" cy="595221"/>
            </a:xfrm>
            <a:custGeom>
              <a:avLst/>
              <a:gdLst>
                <a:gd name="connsiteX0" fmla="*/ 536734 w 558436"/>
                <a:gd name="connsiteY0" fmla="*/ 30836 h 422855"/>
                <a:gd name="connsiteX1" fmla="*/ 466439 w 558436"/>
                <a:gd name="connsiteY1" fmla="*/ 31788 h 422855"/>
                <a:gd name="connsiteX2" fmla="*/ 393478 w 558436"/>
                <a:gd name="connsiteY2" fmla="*/ 27502 h 422855"/>
                <a:gd name="connsiteX3" fmla="*/ 332804 w 558436"/>
                <a:gd name="connsiteY3" fmla="*/ 927 h 422855"/>
                <a:gd name="connsiteX4" fmla="*/ 289655 w 558436"/>
                <a:gd name="connsiteY4" fmla="*/ 30740 h 422855"/>
                <a:gd name="connsiteX5" fmla="*/ 266033 w 558436"/>
                <a:gd name="connsiteY5" fmla="*/ 103797 h 422855"/>
                <a:gd name="connsiteX6" fmla="*/ 218313 w 558436"/>
                <a:gd name="connsiteY6" fmla="*/ 142373 h 422855"/>
                <a:gd name="connsiteX7" fmla="*/ 122682 w 558436"/>
                <a:gd name="connsiteY7" fmla="*/ 240576 h 422855"/>
                <a:gd name="connsiteX8" fmla="*/ 85535 w 558436"/>
                <a:gd name="connsiteY8" fmla="*/ 373355 h 422855"/>
                <a:gd name="connsiteX9" fmla="*/ 0 w 558436"/>
                <a:gd name="connsiteY9" fmla="*/ 416027 h 422855"/>
                <a:gd name="connsiteX10" fmla="*/ 170879 w 558436"/>
                <a:gd name="connsiteY10" fmla="*/ 411074 h 422855"/>
                <a:gd name="connsiteX11" fmla="*/ 192119 w 558436"/>
                <a:gd name="connsiteY11" fmla="*/ 368592 h 422855"/>
                <a:gd name="connsiteX12" fmla="*/ 220027 w 558436"/>
                <a:gd name="connsiteY12" fmla="*/ 359543 h 422855"/>
                <a:gd name="connsiteX13" fmla="*/ 239077 w 558436"/>
                <a:gd name="connsiteY13" fmla="*/ 344208 h 422855"/>
                <a:gd name="connsiteX14" fmla="*/ 354711 w 558436"/>
                <a:gd name="connsiteY14" fmla="*/ 316300 h 422855"/>
                <a:gd name="connsiteX15" fmla="*/ 416147 w 558436"/>
                <a:gd name="connsiteY15" fmla="*/ 276485 h 422855"/>
                <a:gd name="connsiteX16" fmla="*/ 441579 w 558436"/>
                <a:gd name="connsiteY16" fmla="*/ 229622 h 422855"/>
                <a:gd name="connsiteX17" fmla="*/ 471583 w 558436"/>
                <a:gd name="connsiteY17" fmla="*/ 218002 h 422855"/>
                <a:gd name="connsiteX18" fmla="*/ 503111 w 558436"/>
                <a:gd name="connsiteY18" fmla="*/ 197047 h 422855"/>
                <a:gd name="connsiteX19" fmla="*/ 558070 w 558436"/>
                <a:gd name="connsiteY19" fmla="*/ 202095 h 422855"/>
                <a:gd name="connsiteX20" fmla="*/ 531495 w 558436"/>
                <a:gd name="connsiteY20" fmla="*/ 143897 h 422855"/>
                <a:gd name="connsiteX21" fmla="*/ 522256 w 558436"/>
                <a:gd name="connsiteY21" fmla="*/ 83318 h 422855"/>
                <a:gd name="connsiteX22" fmla="*/ 536734 w 558436"/>
                <a:gd name="connsiteY22" fmla="*/ 30836 h 42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8436" h="422855">
                  <a:moveTo>
                    <a:pt x="536734" y="30836"/>
                  </a:moveTo>
                  <a:cubicBezTo>
                    <a:pt x="513779" y="33503"/>
                    <a:pt x="490252" y="34074"/>
                    <a:pt x="466439" y="31788"/>
                  </a:cubicBezTo>
                  <a:cubicBezTo>
                    <a:pt x="445675" y="29883"/>
                    <a:pt x="412623" y="33598"/>
                    <a:pt x="393478" y="27502"/>
                  </a:cubicBezTo>
                  <a:cubicBezTo>
                    <a:pt x="366808" y="18929"/>
                    <a:pt x="370427" y="-4978"/>
                    <a:pt x="332804" y="927"/>
                  </a:cubicBezTo>
                  <a:cubicBezTo>
                    <a:pt x="309563" y="4547"/>
                    <a:pt x="301657" y="12357"/>
                    <a:pt x="289655" y="30740"/>
                  </a:cubicBezTo>
                  <a:cubicBezTo>
                    <a:pt x="275844" y="51981"/>
                    <a:pt x="280797" y="81985"/>
                    <a:pt x="266033" y="103797"/>
                  </a:cubicBezTo>
                  <a:cubicBezTo>
                    <a:pt x="253556" y="122276"/>
                    <a:pt x="235934" y="129610"/>
                    <a:pt x="218313" y="142373"/>
                  </a:cubicBezTo>
                  <a:cubicBezTo>
                    <a:pt x="179356" y="170758"/>
                    <a:pt x="143256" y="192094"/>
                    <a:pt x="122682" y="240576"/>
                  </a:cubicBezTo>
                  <a:cubicBezTo>
                    <a:pt x="104775" y="282677"/>
                    <a:pt x="116586" y="337160"/>
                    <a:pt x="85535" y="373355"/>
                  </a:cubicBezTo>
                  <a:cubicBezTo>
                    <a:pt x="65342" y="396881"/>
                    <a:pt x="32004" y="404692"/>
                    <a:pt x="0" y="416027"/>
                  </a:cubicBezTo>
                  <a:cubicBezTo>
                    <a:pt x="53721" y="427933"/>
                    <a:pt x="151067" y="422980"/>
                    <a:pt x="170879" y="411074"/>
                  </a:cubicBezTo>
                  <a:cubicBezTo>
                    <a:pt x="192596" y="397929"/>
                    <a:pt x="179737" y="382308"/>
                    <a:pt x="192119" y="368592"/>
                  </a:cubicBezTo>
                  <a:cubicBezTo>
                    <a:pt x="199644" y="360305"/>
                    <a:pt x="210788" y="364401"/>
                    <a:pt x="220027" y="359543"/>
                  </a:cubicBezTo>
                  <a:cubicBezTo>
                    <a:pt x="225647" y="356591"/>
                    <a:pt x="233839" y="346208"/>
                    <a:pt x="239077" y="344208"/>
                  </a:cubicBezTo>
                  <a:cubicBezTo>
                    <a:pt x="279083" y="328778"/>
                    <a:pt x="309753" y="317633"/>
                    <a:pt x="354711" y="316300"/>
                  </a:cubicBezTo>
                  <a:cubicBezTo>
                    <a:pt x="368903" y="282200"/>
                    <a:pt x="398907" y="299441"/>
                    <a:pt x="416147" y="276485"/>
                  </a:cubicBezTo>
                  <a:cubicBezTo>
                    <a:pt x="436721" y="249149"/>
                    <a:pt x="410146" y="245243"/>
                    <a:pt x="441579" y="229622"/>
                  </a:cubicBezTo>
                  <a:cubicBezTo>
                    <a:pt x="452057" y="224384"/>
                    <a:pt x="462058" y="223145"/>
                    <a:pt x="471583" y="218002"/>
                  </a:cubicBezTo>
                  <a:cubicBezTo>
                    <a:pt x="482441" y="212096"/>
                    <a:pt x="488823" y="201428"/>
                    <a:pt x="503111" y="197047"/>
                  </a:cubicBezTo>
                  <a:cubicBezTo>
                    <a:pt x="525780" y="190094"/>
                    <a:pt x="536829" y="202762"/>
                    <a:pt x="558070" y="202095"/>
                  </a:cubicBezTo>
                  <a:cubicBezTo>
                    <a:pt x="561594" y="186188"/>
                    <a:pt x="538734" y="160471"/>
                    <a:pt x="531495" y="143897"/>
                  </a:cubicBezTo>
                  <a:cubicBezTo>
                    <a:pt x="520446" y="118561"/>
                    <a:pt x="512445" y="110179"/>
                    <a:pt x="522256" y="83318"/>
                  </a:cubicBezTo>
                  <a:cubicBezTo>
                    <a:pt x="528923" y="64459"/>
                    <a:pt x="534924" y="47409"/>
                    <a:pt x="536734" y="308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6A98C23-C051-E80F-0166-F40EBB31DC8D}"/>
                </a:ext>
              </a:extLst>
            </p:cNvPr>
            <p:cNvSpPr/>
            <p:nvPr/>
          </p:nvSpPr>
          <p:spPr>
            <a:xfrm>
              <a:off x="6320428" y="2816150"/>
              <a:ext cx="176387" cy="246067"/>
            </a:xfrm>
            <a:custGeom>
              <a:avLst/>
              <a:gdLst>
                <a:gd name="connsiteX0" fmla="*/ 113062 w 125308"/>
                <a:gd name="connsiteY0" fmla="*/ 118518 h 174810"/>
                <a:gd name="connsiteX1" fmla="*/ 122682 w 125308"/>
                <a:gd name="connsiteY1" fmla="*/ 95468 h 174810"/>
                <a:gd name="connsiteX2" fmla="*/ 124301 w 125308"/>
                <a:gd name="connsiteY2" fmla="*/ 55463 h 174810"/>
                <a:gd name="connsiteX3" fmla="*/ 108395 w 125308"/>
                <a:gd name="connsiteY3" fmla="*/ 35841 h 174810"/>
                <a:gd name="connsiteX4" fmla="*/ 103918 w 125308"/>
                <a:gd name="connsiteY4" fmla="*/ 17077 h 174810"/>
                <a:gd name="connsiteX5" fmla="*/ 71819 w 125308"/>
                <a:gd name="connsiteY5" fmla="*/ 27 h 174810"/>
                <a:gd name="connsiteX6" fmla="*/ 47339 w 125308"/>
                <a:gd name="connsiteY6" fmla="*/ 16791 h 174810"/>
                <a:gd name="connsiteX7" fmla="*/ 20860 w 125308"/>
                <a:gd name="connsiteY7" fmla="*/ 32698 h 174810"/>
                <a:gd name="connsiteX8" fmla="*/ 7429 w 125308"/>
                <a:gd name="connsiteY8" fmla="*/ 73465 h 174810"/>
                <a:gd name="connsiteX9" fmla="*/ 0 w 125308"/>
                <a:gd name="connsiteY9" fmla="*/ 87371 h 174810"/>
                <a:gd name="connsiteX10" fmla="*/ 7239 w 125308"/>
                <a:gd name="connsiteY10" fmla="*/ 96896 h 174810"/>
                <a:gd name="connsiteX11" fmla="*/ 39624 w 125308"/>
                <a:gd name="connsiteY11" fmla="*/ 151665 h 174810"/>
                <a:gd name="connsiteX12" fmla="*/ 74295 w 125308"/>
                <a:gd name="connsiteY12" fmla="*/ 174811 h 174810"/>
                <a:gd name="connsiteX13" fmla="*/ 86201 w 125308"/>
                <a:gd name="connsiteY13" fmla="*/ 156047 h 174810"/>
                <a:gd name="connsiteX14" fmla="*/ 113062 w 125308"/>
                <a:gd name="connsiteY14" fmla="*/ 118518 h 1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308" h="174810">
                  <a:moveTo>
                    <a:pt x="113062" y="118518"/>
                  </a:moveTo>
                  <a:cubicBezTo>
                    <a:pt x="123444" y="108803"/>
                    <a:pt x="122872" y="107945"/>
                    <a:pt x="122682" y="95468"/>
                  </a:cubicBezTo>
                  <a:cubicBezTo>
                    <a:pt x="122491" y="84609"/>
                    <a:pt x="127349" y="65464"/>
                    <a:pt x="124301" y="55463"/>
                  </a:cubicBezTo>
                  <a:cubicBezTo>
                    <a:pt x="121539" y="46319"/>
                    <a:pt x="112586" y="43652"/>
                    <a:pt x="108395" y="35841"/>
                  </a:cubicBezTo>
                  <a:cubicBezTo>
                    <a:pt x="105251" y="30031"/>
                    <a:pt x="107632" y="23363"/>
                    <a:pt x="103918" y="17077"/>
                  </a:cubicBezTo>
                  <a:cubicBezTo>
                    <a:pt x="98679" y="8028"/>
                    <a:pt x="81915" y="-544"/>
                    <a:pt x="71819" y="27"/>
                  </a:cubicBezTo>
                  <a:cubicBezTo>
                    <a:pt x="60198" y="694"/>
                    <a:pt x="55435" y="10505"/>
                    <a:pt x="47339" y="16791"/>
                  </a:cubicBezTo>
                  <a:cubicBezTo>
                    <a:pt x="39243" y="23078"/>
                    <a:pt x="28575" y="25745"/>
                    <a:pt x="20860" y="32698"/>
                  </a:cubicBezTo>
                  <a:cubicBezTo>
                    <a:pt x="7334" y="44795"/>
                    <a:pt x="10001" y="57558"/>
                    <a:pt x="7429" y="73465"/>
                  </a:cubicBezTo>
                  <a:cubicBezTo>
                    <a:pt x="6477" y="79466"/>
                    <a:pt x="3715" y="83847"/>
                    <a:pt x="0" y="87371"/>
                  </a:cubicBezTo>
                  <a:cubicBezTo>
                    <a:pt x="3239" y="91086"/>
                    <a:pt x="6096" y="94706"/>
                    <a:pt x="7239" y="96896"/>
                  </a:cubicBezTo>
                  <a:cubicBezTo>
                    <a:pt x="15430" y="112803"/>
                    <a:pt x="27718" y="137854"/>
                    <a:pt x="39624" y="151665"/>
                  </a:cubicBezTo>
                  <a:cubicBezTo>
                    <a:pt x="43053" y="155666"/>
                    <a:pt x="60389" y="166334"/>
                    <a:pt x="74295" y="174811"/>
                  </a:cubicBezTo>
                  <a:cubicBezTo>
                    <a:pt x="79057" y="170048"/>
                    <a:pt x="83058" y="163952"/>
                    <a:pt x="86201" y="156047"/>
                  </a:cubicBezTo>
                  <a:cubicBezTo>
                    <a:pt x="93440" y="137378"/>
                    <a:pt x="98870" y="131948"/>
                    <a:pt x="113062" y="1185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F8765BD-3C86-C0EE-4B11-9EE502D8E56D}"/>
                </a:ext>
              </a:extLst>
            </p:cNvPr>
            <p:cNvSpPr/>
            <p:nvPr/>
          </p:nvSpPr>
          <p:spPr>
            <a:xfrm>
              <a:off x="6045006" y="1507067"/>
              <a:ext cx="577322" cy="531829"/>
            </a:xfrm>
            <a:custGeom>
              <a:avLst/>
              <a:gdLst>
                <a:gd name="connsiteX0" fmla="*/ 238622 w 410139"/>
                <a:gd name="connsiteY0" fmla="*/ 8382 h 377820"/>
                <a:gd name="connsiteX1" fmla="*/ 263387 w 410139"/>
                <a:gd name="connsiteY1" fmla="*/ 0 h 377820"/>
                <a:gd name="connsiteX2" fmla="*/ 208809 w 410139"/>
                <a:gd name="connsiteY2" fmla="*/ 21050 h 377820"/>
                <a:gd name="connsiteX3" fmla="*/ 124798 w 410139"/>
                <a:gd name="connsiteY3" fmla="*/ 132017 h 377820"/>
                <a:gd name="connsiteX4" fmla="*/ 111082 w 410139"/>
                <a:gd name="connsiteY4" fmla="*/ 182880 h 377820"/>
                <a:gd name="connsiteX5" fmla="*/ 55266 w 410139"/>
                <a:gd name="connsiteY5" fmla="*/ 234601 h 377820"/>
                <a:gd name="connsiteX6" fmla="*/ 211 w 410139"/>
                <a:gd name="connsiteY6" fmla="*/ 362807 h 377820"/>
                <a:gd name="connsiteX7" fmla="*/ 43931 w 410139"/>
                <a:gd name="connsiteY7" fmla="*/ 376809 h 377820"/>
                <a:gd name="connsiteX8" fmla="*/ 108510 w 410139"/>
                <a:gd name="connsiteY8" fmla="*/ 358045 h 377820"/>
                <a:gd name="connsiteX9" fmla="*/ 193473 w 410139"/>
                <a:gd name="connsiteY9" fmla="*/ 339090 h 377820"/>
                <a:gd name="connsiteX10" fmla="*/ 178329 w 410139"/>
                <a:gd name="connsiteY10" fmla="*/ 293370 h 377820"/>
                <a:gd name="connsiteX11" fmla="*/ 208904 w 410139"/>
                <a:gd name="connsiteY11" fmla="*/ 278797 h 377820"/>
                <a:gd name="connsiteX12" fmla="*/ 221858 w 410139"/>
                <a:gd name="connsiteY12" fmla="*/ 244792 h 377820"/>
                <a:gd name="connsiteX13" fmla="*/ 240241 w 410139"/>
                <a:gd name="connsiteY13" fmla="*/ 204216 h 377820"/>
                <a:gd name="connsiteX14" fmla="*/ 233383 w 410139"/>
                <a:gd name="connsiteY14" fmla="*/ 149447 h 377820"/>
                <a:gd name="connsiteX15" fmla="*/ 313869 w 410139"/>
                <a:gd name="connsiteY15" fmla="*/ 118015 h 377820"/>
                <a:gd name="connsiteX16" fmla="*/ 402928 w 410139"/>
                <a:gd name="connsiteY16" fmla="*/ 114491 h 377820"/>
                <a:gd name="connsiteX17" fmla="*/ 404452 w 410139"/>
                <a:gd name="connsiteY17" fmla="*/ 5715 h 377820"/>
                <a:gd name="connsiteX18" fmla="*/ 238622 w 410139"/>
                <a:gd name="connsiteY18" fmla="*/ 8382 h 37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0139" h="377820">
                  <a:moveTo>
                    <a:pt x="238622" y="8382"/>
                  </a:moveTo>
                  <a:cubicBezTo>
                    <a:pt x="246909" y="5429"/>
                    <a:pt x="255195" y="2762"/>
                    <a:pt x="263387" y="0"/>
                  </a:cubicBezTo>
                  <a:cubicBezTo>
                    <a:pt x="245099" y="6191"/>
                    <a:pt x="225954" y="12001"/>
                    <a:pt x="208809" y="21050"/>
                  </a:cubicBezTo>
                  <a:cubicBezTo>
                    <a:pt x="171661" y="40672"/>
                    <a:pt x="145277" y="95345"/>
                    <a:pt x="124798" y="132017"/>
                  </a:cubicBezTo>
                  <a:cubicBezTo>
                    <a:pt x="118035" y="144209"/>
                    <a:pt x="118702" y="167259"/>
                    <a:pt x="111082" y="182880"/>
                  </a:cubicBezTo>
                  <a:cubicBezTo>
                    <a:pt x="101271" y="203073"/>
                    <a:pt x="70982" y="217742"/>
                    <a:pt x="55266" y="234601"/>
                  </a:cubicBezTo>
                  <a:cubicBezTo>
                    <a:pt x="15546" y="276892"/>
                    <a:pt x="-2170" y="305371"/>
                    <a:pt x="211" y="362807"/>
                  </a:cubicBezTo>
                  <a:cubicBezTo>
                    <a:pt x="14499" y="367189"/>
                    <a:pt x="27072" y="373571"/>
                    <a:pt x="43931" y="376809"/>
                  </a:cubicBezTo>
                  <a:cubicBezTo>
                    <a:pt x="70315" y="381857"/>
                    <a:pt x="86127" y="366808"/>
                    <a:pt x="108510" y="358045"/>
                  </a:cubicBezTo>
                  <a:cubicBezTo>
                    <a:pt x="135466" y="347472"/>
                    <a:pt x="166422" y="343567"/>
                    <a:pt x="193473" y="339090"/>
                  </a:cubicBezTo>
                  <a:cubicBezTo>
                    <a:pt x="192616" y="326041"/>
                    <a:pt x="173090" y="306324"/>
                    <a:pt x="178329" y="293370"/>
                  </a:cubicBezTo>
                  <a:cubicBezTo>
                    <a:pt x="183853" y="279654"/>
                    <a:pt x="199950" y="287369"/>
                    <a:pt x="208904" y="278797"/>
                  </a:cubicBezTo>
                  <a:cubicBezTo>
                    <a:pt x="219191" y="268986"/>
                    <a:pt x="217095" y="257651"/>
                    <a:pt x="221858" y="244792"/>
                  </a:cubicBezTo>
                  <a:cubicBezTo>
                    <a:pt x="226716" y="231553"/>
                    <a:pt x="237574" y="216979"/>
                    <a:pt x="240241" y="204216"/>
                  </a:cubicBezTo>
                  <a:cubicBezTo>
                    <a:pt x="244146" y="185356"/>
                    <a:pt x="232240" y="169164"/>
                    <a:pt x="233383" y="149447"/>
                  </a:cubicBezTo>
                  <a:cubicBezTo>
                    <a:pt x="235669" y="107918"/>
                    <a:pt x="277293" y="121539"/>
                    <a:pt x="313869" y="118015"/>
                  </a:cubicBezTo>
                  <a:cubicBezTo>
                    <a:pt x="344540" y="115062"/>
                    <a:pt x="373401" y="112204"/>
                    <a:pt x="402928" y="114491"/>
                  </a:cubicBezTo>
                  <a:cubicBezTo>
                    <a:pt x="413977" y="78391"/>
                    <a:pt x="410548" y="39529"/>
                    <a:pt x="404452" y="5715"/>
                  </a:cubicBezTo>
                  <a:cubicBezTo>
                    <a:pt x="376734" y="15907"/>
                    <a:pt x="288723" y="19431"/>
                    <a:pt x="238622" y="838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5EA0015-54F7-DAF0-2953-7537911652B2}"/>
                </a:ext>
              </a:extLst>
            </p:cNvPr>
            <p:cNvSpPr/>
            <p:nvPr/>
          </p:nvSpPr>
          <p:spPr>
            <a:xfrm>
              <a:off x="6045303" y="1537503"/>
              <a:ext cx="839452" cy="948455"/>
            </a:xfrm>
            <a:custGeom>
              <a:avLst/>
              <a:gdLst>
                <a:gd name="connsiteX0" fmla="*/ 551307 w 596360"/>
                <a:gd name="connsiteY0" fmla="*/ 114109 h 673798"/>
                <a:gd name="connsiteX1" fmla="*/ 513874 w 596360"/>
                <a:gd name="connsiteY1" fmla="*/ 77724 h 673798"/>
                <a:gd name="connsiteX2" fmla="*/ 478917 w 596360"/>
                <a:gd name="connsiteY2" fmla="*/ 78105 h 673798"/>
                <a:gd name="connsiteX3" fmla="*/ 461486 w 596360"/>
                <a:gd name="connsiteY3" fmla="*/ 56388 h 673798"/>
                <a:gd name="connsiteX4" fmla="*/ 424910 w 596360"/>
                <a:gd name="connsiteY4" fmla="*/ 31337 h 673798"/>
                <a:gd name="connsiteX5" fmla="*/ 406813 w 596360"/>
                <a:gd name="connsiteY5" fmla="*/ 0 h 673798"/>
                <a:gd name="connsiteX6" fmla="*/ 402717 w 596360"/>
                <a:gd name="connsiteY6" fmla="*/ 92869 h 673798"/>
                <a:gd name="connsiteX7" fmla="*/ 313658 w 596360"/>
                <a:gd name="connsiteY7" fmla="*/ 96393 h 673798"/>
                <a:gd name="connsiteX8" fmla="*/ 233172 w 596360"/>
                <a:gd name="connsiteY8" fmla="*/ 127826 h 673798"/>
                <a:gd name="connsiteX9" fmla="*/ 240030 w 596360"/>
                <a:gd name="connsiteY9" fmla="*/ 182594 h 673798"/>
                <a:gd name="connsiteX10" fmla="*/ 221647 w 596360"/>
                <a:gd name="connsiteY10" fmla="*/ 223171 h 673798"/>
                <a:gd name="connsiteX11" fmla="*/ 208693 w 596360"/>
                <a:gd name="connsiteY11" fmla="*/ 257175 h 673798"/>
                <a:gd name="connsiteX12" fmla="*/ 178118 w 596360"/>
                <a:gd name="connsiteY12" fmla="*/ 271748 h 673798"/>
                <a:gd name="connsiteX13" fmla="*/ 193262 w 596360"/>
                <a:gd name="connsiteY13" fmla="*/ 317468 h 673798"/>
                <a:gd name="connsiteX14" fmla="*/ 108299 w 596360"/>
                <a:gd name="connsiteY14" fmla="*/ 336423 h 673798"/>
                <a:gd name="connsiteX15" fmla="*/ 43720 w 596360"/>
                <a:gd name="connsiteY15" fmla="*/ 355187 h 673798"/>
                <a:gd name="connsiteX16" fmla="*/ 0 w 596360"/>
                <a:gd name="connsiteY16" fmla="*/ 341185 h 673798"/>
                <a:gd name="connsiteX17" fmla="*/ 0 w 596360"/>
                <a:gd name="connsiteY17" fmla="*/ 342138 h 673798"/>
                <a:gd name="connsiteX18" fmla="*/ 27813 w 596360"/>
                <a:gd name="connsiteY18" fmla="*/ 470440 h 673798"/>
                <a:gd name="connsiteX19" fmla="*/ 27623 w 596360"/>
                <a:gd name="connsiteY19" fmla="*/ 589121 h 673798"/>
                <a:gd name="connsiteX20" fmla="*/ 30290 w 596360"/>
                <a:gd name="connsiteY20" fmla="*/ 588931 h 673798"/>
                <a:gd name="connsiteX21" fmla="*/ 76867 w 596360"/>
                <a:gd name="connsiteY21" fmla="*/ 567881 h 673798"/>
                <a:gd name="connsiteX22" fmla="*/ 157544 w 596360"/>
                <a:gd name="connsiteY22" fmla="*/ 594932 h 673798"/>
                <a:gd name="connsiteX23" fmla="*/ 267843 w 596360"/>
                <a:gd name="connsiteY23" fmla="*/ 673799 h 673798"/>
                <a:gd name="connsiteX24" fmla="*/ 326041 w 596360"/>
                <a:gd name="connsiteY24" fmla="*/ 644271 h 673798"/>
                <a:gd name="connsiteX25" fmla="*/ 375094 w 596360"/>
                <a:gd name="connsiteY25" fmla="*/ 628555 h 673798"/>
                <a:gd name="connsiteX26" fmla="*/ 435959 w 596360"/>
                <a:gd name="connsiteY26" fmla="*/ 625697 h 673798"/>
                <a:gd name="connsiteX27" fmla="*/ 495110 w 596360"/>
                <a:gd name="connsiteY27" fmla="*/ 628269 h 673798"/>
                <a:gd name="connsiteX28" fmla="*/ 516827 w 596360"/>
                <a:gd name="connsiteY28" fmla="*/ 617030 h 673798"/>
                <a:gd name="connsiteX29" fmla="*/ 541496 w 596360"/>
                <a:gd name="connsiteY29" fmla="*/ 625793 h 673798"/>
                <a:gd name="connsiteX30" fmla="*/ 563404 w 596360"/>
                <a:gd name="connsiteY30" fmla="*/ 576548 h 673798"/>
                <a:gd name="connsiteX31" fmla="*/ 572548 w 596360"/>
                <a:gd name="connsiteY31" fmla="*/ 558165 h 673798"/>
                <a:gd name="connsiteX32" fmla="*/ 557498 w 596360"/>
                <a:gd name="connsiteY32" fmla="*/ 533210 h 673798"/>
                <a:gd name="connsiteX33" fmla="*/ 563118 w 596360"/>
                <a:gd name="connsiteY33" fmla="*/ 489490 h 673798"/>
                <a:gd name="connsiteX34" fmla="*/ 544449 w 596360"/>
                <a:gd name="connsiteY34" fmla="*/ 437960 h 673798"/>
                <a:gd name="connsiteX35" fmla="*/ 523399 w 596360"/>
                <a:gd name="connsiteY35" fmla="*/ 379571 h 673798"/>
                <a:gd name="connsiteX36" fmla="*/ 537496 w 596360"/>
                <a:gd name="connsiteY36" fmla="*/ 324612 h 673798"/>
                <a:gd name="connsiteX37" fmla="*/ 522732 w 596360"/>
                <a:gd name="connsiteY37" fmla="*/ 275463 h 673798"/>
                <a:gd name="connsiteX38" fmla="*/ 523589 w 596360"/>
                <a:gd name="connsiteY38" fmla="*/ 176498 h 673798"/>
                <a:gd name="connsiteX39" fmla="*/ 588074 w 596360"/>
                <a:gd name="connsiteY39" fmla="*/ 146209 h 673798"/>
                <a:gd name="connsiteX40" fmla="*/ 596360 w 596360"/>
                <a:gd name="connsiteY40" fmla="*/ 141827 h 673798"/>
                <a:gd name="connsiteX41" fmla="*/ 551307 w 596360"/>
                <a:gd name="connsiteY41" fmla="*/ 114109 h 6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6360" h="673798">
                  <a:moveTo>
                    <a:pt x="551307" y="114109"/>
                  </a:moveTo>
                  <a:cubicBezTo>
                    <a:pt x="538163" y="106013"/>
                    <a:pt x="529685" y="83439"/>
                    <a:pt x="513874" y="77724"/>
                  </a:cubicBezTo>
                  <a:cubicBezTo>
                    <a:pt x="503777" y="74104"/>
                    <a:pt x="488918" y="82201"/>
                    <a:pt x="478917" y="78105"/>
                  </a:cubicBezTo>
                  <a:cubicBezTo>
                    <a:pt x="459962" y="70295"/>
                    <a:pt x="471392" y="68390"/>
                    <a:pt x="461486" y="56388"/>
                  </a:cubicBezTo>
                  <a:cubicBezTo>
                    <a:pt x="449771" y="42196"/>
                    <a:pt x="449294" y="32385"/>
                    <a:pt x="424910" y="31337"/>
                  </a:cubicBezTo>
                  <a:cubicBezTo>
                    <a:pt x="430530" y="18193"/>
                    <a:pt x="421672" y="8001"/>
                    <a:pt x="406813" y="0"/>
                  </a:cubicBezTo>
                  <a:cubicBezTo>
                    <a:pt x="411099" y="29813"/>
                    <a:pt x="412147" y="62294"/>
                    <a:pt x="402717" y="92869"/>
                  </a:cubicBezTo>
                  <a:cubicBezTo>
                    <a:pt x="373190" y="90583"/>
                    <a:pt x="344234" y="93440"/>
                    <a:pt x="313658" y="96393"/>
                  </a:cubicBezTo>
                  <a:cubicBezTo>
                    <a:pt x="277082" y="99917"/>
                    <a:pt x="235363" y="86392"/>
                    <a:pt x="233172" y="127826"/>
                  </a:cubicBezTo>
                  <a:cubicBezTo>
                    <a:pt x="232124" y="147542"/>
                    <a:pt x="243935" y="163735"/>
                    <a:pt x="240030" y="182594"/>
                  </a:cubicBezTo>
                  <a:cubicBezTo>
                    <a:pt x="237363" y="195453"/>
                    <a:pt x="226600" y="209931"/>
                    <a:pt x="221647" y="223171"/>
                  </a:cubicBezTo>
                  <a:cubicBezTo>
                    <a:pt x="216884" y="236030"/>
                    <a:pt x="218980" y="247364"/>
                    <a:pt x="208693" y="257175"/>
                  </a:cubicBezTo>
                  <a:cubicBezTo>
                    <a:pt x="199739" y="265747"/>
                    <a:pt x="183642" y="258032"/>
                    <a:pt x="178118" y="271748"/>
                  </a:cubicBezTo>
                  <a:cubicBezTo>
                    <a:pt x="172879" y="284702"/>
                    <a:pt x="192405" y="304324"/>
                    <a:pt x="193262" y="317468"/>
                  </a:cubicBezTo>
                  <a:cubicBezTo>
                    <a:pt x="166116" y="321945"/>
                    <a:pt x="135255" y="325850"/>
                    <a:pt x="108299" y="336423"/>
                  </a:cubicBezTo>
                  <a:cubicBezTo>
                    <a:pt x="85916" y="345186"/>
                    <a:pt x="70104" y="360235"/>
                    <a:pt x="43720" y="355187"/>
                  </a:cubicBezTo>
                  <a:cubicBezTo>
                    <a:pt x="26860" y="351949"/>
                    <a:pt x="14288" y="345567"/>
                    <a:pt x="0" y="341185"/>
                  </a:cubicBezTo>
                  <a:cubicBezTo>
                    <a:pt x="0" y="341471"/>
                    <a:pt x="0" y="341757"/>
                    <a:pt x="0" y="342138"/>
                  </a:cubicBezTo>
                  <a:cubicBezTo>
                    <a:pt x="2000" y="386810"/>
                    <a:pt x="18098" y="422053"/>
                    <a:pt x="27813" y="470440"/>
                  </a:cubicBezTo>
                  <a:cubicBezTo>
                    <a:pt x="35338" y="507587"/>
                    <a:pt x="33814" y="559975"/>
                    <a:pt x="27623" y="589121"/>
                  </a:cubicBezTo>
                  <a:cubicBezTo>
                    <a:pt x="28670" y="589026"/>
                    <a:pt x="29528" y="589026"/>
                    <a:pt x="30290" y="588931"/>
                  </a:cubicBezTo>
                  <a:cubicBezTo>
                    <a:pt x="52197" y="586454"/>
                    <a:pt x="56769" y="574453"/>
                    <a:pt x="76867" y="567881"/>
                  </a:cubicBezTo>
                  <a:cubicBezTo>
                    <a:pt x="102775" y="559308"/>
                    <a:pt x="141256" y="579501"/>
                    <a:pt x="157544" y="594932"/>
                  </a:cubicBezTo>
                  <a:cubicBezTo>
                    <a:pt x="193453" y="628936"/>
                    <a:pt x="224790" y="649700"/>
                    <a:pt x="267843" y="673799"/>
                  </a:cubicBezTo>
                  <a:cubicBezTo>
                    <a:pt x="266605" y="610934"/>
                    <a:pt x="278892" y="642461"/>
                    <a:pt x="326041" y="644271"/>
                  </a:cubicBezTo>
                  <a:cubicBezTo>
                    <a:pt x="345853" y="645033"/>
                    <a:pt x="356902" y="632460"/>
                    <a:pt x="375094" y="628555"/>
                  </a:cubicBezTo>
                  <a:cubicBezTo>
                    <a:pt x="393002" y="624650"/>
                    <a:pt x="417481" y="626650"/>
                    <a:pt x="435959" y="625697"/>
                  </a:cubicBezTo>
                  <a:cubicBezTo>
                    <a:pt x="455581" y="624745"/>
                    <a:pt x="476441" y="629984"/>
                    <a:pt x="495110" y="628269"/>
                  </a:cubicBezTo>
                  <a:cubicBezTo>
                    <a:pt x="503492" y="627507"/>
                    <a:pt x="507968" y="617601"/>
                    <a:pt x="516827" y="617030"/>
                  </a:cubicBezTo>
                  <a:cubicBezTo>
                    <a:pt x="523589" y="616553"/>
                    <a:pt x="533305" y="625507"/>
                    <a:pt x="541496" y="625793"/>
                  </a:cubicBezTo>
                  <a:cubicBezTo>
                    <a:pt x="584930" y="627031"/>
                    <a:pt x="566642" y="603980"/>
                    <a:pt x="563404" y="576548"/>
                  </a:cubicBezTo>
                  <a:cubicBezTo>
                    <a:pt x="562928" y="572548"/>
                    <a:pt x="573596" y="563975"/>
                    <a:pt x="572548" y="558165"/>
                  </a:cubicBezTo>
                  <a:cubicBezTo>
                    <a:pt x="570738" y="547687"/>
                    <a:pt x="559499" y="543211"/>
                    <a:pt x="557498" y="533210"/>
                  </a:cubicBezTo>
                  <a:cubicBezTo>
                    <a:pt x="554165" y="516541"/>
                    <a:pt x="564737" y="506159"/>
                    <a:pt x="563118" y="489490"/>
                  </a:cubicBezTo>
                  <a:cubicBezTo>
                    <a:pt x="561594" y="473393"/>
                    <a:pt x="549116" y="453009"/>
                    <a:pt x="544449" y="437960"/>
                  </a:cubicBezTo>
                  <a:cubicBezTo>
                    <a:pt x="538734" y="419767"/>
                    <a:pt x="525018" y="397478"/>
                    <a:pt x="523399" y="379571"/>
                  </a:cubicBezTo>
                  <a:cubicBezTo>
                    <a:pt x="522161" y="366332"/>
                    <a:pt x="536162" y="340519"/>
                    <a:pt x="537496" y="324612"/>
                  </a:cubicBezTo>
                  <a:cubicBezTo>
                    <a:pt x="539401" y="301466"/>
                    <a:pt x="531019" y="298895"/>
                    <a:pt x="522732" y="275463"/>
                  </a:cubicBezTo>
                  <a:cubicBezTo>
                    <a:pt x="516731" y="258604"/>
                    <a:pt x="513112" y="193072"/>
                    <a:pt x="523589" y="176498"/>
                  </a:cubicBezTo>
                  <a:cubicBezTo>
                    <a:pt x="537972" y="153734"/>
                    <a:pt x="588740" y="178308"/>
                    <a:pt x="588074" y="146209"/>
                  </a:cubicBezTo>
                  <a:cubicBezTo>
                    <a:pt x="591407" y="144494"/>
                    <a:pt x="593789" y="145161"/>
                    <a:pt x="596360" y="141827"/>
                  </a:cubicBezTo>
                  <a:cubicBezTo>
                    <a:pt x="586073" y="127445"/>
                    <a:pt x="566738" y="123539"/>
                    <a:pt x="551307" y="11410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A8160DE-47E7-669C-C266-25B138FEFFE3}"/>
                </a:ext>
              </a:extLst>
            </p:cNvPr>
            <p:cNvSpPr/>
            <p:nvPr/>
          </p:nvSpPr>
          <p:spPr>
            <a:xfrm>
              <a:off x="6002783" y="2333854"/>
              <a:ext cx="443219" cy="341286"/>
            </a:xfrm>
            <a:custGeom>
              <a:avLst/>
              <a:gdLst>
                <a:gd name="connsiteX0" fmla="*/ 286144 w 314870"/>
                <a:gd name="connsiteY0" fmla="*/ 165208 h 242455"/>
                <a:gd name="connsiteX1" fmla="*/ 279857 w 314870"/>
                <a:gd name="connsiteY1" fmla="*/ 132823 h 242455"/>
                <a:gd name="connsiteX2" fmla="*/ 279476 w 314870"/>
                <a:gd name="connsiteY2" fmla="*/ 116630 h 242455"/>
                <a:gd name="connsiteX3" fmla="*/ 269951 w 314870"/>
                <a:gd name="connsiteY3" fmla="*/ 100152 h 242455"/>
                <a:gd name="connsiteX4" fmla="*/ 269475 w 314870"/>
                <a:gd name="connsiteY4" fmla="*/ 91389 h 242455"/>
                <a:gd name="connsiteX5" fmla="*/ 187750 w 314870"/>
                <a:gd name="connsiteY5" fmla="*/ 29096 h 242455"/>
                <a:gd name="connsiteX6" fmla="*/ 107074 w 314870"/>
                <a:gd name="connsiteY6" fmla="*/ 2045 h 242455"/>
                <a:gd name="connsiteX7" fmla="*/ 60496 w 314870"/>
                <a:gd name="connsiteY7" fmla="*/ 23095 h 242455"/>
                <a:gd name="connsiteX8" fmla="*/ 57829 w 314870"/>
                <a:gd name="connsiteY8" fmla="*/ 23285 h 242455"/>
                <a:gd name="connsiteX9" fmla="*/ 57639 w 314870"/>
                <a:gd name="connsiteY9" fmla="*/ 24238 h 242455"/>
                <a:gd name="connsiteX10" fmla="*/ 38113 w 314870"/>
                <a:gd name="connsiteY10" fmla="*/ 79864 h 242455"/>
                <a:gd name="connsiteX11" fmla="*/ 1060 w 314870"/>
                <a:gd name="connsiteY11" fmla="*/ 116535 h 242455"/>
                <a:gd name="connsiteX12" fmla="*/ 24873 w 314870"/>
                <a:gd name="connsiteY12" fmla="*/ 153016 h 242455"/>
                <a:gd name="connsiteX13" fmla="*/ 35636 w 314870"/>
                <a:gd name="connsiteY13" fmla="*/ 149111 h 242455"/>
                <a:gd name="connsiteX14" fmla="*/ 80308 w 314870"/>
                <a:gd name="connsiteY14" fmla="*/ 138252 h 242455"/>
                <a:gd name="connsiteX15" fmla="*/ 125362 w 314870"/>
                <a:gd name="connsiteY15" fmla="*/ 147587 h 242455"/>
                <a:gd name="connsiteX16" fmla="*/ 172796 w 314870"/>
                <a:gd name="connsiteY16" fmla="*/ 158350 h 242455"/>
                <a:gd name="connsiteX17" fmla="*/ 182321 w 314870"/>
                <a:gd name="connsiteY17" fmla="*/ 175685 h 242455"/>
                <a:gd name="connsiteX18" fmla="*/ 182321 w 314870"/>
                <a:gd name="connsiteY18" fmla="*/ 187687 h 242455"/>
                <a:gd name="connsiteX19" fmla="*/ 156127 w 314870"/>
                <a:gd name="connsiteY19" fmla="*/ 185972 h 242455"/>
                <a:gd name="connsiteX20" fmla="*/ 128410 w 314870"/>
                <a:gd name="connsiteY20" fmla="*/ 190640 h 242455"/>
                <a:gd name="connsiteX21" fmla="*/ 91548 w 314870"/>
                <a:gd name="connsiteY21" fmla="*/ 197974 h 242455"/>
                <a:gd name="connsiteX22" fmla="*/ 51733 w 314870"/>
                <a:gd name="connsiteY22" fmla="*/ 203213 h 242455"/>
                <a:gd name="connsiteX23" fmla="*/ 36970 w 314870"/>
                <a:gd name="connsiteY23" fmla="*/ 205975 h 242455"/>
                <a:gd name="connsiteX24" fmla="*/ 38017 w 314870"/>
                <a:gd name="connsiteY24" fmla="*/ 210356 h 242455"/>
                <a:gd name="connsiteX25" fmla="*/ 54781 w 314870"/>
                <a:gd name="connsiteY25" fmla="*/ 242456 h 242455"/>
                <a:gd name="connsiteX26" fmla="*/ 68497 w 314870"/>
                <a:gd name="connsiteY26" fmla="*/ 235598 h 242455"/>
                <a:gd name="connsiteX27" fmla="*/ 83833 w 314870"/>
                <a:gd name="connsiteY27" fmla="*/ 218262 h 242455"/>
                <a:gd name="connsiteX28" fmla="*/ 113170 w 314870"/>
                <a:gd name="connsiteY28" fmla="*/ 215214 h 242455"/>
                <a:gd name="connsiteX29" fmla="*/ 153460 w 314870"/>
                <a:gd name="connsiteY29" fmla="*/ 211690 h 242455"/>
                <a:gd name="connsiteX30" fmla="*/ 179273 w 314870"/>
                <a:gd name="connsiteY30" fmla="*/ 216738 h 242455"/>
                <a:gd name="connsiteX31" fmla="*/ 200609 w 314870"/>
                <a:gd name="connsiteY31" fmla="*/ 214262 h 242455"/>
                <a:gd name="connsiteX32" fmla="*/ 198990 w 314870"/>
                <a:gd name="connsiteY32" fmla="*/ 223882 h 242455"/>
                <a:gd name="connsiteX33" fmla="*/ 211849 w 314870"/>
                <a:gd name="connsiteY33" fmla="*/ 225882 h 242455"/>
                <a:gd name="connsiteX34" fmla="*/ 281095 w 314870"/>
                <a:gd name="connsiteY34" fmla="*/ 227025 h 242455"/>
                <a:gd name="connsiteX35" fmla="*/ 311290 w 314870"/>
                <a:gd name="connsiteY35" fmla="*/ 185972 h 242455"/>
                <a:gd name="connsiteX36" fmla="*/ 286144 w 314870"/>
                <a:gd name="connsiteY36" fmla="*/ 165208 h 24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4870" h="242455">
                  <a:moveTo>
                    <a:pt x="286144" y="165208"/>
                  </a:moveTo>
                  <a:cubicBezTo>
                    <a:pt x="281476" y="158159"/>
                    <a:pt x="281857" y="140633"/>
                    <a:pt x="279857" y="132823"/>
                  </a:cubicBezTo>
                  <a:cubicBezTo>
                    <a:pt x="279000" y="129394"/>
                    <a:pt x="280524" y="121202"/>
                    <a:pt x="279476" y="116630"/>
                  </a:cubicBezTo>
                  <a:cubicBezTo>
                    <a:pt x="278333" y="111392"/>
                    <a:pt x="270999" y="107486"/>
                    <a:pt x="269951" y="100152"/>
                  </a:cubicBezTo>
                  <a:cubicBezTo>
                    <a:pt x="269475" y="97199"/>
                    <a:pt x="269380" y="94247"/>
                    <a:pt x="269475" y="91389"/>
                  </a:cubicBezTo>
                  <a:cubicBezTo>
                    <a:pt x="240043" y="73387"/>
                    <a:pt x="215182" y="55099"/>
                    <a:pt x="187750" y="29096"/>
                  </a:cubicBezTo>
                  <a:cubicBezTo>
                    <a:pt x="171463" y="13665"/>
                    <a:pt x="132982" y="-6528"/>
                    <a:pt x="107074" y="2045"/>
                  </a:cubicBezTo>
                  <a:cubicBezTo>
                    <a:pt x="86976" y="8712"/>
                    <a:pt x="82404" y="20618"/>
                    <a:pt x="60496" y="23095"/>
                  </a:cubicBezTo>
                  <a:cubicBezTo>
                    <a:pt x="59830" y="23190"/>
                    <a:pt x="58877" y="23285"/>
                    <a:pt x="57829" y="23285"/>
                  </a:cubicBezTo>
                  <a:cubicBezTo>
                    <a:pt x="57734" y="23571"/>
                    <a:pt x="57734" y="23952"/>
                    <a:pt x="57639" y="24238"/>
                  </a:cubicBezTo>
                  <a:cubicBezTo>
                    <a:pt x="54686" y="37478"/>
                    <a:pt x="45637" y="66529"/>
                    <a:pt x="38113" y="79864"/>
                  </a:cubicBezTo>
                  <a:cubicBezTo>
                    <a:pt x="29540" y="95199"/>
                    <a:pt x="4489" y="99962"/>
                    <a:pt x="1060" y="116535"/>
                  </a:cubicBezTo>
                  <a:cubicBezTo>
                    <a:pt x="-4559" y="144539"/>
                    <a:pt x="13443" y="138824"/>
                    <a:pt x="24873" y="153016"/>
                  </a:cubicBezTo>
                  <a:cubicBezTo>
                    <a:pt x="24873" y="153016"/>
                    <a:pt x="31350" y="149682"/>
                    <a:pt x="35636" y="149111"/>
                  </a:cubicBezTo>
                  <a:cubicBezTo>
                    <a:pt x="51257" y="146729"/>
                    <a:pt x="65449" y="140252"/>
                    <a:pt x="80308" y="138252"/>
                  </a:cubicBezTo>
                  <a:cubicBezTo>
                    <a:pt x="96977" y="135966"/>
                    <a:pt x="111550" y="145396"/>
                    <a:pt x="125362" y="147587"/>
                  </a:cubicBezTo>
                  <a:cubicBezTo>
                    <a:pt x="136411" y="149396"/>
                    <a:pt x="163843" y="148539"/>
                    <a:pt x="172796" y="158350"/>
                  </a:cubicBezTo>
                  <a:cubicBezTo>
                    <a:pt x="176225" y="162065"/>
                    <a:pt x="180702" y="172256"/>
                    <a:pt x="182321" y="175685"/>
                  </a:cubicBezTo>
                  <a:cubicBezTo>
                    <a:pt x="184893" y="181400"/>
                    <a:pt x="196513" y="181496"/>
                    <a:pt x="182321" y="187687"/>
                  </a:cubicBezTo>
                  <a:cubicBezTo>
                    <a:pt x="175177" y="190735"/>
                    <a:pt x="163843" y="185306"/>
                    <a:pt x="156127" y="185972"/>
                  </a:cubicBezTo>
                  <a:cubicBezTo>
                    <a:pt x="146126" y="186925"/>
                    <a:pt x="139078" y="190544"/>
                    <a:pt x="128410" y="190640"/>
                  </a:cubicBezTo>
                  <a:cubicBezTo>
                    <a:pt x="112693" y="190735"/>
                    <a:pt x="105454" y="193402"/>
                    <a:pt x="91548" y="197974"/>
                  </a:cubicBezTo>
                  <a:cubicBezTo>
                    <a:pt x="78308" y="202355"/>
                    <a:pt x="65449" y="201403"/>
                    <a:pt x="51733" y="203213"/>
                  </a:cubicBezTo>
                  <a:cubicBezTo>
                    <a:pt x="47542" y="203784"/>
                    <a:pt x="42494" y="204832"/>
                    <a:pt x="36970" y="205975"/>
                  </a:cubicBezTo>
                  <a:cubicBezTo>
                    <a:pt x="35065" y="196926"/>
                    <a:pt x="35065" y="200069"/>
                    <a:pt x="38017" y="210356"/>
                  </a:cubicBezTo>
                  <a:cubicBezTo>
                    <a:pt x="41542" y="222548"/>
                    <a:pt x="47542" y="233026"/>
                    <a:pt x="54781" y="242456"/>
                  </a:cubicBezTo>
                  <a:cubicBezTo>
                    <a:pt x="60496" y="240455"/>
                    <a:pt x="65545" y="238360"/>
                    <a:pt x="68497" y="235598"/>
                  </a:cubicBezTo>
                  <a:cubicBezTo>
                    <a:pt x="74022" y="230454"/>
                    <a:pt x="77546" y="221882"/>
                    <a:pt x="83833" y="218262"/>
                  </a:cubicBezTo>
                  <a:cubicBezTo>
                    <a:pt x="91072" y="214071"/>
                    <a:pt x="104883" y="215309"/>
                    <a:pt x="113170" y="215214"/>
                  </a:cubicBezTo>
                  <a:cubicBezTo>
                    <a:pt x="127457" y="215024"/>
                    <a:pt x="141078" y="210833"/>
                    <a:pt x="153460" y="211690"/>
                  </a:cubicBezTo>
                  <a:cubicBezTo>
                    <a:pt x="162604" y="212357"/>
                    <a:pt x="169748" y="217119"/>
                    <a:pt x="179273" y="216738"/>
                  </a:cubicBezTo>
                  <a:cubicBezTo>
                    <a:pt x="186893" y="216452"/>
                    <a:pt x="193275" y="212642"/>
                    <a:pt x="200609" y="214262"/>
                  </a:cubicBezTo>
                  <a:cubicBezTo>
                    <a:pt x="201276" y="218167"/>
                    <a:pt x="200419" y="221215"/>
                    <a:pt x="198990" y="223882"/>
                  </a:cubicBezTo>
                  <a:cubicBezTo>
                    <a:pt x="202990" y="224358"/>
                    <a:pt x="207181" y="225025"/>
                    <a:pt x="211849" y="225882"/>
                  </a:cubicBezTo>
                  <a:cubicBezTo>
                    <a:pt x="232423" y="229787"/>
                    <a:pt x="259188" y="228073"/>
                    <a:pt x="281095" y="227025"/>
                  </a:cubicBezTo>
                  <a:cubicBezTo>
                    <a:pt x="301955" y="226073"/>
                    <a:pt x="323577" y="211595"/>
                    <a:pt x="311290" y="185972"/>
                  </a:cubicBezTo>
                  <a:cubicBezTo>
                    <a:pt x="307384" y="177590"/>
                    <a:pt x="291763" y="173780"/>
                    <a:pt x="286144" y="1652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6D6DFB8-C759-2CD4-FF39-8F26880CD362}"/>
                </a:ext>
              </a:extLst>
            </p:cNvPr>
            <p:cNvSpPr/>
            <p:nvPr/>
          </p:nvSpPr>
          <p:spPr>
            <a:xfrm>
              <a:off x="6425544" y="2926861"/>
              <a:ext cx="301712" cy="289851"/>
            </a:xfrm>
            <a:custGeom>
              <a:avLst/>
              <a:gdLst>
                <a:gd name="connsiteX0" fmla="*/ 213360 w 214341"/>
                <a:gd name="connsiteY0" fmla="*/ 169312 h 205915"/>
                <a:gd name="connsiteX1" fmla="*/ 163735 w 214341"/>
                <a:gd name="connsiteY1" fmla="*/ 102828 h 205915"/>
                <a:gd name="connsiteX2" fmla="*/ 146780 w 214341"/>
                <a:gd name="connsiteY2" fmla="*/ 44821 h 205915"/>
                <a:gd name="connsiteX3" fmla="*/ 116015 w 214341"/>
                <a:gd name="connsiteY3" fmla="*/ 43392 h 205915"/>
                <a:gd name="connsiteX4" fmla="*/ 110109 w 214341"/>
                <a:gd name="connsiteY4" fmla="*/ 17198 h 205915"/>
                <a:gd name="connsiteX5" fmla="*/ 80772 w 214341"/>
                <a:gd name="connsiteY5" fmla="*/ 148 h 205915"/>
                <a:gd name="connsiteX6" fmla="*/ 54673 w 214341"/>
                <a:gd name="connsiteY6" fmla="*/ 12912 h 205915"/>
                <a:gd name="connsiteX7" fmla="*/ 48482 w 214341"/>
                <a:gd name="connsiteY7" fmla="*/ 15865 h 205915"/>
                <a:gd name="connsiteX8" fmla="*/ 48482 w 214341"/>
                <a:gd name="connsiteY8" fmla="*/ 17198 h 205915"/>
                <a:gd name="connsiteX9" fmla="*/ 38862 w 214341"/>
                <a:gd name="connsiteY9" fmla="*/ 40249 h 205915"/>
                <a:gd name="connsiteX10" fmla="*/ 11906 w 214341"/>
                <a:gd name="connsiteY10" fmla="*/ 77682 h 205915"/>
                <a:gd name="connsiteX11" fmla="*/ 0 w 214341"/>
                <a:gd name="connsiteY11" fmla="*/ 96446 h 205915"/>
                <a:gd name="connsiteX12" fmla="*/ 16097 w 214341"/>
                <a:gd name="connsiteY12" fmla="*/ 106447 h 205915"/>
                <a:gd name="connsiteX13" fmla="*/ 90773 w 214341"/>
                <a:gd name="connsiteY13" fmla="*/ 157216 h 205915"/>
                <a:gd name="connsiteX14" fmla="*/ 211455 w 214341"/>
                <a:gd name="connsiteY14" fmla="*/ 204460 h 205915"/>
                <a:gd name="connsiteX15" fmla="*/ 213360 w 214341"/>
                <a:gd name="connsiteY15" fmla="*/ 169312 h 20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341" h="205915">
                  <a:moveTo>
                    <a:pt x="213360" y="169312"/>
                  </a:moveTo>
                  <a:cubicBezTo>
                    <a:pt x="206312" y="137975"/>
                    <a:pt x="176879" y="128069"/>
                    <a:pt x="163735" y="102828"/>
                  </a:cubicBezTo>
                  <a:cubicBezTo>
                    <a:pt x="156972" y="89874"/>
                    <a:pt x="170402" y="44059"/>
                    <a:pt x="146780" y="44821"/>
                  </a:cubicBezTo>
                  <a:cubicBezTo>
                    <a:pt x="133540" y="45202"/>
                    <a:pt x="123158" y="67966"/>
                    <a:pt x="116015" y="43392"/>
                  </a:cubicBezTo>
                  <a:cubicBezTo>
                    <a:pt x="113062" y="33200"/>
                    <a:pt x="118110" y="26342"/>
                    <a:pt x="110109" y="17198"/>
                  </a:cubicBezTo>
                  <a:cubicBezTo>
                    <a:pt x="105442" y="11959"/>
                    <a:pt x="88297" y="1006"/>
                    <a:pt x="80772" y="148"/>
                  </a:cubicBezTo>
                  <a:cubicBezTo>
                    <a:pt x="69056" y="-1280"/>
                    <a:pt x="63056" y="7959"/>
                    <a:pt x="54673" y="12912"/>
                  </a:cubicBezTo>
                  <a:cubicBezTo>
                    <a:pt x="52578" y="14150"/>
                    <a:pt x="50483" y="15103"/>
                    <a:pt x="48482" y="15865"/>
                  </a:cubicBezTo>
                  <a:cubicBezTo>
                    <a:pt x="48482" y="16246"/>
                    <a:pt x="48387" y="16817"/>
                    <a:pt x="48482" y="17198"/>
                  </a:cubicBezTo>
                  <a:cubicBezTo>
                    <a:pt x="48673" y="29676"/>
                    <a:pt x="49244" y="30533"/>
                    <a:pt x="38862" y="40249"/>
                  </a:cubicBezTo>
                  <a:cubicBezTo>
                    <a:pt x="24575" y="53679"/>
                    <a:pt x="19145" y="59108"/>
                    <a:pt x="11906" y="77682"/>
                  </a:cubicBezTo>
                  <a:cubicBezTo>
                    <a:pt x="8858" y="85588"/>
                    <a:pt x="4763" y="91684"/>
                    <a:pt x="0" y="96446"/>
                  </a:cubicBezTo>
                  <a:cubicBezTo>
                    <a:pt x="6858" y="100637"/>
                    <a:pt x="12954" y="104352"/>
                    <a:pt x="16097" y="106447"/>
                  </a:cubicBezTo>
                  <a:cubicBezTo>
                    <a:pt x="42958" y="124450"/>
                    <a:pt x="69914" y="139118"/>
                    <a:pt x="90773" y="157216"/>
                  </a:cubicBezTo>
                  <a:cubicBezTo>
                    <a:pt x="143256" y="202745"/>
                    <a:pt x="149352" y="209603"/>
                    <a:pt x="211455" y="204460"/>
                  </a:cubicBezTo>
                  <a:cubicBezTo>
                    <a:pt x="212789" y="192649"/>
                    <a:pt x="215932" y="181028"/>
                    <a:pt x="213360" y="16931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D2BDD4D-25FC-E6CC-85A7-E018251EA136}"/>
                </a:ext>
              </a:extLst>
            </p:cNvPr>
            <p:cNvSpPr/>
            <p:nvPr/>
          </p:nvSpPr>
          <p:spPr>
            <a:xfrm>
              <a:off x="6650658" y="2778244"/>
              <a:ext cx="414511" cy="448247"/>
            </a:xfrm>
            <a:custGeom>
              <a:avLst/>
              <a:gdLst>
                <a:gd name="connsiteX0" fmla="*/ 271367 w 294475"/>
                <a:gd name="connsiteY0" fmla="*/ 184213 h 318442"/>
                <a:gd name="connsiteX1" fmla="*/ 289560 w 294475"/>
                <a:gd name="connsiteY1" fmla="*/ 147161 h 318442"/>
                <a:gd name="connsiteX2" fmla="*/ 289750 w 294475"/>
                <a:gd name="connsiteY2" fmla="*/ 112681 h 318442"/>
                <a:gd name="connsiteX3" fmla="*/ 288322 w 294475"/>
                <a:gd name="connsiteY3" fmla="*/ 56769 h 318442"/>
                <a:gd name="connsiteX4" fmla="*/ 194977 w 294475"/>
                <a:gd name="connsiteY4" fmla="*/ 36862 h 318442"/>
                <a:gd name="connsiteX5" fmla="*/ 158306 w 294475"/>
                <a:gd name="connsiteY5" fmla="*/ 15621 h 318442"/>
                <a:gd name="connsiteX6" fmla="*/ 112681 w 294475"/>
                <a:gd name="connsiteY6" fmla="*/ 22288 h 318442"/>
                <a:gd name="connsiteX7" fmla="*/ 100584 w 294475"/>
                <a:gd name="connsiteY7" fmla="*/ 0 h 318442"/>
                <a:gd name="connsiteX8" fmla="*/ 79915 w 294475"/>
                <a:gd name="connsiteY8" fmla="*/ 4572 h 318442"/>
                <a:gd name="connsiteX9" fmla="*/ 56864 w 294475"/>
                <a:gd name="connsiteY9" fmla="*/ 18098 h 318442"/>
                <a:gd name="connsiteX10" fmla="*/ 28670 w 294475"/>
                <a:gd name="connsiteY10" fmla="*/ 16288 h 318442"/>
                <a:gd name="connsiteX11" fmla="*/ 8668 w 294475"/>
                <a:gd name="connsiteY11" fmla="*/ 23908 h 318442"/>
                <a:gd name="connsiteX12" fmla="*/ 22384 w 294475"/>
                <a:gd name="connsiteY12" fmla="*/ 43529 h 318442"/>
                <a:gd name="connsiteX13" fmla="*/ 26860 w 294475"/>
                <a:gd name="connsiteY13" fmla="*/ 103061 h 318442"/>
                <a:gd name="connsiteX14" fmla="*/ 15811 w 294475"/>
                <a:gd name="connsiteY14" fmla="*/ 121825 h 318442"/>
                <a:gd name="connsiteX15" fmla="*/ 15431 w 294475"/>
                <a:gd name="connsiteY15" fmla="*/ 153734 h 318442"/>
                <a:gd name="connsiteX16" fmla="*/ 857 w 294475"/>
                <a:gd name="connsiteY16" fmla="*/ 164973 h 318442"/>
                <a:gd name="connsiteX17" fmla="*/ 0 w 294475"/>
                <a:gd name="connsiteY17" fmla="*/ 161354 h 318442"/>
                <a:gd name="connsiteX18" fmla="*/ 3810 w 294475"/>
                <a:gd name="connsiteY18" fmla="*/ 208407 h 318442"/>
                <a:gd name="connsiteX19" fmla="*/ 53435 w 294475"/>
                <a:gd name="connsiteY19" fmla="*/ 274892 h 318442"/>
                <a:gd name="connsiteX20" fmla="*/ 51435 w 294475"/>
                <a:gd name="connsiteY20" fmla="*/ 309848 h 318442"/>
                <a:gd name="connsiteX21" fmla="*/ 64008 w 294475"/>
                <a:gd name="connsiteY21" fmla="*/ 308800 h 318442"/>
                <a:gd name="connsiteX22" fmla="*/ 138684 w 294475"/>
                <a:gd name="connsiteY22" fmla="*/ 295656 h 318442"/>
                <a:gd name="connsiteX23" fmla="*/ 240506 w 294475"/>
                <a:gd name="connsiteY23" fmla="*/ 318135 h 318442"/>
                <a:gd name="connsiteX24" fmla="*/ 290513 w 294475"/>
                <a:gd name="connsiteY24" fmla="*/ 315182 h 318442"/>
                <a:gd name="connsiteX25" fmla="*/ 280892 w 294475"/>
                <a:gd name="connsiteY25" fmla="*/ 278797 h 318442"/>
                <a:gd name="connsiteX26" fmla="*/ 273463 w 294475"/>
                <a:gd name="connsiteY26" fmla="*/ 248317 h 318442"/>
                <a:gd name="connsiteX27" fmla="*/ 266319 w 294475"/>
                <a:gd name="connsiteY27" fmla="*/ 211931 h 318442"/>
                <a:gd name="connsiteX28" fmla="*/ 271367 w 294475"/>
                <a:gd name="connsiteY28" fmla="*/ 184213 h 31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475" h="318442">
                  <a:moveTo>
                    <a:pt x="271367" y="184213"/>
                  </a:moveTo>
                  <a:cubicBezTo>
                    <a:pt x="274511" y="168116"/>
                    <a:pt x="284988" y="161163"/>
                    <a:pt x="289560" y="147161"/>
                  </a:cubicBezTo>
                  <a:cubicBezTo>
                    <a:pt x="292894" y="136684"/>
                    <a:pt x="288036" y="123444"/>
                    <a:pt x="289750" y="112681"/>
                  </a:cubicBezTo>
                  <a:cubicBezTo>
                    <a:pt x="291941" y="98870"/>
                    <a:pt x="299942" y="71438"/>
                    <a:pt x="288322" y="56769"/>
                  </a:cubicBezTo>
                  <a:cubicBezTo>
                    <a:pt x="274034" y="38862"/>
                    <a:pt x="197834" y="64294"/>
                    <a:pt x="194977" y="36862"/>
                  </a:cubicBezTo>
                  <a:cubicBezTo>
                    <a:pt x="166592" y="44291"/>
                    <a:pt x="177736" y="23527"/>
                    <a:pt x="158306" y="15621"/>
                  </a:cubicBezTo>
                  <a:cubicBezTo>
                    <a:pt x="141256" y="8573"/>
                    <a:pt x="127921" y="31813"/>
                    <a:pt x="112681" y="22288"/>
                  </a:cubicBezTo>
                  <a:cubicBezTo>
                    <a:pt x="104204" y="16954"/>
                    <a:pt x="117062" y="4953"/>
                    <a:pt x="100584" y="0"/>
                  </a:cubicBezTo>
                  <a:cubicBezTo>
                    <a:pt x="101346" y="191"/>
                    <a:pt x="80486" y="4286"/>
                    <a:pt x="79915" y="4572"/>
                  </a:cubicBezTo>
                  <a:cubicBezTo>
                    <a:pt x="69533" y="9049"/>
                    <a:pt x="69056" y="15145"/>
                    <a:pt x="56864" y="18098"/>
                  </a:cubicBezTo>
                  <a:cubicBezTo>
                    <a:pt x="47815" y="20288"/>
                    <a:pt x="36862" y="15240"/>
                    <a:pt x="28670" y="16288"/>
                  </a:cubicBezTo>
                  <a:cubicBezTo>
                    <a:pt x="20955" y="17240"/>
                    <a:pt x="14383" y="20003"/>
                    <a:pt x="8668" y="23908"/>
                  </a:cubicBezTo>
                  <a:cubicBezTo>
                    <a:pt x="12383" y="31337"/>
                    <a:pt x="19050" y="36004"/>
                    <a:pt x="22384" y="43529"/>
                  </a:cubicBezTo>
                  <a:cubicBezTo>
                    <a:pt x="30671" y="62389"/>
                    <a:pt x="34290" y="87821"/>
                    <a:pt x="26860" y="103061"/>
                  </a:cubicBezTo>
                  <a:cubicBezTo>
                    <a:pt x="20574" y="115919"/>
                    <a:pt x="15907" y="101632"/>
                    <a:pt x="15811" y="121825"/>
                  </a:cubicBezTo>
                  <a:cubicBezTo>
                    <a:pt x="15716" y="137541"/>
                    <a:pt x="27718" y="138398"/>
                    <a:pt x="15431" y="153734"/>
                  </a:cubicBezTo>
                  <a:cubicBezTo>
                    <a:pt x="11621" y="158496"/>
                    <a:pt x="6286" y="161830"/>
                    <a:pt x="857" y="164973"/>
                  </a:cubicBezTo>
                  <a:cubicBezTo>
                    <a:pt x="667" y="163735"/>
                    <a:pt x="381" y="162496"/>
                    <a:pt x="0" y="161354"/>
                  </a:cubicBezTo>
                  <a:cubicBezTo>
                    <a:pt x="3905" y="175546"/>
                    <a:pt x="-857" y="199644"/>
                    <a:pt x="3810" y="208407"/>
                  </a:cubicBezTo>
                  <a:cubicBezTo>
                    <a:pt x="17050" y="233648"/>
                    <a:pt x="46482" y="243554"/>
                    <a:pt x="53435" y="274892"/>
                  </a:cubicBezTo>
                  <a:cubicBezTo>
                    <a:pt x="56102" y="286607"/>
                    <a:pt x="52864" y="298228"/>
                    <a:pt x="51435" y="309848"/>
                  </a:cubicBezTo>
                  <a:cubicBezTo>
                    <a:pt x="55435" y="309563"/>
                    <a:pt x="59531" y="309182"/>
                    <a:pt x="64008" y="308800"/>
                  </a:cubicBezTo>
                  <a:cubicBezTo>
                    <a:pt x="89821" y="306419"/>
                    <a:pt x="115538" y="298037"/>
                    <a:pt x="138684" y="295656"/>
                  </a:cubicBezTo>
                  <a:cubicBezTo>
                    <a:pt x="178975" y="291465"/>
                    <a:pt x="203073" y="316135"/>
                    <a:pt x="240506" y="318135"/>
                  </a:cubicBezTo>
                  <a:cubicBezTo>
                    <a:pt x="257746" y="319088"/>
                    <a:pt x="274320" y="317754"/>
                    <a:pt x="290513" y="315182"/>
                  </a:cubicBezTo>
                  <a:cubicBezTo>
                    <a:pt x="286321" y="303086"/>
                    <a:pt x="282607" y="290989"/>
                    <a:pt x="280892" y="278797"/>
                  </a:cubicBezTo>
                  <a:cubicBezTo>
                    <a:pt x="279559" y="268891"/>
                    <a:pt x="276701" y="257651"/>
                    <a:pt x="273463" y="248317"/>
                  </a:cubicBezTo>
                  <a:cubicBezTo>
                    <a:pt x="267271" y="230696"/>
                    <a:pt x="264414" y="229457"/>
                    <a:pt x="266319" y="211931"/>
                  </a:cubicBezTo>
                  <a:cubicBezTo>
                    <a:pt x="266890" y="204883"/>
                    <a:pt x="269843" y="192215"/>
                    <a:pt x="271367" y="18421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5375C45-DDD5-DB58-FF15-9CCDDD29DB76}"/>
                </a:ext>
              </a:extLst>
            </p:cNvPr>
            <p:cNvSpPr/>
            <p:nvPr/>
          </p:nvSpPr>
          <p:spPr>
            <a:xfrm>
              <a:off x="7024446" y="2744668"/>
              <a:ext cx="329576" cy="477134"/>
            </a:xfrm>
            <a:custGeom>
              <a:avLst/>
              <a:gdLst>
                <a:gd name="connsiteX0" fmla="*/ 201942 w 234136"/>
                <a:gd name="connsiteY0" fmla="*/ 235023 h 338964"/>
                <a:gd name="connsiteX1" fmla="*/ 197656 w 234136"/>
                <a:gd name="connsiteY1" fmla="*/ 178349 h 338964"/>
                <a:gd name="connsiteX2" fmla="*/ 187845 w 234136"/>
                <a:gd name="connsiteY2" fmla="*/ 131391 h 338964"/>
                <a:gd name="connsiteX3" fmla="*/ 178987 w 234136"/>
                <a:gd name="connsiteY3" fmla="*/ 111102 h 338964"/>
                <a:gd name="connsiteX4" fmla="*/ 181939 w 234136"/>
                <a:gd name="connsiteY4" fmla="*/ 94910 h 338964"/>
                <a:gd name="connsiteX5" fmla="*/ 174319 w 234136"/>
                <a:gd name="connsiteY5" fmla="*/ 65573 h 338964"/>
                <a:gd name="connsiteX6" fmla="*/ 167366 w 234136"/>
                <a:gd name="connsiteY6" fmla="*/ 32712 h 338964"/>
                <a:gd name="connsiteX7" fmla="*/ 153650 w 234136"/>
                <a:gd name="connsiteY7" fmla="*/ 12519 h 338964"/>
                <a:gd name="connsiteX8" fmla="*/ 121837 w 234136"/>
                <a:gd name="connsiteY8" fmla="*/ 2708 h 338964"/>
                <a:gd name="connsiteX9" fmla="*/ 91833 w 234136"/>
                <a:gd name="connsiteY9" fmla="*/ 327 h 338964"/>
                <a:gd name="connsiteX10" fmla="*/ 66592 w 234136"/>
                <a:gd name="connsiteY10" fmla="*/ 19091 h 338964"/>
                <a:gd name="connsiteX11" fmla="*/ 37826 w 234136"/>
                <a:gd name="connsiteY11" fmla="*/ 5470 h 338964"/>
                <a:gd name="connsiteX12" fmla="*/ 15728 w 234136"/>
                <a:gd name="connsiteY12" fmla="*/ 48714 h 338964"/>
                <a:gd name="connsiteX13" fmla="*/ 9632 w 234136"/>
                <a:gd name="connsiteY13" fmla="*/ 74622 h 338964"/>
                <a:gd name="connsiteX14" fmla="*/ 22777 w 234136"/>
                <a:gd name="connsiteY14" fmla="*/ 80622 h 338964"/>
                <a:gd name="connsiteX15" fmla="*/ 24205 w 234136"/>
                <a:gd name="connsiteY15" fmla="*/ 136534 h 338964"/>
                <a:gd name="connsiteX16" fmla="*/ 24015 w 234136"/>
                <a:gd name="connsiteY16" fmla="*/ 171015 h 338964"/>
                <a:gd name="connsiteX17" fmla="*/ 5822 w 234136"/>
                <a:gd name="connsiteY17" fmla="*/ 208067 h 338964"/>
                <a:gd name="connsiteX18" fmla="*/ 583 w 234136"/>
                <a:gd name="connsiteY18" fmla="*/ 235689 h 338964"/>
                <a:gd name="connsiteX19" fmla="*/ 7727 w 234136"/>
                <a:gd name="connsiteY19" fmla="*/ 272075 h 338964"/>
                <a:gd name="connsiteX20" fmla="*/ 15157 w 234136"/>
                <a:gd name="connsiteY20" fmla="*/ 302555 h 338964"/>
                <a:gd name="connsiteX21" fmla="*/ 24777 w 234136"/>
                <a:gd name="connsiteY21" fmla="*/ 338940 h 338964"/>
                <a:gd name="connsiteX22" fmla="*/ 165938 w 234136"/>
                <a:gd name="connsiteY22" fmla="*/ 304936 h 338964"/>
                <a:gd name="connsiteX23" fmla="*/ 218039 w 234136"/>
                <a:gd name="connsiteY23" fmla="*/ 295792 h 338964"/>
                <a:gd name="connsiteX24" fmla="*/ 234137 w 234136"/>
                <a:gd name="connsiteY24" fmla="*/ 286743 h 338964"/>
                <a:gd name="connsiteX25" fmla="*/ 201942 w 234136"/>
                <a:gd name="connsiteY25" fmla="*/ 235023 h 33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4136" h="338964">
                  <a:moveTo>
                    <a:pt x="201942" y="235023"/>
                  </a:moveTo>
                  <a:cubicBezTo>
                    <a:pt x="182987" y="209115"/>
                    <a:pt x="196989" y="205114"/>
                    <a:pt x="197656" y="178349"/>
                  </a:cubicBezTo>
                  <a:cubicBezTo>
                    <a:pt x="197846" y="168348"/>
                    <a:pt x="190702" y="142154"/>
                    <a:pt x="187845" y="131391"/>
                  </a:cubicBezTo>
                  <a:cubicBezTo>
                    <a:pt x="185559" y="122913"/>
                    <a:pt x="179939" y="120723"/>
                    <a:pt x="178987" y="111102"/>
                  </a:cubicBezTo>
                  <a:cubicBezTo>
                    <a:pt x="178415" y="105292"/>
                    <a:pt x="182225" y="99863"/>
                    <a:pt x="181939" y="94910"/>
                  </a:cubicBezTo>
                  <a:cubicBezTo>
                    <a:pt x="181177" y="83194"/>
                    <a:pt x="176034" y="77574"/>
                    <a:pt x="174319" y="65573"/>
                  </a:cubicBezTo>
                  <a:cubicBezTo>
                    <a:pt x="171938" y="49571"/>
                    <a:pt x="174224" y="47761"/>
                    <a:pt x="167366" y="32712"/>
                  </a:cubicBezTo>
                  <a:cubicBezTo>
                    <a:pt x="160984" y="18805"/>
                    <a:pt x="164318" y="21853"/>
                    <a:pt x="153650" y="12519"/>
                  </a:cubicBezTo>
                  <a:cubicBezTo>
                    <a:pt x="142220" y="2517"/>
                    <a:pt x="133362" y="4327"/>
                    <a:pt x="121837" y="2708"/>
                  </a:cubicBezTo>
                  <a:cubicBezTo>
                    <a:pt x="117741" y="2136"/>
                    <a:pt x="97357" y="-1007"/>
                    <a:pt x="91833" y="327"/>
                  </a:cubicBezTo>
                  <a:cubicBezTo>
                    <a:pt x="79546" y="3279"/>
                    <a:pt x="78688" y="16043"/>
                    <a:pt x="66592" y="19091"/>
                  </a:cubicBezTo>
                  <a:cubicBezTo>
                    <a:pt x="53447" y="22329"/>
                    <a:pt x="45827" y="5946"/>
                    <a:pt x="37826" y="5470"/>
                  </a:cubicBezTo>
                  <a:cubicBezTo>
                    <a:pt x="11061" y="3851"/>
                    <a:pt x="19062" y="30045"/>
                    <a:pt x="15728" y="48714"/>
                  </a:cubicBezTo>
                  <a:cubicBezTo>
                    <a:pt x="14109" y="57762"/>
                    <a:pt x="12013" y="66240"/>
                    <a:pt x="9632" y="74622"/>
                  </a:cubicBezTo>
                  <a:cubicBezTo>
                    <a:pt x="15538" y="75574"/>
                    <a:pt x="20205" y="77384"/>
                    <a:pt x="22777" y="80622"/>
                  </a:cubicBezTo>
                  <a:cubicBezTo>
                    <a:pt x="34492" y="95291"/>
                    <a:pt x="26491" y="122723"/>
                    <a:pt x="24205" y="136534"/>
                  </a:cubicBezTo>
                  <a:cubicBezTo>
                    <a:pt x="22491" y="147297"/>
                    <a:pt x="27444" y="160537"/>
                    <a:pt x="24015" y="171015"/>
                  </a:cubicBezTo>
                  <a:cubicBezTo>
                    <a:pt x="19443" y="185112"/>
                    <a:pt x="8965" y="192065"/>
                    <a:pt x="5822" y="208067"/>
                  </a:cubicBezTo>
                  <a:cubicBezTo>
                    <a:pt x="4298" y="216068"/>
                    <a:pt x="1345" y="228736"/>
                    <a:pt x="583" y="235689"/>
                  </a:cubicBezTo>
                  <a:cubicBezTo>
                    <a:pt x="-1322" y="253215"/>
                    <a:pt x="1536" y="254454"/>
                    <a:pt x="7727" y="272075"/>
                  </a:cubicBezTo>
                  <a:cubicBezTo>
                    <a:pt x="10966" y="281409"/>
                    <a:pt x="13823" y="292649"/>
                    <a:pt x="15157" y="302555"/>
                  </a:cubicBezTo>
                  <a:cubicBezTo>
                    <a:pt x="16871" y="314747"/>
                    <a:pt x="20586" y="326939"/>
                    <a:pt x="24777" y="338940"/>
                  </a:cubicBezTo>
                  <a:cubicBezTo>
                    <a:pt x="18681" y="339893"/>
                    <a:pt x="112502" y="312651"/>
                    <a:pt x="165938" y="304936"/>
                  </a:cubicBezTo>
                  <a:cubicBezTo>
                    <a:pt x="186511" y="301983"/>
                    <a:pt x="200132" y="302174"/>
                    <a:pt x="218039" y="295792"/>
                  </a:cubicBezTo>
                  <a:cubicBezTo>
                    <a:pt x="223850" y="293697"/>
                    <a:pt x="228993" y="290363"/>
                    <a:pt x="234137" y="286743"/>
                  </a:cubicBezTo>
                  <a:cubicBezTo>
                    <a:pt x="226421" y="268265"/>
                    <a:pt x="215658" y="253692"/>
                    <a:pt x="201942" y="23502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grpSp>
          <p:nvGrpSpPr>
            <p:cNvPr id="178" name="Graphic 2">
              <a:extLst>
                <a:ext uri="{FF2B5EF4-FFF2-40B4-BE49-F238E27FC236}">
                  <a16:creationId xmlns:a16="http://schemas.microsoft.com/office/drawing/2014/main" id="{9C39BE17-6718-E165-E3EE-E54A1979B3A0}"/>
                </a:ext>
              </a:extLst>
            </p:cNvPr>
            <p:cNvGrpSpPr/>
            <p:nvPr/>
          </p:nvGrpSpPr>
          <p:grpSpPr>
            <a:xfrm>
              <a:off x="7240461" y="2743158"/>
              <a:ext cx="149845" cy="417741"/>
              <a:chOff x="5194458" y="2942682"/>
              <a:chExt cx="106452" cy="296770"/>
            </a:xfrm>
            <a:grpFill/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7C4C1FF6-AF4D-8203-A240-8A56BF1F8C77}"/>
                  </a:ext>
                </a:extLst>
              </p:cNvPr>
              <p:cNvSpPr/>
              <p:nvPr/>
            </p:nvSpPr>
            <p:spPr>
              <a:xfrm>
                <a:off x="5194458" y="2942682"/>
                <a:ext cx="106452" cy="292579"/>
              </a:xfrm>
              <a:custGeom>
                <a:avLst/>
                <a:gdLst>
                  <a:gd name="connsiteX0" fmla="*/ 106299 w 106452"/>
                  <a:gd name="connsiteY0" fmla="*/ 192948 h 292579"/>
                  <a:gd name="connsiteX1" fmla="*/ 79153 w 106452"/>
                  <a:gd name="connsiteY1" fmla="*/ 76933 h 292579"/>
                  <a:gd name="connsiteX2" fmla="*/ 9239 w 106452"/>
                  <a:gd name="connsiteY2" fmla="*/ 3495 h 292579"/>
                  <a:gd name="connsiteX3" fmla="*/ 0 w 106452"/>
                  <a:gd name="connsiteY3" fmla="*/ 13401 h 292579"/>
                  <a:gd name="connsiteX4" fmla="*/ 95 w 106452"/>
                  <a:gd name="connsiteY4" fmla="*/ 13497 h 292579"/>
                  <a:gd name="connsiteX5" fmla="*/ 13811 w 106452"/>
                  <a:gd name="connsiteY5" fmla="*/ 33690 h 292579"/>
                  <a:gd name="connsiteX6" fmla="*/ 20765 w 106452"/>
                  <a:gd name="connsiteY6" fmla="*/ 66551 h 292579"/>
                  <a:gd name="connsiteX7" fmla="*/ 28385 w 106452"/>
                  <a:gd name="connsiteY7" fmla="*/ 95888 h 292579"/>
                  <a:gd name="connsiteX8" fmla="*/ 25432 w 106452"/>
                  <a:gd name="connsiteY8" fmla="*/ 112080 h 292579"/>
                  <a:gd name="connsiteX9" fmla="*/ 34290 w 106452"/>
                  <a:gd name="connsiteY9" fmla="*/ 132369 h 292579"/>
                  <a:gd name="connsiteX10" fmla="*/ 44101 w 106452"/>
                  <a:gd name="connsiteY10" fmla="*/ 179327 h 292579"/>
                  <a:gd name="connsiteX11" fmla="*/ 48387 w 106452"/>
                  <a:gd name="connsiteY11" fmla="*/ 236001 h 292579"/>
                  <a:gd name="connsiteX12" fmla="*/ 80677 w 106452"/>
                  <a:gd name="connsiteY12" fmla="*/ 287721 h 292579"/>
                  <a:gd name="connsiteX13" fmla="*/ 73152 w 106452"/>
                  <a:gd name="connsiteY13" fmla="*/ 292579 h 292579"/>
                  <a:gd name="connsiteX14" fmla="*/ 101632 w 106452"/>
                  <a:gd name="connsiteY14" fmla="*/ 274863 h 292579"/>
                  <a:gd name="connsiteX15" fmla="*/ 101441 w 106452"/>
                  <a:gd name="connsiteY15" fmla="*/ 261528 h 292579"/>
                  <a:gd name="connsiteX16" fmla="*/ 106299 w 106452"/>
                  <a:gd name="connsiteY16" fmla="*/ 192948 h 2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6452" h="292579">
                    <a:moveTo>
                      <a:pt x="106299" y="192948"/>
                    </a:moveTo>
                    <a:cubicBezTo>
                      <a:pt x="104299" y="153895"/>
                      <a:pt x="97060" y="110271"/>
                      <a:pt x="79153" y="76933"/>
                    </a:cubicBezTo>
                    <a:cubicBezTo>
                      <a:pt x="67627" y="55597"/>
                      <a:pt x="50482" y="-16602"/>
                      <a:pt x="9239" y="3495"/>
                    </a:cubicBezTo>
                    <a:cubicBezTo>
                      <a:pt x="6001" y="5019"/>
                      <a:pt x="2953" y="8639"/>
                      <a:pt x="0" y="13401"/>
                    </a:cubicBezTo>
                    <a:cubicBezTo>
                      <a:pt x="0" y="13401"/>
                      <a:pt x="95" y="13401"/>
                      <a:pt x="95" y="13497"/>
                    </a:cubicBezTo>
                    <a:cubicBezTo>
                      <a:pt x="10763" y="22831"/>
                      <a:pt x="7334" y="19783"/>
                      <a:pt x="13811" y="33690"/>
                    </a:cubicBezTo>
                    <a:cubicBezTo>
                      <a:pt x="20669" y="48644"/>
                      <a:pt x="18383" y="50454"/>
                      <a:pt x="20765" y="66551"/>
                    </a:cubicBezTo>
                    <a:cubicBezTo>
                      <a:pt x="22574" y="78552"/>
                      <a:pt x="27718" y="84172"/>
                      <a:pt x="28385" y="95888"/>
                    </a:cubicBezTo>
                    <a:cubicBezTo>
                      <a:pt x="28670" y="100841"/>
                      <a:pt x="24860" y="106365"/>
                      <a:pt x="25432" y="112080"/>
                    </a:cubicBezTo>
                    <a:cubicBezTo>
                      <a:pt x="26479" y="121701"/>
                      <a:pt x="32099" y="123891"/>
                      <a:pt x="34290" y="132369"/>
                    </a:cubicBezTo>
                    <a:cubicBezTo>
                      <a:pt x="37148" y="143227"/>
                      <a:pt x="44386" y="169421"/>
                      <a:pt x="44101" y="179327"/>
                    </a:cubicBezTo>
                    <a:cubicBezTo>
                      <a:pt x="43434" y="206092"/>
                      <a:pt x="29432" y="210188"/>
                      <a:pt x="48387" y="236001"/>
                    </a:cubicBezTo>
                    <a:cubicBezTo>
                      <a:pt x="62008" y="254670"/>
                      <a:pt x="72866" y="269243"/>
                      <a:pt x="80677" y="287721"/>
                    </a:cubicBezTo>
                    <a:cubicBezTo>
                      <a:pt x="78200" y="289436"/>
                      <a:pt x="75724" y="291055"/>
                      <a:pt x="73152" y="292579"/>
                    </a:cubicBezTo>
                    <a:cubicBezTo>
                      <a:pt x="82486" y="287150"/>
                      <a:pt x="90869" y="279339"/>
                      <a:pt x="101632" y="274863"/>
                    </a:cubicBezTo>
                    <a:cubicBezTo>
                      <a:pt x="101536" y="270481"/>
                      <a:pt x="101441" y="266004"/>
                      <a:pt x="101441" y="261528"/>
                    </a:cubicBezTo>
                    <a:cubicBezTo>
                      <a:pt x="101822" y="236667"/>
                      <a:pt x="107442" y="217141"/>
                      <a:pt x="106299" y="19294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6D95C1C-4088-706F-7B11-351BBD2D167D}"/>
                  </a:ext>
                </a:extLst>
              </p:cNvPr>
              <p:cNvSpPr/>
              <p:nvPr/>
            </p:nvSpPr>
            <p:spPr>
              <a:xfrm>
                <a:off x="5259228" y="3235737"/>
                <a:ext cx="7810" cy="3714"/>
              </a:xfrm>
              <a:custGeom>
                <a:avLst/>
                <a:gdLst>
                  <a:gd name="connsiteX0" fmla="*/ 7811 w 7810"/>
                  <a:gd name="connsiteY0" fmla="*/ 0 h 3714"/>
                  <a:gd name="connsiteX1" fmla="*/ 0 w 7810"/>
                  <a:gd name="connsiteY1" fmla="*/ 3715 h 3714"/>
                  <a:gd name="connsiteX2" fmla="*/ 7811 w 7810"/>
                  <a:gd name="connsiteY2" fmla="*/ 0 h 3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" h="3714">
                    <a:moveTo>
                      <a:pt x="7811" y="0"/>
                    </a:moveTo>
                    <a:cubicBezTo>
                      <a:pt x="5239" y="1429"/>
                      <a:pt x="2667" y="2762"/>
                      <a:pt x="0" y="3715"/>
                    </a:cubicBezTo>
                    <a:cubicBezTo>
                      <a:pt x="2667" y="2762"/>
                      <a:pt x="5239" y="1524"/>
                      <a:pt x="781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F63A52B-1D37-CFF0-9C76-7A892772D1AC}"/>
                </a:ext>
              </a:extLst>
            </p:cNvPr>
            <p:cNvSpPr/>
            <p:nvPr/>
          </p:nvSpPr>
          <p:spPr>
            <a:xfrm>
              <a:off x="7312593" y="2654418"/>
              <a:ext cx="221280" cy="475911"/>
            </a:xfrm>
            <a:custGeom>
              <a:avLst/>
              <a:gdLst>
                <a:gd name="connsiteX0" fmla="*/ 156686 w 157201"/>
                <a:gd name="connsiteY0" fmla="*/ 64442 h 338095"/>
                <a:gd name="connsiteX1" fmla="*/ 145066 w 157201"/>
                <a:gd name="connsiteY1" fmla="*/ 39105 h 338095"/>
                <a:gd name="connsiteX2" fmla="*/ 128873 w 157201"/>
                <a:gd name="connsiteY2" fmla="*/ 4339 h 338095"/>
                <a:gd name="connsiteX3" fmla="*/ 76391 w 157201"/>
                <a:gd name="connsiteY3" fmla="*/ 38534 h 338095"/>
                <a:gd name="connsiteX4" fmla="*/ 6572 w 157201"/>
                <a:gd name="connsiteY4" fmla="*/ 66156 h 338095"/>
                <a:gd name="connsiteX5" fmla="*/ 0 w 157201"/>
                <a:gd name="connsiteY5" fmla="*/ 81492 h 338095"/>
                <a:gd name="connsiteX6" fmla="*/ 27908 w 157201"/>
                <a:gd name="connsiteY6" fmla="*/ 140070 h 338095"/>
                <a:gd name="connsiteX7" fmla="*/ 55054 w 157201"/>
                <a:gd name="connsiteY7" fmla="*/ 256085 h 338095"/>
                <a:gd name="connsiteX8" fmla="*/ 50483 w 157201"/>
                <a:gd name="connsiteY8" fmla="*/ 324760 h 338095"/>
                <a:gd name="connsiteX9" fmla="*/ 50673 w 157201"/>
                <a:gd name="connsiteY9" fmla="*/ 338095 h 338095"/>
                <a:gd name="connsiteX10" fmla="*/ 58579 w 157201"/>
                <a:gd name="connsiteY10" fmla="*/ 335428 h 338095"/>
                <a:gd name="connsiteX11" fmla="*/ 108109 w 157201"/>
                <a:gd name="connsiteY11" fmla="*/ 329618 h 338095"/>
                <a:gd name="connsiteX12" fmla="*/ 108204 w 157201"/>
                <a:gd name="connsiteY12" fmla="*/ 258276 h 338095"/>
                <a:gd name="connsiteX13" fmla="*/ 101727 w 157201"/>
                <a:gd name="connsiteY13" fmla="*/ 170550 h 338095"/>
                <a:gd name="connsiteX14" fmla="*/ 122015 w 157201"/>
                <a:gd name="connsiteY14" fmla="*/ 151596 h 338095"/>
                <a:gd name="connsiteX15" fmla="*/ 138779 w 157201"/>
                <a:gd name="connsiteY15" fmla="*/ 122639 h 338095"/>
                <a:gd name="connsiteX16" fmla="*/ 156686 w 157201"/>
                <a:gd name="connsiteY16" fmla="*/ 64442 h 33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201" h="338095">
                  <a:moveTo>
                    <a:pt x="156686" y="64442"/>
                  </a:moveTo>
                  <a:cubicBezTo>
                    <a:pt x="155067" y="54440"/>
                    <a:pt x="148019" y="49868"/>
                    <a:pt x="145066" y="39105"/>
                  </a:cubicBezTo>
                  <a:cubicBezTo>
                    <a:pt x="139637" y="19389"/>
                    <a:pt x="150876" y="13959"/>
                    <a:pt x="128873" y="4339"/>
                  </a:cubicBezTo>
                  <a:cubicBezTo>
                    <a:pt x="90583" y="-12425"/>
                    <a:pt x="92392" y="23770"/>
                    <a:pt x="76391" y="38534"/>
                  </a:cubicBezTo>
                  <a:cubicBezTo>
                    <a:pt x="58483" y="55107"/>
                    <a:pt x="24194" y="43868"/>
                    <a:pt x="6572" y="66156"/>
                  </a:cubicBezTo>
                  <a:cubicBezTo>
                    <a:pt x="3239" y="70443"/>
                    <a:pt x="1143" y="75681"/>
                    <a:pt x="0" y="81492"/>
                  </a:cubicBezTo>
                  <a:cubicBezTo>
                    <a:pt x="13240" y="100160"/>
                    <a:pt x="21527" y="128164"/>
                    <a:pt x="27908" y="140070"/>
                  </a:cubicBezTo>
                  <a:cubicBezTo>
                    <a:pt x="45815" y="173408"/>
                    <a:pt x="53054" y="217032"/>
                    <a:pt x="55054" y="256085"/>
                  </a:cubicBezTo>
                  <a:cubicBezTo>
                    <a:pt x="56293" y="280278"/>
                    <a:pt x="50673" y="299805"/>
                    <a:pt x="50483" y="324760"/>
                  </a:cubicBezTo>
                  <a:cubicBezTo>
                    <a:pt x="50483" y="329237"/>
                    <a:pt x="50578" y="333714"/>
                    <a:pt x="50673" y="338095"/>
                  </a:cubicBezTo>
                  <a:cubicBezTo>
                    <a:pt x="53150" y="337047"/>
                    <a:pt x="55721" y="336095"/>
                    <a:pt x="58579" y="335428"/>
                  </a:cubicBezTo>
                  <a:cubicBezTo>
                    <a:pt x="77057" y="331237"/>
                    <a:pt x="92869" y="331047"/>
                    <a:pt x="108109" y="329618"/>
                  </a:cubicBezTo>
                  <a:cubicBezTo>
                    <a:pt x="110109" y="305996"/>
                    <a:pt x="108395" y="280755"/>
                    <a:pt x="108204" y="258276"/>
                  </a:cubicBezTo>
                  <a:cubicBezTo>
                    <a:pt x="107918" y="233320"/>
                    <a:pt x="96679" y="193410"/>
                    <a:pt x="101727" y="170550"/>
                  </a:cubicBezTo>
                  <a:cubicBezTo>
                    <a:pt x="105251" y="154643"/>
                    <a:pt x="111347" y="162740"/>
                    <a:pt x="122015" y="151596"/>
                  </a:cubicBezTo>
                  <a:cubicBezTo>
                    <a:pt x="129921" y="143309"/>
                    <a:pt x="133064" y="132736"/>
                    <a:pt x="138779" y="122639"/>
                  </a:cubicBezTo>
                  <a:cubicBezTo>
                    <a:pt x="147161" y="107876"/>
                    <a:pt x="159925" y="84539"/>
                    <a:pt x="156686" y="6444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5AD97A0-736F-F2DB-666B-712F53F0D581}"/>
                </a:ext>
              </a:extLst>
            </p:cNvPr>
            <p:cNvSpPr/>
            <p:nvPr/>
          </p:nvSpPr>
          <p:spPr>
            <a:xfrm>
              <a:off x="7879696" y="2600889"/>
              <a:ext cx="538223" cy="815620"/>
            </a:xfrm>
            <a:custGeom>
              <a:avLst/>
              <a:gdLst>
                <a:gd name="connsiteX0" fmla="*/ 375124 w 382362"/>
                <a:gd name="connsiteY0" fmla="*/ 526618 h 579430"/>
                <a:gd name="connsiteX1" fmla="*/ 335023 w 382362"/>
                <a:gd name="connsiteY1" fmla="*/ 471849 h 579430"/>
                <a:gd name="connsiteX2" fmla="*/ 335023 w 382362"/>
                <a:gd name="connsiteY2" fmla="*/ 452704 h 579430"/>
                <a:gd name="connsiteX3" fmla="*/ 310163 w 382362"/>
                <a:gd name="connsiteY3" fmla="*/ 428225 h 579430"/>
                <a:gd name="connsiteX4" fmla="*/ 298257 w 382362"/>
                <a:gd name="connsiteY4" fmla="*/ 388029 h 579430"/>
                <a:gd name="connsiteX5" fmla="*/ 333404 w 382362"/>
                <a:gd name="connsiteY5" fmla="*/ 324021 h 579430"/>
                <a:gd name="connsiteX6" fmla="*/ 340262 w 382362"/>
                <a:gd name="connsiteY6" fmla="*/ 282302 h 579430"/>
                <a:gd name="connsiteX7" fmla="*/ 341786 w 382362"/>
                <a:gd name="connsiteY7" fmla="*/ 249631 h 579430"/>
                <a:gd name="connsiteX8" fmla="*/ 321212 w 382362"/>
                <a:gd name="connsiteY8" fmla="*/ 235915 h 579430"/>
                <a:gd name="connsiteX9" fmla="*/ 319307 w 382362"/>
                <a:gd name="connsiteY9" fmla="*/ 216960 h 579430"/>
                <a:gd name="connsiteX10" fmla="*/ 300924 w 382362"/>
                <a:gd name="connsiteY10" fmla="*/ 212864 h 579430"/>
                <a:gd name="connsiteX11" fmla="*/ 289017 w 382362"/>
                <a:gd name="connsiteY11" fmla="*/ 196862 h 579430"/>
                <a:gd name="connsiteX12" fmla="*/ 275111 w 382362"/>
                <a:gd name="connsiteY12" fmla="*/ 183051 h 579430"/>
                <a:gd name="connsiteX13" fmla="*/ 277302 w 382362"/>
                <a:gd name="connsiteY13" fmla="*/ 162572 h 579430"/>
                <a:gd name="connsiteX14" fmla="*/ 328261 w 382362"/>
                <a:gd name="connsiteY14" fmla="*/ 160858 h 579430"/>
                <a:gd name="connsiteX15" fmla="*/ 341786 w 382362"/>
                <a:gd name="connsiteY15" fmla="*/ 162096 h 579430"/>
                <a:gd name="connsiteX16" fmla="*/ 330642 w 382362"/>
                <a:gd name="connsiteY16" fmla="*/ 130378 h 579430"/>
                <a:gd name="connsiteX17" fmla="*/ 330546 w 382362"/>
                <a:gd name="connsiteY17" fmla="*/ 91040 h 579430"/>
                <a:gd name="connsiteX18" fmla="*/ 321403 w 382362"/>
                <a:gd name="connsiteY18" fmla="*/ 8458 h 579430"/>
                <a:gd name="connsiteX19" fmla="*/ 272634 w 382362"/>
                <a:gd name="connsiteY19" fmla="*/ 4362 h 579430"/>
                <a:gd name="connsiteX20" fmla="*/ 281683 w 382362"/>
                <a:gd name="connsiteY20" fmla="*/ 35509 h 579430"/>
                <a:gd name="connsiteX21" fmla="*/ 278064 w 382362"/>
                <a:gd name="connsiteY21" fmla="*/ 86753 h 579430"/>
                <a:gd name="connsiteX22" fmla="*/ 261395 w 382362"/>
                <a:gd name="connsiteY22" fmla="*/ 108851 h 579430"/>
                <a:gd name="connsiteX23" fmla="*/ 242250 w 382362"/>
                <a:gd name="connsiteY23" fmla="*/ 116567 h 579430"/>
                <a:gd name="connsiteX24" fmla="*/ 224724 w 382362"/>
                <a:gd name="connsiteY24" fmla="*/ 189623 h 579430"/>
                <a:gd name="connsiteX25" fmla="*/ 205864 w 382362"/>
                <a:gd name="connsiteY25" fmla="*/ 206864 h 579430"/>
                <a:gd name="connsiteX26" fmla="*/ 204436 w 382362"/>
                <a:gd name="connsiteY26" fmla="*/ 227152 h 579430"/>
                <a:gd name="connsiteX27" fmla="*/ 185290 w 382362"/>
                <a:gd name="connsiteY27" fmla="*/ 257537 h 579430"/>
                <a:gd name="connsiteX28" fmla="*/ 180813 w 382362"/>
                <a:gd name="connsiteY28" fmla="*/ 277920 h 579430"/>
                <a:gd name="connsiteX29" fmla="*/ 162716 w 382362"/>
                <a:gd name="connsiteY29" fmla="*/ 288874 h 579430"/>
                <a:gd name="connsiteX30" fmla="*/ 152334 w 382362"/>
                <a:gd name="connsiteY30" fmla="*/ 317163 h 579430"/>
                <a:gd name="connsiteX31" fmla="*/ 109662 w 382362"/>
                <a:gd name="connsiteY31" fmla="*/ 325736 h 579430"/>
                <a:gd name="connsiteX32" fmla="*/ 86040 w 382362"/>
                <a:gd name="connsiteY32" fmla="*/ 307257 h 579430"/>
                <a:gd name="connsiteX33" fmla="*/ 41653 w 382362"/>
                <a:gd name="connsiteY33" fmla="*/ 347072 h 579430"/>
                <a:gd name="connsiteX34" fmla="*/ 9745 w 382362"/>
                <a:gd name="connsiteY34" fmla="*/ 383838 h 579430"/>
                <a:gd name="connsiteX35" fmla="*/ 5458 w 382362"/>
                <a:gd name="connsiteY35" fmla="*/ 424891 h 579430"/>
                <a:gd name="connsiteX36" fmla="*/ 5744 w 382362"/>
                <a:gd name="connsiteY36" fmla="*/ 441655 h 579430"/>
                <a:gd name="connsiteX37" fmla="*/ 39177 w 382362"/>
                <a:gd name="connsiteY37" fmla="*/ 466896 h 579430"/>
                <a:gd name="connsiteX38" fmla="*/ 49654 w 382362"/>
                <a:gd name="connsiteY38" fmla="*/ 576148 h 579430"/>
                <a:gd name="connsiteX39" fmla="*/ 136903 w 382362"/>
                <a:gd name="connsiteY39" fmla="*/ 558812 h 579430"/>
                <a:gd name="connsiteX40" fmla="*/ 223390 w 382362"/>
                <a:gd name="connsiteY40" fmla="*/ 555288 h 579430"/>
                <a:gd name="connsiteX41" fmla="*/ 284446 w 382362"/>
                <a:gd name="connsiteY41" fmla="*/ 557860 h 579430"/>
                <a:gd name="connsiteX42" fmla="*/ 312640 w 382362"/>
                <a:gd name="connsiteY42" fmla="*/ 577481 h 579430"/>
                <a:gd name="connsiteX43" fmla="*/ 341976 w 382362"/>
                <a:gd name="connsiteY43" fmla="*/ 577672 h 579430"/>
                <a:gd name="connsiteX44" fmla="*/ 380934 w 382362"/>
                <a:gd name="connsiteY44" fmla="*/ 568052 h 579430"/>
                <a:gd name="connsiteX45" fmla="*/ 375124 w 382362"/>
                <a:gd name="connsiteY45" fmla="*/ 526618 h 57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82362" h="579430">
                  <a:moveTo>
                    <a:pt x="375124" y="526618"/>
                  </a:moveTo>
                  <a:cubicBezTo>
                    <a:pt x="367123" y="501377"/>
                    <a:pt x="344548" y="493566"/>
                    <a:pt x="335023" y="471849"/>
                  </a:cubicBezTo>
                  <a:cubicBezTo>
                    <a:pt x="332737" y="466515"/>
                    <a:pt x="337500" y="458228"/>
                    <a:pt x="335023" y="452704"/>
                  </a:cubicBezTo>
                  <a:cubicBezTo>
                    <a:pt x="330356" y="442417"/>
                    <a:pt x="317212" y="436988"/>
                    <a:pt x="310163" y="428225"/>
                  </a:cubicBezTo>
                  <a:cubicBezTo>
                    <a:pt x="299495" y="414890"/>
                    <a:pt x="298447" y="404984"/>
                    <a:pt x="298257" y="388029"/>
                  </a:cubicBezTo>
                  <a:cubicBezTo>
                    <a:pt x="297780" y="348500"/>
                    <a:pt x="304829" y="345167"/>
                    <a:pt x="333404" y="324021"/>
                  </a:cubicBezTo>
                  <a:cubicBezTo>
                    <a:pt x="357693" y="306019"/>
                    <a:pt x="338452" y="308591"/>
                    <a:pt x="340262" y="282302"/>
                  </a:cubicBezTo>
                  <a:cubicBezTo>
                    <a:pt x="341691" y="261442"/>
                    <a:pt x="355788" y="268395"/>
                    <a:pt x="341786" y="249631"/>
                  </a:cubicBezTo>
                  <a:cubicBezTo>
                    <a:pt x="337024" y="243344"/>
                    <a:pt x="325975" y="241535"/>
                    <a:pt x="321212" y="235915"/>
                  </a:cubicBezTo>
                  <a:cubicBezTo>
                    <a:pt x="318069" y="232295"/>
                    <a:pt x="322926" y="221913"/>
                    <a:pt x="319307" y="216960"/>
                  </a:cubicBezTo>
                  <a:cubicBezTo>
                    <a:pt x="316545" y="213055"/>
                    <a:pt x="304543" y="215722"/>
                    <a:pt x="300924" y="212864"/>
                  </a:cubicBezTo>
                  <a:cubicBezTo>
                    <a:pt x="299304" y="211626"/>
                    <a:pt x="289779" y="197720"/>
                    <a:pt x="289017" y="196862"/>
                  </a:cubicBezTo>
                  <a:cubicBezTo>
                    <a:pt x="283683" y="190671"/>
                    <a:pt x="278826" y="197053"/>
                    <a:pt x="275111" y="183051"/>
                  </a:cubicBezTo>
                  <a:cubicBezTo>
                    <a:pt x="273396" y="176669"/>
                    <a:pt x="275301" y="168002"/>
                    <a:pt x="277302" y="162572"/>
                  </a:cubicBezTo>
                  <a:cubicBezTo>
                    <a:pt x="285684" y="171335"/>
                    <a:pt x="322069" y="172574"/>
                    <a:pt x="328261" y="160858"/>
                  </a:cubicBezTo>
                  <a:cubicBezTo>
                    <a:pt x="333023" y="162858"/>
                    <a:pt x="337404" y="160953"/>
                    <a:pt x="341786" y="162096"/>
                  </a:cubicBezTo>
                  <a:cubicBezTo>
                    <a:pt x="344453" y="150190"/>
                    <a:pt x="333309" y="141427"/>
                    <a:pt x="330642" y="130378"/>
                  </a:cubicBezTo>
                  <a:cubicBezTo>
                    <a:pt x="327879" y="118948"/>
                    <a:pt x="330451" y="103041"/>
                    <a:pt x="330546" y="91040"/>
                  </a:cubicBezTo>
                  <a:cubicBezTo>
                    <a:pt x="330642" y="69799"/>
                    <a:pt x="334738" y="19031"/>
                    <a:pt x="321403" y="8458"/>
                  </a:cubicBezTo>
                  <a:cubicBezTo>
                    <a:pt x="307496" y="-2591"/>
                    <a:pt x="289303" y="-1543"/>
                    <a:pt x="272634" y="4362"/>
                  </a:cubicBezTo>
                  <a:cubicBezTo>
                    <a:pt x="275968" y="14649"/>
                    <a:pt x="277588" y="25984"/>
                    <a:pt x="281683" y="35509"/>
                  </a:cubicBezTo>
                  <a:cubicBezTo>
                    <a:pt x="292732" y="60941"/>
                    <a:pt x="293113" y="65608"/>
                    <a:pt x="278064" y="86753"/>
                  </a:cubicBezTo>
                  <a:cubicBezTo>
                    <a:pt x="273206" y="93611"/>
                    <a:pt x="267777" y="102851"/>
                    <a:pt x="261395" y="108851"/>
                  </a:cubicBezTo>
                  <a:cubicBezTo>
                    <a:pt x="255394" y="114471"/>
                    <a:pt x="247584" y="109613"/>
                    <a:pt x="242250" y="116567"/>
                  </a:cubicBezTo>
                  <a:cubicBezTo>
                    <a:pt x="226819" y="136283"/>
                    <a:pt x="236058" y="169335"/>
                    <a:pt x="224724" y="189623"/>
                  </a:cubicBezTo>
                  <a:cubicBezTo>
                    <a:pt x="220437" y="197339"/>
                    <a:pt x="209960" y="198482"/>
                    <a:pt x="205864" y="206864"/>
                  </a:cubicBezTo>
                  <a:cubicBezTo>
                    <a:pt x="203292" y="212102"/>
                    <a:pt x="206721" y="221056"/>
                    <a:pt x="204436" y="227152"/>
                  </a:cubicBezTo>
                  <a:cubicBezTo>
                    <a:pt x="200149" y="238201"/>
                    <a:pt x="189958" y="247059"/>
                    <a:pt x="185290" y="257537"/>
                  </a:cubicBezTo>
                  <a:cubicBezTo>
                    <a:pt x="181861" y="265252"/>
                    <a:pt x="186433" y="270205"/>
                    <a:pt x="180813" y="277920"/>
                  </a:cubicBezTo>
                  <a:cubicBezTo>
                    <a:pt x="176623" y="283635"/>
                    <a:pt x="166907" y="283254"/>
                    <a:pt x="162716" y="288874"/>
                  </a:cubicBezTo>
                  <a:cubicBezTo>
                    <a:pt x="156811" y="296875"/>
                    <a:pt x="160430" y="308876"/>
                    <a:pt x="152334" y="317163"/>
                  </a:cubicBezTo>
                  <a:cubicBezTo>
                    <a:pt x="146333" y="323354"/>
                    <a:pt x="119282" y="328403"/>
                    <a:pt x="109662" y="325736"/>
                  </a:cubicBezTo>
                  <a:cubicBezTo>
                    <a:pt x="100423" y="323164"/>
                    <a:pt x="94993" y="311639"/>
                    <a:pt x="86040" y="307257"/>
                  </a:cubicBezTo>
                  <a:cubicBezTo>
                    <a:pt x="54703" y="292017"/>
                    <a:pt x="50892" y="322973"/>
                    <a:pt x="41653" y="347072"/>
                  </a:cubicBezTo>
                  <a:cubicBezTo>
                    <a:pt x="33557" y="368312"/>
                    <a:pt x="24318" y="367931"/>
                    <a:pt x="9745" y="383838"/>
                  </a:cubicBezTo>
                  <a:cubicBezTo>
                    <a:pt x="-6924" y="402031"/>
                    <a:pt x="2125" y="403174"/>
                    <a:pt x="5458" y="424891"/>
                  </a:cubicBezTo>
                  <a:cubicBezTo>
                    <a:pt x="6506" y="431654"/>
                    <a:pt x="6506" y="437083"/>
                    <a:pt x="5744" y="441655"/>
                  </a:cubicBezTo>
                  <a:cubicBezTo>
                    <a:pt x="16412" y="443084"/>
                    <a:pt x="27080" y="450037"/>
                    <a:pt x="39177" y="466896"/>
                  </a:cubicBezTo>
                  <a:cubicBezTo>
                    <a:pt x="63942" y="501472"/>
                    <a:pt x="60132" y="538524"/>
                    <a:pt x="49654" y="576148"/>
                  </a:cubicBezTo>
                  <a:cubicBezTo>
                    <a:pt x="76991" y="554907"/>
                    <a:pt x="105661" y="563575"/>
                    <a:pt x="136903" y="558812"/>
                  </a:cubicBezTo>
                  <a:cubicBezTo>
                    <a:pt x="171860" y="553478"/>
                    <a:pt x="187576" y="546906"/>
                    <a:pt x="223390" y="555288"/>
                  </a:cubicBezTo>
                  <a:cubicBezTo>
                    <a:pt x="244631" y="560241"/>
                    <a:pt x="264919" y="551002"/>
                    <a:pt x="284446" y="557860"/>
                  </a:cubicBezTo>
                  <a:cubicBezTo>
                    <a:pt x="295780" y="561860"/>
                    <a:pt x="301876" y="573862"/>
                    <a:pt x="312640" y="577481"/>
                  </a:cubicBezTo>
                  <a:cubicBezTo>
                    <a:pt x="321117" y="580339"/>
                    <a:pt x="333023" y="577196"/>
                    <a:pt x="341976" y="577672"/>
                  </a:cubicBezTo>
                  <a:cubicBezTo>
                    <a:pt x="357121" y="578434"/>
                    <a:pt x="372742" y="584625"/>
                    <a:pt x="380934" y="568052"/>
                  </a:cubicBezTo>
                  <a:cubicBezTo>
                    <a:pt x="385506" y="558812"/>
                    <a:pt x="377886" y="535571"/>
                    <a:pt x="375124" y="5266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D7000A9-081F-3DD0-5B0A-ED47A8B8783D}"/>
                </a:ext>
              </a:extLst>
            </p:cNvPr>
            <p:cNvSpPr/>
            <p:nvPr/>
          </p:nvSpPr>
          <p:spPr>
            <a:xfrm>
              <a:off x="7932295" y="3385342"/>
              <a:ext cx="153383" cy="85692"/>
            </a:xfrm>
            <a:custGeom>
              <a:avLst/>
              <a:gdLst>
                <a:gd name="connsiteX0" fmla="*/ 99441 w 108966"/>
                <a:gd name="connsiteY0" fmla="*/ 1619 h 60877"/>
                <a:gd name="connsiteX1" fmla="*/ 12192 w 108966"/>
                <a:gd name="connsiteY1" fmla="*/ 18955 h 60877"/>
                <a:gd name="connsiteX2" fmla="*/ 13240 w 108966"/>
                <a:gd name="connsiteY2" fmla="*/ 15050 h 60877"/>
                <a:gd name="connsiteX3" fmla="*/ 0 w 108966"/>
                <a:gd name="connsiteY3" fmla="*/ 57531 h 60877"/>
                <a:gd name="connsiteX4" fmla="*/ 8287 w 108966"/>
                <a:gd name="connsiteY4" fmla="*/ 57817 h 60877"/>
                <a:gd name="connsiteX5" fmla="*/ 30099 w 108966"/>
                <a:gd name="connsiteY5" fmla="*/ 60293 h 60877"/>
                <a:gd name="connsiteX6" fmla="*/ 52007 w 108966"/>
                <a:gd name="connsiteY6" fmla="*/ 53054 h 60877"/>
                <a:gd name="connsiteX7" fmla="*/ 91631 w 108966"/>
                <a:gd name="connsiteY7" fmla="*/ 54292 h 60877"/>
                <a:gd name="connsiteX8" fmla="*/ 105918 w 108966"/>
                <a:gd name="connsiteY8" fmla="*/ 20098 h 60877"/>
                <a:gd name="connsiteX9" fmla="*/ 108966 w 108966"/>
                <a:gd name="connsiteY9" fmla="*/ 0 h 60877"/>
                <a:gd name="connsiteX10" fmla="*/ 99441 w 108966"/>
                <a:gd name="connsiteY10" fmla="*/ 1619 h 6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966" h="60877">
                  <a:moveTo>
                    <a:pt x="99441" y="1619"/>
                  </a:moveTo>
                  <a:cubicBezTo>
                    <a:pt x="68199" y="6382"/>
                    <a:pt x="39529" y="-2381"/>
                    <a:pt x="12192" y="18955"/>
                  </a:cubicBezTo>
                  <a:cubicBezTo>
                    <a:pt x="12573" y="17621"/>
                    <a:pt x="12859" y="16383"/>
                    <a:pt x="13240" y="15050"/>
                  </a:cubicBezTo>
                  <a:cubicBezTo>
                    <a:pt x="9525" y="29146"/>
                    <a:pt x="4667" y="43339"/>
                    <a:pt x="0" y="57531"/>
                  </a:cubicBezTo>
                  <a:cubicBezTo>
                    <a:pt x="2858" y="57436"/>
                    <a:pt x="5620" y="57531"/>
                    <a:pt x="8287" y="57817"/>
                  </a:cubicBezTo>
                  <a:cubicBezTo>
                    <a:pt x="15431" y="58579"/>
                    <a:pt x="22288" y="62294"/>
                    <a:pt x="30099" y="60293"/>
                  </a:cubicBezTo>
                  <a:cubicBezTo>
                    <a:pt x="39338" y="58007"/>
                    <a:pt x="40958" y="52197"/>
                    <a:pt x="52007" y="53054"/>
                  </a:cubicBezTo>
                  <a:cubicBezTo>
                    <a:pt x="67342" y="54292"/>
                    <a:pt x="76391" y="63341"/>
                    <a:pt x="91631" y="54292"/>
                  </a:cubicBezTo>
                  <a:cubicBezTo>
                    <a:pt x="104680" y="46577"/>
                    <a:pt x="102965" y="34671"/>
                    <a:pt x="105918" y="20098"/>
                  </a:cubicBezTo>
                  <a:cubicBezTo>
                    <a:pt x="107252" y="13335"/>
                    <a:pt x="108680" y="6477"/>
                    <a:pt x="108966" y="0"/>
                  </a:cubicBezTo>
                  <a:cubicBezTo>
                    <a:pt x="105918" y="571"/>
                    <a:pt x="102870" y="1143"/>
                    <a:pt x="99441" y="161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AF42479-5741-C3F6-4DEC-C4C33565D1A9}"/>
                </a:ext>
              </a:extLst>
            </p:cNvPr>
            <p:cNvSpPr/>
            <p:nvPr/>
          </p:nvSpPr>
          <p:spPr>
            <a:xfrm>
              <a:off x="7907768" y="3377163"/>
              <a:ext cx="391578" cy="465110"/>
            </a:xfrm>
            <a:custGeom>
              <a:avLst/>
              <a:gdLst>
                <a:gd name="connsiteX0" fmla="*/ 275170 w 278183"/>
                <a:gd name="connsiteY0" fmla="*/ 157448 h 330422"/>
                <a:gd name="connsiteX1" fmla="*/ 275456 w 278183"/>
                <a:gd name="connsiteY1" fmla="*/ 130874 h 330422"/>
                <a:gd name="connsiteX2" fmla="*/ 252215 w 278183"/>
                <a:gd name="connsiteY2" fmla="*/ 106680 h 330422"/>
                <a:gd name="connsiteX3" fmla="*/ 270408 w 278183"/>
                <a:gd name="connsiteY3" fmla="*/ 75628 h 330422"/>
                <a:gd name="connsiteX4" fmla="*/ 235261 w 278183"/>
                <a:gd name="connsiteY4" fmla="*/ 50959 h 330422"/>
                <a:gd name="connsiteX5" fmla="*/ 224974 w 278183"/>
                <a:gd name="connsiteY5" fmla="*/ 16669 h 330422"/>
                <a:gd name="connsiteX6" fmla="*/ 222973 w 278183"/>
                <a:gd name="connsiteY6" fmla="*/ 5334 h 330422"/>
                <a:gd name="connsiteX7" fmla="*/ 203542 w 278183"/>
                <a:gd name="connsiteY7" fmla="*/ 4000 h 330422"/>
                <a:gd name="connsiteX8" fmla="*/ 117055 w 278183"/>
                <a:gd name="connsiteY8" fmla="*/ 7525 h 330422"/>
                <a:gd name="connsiteX9" fmla="*/ 126580 w 278183"/>
                <a:gd name="connsiteY9" fmla="*/ 6001 h 330422"/>
                <a:gd name="connsiteX10" fmla="*/ 123532 w 278183"/>
                <a:gd name="connsiteY10" fmla="*/ 26099 h 330422"/>
                <a:gd name="connsiteX11" fmla="*/ 109245 w 278183"/>
                <a:gd name="connsiteY11" fmla="*/ 60293 h 330422"/>
                <a:gd name="connsiteX12" fmla="*/ 69621 w 278183"/>
                <a:gd name="connsiteY12" fmla="*/ 59055 h 330422"/>
                <a:gd name="connsiteX13" fmla="*/ 47713 w 278183"/>
                <a:gd name="connsiteY13" fmla="*/ 66294 h 330422"/>
                <a:gd name="connsiteX14" fmla="*/ 25901 w 278183"/>
                <a:gd name="connsiteY14" fmla="*/ 63817 h 330422"/>
                <a:gd name="connsiteX15" fmla="*/ 17614 w 278183"/>
                <a:gd name="connsiteY15" fmla="*/ 63532 h 330422"/>
                <a:gd name="connsiteX16" fmla="*/ 1612 w 278183"/>
                <a:gd name="connsiteY16" fmla="*/ 123444 h 330422"/>
                <a:gd name="connsiteX17" fmla="*/ 63811 w 278183"/>
                <a:gd name="connsiteY17" fmla="*/ 294037 h 330422"/>
                <a:gd name="connsiteX18" fmla="*/ 83623 w 278183"/>
                <a:gd name="connsiteY18" fmla="*/ 330422 h 330422"/>
                <a:gd name="connsiteX19" fmla="*/ 97243 w 278183"/>
                <a:gd name="connsiteY19" fmla="*/ 323469 h 330422"/>
                <a:gd name="connsiteX20" fmla="*/ 112293 w 278183"/>
                <a:gd name="connsiteY20" fmla="*/ 290227 h 330422"/>
                <a:gd name="connsiteX21" fmla="*/ 138391 w 278183"/>
                <a:gd name="connsiteY21" fmla="*/ 263462 h 330422"/>
                <a:gd name="connsiteX22" fmla="*/ 136867 w 278183"/>
                <a:gd name="connsiteY22" fmla="*/ 239554 h 330422"/>
                <a:gd name="connsiteX23" fmla="*/ 153727 w 278183"/>
                <a:gd name="connsiteY23" fmla="*/ 220313 h 330422"/>
                <a:gd name="connsiteX24" fmla="*/ 172300 w 278183"/>
                <a:gd name="connsiteY24" fmla="*/ 204978 h 330422"/>
                <a:gd name="connsiteX25" fmla="*/ 188779 w 278183"/>
                <a:gd name="connsiteY25" fmla="*/ 206788 h 330422"/>
                <a:gd name="connsiteX26" fmla="*/ 202971 w 278183"/>
                <a:gd name="connsiteY26" fmla="*/ 224981 h 330422"/>
                <a:gd name="connsiteX27" fmla="*/ 230689 w 278183"/>
                <a:gd name="connsiteY27" fmla="*/ 218980 h 330422"/>
                <a:gd name="connsiteX28" fmla="*/ 249072 w 278183"/>
                <a:gd name="connsiteY28" fmla="*/ 233077 h 330422"/>
                <a:gd name="connsiteX29" fmla="*/ 258216 w 278183"/>
                <a:gd name="connsiteY29" fmla="*/ 214217 h 330422"/>
                <a:gd name="connsiteX30" fmla="*/ 275170 w 278183"/>
                <a:gd name="connsiteY30" fmla="*/ 189643 h 330422"/>
                <a:gd name="connsiteX31" fmla="*/ 275170 w 278183"/>
                <a:gd name="connsiteY31" fmla="*/ 157448 h 33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183" h="330422">
                  <a:moveTo>
                    <a:pt x="275170" y="157448"/>
                  </a:moveTo>
                  <a:cubicBezTo>
                    <a:pt x="274599" y="148781"/>
                    <a:pt x="278980" y="138874"/>
                    <a:pt x="275456" y="130874"/>
                  </a:cubicBezTo>
                  <a:cubicBezTo>
                    <a:pt x="271360" y="121634"/>
                    <a:pt x="257359" y="116205"/>
                    <a:pt x="252215" y="106680"/>
                  </a:cubicBezTo>
                  <a:cubicBezTo>
                    <a:pt x="239356" y="82867"/>
                    <a:pt x="259168" y="92297"/>
                    <a:pt x="270408" y="75628"/>
                  </a:cubicBezTo>
                  <a:cubicBezTo>
                    <a:pt x="288505" y="48863"/>
                    <a:pt x="247262" y="57245"/>
                    <a:pt x="235261" y="50959"/>
                  </a:cubicBezTo>
                  <a:cubicBezTo>
                    <a:pt x="219925" y="42862"/>
                    <a:pt x="225545" y="29718"/>
                    <a:pt x="224974" y="16669"/>
                  </a:cubicBezTo>
                  <a:cubicBezTo>
                    <a:pt x="224783" y="12668"/>
                    <a:pt x="223545" y="9239"/>
                    <a:pt x="222973" y="5334"/>
                  </a:cubicBezTo>
                  <a:cubicBezTo>
                    <a:pt x="216592" y="5620"/>
                    <a:pt x="210115" y="5524"/>
                    <a:pt x="203542" y="4000"/>
                  </a:cubicBezTo>
                  <a:cubicBezTo>
                    <a:pt x="167728" y="-4381"/>
                    <a:pt x="152012" y="2191"/>
                    <a:pt x="117055" y="7525"/>
                  </a:cubicBezTo>
                  <a:cubicBezTo>
                    <a:pt x="120484" y="7049"/>
                    <a:pt x="123532" y="6477"/>
                    <a:pt x="126580" y="6001"/>
                  </a:cubicBezTo>
                  <a:cubicBezTo>
                    <a:pt x="126199" y="12478"/>
                    <a:pt x="124866" y="19336"/>
                    <a:pt x="123532" y="26099"/>
                  </a:cubicBezTo>
                  <a:cubicBezTo>
                    <a:pt x="120580" y="40672"/>
                    <a:pt x="122294" y="52578"/>
                    <a:pt x="109245" y="60293"/>
                  </a:cubicBezTo>
                  <a:cubicBezTo>
                    <a:pt x="94005" y="69342"/>
                    <a:pt x="84956" y="60198"/>
                    <a:pt x="69621" y="59055"/>
                  </a:cubicBezTo>
                  <a:cubicBezTo>
                    <a:pt x="58572" y="58198"/>
                    <a:pt x="56857" y="63913"/>
                    <a:pt x="47713" y="66294"/>
                  </a:cubicBezTo>
                  <a:cubicBezTo>
                    <a:pt x="39903" y="68294"/>
                    <a:pt x="33045" y="64579"/>
                    <a:pt x="25901" y="63817"/>
                  </a:cubicBezTo>
                  <a:cubicBezTo>
                    <a:pt x="23234" y="63532"/>
                    <a:pt x="20472" y="63436"/>
                    <a:pt x="17614" y="63532"/>
                  </a:cubicBezTo>
                  <a:cubicBezTo>
                    <a:pt x="10947" y="83629"/>
                    <a:pt x="4470" y="103632"/>
                    <a:pt x="1612" y="123444"/>
                  </a:cubicBezTo>
                  <a:cubicBezTo>
                    <a:pt x="-9246" y="196120"/>
                    <a:pt x="37331" y="232982"/>
                    <a:pt x="63811" y="294037"/>
                  </a:cubicBezTo>
                  <a:cubicBezTo>
                    <a:pt x="69240" y="306610"/>
                    <a:pt x="76098" y="318611"/>
                    <a:pt x="83623" y="330422"/>
                  </a:cubicBezTo>
                  <a:cubicBezTo>
                    <a:pt x="88766" y="328327"/>
                    <a:pt x="93433" y="325945"/>
                    <a:pt x="97243" y="323469"/>
                  </a:cubicBezTo>
                  <a:cubicBezTo>
                    <a:pt x="111340" y="314420"/>
                    <a:pt x="102958" y="301371"/>
                    <a:pt x="112293" y="290227"/>
                  </a:cubicBezTo>
                  <a:cubicBezTo>
                    <a:pt x="124580" y="275749"/>
                    <a:pt x="146678" y="292417"/>
                    <a:pt x="138391" y="263462"/>
                  </a:cubicBezTo>
                  <a:cubicBezTo>
                    <a:pt x="134962" y="251555"/>
                    <a:pt x="130295" y="249745"/>
                    <a:pt x="136867" y="239554"/>
                  </a:cubicBezTo>
                  <a:cubicBezTo>
                    <a:pt x="140963" y="233267"/>
                    <a:pt x="149250" y="226790"/>
                    <a:pt x="153727" y="220313"/>
                  </a:cubicBezTo>
                  <a:cubicBezTo>
                    <a:pt x="159918" y="211360"/>
                    <a:pt x="161918" y="210217"/>
                    <a:pt x="172300" y="204978"/>
                  </a:cubicBezTo>
                  <a:cubicBezTo>
                    <a:pt x="183254" y="199453"/>
                    <a:pt x="179444" y="194120"/>
                    <a:pt x="188779" y="206788"/>
                  </a:cubicBezTo>
                  <a:cubicBezTo>
                    <a:pt x="193732" y="213455"/>
                    <a:pt x="191827" y="222599"/>
                    <a:pt x="202971" y="224981"/>
                  </a:cubicBezTo>
                  <a:cubicBezTo>
                    <a:pt x="212972" y="227076"/>
                    <a:pt x="220021" y="216217"/>
                    <a:pt x="230689" y="218980"/>
                  </a:cubicBezTo>
                  <a:cubicBezTo>
                    <a:pt x="236975" y="220599"/>
                    <a:pt x="240690" y="232886"/>
                    <a:pt x="249072" y="233077"/>
                  </a:cubicBezTo>
                  <a:cubicBezTo>
                    <a:pt x="262216" y="233267"/>
                    <a:pt x="255739" y="224695"/>
                    <a:pt x="258216" y="214217"/>
                  </a:cubicBezTo>
                  <a:cubicBezTo>
                    <a:pt x="261169" y="201835"/>
                    <a:pt x="269360" y="200120"/>
                    <a:pt x="275170" y="189643"/>
                  </a:cubicBezTo>
                  <a:cubicBezTo>
                    <a:pt x="281552" y="178213"/>
                    <a:pt x="275932" y="169069"/>
                    <a:pt x="275170" y="15744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45C4B83-C14B-ECC2-506C-4BF3D150D576}"/>
                </a:ext>
              </a:extLst>
            </p:cNvPr>
            <p:cNvSpPr/>
            <p:nvPr/>
          </p:nvSpPr>
          <p:spPr>
            <a:xfrm>
              <a:off x="8019176" y="3270969"/>
              <a:ext cx="571165" cy="645717"/>
            </a:xfrm>
            <a:custGeom>
              <a:avLst/>
              <a:gdLst>
                <a:gd name="connsiteX0" fmla="*/ 404051 w 405765"/>
                <a:gd name="connsiteY0" fmla="*/ 3243 h 458728"/>
                <a:gd name="connsiteX1" fmla="*/ 364236 w 405765"/>
                <a:gd name="connsiteY1" fmla="*/ 9149 h 458728"/>
                <a:gd name="connsiteX2" fmla="*/ 313373 w 405765"/>
                <a:gd name="connsiteY2" fmla="*/ 20197 h 458728"/>
                <a:gd name="connsiteX3" fmla="*/ 279940 w 405765"/>
                <a:gd name="connsiteY3" fmla="*/ 63822 h 458728"/>
                <a:gd name="connsiteX4" fmla="*/ 281845 w 405765"/>
                <a:gd name="connsiteY4" fmla="*/ 92111 h 458728"/>
                <a:gd name="connsiteX5" fmla="*/ 242888 w 405765"/>
                <a:gd name="connsiteY5" fmla="*/ 101732 h 458728"/>
                <a:gd name="connsiteX6" fmla="*/ 213551 w 405765"/>
                <a:gd name="connsiteY6" fmla="*/ 101541 h 458728"/>
                <a:gd name="connsiteX7" fmla="*/ 185357 w 405765"/>
                <a:gd name="connsiteY7" fmla="*/ 81920 h 458728"/>
                <a:gd name="connsiteX8" fmla="*/ 143732 w 405765"/>
                <a:gd name="connsiteY8" fmla="*/ 80681 h 458728"/>
                <a:gd name="connsiteX9" fmla="*/ 145733 w 405765"/>
                <a:gd name="connsiteY9" fmla="*/ 92016 h 458728"/>
                <a:gd name="connsiteX10" fmla="*/ 156020 w 405765"/>
                <a:gd name="connsiteY10" fmla="*/ 126306 h 458728"/>
                <a:gd name="connsiteX11" fmla="*/ 191167 w 405765"/>
                <a:gd name="connsiteY11" fmla="*/ 150976 h 458728"/>
                <a:gd name="connsiteX12" fmla="*/ 172974 w 405765"/>
                <a:gd name="connsiteY12" fmla="*/ 182027 h 458728"/>
                <a:gd name="connsiteX13" fmla="*/ 196215 w 405765"/>
                <a:gd name="connsiteY13" fmla="*/ 206221 h 458728"/>
                <a:gd name="connsiteX14" fmla="*/ 195929 w 405765"/>
                <a:gd name="connsiteY14" fmla="*/ 232796 h 458728"/>
                <a:gd name="connsiteX15" fmla="*/ 196025 w 405765"/>
                <a:gd name="connsiteY15" fmla="*/ 264800 h 458728"/>
                <a:gd name="connsiteX16" fmla="*/ 179070 w 405765"/>
                <a:gd name="connsiteY16" fmla="*/ 289374 h 458728"/>
                <a:gd name="connsiteX17" fmla="*/ 169926 w 405765"/>
                <a:gd name="connsiteY17" fmla="*/ 308234 h 458728"/>
                <a:gd name="connsiteX18" fmla="*/ 151543 w 405765"/>
                <a:gd name="connsiteY18" fmla="*/ 294137 h 458728"/>
                <a:gd name="connsiteX19" fmla="*/ 123825 w 405765"/>
                <a:gd name="connsiteY19" fmla="*/ 300137 h 458728"/>
                <a:gd name="connsiteX20" fmla="*/ 109633 w 405765"/>
                <a:gd name="connsiteY20" fmla="*/ 281945 h 458728"/>
                <a:gd name="connsiteX21" fmla="*/ 93155 w 405765"/>
                <a:gd name="connsiteY21" fmla="*/ 280135 h 458728"/>
                <a:gd name="connsiteX22" fmla="*/ 74581 w 405765"/>
                <a:gd name="connsiteY22" fmla="*/ 295470 h 458728"/>
                <a:gd name="connsiteX23" fmla="*/ 57722 w 405765"/>
                <a:gd name="connsiteY23" fmla="*/ 314711 h 458728"/>
                <a:gd name="connsiteX24" fmla="*/ 59246 w 405765"/>
                <a:gd name="connsiteY24" fmla="*/ 338618 h 458728"/>
                <a:gd name="connsiteX25" fmla="*/ 33147 w 405765"/>
                <a:gd name="connsiteY25" fmla="*/ 365384 h 458728"/>
                <a:gd name="connsiteX26" fmla="*/ 18098 w 405765"/>
                <a:gd name="connsiteY26" fmla="*/ 398626 h 458728"/>
                <a:gd name="connsiteX27" fmla="*/ 4477 w 405765"/>
                <a:gd name="connsiteY27" fmla="*/ 405579 h 458728"/>
                <a:gd name="connsiteX28" fmla="*/ 0 w 405765"/>
                <a:gd name="connsiteY28" fmla="*/ 398340 h 458728"/>
                <a:gd name="connsiteX29" fmla="*/ 41815 w 405765"/>
                <a:gd name="connsiteY29" fmla="*/ 458729 h 458728"/>
                <a:gd name="connsiteX30" fmla="*/ 68390 w 405765"/>
                <a:gd name="connsiteY30" fmla="*/ 449775 h 458728"/>
                <a:gd name="connsiteX31" fmla="*/ 87440 w 405765"/>
                <a:gd name="connsiteY31" fmla="*/ 423581 h 458728"/>
                <a:gd name="connsiteX32" fmla="*/ 133255 w 405765"/>
                <a:gd name="connsiteY32" fmla="*/ 421676 h 458728"/>
                <a:gd name="connsiteX33" fmla="*/ 168593 w 405765"/>
                <a:gd name="connsiteY33" fmla="*/ 400150 h 458728"/>
                <a:gd name="connsiteX34" fmla="*/ 202406 w 405765"/>
                <a:gd name="connsiteY34" fmla="*/ 429011 h 458728"/>
                <a:gd name="connsiteX35" fmla="*/ 232791 w 405765"/>
                <a:gd name="connsiteY35" fmla="*/ 413580 h 458728"/>
                <a:gd name="connsiteX36" fmla="*/ 237935 w 405765"/>
                <a:gd name="connsiteY36" fmla="*/ 399674 h 458728"/>
                <a:gd name="connsiteX37" fmla="*/ 255080 w 405765"/>
                <a:gd name="connsiteY37" fmla="*/ 389482 h 458728"/>
                <a:gd name="connsiteX38" fmla="*/ 277368 w 405765"/>
                <a:gd name="connsiteY38" fmla="*/ 312329 h 458728"/>
                <a:gd name="connsiteX39" fmla="*/ 323469 w 405765"/>
                <a:gd name="connsiteY39" fmla="*/ 254322 h 458728"/>
                <a:gd name="connsiteX40" fmla="*/ 356902 w 405765"/>
                <a:gd name="connsiteY40" fmla="*/ 217079 h 458728"/>
                <a:gd name="connsiteX41" fmla="*/ 373475 w 405765"/>
                <a:gd name="connsiteY41" fmla="*/ 195172 h 458728"/>
                <a:gd name="connsiteX42" fmla="*/ 371570 w 405765"/>
                <a:gd name="connsiteY42" fmla="*/ 161644 h 458728"/>
                <a:gd name="connsiteX43" fmla="*/ 379381 w 405765"/>
                <a:gd name="connsiteY43" fmla="*/ 115829 h 458728"/>
                <a:gd name="connsiteX44" fmla="*/ 381191 w 405765"/>
                <a:gd name="connsiteY44" fmla="*/ 75442 h 458728"/>
                <a:gd name="connsiteX45" fmla="*/ 399383 w 405765"/>
                <a:gd name="connsiteY45" fmla="*/ 30961 h 458728"/>
                <a:gd name="connsiteX46" fmla="*/ 404051 w 405765"/>
                <a:gd name="connsiteY46" fmla="*/ 3243 h 45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5765" h="458728">
                  <a:moveTo>
                    <a:pt x="404051" y="3243"/>
                  </a:moveTo>
                  <a:cubicBezTo>
                    <a:pt x="395288" y="-6187"/>
                    <a:pt x="373094" y="7815"/>
                    <a:pt x="364236" y="9149"/>
                  </a:cubicBezTo>
                  <a:cubicBezTo>
                    <a:pt x="342329" y="12578"/>
                    <a:pt x="327279" y="-2662"/>
                    <a:pt x="313373" y="20197"/>
                  </a:cubicBezTo>
                  <a:cubicBezTo>
                    <a:pt x="303086" y="37152"/>
                    <a:pt x="299561" y="54869"/>
                    <a:pt x="279940" y="63822"/>
                  </a:cubicBezTo>
                  <a:cubicBezTo>
                    <a:pt x="282607" y="73919"/>
                    <a:pt x="284798" y="85920"/>
                    <a:pt x="281845" y="92111"/>
                  </a:cubicBezTo>
                  <a:cubicBezTo>
                    <a:pt x="273653" y="108685"/>
                    <a:pt x="258032" y="102494"/>
                    <a:pt x="242888" y="101732"/>
                  </a:cubicBezTo>
                  <a:cubicBezTo>
                    <a:pt x="233934" y="101255"/>
                    <a:pt x="222028" y="104399"/>
                    <a:pt x="213551" y="101541"/>
                  </a:cubicBezTo>
                  <a:cubicBezTo>
                    <a:pt x="202787" y="97921"/>
                    <a:pt x="196596" y="85920"/>
                    <a:pt x="185357" y="81920"/>
                  </a:cubicBezTo>
                  <a:cubicBezTo>
                    <a:pt x="171831" y="77157"/>
                    <a:pt x="158020" y="80015"/>
                    <a:pt x="143732" y="80681"/>
                  </a:cubicBezTo>
                  <a:cubicBezTo>
                    <a:pt x="144304" y="84587"/>
                    <a:pt x="145542" y="88111"/>
                    <a:pt x="145733" y="92016"/>
                  </a:cubicBezTo>
                  <a:cubicBezTo>
                    <a:pt x="146399" y="105065"/>
                    <a:pt x="140684" y="118210"/>
                    <a:pt x="156020" y="126306"/>
                  </a:cubicBezTo>
                  <a:cubicBezTo>
                    <a:pt x="167926" y="132592"/>
                    <a:pt x="209264" y="124115"/>
                    <a:pt x="191167" y="150976"/>
                  </a:cubicBezTo>
                  <a:cubicBezTo>
                    <a:pt x="179927" y="167549"/>
                    <a:pt x="160211" y="158215"/>
                    <a:pt x="172974" y="182027"/>
                  </a:cubicBezTo>
                  <a:cubicBezTo>
                    <a:pt x="178118" y="191647"/>
                    <a:pt x="192119" y="197077"/>
                    <a:pt x="196215" y="206221"/>
                  </a:cubicBezTo>
                  <a:cubicBezTo>
                    <a:pt x="199739" y="214222"/>
                    <a:pt x="195358" y="224128"/>
                    <a:pt x="195929" y="232796"/>
                  </a:cubicBezTo>
                  <a:cubicBezTo>
                    <a:pt x="196691" y="244416"/>
                    <a:pt x="202311" y="253560"/>
                    <a:pt x="196025" y="264800"/>
                  </a:cubicBezTo>
                  <a:cubicBezTo>
                    <a:pt x="190119" y="275372"/>
                    <a:pt x="182023" y="276992"/>
                    <a:pt x="179070" y="289374"/>
                  </a:cubicBezTo>
                  <a:cubicBezTo>
                    <a:pt x="176594" y="299851"/>
                    <a:pt x="183071" y="308424"/>
                    <a:pt x="169926" y="308234"/>
                  </a:cubicBezTo>
                  <a:cubicBezTo>
                    <a:pt x="161544" y="308138"/>
                    <a:pt x="157829" y="295756"/>
                    <a:pt x="151543" y="294137"/>
                  </a:cubicBezTo>
                  <a:cubicBezTo>
                    <a:pt x="140780" y="291374"/>
                    <a:pt x="133826" y="302233"/>
                    <a:pt x="123825" y="300137"/>
                  </a:cubicBezTo>
                  <a:cubicBezTo>
                    <a:pt x="112681" y="297756"/>
                    <a:pt x="114586" y="288612"/>
                    <a:pt x="109633" y="281945"/>
                  </a:cubicBezTo>
                  <a:cubicBezTo>
                    <a:pt x="100298" y="269276"/>
                    <a:pt x="104108" y="274705"/>
                    <a:pt x="93155" y="280135"/>
                  </a:cubicBezTo>
                  <a:cubicBezTo>
                    <a:pt x="82772" y="285374"/>
                    <a:pt x="80772" y="286517"/>
                    <a:pt x="74581" y="295470"/>
                  </a:cubicBezTo>
                  <a:cubicBezTo>
                    <a:pt x="70104" y="301947"/>
                    <a:pt x="61817" y="308424"/>
                    <a:pt x="57722" y="314711"/>
                  </a:cubicBezTo>
                  <a:cubicBezTo>
                    <a:pt x="51149" y="324902"/>
                    <a:pt x="55817" y="326617"/>
                    <a:pt x="59246" y="338618"/>
                  </a:cubicBezTo>
                  <a:cubicBezTo>
                    <a:pt x="67437" y="367574"/>
                    <a:pt x="45339" y="350810"/>
                    <a:pt x="33147" y="365384"/>
                  </a:cubicBezTo>
                  <a:cubicBezTo>
                    <a:pt x="23813" y="376433"/>
                    <a:pt x="32195" y="389482"/>
                    <a:pt x="18098" y="398626"/>
                  </a:cubicBezTo>
                  <a:cubicBezTo>
                    <a:pt x="14288" y="401102"/>
                    <a:pt x="9620" y="403484"/>
                    <a:pt x="4477" y="405579"/>
                  </a:cubicBezTo>
                  <a:cubicBezTo>
                    <a:pt x="2953" y="403198"/>
                    <a:pt x="1429" y="400721"/>
                    <a:pt x="0" y="398340"/>
                  </a:cubicBezTo>
                  <a:cubicBezTo>
                    <a:pt x="12573" y="419009"/>
                    <a:pt x="27623" y="438821"/>
                    <a:pt x="41815" y="458729"/>
                  </a:cubicBezTo>
                  <a:cubicBezTo>
                    <a:pt x="49911" y="454919"/>
                    <a:pt x="61341" y="453966"/>
                    <a:pt x="68390" y="449775"/>
                  </a:cubicBezTo>
                  <a:cubicBezTo>
                    <a:pt x="81248" y="442060"/>
                    <a:pt x="78772" y="434726"/>
                    <a:pt x="87440" y="423581"/>
                  </a:cubicBezTo>
                  <a:cubicBezTo>
                    <a:pt x="104680" y="401293"/>
                    <a:pt x="112776" y="419771"/>
                    <a:pt x="133255" y="421676"/>
                  </a:cubicBezTo>
                  <a:cubicBezTo>
                    <a:pt x="153162" y="423581"/>
                    <a:pt x="150876" y="401102"/>
                    <a:pt x="168593" y="400150"/>
                  </a:cubicBezTo>
                  <a:cubicBezTo>
                    <a:pt x="186214" y="399197"/>
                    <a:pt x="186023" y="424343"/>
                    <a:pt x="202406" y="429011"/>
                  </a:cubicBezTo>
                  <a:cubicBezTo>
                    <a:pt x="216218" y="433011"/>
                    <a:pt x="226124" y="423200"/>
                    <a:pt x="232791" y="413580"/>
                  </a:cubicBezTo>
                  <a:cubicBezTo>
                    <a:pt x="235553" y="409580"/>
                    <a:pt x="234887" y="403293"/>
                    <a:pt x="237935" y="399674"/>
                  </a:cubicBezTo>
                  <a:cubicBezTo>
                    <a:pt x="242602" y="394054"/>
                    <a:pt x="249650" y="393578"/>
                    <a:pt x="255080" y="389482"/>
                  </a:cubicBezTo>
                  <a:cubicBezTo>
                    <a:pt x="282512" y="368527"/>
                    <a:pt x="269177" y="341190"/>
                    <a:pt x="277368" y="312329"/>
                  </a:cubicBezTo>
                  <a:cubicBezTo>
                    <a:pt x="284798" y="286231"/>
                    <a:pt x="310039" y="276992"/>
                    <a:pt x="323469" y="254322"/>
                  </a:cubicBezTo>
                  <a:cubicBezTo>
                    <a:pt x="333185" y="237939"/>
                    <a:pt x="340233" y="226985"/>
                    <a:pt x="356902" y="217079"/>
                  </a:cubicBezTo>
                  <a:cubicBezTo>
                    <a:pt x="369761" y="209459"/>
                    <a:pt x="371380" y="210126"/>
                    <a:pt x="373475" y="195172"/>
                  </a:cubicBezTo>
                  <a:cubicBezTo>
                    <a:pt x="375095" y="183266"/>
                    <a:pt x="371761" y="173550"/>
                    <a:pt x="371570" y="161644"/>
                  </a:cubicBezTo>
                  <a:cubicBezTo>
                    <a:pt x="371380" y="146309"/>
                    <a:pt x="378047" y="131164"/>
                    <a:pt x="379381" y="115829"/>
                  </a:cubicBezTo>
                  <a:cubicBezTo>
                    <a:pt x="380524" y="102398"/>
                    <a:pt x="377000" y="88396"/>
                    <a:pt x="381191" y="75442"/>
                  </a:cubicBezTo>
                  <a:cubicBezTo>
                    <a:pt x="385953" y="60679"/>
                    <a:pt x="394526" y="46010"/>
                    <a:pt x="399383" y="30961"/>
                  </a:cubicBezTo>
                  <a:cubicBezTo>
                    <a:pt x="401003" y="25436"/>
                    <a:pt x="409289" y="8863"/>
                    <a:pt x="404051" y="324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DD523C4-0655-53BC-4821-235E937BBD43}"/>
                </a:ext>
              </a:extLst>
            </p:cNvPr>
            <p:cNvSpPr/>
            <p:nvPr/>
          </p:nvSpPr>
          <p:spPr>
            <a:xfrm>
              <a:off x="8070393" y="3169066"/>
              <a:ext cx="1408524" cy="1317551"/>
            </a:xfrm>
            <a:custGeom>
              <a:avLst/>
              <a:gdLst>
                <a:gd name="connsiteX0" fmla="*/ 956310 w 1000638"/>
                <a:gd name="connsiteY0" fmla="*/ 207558 h 936010"/>
                <a:gd name="connsiteX1" fmla="*/ 997934 w 1000638"/>
                <a:gd name="connsiteY1" fmla="*/ 171554 h 936010"/>
                <a:gd name="connsiteX2" fmla="*/ 995458 w 1000638"/>
                <a:gd name="connsiteY2" fmla="*/ 143455 h 936010"/>
                <a:gd name="connsiteX3" fmla="*/ 995077 w 1000638"/>
                <a:gd name="connsiteY3" fmla="*/ 117261 h 936010"/>
                <a:gd name="connsiteX4" fmla="*/ 985742 w 1000638"/>
                <a:gd name="connsiteY4" fmla="*/ 86781 h 936010"/>
                <a:gd name="connsiteX5" fmla="*/ 953548 w 1000638"/>
                <a:gd name="connsiteY5" fmla="*/ 69255 h 936010"/>
                <a:gd name="connsiteX6" fmla="*/ 916400 w 1000638"/>
                <a:gd name="connsiteY6" fmla="*/ 23154 h 936010"/>
                <a:gd name="connsiteX7" fmla="*/ 885539 w 1000638"/>
                <a:gd name="connsiteY7" fmla="*/ 35251 h 936010"/>
                <a:gd name="connsiteX8" fmla="*/ 862489 w 1000638"/>
                <a:gd name="connsiteY8" fmla="*/ 23345 h 936010"/>
                <a:gd name="connsiteX9" fmla="*/ 844391 w 1000638"/>
                <a:gd name="connsiteY9" fmla="*/ 26393 h 936010"/>
                <a:gd name="connsiteX10" fmla="*/ 831342 w 1000638"/>
                <a:gd name="connsiteY10" fmla="*/ 12486 h 936010"/>
                <a:gd name="connsiteX11" fmla="*/ 814769 w 1000638"/>
                <a:gd name="connsiteY11" fmla="*/ 9534 h 936010"/>
                <a:gd name="connsiteX12" fmla="*/ 784384 w 1000638"/>
                <a:gd name="connsiteY12" fmla="*/ 1723 h 936010"/>
                <a:gd name="connsiteX13" fmla="*/ 770858 w 1000638"/>
                <a:gd name="connsiteY13" fmla="*/ 6295 h 936010"/>
                <a:gd name="connsiteX14" fmla="*/ 761429 w 1000638"/>
                <a:gd name="connsiteY14" fmla="*/ 199 h 936010"/>
                <a:gd name="connsiteX15" fmla="*/ 747617 w 1000638"/>
                <a:gd name="connsiteY15" fmla="*/ 390 h 936010"/>
                <a:gd name="connsiteX16" fmla="*/ 711803 w 1000638"/>
                <a:gd name="connsiteY16" fmla="*/ 3819 h 936010"/>
                <a:gd name="connsiteX17" fmla="*/ 698278 w 1000638"/>
                <a:gd name="connsiteY17" fmla="*/ 9724 h 936010"/>
                <a:gd name="connsiteX18" fmla="*/ 682657 w 1000638"/>
                <a:gd name="connsiteY18" fmla="*/ 6295 h 936010"/>
                <a:gd name="connsiteX19" fmla="*/ 664369 w 1000638"/>
                <a:gd name="connsiteY19" fmla="*/ 7914 h 936010"/>
                <a:gd name="connsiteX20" fmla="*/ 650176 w 1000638"/>
                <a:gd name="connsiteY20" fmla="*/ 17249 h 936010"/>
                <a:gd name="connsiteX21" fmla="*/ 601313 w 1000638"/>
                <a:gd name="connsiteY21" fmla="*/ 22107 h 936010"/>
                <a:gd name="connsiteX22" fmla="*/ 580930 w 1000638"/>
                <a:gd name="connsiteY22" fmla="*/ 24964 h 936010"/>
                <a:gd name="connsiteX23" fmla="*/ 567690 w 1000638"/>
                <a:gd name="connsiteY23" fmla="*/ 46395 h 936010"/>
                <a:gd name="connsiteX24" fmla="*/ 514541 w 1000638"/>
                <a:gd name="connsiteY24" fmla="*/ 32489 h 936010"/>
                <a:gd name="connsiteX25" fmla="*/ 452533 w 1000638"/>
                <a:gd name="connsiteY25" fmla="*/ 14772 h 936010"/>
                <a:gd name="connsiteX26" fmla="*/ 412528 w 1000638"/>
                <a:gd name="connsiteY26" fmla="*/ 3152 h 936010"/>
                <a:gd name="connsiteX27" fmla="*/ 390620 w 1000638"/>
                <a:gd name="connsiteY27" fmla="*/ 23154 h 936010"/>
                <a:gd name="connsiteX28" fmla="*/ 372428 w 1000638"/>
                <a:gd name="connsiteY28" fmla="*/ 29822 h 936010"/>
                <a:gd name="connsiteX29" fmla="*/ 364522 w 1000638"/>
                <a:gd name="connsiteY29" fmla="*/ 60302 h 936010"/>
                <a:gd name="connsiteX30" fmla="*/ 354997 w 1000638"/>
                <a:gd name="connsiteY30" fmla="*/ 72780 h 936010"/>
                <a:gd name="connsiteX31" fmla="*/ 367855 w 1000638"/>
                <a:gd name="connsiteY31" fmla="*/ 75637 h 936010"/>
                <a:gd name="connsiteX32" fmla="*/ 363093 w 1000638"/>
                <a:gd name="connsiteY32" fmla="*/ 103450 h 936010"/>
                <a:gd name="connsiteX33" fmla="*/ 344900 w 1000638"/>
                <a:gd name="connsiteY33" fmla="*/ 147932 h 936010"/>
                <a:gd name="connsiteX34" fmla="*/ 343091 w 1000638"/>
                <a:gd name="connsiteY34" fmla="*/ 188318 h 936010"/>
                <a:gd name="connsiteX35" fmla="*/ 335280 w 1000638"/>
                <a:gd name="connsiteY35" fmla="*/ 234133 h 936010"/>
                <a:gd name="connsiteX36" fmla="*/ 337185 w 1000638"/>
                <a:gd name="connsiteY36" fmla="*/ 267661 h 936010"/>
                <a:gd name="connsiteX37" fmla="*/ 320612 w 1000638"/>
                <a:gd name="connsiteY37" fmla="*/ 289569 h 936010"/>
                <a:gd name="connsiteX38" fmla="*/ 287179 w 1000638"/>
                <a:gd name="connsiteY38" fmla="*/ 326811 h 936010"/>
                <a:gd name="connsiteX39" fmla="*/ 241078 w 1000638"/>
                <a:gd name="connsiteY39" fmla="*/ 384819 h 936010"/>
                <a:gd name="connsiteX40" fmla="*/ 218789 w 1000638"/>
                <a:gd name="connsiteY40" fmla="*/ 461971 h 936010"/>
                <a:gd name="connsiteX41" fmla="*/ 201644 w 1000638"/>
                <a:gd name="connsiteY41" fmla="*/ 472163 h 936010"/>
                <a:gd name="connsiteX42" fmla="*/ 196501 w 1000638"/>
                <a:gd name="connsiteY42" fmla="*/ 486069 h 936010"/>
                <a:gd name="connsiteX43" fmla="*/ 166116 w 1000638"/>
                <a:gd name="connsiteY43" fmla="*/ 501500 h 936010"/>
                <a:gd name="connsiteX44" fmla="*/ 132302 w 1000638"/>
                <a:gd name="connsiteY44" fmla="*/ 472639 h 936010"/>
                <a:gd name="connsiteX45" fmla="*/ 96964 w 1000638"/>
                <a:gd name="connsiteY45" fmla="*/ 494166 h 936010"/>
                <a:gd name="connsiteX46" fmla="*/ 51149 w 1000638"/>
                <a:gd name="connsiteY46" fmla="*/ 496071 h 936010"/>
                <a:gd name="connsiteX47" fmla="*/ 32099 w 1000638"/>
                <a:gd name="connsiteY47" fmla="*/ 522264 h 936010"/>
                <a:gd name="connsiteX48" fmla="*/ 5525 w 1000638"/>
                <a:gd name="connsiteY48" fmla="*/ 531218 h 936010"/>
                <a:gd name="connsiteX49" fmla="*/ 0 w 1000638"/>
                <a:gd name="connsiteY49" fmla="*/ 523598 h 936010"/>
                <a:gd name="connsiteX50" fmla="*/ 36195 w 1000638"/>
                <a:gd name="connsiteY50" fmla="*/ 580653 h 936010"/>
                <a:gd name="connsiteX51" fmla="*/ 48006 w 1000638"/>
                <a:gd name="connsiteY51" fmla="*/ 572652 h 936010"/>
                <a:gd name="connsiteX52" fmla="*/ 149257 w 1000638"/>
                <a:gd name="connsiteY52" fmla="*/ 555792 h 936010"/>
                <a:gd name="connsiteX53" fmla="*/ 188500 w 1000638"/>
                <a:gd name="connsiteY53" fmla="*/ 545220 h 936010"/>
                <a:gd name="connsiteX54" fmla="*/ 238792 w 1000638"/>
                <a:gd name="connsiteY54" fmla="*/ 546458 h 936010"/>
                <a:gd name="connsiteX55" fmla="*/ 293370 w 1000638"/>
                <a:gd name="connsiteY55" fmla="*/ 597226 h 936010"/>
                <a:gd name="connsiteX56" fmla="*/ 304895 w 1000638"/>
                <a:gd name="connsiteY56" fmla="*/ 638946 h 936010"/>
                <a:gd name="connsiteX57" fmla="*/ 339471 w 1000638"/>
                <a:gd name="connsiteY57" fmla="*/ 658853 h 936010"/>
                <a:gd name="connsiteX58" fmla="*/ 413957 w 1000638"/>
                <a:gd name="connsiteY58" fmla="*/ 667997 h 936010"/>
                <a:gd name="connsiteX59" fmla="*/ 415290 w 1000638"/>
                <a:gd name="connsiteY59" fmla="*/ 643518 h 936010"/>
                <a:gd name="connsiteX60" fmla="*/ 422529 w 1000638"/>
                <a:gd name="connsiteY60" fmla="*/ 626944 h 936010"/>
                <a:gd name="connsiteX61" fmla="*/ 433864 w 1000638"/>
                <a:gd name="connsiteY61" fmla="*/ 619134 h 936010"/>
                <a:gd name="connsiteX62" fmla="*/ 441388 w 1000638"/>
                <a:gd name="connsiteY62" fmla="*/ 603798 h 936010"/>
                <a:gd name="connsiteX63" fmla="*/ 469201 w 1000638"/>
                <a:gd name="connsiteY63" fmla="*/ 620467 h 936010"/>
                <a:gd name="connsiteX64" fmla="*/ 472345 w 1000638"/>
                <a:gd name="connsiteY64" fmla="*/ 631135 h 936010"/>
                <a:gd name="connsiteX65" fmla="*/ 493490 w 1000638"/>
                <a:gd name="connsiteY65" fmla="*/ 625706 h 936010"/>
                <a:gd name="connsiteX66" fmla="*/ 504254 w 1000638"/>
                <a:gd name="connsiteY66" fmla="*/ 630849 h 936010"/>
                <a:gd name="connsiteX67" fmla="*/ 526637 w 1000638"/>
                <a:gd name="connsiteY67" fmla="*/ 638946 h 936010"/>
                <a:gd name="connsiteX68" fmla="*/ 522827 w 1000638"/>
                <a:gd name="connsiteY68" fmla="*/ 675617 h 936010"/>
                <a:gd name="connsiteX69" fmla="*/ 550831 w 1000638"/>
                <a:gd name="connsiteY69" fmla="*/ 714384 h 936010"/>
                <a:gd name="connsiteX70" fmla="*/ 553784 w 1000638"/>
                <a:gd name="connsiteY70" fmla="*/ 752960 h 936010"/>
                <a:gd name="connsiteX71" fmla="*/ 570833 w 1000638"/>
                <a:gd name="connsiteY71" fmla="*/ 782106 h 936010"/>
                <a:gd name="connsiteX72" fmla="*/ 562832 w 1000638"/>
                <a:gd name="connsiteY72" fmla="*/ 826112 h 936010"/>
                <a:gd name="connsiteX73" fmla="*/ 610267 w 1000638"/>
                <a:gd name="connsiteY73" fmla="*/ 820778 h 936010"/>
                <a:gd name="connsiteX74" fmla="*/ 639413 w 1000638"/>
                <a:gd name="connsiteY74" fmla="*/ 830017 h 936010"/>
                <a:gd name="connsiteX75" fmla="*/ 663321 w 1000638"/>
                <a:gd name="connsiteY75" fmla="*/ 825064 h 936010"/>
                <a:gd name="connsiteX76" fmla="*/ 696849 w 1000638"/>
                <a:gd name="connsiteY76" fmla="*/ 837637 h 936010"/>
                <a:gd name="connsiteX77" fmla="*/ 716661 w 1000638"/>
                <a:gd name="connsiteY77" fmla="*/ 840495 h 936010"/>
                <a:gd name="connsiteX78" fmla="*/ 731711 w 1000638"/>
                <a:gd name="connsiteY78" fmla="*/ 858783 h 936010"/>
                <a:gd name="connsiteX79" fmla="*/ 754094 w 1000638"/>
                <a:gd name="connsiteY79" fmla="*/ 857068 h 936010"/>
                <a:gd name="connsiteX80" fmla="*/ 773716 w 1000638"/>
                <a:gd name="connsiteY80" fmla="*/ 863259 h 936010"/>
                <a:gd name="connsiteX81" fmla="*/ 798100 w 1000638"/>
                <a:gd name="connsiteY81" fmla="*/ 866784 h 936010"/>
                <a:gd name="connsiteX82" fmla="*/ 807530 w 1000638"/>
                <a:gd name="connsiteY82" fmla="*/ 858878 h 936010"/>
                <a:gd name="connsiteX83" fmla="*/ 827532 w 1000638"/>
                <a:gd name="connsiteY83" fmla="*/ 874404 h 936010"/>
                <a:gd name="connsiteX84" fmla="*/ 862965 w 1000638"/>
                <a:gd name="connsiteY84" fmla="*/ 889739 h 936010"/>
                <a:gd name="connsiteX85" fmla="*/ 865918 w 1000638"/>
                <a:gd name="connsiteY85" fmla="*/ 902217 h 936010"/>
                <a:gd name="connsiteX86" fmla="*/ 882205 w 1000638"/>
                <a:gd name="connsiteY86" fmla="*/ 909265 h 936010"/>
                <a:gd name="connsiteX87" fmla="*/ 924782 w 1000638"/>
                <a:gd name="connsiteY87" fmla="*/ 935935 h 936010"/>
                <a:gd name="connsiteX88" fmla="*/ 950690 w 1000638"/>
                <a:gd name="connsiteY88" fmla="*/ 917171 h 936010"/>
                <a:gd name="connsiteX89" fmla="*/ 952405 w 1000638"/>
                <a:gd name="connsiteY89" fmla="*/ 888120 h 936010"/>
                <a:gd name="connsiteX90" fmla="*/ 915067 w 1000638"/>
                <a:gd name="connsiteY90" fmla="*/ 872784 h 936010"/>
                <a:gd name="connsiteX91" fmla="*/ 898303 w 1000638"/>
                <a:gd name="connsiteY91" fmla="*/ 849734 h 936010"/>
                <a:gd name="connsiteX92" fmla="*/ 875157 w 1000638"/>
                <a:gd name="connsiteY92" fmla="*/ 836018 h 936010"/>
                <a:gd name="connsiteX93" fmla="*/ 887349 w 1000638"/>
                <a:gd name="connsiteY93" fmla="*/ 800394 h 936010"/>
                <a:gd name="connsiteX94" fmla="*/ 888873 w 1000638"/>
                <a:gd name="connsiteY94" fmla="*/ 775725 h 936010"/>
                <a:gd name="connsiteX95" fmla="*/ 883063 w 1000638"/>
                <a:gd name="connsiteY95" fmla="*/ 765152 h 936010"/>
                <a:gd name="connsiteX96" fmla="*/ 898588 w 1000638"/>
                <a:gd name="connsiteY96" fmla="*/ 748007 h 936010"/>
                <a:gd name="connsiteX97" fmla="*/ 891635 w 1000638"/>
                <a:gd name="connsiteY97" fmla="*/ 723242 h 936010"/>
                <a:gd name="connsiteX98" fmla="*/ 902684 w 1000638"/>
                <a:gd name="connsiteY98" fmla="*/ 689523 h 936010"/>
                <a:gd name="connsiteX99" fmla="*/ 923544 w 1000638"/>
                <a:gd name="connsiteY99" fmla="*/ 694000 h 936010"/>
                <a:gd name="connsiteX100" fmla="*/ 938403 w 1000638"/>
                <a:gd name="connsiteY100" fmla="*/ 686571 h 936010"/>
                <a:gd name="connsiteX101" fmla="*/ 992314 w 1000638"/>
                <a:gd name="connsiteY101" fmla="*/ 661615 h 936010"/>
                <a:gd name="connsiteX102" fmla="*/ 938498 w 1000638"/>
                <a:gd name="connsiteY102" fmla="*/ 593511 h 936010"/>
                <a:gd name="connsiteX103" fmla="*/ 924782 w 1000638"/>
                <a:gd name="connsiteY103" fmla="*/ 532742 h 936010"/>
                <a:gd name="connsiteX104" fmla="*/ 912305 w 1000638"/>
                <a:gd name="connsiteY104" fmla="*/ 496833 h 936010"/>
                <a:gd name="connsiteX105" fmla="*/ 916781 w 1000638"/>
                <a:gd name="connsiteY105" fmla="*/ 466543 h 936010"/>
                <a:gd name="connsiteX106" fmla="*/ 899541 w 1000638"/>
                <a:gd name="connsiteY106" fmla="*/ 431396 h 936010"/>
                <a:gd name="connsiteX107" fmla="*/ 895350 w 1000638"/>
                <a:gd name="connsiteY107" fmla="*/ 417870 h 936010"/>
                <a:gd name="connsiteX108" fmla="*/ 895255 w 1000638"/>
                <a:gd name="connsiteY108" fmla="*/ 419871 h 936010"/>
                <a:gd name="connsiteX109" fmla="*/ 890683 w 1000638"/>
                <a:gd name="connsiteY109" fmla="*/ 380056 h 936010"/>
                <a:gd name="connsiteX110" fmla="*/ 905161 w 1000638"/>
                <a:gd name="connsiteY110" fmla="*/ 350910 h 936010"/>
                <a:gd name="connsiteX111" fmla="*/ 921925 w 1000638"/>
                <a:gd name="connsiteY111" fmla="*/ 318620 h 936010"/>
                <a:gd name="connsiteX112" fmla="*/ 935069 w 1000638"/>
                <a:gd name="connsiteY112" fmla="*/ 301094 h 936010"/>
                <a:gd name="connsiteX113" fmla="*/ 932212 w 1000638"/>
                <a:gd name="connsiteY113" fmla="*/ 252516 h 936010"/>
                <a:gd name="connsiteX114" fmla="*/ 956310 w 1000638"/>
                <a:gd name="connsiteY114" fmla="*/ 207558 h 93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00638" h="936010">
                  <a:moveTo>
                    <a:pt x="956310" y="207558"/>
                  </a:moveTo>
                  <a:cubicBezTo>
                    <a:pt x="968502" y="193938"/>
                    <a:pt x="989838" y="188889"/>
                    <a:pt x="997934" y="171554"/>
                  </a:cubicBezTo>
                  <a:cubicBezTo>
                    <a:pt x="1004030" y="158600"/>
                    <a:pt x="998315" y="154409"/>
                    <a:pt x="995458" y="143455"/>
                  </a:cubicBezTo>
                  <a:cubicBezTo>
                    <a:pt x="992600" y="132216"/>
                    <a:pt x="992600" y="129263"/>
                    <a:pt x="995077" y="117261"/>
                  </a:cubicBezTo>
                  <a:cubicBezTo>
                    <a:pt x="998315" y="101355"/>
                    <a:pt x="1000315" y="97830"/>
                    <a:pt x="985742" y="86781"/>
                  </a:cubicBezTo>
                  <a:cubicBezTo>
                    <a:pt x="976598" y="79828"/>
                    <a:pt x="964882" y="71922"/>
                    <a:pt x="953548" y="69255"/>
                  </a:cubicBezTo>
                  <a:cubicBezTo>
                    <a:pt x="953738" y="46681"/>
                    <a:pt x="940594" y="26583"/>
                    <a:pt x="916400" y="23154"/>
                  </a:cubicBezTo>
                  <a:cubicBezTo>
                    <a:pt x="911638" y="34108"/>
                    <a:pt x="895350" y="39442"/>
                    <a:pt x="885539" y="35251"/>
                  </a:cubicBezTo>
                  <a:cubicBezTo>
                    <a:pt x="875347" y="30870"/>
                    <a:pt x="878014" y="22964"/>
                    <a:pt x="862489" y="23345"/>
                  </a:cubicBezTo>
                  <a:cubicBezTo>
                    <a:pt x="857631" y="23440"/>
                    <a:pt x="848201" y="27631"/>
                    <a:pt x="844391" y="26393"/>
                  </a:cubicBezTo>
                  <a:cubicBezTo>
                    <a:pt x="838772" y="24488"/>
                    <a:pt x="836486" y="15439"/>
                    <a:pt x="831342" y="12486"/>
                  </a:cubicBezTo>
                  <a:cubicBezTo>
                    <a:pt x="824770" y="8772"/>
                    <a:pt x="821341" y="11248"/>
                    <a:pt x="814769" y="9534"/>
                  </a:cubicBezTo>
                  <a:cubicBezTo>
                    <a:pt x="805053" y="7152"/>
                    <a:pt x="794861" y="1152"/>
                    <a:pt x="784384" y="1723"/>
                  </a:cubicBezTo>
                  <a:cubicBezTo>
                    <a:pt x="779621" y="1914"/>
                    <a:pt x="775240" y="6486"/>
                    <a:pt x="770858" y="6295"/>
                  </a:cubicBezTo>
                  <a:cubicBezTo>
                    <a:pt x="766381" y="6105"/>
                    <a:pt x="765715" y="770"/>
                    <a:pt x="761429" y="199"/>
                  </a:cubicBezTo>
                  <a:cubicBezTo>
                    <a:pt x="757714" y="-372"/>
                    <a:pt x="750570" y="580"/>
                    <a:pt x="747617" y="390"/>
                  </a:cubicBezTo>
                  <a:cubicBezTo>
                    <a:pt x="735902" y="-563"/>
                    <a:pt x="722852" y="104"/>
                    <a:pt x="711803" y="3819"/>
                  </a:cubicBezTo>
                  <a:cubicBezTo>
                    <a:pt x="709517" y="4581"/>
                    <a:pt x="699516" y="9629"/>
                    <a:pt x="698278" y="9724"/>
                  </a:cubicBezTo>
                  <a:cubicBezTo>
                    <a:pt x="691324" y="10391"/>
                    <a:pt x="690467" y="6771"/>
                    <a:pt x="682657" y="6295"/>
                  </a:cubicBezTo>
                  <a:cubicBezTo>
                    <a:pt x="681323" y="6200"/>
                    <a:pt x="664940" y="7724"/>
                    <a:pt x="664369" y="7914"/>
                  </a:cubicBezTo>
                  <a:cubicBezTo>
                    <a:pt x="658463" y="9915"/>
                    <a:pt x="653891" y="11439"/>
                    <a:pt x="650176" y="17249"/>
                  </a:cubicBezTo>
                  <a:cubicBezTo>
                    <a:pt x="640175" y="4199"/>
                    <a:pt x="612172" y="10581"/>
                    <a:pt x="601313" y="22107"/>
                  </a:cubicBezTo>
                  <a:cubicBezTo>
                    <a:pt x="593312" y="14106"/>
                    <a:pt x="586168" y="16963"/>
                    <a:pt x="580930" y="24964"/>
                  </a:cubicBezTo>
                  <a:cubicBezTo>
                    <a:pt x="573405" y="36394"/>
                    <a:pt x="578453" y="38966"/>
                    <a:pt x="567690" y="46395"/>
                  </a:cubicBezTo>
                  <a:cubicBezTo>
                    <a:pt x="543878" y="62778"/>
                    <a:pt x="539782" y="34870"/>
                    <a:pt x="514541" y="32489"/>
                  </a:cubicBezTo>
                  <a:cubicBezTo>
                    <a:pt x="496634" y="30870"/>
                    <a:pt x="459200" y="39537"/>
                    <a:pt x="452533" y="14772"/>
                  </a:cubicBezTo>
                  <a:cubicBezTo>
                    <a:pt x="439007" y="10391"/>
                    <a:pt x="430625" y="-2944"/>
                    <a:pt x="412528" y="3152"/>
                  </a:cubicBezTo>
                  <a:cubicBezTo>
                    <a:pt x="400812" y="7152"/>
                    <a:pt x="399002" y="16487"/>
                    <a:pt x="390620" y="23154"/>
                  </a:cubicBezTo>
                  <a:cubicBezTo>
                    <a:pt x="386048" y="26774"/>
                    <a:pt x="375475" y="26964"/>
                    <a:pt x="372428" y="29822"/>
                  </a:cubicBezTo>
                  <a:cubicBezTo>
                    <a:pt x="365570" y="36299"/>
                    <a:pt x="368617" y="52301"/>
                    <a:pt x="364522" y="60302"/>
                  </a:cubicBezTo>
                  <a:cubicBezTo>
                    <a:pt x="362141" y="64969"/>
                    <a:pt x="358712" y="68970"/>
                    <a:pt x="354997" y="72780"/>
                  </a:cubicBezTo>
                  <a:cubicBezTo>
                    <a:pt x="360140" y="71922"/>
                    <a:pt x="364808" y="72303"/>
                    <a:pt x="367855" y="75637"/>
                  </a:cubicBezTo>
                  <a:cubicBezTo>
                    <a:pt x="373189" y="81352"/>
                    <a:pt x="364903" y="97926"/>
                    <a:pt x="363093" y="103450"/>
                  </a:cubicBezTo>
                  <a:cubicBezTo>
                    <a:pt x="358140" y="118595"/>
                    <a:pt x="349663" y="133168"/>
                    <a:pt x="344900" y="147932"/>
                  </a:cubicBezTo>
                  <a:cubicBezTo>
                    <a:pt x="340709" y="160886"/>
                    <a:pt x="344234" y="174888"/>
                    <a:pt x="343091" y="188318"/>
                  </a:cubicBezTo>
                  <a:cubicBezTo>
                    <a:pt x="341852" y="203748"/>
                    <a:pt x="335089" y="218798"/>
                    <a:pt x="335280" y="234133"/>
                  </a:cubicBezTo>
                  <a:cubicBezTo>
                    <a:pt x="335471" y="245944"/>
                    <a:pt x="338804" y="255755"/>
                    <a:pt x="337185" y="267661"/>
                  </a:cubicBezTo>
                  <a:cubicBezTo>
                    <a:pt x="335089" y="282520"/>
                    <a:pt x="333566" y="281853"/>
                    <a:pt x="320612" y="289569"/>
                  </a:cubicBezTo>
                  <a:cubicBezTo>
                    <a:pt x="303943" y="299475"/>
                    <a:pt x="296894" y="310428"/>
                    <a:pt x="287179" y="326811"/>
                  </a:cubicBezTo>
                  <a:cubicBezTo>
                    <a:pt x="273749" y="349481"/>
                    <a:pt x="248507" y="358720"/>
                    <a:pt x="241078" y="384819"/>
                  </a:cubicBezTo>
                  <a:cubicBezTo>
                    <a:pt x="232886" y="413584"/>
                    <a:pt x="246221" y="440921"/>
                    <a:pt x="218789" y="461971"/>
                  </a:cubicBezTo>
                  <a:cubicBezTo>
                    <a:pt x="213360" y="466162"/>
                    <a:pt x="206312" y="466543"/>
                    <a:pt x="201644" y="472163"/>
                  </a:cubicBezTo>
                  <a:cubicBezTo>
                    <a:pt x="198596" y="475782"/>
                    <a:pt x="199263" y="482069"/>
                    <a:pt x="196501" y="486069"/>
                  </a:cubicBezTo>
                  <a:cubicBezTo>
                    <a:pt x="189738" y="495690"/>
                    <a:pt x="179927" y="505405"/>
                    <a:pt x="166116" y="501500"/>
                  </a:cubicBezTo>
                  <a:cubicBezTo>
                    <a:pt x="149733" y="496833"/>
                    <a:pt x="149924" y="471687"/>
                    <a:pt x="132302" y="472639"/>
                  </a:cubicBezTo>
                  <a:cubicBezTo>
                    <a:pt x="114586" y="473591"/>
                    <a:pt x="116872" y="495975"/>
                    <a:pt x="96964" y="494166"/>
                  </a:cubicBezTo>
                  <a:cubicBezTo>
                    <a:pt x="76486" y="492261"/>
                    <a:pt x="68389" y="473782"/>
                    <a:pt x="51149" y="496071"/>
                  </a:cubicBezTo>
                  <a:cubicBezTo>
                    <a:pt x="42482" y="507215"/>
                    <a:pt x="44958" y="514549"/>
                    <a:pt x="32099" y="522264"/>
                  </a:cubicBezTo>
                  <a:cubicBezTo>
                    <a:pt x="25051" y="526455"/>
                    <a:pt x="13621" y="527408"/>
                    <a:pt x="5525" y="531218"/>
                  </a:cubicBezTo>
                  <a:cubicBezTo>
                    <a:pt x="3715" y="528646"/>
                    <a:pt x="1905" y="526170"/>
                    <a:pt x="0" y="523598"/>
                  </a:cubicBezTo>
                  <a:cubicBezTo>
                    <a:pt x="13430" y="542172"/>
                    <a:pt x="26384" y="560936"/>
                    <a:pt x="36195" y="580653"/>
                  </a:cubicBezTo>
                  <a:cubicBezTo>
                    <a:pt x="41434" y="577224"/>
                    <a:pt x="45815" y="574271"/>
                    <a:pt x="48006" y="572652"/>
                  </a:cubicBezTo>
                  <a:cubicBezTo>
                    <a:pt x="78867" y="549792"/>
                    <a:pt x="113062" y="555888"/>
                    <a:pt x="149257" y="555792"/>
                  </a:cubicBezTo>
                  <a:cubicBezTo>
                    <a:pt x="164878" y="555792"/>
                    <a:pt x="173926" y="547982"/>
                    <a:pt x="188500" y="545220"/>
                  </a:cubicBezTo>
                  <a:cubicBezTo>
                    <a:pt x="203930" y="542267"/>
                    <a:pt x="223171" y="545601"/>
                    <a:pt x="238792" y="546458"/>
                  </a:cubicBezTo>
                  <a:cubicBezTo>
                    <a:pt x="270605" y="548363"/>
                    <a:pt x="286226" y="567222"/>
                    <a:pt x="293370" y="597226"/>
                  </a:cubicBezTo>
                  <a:cubicBezTo>
                    <a:pt x="296799" y="611323"/>
                    <a:pt x="299085" y="625325"/>
                    <a:pt x="304895" y="638946"/>
                  </a:cubicBezTo>
                  <a:cubicBezTo>
                    <a:pt x="313087" y="658281"/>
                    <a:pt x="319468" y="657710"/>
                    <a:pt x="339471" y="658853"/>
                  </a:cubicBezTo>
                  <a:cubicBezTo>
                    <a:pt x="358902" y="659901"/>
                    <a:pt x="394335" y="691524"/>
                    <a:pt x="413957" y="667997"/>
                  </a:cubicBezTo>
                  <a:cubicBezTo>
                    <a:pt x="418529" y="662472"/>
                    <a:pt x="414433" y="650185"/>
                    <a:pt x="415290" y="643518"/>
                  </a:cubicBezTo>
                  <a:cubicBezTo>
                    <a:pt x="416719" y="632373"/>
                    <a:pt x="416147" y="635040"/>
                    <a:pt x="422529" y="626944"/>
                  </a:cubicBezTo>
                  <a:cubicBezTo>
                    <a:pt x="425387" y="623420"/>
                    <a:pt x="431101" y="622753"/>
                    <a:pt x="433864" y="619134"/>
                  </a:cubicBezTo>
                  <a:cubicBezTo>
                    <a:pt x="438817" y="612371"/>
                    <a:pt x="429292" y="607894"/>
                    <a:pt x="441388" y="603798"/>
                  </a:cubicBezTo>
                  <a:cubicBezTo>
                    <a:pt x="451390" y="600369"/>
                    <a:pt x="463391" y="614181"/>
                    <a:pt x="469201" y="620467"/>
                  </a:cubicBezTo>
                  <a:cubicBezTo>
                    <a:pt x="471583" y="623039"/>
                    <a:pt x="467011" y="628278"/>
                    <a:pt x="472345" y="631135"/>
                  </a:cubicBezTo>
                  <a:cubicBezTo>
                    <a:pt x="481393" y="636088"/>
                    <a:pt x="487299" y="625420"/>
                    <a:pt x="493490" y="625706"/>
                  </a:cubicBezTo>
                  <a:cubicBezTo>
                    <a:pt x="499396" y="625992"/>
                    <a:pt x="499872" y="629421"/>
                    <a:pt x="504254" y="630849"/>
                  </a:cubicBezTo>
                  <a:cubicBezTo>
                    <a:pt x="508635" y="632278"/>
                    <a:pt x="522922" y="636279"/>
                    <a:pt x="526637" y="638946"/>
                  </a:cubicBezTo>
                  <a:cubicBezTo>
                    <a:pt x="543306" y="650566"/>
                    <a:pt x="528542" y="660282"/>
                    <a:pt x="522827" y="675617"/>
                  </a:cubicBezTo>
                  <a:cubicBezTo>
                    <a:pt x="511397" y="706478"/>
                    <a:pt x="541496" y="694667"/>
                    <a:pt x="550831" y="714384"/>
                  </a:cubicBezTo>
                  <a:cubicBezTo>
                    <a:pt x="555974" y="725147"/>
                    <a:pt x="549307" y="740768"/>
                    <a:pt x="553784" y="752960"/>
                  </a:cubicBezTo>
                  <a:cubicBezTo>
                    <a:pt x="557403" y="762771"/>
                    <a:pt x="571405" y="771724"/>
                    <a:pt x="570833" y="782106"/>
                  </a:cubicBezTo>
                  <a:cubicBezTo>
                    <a:pt x="569881" y="797823"/>
                    <a:pt x="544259" y="807062"/>
                    <a:pt x="562832" y="826112"/>
                  </a:cubicBezTo>
                  <a:cubicBezTo>
                    <a:pt x="579596" y="843352"/>
                    <a:pt x="593408" y="822492"/>
                    <a:pt x="610267" y="820778"/>
                  </a:cubicBezTo>
                  <a:cubicBezTo>
                    <a:pt x="621316" y="819635"/>
                    <a:pt x="629222" y="827541"/>
                    <a:pt x="639413" y="830017"/>
                  </a:cubicBezTo>
                  <a:cubicBezTo>
                    <a:pt x="653796" y="833541"/>
                    <a:pt x="652748" y="827445"/>
                    <a:pt x="663321" y="825064"/>
                  </a:cubicBezTo>
                  <a:cubicBezTo>
                    <a:pt x="682180" y="820873"/>
                    <a:pt x="681228" y="831922"/>
                    <a:pt x="696849" y="837637"/>
                  </a:cubicBezTo>
                  <a:cubicBezTo>
                    <a:pt x="704755" y="840495"/>
                    <a:pt x="710279" y="836208"/>
                    <a:pt x="716661" y="840495"/>
                  </a:cubicBezTo>
                  <a:cubicBezTo>
                    <a:pt x="724376" y="845733"/>
                    <a:pt x="721995" y="854592"/>
                    <a:pt x="731711" y="858783"/>
                  </a:cubicBezTo>
                  <a:cubicBezTo>
                    <a:pt x="738569" y="861735"/>
                    <a:pt x="747236" y="856973"/>
                    <a:pt x="754094" y="857068"/>
                  </a:cubicBezTo>
                  <a:cubicBezTo>
                    <a:pt x="766381" y="857163"/>
                    <a:pt x="763619" y="859259"/>
                    <a:pt x="773716" y="863259"/>
                  </a:cubicBezTo>
                  <a:cubicBezTo>
                    <a:pt x="782288" y="866688"/>
                    <a:pt x="789241" y="869165"/>
                    <a:pt x="798100" y="866784"/>
                  </a:cubicBezTo>
                  <a:cubicBezTo>
                    <a:pt x="802005" y="865736"/>
                    <a:pt x="803053" y="859545"/>
                    <a:pt x="807530" y="858878"/>
                  </a:cubicBezTo>
                  <a:cubicBezTo>
                    <a:pt x="820674" y="856973"/>
                    <a:pt x="819912" y="868784"/>
                    <a:pt x="827532" y="874404"/>
                  </a:cubicBezTo>
                  <a:cubicBezTo>
                    <a:pt x="838581" y="882690"/>
                    <a:pt x="854678" y="879833"/>
                    <a:pt x="862965" y="889739"/>
                  </a:cubicBezTo>
                  <a:cubicBezTo>
                    <a:pt x="864870" y="892025"/>
                    <a:pt x="863441" y="899073"/>
                    <a:pt x="865918" y="902217"/>
                  </a:cubicBezTo>
                  <a:cubicBezTo>
                    <a:pt x="869632" y="906979"/>
                    <a:pt x="877348" y="906789"/>
                    <a:pt x="882205" y="909265"/>
                  </a:cubicBezTo>
                  <a:cubicBezTo>
                    <a:pt x="899731" y="918218"/>
                    <a:pt x="903161" y="937364"/>
                    <a:pt x="924782" y="935935"/>
                  </a:cubicBezTo>
                  <a:cubicBezTo>
                    <a:pt x="936784" y="935078"/>
                    <a:pt x="948976" y="930506"/>
                    <a:pt x="950690" y="917171"/>
                  </a:cubicBezTo>
                  <a:cubicBezTo>
                    <a:pt x="952310" y="904884"/>
                    <a:pt x="939546" y="897549"/>
                    <a:pt x="952405" y="888120"/>
                  </a:cubicBezTo>
                  <a:cubicBezTo>
                    <a:pt x="941165" y="878975"/>
                    <a:pt x="927259" y="879452"/>
                    <a:pt x="915067" y="872784"/>
                  </a:cubicBezTo>
                  <a:cubicBezTo>
                    <a:pt x="905256" y="867355"/>
                    <a:pt x="903827" y="856497"/>
                    <a:pt x="898303" y="849734"/>
                  </a:cubicBezTo>
                  <a:cubicBezTo>
                    <a:pt x="892016" y="842114"/>
                    <a:pt x="880491" y="843352"/>
                    <a:pt x="875157" y="836018"/>
                  </a:cubicBezTo>
                  <a:cubicBezTo>
                    <a:pt x="864013" y="820683"/>
                    <a:pt x="882491" y="810586"/>
                    <a:pt x="887349" y="800394"/>
                  </a:cubicBezTo>
                  <a:cubicBezTo>
                    <a:pt x="890588" y="793536"/>
                    <a:pt x="889730" y="783154"/>
                    <a:pt x="888873" y="775725"/>
                  </a:cubicBezTo>
                  <a:cubicBezTo>
                    <a:pt x="888397" y="771819"/>
                    <a:pt x="881920" y="770391"/>
                    <a:pt x="883063" y="765152"/>
                  </a:cubicBezTo>
                  <a:cubicBezTo>
                    <a:pt x="884682" y="757913"/>
                    <a:pt x="896398" y="755532"/>
                    <a:pt x="898588" y="748007"/>
                  </a:cubicBezTo>
                  <a:cubicBezTo>
                    <a:pt x="901351" y="738863"/>
                    <a:pt x="894016" y="731814"/>
                    <a:pt x="891635" y="723242"/>
                  </a:cubicBezTo>
                  <a:cubicBezTo>
                    <a:pt x="888778" y="712669"/>
                    <a:pt x="888397" y="693714"/>
                    <a:pt x="902684" y="689523"/>
                  </a:cubicBezTo>
                  <a:cubicBezTo>
                    <a:pt x="908018" y="687904"/>
                    <a:pt x="917638" y="694667"/>
                    <a:pt x="923544" y="694000"/>
                  </a:cubicBezTo>
                  <a:cubicBezTo>
                    <a:pt x="930212" y="693238"/>
                    <a:pt x="931831" y="688857"/>
                    <a:pt x="938403" y="686571"/>
                  </a:cubicBezTo>
                  <a:cubicBezTo>
                    <a:pt x="954691" y="681046"/>
                    <a:pt x="982980" y="680284"/>
                    <a:pt x="992314" y="661615"/>
                  </a:cubicBezTo>
                  <a:cubicBezTo>
                    <a:pt x="1009555" y="627039"/>
                    <a:pt x="954310" y="610752"/>
                    <a:pt x="938498" y="593511"/>
                  </a:cubicBezTo>
                  <a:cubicBezTo>
                    <a:pt x="923830" y="577605"/>
                    <a:pt x="926878" y="552554"/>
                    <a:pt x="924782" y="532742"/>
                  </a:cubicBezTo>
                  <a:cubicBezTo>
                    <a:pt x="923258" y="518550"/>
                    <a:pt x="915543" y="510168"/>
                    <a:pt x="912305" y="496833"/>
                  </a:cubicBezTo>
                  <a:cubicBezTo>
                    <a:pt x="909638" y="485784"/>
                    <a:pt x="917734" y="476544"/>
                    <a:pt x="916781" y="466543"/>
                  </a:cubicBezTo>
                  <a:cubicBezTo>
                    <a:pt x="915543" y="453494"/>
                    <a:pt x="902113" y="444921"/>
                    <a:pt x="899541" y="431396"/>
                  </a:cubicBezTo>
                  <a:cubicBezTo>
                    <a:pt x="890588" y="431967"/>
                    <a:pt x="890016" y="423681"/>
                    <a:pt x="895350" y="417870"/>
                  </a:cubicBezTo>
                  <a:cubicBezTo>
                    <a:pt x="895255" y="418537"/>
                    <a:pt x="895255" y="419204"/>
                    <a:pt x="895255" y="419871"/>
                  </a:cubicBezTo>
                  <a:cubicBezTo>
                    <a:pt x="897827" y="405488"/>
                    <a:pt x="886778" y="394629"/>
                    <a:pt x="890683" y="380056"/>
                  </a:cubicBezTo>
                  <a:cubicBezTo>
                    <a:pt x="893255" y="370341"/>
                    <a:pt x="900684" y="360244"/>
                    <a:pt x="905161" y="350910"/>
                  </a:cubicBezTo>
                  <a:cubicBezTo>
                    <a:pt x="910304" y="340337"/>
                    <a:pt x="915257" y="328526"/>
                    <a:pt x="921925" y="318620"/>
                  </a:cubicBezTo>
                  <a:cubicBezTo>
                    <a:pt x="925639" y="313191"/>
                    <a:pt x="933545" y="307190"/>
                    <a:pt x="935069" y="301094"/>
                  </a:cubicBezTo>
                  <a:cubicBezTo>
                    <a:pt x="938498" y="287283"/>
                    <a:pt x="929830" y="268042"/>
                    <a:pt x="932212" y="252516"/>
                  </a:cubicBezTo>
                  <a:cubicBezTo>
                    <a:pt x="934498" y="236324"/>
                    <a:pt x="945261" y="219845"/>
                    <a:pt x="956310" y="20755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F79BD13-AF44-FE6F-BE90-8BC0C82C02EA}"/>
                </a:ext>
              </a:extLst>
            </p:cNvPr>
            <p:cNvSpPr/>
            <p:nvPr/>
          </p:nvSpPr>
          <p:spPr>
            <a:xfrm>
              <a:off x="8094795" y="3934418"/>
              <a:ext cx="891071" cy="889429"/>
            </a:xfrm>
            <a:custGeom>
              <a:avLst/>
              <a:gdLst>
                <a:gd name="connsiteX0" fmla="*/ 633031 w 633031"/>
                <a:gd name="connsiteY0" fmla="*/ 286584 h 631865"/>
                <a:gd name="connsiteX1" fmla="*/ 621887 w 633031"/>
                <a:gd name="connsiteY1" fmla="*/ 286012 h 631865"/>
                <a:gd name="connsiteX2" fmla="*/ 592741 w 633031"/>
                <a:gd name="connsiteY2" fmla="*/ 276773 h 631865"/>
                <a:gd name="connsiteX3" fmla="*/ 545306 w 633031"/>
                <a:gd name="connsiteY3" fmla="*/ 282107 h 631865"/>
                <a:gd name="connsiteX4" fmla="*/ 553307 w 633031"/>
                <a:gd name="connsiteY4" fmla="*/ 238101 h 631865"/>
                <a:gd name="connsiteX5" fmla="*/ 536257 w 633031"/>
                <a:gd name="connsiteY5" fmla="*/ 208955 h 631865"/>
                <a:gd name="connsiteX6" fmla="*/ 533305 w 633031"/>
                <a:gd name="connsiteY6" fmla="*/ 170379 h 631865"/>
                <a:gd name="connsiteX7" fmla="*/ 505301 w 633031"/>
                <a:gd name="connsiteY7" fmla="*/ 131612 h 631865"/>
                <a:gd name="connsiteX8" fmla="*/ 509111 w 633031"/>
                <a:gd name="connsiteY8" fmla="*/ 94941 h 631865"/>
                <a:gd name="connsiteX9" fmla="*/ 486727 w 633031"/>
                <a:gd name="connsiteY9" fmla="*/ 86845 h 631865"/>
                <a:gd name="connsiteX10" fmla="*/ 475964 w 633031"/>
                <a:gd name="connsiteY10" fmla="*/ 81701 h 631865"/>
                <a:gd name="connsiteX11" fmla="*/ 454819 w 633031"/>
                <a:gd name="connsiteY11" fmla="*/ 87130 h 631865"/>
                <a:gd name="connsiteX12" fmla="*/ 451675 w 633031"/>
                <a:gd name="connsiteY12" fmla="*/ 76462 h 631865"/>
                <a:gd name="connsiteX13" fmla="*/ 423863 w 633031"/>
                <a:gd name="connsiteY13" fmla="*/ 59794 h 631865"/>
                <a:gd name="connsiteX14" fmla="*/ 416338 w 633031"/>
                <a:gd name="connsiteY14" fmla="*/ 75129 h 631865"/>
                <a:gd name="connsiteX15" fmla="*/ 405003 w 633031"/>
                <a:gd name="connsiteY15" fmla="*/ 82939 h 631865"/>
                <a:gd name="connsiteX16" fmla="*/ 397764 w 633031"/>
                <a:gd name="connsiteY16" fmla="*/ 99513 h 631865"/>
                <a:gd name="connsiteX17" fmla="*/ 396430 w 633031"/>
                <a:gd name="connsiteY17" fmla="*/ 123992 h 631865"/>
                <a:gd name="connsiteX18" fmla="*/ 321945 w 633031"/>
                <a:gd name="connsiteY18" fmla="*/ 114848 h 631865"/>
                <a:gd name="connsiteX19" fmla="*/ 287369 w 633031"/>
                <a:gd name="connsiteY19" fmla="*/ 94941 h 631865"/>
                <a:gd name="connsiteX20" fmla="*/ 275844 w 633031"/>
                <a:gd name="connsiteY20" fmla="*/ 53221 h 631865"/>
                <a:gd name="connsiteX21" fmla="*/ 221266 w 633031"/>
                <a:gd name="connsiteY21" fmla="*/ 2453 h 631865"/>
                <a:gd name="connsiteX22" fmla="*/ 170974 w 633031"/>
                <a:gd name="connsiteY22" fmla="*/ 1215 h 631865"/>
                <a:gd name="connsiteX23" fmla="*/ 131731 w 633031"/>
                <a:gd name="connsiteY23" fmla="*/ 11787 h 631865"/>
                <a:gd name="connsiteX24" fmla="*/ 30480 w 633031"/>
                <a:gd name="connsiteY24" fmla="*/ 28647 h 631865"/>
                <a:gd name="connsiteX25" fmla="*/ 18669 w 633031"/>
                <a:gd name="connsiteY25" fmla="*/ 36648 h 631865"/>
                <a:gd name="connsiteX26" fmla="*/ 18383 w 633031"/>
                <a:gd name="connsiteY26" fmla="*/ 36171 h 631865"/>
                <a:gd name="connsiteX27" fmla="*/ 29432 w 633031"/>
                <a:gd name="connsiteY27" fmla="*/ 63032 h 631865"/>
                <a:gd name="connsiteX28" fmla="*/ 61055 w 633031"/>
                <a:gd name="connsiteY28" fmla="*/ 198192 h 631865"/>
                <a:gd name="connsiteX29" fmla="*/ 94012 w 633031"/>
                <a:gd name="connsiteY29" fmla="*/ 254104 h 631865"/>
                <a:gd name="connsiteX30" fmla="*/ 85439 w 633031"/>
                <a:gd name="connsiteY30" fmla="*/ 341067 h 631865"/>
                <a:gd name="connsiteX31" fmla="*/ 72009 w 633031"/>
                <a:gd name="connsiteY31" fmla="*/ 414695 h 631865"/>
                <a:gd name="connsiteX32" fmla="*/ 9049 w 633031"/>
                <a:gd name="connsiteY32" fmla="*/ 496991 h 631865"/>
                <a:gd name="connsiteX33" fmla="*/ 2381 w 633031"/>
                <a:gd name="connsiteY33" fmla="*/ 582145 h 631865"/>
                <a:gd name="connsiteX34" fmla="*/ 0 w 633031"/>
                <a:gd name="connsiteY34" fmla="*/ 601956 h 631865"/>
                <a:gd name="connsiteX35" fmla="*/ 97155 w 633031"/>
                <a:gd name="connsiteY35" fmla="*/ 587097 h 631865"/>
                <a:gd name="connsiteX36" fmla="*/ 149257 w 633031"/>
                <a:gd name="connsiteY36" fmla="*/ 587955 h 631865"/>
                <a:gd name="connsiteX37" fmla="*/ 170116 w 633031"/>
                <a:gd name="connsiteY37" fmla="*/ 590717 h 631865"/>
                <a:gd name="connsiteX38" fmla="*/ 195072 w 633031"/>
                <a:gd name="connsiteY38" fmla="*/ 578335 h 631865"/>
                <a:gd name="connsiteX39" fmla="*/ 230029 w 633031"/>
                <a:gd name="connsiteY39" fmla="*/ 590241 h 631865"/>
                <a:gd name="connsiteX40" fmla="*/ 255270 w 633031"/>
                <a:gd name="connsiteY40" fmla="*/ 590146 h 631865"/>
                <a:gd name="connsiteX41" fmla="*/ 274891 w 633031"/>
                <a:gd name="connsiteY41" fmla="*/ 583954 h 631865"/>
                <a:gd name="connsiteX42" fmla="*/ 300418 w 633031"/>
                <a:gd name="connsiteY42" fmla="*/ 593574 h 631865"/>
                <a:gd name="connsiteX43" fmla="*/ 331756 w 633031"/>
                <a:gd name="connsiteY43" fmla="*/ 596813 h 631865"/>
                <a:gd name="connsiteX44" fmla="*/ 364141 w 633031"/>
                <a:gd name="connsiteY44" fmla="*/ 604243 h 631865"/>
                <a:gd name="connsiteX45" fmla="*/ 435864 w 633031"/>
                <a:gd name="connsiteY45" fmla="*/ 631579 h 631865"/>
                <a:gd name="connsiteX46" fmla="*/ 469678 w 633031"/>
                <a:gd name="connsiteY46" fmla="*/ 626626 h 631865"/>
                <a:gd name="connsiteX47" fmla="*/ 486632 w 633031"/>
                <a:gd name="connsiteY47" fmla="*/ 631865 h 631865"/>
                <a:gd name="connsiteX48" fmla="*/ 519208 w 633031"/>
                <a:gd name="connsiteY48" fmla="*/ 619673 h 631865"/>
                <a:gd name="connsiteX49" fmla="*/ 544639 w 633031"/>
                <a:gd name="connsiteY49" fmla="*/ 621197 h 631865"/>
                <a:gd name="connsiteX50" fmla="*/ 588264 w 633031"/>
                <a:gd name="connsiteY50" fmla="*/ 598146 h 631865"/>
                <a:gd name="connsiteX51" fmla="*/ 514636 w 633031"/>
                <a:gd name="connsiteY51" fmla="*/ 540330 h 631865"/>
                <a:gd name="connsiteX52" fmla="*/ 519398 w 633031"/>
                <a:gd name="connsiteY52" fmla="*/ 521089 h 631865"/>
                <a:gd name="connsiteX53" fmla="*/ 519398 w 633031"/>
                <a:gd name="connsiteY53" fmla="*/ 500706 h 631865"/>
                <a:gd name="connsiteX54" fmla="*/ 517779 w 633031"/>
                <a:gd name="connsiteY54" fmla="*/ 459081 h 631865"/>
                <a:gd name="connsiteX55" fmla="*/ 526923 w 633031"/>
                <a:gd name="connsiteY55" fmla="*/ 442984 h 631865"/>
                <a:gd name="connsiteX56" fmla="*/ 521208 w 633031"/>
                <a:gd name="connsiteY56" fmla="*/ 417553 h 631865"/>
                <a:gd name="connsiteX57" fmla="*/ 525589 w 633031"/>
                <a:gd name="connsiteY57" fmla="*/ 387168 h 631865"/>
                <a:gd name="connsiteX58" fmla="*/ 533590 w 633031"/>
                <a:gd name="connsiteY58" fmla="*/ 373737 h 631865"/>
                <a:gd name="connsiteX59" fmla="*/ 582168 w 633031"/>
                <a:gd name="connsiteY59" fmla="*/ 379643 h 631865"/>
                <a:gd name="connsiteX60" fmla="*/ 626745 w 633031"/>
                <a:gd name="connsiteY60" fmla="*/ 371642 h 631865"/>
                <a:gd name="connsiteX61" fmla="*/ 630555 w 633031"/>
                <a:gd name="connsiteY61" fmla="*/ 336019 h 631865"/>
                <a:gd name="connsiteX62" fmla="*/ 633031 w 633031"/>
                <a:gd name="connsiteY62" fmla="*/ 286584 h 63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33031" h="631865">
                  <a:moveTo>
                    <a:pt x="633031" y="286584"/>
                  </a:moveTo>
                  <a:cubicBezTo>
                    <a:pt x="630555" y="287251"/>
                    <a:pt x="627316" y="287346"/>
                    <a:pt x="621887" y="286012"/>
                  </a:cubicBezTo>
                  <a:cubicBezTo>
                    <a:pt x="611695" y="283536"/>
                    <a:pt x="603694" y="275630"/>
                    <a:pt x="592741" y="276773"/>
                  </a:cubicBezTo>
                  <a:cubicBezTo>
                    <a:pt x="575881" y="278487"/>
                    <a:pt x="562070" y="299347"/>
                    <a:pt x="545306" y="282107"/>
                  </a:cubicBezTo>
                  <a:cubicBezTo>
                    <a:pt x="526732" y="263057"/>
                    <a:pt x="552355" y="253913"/>
                    <a:pt x="553307" y="238101"/>
                  </a:cubicBezTo>
                  <a:cubicBezTo>
                    <a:pt x="553879" y="227719"/>
                    <a:pt x="539877" y="218766"/>
                    <a:pt x="536257" y="208955"/>
                  </a:cubicBezTo>
                  <a:cubicBezTo>
                    <a:pt x="531781" y="196763"/>
                    <a:pt x="538448" y="181142"/>
                    <a:pt x="533305" y="170379"/>
                  </a:cubicBezTo>
                  <a:cubicBezTo>
                    <a:pt x="523970" y="150662"/>
                    <a:pt x="493776" y="162568"/>
                    <a:pt x="505301" y="131612"/>
                  </a:cubicBezTo>
                  <a:cubicBezTo>
                    <a:pt x="511016" y="116277"/>
                    <a:pt x="525780" y="106561"/>
                    <a:pt x="509111" y="94941"/>
                  </a:cubicBezTo>
                  <a:cubicBezTo>
                    <a:pt x="505396" y="92369"/>
                    <a:pt x="491109" y="88273"/>
                    <a:pt x="486727" y="86845"/>
                  </a:cubicBezTo>
                  <a:cubicBezTo>
                    <a:pt x="482346" y="85416"/>
                    <a:pt x="481870" y="81987"/>
                    <a:pt x="475964" y="81701"/>
                  </a:cubicBezTo>
                  <a:cubicBezTo>
                    <a:pt x="469773" y="81415"/>
                    <a:pt x="463867" y="92083"/>
                    <a:pt x="454819" y="87130"/>
                  </a:cubicBezTo>
                  <a:cubicBezTo>
                    <a:pt x="449485" y="84178"/>
                    <a:pt x="454057" y="79034"/>
                    <a:pt x="451675" y="76462"/>
                  </a:cubicBezTo>
                  <a:cubicBezTo>
                    <a:pt x="445865" y="70176"/>
                    <a:pt x="433864" y="56460"/>
                    <a:pt x="423863" y="59794"/>
                  </a:cubicBezTo>
                  <a:cubicBezTo>
                    <a:pt x="411766" y="63889"/>
                    <a:pt x="421291" y="68366"/>
                    <a:pt x="416338" y="75129"/>
                  </a:cubicBezTo>
                  <a:cubicBezTo>
                    <a:pt x="413575" y="78844"/>
                    <a:pt x="407860" y="79415"/>
                    <a:pt x="405003" y="82939"/>
                  </a:cubicBezTo>
                  <a:cubicBezTo>
                    <a:pt x="398621" y="91036"/>
                    <a:pt x="399193" y="88369"/>
                    <a:pt x="397764" y="99513"/>
                  </a:cubicBezTo>
                  <a:cubicBezTo>
                    <a:pt x="396907" y="106275"/>
                    <a:pt x="401002" y="118563"/>
                    <a:pt x="396430" y="123992"/>
                  </a:cubicBezTo>
                  <a:cubicBezTo>
                    <a:pt x="376809" y="147519"/>
                    <a:pt x="341376" y="115896"/>
                    <a:pt x="321945" y="114848"/>
                  </a:cubicBezTo>
                  <a:cubicBezTo>
                    <a:pt x="301942" y="113705"/>
                    <a:pt x="295561" y="114372"/>
                    <a:pt x="287369" y="94941"/>
                  </a:cubicBezTo>
                  <a:cubicBezTo>
                    <a:pt x="281654" y="81320"/>
                    <a:pt x="279273" y="67318"/>
                    <a:pt x="275844" y="53221"/>
                  </a:cubicBezTo>
                  <a:cubicBezTo>
                    <a:pt x="268605" y="23217"/>
                    <a:pt x="253079" y="4358"/>
                    <a:pt x="221266" y="2453"/>
                  </a:cubicBezTo>
                  <a:cubicBezTo>
                    <a:pt x="205645" y="1500"/>
                    <a:pt x="186404" y="-1738"/>
                    <a:pt x="170974" y="1215"/>
                  </a:cubicBezTo>
                  <a:cubicBezTo>
                    <a:pt x="156305" y="3977"/>
                    <a:pt x="147352" y="11692"/>
                    <a:pt x="131731" y="11787"/>
                  </a:cubicBezTo>
                  <a:cubicBezTo>
                    <a:pt x="95631" y="11883"/>
                    <a:pt x="61341" y="5882"/>
                    <a:pt x="30480" y="28647"/>
                  </a:cubicBezTo>
                  <a:cubicBezTo>
                    <a:pt x="28289" y="30266"/>
                    <a:pt x="23908" y="33124"/>
                    <a:pt x="18669" y="36648"/>
                  </a:cubicBezTo>
                  <a:cubicBezTo>
                    <a:pt x="18574" y="36457"/>
                    <a:pt x="18478" y="36362"/>
                    <a:pt x="18383" y="36171"/>
                  </a:cubicBezTo>
                  <a:cubicBezTo>
                    <a:pt x="22765" y="44934"/>
                    <a:pt x="26575" y="53793"/>
                    <a:pt x="29432" y="63032"/>
                  </a:cubicBezTo>
                  <a:cubicBezTo>
                    <a:pt x="43624" y="108847"/>
                    <a:pt x="48006" y="152758"/>
                    <a:pt x="61055" y="198192"/>
                  </a:cubicBezTo>
                  <a:cubicBezTo>
                    <a:pt x="66008" y="215527"/>
                    <a:pt x="91630" y="241435"/>
                    <a:pt x="94012" y="254104"/>
                  </a:cubicBezTo>
                  <a:cubicBezTo>
                    <a:pt x="99346" y="282107"/>
                    <a:pt x="87249" y="312873"/>
                    <a:pt x="85439" y="341067"/>
                  </a:cubicBezTo>
                  <a:cubicBezTo>
                    <a:pt x="83439" y="373642"/>
                    <a:pt x="87344" y="388215"/>
                    <a:pt x="72009" y="414695"/>
                  </a:cubicBezTo>
                  <a:cubicBezTo>
                    <a:pt x="55912" y="442508"/>
                    <a:pt x="21622" y="465082"/>
                    <a:pt x="9049" y="496991"/>
                  </a:cubicBezTo>
                  <a:cubicBezTo>
                    <a:pt x="-3143" y="527947"/>
                    <a:pt x="5905" y="550807"/>
                    <a:pt x="2381" y="582145"/>
                  </a:cubicBezTo>
                  <a:cubicBezTo>
                    <a:pt x="1524" y="589669"/>
                    <a:pt x="667" y="596146"/>
                    <a:pt x="0" y="601956"/>
                  </a:cubicBezTo>
                  <a:cubicBezTo>
                    <a:pt x="27718" y="589193"/>
                    <a:pt x="68294" y="587955"/>
                    <a:pt x="97155" y="587097"/>
                  </a:cubicBezTo>
                  <a:cubicBezTo>
                    <a:pt x="103537" y="551950"/>
                    <a:pt x="130111" y="581954"/>
                    <a:pt x="149257" y="587955"/>
                  </a:cubicBezTo>
                  <a:cubicBezTo>
                    <a:pt x="155353" y="589860"/>
                    <a:pt x="163639" y="591670"/>
                    <a:pt x="170116" y="590717"/>
                  </a:cubicBezTo>
                  <a:cubicBezTo>
                    <a:pt x="179737" y="589288"/>
                    <a:pt x="186690" y="579192"/>
                    <a:pt x="195072" y="578335"/>
                  </a:cubicBezTo>
                  <a:cubicBezTo>
                    <a:pt x="207645" y="577096"/>
                    <a:pt x="217170" y="588145"/>
                    <a:pt x="230029" y="590241"/>
                  </a:cubicBezTo>
                  <a:cubicBezTo>
                    <a:pt x="237458" y="591479"/>
                    <a:pt x="247840" y="591288"/>
                    <a:pt x="255270" y="590146"/>
                  </a:cubicBezTo>
                  <a:cubicBezTo>
                    <a:pt x="259270" y="589574"/>
                    <a:pt x="271558" y="583573"/>
                    <a:pt x="274891" y="583954"/>
                  </a:cubicBezTo>
                  <a:cubicBezTo>
                    <a:pt x="283940" y="585097"/>
                    <a:pt x="289750" y="592813"/>
                    <a:pt x="300418" y="593574"/>
                  </a:cubicBezTo>
                  <a:cubicBezTo>
                    <a:pt x="317182" y="594718"/>
                    <a:pt x="318325" y="590146"/>
                    <a:pt x="331756" y="596813"/>
                  </a:cubicBezTo>
                  <a:cubicBezTo>
                    <a:pt x="341947" y="601861"/>
                    <a:pt x="352996" y="616625"/>
                    <a:pt x="364141" y="604243"/>
                  </a:cubicBezTo>
                  <a:cubicBezTo>
                    <a:pt x="374332" y="628246"/>
                    <a:pt x="412909" y="629388"/>
                    <a:pt x="435864" y="631579"/>
                  </a:cubicBezTo>
                  <a:cubicBezTo>
                    <a:pt x="448818" y="632818"/>
                    <a:pt x="458057" y="627007"/>
                    <a:pt x="469678" y="626626"/>
                  </a:cubicBezTo>
                  <a:cubicBezTo>
                    <a:pt x="476155" y="626436"/>
                    <a:pt x="479869" y="631865"/>
                    <a:pt x="486632" y="631865"/>
                  </a:cubicBezTo>
                  <a:cubicBezTo>
                    <a:pt x="499110" y="631960"/>
                    <a:pt x="507968" y="620816"/>
                    <a:pt x="519208" y="619673"/>
                  </a:cubicBezTo>
                  <a:cubicBezTo>
                    <a:pt x="527590" y="618816"/>
                    <a:pt x="535305" y="622912"/>
                    <a:pt x="544639" y="621197"/>
                  </a:cubicBezTo>
                  <a:cubicBezTo>
                    <a:pt x="559594" y="618530"/>
                    <a:pt x="593503" y="615768"/>
                    <a:pt x="588264" y="598146"/>
                  </a:cubicBezTo>
                  <a:cubicBezTo>
                    <a:pt x="578834" y="566809"/>
                    <a:pt x="515398" y="576715"/>
                    <a:pt x="514636" y="540330"/>
                  </a:cubicBezTo>
                  <a:cubicBezTo>
                    <a:pt x="514540" y="535853"/>
                    <a:pt x="518827" y="526804"/>
                    <a:pt x="519398" y="521089"/>
                  </a:cubicBezTo>
                  <a:cubicBezTo>
                    <a:pt x="519970" y="514517"/>
                    <a:pt x="519589" y="507373"/>
                    <a:pt x="519398" y="500706"/>
                  </a:cubicBezTo>
                  <a:cubicBezTo>
                    <a:pt x="519017" y="487085"/>
                    <a:pt x="513874" y="472131"/>
                    <a:pt x="517779" y="459081"/>
                  </a:cubicBezTo>
                  <a:cubicBezTo>
                    <a:pt x="519493" y="453271"/>
                    <a:pt x="525589" y="449747"/>
                    <a:pt x="526923" y="442984"/>
                  </a:cubicBezTo>
                  <a:cubicBezTo>
                    <a:pt x="528733" y="433554"/>
                    <a:pt x="522065" y="426315"/>
                    <a:pt x="521208" y="417553"/>
                  </a:cubicBezTo>
                  <a:cubicBezTo>
                    <a:pt x="520255" y="408028"/>
                    <a:pt x="522732" y="396121"/>
                    <a:pt x="525589" y="387168"/>
                  </a:cubicBezTo>
                  <a:cubicBezTo>
                    <a:pt x="528542" y="378024"/>
                    <a:pt x="523303" y="378119"/>
                    <a:pt x="533590" y="373737"/>
                  </a:cubicBezTo>
                  <a:cubicBezTo>
                    <a:pt x="546163" y="368308"/>
                    <a:pt x="568452" y="379738"/>
                    <a:pt x="582168" y="379643"/>
                  </a:cubicBezTo>
                  <a:cubicBezTo>
                    <a:pt x="591407" y="379548"/>
                    <a:pt x="619887" y="378786"/>
                    <a:pt x="626745" y="371642"/>
                  </a:cubicBezTo>
                  <a:cubicBezTo>
                    <a:pt x="635413" y="362498"/>
                    <a:pt x="631031" y="346877"/>
                    <a:pt x="630555" y="336019"/>
                  </a:cubicBezTo>
                  <a:cubicBezTo>
                    <a:pt x="629602" y="319731"/>
                    <a:pt x="628364" y="302395"/>
                    <a:pt x="633031" y="28658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6D5121C-79B2-D713-8442-1C86FD424C30}"/>
                </a:ext>
              </a:extLst>
            </p:cNvPr>
            <p:cNvSpPr/>
            <p:nvPr/>
          </p:nvSpPr>
          <p:spPr>
            <a:xfrm>
              <a:off x="8091113" y="4737199"/>
              <a:ext cx="990216" cy="880373"/>
            </a:xfrm>
            <a:custGeom>
              <a:avLst/>
              <a:gdLst>
                <a:gd name="connsiteX0" fmla="*/ 600310 w 703465"/>
                <a:gd name="connsiteY0" fmla="*/ 26219 h 625431"/>
                <a:gd name="connsiteX1" fmla="*/ 590213 w 703465"/>
                <a:gd name="connsiteY1" fmla="*/ 26505 h 625431"/>
                <a:gd name="connsiteX2" fmla="*/ 590785 w 703465"/>
                <a:gd name="connsiteY2" fmla="*/ 27838 h 625431"/>
                <a:gd name="connsiteX3" fmla="*/ 547160 w 703465"/>
                <a:gd name="connsiteY3" fmla="*/ 50888 h 625431"/>
                <a:gd name="connsiteX4" fmla="*/ 521729 w 703465"/>
                <a:gd name="connsiteY4" fmla="*/ 49364 h 625431"/>
                <a:gd name="connsiteX5" fmla="*/ 489153 w 703465"/>
                <a:gd name="connsiteY5" fmla="*/ 61556 h 625431"/>
                <a:gd name="connsiteX6" fmla="*/ 472199 w 703465"/>
                <a:gd name="connsiteY6" fmla="*/ 56318 h 625431"/>
                <a:gd name="connsiteX7" fmla="*/ 438385 w 703465"/>
                <a:gd name="connsiteY7" fmla="*/ 61271 h 625431"/>
                <a:gd name="connsiteX8" fmla="*/ 366661 w 703465"/>
                <a:gd name="connsiteY8" fmla="*/ 33934 h 625431"/>
                <a:gd name="connsiteX9" fmla="*/ 334277 w 703465"/>
                <a:gd name="connsiteY9" fmla="*/ 26505 h 625431"/>
                <a:gd name="connsiteX10" fmla="*/ 302939 w 703465"/>
                <a:gd name="connsiteY10" fmla="*/ 23266 h 625431"/>
                <a:gd name="connsiteX11" fmla="*/ 277412 w 703465"/>
                <a:gd name="connsiteY11" fmla="*/ 13646 h 625431"/>
                <a:gd name="connsiteX12" fmla="*/ 257791 w 703465"/>
                <a:gd name="connsiteY12" fmla="*/ 19837 h 625431"/>
                <a:gd name="connsiteX13" fmla="*/ 232550 w 703465"/>
                <a:gd name="connsiteY13" fmla="*/ 19932 h 625431"/>
                <a:gd name="connsiteX14" fmla="*/ 197593 w 703465"/>
                <a:gd name="connsiteY14" fmla="*/ 8026 h 625431"/>
                <a:gd name="connsiteX15" fmla="*/ 172637 w 703465"/>
                <a:gd name="connsiteY15" fmla="*/ 20408 h 625431"/>
                <a:gd name="connsiteX16" fmla="*/ 151778 w 703465"/>
                <a:gd name="connsiteY16" fmla="*/ 17646 h 625431"/>
                <a:gd name="connsiteX17" fmla="*/ 99676 w 703465"/>
                <a:gd name="connsiteY17" fmla="*/ 16789 h 625431"/>
                <a:gd name="connsiteX18" fmla="*/ 2521 w 703465"/>
                <a:gd name="connsiteY18" fmla="*/ 31648 h 625431"/>
                <a:gd name="connsiteX19" fmla="*/ 3664 w 703465"/>
                <a:gd name="connsiteY19" fmla="*/ 22313 h 625431"/>
                <a:gd name="connsiteX20" fmla="*/ 27095 w 703465"/>
                <a:gd name="connsiteY20" fmla="*/ 119468 h 625431"/>
                <a:gd name="connsiteX21" fmla="*/ 112249 w 703465"/>
                <a:gd name="connsiteY21" fmla="*/ 260057 h 625431"/>
                <a:gd name="connsiteX22" fmla="*/ 199879 w 703465"/>
                <a:gd name="connsiteY22" fmla="*/ 546474 h 625431"/>
                <a:gd name="connsiteX23" fmla="*/ 231121 w 703465"/>
                <a:gd name="connsiteY23" fmla="*/ 587336 h 625431"/>
                <a:gd name="connsiteX24" fmla="*/ 229787 w 703465"/>
                <a:gd name="connsiteY24" fmla="*/ 624389 h 625431"/>
                <a:gd name="connsiteX25" fmla="*/ 236740 w 703465"/>
                <a:gd name="connsiteY25" fmla="*/ 617245 h 625431"/>
                <a:gd name="connsiteX26" fmla="*/ 242265 w 703465"/>
                <a:gd name="connsiteY26" fmla="*/ 601433 h 625431"/>
                <a:gd name="connsiteX27" fmla="*/ 252743 w 703465"/>
                <a:gd name="connsiteY27" fmla="*/ 592385 h 625431"/>
                <a:gd name="connsiteX28" fmla="*/ 263220 w 703465"/>
                <a:gd name="connsiteY28" fmla="*/ 575430 h 625431"/>
                <a:gd name="connsiteX29" fmla="*/ 280365 w 703465"/>
                <a:gd name="connsiteY29" fmla="*/ 581336 h 625431"/>
                <a:gd name="connsiteX30" fmla="*/ 289700 w 703465"/>
                <a:gd name="connsiteY30" fmla="*/ 583431 h 625431"/>
                <a:gd name="connsiteX31" fmla="*/ 294272 w 703465"/>
                <a:gd name="connsiteY31" fmla="*/ 600195 h 625431"/>
                <a:gd name="connsiteX32" fmla="*/ 305130 w 703465"/>
                <a:gd name="connsiteY32" fmla="*/ 606291 h 625431"/>
                <a:gd name="connsiteX33" fmla="*/ 311226 w 703465"/>
                <a:gd name="connsiteY33" fmla="*/ 606386 h 625431"/>
                <a:gd name="connsiteX34" fmla="*/ 316274 w 703465"/>
                <a:gd name="connsiteY34" fmla="*/ 616864 h 625431"/>
                <a:gd name="connsiteX35" fmla="*/ 337420 w 703465"/>
                <a:gd name="connsiteY35" fmla="*/ 624865 h 625431"/>
                <a:gd name="connsiteX36" fmla="*/ 363423 w 703465"/>
                <a:gd name="connsiteY36" fmla="*/ 618674 h 625431"/>
                <a:gd name="connsiteX37" fmla="*/ 376949 w 703465"/>
                <a:gd name="connsiteY37" fmla="*/ 618769 h 625431"/>
                <a:gd name="connsiteX38" fmla="*/ 386474 w 703465"/>
                <a:gd name="connsiteY38" fmla="*/ 610863 h 625431"/>
                <a:gd name="connsiteX39" fmla="*/ 412382 w 703465"/>
                <a:gd name="connsiteY39" fmla="*/ 592385 h 625431"/>
                <a:gd name="connsiteX40" fmla="*/ 406857 w 703465"/>
                <a:gd name="connsiteY40" fmla="*/ 529710 h 625431"/>
                <a:gd name="connsiteX41" fmla="*/ 405524 w 703465"/>
                <a:gd name="connsiteY41" fmla="*/ 495611 h 625431"/>
                <a:gd name="connsiteX42" fmla="*/ 404952 w 703465"/>
                <a:gd name="connsiteY42" fmla="*/ 446747 h 625431"/>
                <a:gd name="connsiteX43" fmla="*/ 412477 w 703465"/>
                <a:gd name="connsiteY43" fmla="*/ 430841 h 625431"/>
                <a:gd name="connsiteX44" fmla="*/ 412763 w 703465"/>
                <a:gd name="connsiteY44" fmla="*/ 404647 h 625431"/>
                <a:gd name="connsiteX45" fmla="*/ 415811 w 703465"/>
                <a:gd name="connsiteY45" fmla="*/ 365023 h 625431"/>
                <a:gd name="connsiteX46" fmla="*/ 440195 w 703465"/>
                <a:gd name="connsiteY46" fmla="*/ 327780 h 625431"/>
                <a:gd name="connsiteX47" fmla="*/ 426574 w 703465"/>
                <a:gd name="connsiteY47" fmla="*/ 277107 h 625431"/>
                <a:gd name="connsiteX48" fmla="*/ 469722 w 703465"/>
                <a:gd name="connsiteY48" fmla="*/ 259772 h 625431"/>
                <a:gd name="connsiteX49" fmla="*/ 480200 w 703465"/>
                <a:gd name="connsiteY49" fmla="*/ 206432 h 625431"/>
                <a:gd name="connsiteX50" fmla="*/ 479247 w 703465"/>
                <a:gd name="connsiteY50" fmla="*/ 155949 h 625431"/>
                <a:gd name="connsiteX51" fmla="*/ 480104 w 703465"/>
                <a:gd name="connsiteY51" fmla="*/ 117182 h 625431"/>
                <a:gd name="connsiteX52" fmla="*/ 508394 w 703465"/>
                <a:gd name="connsiteY52" fmla="*/ 81749 h 625431"/>
                <a:gd name="connsiteX53" fmla="*/ 563543 w 703465"/>
                <a:gd name="connsiteY53" fmla="*/ 75558 h 625431"/>
                <a:gd name="connsiteX54" fmla="*/ 580498 w 703465"/>
                <a:gd name="connsiteY54" fmla="*/ 70796 h 625431"/>
                <a:gd name="connsiteX55" fmla="*/ 604977 w 703465"/>
                <a:gd name="connsiteY55" fmla="*/ 84893 h 625431"/>
                <a:gd name="connsiteX56" fmla="*/ 647840 w 703465"/>
                <a:gd name="connsiteY56" fmla="*/ 67938 h 625431"/>
                <a:gd name="connsiteX57" fmla="*/ 703466 w 703465"/>
                <a:gd name="connsiteY57" fmla="*/ 44507 h 625431"/>
                <a:gd name="connsiteX58" fmla="*/ 600310 w 703465"/>
                <a:gd name="connsiteY58" fmla="*/ 26219 h 6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03465" h="625431">
                  <a:moveTo>
                    <a:pt x="600310" y="26219"/>
                  </a:moveTo>
                  <a:cubicBezTo>
                    <a:pt x="596786" y="26219"/>
                    <a:pt x="593452" y="26314"/>
                    <a:pt x="590213" y="26505"/>
                  </a:cubicBezTo>
                  <a:cubicBezTo>
                    <a:pt x="590404" y="26981"/>
                    <a:pt x="590690" y="27362"/>
                    <a:pt x="590785" y="27838"/>
                  </a:cubicBezTo>
                  <a:cubicBezTo>
                    <a:pt x="596119" y="45555"/>
                    <a:pt x="562115" y="48221"/>
                    <a:pt x="547160" y="50888"/>
                  </a:cubicBezTo>
                  <a:cubicBezTo>
                    <a:pt x="537731" y="52603"/>
                    <a:pt x="530111" y="48507"/>
                    <a:pt x="521729" y="49364"/>
                  </a:cubicBezTo>
                  <a:cubicBezTo>
                    <a:pt x="510489" y="50507"/>
                    <a:pt x="501726" y="61556"/>
                    <a:pt x="489153" y="61556"/>
                  </a:cubicBezTo>
                  <a:cubicBezTo>
                    <a:pt x="482486" y="61556"/>
                    <a:pt x="478771" y="56127"/>
                    <a:pt x="472199" y="56318"/>
                  </a:cubicBezTo>
                  <a:cubicBezTo>
                    <a:pt x="460578" y="56603"/>
                    <a:pt x="451339" y="62509"/>
                    <a:pt x="438385" y="61271"/>
                  </a:cubicBezTo>
                  <a:cubicBezTo>
                    <a:pt x="415430" y="58985"/>
                    <a:pt x="376853" y="57937"/>
                    <a:pt x="366661" y="33934"/>
                  </a:cubicBezTo>
                  <a:cubicBezTo>
                    <a:pt x="355422" y="46412"/>
                    <a:pt x="344468" y="31553"/>
                    <a:pt x="334277" y="26505"/>
                  </a:cubicBezTo>
                  <a:cubicBezTo>
                    <a:pt x="320846" y="19837"/>
                    <a:pt x="319608" y="24504"/>
                    <a:pt x="302939" y="23266"/>
                  </a:cubicBezTo>
                  <a:cubicBezTo>
                    <a:pt x="292271" y="22504"/>
                    <a:pt x="286461" y="14884"/>
                    <a:pt x="277412" y="13646"/>
                  </a:cubicBezTo>
                  <a:cubicBezTo>
                    <a:pt x="274079" y="13265"/>
                    <a:pt x="261791" y="19265"/>
                    <a:pt x="257791" y="19837"/>
                  </a:cubicBezTo>
                  <a:cubicBezTo>
                    <a:pt x="250361" y="20980"/>
                    <a:pt x="239979" y="21171"/>
                    <a:pt x="232550" y="19932"/>
                  </a:cubicBezTo>
                  <a:cubicBezTo>
                    <a:pt x="219691" y="17837"/>
                    <a:pt x="210166" y="6788"/>
                    <a:pt x="197593" y="8026"/>
                  </a:cubicBezTo>
                  <a:cubicBezTo>
                    <a:pt x="189211" y="8883"/>
                    <a:pt x="182257" y="18980"/>
                    <a:pt x="172637" y="20408"/>
                  </a:cubicBezTo>
                  <a:cubicBezTo>
                    <a:pt x="166160" y="21361"/>
                    <a:pt x="157874" y="19551"/>
                    <a:pt x="151778" y="17646"/>
                  </a:cubicBezTo>
                  <a:cubicBezTo>
                    <a:pt x="132632" y="11646"/>
                    <a:pt x="106153" y="-18358"/>
                    <a:pt x="99676" y="16789"/>
                  </a:cubicBezTo>
                  <a:cubicBezTo>
                    <a:pt x="70815" y="17646"/>
                    <a:pt x="30239" y="18884"/>
                    <a:pt x="2521" y="31648"/>
                  </a:cubicBezTo>
                  <a:cubicBezTo>
                    <a:pt x="2902" y="28790"/>
                    <a:pt x="3283" y="25647"/>
                    <a:pt x="3664" y="22313"/>
                  </a:cubicBezTo>
                  <a:cubicBezTo>
                    <a:pt x="-2337" y="70415"/>
                    <a:pt x="-4718" y="70700"/>
                    <a:pt x="27095" y="119468"/>
                  </a:cubicBezTo>
                  <a:cubicBezTo>
                    <a:pt x="54718" y="161855"/>
                    <a:pt x="91008" y="213861"/>
                    <a:pt x="112249" y="260057"/>
                  </a:cubicBezTo>
                  <a:cubicBezTo>
                    <a:pt x="154921" y="353117"/>
                    <a:pt x="146158" y="454558"/>
                    <a:pt x="199879" y="546474"/>
                  </a:cubicBezTo>
                  <a:cubicBezTo>
                    <a:pt x="210166" y="564000"/>
                    <a:pt x="223882" y="569144"/>
                    <a:pt x="231121" y="587336"/>
                  </a:cubicBezTo>
                  <a:cubicBezTo>
                    <a:pt x="235121" y="597433"/>
                    <a:pt x="227787" y="613149"/>
                    <a:pt x="229787" y="624389"/>
                  </a:cubicBezTo>
                  <a:cubicBezTo>
                    <a:pt x="232359" y="622293"/>
                    <a:pt x="234836" y="620007"/>
                    <a:pt x="236740" y="617245"/>
                  </a:cubicBezTo>
                  <a:cubicBezTo>
                    <a:pt x="239789" y="612768"/>
                    <a:pt x="239312" y="606196"/>
                    <a:pt x="242265" y="601433"/>
                  </a:cubicBezTo>
                  <a:cubicBezTo>
                    <a:pt x="244646" y="597433"/>
                    <a:pt x="250266" y="596957"/>
                    <a:pt x="252743" y="592385"/>
                  </a:cubicBezTo>
                  <a:cubicBezTo>
                    <a:pt x="257505" y="583336"/>
                    <a:pt x="248837" y="578288"/>
                    <a:pt x="263220" y="575430"/>
                  </a:cubicBezTo>
                  <a:cubicBezTo>
                    <a:pt x="271411" y="573811"/>
                    <a:pt x="274174" y="578097"/>
                    <a:pt x="280365" y="581336"/>
                  </a:cubicBezTo>
                  <a:cubicBezTo>
                    <a:pt x="282556" y="582479"/>
                    <a:pt x="287890" y="581526"/>
                    <a:pt x="289700" y="583431"/>
                  </a:cubicBezTo>
                  <a:cubicBezTo>
                    <a:pt x="294367" y="588575"/>
                    <a:pt x="290461" y="594671"/>
                    <a:pt x="294272" y="600195"/>
                  </a:cubicBezTo>
                  <a:cubicBezTo>
                    <a:pt x="299510" y="607815"/>
                    <a:pt x="299701" y="601719"/>
                    <a:pt x="305130" y="606291"/>
                  </a:cubicBezTo>
                  <a:cubicBezTo>
                    <a:pt x="306464" y="607434"/>
                    <a:pt x="309702" y="605243"/>
                    <a:pt x="311226" y="606386"/>
                  </a:cubicBezTo>
                  <a:cubicBezTo>
                    <a:pt x="313893" y="608387"/>
                    <a:pt x="314369" y="615911"/>
                    <a:pt x="316274" y="616864"/>
                  </a:cubicBezTo>
                  <a:cubicBezTo>
                    <a:pt x="320465" y="619055"/>
                    <a:pt x="333038" y="624008"/>
                    <a:pt x="337420" y="624865"/>
                  </a:cubicBezTo>
                  <a:cubicBezTo>
                    <a:pt x="349802" y="627246"/>
                    <a:pt x="352755" y="621531"/>
                    <a:pt x="363423" y="618674"/>
                  </a:cubicBezTo>
                  <a:cubicBezTo>
                    <a:pt x="367614" y="617531"/>
                    <a:pt x="372853" y="619912"/>
                    <a:pt x="376949" y="618769"/>
                  </a:cubicBezTo>
                  <a:cubicBezTo>
                    <a:pt x="382187" y="617340"/>
                    <a:pt x="382568" y="612864"/>
                    <a:pt x="386474" y="610863"/>
                  </a:cubicBezTo>
                  <a:cubicBezTo>
                    <a:pt x="398189" y="604958"/>
                    <a:pt x="403904" y="604196"/>
                    <a:pt x="412382" y="592385"/>
                  </a:cubicBezTo>
                  <a:cubicBezTo>
                    <a:pt x="427812" y="570858"/>
                    <a:pt x="416001" y="553999"/>
                    <a:pt x="406857" y="529710"/>
                  </a:cubicBezTo>
                  <a:cubicBezTo>
                    <a:pt x="401237" y="514851"/>
                    <a:pt x="403428" y="509803"/>
                    <a:pt x="405524" y="495611"/>
                  </a:cubicBezTo>
                  <a:cubicBezTo>
                    <a:pt x="407905" y="478942"/>
                    <a:pt x="401523" y="462273"/>
                    <a:pt x="404952" y="446747"/>
                  </a:cubicBezTo>
                  <a:cubicBezTo>
                    <a:pt x="406095" y="441509"/>
                    <a:pt x="411048" y="436556"/>
                    <a:pt x="412477" y="430841"/>
                  </a:cubicBezTo>
                  <a:cubicBezTo>
                    <a:pt x="414477" y="422554"/>
                    <a:pt x="412096" y="413124"/>
                    <a:pt x="412763" y="404647"/>
                  </a:cubicBezTo>
                  <a:cubicBezTo>
                    <a:pt x="413810" y="391312"/>
                    <a:pt x="415334" y="378739"/>
                    <a:pt x="415811" y="365023"/>
                  </a:cubicBezTo>
                  <a:cubicBezTo>
                    <a:pt x="416763" y="341401"/>
                    <a:pt x="430765" y="346449"/>
                    <a:pt x="440195" y="327780"/>
                  </a:cubicBezTo>
                  <a:cubicBezTo>
                    <a:pt x="450672" y="306921"/>
                    <a:pt x="421526" y="293776"/>
                    <a:pt x="426574" y="277107"/>
                  </a:cubicBezTo>
                  <a:cubicBezTo>
                    <a:pt x="431146" y="261772"/>
                    <a:pt x="457911" y="275774"/>
                    <a:pt x="469722" y="259772"/>
                  </a:cubicBezTo>
                  <a:cubicBezTo>
                    <a:pt x="478485" y="247865"/>
                    <a:pt x="477914" y="221481"/>
                    <a:pt x="480200" y="206432"/>
                  </a:cubicBezTo>
                  <a:cubicBezTo>
                    <a:pt x="482771" y="189668"/>
                    <a:pt x="476866" y="172808"/>
                    <a:pt x="479247" y="155949"/>
                  </a:cubicBezTo>
                  <a:cubicBezTo>
                    <a:pt x="481438" y="140519"/>
                    <a:pt x="481724" y="130898"/>
                    <a:pt x="480104" y="117182"/>
                  </a:cubicBezTo>
                  <a:cubicBezTo>
                    <a:pt x="477247" y="92132"/>
                    <a:pt x="482962" y="81464"/>
                    <a:pt x="508394" y="81749"/>
                  </a:cubicBezTo>
                  <a:cubicBezTo>
                    <a:pt x="527634" y="81940"/>
                    <a:pt x="544589" y="80130"/>
                    <a:pt x="563543" y="75558"/>
                  </a:cubicBezTo>
                  <a:cubicBezTo>
                    <a:pt x="569544" y="74130"/>
                    <a:pt x="573354" y="70129"/>
                    <a:pt x="580498" y="70796"/>
                  </a:cubicBezTo>
                  <a:cubicBezTo>
                    <a:pt x="588880" y="71558"/>
                    <a:pt x="599357" y="83845"/>
                    <a:pt x="604977" y="84893"/>
                  </a:cubicBezTo>
                  <a:cubicBezTo>
                    <a:pt x="615645" y="86798"/>
                    <a:pt x="635648" y="72605"/>
                    <a:pt x="647840" y="67938"/>
                  </a:cubicBezTo>
                  <a:cubicBezTo>
                    <a:pt x="666890" y="60699"/>
                    <a:pt x="684034" y="49460"/>
                    <a:pt x="703466" y="44507"/>
                  </a:cubicBezTo>
                  <a:cubicBezTo>
                    <a:pt x="681367" y="22218"/>
                    <a:pt x="629552" y="26219"/>
                    <a:pt x="600310" y="2621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9C09E47-1374-96A2-7DEE-5E85C901679C}"/>
                </a:ext>
              </a:extLst>
            </p:cNvPr>
            <p:cNvSpPr/>
            <p:nvPr/>
          </p:nvSpPr>
          <p:spPr>
            <a:xfrm>
              <a:off x="8414433" y="5129980"/>
              <a:ext cx="1180006" cy="887703"/>
            </a:xfrm>
            <a:custGeom>
              <a:avLst/>
              <a:gdLst>
                <a:gd name="connsiteX0" fmla="*/ 821246 w 838295"/>
                <a:gd name="connsiteY0" fmla="*/ 233432 h 630639"/>
                <a:gd name="connsiteX1" fmla="*/ 810768 w 838295"/>
                <a:gd name="connsiteY1" fmla="*/ 185997 h 630639"/>
                <a:gd name="connsiteX2" fmla="*/ 806482 w 838295"/>
                <a:gd name="connsiteY2" fmla="*/ 168757 h 630639"/>
                <a:gd name="connsiteX3" fmla="*/ 812292 w 838295"/>
                <a:gd name="connsiteY3" fmla="*/ 145897 h 630639"/>
                <a:gd name="connsiteX4" fmla="*/ 801243 w 838295"/>
                <a:gd name="connsiteY4" fmla="*/ 122561 h 630639"/>
                <a:gd name="connsiteX5" fmla="*/ 809435 w 838295"/>
                <a:gd name="connsiteY5" fmla="*/ 108654 h 630639"/>
                <a:gd name="connsiteX6" fmla="*/ 794099 w 838295"/>
                <a:gd name="connsiteY6" fmla="*/ 95986 h 630639"/>
                <a:gd name="connsiteX7" fmla="*/ 795338 w 838295"/>
                <a:gd name="connsiteY7" fmla="*/ 82556 h 630639"/>
                <a:gd name="connsiteX8" fmla="*/ 772001 w 838295"/>
                <a:gd name="connsiteY8" fmla="*/ 51885 h 630639"/>
                <a:gd name="connsiteX9" fmla="*/ 767620 w 838295"/>
                <a:gd name="connsiteY9" fmla="*/ 25501 h 630639"/>
                <a:gd name="connsiteX10" fmla="*/ 725805 w 838295"/>
                <a:gd name="connsiteY10" fmla="*/ 4165 h 630639"/>
                <a:gd name="connsiteX11" fmla="*/ 688277 w 838295"/>
                <a:gd name="connsiteY11" fmla="*/ 4260 h 630639"/>
                <a:gd name="connsiteX12" fmla="*/ 653891 w 838295"/>
                <a:gd name="connsiteY12" fmla="*/ 1308 h 630639"/>
                <a:gd name="connsiteX13" fmla="*/ 631698 w 838295"/>
                <a:gd name="connsiteY13" fmla="*/ 37693 h 630639"/>
                <a:gd name="connsiteX14" fmla="*/ 592360 w 838295"/>
                <a:gd name="connsiteY14" fmla="*/ 53600 h 630639"/>
                <a:gd name="connsiteX15" fmla="*/ 581311 w 838295"/>
                <a:gd name="connsiteY15" fmla="*/ 71888 h 630639"/>
                <a:gd name="connsiteX16" fmla="*/ 562642 w 838295"/>
                <a:gd name="connsiteY16" fmla="*/ 78270 h 630639"/>
                <a:gd name="connsiteX17" fmla="*/ 544735 w 838295"/>
                <a:gd name="connsiteY17" fmla="*/ 111988 h 630639"/>
                <a:gd name="connsiteX18" fmla="*/ 524828 w 838295"/>
                <a:gd name="connsiteY18" fmla="*/ 117894 h 630639"/>
                <a:gd name="connsiteX19" fmla="*/ 521303 w 838295"/>
                <a:gd name="connsiteY19" fmla="*/ 129990 h 630639"/>
                <a:gd name="connsiteX20" fmla="*/ 500158 w 838295"/>
                <a:gd name="connsiteY20" fmla="*/ 139039 h 630639"/>
                <a:gd name="connsiteX21" fmla="*/ 485680 w 838295"/>
                <a:gd name="connsiteY21" fmla="*/ 165423 h 630639"/>
                <a:gd name="connsiteX22" fmla="*/ 464248 w 838295"/>
                <a:gd name="connsiteY22" fmla="*/ 174948 h 630639"/>
                <a:gd name="connsiteX23" fmla="*/ 442150 w 838295"/>
                <a:gd name="connsiteY23" fmla="*/ 175044 h 630639"/>
                <a:gd name="connsiteX24" fmla="*/ 424910 w 838295"/>
                <a:gd name="connsiteY24" fmla="*/ 180854 h 630639"/>
                <a:gd name="connsiteX25" fmla="*/ 404336 w 838295"/>
                <a:gd name="connsiteY25" fmla="*/ 167328 h 630639"/>
                <a:gd name="connsiteX26" fmla="*/ 391954 w 838295"/>
                <a:gd name="connsiteY26" fmla="*/ 170377 h 630639"/>
                <a:gd name="connsiteX27" fmla="*/ 361664 w 838295"/>
                <a:gd name="connsiteY27" fmla="*/ 162471 h 630639"/>
                <a:gd name="connsiteX28" fmla="*/ 342329 w 838295"/>
                <a:gd name="connsiteY28" fmla="*/ 183711 h 630639"/>
                <a:gd name="connsiteX29" fmla="*/ 327469 w 838295"/>
                <a:gd name="connsiteY29" fmla="*/ 194760 h 630639"/>
                <a:gd name="connsiteX30" fmla="*/ 323850 w 838295"/>
                <a:gd name="connsiteY30" fmla="*/ 211810 h 630639"/>
                <a:gd name="connsiteX31" fmla="*/ 307372 w 838295"/>
                <a:gd name="connsiteY31" fmla="*/ 216573 h 630639"/>
                <a:gd name="connsiteX32" fmla="*/ 299656 w 838295"/>
                <a:gd name="connsiteY32" fmla="*/ 230289 h 630639"/>
                <a:gd name="connsiteX33" fmla="*/ 278321 w 838295"/>
                <a:gd name="connsiteY33" fmla="*/ 231527 h 630639"/>
                <a:gd name="connsiteX34" fmla="*/ 252317 w 838295"/>
                <a:gd name="connsiteY34" fmla="*/ 237528 h 630639"/>
                <a:gd name="connsiteX35" fmla="*/ 246221 w 838295"/>
                <a:gd name="connsiteY35" fmla="*/ 217525 h 630639"/>
                <a:gd name="connsiteX36" fmla="*/ 236601 w 838295"/>
                <a:gd name="connsiteY36" fmla="*/ 205619 h 630639"/>
                <a:gd name="connsiteX37" fmla="*/ 239935 w 838295"/>
                <a:gd name="connsiteY37" fmla="*/ 192570 h 630639"/>
                <a:gd name="connsiteX38" fmla="*/ 235172 w 838295"/>
                <a:gd name="connsiteY38" fmla="*/ 155994 h 630639"/>
                <a:gd name="connsiteX39" fmla="*/ 220027 w 838295"/>
                <a:gd name="connsiteY39" fmla="*/ 124085 h 630639"/>
                <a:gd name="connsiteX40" fmla="*/ 183928 w 838295"/>
                <a:gd name="connsiteY40" fmla="*/ 114084 h 630639"/>
                <a:gd name="connsiteX41" fmla="*/ 182975 w 838295"/>
                <a:gd name="connsiteY41" fmla="*/ 125418 h 630639"/>
                <a:gd name="connsiteX42" fmla="*/ 182689 w 838295"/>
                <a:gd name="connsiteY42" fmla="*/ 151612 h 630639"/>
                <a:gd name="connsiteX43" fmla="*/ 175165 w 838295"/>
                <a:gd name="connsiteY43" fmla="*/ 167519 h 630639"/>
                <a:gd name="connsiteX44" fmla="*/ 175736 w 838295"/>
                <a:gd name="connsiteY44" fmla="*/ 216382 h 630639"/>
                <a:gd name="connsiteX45" fmla="*/ 177070 w 838295"/>
                <a:gd name="connsiteY45" fmla="*/ 250482 h 630639"/>
                <a:gd name="connsiteX46" fmla="*/ 182594 w 838295"/>
                <a:gd name="connsiteY46" fmla="*/ 313156 h 630639"/>
                <a:gd name="connsiteX47" fmla="*/ 156686 w 838295"/>
                <a:gd name="connsiteY47" fmla="*/ 331635 h 630639"/>
                <a:gd name="connsiteX48" fmla="*/ 147161 w 838295"/>
                <a:gd name="connsiteY48" fmla="*/ 339540 h 630639"/>
                <a:gd name="connsiteX49" fmla="*/ 133636 w 838295"/>
                <a:gd name="connsiteY49" fmla="*/ 339445 h 630639"/>
                <a:gd name="connsiteX50" fmla="*/ 107633 w 838295"/>
                <a:gd name="connsiteY50" fmla="*/ 345636 h 630639"/>
                <a:gd name="connsiteX51" fmla="*/ 86487 w 838295"/>
                <a:gd name="connsiteY51" fmla="*/ 337635 h 630639"/>
                <a:gd name="connsiteX52" fmla="*/ 81439 w 838295"/>
                <a:gd name="connsiteY52" fmla="*/ 327158 h 630639"/>
                <a:gd name="connsiteX53" fmla="*/ 75343 w 838295"/>
                <a:gd name="connsiteY53" fmla="*/ 327063 h 630639"/>
                <a:gd name="connsiteX54" fmla="*/ 64484 w 838295"/>
                <a:gd name="connsiteY54" fmla="*/ 320967 h 630639"/>
                <a:gd name="connsiteX55" fmla="*/ 59912 w 838295"/>
                <a:gd name="connsiteY55" fmla="*/ 304203 h 630639"/>
                <a:gd name="connsiteX56" fmla="*/ 50578 w 838295"/>
                <a:gd name="connsiteY56" fmla="*/ 302107 h 630639"/>
                <a:gd name="connsiteX57" fmla="*/ 33433 w 838295"/>
                <a:gd name="connsiteY57" fmla="*/ 296202 h 630639"/>
                <a:gd name="connsiteX58" fmla="*/ 22955 w 838295"/>
                <a:gd name="connsiteY58" fmla="*/ 313156 h 630639"/>
                <a:gd name="connsiteX59" fmla="*/ 12478 w 838295"/>
                <a:gd name="connsiteY59" fmla="*/ 322205 h 630639"/>
                <a:gd name="connsiteX60" fmla="*/ 6953 w 838295"/>
                <a:gd name="connsiteY60" fmla="*/ 338017 h 630639"/>
                <a:gd name="connsiteX61" fmla="*/ 0 w 838295"/>
                <a:gd name="connsiteY61" fmla="*/ 345160 h 630639"/>
                <a:gd name="connsiteX62" fmla="*/ 1810 w 838295"/>
                <a:gd name="connsiteY62" fmla="*/ 350209 h 630639"/>
                <a:gd name="connsiteX63" fmla="*/ 47911 w 838295"/>
                <a:gd name="connsiteY63" fmla="*/ 374116 h 630639"/>
                <a:gd name="connsiteX64" fmla="*/ 51625 w 838295"/>
                <a:gd name="connsiteY64" fmla="*/ 438696 h 630639"/>
                <a:gd name="connsiteX65" fmla="*/ 118110 w 838295"/>
                <a:gd name="connsiteY65" fmla="*/ 479939 h 630639"/>
                <a:gd name="connsiteX66" fmla="*/ 98108 w 838295"/>
                <a:gd name="connsiteY66" fmla="*/ 603954 h 630639"/>
                <a:gd name="connsiteX67" fmla="*/ 241744 w 838295"/>
                <a:gd name="connsiteY67" fmla="*/ 612813 h 630639"/>
                <a:gd name="connsiteX68" fmla="*/ 300800 w 838295"/>
                <a:gd name="connsiteY68" fmla="*/ 617956 h 630639"/>
                <a:gd name="connsiteX69" fmla="*/ 324326 w 838295"/>
                <a:gd name="connsiteY69" fmla="*/ 589572 h 630639"/>
                <a:gd name="connsiteX70" fmla="*/ 407670 w 838295"/>
                <a:gd name="connsiteY70" fmla="*/ 613479 h 630639"/>
                <a:gd name="connsiteX71" fmla="*/ 440531 w 838295"/>
                <a:gd name="connsiteY71" fmla="*/ 589572 h 630639"/>
                <a:gd name="connsiteX72" fmla="*/ 509206 w 838295"/>
                <a:gd name="connsiteY72" fmla="*/ 603097 h 630639"/>
                <a:gd name="connsiteX73" fmla="*/ 586073 w 838295"/>
                <a:gd name="connsiteY73" fmla="*/ 562426 h 630639"/>
                <a:gd name="connsiteX74" fmla="*/ 642461 w 838295"/>
                <a:gd name="connsiteY74" fmla="*/ 529088 h 630639"/>
                <a:gd name="connsiteX75" fmla="*/ 674370 w 838295"/>
                <a:gd name="connsiteY75" fmla="*/ 501465 h 630639"/>
                <a:gd name="connsiteX76" fmla="*/ 754761 w 838295"/>
                <a:gd name="connsiteY76" fmla="*/ 464413 h 630639"/>
                <a:gd name="connsiteX77" fmla="*/ 780764 w 838295"/>
                <a:gd name="connsiteY77" fmla="*/ 377640 h 630639"/>
                <a:gd name="connsiteX78" fmla="*/ 826103 w 838295"/>
                <a:gd name="connsiteY78" fmla="*/ 314394 h 630639"/>
                <a:gd name="connsiteX79" fmla="*/ 838295 w 838295"/>
                <a:gd name="connsiteY79" fmla="*/ 249053 h 630639"/>
                <a:gd name="connsiteX80" fmla="*/ 821246 w 838295"/>
                <a:gd name="connsiteY80" fmla="*/ 233432 h 63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838295" h="630639">
                  <a:moveTo>
                    <a:pt x="821246" y="233432"/>
                  </a:moveTo>
                  <a:cubicBezTo>
                    <a:pt x="804386" y="214858"/>
                    <a:pt x="812959" y="206857"/>
                    <a:pt x="810768" y="185997"/>
                  </a:cubicBezTo>
                  <a:cubicBezTo>
                    <a:pt x="810006" y="179044"/>
                    <a:pt x="805624" y="176568"/>
                    <a:pt x="806482" y="168757"/>
                  </a:cubicBezTo>
                  <a:cubicBezTo>
                    <a:pt x="807720" y="158661"/>
                    <a:pt x="816102" y="158375"/>
                    <a:pt x="812292" y="145897"/>
                  </a:cubicBezTo>
                  <a:cubicBezTo>
                    <a:pt x="809530" y="136944"/>
                    <a:pt x="800290" y="133134"/>
                    <a:pt x="801243" y="122561"/>
                  </a:cubicBezTo>
                  <a:cubicBezTo>
                    <a:pt x="801719" y="117989"/>
                    <a:pt x="809911" y="111702"/>
                    <a:pt x="809435" y="108654"/>
                  </a:cubicBezTo>
                  <a:cubicBezTo>
                    <a:pt x="808196" y="101511"/>
                    <a:pt x="797052" y="101892"/>
                    <a:pt x="794099" y="95986"/>
                  </a:cubicBezTo>
                  <a:cubicBezTo>
                    <a:pt x="792099" y="91890"/>
                    <a:pt x="796957" y="87223"/>
                    <a:pt x="795338" y="82556"/>
                  </a:cubicBezTo>
                  <a:cubicBezTo>
                    <a:pt x="791528" y="71031"/>
                    <a:pt x="773430" y="62649"/>
                    <a:pt x="772001" y="51885"/>
                  </a:cubicBezTo>
                  <a:cubicBezTo>
                    <a:pt x="770954" y="43980"/>
                    <a:pt x="788861" y="20929"/>
                    <a:pt x="767620" y="25501"/>
                  </a:cubicBezTo>
                  <a:cubicBezTo>
                    <a:pt x="776097" y="6737"/>
                    <a:pt x="738473" y="8070"/>
                    <a:pt x="725805" y="4165"/>
                  </a:cubicBezTo>
                  <a:cubicBezTo>
                    <a:pt x="707422" y="-1455"/>
                    <a:pt x="703326" y="3213"/>
                    <a:pt x="688277" y="4260"/>
                  </a:cubicBezTo>
                  <a:cubicBezTo>
                    <a:pt x="677418" y="5022"/>
                    <a:pt x="665416" y="-3074"/>
                    <a:pt x="653891" y="1308"/>
                  </a:cubicBezTo>
                  <a:cubicBezTo>
                    <a:pt x="635984" y="8166"/>
                    <a:pt x="644747" y="26930"/>
                    <a:pt x="631698" y="37693"/>
                  </a:cubicBezTo>
                  <a:cubicBezTo>
                    <a:pt x="619506" y="47790"/>
                    <a:pt x="603790" y="40170"/>
                    <a:pt x="592360" y="53600"/>
                  </a:cubicBezTo>
                  <a:cubicBezTo>
                    <a:pt x="587502" y="59315"/>
                    <a:pt x="587883" y="66744"/>
                    <a:pt x="581311" y="71888"/>
                  </a:cubicBezTo>
                  <a:cubicBezTo>
                    <a:pt x="575881" y="76174"/>
                    <a:pt x="568071" y="74745"/>
                    <a:pt x="562642" y="78270"/>
                  </a:cubicBezTo>
                  <a:cubicBezTo>
                    <a:pt x="549307" y="86937"/>
                    <a:pt x="556070" y="102368"/>
                    <a:pt x="544735" y="111988"/>
                  </a:cubicBezTo>
                  <a:cubicBezTo>
                    <a:pt x="539687" y="116275"/>
                    <a:pt x="529209" y="113608"/>
                    <a:pt x="524828" y="117894"/>
                  </a:cubicBezTo>
                  <a:cubicBezTo>
                    <a:pt x="521684" y="120942"/>
                    <a:pt x="523589" y="127514"/>
                    <a:pt x="521303" y="129990"/>
                  </a:cubicBezTo>
                  <a:cubicBezTo>
                    <a:pt x="514445" y="137515"/>
                    <a:pt x="509302" y="133705"/>
                    <a:pt x="500158" y="139039"/>
                  </a:cubicBezTo>
                  <a:cubicBezTo>
                    <a:pt x="488823" y="145611"/>
                    <a:pt x="493776" y="158280"/>
                    <a:pt x="485680" y="165423"/>
                  </a:cubicBezTo>
                  <a:cubicBezTo>
                    <a:pt x="484537" y="166376"/>
                    <a:pt x="465106" y="174758"/>
                    <a:pt x="464248" y="174948"/>
                  </a:cubicBezTo>
                  <a:cubicBezTo>
                    <a:pt x="457105" y="176472"/>
                    <a:pt x="448532" y="173520"/>
                    <a:pt x="442150" y="175044"/>
                  </a:cubicBezTo>
                  <a:cubicBezTo>
                    <a:pt x="435483" y="176663"/>
                    <a:pt x="434435" y="182378"/>
                    <a:pt x="424910" y="180854"/>
                  </a:cubicBezTo>
                  <a:cubicBezTo>
                    <a:pt x="416528" y="179520"/>
                    <a:pt x="412051" y="169234"/>
                    <a:pt x="404336" y="167328"/>
                  </a:cubicBezTo>
                  <a:cubicBezTo>
                    <a:pt x="400240" y="166281"/>
                    <a:pt x="396145" y="171519"/>
                    <a:pt x="391954" y="170377"/>
                  </a:cubicBezTo>
                  <a:cubicBezTo>
                    <a:pt x="382143" y="167519"/>
                    <a:pt x="373094" y="155518"/>
                    <a:pt x="361664" y="162471"/>
                  </a:cubicBezTo>
                  <a:cubicBezTo>
                    <a:pt x="353759" y="167328"/>
                    <a:pt x="351568" y="178568"/>
                    <a:pt x="342329" y="183711"/>
                  </a:cubicBezTo>
                  <a:cubicBezTo>
                    <a:pt x="330708" y="190188"/>
                    <a:pt x="332708" y="183140"/>
                    <a:pt x="327469" y="194760"/>
                  </a:cubicBezTo>
                  <a:cubicBezTo>
                    <a:pt x="325279" y="199713"/>
                    <a:pt x="328231" y="207238"/>
                    <a:pt x="323850" y="211810"/>
                  </a:cubicBezTo>
                  <a:cubicBezTo>
                    <a:pt x="320135" y="215811"/>
                    <a:pt x="311563" y="213239"/>
                    <a:pt x="307372" y="216573"/>
                  </a:cubicBezTo>
                  <a:cubicBezTo>
                    <a:pt x="303467" y="219716"/>
                    <a:pt x="302800" y="228098"/>
                    <a:pt x="299656" y="230289"/>
                  </a:cubicBezTo>
                  <a:cubicBezTo>
                    <a:pt x="291751" y="235718"/>
                    <a:pt x="286607" y="230384"/>
                    <a:pt x="278321" y="231527"/>
                  </a:cubicBezTo>
                  <a:cubicBezTo>
                    <a:pt x="268891" y="232765"/>
                    <a:pt x="262890" y="240290"/>
                    <a:pt x="252317" y="237528"/>
                  </a:cubicBezTo>
                  <a:cubicBezTo>
                    <a:pt x="232696" y="232479"/>
                    <a:pt x="248412" y="229622"/>
                    <a:pt x="246221" y="217525"/>
                  </a:cubicBezTo>
                  <a:cubicBezTo>
                    <a:pt x="244983" y="210953"/>
                    <a:pt x="238030" y="211429"/>
                    <a:pt x="236601" y="205619"/>
                  </a:cubicBezTo>
                  <a:cubicBezTo>
                    <a:pt x="235934" y="202857"/>
                    <a:pt x="240316" y="196761"/>
                    <a:pt x="239935" y="192570"/>
                  </a:cubicBezTo>
                  <a:cubicBezTo>
                    <a:pt x="238696" y="178663"/>
                    <a:pt x="232219" y="170472"/>
                    <a:pt x="235172" y="155994"/>
                  </a:cubicBezTo>
                  <a:cubicBezTo>
                    <a:pt x="239173" y="136468"/>
                    <a:pt x="242697" y="133229"/>
                    <a:pt x="220027" y="124085"/>
                  </a:cubicBezTo>
                  <a:cubicBezTo>
                    <a:pt x="208026" y="119227"/>
                    <a:pt x="195834" y="115798"/>
                    <a:pt x="183928" y="114084"/>
                  </a:cubicBezTo>
                  <a:cubicBezTo>
                    <a:pt x="183547" y="117798"/>
                    <a:pt x="183261" y="121513"/>
                    <a:pt x="182975" y="125418"/>
                  </a:cubicBezTo>
                  <a:cubicBezTo>
                    <a:pt x="182309" y="133896"/>
                    <a:pt x="184594" y="143326"/>
                    <a:pt x="182689" y="151612"/>
                  </a:cubicBezTo>
                  <a:cubicBezTo>
                    <a:pt x="181356" y="157327"/>
                    <a:pt x="176308" y="162280"/>
                    <a:pt x="175165" y="167519"/>
                  </a:cubicBezTo>
                  <a:cubicBezTo>
                    <a:pt x="171736" y="183140"/>
                    <a:pt x="178117" y="199713"/>
                    <a:pt x="175736" y="216382"/>
                  </a:cubicBezTo>
                  <a:cubicBezTo>
                    <a:pt x="173736" y="230575"/>
                    <a:pt x="171545" y="235623"/>
                    <a:pt x="177070" y="250482"/>
                  </a:cubicBezTo>
                  <a:cubicBezTo>
                    <a:pt x="186214" y="274770"/>
                    <a:pt x="198025" y="291630"/>
                    <a:pt x="182594" y="313156"/>
                  </a:cubicBezTo>
                  <a:cubicBezTo>
                    <a:pt x="174117" y="324967"/>
                    <a:pt x="168497" y="325729"/>
                    <a:pt x="156686" y="331635"/>
                  </a:cubicBezTo>
                  <a:cubicBezTo>
                    <a:pt x="152781" y="333635"/>
                    <a:pt x="152400" y="338112"/>
                    <a:pt x="147161" y="339540"/>
                  </a:cubicBezTo>
                  <a:cubicBezTo>
                    <a:pt x="143065" y="340684"/>
                    <a:pt x="137827" y="338302"/>
                    <a:pt x="133636" y="339445"/>
                  </a:cubicBezTo>
                  <a:cubicBezTo>
                    <a:pt x="122968" y="342398"/>
                    <a:pt x="119920" y="348018"/>
                    <a:pt x="107633" y="345636"/>
                  </a:cubicBezTo>
                  <a:cubicBezTo>
                    <a:pt x="103251" y="344779"/>
                    <a:pt x="90678" y="339826"/>
                    <a:pt x="86487" y="337635"/>
                  </a:cubicBezTo>
                  <a:cubicBezTo>
                    <a:pt x="84677" y="336683"/>
                    <a:pt x="84106" y="329253"/>
                    <a:pt x="81439" y="327158"/>
                  </a:cubicBezTo>
                  <a:cubicBezTo>
                    <a:pt x="79819" y="325920"/>
                    <a:pt x="76676" y="328206"/>
                    <a:pt x="75343" y="327063"/>
                  </a:cubicBezTo>
                  <a:cubicBezTo>
                    <a:pt x="69913" y="322491"/>
                    <a:pt x="69723" y="328587"/>
                    <a:pt x="64484" y="320967"/>
                  </a:cubicBezTo>
                  <a:cubicBezTo>
                    <a:pt x="60674" y="315347"/>
                    <a:pt x="64579" y="309346"/>
                    <a:pt x="59912" y="304203"/>
                  </a:cubicBezTo>
                  <a:cubicBezTo>
                    <a:pt x="58198" y="302298"/>
                    <a:pt x="52768" y="303250"/>
                    <a:pt x="50578" y="302107"/>
                  </a:cubicBezTo>
                  <a:cubicBezTo>
                    <a:pt x="44291" y="298869"/>
                    <a:pt x="41624" y="294487"/>
                    <a:pt x="33433" y="296202"/>
                  </a:cubicBezTo>
                  <a:cubicBezTo>
                    <a:pt x="19050" y="299059"/>
                    <a:pt x="27718" y="304108"/>
                    <a:pt x="22955" y="313156"/>
                  </a:cubicBezTo>
                  <a:cubicBezTo>
                    <a:pt x="20479" y="317823"/>
                    <a:pt x="14859" y="318204"/>
                    <a:pt x="12478" y="322205"/>
                  </a:cubicBezTo>
                  <a:cubicBezTo>
                    <a:pt x="9620" y="326968"/>
                    <a:pt x="10001" y="333540"/>
                    <a:pt x="6953" y="338017"/>
                  </a:cubicBezTo>
                  <a:cubicBezTo>
                    <a:pt x="5048" y="340874"/>
                    <a:pt x="2667" y="343160"/>
                    <a:pt x="0" y="345160"/>
                  </a:cubicBezTo>
                  <a:cubicBezTo>
                    <a:pt x="381" y="346970"/>
                    <a:pt x="857" y="348685"/>
                    <a:pt x="1810" y="350209"/>
                  </a:cubicBezTo>
                  <a:cubicBezTo>
                    <a:pt x="11239" y="365829"/>
                    <a:pt x="38767" y="361829"/>
                    <a:pt x="47911" y="374116"/>
                  </a:cubicBezTo>
                  <a:cubicBezTo>
                    <a:pt x="65056" y="397167"/>
                    <a:pt x="43815" y="416788"/>
                    <a:pt x="51625" y="438696"/>
                  </a:cubicBezTo>
                  <a:cubicBezTo>
                    <a:pt x="65722" y="478129"/>
                    <a:pt x="97155" y="452793"/>
                    <a:pt x="118110" y="479939"/>
                  </a:cubicBezTo>
                  <a:cubicBezTo>
                    <a:pt x="153162" y="525183"/>
                    <a:pt x="86677" y="566807"/>
                    <a:pt x="98108" y="603954"/>
                  </a:cubicBezTo>
                  <a:cubicBezTo>
                    <a:pt x="114205" y="656247"/>
                    <a:pt x="208026" y="616146"/>
                    <a:pt x="241744" y="612813"/>
                  </a:cubicBezTo>
                  <a:cubicBezTo>
                    <a:pt x="259747" y="611098"/>
                    <a:pt x="282607" y="624624"/>
                    <a:pt x="300800" y="617956"/>
                  </a:cubicBezTo>
                  <a:cubicBezTo>
                    <a:pt x="311372" y="614051"/>
                    <a:pt x="312801" y="592048"/>
                    <a:pt x="324326" y="589572"/>
                  </a:cubicBezTo>
                  <a:cubicBezTo>
                    <a:pt x="352425" y="583380"/>
                    <a:pt x="373951" y="617766"/>
                    <a:pt x="407670" y="613479"/>
                  </a:cubicBezTo>
                  <a:cubicBezTo>
                    <a:pt x="420624" y="611860"/>
                    <a:pt x="425672" y="592525"/>
                    <a:pt x="440531" y="589572"/>
                  </a:cubicBezTo>
                  <a:cubicBezTo>
                    <a:pt x="463201" y="585000"/>
                    <a:pt x="486728" y="604812"/>
                    <a:pt x="509206" y="603097"/>
                  </a:cubicBezTo>
                  <a:cubicBezTo>
                    <a:pt x="545021" y="600335"/>
                    <a:pt x="559975" y="577761"/>
                    <a:pt x="586073" y="562426"/>
                  </a:cubicBezTo>
                  <a:cubicBezTo>
                    <a:pt x="605790" y="550805"/>
                    <a:pt x="623983" y="538899"/>
                    <a:pt x="642461" y="529088"/>
                  </a:cubicBezTo>
                  <a:cubicBezTo>
                    <a:pt x="652844" y="523563"/>
                    <a:pt x="663512" y="507943"/>
                    <a:pt x="674370" y="501465"/>
                  </a:cubicBezTo>
                  <a:cubicBezTo>
                    <a:pt x="700849" y="485654"/>
                    <a:pt x="732663" y="490702"/>
                    <a:pt x="754761" y="464413"/>
                  </a:cubicBezTo>
                  <a:cubicBezTo>
                    <a:pt x="778097" y="436695"/>
                    <a:pt x="765620" y="407835"/>
                    <a:pt x="780764" y="377640"/>
                  </a:cubicBezTo>
                  <a:cubicBezTo>
                    <a:pt x="792099" y="355161"/>
                    <a:pt x="815054" y="339731"/>
                    <a:pt x="826103" y="314394"/>
                  </a:cubicBezTo>
                  <a:cubicBezTo>
                    <a:pt x="836295" y="291153"/>
                    <a:pt x="836866" y="271056"/>
                    <a:pt x="838295" y="249053"/>
                  </a:cubicBezTo>
                  <a:cubicBezTo>
                    <a:pt x="832485" y="244290"/>
                    <a:pt x="826484" y="239147"/>
                    <a:pt x="821246" y="23343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2B4E7F4-247A-6202-E2B0-5D921F801D7D}"/>
                </a:ext>
              </a:extLst>
            </p:cNvPr>
            <p:cNvSpPr/>
            <p:nvPr/>
          </p:nvSpPr>
          <p:spPr>
            <a:xfrm>
              <a:off x="9435155" y="4297330"/>
              <a:ext cx="747074" cy="1182954"/>
            </a:xfrm>
            <a:custGeom>
              <a:avLst/>
              <a:gdLst>
                <a:gd name="connsiteX0" fmla="*/ 507302 w 530733"/>
                <a:gd name="connsiteY0" fmla="*/ 153448 h 840390"/>
                <a:gd name="connsiteX1" fmla="*/ 522447 w 530733"/>
                <a:gd name="connsiteY1" fmla="*/ 79629 h 840390"/>
                <a:gd name="connsiteX2" fmla="*/ 513589 w 530733"/>
                <a:gd name="connsiteY2" fmla="*/ 0 h 840390"/>
                <a:gd name="connsiteX3" fmla="*/ 477013 w 530733"/>
                <a:gd name="connsiteY3" fmla="*/ 15240 h 840390"/>
                <a:gd name="connsiteX4" fmla="*/ 423292 w 530733"/>
                <a:gd name="connsiteY4" fmla="*/ 32671 h 840390"/>
                <a:gd name="connsiteX5" fmla="*/ 403575 w 530733"/>
                <a:gd name="connsiteY5" fmla="*/ 33909 h 840390"/>
                <a:gd name="connsiteX6" fmla="*/ 381667 w 530733"/>
                <a:gd name="connsiteY6" fmla="*/ 48006 h 840390"/>
                <a:gd name="connsiteX7" fmla="*/ 331852 w 530733"/>
                <a:gd name="connsiteY7" fmla="*/ 50673 h 840390"/>
                <a:gd name="connsiteX8" fmla="*/ 282227 w 530733"/>
                <a:gd name="connsiteY8" fmla="*/ 51340 h 840390"/>
                <a:gd name="connsiteX9" fmla="*/ 223933 w 530733"/>
                <a:gd name="connsiteY9" fmla="*/ 49816 h 840390"/>
                <a:gd name="connsiteX10" fmla="*/ 212789 w 530733"/>
                <a:gd name="connsiteY10" fmla="*/ 109538 h 840390"/>
                <a:gd name="connsiteX11" fmla="*/ 230220 w 530733"/>
                <a:gd name="connsiteY11" fmla="*/ 136970 h 840390"/>
                <a:gd name="connsiteX12" fmla="*/ 253271 w 530733"/>
                <a:gd name="connsiteY12" fmla="*/ 150971 h 840390"/>
                <a:gd name="connsiteX13" fmla="*/ 268606 w 530733"/>
                <a:gd name="connsiteY13" fmla="*/ 179070 h 840390"/>
                <a:gd name="connsiteX14" fmla="*/ 286894 w 530733"/>
                <a:gd name="connsiteY14" fmla="*/ 204407 h 840390"/>
                <a:gd name="connsiteX15" fmla="*/ 282703 w 530733"/>
                <a:gd name="connsiteY15" fmla="*/ 204978 h 840390"/>
                <a:gd name="connsiteX16" fmla="*/ 285846 w 530733"/>
                <a:gd name="connsiteY16" fmla="*/ 230981 h 840390"/>
                <a:gd name="connsiteX17" fmla="*/ 277750 w 530733"/>
                <a:gd name="connsiteY17" fmla="*/ 272510 h 840390"/>
                <a:gd name="connsiteX18" fmla="*/ 253080 w 530733"/>
                <a:gd name="connsiteY18" fmla="*/ 294513 h 840390"/>
                <a:gd name="connsiteX19" fmla="*/ 258224 w 530733"/>
                <a:gd name="connsiteY19" fmla="*/ 328422 h 840390"/>
                <a:gd name="connsiteX20" fmla="*/ 240983 w 530733"/>
                <a:gd name="connsiteY20" fmla="*/ 315944 h 840390"/>
                <a:gd name="connsiteX21" fmla="*/ 223743 w 530733"/>
                <a:gd name="connsiteY21" fmla="*/ 302800 h 840390"/>
                <a:gd name="connsiteX22" fmla="*/ 222029 w 530733"/>
                <a:gd name="connsiteY22" fmla="*/ 294132 h 840390"/>
                <a:gd name="connsiteX23" fmla="*/ 219076 w 530733"/>
                <a:gd name="connsiteY23" fmla="*/ 281369 h 840390"/>
                <a:gd name="connsiteX24" fmla="*/ 211646 w 530733"/>
                <a:gd name="connsiteY24" fmla="*/ 270986 h 840390"/>
                <a:gd name="connsiteX25" fmla="*/ 217457 w 530733"/>
                <a:gd name="connsiteY25" fmla="*/ 244793 h 840390"/>
                <a:gd name="connsiteX26" fmla="*/ 205265 w 530733"/>
                <a:gd name="connsiteY26" fmla="*/ 224885 h 840390"/>
                <a:gd name="connsiteX27" fmla="*/ 204312 w 530733"/>
                <a:gd name="connsiteY27" fmla="*/ 196977 h 840390"/>
                <a:gd name="connsiteX28" fmla="*/ 171641 w 530733"/>
                <a:gd name="connsiteY28" fmla="*/ 192596 h 840390"/>
                <a:gd name="connsiteX29" fmla="*/ 153067 w 530733"/>
                <a:gd name="connsiteY29" fmla="*/ 170783 h 840390"/>
                <a:gd name="connsiteX30" fmla="*/ 134684 w 530733"/>
                <a:gd name="connsiteY30" fmla="*/ 180213 h 840390"/>
                <a:gd name="connsiteX31" fmla="*/ 109919 w 530733"/>
                <a:gd name="connsiteY31" fmla="*/ 174022 h 840390"/>
                <a:gd name="connsiteX32" fmla="*/ 100871 w 530733"/>
                <a:gd name="connsiteY32" fmla="*/ 179927 h 840390"/>
                <a:gd name="connsiteX33" fmla="*/ 80582 w 530733"/>
                <a:gd name="connsiteY33" fmla="*/ 180118 h 840390"/>
                <a:gd name="connsiteX34" fmla="*/ 54960 w 530733"/>
                <a:gd name="connsiteY34" fmla="*/ 195834 h 840390"/>
                <a:gd name="connsiteX35" fmla="*/ 25814 w 530733"/>
                <a:gd name="connsiteY35" fmla="*/ 207359 h 840390"/>
                <a:gd name="connsiteX36" fmla="*/ 2191 w 530733"/>
                <a:gd name="connsiteY36" fmla="*/ 214217 h 840390"/>
                <a:gd name="connsiteX37" fmla="*/ 1906 w 530733"/>
                <a:gd name="connsiteY37" fmla="*/ 226219 h 840390"/>
                <a:gd name="connsiteX38" fmla="*/ 953 w 530733"/>
                <a:gd name="connsiteY38" fmla="*/ 276701 h 840390"/>
                <a:gd name="connsiteX39" fmla="*/ 31814 w 530733"/>
                <a:gd name="connsiteY39" fmla="*/ 275368 h 840390"/>
                <a:gd name="connsiteX40" fmla="*/ 64104 w 530733"/>
                <a:gd name="connsiteY40" fmla="*/ 279940 h 840390"/>
                <a:gd name="connsiteX41" fmla="*/ 96775 w 530733"/>
                <a:gd name="connsiteY41" fmla="*/ 289655 h 840390"/>
                <a:gd name="connsiteX42" fmla="*/ 134399 w 530733"/>
                <a:gd name="connsiteY42" fmla="*/ 289465 h 840390"/>
                <a:gd name="connsiteX43" fmla="*/ 126874 w 530733"/>
                <a:gd name="connsiteY43" fmla="*/ 306038 h 840390"/>
                <a:gd name="connsiteX44" fmla="*/ 128493 w 530733"/>
                <a:gd name="connsiteY44" fmla="*/ 324517 h 840390"/>
                <a:gd name="connsiteX45" fmla="*/ 130303 w 530733"/>
                <a:gd name="connsiteY45" fmla="*/ 349758 h 840390"/>
                <a:gd name="connsiteX46" fmla="*/ 137637 w 530733"/>
                <a:gd name="connsiteY46" fmla="*/ 373761 h 840390"/>
                <a:gd name="connsiteX47" fmla="*/ 123635 w 530733"/>
                <a:gd name="connsiteY47" fmla="*/ 409670 h 840390"/>
                <a:gd name="connsiteX48" fmla="*/ 128398 w 530733"/>
                <a:gd name="connsiteY48" fmla="*/ 432245 h 840390"/>
                <a:gd name="connsiteX49" fmla="*/ 134494 w 530733"/>
                <a:gd name="connsiteY49" fmla="*/ 489204 h 840390"/>
                <a:gd name="connsiteX50" fmla="*/ 87059 w 530733"/>
                <a:gd name="connsiteY50" fmla="*/ 550355 h 840390"/>
                <a:gd name="connsiteX51" fmla="*/ 51722 w 530733"/>
                <a:gd name="connsiteY51" fmla="*/ 590741 h 840390"/>
                <a:gd name="connsiteX52" fmla="*/ 49531 w 530733"/>
                <a:gd name="connsiteY52" fmla="*/ 616363 h 840390"/>
                <a:gd name="connsiteX53" fmla="*/ 46673 w 530733"/>
                <a:gd name="connsiteY53" fmla="*/ 643033 h 840390"/>
                <a:gd name="connsiteX54" fmla="*/ 70010 w 530733"/>
                <a:gd name="connsiteY54" fmla="*/ 673703 h 840390"/>
                <a:gd name="connsiteX55" fmla="*/ 68771 w 530733"/>
                <a:gd name="connsiteY55" fmla="*/ 687134 h 840390"/>
                <a:gd name="connsiteX56" fmla="*/ 84107 w 530733"/>
                <a:gd name="connsiteY56" fmla="*/ 699802 h 840390"/>
                <a:gd name="connsiteX57" fmla="*/ 75915 w 530733"/>
                <a:gd name="connsiteY57" fmla="*/ 713709 h 840390"/>
                <a:gd name="connsiteX58" fmla="*/ 86964 w 530733"/>
                <a:gd name="connsiteY58" fmla="*/ 737045 h 840390"/>
                <a:gd name="connsiteX59" fmla="*/ 81154 w 530733"/>
                <a:gd name="connsiteY59" fmla="*/ 759905 h 840390"/>
                <a:gd name="connsiteX60" fmla="*/ 85440 w 530733"/>
                <a:gd name="connsiteY60" fmla="*/ 777145 h 840390"/>
                <a:gd name="connsiteX61" fmla="*/ 95917 w 530733"/>
                <a:gd name="connsiteY61" fmla="*/ 824579 h 840390"/>
                <a:gd name="connsiteX62" fmla="*/ 113253 w 530733"/>
                <a:gd name="connsiteY62" fmla="*/ 840391 h 840390"/>
                <a:gd name="connsiteX63" fmla="*/ 117158 w 530733"/>
                <a:gd name="connsiteY63" fmla="*/ 806577 h 840390"/>
                <a:gd name="connsiteX64" fmla="*/ 195644 w 530733"/>
                <a:gd name="connsiteY64" fmla="*/ 724662 h 840390"/>
                <a:gd name="connsiteX65" fmla="*/ 208122 w 530733"/>
                <a:gd name="connsiteY65" fmla="*/ 701040 h 840390"/>
                <a:gd name="connsiteX66" fmla="*/ 237173 w 530733"/>
                <a:gd name="connsiteY66" fmla="*/ 687515 h 840390"/>
                <a:gd name="connsiteX67" fmla="*/ 268511 w 530733"/>
                <a:gd name="connsiteY67" fmla="*/ 660178 h 840390"/>
                <a:gd name="connsiteX68" fmla="*/ 240507 w 530733"/>
                <a:gd name="connsiteY68" fmla="*/ 576358 h 840390"/>
                <a:gd name="connsiteX69" fmla="*/ 240507 w 530733"/>
                <a:gd name="connsiteY69" fmla="*/ 530638 h 840390"/>
                <a:gd name="connsiteX70" fmla="*/ 277940 w 530733"/>
                <a:gd name="connsiteY70" fmla="*/ 434435 h 840390"/>
                <a:gd name="connsiteX71" fmla="*/ 327566 w 530733"/>
                <a:gd name="connsiteY71" fmla="*/ 410623 h 840390"/>
                <a:gd name="connsiteX72" fmla="*/ 359284 w 530733"/>
                <a:gd name="connsiteY72" fmla="*/ 350234 h 840390"/>
                <a:gd name="connsiteX73" fmla="*/ 461487 w 530733"/>
                <a:gd name="connsiteY73" fmla="*/ 303467 h 840390"/>
                <a:gd name="connsiteX74" fmla="*/ 490919 w 530733"/>
                <a:gd name="connsiteY74" fmla="*/ 262033 h 840390"/>
                <a:gd name="connsiteX75" fmla="*/ 530734 w 530733"/>
                <a:gd name="connsiteY75" fmla="*/ 234696 h 840390"/>
                <a:gd name="connsiteX76" fmla="*/ 507302 w 530733"/>
                <a:gd name="connsiteY76" fmla="*/ 153448 h 8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30733" h="840390">
                  <a:moveTo>
                    <a:pt x="507302" y="153448"/>
                  </a:moveTo>
                  <a:cubicBezTo>
                    <a:pt x="502445" y="116681"/>
                    <a:pt x="513494" y="116015"/>
                    <a:pt x="522447" y="79629"/>
                  </a:cubicBezTo>
                  <a:cubicBezTo>
                    <a:pt x="530258" y="48101"/>
                    <a:pt x="527686" y="20765"/>
                    <a:pt x="513589" y="0"/>
                  </a:cubicBezTo>
                  <a:cubicBezTo>
                    <a:pt x="501968" y="6191"/>
                    <a:pt x="491396" y="11906"/>
                    <a:pt x="477013" y="15240"/>
                  </a:cubicBezTo>
                  <a:cubicBezTo>
                    <a:pt x="457772" y="19717"/>
                    <a:pt x="442532" y="31909"/>
                    <a:pt x="423292" y="32671"/>
                  </a:cubicBezTo>
                  <a:cubicBezTo>
                    <a:pt x="414624" y="32957"/>
                    <a:pt x="411957" y="30766"/>
                    <a:pt x="403575" y="33909"/>
                  </a:cubicBezTo>
                  <a:cubicBezTo>
                    <a:pt x="395574" y="36957"/>
                    <a:pt x="390431" y="44863"/>
                    <a:pt x="381667" y="48006"/>
                  </a:cubicBezTo>
                  <a:cubicBezTo>
                    <a:pt x="366523" y="53435"/>
                    <a:pt x="347854" y="51435"/>
                    <a:pt x="331852" y="50673"/>
                  </a:cubicBezTo>
                  <a:cubicBezTo>
                    <a:pt x="312802" y="49816"/>
                    <a:pt x="300038" y="46006"/>
                    <a:pt x="282227" y="51340"/>
                  </a:cubicBezTo>
                  <a:cubicBezTo>
                    <a:pt x="264700" y="56579"/>
                    <a:pt x="240031" y="43149"/>
                    <a:pt x="223933" y="49816"/>
                  </a:cubicBezTo>
                  <a:cubicBezTo>
                    <a:pt x="204979" y="57531"/>
                    <a:pt x="205931" y="93345"/>
                    <a:pt x="212789" y="109538"/>
                  </a:cubicBezTo>
                  <a:cubicBezTo>
                    <a:pt x="216218" y="117729"/>
                    <a:pt x="223267" y="131445"/>
                    <a:pt x="230220" y="136970"/>
                  </a:cubicBezTo>
                  <a:cubicBezTo>
                    <a:pt x="239364" y="144304"/>
                    <a:pt x="248127" y="141256"/>
                    <a:pt x="253271" y="150971"/>
                  </a:cubicBezTo>
                  <a:cubicBezTo>
                    <a:pt x="260414" y="164402"/>
                    <a:pt x="252508" y="168878"/>
                    <a:pt x="268606" y="179070"/>
                  </a:cubicBezTo>
                  <a:cubicBezTo>
                    <a:pt x="279369" y="185928"/>
                    <a:pt x="291085" y="188214"/>
                    <a:pt x="286894" y="204407"/>
                  </a:cubicBezTo>
                  <a:cubicBezTo>
                    <a:pt x="285370" y="204788"/>
                    <a:pt x="284322" y="204692"/>
                    <a:pt x="282703" y="204978"/>
                  </a:cubicBezTo>
                  <a:cubicBezTo>
                    <a:pt x="284417" y="218599"/>
                    <a:pt x="290799" y="213646"/>
                    <a:pt x="285846" y="230981"/>
                  </a:cubicBezTo>
                  <a:cubicBezTo>
                    <a:pt x="282322" y="243364"/>
                    <a:pt x="283750" y="261271"/>
                    <a:pt x="277750" y="272510"/>
                  </a:cubicBezTo>
                  <a:cubicBezTo>
                    <a:pt x="272511" y="282321"/>
                    <a:pt x="254033" y="281940"/>
                    <a:pt x="253080" y="294513"/>
                  </a:cubicBezTo>
                  <a:cubicBezTo>
                    <a:pt x="252318" y="304038"/>
                    <a:pt x="273654" y="319945"/>
                    <a:pt x="258224" y="328422"/>
                  </a:cubicBezTo>
                  <a:cubicBezTo>
                    <a:pt x="246984" y="334613"/>
                    <a:pt x="246127" y="321850"/>
                    <a:pt x="240983" y="315944"/>
                  </a:cubicBezTo>
                  <a:cubicBezTo>
                    <a:pt x="236792" y="311087"/>
                    <a:pt x="226696" y="307943"/>
                    <a:pt x="223743" y="302800"/>
                  </a:cubicBezTo>
                  <a:cubicBezTo>
                    <a:pt x="221933" y="299657"/>
                    <a:pt x="222886" y="296037"/>
                    <a:pt x="222029" y="294132"/>
                  </a:cubicBezTo>
                  <a:cubicBezTo>
                    <a:pt x="220886" y="291656"/>
                    <a:pt x="220219" y="284512"/>
                    <a:pt x="219076" y="281369"/>
                  </a:cubicBezTo>
                  <a:cubicBezTo>
                    <a:pt x="217552" y="277178"/>
                    <a:pt x="213170" y="275844"/>
                    <a:pt x="211646" y="270986"/>
                  </a:cubicBezTo>
                  <a:cubicBezTo>
                    <a:pt x="208217" y="260033"/>
                    <a:pt x="216123" y="253651"/>
                    <a:pt x="217457" y="244793"/>
                  </a:cubicBezTo>
                  <a:cubicBezTo>
                    <a:pt x="220124" y="227171"/>
                    <a:pt x="210122" y="236411"/>
                    <a:pt x="205265" y="224885"/>
                  </a:cubicBezTo>
                  <a:cubicBezTo>
                    <a:pt x="201169" y="215170"/>
                    <a:pt x="215552" y="205835"/>
                    <a:pt x="204312" y="196977"/>
                  </a:cubicBezTo>
                  <a:cubicBezTo>
                    <a:pt x="196121" y="190500"/>
                    <a:pt x="180214" y="198311"/>
                    <a:pt x="171641" y="192596"/>
                  </a:cubicBezTo>
                  <a:cubicBezTo>
                    <a:pt x="163736" y="187262"/>
                    <a:pt x="163259" y="171926"/>
                    <a:pt x="153067" y="170783"/>
                  </a:cubicBezTo>
                  <a:cubicBezTo>
                    <a:pt x="144209" y="169831"/>
                    <a:pt x="143733" y="179546"/>
                    <a:pt x="134684" y="180213"/>
                  </a:cubicBezTo>
                  <a:cubicBezTo>
                    <a:pt x="125826" y="180785"/>
                    <a:pt x="119730" y="173450"/>
                    <a:pt x="109919" y="174022"/>
                  </a:cubicBezTo>
                  <a:cubicBezTo>
                    <a:pt x="103919" y="174403"/>
                    <a:pt x="106014" y="178784"/>
                    <a:pt x="100871" y="179927"/>
                  </a:cubicBezTo>
                  <a:cubicBezTo>
                    <a:pt x="94298" y="181356"/>
                    <a:pt x="87155" y="178880"/>
                    <a:pt x="80582" y="180118"/>
                  </a:cubicBezTo>
                  <a:cubicBezTo>
                    <a:pt x="69057" y="182499"/>
                    <a:pt x="65152" y="188881"/>
                    <a:pt x="54960" y="195834"/>
                  </a:cubicBezTo>
                  <a:cubicBezTo>
                    <a:pt x="45054" y="202692"/>
                    <a:pt x="36672" y="204597"/>
                    <a:pt x="25814" y="207359"/>
                  </a:cubicBezTo>
                  <a:cubicBezTo>
                    <a:pt x="21527" y="208502"/>
                    <a:pt x="4192" y="211455"/>
                    <a:pt x="2191" y="214217"/>
                  </a:cubicBezTo>
                  <a:cubicBezTo>
                    <a:pt x="-952" y="218694"/>
                    <a:pt x="2668" y="221361"/>
                    <a:pt x="1906" y="226219"/>
                  </a:cubicBezTo>
                  <a:cubicBezTo>
                    <a:pt x="-856" y="242888"/>
                    <a:pt x="-94" y="259461"/>
                    <a:pt x="953" y="276701"/>
                  </a:cubicBezTo>
                  <a:cubicBezTo>
                    <a:pt x="11050" y="276225"/>
                    <a:pt x="23051" y="275749"/>
                    <a:pt x="31814" y="275368"/>
                  </a:cubicBezTo>
                  <a:cubicBezTo>
                    <a:pt x="41816" y="274987"/>
                    <a:pt x="52293" y="277463"/>
                    <a:pt x="64104" y="279940"/>
                  </a:cubicBezTo>
                  <a:cubicBezTo>
                    <a:pt x="74963" y="282226"/>
                    <a:pt x="85250" y="287941"/>
                    <a:pt x="96775" y="289655"/>
                  </a:cubicBezTo>
                  <a:cubicBezTo>
                    <a:pt x="109538" y="291560"/>
                    <a:pt x="121445" y="288798"/>
                    <a:pt x="134399" y="289465"/>
                  </a:cubicBezTo>
                  <a:cubicBezTo>
                    <a:pt x="136780" y="299466"/>
                    <a:pt x="128969" y="299561"/>
                    <a:pt x="126874" y="306038"/>
                  </a:cubicBezTo>
                  <a:cubicBezTo>
                    <a:pt x="123635" y="315849"/>
                    <a:pt x="127160" y="317564"/>
                    <a:pt x="128493" y="324517"/>
                  </a:cubicBezTo>
                  <a:cubicBezTo>
                    <a:pt x="130112" y="332804"/>
                    <a:pt x="128969" y="341281"/>
                    <a:pt x="130303" y="349758"/>
                  </a:cubicBezTo>
                  <a:cubicBezTo>
                    <a:pt x="131732" y="358331"/>
                    <a:pt x="137066" y="365379"/>
                    <a:pt x="137637" y="373761"/>
                  </a:cubicBezTo>
                  <a:cubicBezTo>
                    <a:pt x="138780" y="388430"/>
                    <a:pt x="126969" y="396145"/>
                    <a:pt x="123635" y="409670"/>
                  </a:cubicBezTo>
                  <a:cubicBezTo>
                    <a:pt x="120683" y="421767"/>
                    <a:pt x="124683" y="422148"/>
                    <a:pt x="128398" y="432245"/>
                  </a:cubicBezTo>
                  <a:cubicBezTo>
                    <a:pt x="134780" y="449580"/>
                    <a:pt x="135542" y="470059"/>
                    <a:pt x="134494" y="489204"/>
                  </a:cubicBezTo>
                  <a:cubicBezTo>
                    <a:pt x="132684" y="523208"/>
                    <a:pt x="106967" y="526923"/>
                    <a:pt x="87059" y="550355"/>
                  </a:cubicBezTo>
                  <a:cubicBezTo>
                    <a:pt x="76201" y="563118"/>
                    <a:pt x="58103" y="574834"/>
                    <a:pt x="51722" y="590741"/>
                  </a:cubicBezTo>
                  <a:cubicBezTo>
                    <a:pt x="48483" y="598837"/>
                    <a:pt x="49436" y="607791"/>
                    <a:pt x="49531" y="616363"/>
                  </a:cubicBezTo>
                  <a:cubicBezTo>
                    <a:pt x="58294" y="618935"/>
                    <a:pt x="45816" y="636366"/>
                    <a:pt x="46673" y="643033"/>
                  </a:cubicBezTo>
                  <a:cubicBezTo>
                    <a:pt x="48102" y="653892"/>
                    <a:pt x="66104" y="662178"/>
                    <a:pt x="70010" y="673703"/>
                  </a:cubicBezTo>
                  <a:cubicBezTo>
                    <a:pt x="71629" y="678466"/>
                    <a:pt x="66771" y="683133"/>
                    <a:pt x="68771" y="687134"/>
                  </a:cubicBezTo>
                  <a:cubicBezTo>
                    <a:pt x="71724" y="693039"/>
                    <a:pt x="82773" y="692658"/>
                    <a:pt x="84107" y="699802"/>
                  </a:cubicBezTo>
                  <a:cubicBezTo>
                    <a:pt x="84678" y="702850"/>
                    <a:pt x="76391" y="709136"/>
                    <a:pt x="75915" y="713709"/>
                  </a:cubicBezTo>
                  <a:cubicBezTo>
                    <a:pt x="74867" y="724281"/>
                    <a:pt x="84202" y="728091"/>
                    <a:pt x="86964" y="737045"/>
                  </a:cubicBezTo>
                  <a:cubicBezTo>
                    <a:pt x="90774" y="749618"/>
                    <a:pt x="82392" y="749903"/>
                    <a:pt x="81154" y="759905"/>
                  </a:cubicBezTo>
                  <a:cubicBezTo>
                    <a:pt x="80201" y="767620"/>
                    <a:pt x="84678" y="770192"/>
                    <a:pt x="85440" y="777145"/>
                  </a:cubicBezTo>
                  <a:cubicBezTo>
                    <a:pt x="87631" y="797909"/>
                    <a:pt x="79058" y="806006"/>
                    <a:pt x="95917" y="824579"/>
                  </a:cubicBezTo>
                  <a:cubicBezTo>
                    <a:pt x="101156" y="830294"/>
                    <a:pt x="107062" y="835438"/>
                    <a:pt x="113253" y="840391"/>
                  </a:cubicBezTo>
                  <a:cubicBezTo>
                    <a:pt x="113920" y="829818"/>
                    <a:pt x="114872" y="818769"/>
                    <a:pt x="117158" y="806577"/>
                  </a:cubicBezTo>
                  <a:cubicBezTo>
                    <a:pt x="127445" y="752189"/>
                    <a:pt x="159354" y="754190"/>
                    <a:pt x="195644" y="724662"/>
                  </a:cubicBezTo>
                  <a:cubicBezTo>
                    <a:pt x="202217" y="719328"/>
                    <a:pt x="202598" y="704850"/>
                    <a:pt x="208122" y="701040"/>
                  </a:cubicBezTo>
                  <a:cubicBezTo>
                    <a:pt x="215075" y="696183"/>
                    <a:pt x="231268" y="692468"/>
                    <a:pt x="237173" y="687515"/>
                  </a:cubicBezTo>
                  <a:cubicBezTo>
                    <a:pt x="254414" y="672942"/>
                    <a:pt x="260224" y="684752"/>
                    <a:pt x="268511" y="660178"/>
                  </a:cubicBezTo>
                  <a:cubicBezTo>
                    <a:pt x="278321" y="631031"/>
                    <a:pt x="246032" y="601504"/>
                    <a:pt x="240507" y="576358"/>
                  </a:cubicBezTo>
                  <a:cubicBezTo>
                    <a:pt x="235173" y="551974"/>
                    <a:pt x="236221" y="557022"/>
                    <a:pt x="240507" y="530638"/>
                  </a:cubicBezTo>
                  <a:cubicBezTo>
                    <a:pt x="245460" y="500158"/>
                    <a:pt x="251366" y="455105"/>
                    <a:pt x="277940" y="434435"/>
                  </a:cubicBezTo>
                  <a:cubicBezTo>
                    <a:pt x="291371" y="423958"/>
                    <a:pt x="313564" y="423767"/>
                    <a:pt x="327566" y="410623"/>
                  </a:cubicBezTo>
                  <a:cubicBezTo>
                    <a:pt x="346425" y="393002"/>
                    <a:pt x="343187" y="365665"/>
                    <a:pt x="359284" y="350234"/>
                  </a:cubicBezTo>
                  <a:cubicBezTo>
                    <a:pt x="386240" y="324422"/>
                    <a:pt x="430721" y="335185"/>
                    <a:pt x="461487" y="303467"/>
                  </a:cubicBezTo>
                  <a:cubicBezTo>
                    <a:pt x="473965" y="290608"/>
                    <a:pt x="480061" y="272891"/>
                    <a:pt x="490919" y="262033"/>
                  </a:cubicBezTo>
                  <a:cubicBezTo>
                    <a:pt x="501683" y="251270"/>
                    <a:pt x="519875" y="242507"/>
                    <a:pt x="530734" y="234696"/>
                  </a:cubicBezTo>
                  <a:cubicBezTo>
                    <a:pt x="529400" y="206121"/>
                    <a:pt x="510922" y="181451"/>
                    <a:pt x="507302" y="15344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5CE7F34-D941-2793-E95C-3220FBBF5EF8}"/>
                </a:ext>
              </a:extLst>
            </p:cNvPr>
            <p:cNvSpPr/>
            <p:nvPr/>
          </p:nvSpPr>
          <p:spPr>
            <a:xfrm>
              <a:off x="9656711" y="3137524"/>
              <a:ext cx="589097" cy="716146"/>
            </a:xfrm>
            <a:custGeom>
              <a:avLst/>
              <a:gdLst>
                <a:gd name="connsiteX0" fmla="*/ 415533 w 418504"/>
                <a:gd name="connsiteY0" fmla="*/ 101188 h 508762"/>
                <a:gd name="connsiteX1" fmla="*/ 414104 w 418504"/>
                <a:gd name="connsiteY1" fmla="*/ 76613 h 508762"/>
                <a:gd name="connsiteX2" fmla="*/ 388101 w 418504"/>
                <a:gd name="connsiteY2" fmla="*/ 76613 h 508762"/>
                <a:gd name="connsiteX3" fmla="*/ 358478 w 418504"/>
                <a:gd name="connsiteY3" fmla="*/ 76899 h 508762"/>
                <a:gd name="connsiteX4" fmla="*/ 345428 w 418504"/>
                <a:gd name="connsiteY4" fmla="*/ 84328 h 508762"/>
                <a:gd name="connsiteX5" fmla="*/ 332665 w 418504"/>
                <a:gd name="connsiteY5" fmla="*/ 85662 h 508762"/>
                <a:gd name="connsiteX6" fmla="*/ 320092 w 418504"/>
                <a:gd name="connsiteY6" fmla="*/ 105760 h 508762"/>
                <a:gd name="connsiteX7" fmla="*/ 291041 w 418504"/>
                <a:gd name="connsiteY7" fmla="*/ 107284 h 508762"/>
                <a:gd name="connsiteX8" fmla="*/ 257227 w 418504"/>
                <a:gd name="connsiteY8" fmla="*/ 105855 h 508762"/>
                <a:gd name="connsiteX9" fmla="*/ 240939 w 418504"/>
                <a:gd name="connsiteY9" fmla="*/ 99473 h 508762"/>
                <a:gd name="connsiteX10" fmla="*/ 228176 w 418504"/>
                <a:gd name="connsiteY10" fmla="*/ 102807 h 508762"/>
                <a:gd name="connsiteX11" fmla="*/ 214365 w 418504"/>
                <a:gd name="connsiteY11" fmla="*/ 83090 h 508762"/>
                <a:gd name="connsiteX12" fmla="*/ 177217 w 418504"/>
                <a:gd name="connsiteY12" fmla="*/ 71660 h 508762"/>
                <a:gd name="connsiteX13" fmla="*/ 165216 w 418504"/>
                <a:gd name="connsiteY13" fmla="*/ 59563 h 508762"/>
                <a:gd name="connsiteX14" fmla="*/ 145308 w 418504"/>
                <a:gd name="connsiteY14" fmla="*/ 58325 h 508762"/>
                <a:gd name="connsiteX15" fmla="*/ 128163 w 418504"/>
                <a:gd name="connsiteY15" fmla="*/ 34894 h 508762"/>
                <a:gd name="connsiteX16" fmla="*/ 105303 w 418504"/>
                <a:gd name="connsiteY16" fmla="*/ 985 h 508762"/>
                <a:gd name="connsiteX17" fmla="*/ 97017 w 418504"/>
                <a:gd name="connsiteY17" fmla="*/ 12415 h 508762"/>
                <a:gd name="connsiteX18" fmla="*/ 85015 w 418504"/>
                <a:gd name="connsiteY18" fmla="*/ 21368 h 508762"/>
                <a:gd name="connsiteX19" fmla="*/ 74442 w 418504"/>
                <a:gd name="connsiteY19" fmla="*/ 30131 h 508762"/>
                <a:gd name="connsiteX20" fmla="*/ 67013 w 418504"/>
                <a:gd name="connsiteY20" fmla="*/ 44038 h 508762"/>
                <a:gd name="connsiteX21" fmla="*/ 45296 w 418504"/>
                <a:gd name="connsiteY21" fmla="*/ 64040 h 508762"/>
                <a:gd name="connsiteX22" fmla="*/ 48249 w 418504"/>
                <a:gd name="connsiteY22" fmla="*/ 85852 h 508762"/>
                <a:gd name="connsiteX23" fmla="*/ 49963 w 418504"/>
                <a:gd name="connsiteY23" fmla="*/ 104617 h 508762"/>
                <a:gd name="connsiteX24" fmla="*/ 74347 w 418504"/>
                <a:gd name="connsiteY24" fmla="*/ 171006 h 508762"/>
                <a:gd name="connsiteX25" fmla="*/ 69489 w 418504"/>
                <a:gd name="connsiteY25" fmla="*/ 208915 h 508762"/>
                <a:gd name="connsiteX26" fmla="*/ 57488 w 418504"/>
                <a:gd name="connsiteY26" fmla="*/ 222727 h 508762"/>
                <a:gd name="connsiteX27" fmla="*/ 42152 w 418504"/>
                <a:gd name="connsiteY27" fmla="*/ 252159 h 508762"/>
                <a:gd name="connsiteX28" fmla="*/ 25103 w 418504"/>
                <a:gd name="connsiteY28" fmla="*/ 267018 h 508762"/>
                <a:gd name="connsiteX29" fmla="*/ 22055 w 418504"/>
                <a:gd name="connsiteY29" fmla="*/ 287401 h 508762"/>
                <a:gd name="connsiteX30" fmla="*/ 909 w 418504"/>
                <a:gd name="connsiteY30" fmla="*/ 330264 h 508762"/>
                <a:gd name="connsiteX31" fmla="*/ 909 w 418504"/>
                <a:gd name="connsiteY31" fmla="*/ 330359 h 508762"/>
                <a:gd name="connsiteX32" fmla="*/ 3291 w 418504"/>
                <a:gd name="connsiteY32" fmla="*/ 330550 h 508762"/>
                <a:gd name="connsiteX33" fmla="*/ 31675 w 418504"/>
                <a:gd name="connsiteY33" fmla="*/ 339503 h 508762"/>
                <a:gd name="connsiteX34" fmla="*/ 85301 w 418504"/>
                <a:gd name="connsiteY34" fmla="*/ 350838 h 508762"/>
                <a:gd name="connsiteX35" fmla="*/ 95874 w 418504"/>
                <a:gd name="connsiteY35" fmla="*/ 351790 h 508762"/>
                <a:gd name="connsiteX36" fmla="*/ 106732 w 418504"/>
                <a:gd name="connsiteY36" fmla="*/ 375031 h 508762"/>
                <a:gd name="connsiteX37" fmla="*/ 149976 w 418504"/>
                <a:gd name="connsiteY37" fmla="*/ 392462 h 508762"/>
                <a:gd name="connsiteX38" fmla="*/ 189504 w 418504"/>
                <a:gd name="connsiteY38" fmla="*/ 390843 h 508762"/>
                <a:gd name="connsiteX39" fmla="*/ 252369 w 418504"/>
                <a:gd name="connsiteY39" fmla="*/ 472663 h 508762"/>
                <a:gd name="connsiteX40" fmla="*/ 312853 w 418504"/>
                <a:gd name="connsiteY40" fmla="*/ 491998 h 508762"/>
                <a:gd name="connsiteX41" fmla="*/ 324283 w 418504"/>
                <a:gd name="connsiteY41" fmla="*/ 507619 h 508762"/>
                <a:gd name="connsiteX42" fmla="*/ 323807 w 418504"/>
                <a:gd name="connsiteY42" fmla="*/ 508762 h 508762"/>
                <a:gd name="connsiteX43" fmla="*/ 328284 w 418504"/>
                <a:gd name="connsiteY43" fmla="*/ 497428 h 508762"/>
                <a:gd name="connsiteX44" fmla="*/ 360954 w 418504"/>
                <a:gd name="connsiteY44" fmla="*/ 451231 h 508762"/>
                <a:gd name="connsiteX45" fmla="*/ 402960 w 418504"/>
                <a:gd name="connsiteY45" fmla="*/ 441897 h 508762"/>
                <a:gd name="connsiteX46" fmla="*/ 414009 w 418504"/>
                <a:gd name="connsiteY46" fmla="*/ 358267 h 508762"/>
                <a:gd name="connsiteX47" fmla="*/ 403722 w 418504"/>
                <a:gd name="connsiteY47" fmla="*/ 342742 h 508762"/>
                <a:gd name="connsiteX48" fmla="*/ 389529 w 418504"/>
                <a:gd name="connsiteY48" fmla="*/ 318453 h 508762"/>
                <a:gd name="connsiteX49" fmla="*/ 389625 w 418504"/>
                <a:gd name="connsiteY49" fmla="*/ 298546 h 508762"/>
                <a:gd name="connsiteX50" fmla="*/ 387719 w 418504"/>
                <a:gd name="connsiteY50" fmla="*/ 241300 h 508762"/>
                <a:gd name="connsiteX51" fmla="*/ 384957 w 418504"/>
                <a:gd name="connsiteY51" fmla="*/ 191961 h 508762"/>
                <a:gd name="connsiteX52" fmla="*/ 377147 w 418504"/>
                <a:gd name="connsiteY52" fmla="*/ 157004 h 508762"/>
                <a:gd name="connsiteX53" fmla="*/ 390768 w 418504"/>
                <a:gd name="connsiteY53" fmla="*/ 124333 h 508762"/>
                <a:gd name="connsiteX54" fmla="*/ 415533 w 418504"/>
                <a:gd name="connsiteY54" fmla="*/ 101188 h 50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18504" h="508762">
                  <a:moveTo>
                    <a:pt x="415533" y="101188"/>
                  </a:moveTo>
                  <a:cubicBezTo>
                    <a:pt x="419438" y="94806"/>
                    <a:pt x="420009" y="82138"/>
                    <a:pt x="414104" y="76613"/>
                  </a:cubicBezTo>
                  <a:cubicBezTo>
                    <a:pt x="404198" y="67374"/>
                    <a:pt x="398578" y="76994"/>
                    <a:pt x="388101" y="76613"/>
                  </a:cubicBezTo>
                  <a:cubicBezTo>
                    <a:pt x="371527" y="75946"/>
                    <a:pt x="373146" y="69469"/>
                    <a:pt x="358478" y="76899"/>
                  </a:cubicBezTo>
                  <a:cubicBezTo>
                    <a:pt x="353620" y="79375"/>
                    <a:pt x="350572" y="82138"/>
                    <a:pt x="345428" y="84328"/>
                  </a:cubicBezTo>
                  <a:cubicBezTo>
                    <a:pt x="341238" y="86138"/>
                    <a:pt x="336570" y="82423"/>
                    <a:pt x="332665" y="85662"/>
                  </a:cubicBezTo>
                  <a:cubicBezTo>
                    <a:pt x="324664" y="92329"/>
                    <a:pt x="330189" y="100997"/>
                    <a:pt x="320092" y="105760"/>
                  </a:cubicBezTo>
                  <a:cubicBezTo>
                    <a:pt x="313615" y="108808"/>
                    <a:pt x="297899" y="107284"/>
                    <a:pt x="291041" y="107284"/>
                  </a:cubicBezTo>
                  <a:cubicBezTo>
                    <a:pt x="280468" y="107284"/>
                    <a:pt x="267133" y="108331"/>
                    <a:pt x="257227" y="105855"/>
                  </a:cubicBezTo>
                  <a:cubicBezTo>
                    <a:pt x="251988" y="104521"/>
                    <a:pt x="245892" y="99854"/>
                    <a:pt x="240939" y="99473"/>
                  </a:cubicBezTo>
                  <a:cubicBezTo>
                    <a:pt x="236558" y="99187"/>
                    <a:pt x="231986" y="103378"/>
                    <a:pt x="228176" y="102807"/>
                  </a:cubicBezTo>
                  <a:cubicBezTo>
                    <a:pt x="210936" y="100140"/>
                    <a:pt x="221603" y="94330"/>
                    <a:pt x="214365" y="83090"/>
                  </a:cubicBezTo>
                  <a:cubicBezTo>
                    <a:pt x="206078" y="70041"/>
                    <a:pt x="188266" y="76899"/>
                    <a:pt x="177217" y="71660"/>
                  </a:cubicBezTo>
                  <a:cubicBezTo>
                    <a:pt x="171883" y="69088"/>
                    <a:pt x="170931" y="62135"/>
                    <a:pt x="165216" y="59563"/>
                  </a:cubicBezTo>
                  <a:cubicBezTo>
                    <a:pt x="159024" y="56706"/>
                    <a:pt x="150928" y="60897"/>
                    <a:pt x="145308" y="58325"/>
                  </a:cubicBezTo>
                  <a:cubicBezTo>
                    <a:pt x="138641" y="55277"/>
                    <a:pt x="130640" y="42228"/>
                    <a:pt x="128163" y="34894"/>
                  </a:cubicBezTo>
                  <a:cubicBezTo>
                    <a:pt x="124830" y="24988"/>
                    <a:pt x="127020" y="-5873"/>
                    <a:pt x="105303" y="985"/>
                  </a:cubicBezTo>
                  <a:cubicBezTo>
                    <a:pt x="99969" y="2699"/>
                    <a:pt x="100350" y="9557"/>
                    <a:pt x="97017" y="12415"/>
                  </a:cubicBezTo>
                  <a:cubicBezTo>
                    <a:pt x="93207" y="15748"/>
                    <a:pt x="88920" y="18320"/>
                    <a:pt x="85015" y="21368"/>
                  </a:cubicBezTo>
                  <a:cubicBezTo>
                    <a:pt x="79110" y="25845"/>
                    <a:pt x="80252" y="22511"/>
                    <a:pt x="74442" y="30131"/>
                  </a:cubicBezTo>
                  <a:cubicBezTo>
                    <a:pt x="71109" y="34417"/>
                    <a:pt x="69966" y="39847"/>
                    <a:pt x="67013" y="44038"/>
                  </a:cubicBezTo>
                  <a:cubicBezTo>
                    <a:pt x="61012" y="52420"/>
                    <a:pt x="51106" y="55944"/>
                    <a:pt x="45296" y="64040"/>
                  </a:cubicBezTo>
                  <a:cubicBezTo>
                    <a:pt x="35866" y="77280"/>
                    <a:pt x="44534" y="74327"/>
                    <a:pt x="48249" y="85852"/>
                  </a:cubicBezTo>
                  <a:cubicBezTo>
                    <a:pt x="50439" y="92806"/>
                    <a:pt x="48344" y="97187"/>
                    <a:pt x="49963" y="104617"/>
                  </a:cubicBezTo>
                  <a:cubicBezTo>
                    <a:pt x="55297" y="129858"/>
                    <a:pt x="76061" y="145574"/>
                    <a:pt x="74347" y="171006"/>
                  </a:cubicBezTo>
                  <a:cubicBezTo>
                    <a:pt x="73585" y="182912"/>
                    <a:pt x="75014" y="197866"/>
                    <a:pt x="69489" y="208915"/>
                  </a:cubicBezTo>
                  <a:cubicBezTo>
                    <a:pt x="66536" y="214726"/>
                    <a:pt x="61012" y="217488"/>
                    <a:pt x="57488" y="222727"/>
                  </a:cubicBezTo>
                  <a:cubicBezTo>
                    <a:pt x="51201" y="232061"/>
                    <a:pt x="49487" y="243491"/>
                    <a:pt x="42152" y="252159"/>
                  </a:cubicBezTo>
                  <a:cubicBezTo>
                    <a:pt x="36438" y="258826"/>
                    <a:pt x="29484" y="258350"/>
                    <a:pt x="25103" y="267018"/>
                  </a:cubicBezTo>
                  <a:cubicBezTo>
                    <a:pt x="21578" y="274066"/>
                    <a:pt x="23579" y="279781"/>
                    <a:pt x="22055" y="287401"/>
                  </a:cubicBezTo>
                  <a:cubicBezTo>
                    <a:pt x="18911" y="303213"/>
                    <a:pt x="-4901" y="312166"/>
                    <a:pt x="909" y="330264"/>
                  </a:cubicBezTo>
                  <a:cubicBezTo>
                    <a:pt x="909" y="330264"/>
                    <a:pt x="909" y="330359"/>
                    <a:pt x="909" y="330359"/>
                  </a:cubicBezTo>
                  <a:cubicBezTo>
                    <a:pt x="1671" y="330454"/>
                    <a:pt x="2433" y="330454"/>
                    <a:pt x="3291" y="330550"/>
                  </a:cubicBezTo>
                  <a:cubicBezTo>
                    <a:pt x="13006" y="331883"/>
                    <a:pt x="25865" y="329883"/>
                    <a:pt x="31675" y="339503"/>
                  </a:cubicBezTo>
                  <a:cubicBezTo>
                    <a:pt x="48249" y="333312"/>
                    <a:pt x="70632" y="346647"/>
                    <a:pt x="85301" y="350838"/>
                  </a:cubicBezTo>
                  <a:cubicBezTo>
                    <a:pt x="88730" y="351790"/>
                    <a:pt x="91968" y="349790"/>
                    <a:pt x="95874" y="351790"/>
                  </a:cubicBezTo>
                  <a:cubicBezTo>
                    <a:pt x="105494" y="356648"/>
                    <a:pt x="101589" y="368745"/>
                    <a:pt x="106732" y="375031"/>
                  </a:cubicBezTo>
                  <a:cubicBezTo>
                    <a:pt x="114543" y="384556"/>
                    <a:pt x="137688" y="388176"/>
                    <a:pt x="149976" y="392462"/>
                  </a:cubicBezTo>
                  <a:cubicBezTo>
                    <a:pt x="165597" y="397891"/>
                    <a:pt x="173883" y="393700"/>
                    <a:pt x="189504" y="390843"/>
                  </a:cubicBezTo>
                  <a:cubicBezTo>
                    <a:pt x="190266" y="419513"/>
                    <a:pt x="231224" y="457804"/>
                    <a:pt x="252369" y="472663"/>
                  </a:cubicBezTo>
                  <a:cubicBezTo>
                    <a:pt x="270467" y="485426"/>
                    <a:pt x="295994" y="479140"/>
                    <a:pt x="312853" y="491998"/>
                  </a:cubicBezTo>
                  <a:cubicBezTo>
                    <a:pt x="318187" y="495999"/>
                    <a:pt x="321521" y="501619"/>
                    <a:pt x="324283" y="507619"/>
                  </a:cubicBezTo>
                  <a:cubicBezTo>
                    <a:pt x="324188" y="508000"/>
                    <a:pt x="323997" y="508381"/>
                    <a:pt x="323807" y="508762"/>
                  </a:cubicBezTo>
                  <a:cubicBezTo>
                    <a:pt x="325426" y="504667"/>
                    <a:pt x="326950" y="500761"/>
                    <a:pt x="328284" y="497428"/>
                  </a:cubicBezTo>
                  <a:cubicBezTo>
                    <a:pt x="334284" y="482473"/>
                    <a:pt x="348095" y="460661"/>
                    <a:pt x="360954" y="451231"/>
                  </a:cubicBezTo>
                  <a:cubicBezTo>
                    <a:pt x="371527" y="443421"/>
                    <a:pt x="393339" y="453327"/>
                    <a:pt x="402960" y="441897"/>
                  </a:cubicBezTo>
                  <a:cubicBezTo>
                    <a:pt x="424295" y="416465"/>
                    <a:pt x="396197" y="385890"/>
                    <a:pt x="414009" y="358267"/>
                  </a:cubicBezTo>
                  <a:cubicBezTo>
                    <a:pt x="410294" y="353314"/>
                    <a:pt x="406769" y="348076"/>
                    <a:pt x="403722" y="342742"/>
                  </a:cubicBezTo>
                  <a:cubicBezTo>
                    <a:pt x="399245" y="334931"/>
                    <a:pt x="393149" y="326644"/>
                    <a:pt x="389529" y="318453"/>
                  </a:cubicBezTo>
                  <a:cubicBezTo>
                    <a:pt x="384005" y="306166"/>
                    <a:pt x="388672" y="309214"/>
                    <a:pt x="389625" y="298546"/>
                  </a:cubicBezTo>
                  <a:cubicBezTo>
                    <a:pt x="391149" y="280639"/>
                    <a:pt x="386767" y="260731"/>
                    <a:pt x="387719" y="241300"/>
                  </a:cubicBezTo>
                  <a:cubicBezTo>
                    <a:pt x="388577" y="224632"/>
                    <a:pt x="386005" y="208534"/>
                    <a:pt x="384957" y="191961"/>
                  </a:cubicBezTo>
                  <a:cubicBezTo>
                    <a:pt x="384195" y="179102"/>
                    <a:pt x="378099" y="168815"/>
                    <a:pt x="377147" y="157004"/>
                  </a:cubicBezTo>
                  <a:cubicBezTo>
                    <a:pt x="376290" y="145860"/>
                    <a:pt x="384767" y="133001"/>
                    <a:pt x="390768" y="124333"/>
                  </a:cubicBezTo>
                  <a:cubicBezTo>
                    <a:pt x="397340" y="114713"/>
                    <a:pt x="410103" y="110141"/>
                    <a:pt x="415533" y="10118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742859A-C58C-5436-4C63-06646363D05A}"/>
                </a:ext>
              </a:extLst>
            </p:cNvPr>
            <p:cNvSpPr/>
            <p:nvPr/>
          </p:nvSpPr>
          <p:spPr>
            <a:xfrm>
              <a:off x="9354174" y="3597930"/>
              <a:ext cx="804056" cy="773476"/>
            </a:xfrm>
            <a:custGeom>
              <a:avLst/>
              <a:gdLst>
                <a:gd name="connsiteX0" fmla="*/ 524923 w 571214"/>
                <a:gd name="connsiteY0" fmla="*/ 464004 h 549490"/>
                <a:gd name="connsiteX1" fmla="*/ 537877 w 571214"/>
                <a:gd name="connsiteY1" fmla="*/ 422760 h 549490"/>
                <a:gd name="connsiteX2" fmla="*/ 521018 w 571214"/>
                <a:gd name="connsiteY2" fmla="*/ 391995 h 549490"/>
                <a:gd name="connsiteX3" fmla="*/ 496538 w 571214"/>
                <a:gd name="connsiteY3" fmla="*/ 326748 h 549490"/>
                <a:gd name="connsiteX4" fmla="*/ 539210 w 571214"/>
                <a:gd name="connsiteY4" fmla="*/ 180349 h 549490"/>
                <a:gd name="connsiteX5" fmla="*/ 527780 w 571214"/>
                <a:gd name="connsiteY5" fmla="*/ 164728 h 549490"/>
                <a:gd name="connsiteX6" fmla="*/ 467296 w 571214"/>
                <a:gd name="connsiteY6" fmla="*/ 145392 h 549490"/>
                <a:gd name="connsiteX7" fmla="*/ 404431 w 571214"/>
                <a:gd name="connsiteY7" fmla="*/ 63572 h 549490"/>
                <a:gd name="connsiteX8" fmla="*/ 364903 w 571214"/>
                <a:gd name="connsiteY8" fmla="*/ 65192 h 549490"/>
                <a:gd name="connsiteX9" fmla="*/ 321659 w 571214"/>
                <a:gd name="connsiteY9" fmla="*/ 47761 h 549490"/>
                <a:gd name="connsiteX10" fmla="*/ 310801 w 571214"/>
                <a:gd name="connsiteY10" fmla="*/ 24520 h 549490"/>
                <a:gd name="connsiteX11" fmla="*/ 300228 w 571214"/>
                <a:gd name="connsiteY11" fmla="*/ 23567 h 549490"/>
                <a:gd name="connsiteX12" fmla="*/ 246602 w 571214"/>
                <a:gd name="connsiteY12" fmla="*/ 12233 h 549490"/>
                <a:gd name="connsiteX13" fmla="*/ 218218 w 571214"/>
                <a:gd name="connsiteY13" fmla="*/ 3279 h 549490"/>
                <a:gd name="connsiteX14" fmla="*/ 149162 w 571214"/>
                <a:gd name="connsiteY14" fmla="*/ 4899 h 549490"/>
                <a:gd name="connsiteX15" fmla="*/ 95726 w 571214"/>
                <a:gd name="connsiteY15" fmla="*/ 136 h 549490"/>
                <a:gd name="connsiteX16" fmla="*/ 77248 w 571214"/>
                <a:gd name="connsiteY16" fmla="*/ 3089 h 549490"/>
                <a:gd name="connsiteX17" fmla="*/ 90964 w 571214"/>
                <a:gd name="connsiteY17" fmla="*/ 27854 h 549490"/>
                <a:gd name="connsiteX18" fmla="*/ 87821 w 571214"/>
                <a:gd name="connsiteY18" fmla="*/ 50999 h 549490"/>
                <a:gd name="connsiteX19" fmla="*/ 89154 w 571214"/>
                <a:gd name="connsiteY19" fmla="*/ 71954 h 549490"/>
                <a:gd name="connsiteX20" fmla="*/ 66104 w 571214"/>
                <a:gd name="connsiteY20" fmla="*/ 85385 h 549490"/>
                <a:gd name="connsiteX21" fmla="*/ 87344 w 571214"/>
                <a:gd name="connsiteY21" fmla="*/ 112912 h 549490"/>
                <a:gd name="connsiteX22" fmla="*/ 87535 w 571214"/>
                <a:gd name="connsiteY22" fmla="*/ 130724 h 549490"/>
                <a:gd name="connsiteX23" fmla="*/ 51054 w 571214"/>
                <a:gd name="connsiteY23" fmla="*/ 153584 h 549490"/>
                <a:gd name="connsiteX24" fmla="*/ 33623 w 571214"/>
                <a:gd name="connsiteY24" fmla="*/ 178539 h 549490"/>
                <a:gd name="connsiteX25" fmla="*/ 0 w 571214"/>
                <a:gd name="connsiteY25" fmla="*/ 189683 h 549490"/>
                <a:gd name="connsiteX26" fmla="*/ 286 w 571214"/>
                <a:gd name="connsiteY26" fmla="*/ 191874 h 549490"/>
                <a:gd name="connsiteX27" fmla="*/ 12763 w 571214"/>
                <a:gd name="connsiteY27" fmla="*/ 227783 h 549490"/>
                <a:gd name="connsiteX28" fmla="*/ 26479 w 571214"/>
                <a:gd name="connsiteY28" fmla="*/ 288553 h 549490"/>
                <a:gd name="connsiteX29" fmla="*/ 80296 w 571214"/>
                <a:gd name="connsiteY29" fmla="*/ 356657 h 549490"/>
                <a:gd name="connsiteX30" fmla="*/ 74390 w 571214"/>
                <a:gd name="connsiteY30" fmla="*/ 364181 h 549490"/>
                <a:gd name="connsiteX31" fmla="*/ 79153 w 571214"/>
                <a:gd name="connsiteY31" fmla="*/ 366277 h 549490"/>
                <a:gd name="connsiteX32" fmla="*/ 88011 w 571214"/>
                <a:gd name="connsiteY32" fmla="*/ 379707 h 549490"/>
                <a:gd name="connsiteX33" fmla="*/ 121539 w 571214"/>
                <a:gd name="connsiteY33" fmla="*/ 393900 h 549490"/>
                <a:gd name="connsiteX34" fmla="*/ 173927 w 571214"/>
                <a:gd name="connsiteY34" fmla="*/ 426284 h 549490"/>
                <a:gd name="connsiteX35" fmla="*/ 183071 w 571214"/>
                <a:gd name="connsiteY35" fmla="*/ 425237 h 549490"/>
                <a:gd name="connsiteX36" fmla="*/ 193834 w 571214"/>
                <a:gd name="connsiteY36" fmla="*/ 440191 h 549490"/>
                <a:gd name="connsiteX37" fmla="*/ 226123 w 571214"/>
                <a:gd name="connsiteY37" fmla="*/ 432000 h 549490"/>
                <a:gd name="connsiteX38" fmla="*/ 278416 w 571214"/>
                <a:gd name="connsiteY38" fmla="*/ 440191 h 549490"/>
                <a:gd name="connsiteX39" fmla="*/ 275272 w 571214"/>
                <a:gd name="connsiteY39" fmla="*/ 484768 h 549490"/>
                <a:gd name="connsiteX40" fmla="*/ 287750 w 571214"/>
                <a:gd name="connsiteY40" fmla="*/ 520201 h 549490"/>
                <a:gd name="connsiteX41" fmla="*/ 293941 w 571214"/>
                <a:gd name="connsiteY41" fmla="*/ 544871 h 549490"/>
                <a:gd name="connsiteX42" fmla="*/ 339947 w 571214"/>
                <a:gd name="connsiteY42" fmla="*/ 548204 h 549490"/>
                <a:gd name="connsiteX43" fmla="*/ 389572 w 571214"/>
                <a:gd name="connsiteY43" fmla="*/ 547538 h 549490"/>
                <a:gd name="connsiteX44" fmla="*/ 439388 w 571214"/>
                <a:gd name="connsiteY44" fmla="*/ 544871 h 549490"/>
                <a:gd name="connsiteX45" fmla="*/ 461296 w 571214"/>
                <a:gd name="connsiteY45" fmla="*/ 530774 h 549490"/>
                <a:gd name="connsiteX46" fmla="*/ 481013 w 571214"/>
                <a:gd name="connsiteY46" fmla="*/ 529536 h 549490"/>
                <a:gd name="connsiteX47" fmla="*/ 534734 w 571214"/>
                <a:gd name="connsiteY47" fmla="*/ 512105 h 549490"/>
                <a:gd name="connsiteX48" fmla="*/ 571214 w 571214"/>
                <a:gd name="connsiteY48" fmla="*/ 496865 h 549490"/>
                <a:gd name="connsiteX49" fmla="*/ 524923 w 571214"/>
                <a:gd name="connsiteY49" fmla="*/ 464004 h 54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1214" h="549490">
                  <a:moveTo>
                    <a:pt x="524923" y="464004"/>
                  </a:moveTo>
                  <a:cubicBezTo>
                    <a:pt x="523113" y="450002"/>
                    <a:pt x="539305" y="429904"/>
                    <a:pt x="537877" y="422760"/>
                  </a:cubicBezTo>
                  <a:cubicBezTo>
                    <a:pt x="534829" y="408092"/>
                    <a:pt x="526066" y="405425"/>
                    <a:pt x="521018" y="391995"/>
                  </a:cubicBezTo>
                  <a:cubicBezTo>
                    <a:pt x="512731" y="369896"/>
                    <a:pt x="495586" y="353228"/>
                    <a:pt x="496538" y="326748"/>
                  </a:cubicBezTo>
                  <a:cubicBezTo>
                    <a:pt x="498062" y="287220"/>
                    <a:pt x="524351" y="217878"/>
                    <a:pt x="539210" y="180349"/>
                  </a:cubicBezTo>
                  <a:cubicBezTo>
                    <a:pt x="536353" y="174348"/>
                    <a:pt x="533019" y="168824"/>
                    <a:pt x="527780" y="164728"/>
                  </a:cubicBezTo>
                  <a:cubicBezTo>
                    <a:pt x="510921" y="151964"/>
                    <a:pt x="485394" y="158156"/>
                    <a:pt x="467296" y="145392"/>
                  </a:cubicBezTo>
                  <a:cubicBezTo>
                    <a:pt x="446246" y="130533"/>
                    <a:pt x="405194" y="92243"/>
                    <a:pt x="404431" y="63572"/>
                  </a:cubicBezTo>
                  <a:cubicBezTo>
                    <a:pt x="388811" y="66430"/>
                    <a:pt x="380429" y="70621"/>
                    <a:pt x="364903" y="65192"/>
                  </a:cubicBezTo>
                  <a:cubicBezTo>
                    <a:pt x="352615" y="60905"/>
                    <a:pt x="329470" y="57286"/>
                    <a:pt x="321659" y="47761"/>
                  </a:cubicBezTo>
                  <a:cubicBezTo>
                    <a:pt x="316516" y="41474"/>
                    <a:pt x="320421" y="29378"/>
                    <a:pt x="310801" y="24520"/>
                  </a:cubicBezTo>
                  <a:cubicBezTo>
                    <a:pt x="306896" y="22520"/>
                    <a:pt x="303657" y="24615"/>
                    <a:pt x="300228" y="23567"/>
                  </a:cubicBezTo>
                  <a:cubicBezTo>
                    <a:pt x="285560" y="19376"/>
                    <a:pt x="263176" y="6041"/>
                    <a:pt x="246602" y="12233"/>
                  </a:cubicBezTo>
                  <a:cubicBezTo>
                    <a:pt x="240792" y="2612"/>
                    <a:pt x="227933" y="4517"/>
                    <a:pt x="218218" y="3279"/>
                  </a:cubicBezTo>
                  <a:cubicBezTo>
                    <a:pt x="193643" y="-55"/>
                    <a:pt x="173069" y="5375"/>
                    <a:pt x="149162" y="4899"/>
                  </a:cubicBezTo>
                  <a:cubicBezTo>
                    <a:pt x="131064" y="4422"/>
                    <a:pt x="114014" y="-912"/>
                    <a:pt x="95726" y="136"/>
                  </a:cubicBezTo>
                  <a:cubicBezTo>
                    <a:pt x="92678" y="326"/>
                    <a:pt x="79248" y="231"/>
                    <a:pt x="77248" y="3089"/>
                  </a:cubicBezTo>
                  <a:cubicBezTo>
                    <a:pt x="69342" y="13947"/>
                    <a:pt x="89345" y="17853"/>
                    <a:pt x="90964" y="27854"/>
                  </a:cubicBezTo>
                  <a:cubicBezTo>
                    <a:pt x="91821" y="32902"/>
                    <a:pt x="87059" y="43475"/>
                    <a:pt x="87821" y="50999"/>
                  </a:cubicBezTo>
                  <a:cubicBezTo>
                    <a:pt x="88487" y="58143"/>
                    <a:pt x="89059" y="64906"/>
                    <a:pt x="89154" y="71954"/>
                  </a:cubicBezTo>
                  <a:cubicBezTo>
                    <a:pt x="78105" y="73479"/>
                    <a:pt x="66961" y="69668"/>
                    <a:pt x="66104" y="85385"/>
                  </a:cubicBezTo>
                  <a:cubicBezTo>
                    <a:pt x="65341" y="99958"/>
                    <a:pt x="82391" y="101196"/>
                    <a:pt x="87344" y="112912"/>
                  </a:cubicBezTo>
                  <a:cubicBezTo>
                    <a:pt x="89249" y="117484"/>
                    <a:pt x="87916" y="125771"/>
                    <a:pt x="87535" y="130724"/>
                  </a:cubicBezTo>
                  <a:cubicBezTo>
                    <a:pt x="75438" y="133676"/>
                    <a:pt x="57245" y="142058"/>
                    <a:pt x="51054" y="153584"/>
                  </a:cubicBezTo>
                  <a:cubicBezTo>
                    <a:pt x="43053" y="168347"/>
                    <a:pt x="49816" y="173110"/>
                    <a:pt x="33623" y="178539"/>
                  </a:cubicBezTo>
                  <a:cubicBezTo>
                    <a:pt x="21717" y="182540"/>
                    <a:pt x="10763" y="185016"/>
                    <a:pt x="0" y="189683"/>
                  </a:cubicBezTo>
                  <a:cubicBezTo>
                    <a:pt x="95" y="190445"/>
                    <a:pt x="95" y="191112"/>
                    <a:pt x="286" y="191874"/>
                  </a:cubicBezTo>
                  <a:cubicBezTo>
                    <a:pt x="3524" y="205209"/>
                    <a:pt x="11239" y="213591"/>
                    <a:pt x="12763" y="227783"/>
                  </a:cubicBezTo>
                  <a:cubicBezTo>
                    <a:pt x="14859" y="247595"/>
                    <a:pt x="11906" y="272551"/>
                    <a:pt x="26479" y="288553"/>
                  </a:cubicBezTo>
                  <a:cubicBezTo>
                    <a:pt x="42291" y="305793"/>
                    <a:pt x="97536" y="322081"/>
                    <a:pt x="80296" y="356657"/>
                  </a:cubicBezTo>
                  <a:cubicBezTo>
                    <a:pt x="78772" y="359609"/>
                    <a:pt x="76771" y="361991"/>
                    <a:pt x="74390" y="364181"/>
                  </a:cubicBezTo>
                  <a:cubicBezTo>
                    <a:pt x="76105" y="364753"/>
                    <a:pt x="77724" y="365420"/>
                    <a:pt x="79153" y="366277"/>
                  </a:cubicBezTo>
                  <a:cubicBezTo>
                    <a:pt x="85344" y="370087"/>
                    <a:pt x="83915" y="375135"/>
                    <a:pt x="88011" y="379707"/>
                  </a:cubicBezTo>
                  <a:cubicBezTo>
                    <a:pt x="98012" y="391042"/>
                    <a:pt x="107918" y="390756"/>
                    <a:pt x="121539" y="393900"/>
                  </a:cubicBezTo>
                  <a:cubicBezTo>
                    <a:pt x="141065" y="398471"/>
                    <a:pt x="154305" y="417426"/>
                    <a:pt x="173927" y="426284"/>
                  </a:cubicBezTo>
                  <a:cubicBezTo>
                    <a:pt x="177070" y="427713"/>
                    <a:pt x="179451" y="423237"/>
                    <a:pt x="183071" y="425237"/>
                  </a:cubicBezTo>
                  <a:cubicBezTo>
                    <a:pt x="188023" y="427999"/>
                    <a:pt x="188690" y="436857"/>
                    <a:pt x="193834" y="440191"/>
                  </a:cubicBezTo>
                  <a:cubicBezTo>
                    <a:pt x="209645" y="450383"/>
                    <a:pt x="213455" y="433047"/>
                    <a:pt x="226123" y="432000"/>
                  </a:cubicBezTo>
                  <a:cubicBezTo>
                    <a:pt x="248698" y="430095"/>
                    <a:pt x="253746" y="459812"/>
                    <a:pt x="278416" y="440191"/>
                  </a:cubicBezTo>
                  <a:cubicBezTo>
                    <a:pt x="290131" y="451526"/>
                    <a:pt x="276701" y="471528"/>
                    <a:pt x="275272" y="484768"/>
                  </a:cubicBezTo>
                  <a:cubicBezTo>
                    <a:pt x="273368" y="501913"/>
                    <a:pt x="284797" y="505247"/>
                    <a:pt x="287750" y="520201"/>
                  </a:cubicBezTo>
                  <a:cubicBezTo>
                    <a:pt x="290322" y="533155"/>
                    <a:pt x="288417" y="536965"/>
                    <a:pt x="293941" y="544871"/>
                  </a:cubicBezTo>
                  <a:cubicBezTo>
                    <a:pt x="308801" y="545347"/>
                    <a:pt x="326422" y="552300"/>
                    <a:pt x="339947" y="548204"/>
                  </a:cubicBezTo>
                  <a:cubicBezTo>
                    <a:pt x="357664" y="542871"/>
                    <a:pt x="370522" y="546585"/>
                    <a:pt x="389572" y="547538"/>
                  </a:cubicBezTo>
                  <a:cubicBezTo>
                    <a:pt x="405479" y="548300"/>
                    <a:pt x="424148" y="550300"/>
                    <a:pt x="439388" y="544871"/>
                  </a:cubicBezTo>
                  <a:cubicBezTo>
                    <a:pt x="448151" y="541728"/>
                    <a:pt x="453295" y="533822"/>
                    <a:pt x="461296" y="530774"/>
                  </a:cubicBezTo>
                  <a:cubicBezTo>
                    <a:pt x="469678" y="527630"/>
                    <a:pt x="472345" y="529821"/>
                    <a:pt x="481013" y="529536"/>
                  </a:cubicBezTo>
                  <a:cubicBezTo>
                    <a:pt x="500348" y="528773"/>
                    <a:pt x="515493" y="516677"/>
                    <a:pt x="534734" y="512105"/>
                  </a:cubicBezTo>
                  <a:cubicBezTo>
                    <a:pt x="549021" y="508771"/>
                    <a:pt x="559689" y="503056"/>
                    <a:pt x="571214" y="496865"/>
                  </a:cubicBezTo>
                  <a:cubicBezTo>
                    <a:pt x="561308" y="482577"/>
                    <a:pt x="546163" y="471242"/>
                    <a:pt x="524923" y="46400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76C1D30-E604-4BAB-DFFD-D193FADD94C6}"/>
                </a:ext>
              </a:extLst>
            </p:cNvPr>
            <p:cNvSpPr/>
            <p:nvPr/>
          </p:nvSpPr>
          <p:spPr>
            <a:xfrm>
              <a:off x="10187391" y="2708123"/>
              <a:ext cx="714225" cy="941617"/>
            </a:xfrm>
            <a:custGeom>
              <a:avLst/>
              <a:gdLst>
                <a:gd name="connsiteX0" fmla="*/ 504969 w 507397"/>
                <a:gd name="connsiteY0" fmla="*/ 67818 h 668940"/>
                <a:gd name="connsiteX1" fmla="*/ 464011 w 507397"/>
                <a:gd name="connsiteY1" fmla="*/ 44387 h 668940"/>
                <a:gd name="connsiteX2" fmla="*/ 393431 w 507397"/>
                <a:gd name="connsiteY2" fmla="*/ 40100 h 668940"/>
                <a:gd name="connsiteX3" fmla="*/ 402194 w 507397"/>
                <a:gd name="connsiteY3" fmla="*/ 44672 h 668940"/>
                <a:gd name="connsiteX4" fmla="*/ 274845 w 507397"/>
                <a:gd name="connsiteY4" fmla="*/ 53150 h 668940"/>
                <a:gd name="connsiteX5" fmla="*/ 154163 w 507397"/>
                <a:gd name="connsiteY5" fmla="*/ 45529 h 668940"/>
                <a:gd name="connsiteX6" fmla="*/ 165307 w 507397"/>
                <a:gd name="connsiteY6" fmla="*/ 35814 h 668940"/>
                <a:gd name="connsiteX7" fmla="*/ 180833 w 507397"/>
                <a:gd name="connsiteY7" fmla="*/ 36100 h 668940"/>
                <a:gd name="connsiteX8" fmla="*/ 128255 w 507397"/>
                <a:gd name="connsiteY8" fmla="*/ 0 h 668940"/>
                <a:gd name="connsiteX9" fmla="*/ 124826 w 507397"/>
                <a:gd name="connsiteY9" fmla="*/ 1429 h 668940"/>
                <a:gd name="connsiteX10" fmla="*/ 106443 w 507397"/>
                <a:gd name="connsiteY10" fmla="*/ 26194 h 668940"/>
                <a:gd name="connsiteX11" fmla="*/ 103299 w 507397"/>
                <a:gd name="connsiteY11" fmla="*/ 77724 h 668940"/>
                <a:gd name="connsiteX12" fmla="*/ 135494 w 507397"/>
                <a:gd name="connsiteY12" fmla="*/ 87439 h 668940"/>
                <a:gd name="connsiteX13" fmla="*/ 146448 w 507397"/>
                <a:gd name="connsiteY13" fmla="*/ 112300 h 668940"/>
                <a:gd name="connsiteX14" fmla="*/ 155878 w 507397"/>
                <a:gd name="connsiteY14" fmla="*/ 124206 h 668940"/>
                <a:gd name="connsiteX15" fmla="*/ 206074 w 507397"/>
                <a:gd name="connsiteY15" fmla="*/ 132017 h 668940"/>
                <a:gd name="connsiteX16" fmla="*/ 249508 w 507397"/>
                <a:gd name="connsiteY16" fmla="*/ 153734 h 668940"/>
                <a:gd name="connsiteX17" fmla="*/ 287227 w 507397"/>
                <a:gd name="connsiteY17" fmla="*/ 160210 h 668940"/>
                <a:gd name="connsiteX18" fmla="*/ 297038 w 507397"/>
                <a:gd name="connsiteY18" fmla="*/ 170497 h 668940"/>
                <a:gd name="connsiteX19" fmla="*/ 324565 w 507397"/>
                <a:gd name="connsiteY19" fmla="*/ 178308 h 668940"/>
                <a:gd name="connsiteX20" fmla="*/ 364475 w 507397"/>
                <a:gd name="connsiteY20" fmla="*/ 181070 h 668940"/>
                <a:gd name="connsiteX21" fmla="*/ 343330 w 507397"/>
                <a:gd name="connsiteY21" fmla="*/ 199644 h 668940"/>
                <a:gd name="connsiteX22" fmla="*/ 325804 w 507397"/>
                <a:gd name="connsiteY22" fmla="*/ 238601 h 668940"/>
                <a:gd name="connsiteX23" fmla="*/ 290656 w 507397"/>
                <a:gd name="connsiteY23" fmla="*/ 275177 h 668940"/>
                <a:gd name="connsiteX24" fmla="*/ 281798 w 507397"/>
                <a:gd name="connsiteY24" fmla="*/ 267367 h 668940"/>
                <a:gd name="connsiteX25" fmla="*/ 250747 w 507397"/>
                <a:gd name="connsiteY25" fmla="*/ 284131 h 668940"/>
                <a:gd name="connsiteX26" fmla="*/ 231125 w 507397"/>
                <a:gd name="connsiteY26" fmla="*/ 311753 h 668940"/>
                <a:gd name="connsiteX27" fmla="*/ 207884 w 507397"/>
                <a:gd name="connsiteY27" fmla="*/ 329089 h 668940"/>
                <a:gd name="connsiteX28" fmla="*/ 187977 w 507397"/>
                <a:gd name="connsiteY28" fmla="*/ 339947 h 668940"/>
                <a:gd name="connsiteX29" fmla="*/ 144829 w 507397"/>
                <a:gd name="connsiteY29" fmla="*/ 333566 h 668940"/>
                <a:gd name="connsiteX30" fmla="*/ 123207 w 507397"/>
                <a:gd name="connsiteY30" fmla="*/ 356902 h 668940"/>
                <a:gd name="connsiteX31" fmla="*/ 64533 w 507397"/>
                <a:gd name="connsiteY31" fmla="*/ 379762 h 668940"/>
                <a:gd name="connsiteX32" fmla="*/ 41292 w 507397"/>
                <a:gd name="connsiteY32" fmla="*/ 396240 h 668940"/>
                <a:gd name="connsiteX33" fmla="*/ 38434 w 507397"/>
                <a:gd name="connsiteY33" fmla="*/ 406051 h 668940"/>
                <a:gd name="connsiteX34" fmla="*/ 21765 w 507397"/>
                <a:gd name="connsiteY34" fmla="*/ 420910 h 668940"/>
                <a:gd name="connsiteX35" fmla="*/ 13669 w 507397"/>
                <a:gd name="connsiteY35" fmla="*/ 429101 h 668940"/>
                <a:gd name="connsiteX36" fmla="*/ 13669 w 507397"/>
                <a:gd name="connsiteY36" fmla="*/ 429101 h 668940"/>
                <a:gd name="connsiteX37" fmla="*/ 48 w 507397"/>
                <a:gd name="connsiteY37" fmla="*/ 461772 h 668940"/>
                <a:gd name="connsiteX38" fmla="*/ 7859 w 507397"/>
                <a:gd name="connsiteY38" fmla="*/ 496729 h 668940"/>
                <a:gd name="connsiteX39" fmla="*/ 10621 w 507397"/>
                <a:gd name="connsiteY39" fmla="*/ 546068 h 668940"/>
                <a:gd name="connsiteX40" fmla="*/ 12526 w 507397"/>
                <a:gd name="connsiteY40" fmla="*/ 603313 h 668940"/>
                <a:gd name="connsiteX41" fmla="*/ 12431 w 507397"/>
                <a:gd name="connsiteY41" fmla="*/ 623221 h 668940"/>
                <a:gd name="connsiteX42" fmla="*/ 26623 w 507397"/>
                <a:gd name="connsiteY42" fmla="*/ 647509 h 668940"/>
                <a:gd name="connsiteX43" fmla="*/ 36910 w 507397"/>
                <a:gd name="connsiteY43" fmla="*/ 663035 h 668940"/>
                <a:gd name="connsiteX44" fmla="*/ 33862 w 507397"/>
                <a:gd name="connsiteY44" fmla="*/ 668941 h 668940"/>
                <a:gd name="connsiteX45" fmla="*/ 37101 w 507397"/>
                <a:gd name="connsiteY45" fmla="*/ 662845 h 668940"/>
                <a:gd name="connsiteX46" fmla="*/ 103776 w 507397"/>
                <a:gd name="connsiteY46" fmla="*/ 616744 h 668940"/>
                <a:gd name="connsiteX47" fmla="*/ 129779 w 507397"/>
                <a:gd name="connsiteY47" fmla="*/ 575120 h 668940"/>
                <a:gd name="connsiteX48" fmla="*/ 193692 w 507397"/>
                <a:gd name="connsiteY48" fmla="*/ 541972 h 668940"/>
                <a:gd name="connsiteX49" fmla="*/ 255319 w 507397"/>
                <a:gd name="connsiteY49" fmla="*/ 464439 h 668940"/>
                <a:gd name="connsiteX50" fmla="*/ 325137 w 507397"/>
                <a:gd name="connsiteY50" fmla="*/ 418719 h 668940"/>
                <a:gd name="connsiteX51" fmla="*/ 362856 w 507397"/>
                <a:gd name="connsiteY51" fmla="*/ 358712 h 668940"/>
                <a:gd name="connsiteX52" fmla="*/ 394193 w 507397"/>
                <a:gd name="connsiteY52" fmla="*/ 326517 h 668940"/>
                <a:gd name="connsiteX53" fmla="*/ 407719 w 507397"/>
                <a:gd name="connsiteY53" fmla="*/ 262414 h 668940"/>
                <a:gd name="connsiteX54" fmla="*/ 481728 w 507397"/>
                <a:gd name="connsiteY54" fmla="*/ 138113 h 668940"/>
                <a:gd name="connsiteX55" fmla="*/ 504969 w 507397"/>
                <a:gd name="connsiteY55" fmla="*/ 67818 h 66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07397" h="668940">
                  <a:moveTo>
                    <a:pt x="504969" y="67818"/>
                  </a:moveTo>
                  <a:cubicBezTo>
                    <a:pt x="498778" y="45244"/>
                    <a:pt x="489538" y="23813"/>
                    <a:pt x="464011" y="44387"/>
                  </a:cubicBezTo>
                  <a:cubicBezTo>
                    <a:pt x="460106" y="10573"/>
                    <a:pt x="410481" y="28575"/>
                    <a:pt x="393431" y="40100"/>
                  </a:cubicBezTo>
                  <a:cubicBezTo>
                    <a:pt x="395622" y="42196"/>
                    <a:pt x="401051" y="43529"/>
                    <a:pt x="402194" y="44672"/>
                  </a:cubicBezTo>
                  <a:cubicBezTo>
                    <a:pt x="360856" y="52959"/>
                    <a:pt x="315040" y="49816"/>
                    <a:pt x="274845" y="53150"/>
                  </a:cubicBezTo>
                  <a:cubicBezTo>
                    <a:pt x="236364" y="56388"/>
                    <a:pt x="190453" y="58293"/>
                    <a:pt x="154163" y="45529"/>
                  </a:cubicBezTo>
                  <a:cubicBezTo>
                    <a:pt x="165688" y="44577"/>
                    <a:pt x="152639" y="46101"/>
                    <a:pt x="165307" y="35814"/>
                  </a:cubicBezTo>
                  <a:cubicBezTo>
                    <a:pt x="169213" y="35624"/>
                    <a:pt x="177404" y="36957"/>
                    <a:pt x="180833" y="36100"/>
                  </a:cubicBezTo>
                  <a:cubicBezTo>
                    <a:pt x="166546" y="20479"/>
                    <a:pt x="145305" y="12287"/>
                    <a:pt x="128255" y="0"/>
                  </a:cubicBezTo>
                  <a:cubicBezTo>
                    <a:pt x="126826" y="476"/>
                    <a:pt x="125683" y="952"/>
                    <a:pt x="124826" y="1429"/>
                  </a:cubicBezTo>
                  <a:cubicBezTo>
                    <a:pt x="118921" y="5334"/>
                    <a:pt x="111586" y="19907"/>
                    <a:pt x="106443" y="26194"/>
                  </a:cubicBezTo>
                  <a:cubicBezTo>
                    <a:pt x="97775" y="36957"/>
                    <a:pt x="88822" y="64770"/>
                    <a:pt x="103299" y="77724"/>
                  </a:cubicBezTo>
                  <a:cubicBezTo>
                    <a:pt x="112634" y="86106"/>
                    <a:pt x="125493" y="75819"/>
                    <a:pt x="135494" y="87439"/>
                  </a:cubicBezTo>
                  <a:cubicBezTo>
                    <a:pt x="140352" y="93059"/>
                    <a:pt x="141876" y="105346"/>
                    <a:pt x="146448" y="112300"/>
                  </a:cubicBezTo>
                  <a:cubicBezTo>
                    <a:pt x="149400" y="116776"/>
                    <a:pt x="153877" y="119348"/>
                    <a:pt x="155878" y="124206"/>
                  </a:cubicBezTo>
                  <a:cubicBezTo>
                    <a:pt x="171594" y="128206"/>
                    <a:pt x="191406" y="126968"/>
                    <a:pt x="206074" y="132017"/>
                  </a:cubicBezTo>
                  <a:cubicBezTo>
                    <a:pt x="223219" y="138017"/>
                    <a:pt x="229982" y="151447"/>
                    <a:pt x="249508" y="153734"/>
                  </a:cubicBezTo>
                  <a:cubicBezTo>
                    <a:pt x="265606" y="155543"/>
                    <a:pt x="274654" y="152209"/>
                    <a:pt x="287227" y="160210"/>
                  </a:cubicBezTo>
                  <a:cubicBezTo>
                    <a:pt x="290466" y="162306"/>
                    <a:pt x="293704" y="168021"/>
                    <a:pt x="297038" y="170497"/>
                  </a:cubicBezTo>
                  <a:cubicBezTo>
                    <a:pt x="305991" y="177260"/>
                    <a:pt x="314088" y="177737"/>
                    <a:pt x="324565" y="178308"/>
                  </a:cubicBezTo>
                  <a:cubicBezTo>
                    <a:pt x="335710" y="178879"/>
                    <a:pt x="361713" y="170497"/>
                    <a:pt x="364475" y="181070"/>
                  </a:cubicBezTo>
                  <a:cubicBezTo>
                    <a:pt x="367523" y="192881"/>
                    <a:pt x="348854" y="195358"/>
                    <a:pt x="343330" y="199644"/>
                  </a:cubicBezTo>
                  <a:cubicBezTo>
                    <a:pt x="330661" y="209550"/>
                    <a:pt x="332852" y="226028"/>
                    <a:pt x="325804" y="238601"/>
                  </a:cubicBezTo>
                  <a:cubicBezTo>
                    <a:pt x="317898" y="252603"/>
                    <a:pt x="301039" y="261747"/>
                    <a:pt x="290656" y="275177"/>
                  </a:cubicBezTo>
                  <a:cubicBezTo>
                    <a:pt x="289323" y="273177"/>
                    <a:pt x="283132" y="269843"/>
                    <a:pt x="281798" y="267367"/>
                  </a:cubicBezTo>
                  <a:cubicBezTo>
                    <a:pt x="275321" y="282321"/>
                    <a:pt x="261415" y="276130"/>
                    <a:pt x="250747" y="284131"/>
                  </a:cubicBezTo>
                  <a:cubicBezTo>
                    <a:pt x="241888" y="290798"/>
                    <a:pt x="236840" y="303181"/>
                    <a:pt x="231125" y="311753"/>
                  </a:cubicBezTo>
                  <a:cubicBezTo>
                    <a:pt x="222457" y="324802"/>
                    <a:pt x="221314" y="323945"/>
                    <a:pt x="207884" y="329089"/>
                  </a:cubicBezTo>
                  <a:cubicBezTo>
                    <a:pt x="200931" y="331756"/>
                    <a:pt x="194930" y="337471"/>
                    <a:pt x="187977" y="339947"/>
                  </a:cubicBezTo>
                  <a:cubicBezTo>
                    <a:pt x="175594" y="344329"/>
                    <a:pt x="156830" y="329660"/>
                    <a:pt x="144829" y="333566"/>
                  </a:cubicBezTo>
                  <a:cubicBezTo>
                    <a:pt x="135875" y="336423"/>
                    <a:pt x="131874" y="350425"/>
                    <a:pt x="123207" y="356902"/>
                  </a:cubicBezTo>
                  <a:cubicBezTo>
                    <a:pt x="106729" y="369284"/>
                    <a:pt x="83011" y="369475"/>
                    <a:pt x="64533" y="379762"/>
                  </a:cubicBezTo>
                  <a:cubicBezTo>
                    <a:pt x="54817" y="385191"/>
                    <a:pt x="47673" y="389382"/>
                    <a:pt x="41292" y="396240"/>
                  </a:cubicBezTo>
                  <a:cubicBezTo>
                    <a:pt x="41006" y="399955"/>
                    <a:pt x="40054" y="403479"/>
                    <a:pt x="38434" y="406051"/>
                  </a:cubicBezTo>
                  <a:cubicBezTo>
                    <a:pt x="34815" y="412051"/>
                    <a:pt x="27957" y="416052"/>
                    <a:pt x="21765" y="420910"/>
                  </a:cubicBezTo>
                  <a:cubicBezTo>
                    <a:pt x="19194" y="423672"/>
                    <a:pt x="16622" y="426244"/>
                    <a:pt x="13669" y="429101"/>
                  </a:cubicBezTo>
                  <a:cubicBezTo>
                    <a:pt x="13669" y="429101"/>
                    <a:pt x="13669" y="429101"/>
                    <a:pt x="13669" y="429101"/>
                  </a:cubicBezTo>
                  <a:cubicBezTo>
                    <a:pt x="7669" y="437864"/>
                    <a:pt x="-713" y="450723"/>
                    <a:pt x="48" y="461772"/>
                  </a:cubicBezTo>
                  <a:cubicBezTo>
                    <a:pt x="1001" y="473678"/>
                    <a:pt x="7097" y="483870"/>
                    <a:pt x="7859" y="496729"/>
                  </a:cubicBezTo>
                  <a:cubicBezTo>
                    <a:pt x="8907" y="513207"/>
                    <a:pt x="11383" y="529400"/>
                    <a:pt x="10621" y="546068"/>
                  </a:cubicBezTo>
                  <a:cubicBezTo>
                    <a:pt x="9669" y="565499"/>
                    <a:pt x="14050" y="585311"/>
                    <a:pt x="12526" y="603313"/>
                  </a:cubicBezTo>
                  <a:cubicBezTo>
                    <a:pt x="11669" y="613886"/>
                    <a:pt x="6906" y="610934"/>
                    <a:pt x="12431" y="623221"/>
                  </a:cubicBezTo>
                  <a:cubicBezTo>
                    <a:pt x="16050" y="631317"/>
                    <a:pt x="22147" y="639604"/>
                    <a:pt x="26623" y="647509"/>
                  </a:cubicBezTo>
                  <a:cubicBezTo>
                    <a:pt x="29671" y="652843"/>
                    <a:pt x="33196" y="657987"/>
                    <a:pt x="36910" y="663035"/>
                  </a:cubicBezTo>
                  <a:cubicBezTo>
                    <a:pt x="35672" y="664940"/>
                    <a:pt x="34720" y="666941"/>
                    <a:pt x="33862" y="668941"/>
                  </a:cubicBezTo>
                  <a:cubicBezTo>
                    <a:pt x="34720" y="666845"/>
                    <a:pt x="35767" y="664845"/>
                    <a:pt x="37101" y="662845"/>
                  </a:cubicBezTo>
                  <a:cubicBezTo>
                    <a:pt x="50436" y="642461"/>
                    <a:pt x="85773" y="636556"/>
                    <a:pt x="103776" y="616744"/>
                  </a:cubicBezTo>
                  <a:cubicBezTo>
                    <a:pt x="114634" y="604742"/>
                    <a:pt x="117206" y="587502"/>
                    <a:pt x="129779" y="575120"/>
                  </a:cubicBezTo>
                  <a:cubicBezTo>
                    <a:pt x="148162" y="556927"/>
                    <a:pt x="171689" y="555212"/>
                    <a:pt x="193692" y="541972"/>
                  </a:cubicBezTo>
                  <a:cubicBezTo>
                    <a:pt x="228744" y="520732"/>
                    <a:pt x="229601" y="487775"/>
                    <a:pt x="255319" y="464439"/>
                  </a:cubicBezTo>
                  <a:cubicBezTo>
                    <a:pt x="277893" y="443960"/>
                    <a:pt x="306373" y="445484"/>
                    <a:pt x="325137" y="418719"/>
                  </a:cubicBezTo>
                  <a:cubicBezTo>
                    <a:pt x="339900" y="397669"/>
                    <a:pt x="348092" y="376618"/>
                    <a:pt x="362856" y="358712"/>
                  </a:cubicBezTo>
                  <a:cubicBezTo>
                    <a:pt x="372857" y="346615"/>
                    <a:pt x="385621" y="340900"/>
                    <a:pt x="394193" y="326517"/>
                  </a:cubicBezTo>
                  <a:cubicBezTo>
                    <a:pt x="406099" y="306514"/>
                    <a:pt x="398956" y="280416"/>
                    <a:pt x="407719" y="262414"/>
                  </a:cubicBezTo>
                  <a:cubicBezTo>
                    <a:pt x="427816" y="220885"/>
                    <a:pt x="463630" y="179070"/>
                    <a:pt x="481728" y="138113"/>
                  </a:cubicBezTo>
                  <a:cubicBezTo>
                    <a:pt x="492396" y="114014"/>
                    <a:pt x="514780" y="103346"/>
                    <a:pt x="504969" y="678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5BCFFA3-FE4D-14B0-86DD-D841316FC8A0}"/>
                </a:ext>
              </a:extLst>
            </p:cNvPr>
            <p:cNvSpPr/>
            <p:nvPr/>
          </p:nvSpPr>
          <p:spPr>
            <a:xfrm>
              <a:off x="10240036" y="2648603"/>
              <a:ext cx="130840" cy="111809"/>
            </a:xfrm>
            <a:custGeom>
              <a:avLst/>
              <a:gdLst>
                <a:gd name="connsiteX0" fmla="*/ 82 w 92951"/>
                <a:gd name="connsiteY0" fmla="*/ 77526 h 79431"/>
                <a:gd name="connsiteX1" fmla="*/ 21704 w 92951"/>
                <a:gd name="connsiteY1" fmla="*/ 72669 h 79431"/>
                <a:gd name="connsiteX2" fmla="*/ 51803 w 92951"/>
                <a:gd name="connsiteY2" fmla="*/ 77431 h 79431"/>
                <a:gd name="connsiteX3" fmla="*/ 62757 w 92951"/>
                <a:gd name="connsiteY3" fmla="*/ 79431 h 79431"/>
                <a:gd name="connsiteX4" fmla="*/ 69044 w 92951"/>
                <a:gd name="connsiteY4" fmla="*/ 68573 h 79431"/>
                <a:gd name="connsiteX5" fmla="*/ 87427 w 92951"/>
                <a:gd name="connsiteY5" fmla="*/ 43808 h 79431"/>
                <a:gd name="connsiteX6" fmla="*/ 90856 w 92951"/>
                <a:gd name="connsiteY6" fmla="*/ 42379 h 79431"/>
                <a:gd name="connsiteX7" fmla="*/ 92951 w 92951"/>
                <a:gd name="connsiteY7" fmla="*/ 43808 h 79431"/>
                <a:gd name="connsiteX8" fmla="*/ 69329 w 92951"/>
                <a:gd name="connsiteY8" fmla="*/ 17805 h 79431"/>
                <a:gd name="connsiteX9" fmla="*/ 65043 w 92951"/>
                <a:gd name="connsiteY9" fmla="*/ 564 h 79431"/>
                <a:gd name="connsiteX10" fmla="*/ 53803 w 92951"/>
                <a:gd name="connsiteY10" fmla="*/ 755 h 79431"/>
                <a:gd name="connsiteX11" fmla="*/ 35420 w 92951"/>
                <a:gd name="connsiteY11" fmla="*/ 11613 h 79431"/>
                <a:gd name="connsiteX12" fmla="*/ 21609 w 92951"/>
                <a:gd name="connsiteY12" fmla="*/ 25615 h 79431"/>
                <a:gd name="connsiteX13" fmla="*/ 21419 w 92951"/>
                <a:gd name="connsiteY13" fmla="*/ 33330 h 79431"/>
                <a:gd name="connsiteX14" fmla="*/ 8084 w 92951"/>
                <a:gd name="connsiteY14" fmla="*/ 39045 h 79431"/>
                <a:gd name="connsiteX15" fmla="*/ 6369 w 92951"/>
                <a:gd name="connsiteY15" fmla="*/ 58286 h 79431"/>
                <a:gd name="connsiteX16" fmla="*/ 82 w 92951"/>
                <a:gd name="connsiteY16" fmla="*/ 77526 h 7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951" h="79431">
                  <a:moveTo>
                    <a:pt x="82" y="77526"/>
                  </a:moveTo>
                  <a:cubicBezTo>
                    <a:pt x="8560" y="78765"/>
                    <a:pt x="13989" y="74192"/>
                    <a:pt x="21704" y="72669"/>
                  </a:cubicBezTo>
                  <a:cubicBezTo>
                    <a:pt x="35135" y="70002"/>
                    <a:pt x="39992" y="73907"/>
                    <a:pt x="51803" y="77431"/>
                  </a:cubicBezTo>
                  <a:cubicBezTo>
                    <a:pt x="55899" y="78669"/>
                    <a:pt x="59328" y="79146"/>
                    <a:pt x="62757" y="79431"/>
                  </a:cubicBezTo>
                  <a:cubicBezTo>
                    <a:pt x="64567" y="75050"/>
                    <a:pt x="66853" y="71240"/>
                    <a:pt x="69044" y="68573"/>
                  </a:cubicBezTo>
                  <a:cubicBezTo>
                    <a:pt x="74187" y="62191"/>
                    <a:pt x="81426" y="47618"/>
                    <a:pt x="87427" y="43808"/>
                  </a:cubicBezTo>
                  <a:cubicBezTo>
                    <a:pt x="88284" y="43236"/>
                    <a:pt x="89522" y="42760"/>
                    <a:pt x="90856" y="42379"/>
                  </a:cubicBezTo>
                  <a:cubicBezTo>
                    <a:pt x="91522" y="42855"/>
                    <a:pt x="92189" y="43332"/>
                    <a:pt x="92951" y="43808"/>
                  </a:cubicBezTo>
                  <a:cubicBezTo>
                    <a:pt x="83236" y="37045"/>
                    <a:pt x="74568" y="29139"/>
                    <a:pt x="69329" y="17805"/>
                  </a:cubicBezTo>
                  <a:cubicBezTo>
                    <a:pt x="66948" y="12661"/>
                    <a:pt x="65710" y="6756"/>
                    <a:pt x="65043" y="564"/>
                  </a:cubicBezTo>
                  <a:cubicBezTo>
                    <a:pt x="61233" y="183"/>
                    <a:pt x="57518" y="-579"/>
                    <a:pt x="53803" y="755"/>
                  </a:cubicBezTo>
                  <a:cubicBezTo>
                    <a:pt x="49422" y="2374"/>
                    <a:pt x="39992" y="9327"/>
                    <a:pt x="35420" y="11613"/>
                  </a:cubicBezTo>
                  <a:cubicBezTo>
                    <a:pt x="25133" y="16662"/>
                    <a:pt x="27038" y="17328"/>
                    <a:pt x="21609" y="25615"/>
                  </a:cubicBezTo>
                  <a:cubicBezTo>
                    <a:pt x="20371" y="27520"/>
                    <a:pt x="22847" y="31330"/>
                    <a:pt x="21419" y="33330"/>
                  </a:cubicBezTo>
                  <a:cubicBezTo>
                    <a:pt x="19037" y="36569"/>
                    <a:pt x="11036" y="35426"/>
                    <a:pt x="8084" y="39045"/>
                  </a:cubicBezTo>
                  <a:cubicBezTo>
                    <a:pt x="1130" y="47427"/>
                    <a:pt x="7417" y="46761"/>
                    <a:pt x="6369" y="58286"/>
                  </a:cubicBezTo>
                  <a:cubicBezTo>
                    <a:pt x="5321" y="65811"/>
                    <a:pt x="-775" y="70002"/>
                    <a:pt x="82" y="7752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ADFBB89-50D3-076C-276E-750D5CE74D23}"/>
                </a:ext>
              </a:extLst>
            </p:cNvPr>
            <p:cNvSpPr/>
            <p:nvPr/>
          </p:nvSpPr>
          <p:spPr>
            <a:xfrm>
              <a:off x="9871977" y="2215393"/>
              <a:ext cx="460107" cy="438698"/>
            </a:xfrm>
            <a:custGeom>
              <a:avLst/>
              <a:gdLst>
                <a:gd name="connsiteX0" fmla="*/ 289084 w 326867"/>
                <a:gd name="connsiteY0" fmla="*/ 280606 h 311658"/>
                <a:gd name="connsiteX1" fmla="*/ 309372 w 326867"/>
                <a:gd name="connsiteY1" fmla="*/ 311658 h 311658"/>
                <a:gd name="connsiteX2" fmla="*/ 315182 w 326867"/>
                <a:gd name="connsiteY2" fmla="*/ 308515 h 311658"/>
                <a:gd name="connsiteX3" fmla="*/ 326422 w 326867"/>
                <a:gd name="connsiteY3" fmla="*/ 308324 h 311658"/>
                <a:gd name="connsiteX4" fmla="*/ 326708 w 326867"/>
                <a:gd name="connsiteY4" fmla="*/ 256889 h 311658"/>
                <a:gd name="connsiteX5" fmla="*/ 235458 w 326867"/>
                <a:gd name="connsiteY5" fmla="*/ 175069 h 311658"/>
                <a:gd name="connsiteX6" fmla="*/ 231648 w 326867"/>
                <a:gd name="connsiteY6" fmla="*/ 177355 h 311658"/>
                <a:gd name="connsiteX7" fmla="*/ 229934 w 326867"/>
                <a:gd name="connsiteY7" fmla="*/ 164687 h 311658"/>
                <a:gd name="connsiteX8" fmla="*/ 128016 w 326867"/>
                <a:gd name="connsiteY8" fmla="*/ 30194 h 311658"/>
                <a:gd name="connsiteX9" fmla="*/ 111728 w 326867"/>
                <a:gd name="connsiteY9" fmla="*/ 0 h 311658"/>
                <a:gd name="connsiteX10" fmla="*/ 93345 w 326867"/>
                <a:gd name="connsiteY10" fmla="*/ 8858 h 311658"/>
                <a:gd name="connsiteX11" fmla="*/ 51911 w 326867"/>
                <a:gd name="connsiteY11" fmla="*/ 54578 h 311658"/>
                <a:gd name="connsiteX12" fmla="*/ 27527 w 326867"/>
                <a:gd name="connsiteY12" fmla="*/ 103632 h 311658"/>
                <a:gd name="connsiteX13" fmla="*/ 36671 w 326867"/>
                <a:gd name="connsiteY13" fmla="*/ 124301 h 311658"/>
                <a:gd name="connsiteX14" fmla="*/ 6191 w 326867"/>
                <a:gd name="connsiteY14" fmla="*/ 148590 h 311658"/>
                <a:gd name="connsiteX15" fmla="*/ 0 w 326867"/>
                <a:gd name="connsiteY15" fmla="*/ 209836 h 311658"/>
                <a:gd name="connsiteX16" fmla="*/ 59912 w 326867"/>
                <a:gd name="connsiteY16" fmla="*/ 211360 h 311658"/>
                <a:gd name="connsiteX17" fmla="*/ 72485 w 326867"/>
                <a:gd name="connsiteY17" fmla="*/ 183261 h 311658"/>
                <a:gd name="connsiteX18" fmla="*/ 99822 w 326867"/>
                <a:gd name="connsiteY18" fmla="*/ 196120 h 311658"/>
                <a:gd name="connsiteX19" fmla="*/ 122968 w 326867"/>
                <a:gd name="connsiteY19" fmla="*/ 196025 h 311658"/>
                <a:gd name="connsiteX20" fmla="*/ 170783 w 326867"/>
                <a:gd name="connsiteY20" fmla="*/ 206978 h 311658"/>
                <a:gd name="connsiteX21" fmla="*/ 227362 w 326867"/>
                <a:gd name="connsiteY21" fmla="*/ 217742 h 311658"/>
                <a:gd name="connsiteX22" fmla="*/ 242983 w 326867"/>
                <a:gd name="connsiteY22" fmla="*/ 252698 h 311658"/>
                <a:gd name="connsiteX23" fmla="*/ 266129 w 326867"/>
                <a:gd name="connsiteY23" fmla="*/ 262128 h 311658"/>
                <a:gd name="connsiteX24" fmla="*/ 289084 w 326867"/>
                <a:gd name="connsiteY24" fmla="*/ 280606 h 3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6867" h="311658">
                  <a:moveTo>
                    <a:pt x="289084" y="280606"/>
                  </a:moveTo>
                  <a:cubicBezTo>
                    <a:pt x="296894" y="290513"/>
                    <a:pt x="302228" y="302228"/>
                    <a:pt x="309372" y="311658"/>
                  </a:cubicBezTo>
                  <a:cubicBezTo>
                    <a:pt x="311563" y="310325"/>
                    <a:pt x="313754" y="309086"/>
                    <a:pt x="315182" y="308515"/>
                  </a:cubicBezTo>
                  <a:cubicBezTo>
                    <a:pt x="318897" y="307181"/>
                    <a:pt x="322612" y="307848"/>
                    <a:pt x="326422" y="308324"/>
                  </a:cubicBezTo>
                  <a:cubicBezTo>
                    <a:pt x="324612" y="291465"/>
                    <a:pt x="327565" y="271939"/>
                    <a:pt x="326708" y="256889"/>
                  </a:cubicBezTo>
                  <a:cubicBezTo>
                    <a:pt x="296513" y="245650"/>
                    <a:pt x="230410" y="214217"/>
                    <a:pt x="235458" y="175069"/>
                  </a:cubicBezTo>
                  <a:cubicBezTo>
                    <a:pt x="234791" y="176784"/>
                    <a:pt x="233553" y="177546"/>
                    <a:pt x="231648" y="177355"/>
                  </a:cubicBezTo>
                  <a:cubicBezTo>
                    <a:pt x="230029" y="173450"/>
                    <a:pt x="230314" y="168878"/>
                    <a:pt x="229934" y="164687"/>
                  </a:cubicBezTo>
                  <a:cubicBezTo>
                    <a:pt x="142589" y="168497"/>
                    <a:pt x="148685" y="88773"/>
                    <a:pt x="128016" y="30194"/>
                  </a:cubicBezTo>
                  <a:cubicBezTo>
                    <a:pt x="123920" y="18574"/>
                    <a:pt x="118110" y="8953"/>
                    <a:pt x="111728" y="0"/>
                  </a:cubicBezTo>
                  <a:cubicBezTo>
                    <a:pt x="105442" y="2476"/>
                    <a:pt x="99251" y="5239"/>
                    <a:pt x="93345" y="8858"/>
                  </a:cubicBezTo>
                  <a:cubicBezTo>
                    <a:pt x="73628" y="21241"/>
                    <a:pt x="67628" y="40005"/>
                    <a:pt x="51911" y="54578"/>
                  </a:cubicBezTo>
                  <a:cubicBezTo>
                    <a:pt x="36290" y="69056"/>
                    <a:pt x="16002" y="79534"/>
                    <a:pt x="27527" y="103632"/>
                  </a:cubicBezTo>
                  <a:cubicBezTo>
                    <a:pt x="31718" y="112395"/>
                    <a:pt x="40481" y="114395"/>
                    <a:pt x="36671" y="124301"/>
                  </a:cubicBezTo>
                  <a:cubicBezTo>
                    <a:pt x="32766" y="134398"/>
                    <a:pt x="11621" y="136493"/>
                    <a:pt x="6191" y="148590"/>
                  </a:cubicBezTo>
                  <a:cubicBezTo>
                    <a:pt x="-2762" y="168402"/>
                    <a:pt x="15716" y="190119"/>
                    <a:pt x="0" y="209836"/>
                  </a:cubicBezTo>
                  <a:cubicBezTo>
                    <a:pt x="15812" y="210217"/>
                    <a:pt x="46672" y="221932"/>
                    <a:pt x="59912" y="211360"/>
                  </a:cubicBezTo>
                  <a:cubicBezTo>
                    <a:pt x="68199" y="204788"/>
                    <a:pt x="64484" y="188881"/>
                    <a:pt x="72485" y="183261"/>
                  </a:cubicBezTo>
                  <a:cubicBezTo>
                    <a:pt x="82963" y="176022"/>
                    <a:pt x="92488" y="189833"/>
                    <a:pt x="99822" y="196120"/>
                  </a:cubicBezTo>
                  <a:cubicBezTo>
                    <a:pt x="106299" y="190119"/>
                    <a:pt x="116777" y="189167"/>
                    <a:pt x="122968" y="196025"/>
                  </a:cubicBezTo>
                  <a:cubicBezTo>
                    <a:pt x="140875" y="184975"/>
                    <a:pt x="156686" y="202406"/>
                    <a:pt x="170783" y="206978"/>
                  </a:cubicBezTo>
                  <a:cubicBezTo>
                    <a:pt x="187071" y="212312"/>
                    <a:pt x="212312" y="207264"/>
                    <a:pt x="227362" y="217742"/>
                  </a:cubicBezTo>
                  <a:cubicBezTo>
                    <a:pt x="238887" y="225742"/>
                    <a:pt x="235839" y="242125"/>
                    <a:pt x="242983" y="252698"/>
                  </a:cubicBezTo>
                  <a:cubicBezTo>
                    <a:pt x="249269" y="261938"/>
                    <a:pt x="252889" y="258604"/>
                    <a:pt x="266129" y="262128"/>
                  </a:cubicBezTo>
                  <a:cubicBezTo>
                    <a:pt x="278702" y="265747"/>
                    <a:pt x="281559" y="270986"/>
                    <a:pt x="289084" y="28060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632E73A-F02D-C757-36C8-325A1FF54521}"/>
                </a:ext>
              </a:extLst>
            </p:cNvPr>
            <p:cNvSpPr/>
            <p:nvPr/>
          </p:nvSpPr>
          <p:spPr>
            <a:xfrm>
              <a:off x="8821440" y="1936690"/>
              <a:ext cx="1207541" cy="973753"/>
            </a:xfrm>
            <a:custGeom>
              <a:avLst/>
              <a:gdLst>
                <a:gd name="connsiteX0" fmla="*/ 746223 w 857856"/>
                <a:gd name="connsiteY0" fmla="*/ 407926 h 691770"/>
                <a:gd name="connsiteX1" fmla="*/ 752415 w 857856"/>
                <a:gd name="connsiteY1" fmla="*/ 346680 h 691770"/>
                <a:gd name="connsiteX2" fmla="*/ 782894 w 857856"/>
                <a:gd name="connsiteY2" fmla="*/ 322391 h 691770"/>
                <a:gd name="connsiteX3" fmla="*/ 773750 w 857856"/>
                <a:gd name="connsiteY3" fmla="*/ 301722 h 691770"/>
                <a:gd name="connsiteX4" fmla="*/ 798134 w 857856"/>
                <a:gd name="connsiteY4" fmla="*/ 252668 h 691770"/>
                <a:gd name="connsiteX5" fmla="*/ 839568 w 857856"/>
                <a:gd name="connsiteY5" fmla="*/ 206948 h 691770"/>
                <a:gd name="connsiteX6" fmla="*/ 857856 w 857856"/>
                <a:gd name="connsiteY6" fmla="*/ 198090 h 691770"/>
                <a:gd name="connsiteX7" fmla="*/ 825376 w 857856"/>
                <a:gd name="connsiteY7" fmla="*/ 152179 h 691770"/>
                <a:gd name="connsiteX8" fmla="*/ 802897 w 857856"/>
                <a:gd name="connsiteY8" fmla="*/ 57501 h 691770"/>
                <a:gd name="connsiteX9" fmla="*/ 763940 w 857856"/>
                <a:gd name="connsiteY9" fmla="*/ 3113 h 691770"/>
                <a:gd name="connsiteX10" fmla="*/ 743080 w 857856"/>
                <a:gd name="connsiteY10" fmla="*/ 4923 h 691770"/>
                <a:gd name="connsiteX11" fmla="*/ 689931 w 857856"/>
                <a:gd name="connsiteY11" fmla="*/ 22258 h 691770"/>
                <a:gd name="connsiteX12" fmla="*/ 664594 w 857856"/>
                <a:gd name="connsiteY12" fmla="*/ 14448 h 691770"/>
                <a:gd name="connsiteX13" fmla="*/ 633924 w 857856"/>
                <a:gd name="connsiteY13" fmla="*/ 12924 h 691770"/>
                <a:gd name="connsiteX14" fmla="*/ 577250 w 857856"/>
                <a:gd name="connsiteY14" fmla="*/ 3685 h 691770"/>
                <a:gd name="connsiteX15" fmla="*/ 514956 w 857856"/>
                <a:gd name="connsiteY15" fmla="*/ 12447 h 691770"/>
                <a:gd name="connsiteX16" fmla="*/ 483333 w 857856"/>
                <a:gd name="connsiteY16" fmla="*/ 23497 h 691770"/>
                <a:gd name="connsiteX17" fmla="*/ 452472 w 857856"/>
                <a:gd name="connsiteY17" fmla="*/ 18639 h 691770"/>
                <a:gd name="connsiteX18" fmla="*/ 424659 w 857856"/>
                <a:gd name="connsiteY18" fmla="*/ 18829 h 691770"/>
                <a:gd name="connsiteX19" fmla="*/ 403133 w 857856"/>
                <a:gd name="connsiteY19" fmla="*/ 10066 h 691770"/>
                <a:gd name="connsiteX20" fmla="*/ 361127 w 857856"/>
                <a:gd name="connsiteY20" fmla="*/ 17686 h 691770"/>
                <a:gd name="connsiteX21" fmla="*/ 317027 w 857856"/>
                <a:gd name="connsiteY21" fmla="*/ 7114 h 691770"/>
                <a:gd name="connsiteX22" fmla="*/ 278546 w 857856"/>
                <a:gd name="connsiteY22" fmla="*/ 18448 h 691770"/>
                <a:gd name="connsiteX23" fmla="*/ 250733 w 857856"/>
                <a:gd name="connsiteY23" fmla="*/ 5399 h 691770"/>
                <a:gd name="connsiteX24" fmla="*/ 187963 w 857856"/>
                <a:gd name="connsiteY24" fmla="*/ 2541 h 691770"/>
                <a:gd name="connsiteX25" fmla="*/ 171961 w 857856"/>
                <a:gd name="connsiteY25" fmla="*/ 5208 h 691770"/>
                <a:gd name="connsiteX26" fmla="*/ 169580 w 857856"/>
                <a:gd name="connsiteY26" fmla="*/ 26735 h 691770"/>
                <a:gd name="connsiteX27" fmla="*/ 165008 w 857856"/>
                <a:gd name="connsiteY27" fmla="*/ 67121 h 691770"/>
                <a:gd name="connsiteX28" fmla="*/ 158245 w 857856"/>
                <a:gd name="connsiteY28" fmla="*/ 97887 h 691770"/>
                <a:gd name="connsiteX29" fmla="*/ 156911 w 857856"/>
                <a:gd name="connsiteY29" fmla="*/ 122176 h 691770"/>
                <a:gd name="connsiteX30" fmla="*/ 110334 w 857856"/>
                <a:gd name="connsiteY30" fmla="*/ 134653 h 691770"/>
                <a:gd name="connsiteX31" fmla="*/ 109286 w 857856"/>
                <a:gd name="connsiteY31" fmla="*/ 153608 h 691770"/>
                <a:gd name="connsiteX32" fmla="*/ 101381 w 857856"/>
                <a:gd name="connsiteY32" fmla="*/ 166467 h 691770"/>
                <a:gd name="connsiteX33" fmla="*/ 112334 w 857856"/>
                <a:gd name="connsiteY33" fmla="*/ 229999 h 691770"/>
                <a:gd name="connsiteX34" fmla="*/ 107572 w 857856"/>
                <a:gd name="connsiteY34" fmla="*/ 251525 h 691770"/>
                <a:gd name="connsiteX35" fmla="*/ 110810 w 857856"/>
                <a:gd name="connsiteY35" fmla="*/ 294483 h 691770"/>
                <a:gd name="connsiteX36" fmla="*/ 101095 w 857856"/>
                <a:gd name="connsiteY36" fmla="*/ 329535 h 691770"/>
                <a:gd name="connsiteX37" fmla="*/ 78806 w 857856"/>
                <a:gd name="connsiteY37" fmla="*/ 340108 h 691770"/>
                <a:gd name="connsiteX38" fmla="*/ 36896 w 857856"/>
                <a:gd name="connsiteY38" fmla="*/ 375255 h 691770"/>
                <a:gd name="connsiteX39" fmla="*/ 19942 w 857856"/>
                <a:gd name="connsiteY39" fmla="*/ 412498 h 691770"/>
                <a:gd name="connsiteX40" fmla="*/ 16513 w 857856"/>
                <a:gd name="connsiteY40" fmla="*/ 435929 h 691770"/>
                <a:gd name="connsiteX41" fmla="*/ 10703 w 857856"/>
                <a:gd name="connsiteY41" fmla="*/ 457932 h 691770"/>
                <a:gd name="connsiteX42" fmla="*/ 1559 w 857856"/>
                <a:gd name="connsiteY42" fmla="*/ 480696 h 691770"/>
                <a:gd name="connsiteX43" fmla="*/ 16894 w 857856"/>
                <a:gd name="connsiteY43" fmla="*/ 496127 h 691770"/>
                <a:gd name="connsiteX44" fmla="*/ 30800 w 857856"/>
                <a:gd name="connsiteY44" fmla="*/ 513082 h 691770"/>
                <a:gd name="connsiteX45" fmla="*/ 41564 w 857856"/>
                <a:gd name="connsiteY45" fmla="*/ 563850 h 691770"/>
                <a:gd name="connsiteX46" fmla="*/ 70710 w 857856"/>
                <a:gd name="connsiteY46" fmla="*/ 606808 h 691770"/>
                <a:gd name="connsiteX47" fmla="*/ 84902 w 857856"/>
                <a:gd name="connsiteY47" fmla="*/ 669863 h 691770"/>
                <a:gd name="connsiteX48" fmla="*/ 99952 w 857856"/>
                <a:gd name="connsiteY48" fmla="*/ 683293 h 691770"/>
                <a:gd name="connsiteX49" fmla="*/ 112334 w 857856"/>
                <a:gd name="connsiteY49" fmla="*/ 682722 h 691770"/>
                <a:gd name="connsiteX50" fmla="*/ 126431 w 857856"/>
                <a:gd name="connsiteY50" fmla="*/ 691771 h 691770"/>
                <a:gd name="connsiteX51" fmla="*/ 129575 w 857856"/>
                <a:gd name="connsiteY51" fmla="*/ 680817 h 691770"/>
                <a:gd name="connsiteX52" fmla="*/ 152340 w 857856"/>
                <a:gd name="connsiteY52" fmla="*/ 675769 h 691770"/>
                <a:gd name="connsiteX53" fmla="*/ 161674 w 857856"/>
                <a:gd name="connsiteY53" fmla="*/ 640812 h 691770"/>
                <a:gd name="connsiteX54" fmla="*/ 175199 w 857856"/>
                <a:gd name="connsiteY54" fmla="*/ 617475 h 691770"/>
                <a:gd name="connsiteX55" fmla="*/ 195107 w 857856"/>
                <a:gd name="connsiteY55" fmla="*/ 611284 h 691770"/>
                <a:gd name="connsiteX56" fmla="*/ 225873 w 857856"/>
                <a:gd name="connsiteY56" fmla="*/ 632620 h 691770"/>
                <a:gd name="connsiteX57" fmla="*/ 241779 w 857856"/>
                <a:gd name="connsiteY57" fmla="*/ 642241 h 691770"/>
                <a:gd name="connsiteX58" fmla="*/ 255590 w 857856"/>
                <a:gd name="connsiteY58" fmla="*/ 648717 h 691770"/>
                <a:gd name="connsiteX59" fmla="*/ 287785 w 857856"/>
                <a:gd name="connsiteY59" fmla="*/ 661005 h 691770"/>
                <a:gd name="connsiteX60" fmla="*/ 308073 w 857856"/>
                <a:gd name="connsiteY60" fmla="*/ 646432 h 691770"/>
                <a:gd name="connsiteX61" fmla="*/ 316741 w 857856"/>
                <a:gd name="connsiteY61" fmla="*/ 652813 h 691770"/>
                <a:gd name="connsiteX62" fmla="*/ 350555 w 857856"/>
                <a:gd name="connsiteY62" fmla="*/ 655766 h 691770"/>
                <a:gd name="connsiteX63" fmla="*/ 364271 w 857856"/>
                <a:gd name="connsiteY63" fmla="*/ 644431 h 691770"/>
                <a:gd name="connsiteX64" fmla="*/ 382749 w 857856"/>
                <a:gd name="connsiteY64" fmla="*/ 640907 h 691770"/>
                <a:gd name="connsiteX65" fmla="*/ 399037 w 857856"/>
                <a:gd name="connsiteY65" fmla="*/ 636049 h 691770"/>
                <a:gd name="connsiteX66" fmla="*/ 423040 w 857856"/>
                <a:gd name="connsiteY66" fmla="*/ 626810 h 691770"/>
                <a:gd name="connsiteX67" fmla="*/ 469808 w 857856"/>
                <a:gd name="connsiteY67" fmla="*/ 637478 h 691770"/>
                <a:gd name="connsiteX68" fmla="*/ 500573 w 857856"/>
                <a:gd name="connsiteY68" fmla="*/ 605093 h 691770"/>
                <a:gd name="connsiteX69" fmla="*/ 529244 w 857856"/>
                <a:gd name="connsiteY69" fmla="*/ 588138 h 691770"/>
                <a:gd name="connsiteX70" fmla="*/ 535340 w 857856"/>
                <a:gd name="connsiteY70" fmla="*/ 542990 h 691770"/>
                <a:gd name="connsiteX71" fmla="*/ 564486 w 857856"/>
                <a:gd name="connsiteY71" fmla="*/ 513272 h 691770"/>
                <a:gd name="connsiteX72" fmla="*/ 588013 w 857856"/>
                <a:gd name="connsiteY72" fmla="*/ 514415 h 691770"/>
                <a:gd name="connsiteX73" fmla="*/ 583250 w 857856"/>
                <a:gd name="connsiteY73" fmla="*/ 543942 h 691770"/>
                <a:gd name="connsiteX74" fmla="*/ 593728 w 857856"/>
                <a:gd name="connsiteY74" fmla="*/ 593377 h 691770"/>
                <a:gd name="connsiteX75" fmla="*/ 612492 w 857856"/>
                <a:gd name="connsiteY75" fmla="*/ 619095 h 691770"/>
                <a:gd name="connsiteX76" fmla="*/ 625065 w 857856"/>
                <a:gd name="connsiteY76" fmla="*/ 637288 h 691770"/>
                <a:gd name="connsiteX77" fmla="*/ 652402 w 857856"/>
                <a:gd name="connsiteY77" fmla="*/ 593187 h 691770"/>
                <a:gd name="connsiteX78" fmla="*/ 660117 w 857856"/>
                <a:gd name="connsiteY78" fmla="*/ 586710 h 691770"/>
                <a:gd name="connsiteX79" fmla="*/ 660308 w 857856"/>
                <a:gd name="connsiteY79" fmla="*/ 579375 h 691770"/>
                <a:gd name="connsiteX80" fmla="*/ 668023 w 857856"/>
                <a:gd name="connsiteY80" fmla="*/ 555468 h 691770"/>
                <a:gd name="connsiteX81" fmla="*/ 698217 w 857856"/>
                <a:gd name="connsiteY81" fmla="*/ 510129 h 691770"/>
                <a:gd name="connsiteX82" fmla="*/ 702027 w 857856"/>
                <a:gd name="connsiteY82" fmla="*/ 479363 h 691770"/>
                <a:gd name="connsiteX83" fmla="*/ 733936 w 857856"/>
                <a:gd name="connsiteY83" fmla="*/ 451455 h 691770"/>
                <a:gd name="connsiteX84" fmla="*/ 750891 w 857856"/>
                <a:gd name="connsiteY84" fmla="*/ 420499 h 691770"/>
                <a:gd name="connsiteX85" fmla="*/ 760606 w 857856"/>
                <a:gd name="connsiteY85" fmla="*/ 409926 h 691770"/>
                <a:gd name="connsiteX86" fmla="*/ 746223 w 857856"/>
                <a:gd name="connsiteY86" fmla="*/ 407926 h 69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57856" h="691770">
                  <a:moveTo>
                    <a:pt x="746223" y="407926"/>
                  </a:moveTo>
                  <a:cubicBezTo>
                    <a:pt x="762035" y="388114"/>
                    <a:pt x="743461" y="366492"/>
                    <a:pt x="752415" y="346680"/>
                  </a:cubicBezTo>
                  <a:cubicBezTo>
                    <a:pt x="757844" y="334583"/>
                    <a:pt x="778989" y="332487"/>
                    <a:pt x="782894" y="322391"/>
                  </a:cubicBezTo>
                  <a:cubicBezTo>
                    <a:pt x="786704" y="312485"/>
                    <a:pt x="777941" y="310485"/>
                    <a:pt x="773750" y="301722"/>
                  </a:cubicBezTo>
                  <a:cubicBezTo>
                    <a:pt x="762225" y="277624"/>
                    <a:pt x="782514" y="267146"/>
                    <a:pt x="798134" y="252668"/>
                  </a:cubicBezTo>
                  <a:cubicBezTo>
                    <a:pt x="813851" y="238095"/>
                    <a:pt x="819851" y="219331"/>
                    <a:pt x="839568" y="206948"/>
                  </a:cubicBezTo>
                  <a:cubicBezTo>
                    <a:pt x="845378" y="203329"/>
                    <a:pt x="851570" y="200566"/>
                    <a:pt x="857856" y="198090"/>
                  </a:cubicBezTo>
                  <a:cubicBezTo>
                    <a:pt x="847093" y="183040"/>
                    <a:pt x="834710" y="169801"/>
                    <a:pt x="825376" y="152179"/>
                  </a:cubicBezTo>
                  <a:cubicBezTo>
                    <a:pt x="809565" y="122366"/>
                    <a:pt x="815470" y="87695"/>
                    <a:pt x="802897" y="57501"/>
                  </a:cubicBezTo>
                  <a:cubicBezTo>
                    <a:pt x="794610" y="37498"/>
                    <a:pt x="779370" y="20163"/>
                    <a:pt x="763940" y="3113"/>
                  </a:cubicBezTo>
                  <a:cubicBezTo>
                    <a:pt x="756510" y="3780"/>
                    <a:pt x="749176" y="4161"/>
                    <a:pt x="743080" y="4923"/>
                  </a:cubicBezTo>
                  <a:cubicBezTo>
                    <a:pt x="723649" y="7399"/>
                    <a:pt x="709552" y="23116"/>
                    <a:pt x="689931" y="22258"/>
                  </a:cubicBezTo>
                  <a:cubicBezTo>
                    <a:pt x="680310" y="21782"/>
                    <a:pt x="673357" y="16162"/>
                    <a:pt x="664594" y="14448"/>
                  </a:cubicBezTo>
                  <a:cubicBezTo>
                    <a:pt x="655641" y="12638"/>
                    <a:pt x="642877" y="13400"/>
                    <a:pt x="633924" y="12924"/>
                  </a:cubicBezTo>
                  <a:cubicBezTo>
                    <a:pt x="615445" y="12066"/>
                    <a:pt x="592966" y="17686"/>
                    <a:pt x="577250" y="3685"/>
                  </a:cubicBezTo>
                  <a:cubicBezTo>
                    <a:pt x="563915" y="25116"/>
                    <a:pt x="534959" y="15972"/>
                    <a:pt x="514956" y="12447"/>
                  </a:cubicBezTo>
                  <a:cubicBezTo>
                    <a:pt x="491620" y="8352"/>
                    <a:pt x="500002" y="15686"/>
                    <a:pt x="483333" y="23497"/>
                  </a:cubicBezTo>
                  <a:cubicBezTo>
                    <a:pt x="475332" y="27211"/>
                    <a:pt x="460378" y="20068"/>
                    <a:pt x="452472" y="18639"/>
                  </a:cubicBezTo>
                  <a:cubicBezTo>
                    <a:pt x="441899" y="16639"/>
                    <a:pt x="434470" y="19115"/>
                    <a:pt x="424659" y="18829"/>
                  </a:cubicBezTo>
                  <a:cubicBezTo>
                    <a:pt x="415991" y="18543"/>
                    <a:pt x="410276" y="11209"/>
                    <a:pt x="403133" y="10066"/>
                  </a:cubicBezTo>
                  <a:cubicBezTo>
                    <a:pt x="391703" y="8066"/>
                    <a:pt x="373891" y="17782"/>
                    <a:pt x="361127" y="17686"/>
                  </a:cubicBezTo>
                  <a:cubicBezTo>
                    <a:pt x="345030" y="17591"/>
                    <a:pt x="331790" y="8257"/>
                    <a:pt x="317027" y="7114"/>
                  </a:cubicBezTo>
                  <a:cubicBezTo>
                    <a:pt x="299786" y="5780"/>
                    <a:pt x="295881" y="22068"/>
                    <a:pt x="278546" y="18448"/>
                  </a:cubicBezTo>
                  <a:cubicBezTo>
                    <a:pt x="269307" y="16543"/>
                    <a:pt x="260162" y="7876"/>
                    <a:pt x="250733" y="5399"/>
                  </a:cubicBezTo>
                  <a:cubicBezTo>
                    <a:pt x="230921" y="256"/>
                    <a:pt x="208347" y="3970"/>
                    <a:pt x="187963" y="2541"/>
                  </a:cubicBezTo>
                  <a:cubicBezTo>
                    <a:pt x="176723" y="1780"/>
                    <a:pt x="178819" y="-4126"/>
                    <a:pt x="171961" y="5208"/>
                  </a:cubicBezTo>
                  <a:cubicBezTo>
                    <a:pt x="167579" y="11114"/>
                    <a:pt x="169580" y="20068"/>
                    <a:pt x="169580" y="26735"/>
                  </a:cubicBezTo>
                  <a:cubicBezTo>
                    <a:pt x="169675" y="40356"/>
                    <a:pt x="168627" y="53214"/>
                    <a:pt x="165008" y="67121"/>
                  </a:cubicBezTo>
                  <a:cubicBezTo>
                    <a:pt x="162055" y="78551"/>
                    <a:pt x="155864" y="86647"/>
                    <a:pt x="158245" y="97887"/>
                  </a:cubicBezTo>
                  <a:cubicBezTo>
                    <a:pt x="160436" y="108174"/>
                    <a:pt x="174533" y="116651"/>
                    <a:pt x="156911" y="122176"/>
                  </a:cubicBezTo>
                  <a:cubicBezTo>
                    <a:pt x="136814" y="128462"/>
                    <a:pt x="116144" y="103983"/>
                    <a:pt x="110334" y="134653"/>
                  </a:cubicBezTo>
                  <a:cubicBezTo>
                    <a:pt x="109096" y="141130"/>
                    <a:pt x="111953" y="146274"/>
                    <a:pt x="109286" y="153608"/>
                  </a:cubicBezTo>
                  <a:cubicBezTo>
                    <a:pt x="107477" y="158656"/>
                    <a:pt x="102714" y="161895"/>
                    <a:pt x="101381" y="166467"/>
                  </a:cubicBezTo>
                  <a:cubicBezTo>
                    <a:pt x="95951" y="186374"/>
                    <a:pt x="109763" y="210758"/>
                    <a:pt x="112334" y="229999"/>
                  </a:cubicBezTo>
                  <a:cubicBezTo>
                    <a:pt x="114049" y="242953"/>
                    <a:pt x="110334" y="240190"/>
                    <a:pt x="107572" y="251525"/>
                  </a:cubicBezTo>
                  <a:cubicBezTo>
                    <a:pt x="104238" y="265146"/>
                    <a:pt x="110906" y="280767"/>
                    <a:pt x="110810" y="294483"/>
                  </a:cubicBezTo>
                  <a:cubicBezTo>
                    <a:pt x="110810" y="305246"/>
                    <a:pt x="110239" y="322867"/>
                    <a:pt x="101095" y="329535"/>
                  </a:cubicBezTo>
                  <a:cubicBezTo>
                    <a:pt x="93951" y="334774"/>
                    <a:pt x="83759" y="329535"/>
                    <a:pt x="78806" y="340108"/>
                  </a:cubicBezTo>
                  <a:cubicBezTo>
                    <a:pt x="56232" y="333821"/>
                    <a:pt x="43659" y="357824"/>
                    <a:pt x="36896" y="375255"/>
                  </a:cubicBezTo>
                  <a:cubicBezTo>
                    <a:pt x="31753" y="388304"/>
                    <a:pt x="26800" y="400210"/>
                    <a:pt x="19942" y="412498"/>
                  </a:cubicBezTo>
                  <a:cubicBezTo>
                    <a:pt x="12227" y="426214"/>
                    <a:pt x="15275" y="423832"/>
                    <a:pt x="16513" y="435929"/>
                  </a:cubicBezTo>
                  <a:cubicBezTo>
                    <a:pt x="17942" y="450026"/>
                    <a:pt x="18799" y="447740"/>
                    <a:pt x="10703" y="457932"/>
                  </a:cubicBezTo>
                  <a:cubicBezTo>
                    <a:pt x="2035" y="468695"/>
                    <a:pt x="-2632" y="466790"/>
                    <a:pt x="1559" y="480696"/>
                  </a:cubicBezTo>
                  <a:cubicBezTo>
                    <a:pt x="4511" y="490603"/>
                    <a:pt x="8798" y="491079"/>
                    <a:pt x="16894" y="496127"/>
                  </a:cubicBezTo>
                  <a:cubicBezTo>
                    <a:pt x="28133" y="503080"/>
                    <a:pt x="26514" y="500985"/>
                    <a:pt x="30800" y="513082"/>
                  </a:cubicBezTo>
                  <a:cubicBezTo>
                    <a:pt x="36896" y="530417"/>
                    <a:pt x="41373" y="544228"/>
                    <a:pt x="41564" y="563850"/>
                  </a:cubicBezTo>
                  <a:cubicBezTo>
                    <a:pt x="41754" y="585662"/>
                    <a:pt x="56899" y="591377"/>
                    <a:pt x="70710" y="606808"/>
                  </a:cubicBezTo>
                  <a:cubicBezTo>
                    <a:pt x="88903" y="627382"/>
                    <a:pt x="78521" y="644241"/>
                    <a:pt x="84902" y="669863"/>
                  </a:cubicBezTo>
                  <a:cubicBezTo>
                    <a:pt x="88331" y="683674"/>
                    <a:pt x="91570" y="681484"/>
                    <a:pt x="99952" y="683293"/>
                  </a:cubicBezTo>
                  <a:cubicBezTo>
                    <a:pt x="103000" y="683960"/>
                    <a:pt x="108429" y="681960"/>
                    <a:pt x="112334" y="682722"/>
                  </a:cubicBezTo>
                  <a:cubicBezTo>
                    <a:pt x="116716" y="683674"/>
                    <a:pt x="121574" y="690056"/>
                    <a:pt x="126431" y="691771"/>
                  </a:cubicBezTo>
                  <a:cubicBezTo>
                    <a:pt x="126622" y="688913"/>
                    <a:pt x="129860" y="684532"/>
                    <a:pt x="129575" y="680817"/>
                  </a:cubicBezTo>
                  <a:cubicBezTo>
                    <a:pt x="136909" y="678245"/>
                    <a:pt x="144815" y="677388"/>
                    <a:pt x="152340" y="675769"/>
                  </a:cubicBezTo>
                  <a:cubicBezTo>
                    <a:pt x="151292" y="661291"/>
                    <a:pt x="157673" y="653004"/>
                    <a:pt x="161674" y="640812"/>
                  </a:cubicBezTo>
                  <a:cubicBezTo>
                    <a:pt x="165770" y="628239"/>
                    <a:pt x="158054" y="624524"/>
                    <a:pt x="175199" y="617475"/>
                  </a:cubicBezTo>
                  <a:cubicBezTo>
                    <a:pt x="178914" y="615952"/>
                    <a:pt x="191773" y="611761"/>
                    <a:pt x="195107" y="611284"/>
                  </a:cubicBezTo>
                  <a:cubicBezTo>
                    <a:pt x="216348" y="608141"/>
                    <a:pt x="215966" y="617666"/>
                    <a:pt x="225873" y="632620"/>
                  </a:cubicBezTo>
                  <a:cubicBezTo>
                    <a:pt x="233207" y="643765"/>
                    <a:pt x="231016" y="638145"/>
                    <a:pt x="241779" y="642241"/>
                  </a:cubicBezTo>
                  <a:cubicBezTo>
                    <a:pt x="247018" y="644241"/>
                    <a:pt x="251685" y="637573"/>
                    <a:pt x="255590" y="648717"/>
                  </a:cubicBezTo>
                  <a:cubicBezTo>
                    <a:pt x="266735" y="631668"/>
                    <a:pt x="278355" y="661005"/>
                    <a:pt x="287785" y="661005"/>
                  </a:cubicBezTo>
                  <a:cubicBezTo>
                    <a:pt x="296834" y="661005"/>
                    <a:pt x="300263" y="647860"/>
                    <a:pt x="308073" y="646432"/>
                  </a:cubicBezTo>
                  <a:cubicBezTo>
                    <a:pt x="311598" y="645765"/>
                    <a:pt x="313693" y="652813"/>
                    <a:pt x="316741" y="652813"/>
                  </a:cubicBezTo>
                  <a:cubicBezTo>
                    <a:pt x="325314" y="652909"/>
                    <a:pt x="343697" y="657385"/>
                    <a:pt x="350555" y="655766"/>
                  </a:cubicBezTo>
                  <a:cubicBezTo>
                    <a:pt x="356079" y="654528"/>
                    <a:pt x="359508" y="646908"/>
                    <a:pt x="364271" y="644431"/>
                  </a:cubicBezTo>
                  <a:cubicBezTo>
                    <a:pt x="373796" y="639383"/>
                    <a:pt x="373415" y="642050"/>
                    <a:pt x="382749" y="640907"/>
                  </a:cubicBezTo>
                  <a:cubicBezTo>
                    <a:pt x="391893" y="639764"/>
                    <a:pt x="390560" y="643193"/>
                    <a:pt x="399037" y="636049"/>
                  </a:cubicBezTo>
                  <a:cubicBezTo>
                    <a:pt x="411515" y="625381"/>
                    <a:pt x="407133" y="623857"/>
                    <a:pt x="423040" y="626810"/>
                  </a:cubicBezTo>
                  <a:cubicBezTo>
                    <a:pt x="444948" y="630811"/>
                    <a:pt x="450662" y="654909"/>
                    <a:pt x="469808" y="637478"/>
                  </a:cubicBezTo>
                  <a:cubicBezTo>
                    <a:pt x="480857" y="627477"/>
                    <a:pt x="486381" y="611284"/>
                    <a:pt x="500573" y="605093"/>
                  </a:cubicBezTo>
                  <a:cubicBezTo>
                    <a:pt x="515909" y="598330"/>
                    <a:pt x="517623" y="601950"/>
                    <a:pt x="529244" y="588138"/>
                  </a:cubicBezTo>
                  <a:cubicBezTo>
                    <a:pt x="542293" y="572708"/>
                    <a:pt x="542293" y="562516"/>
                    <a:pt x="535340" y="542990"/>
                  </a:cubicBezTo>
                  <a:cubicBezTo>
                    <a:pt x="524957" y="513844"/>
                    <a:pt x="543436" y="519844"/>
                    <a:pt x="564486" y="513272"/>
                  </a:cubicBezTo>
                  <a:cubicBezTo>
                    <a:pt x="574202" y="510224"/>
                    <a:pt x="580965" y="500794"/>
                    <a:pt x="588013" y="514415"/>
                  </a:cubicBezTo>
                  <a:cubicBezTo>
                    <a:pt x="591251" y="520606"/>
                    <a:pt x="584012" y="537370"/>
                    <a:pt x="583250" y="543942"/>
                  </a:cubicBezTo>
                  <a:cubicBezTo>
                    <a:pt x="581441" y="558992"/>
                    <a:pt x="585156" y="580709"/>
                    <a:pt x="593728" y="593377"/>
                  </a:cubicBezTo>
                  <a:cubicBezTo>
                    <a:pt x="599919" y="602426"/>
                    <a:pt x="606777" y="608427"/>
                    <a:pt x="612492" y="619095"/>
                  </a:cubicBezTo>
                  <a:cubicBezTo>
                    <a:pt x="616207" y="626143"/>
                    <a:pt x="620874" y="631763"/>
                    <a:pt x="625065" y="637288"/>
                  </a:cubicBezTo>
                  <a:cubicBezTo>
                    <a:pt x="642877" y="635954"/>
                    <a:pt x="644496" y="604998"/>
                    <a:pt x="652402" y="593187"/>
                  </a:cubicBezTo>
                  <a:cubicBezTo>
                    <a:pt x="653545" y="591377"/>
                    <a:pt x="658689" y="588520"/>
                    <a:pt x="660117" y="586710"/>
                  </a:cubicBezTo>
                  <a:cubicBezTo>
                    <a:pt x="661260" y="585281"/>
                    <a:pt x="659355" y="581281"/>
                    <a:pt x="660308" y="579375"/>
                  </a:cubicBezTo>
                  <a:cubicBezTo>
                    <a:pt x="665451" y="569374"/>
                    <a:pt x="664689" y="565945"/>
                    <a:pt x="668023" y="555468"/>
                  </a:cubicBezTo>
                  <a:cubicBezTo>
                    <a:pt x="673833" y="537275"/>
                    <a:pt x="689264" y="526131"/>
                    <a:pt x="698217" y="510129"/>
                  </a:cubicBezTo>
                  <a:cubicBezTo>
                    <a:pt x="703551" y="500508"/>
                    <a:pt x="697360" y="488507"/>
                    <a:pt x="702027" y="479363"/>
                  </a:cubicBezTo>
                  <a:cubicBezTo>
                    <a:pt x="708504" y="466790"/>
                    <a:pt x="727268" y="464885"/>
                    <a:pt x="733936" y="451455"/>
                  </a:cubicBezTo>
                  <a:cubicBezTo>
                    <a:pt x="739841" y="439644"/>
                    <a:pt x="740794" y="431643"/>
                    <a:pt x="750891" y="420499"/>
                  </a:cubicBezTo>
                  <a:cubicBezTo>
                    <a:pt x="754034" y="417070"/>
                    <a:pt x="757367" y="413545"/>
                    <a:pt x="760606" y="409926"/>
                  </a:cubicBezTo>
                  <a:cubicBezTo>
                    <a:pt x="755082" y="408878"/>
                    <a:pt x="750128" y="408021"/>
                    <a:pt x="746223" y="40792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3B74424-FA12-1B16-A295-983B1B35F045}"/>
                </a:ext>
              </a:extLst>
            </p:cNvPr>
            <p:cNvSpPr/>
            <p:nvPr/>
          </p:nvSpPr>
          <p:spPr>
            <a:xfrm>
              <a:off x="9007314" y="1243876"/>
              <a:ext cx="889199" cy="727175"/>
            </a:xfrm>
            <a:custGeom>
              <a:avLst/>
              <a:gdLst>
                <a:gd name="connsiteX0" fmla="*/ 14958 w 631701"/>
                <a:gd name="connsiteY0" fmla="*/ 168116 h 516597"/>
                <a:gd name="connsiteX1" fmla="*/ 38961 w 631701"/>
                <a:gd name="connsiteY1" fmla="*/ 187928 h 516597"/>
                <a:gd name="connsiteX2" fmla="*/ 32388 w 631701"/>
                <a:gd name="connsiteY2" fmla="*/ 211550 h 516597"/>
                <a:gd name="connsiteX3" fmla="*/ 37627 w 631701"/>
                <a:gd name="connsiteY3" fmla="*/ 228219 h 516597"/>
                <a:gd name="connsiteX4" fmla="*/ 27816 w 631701"/>
                <a:gd name="connsiteY4" fmla="*/ 262985 h 516597"/>
                <a:gd name="connsiteX5" fmla="*/ 31245 w 631701"/>
                <a:gd name="connsiteY5" fmla="*/ 303467 h 516597"/>
                <a:gd name="connsiteX6" fmla="*/ 34484 w 631701"/>
                <a:gd name="connsiteY6" fmla="*/ 320231 h 516597"/>
                <a:gd name="connsiteX7" fmla="*/ 31245 w 631701"/>
                <a:gd name="connsiteY7" fmla="*/ 343757 h 516597"/>
                <a:gd name="connsiteX8" fmla="*/ 36770 w 631701"/>
                <a:gd name="connsiteY8" fmla="*/ 355187 h 516597"/>
                <a:gd name="connsiteX9" fmla="*/ 35531 w 631701"/>
                <a:gd name="connsiteY9" fmla="*/ 367855 h 516597"/>
                <a:gd name="connsiteX10" fmla="*/ 32388 w 631701"/>
                <a:gd name="connsiteY10" fmla="*/ 385667 h 516597"/>
                <a:gd name="connsiteX11" fmla="*/ 36865 w 631701"/>
                <a:gd name="connsiteY11" fmla="*/ 400526 h 516597"/>
                <a:gd name="connsiteX12" fmla="*/ 30769 w 631701"/>
                <a:gd name="connsiteY12" fmla="*/ 429482 h 516597"/>
                <a:gd name="connsiteX13" fmla="*/ 37151 w 631701"/>
                <a:gd name="connsiteY13" fmla="*/ 439007 h 516597"/>
                <a:gd name="connsiteX14" fmla="*/ 30769 w 631701"/>
                <a:gd name="connsiteY14" fmla="*/ 452628 h 516597"/>
                <a:gd name="connsiteX15" fmla="*/ 34103 w 631701"/>
                <a:gd name="connsiteY15" fmla="*/ 458724 h 516597"/>
                <a:gd name="connsiteX16" fmla="*/ 29626 w 631701"/>
                <a:gd name="connsiteY16" fmla="*/ 469201 h 516597"/>
                <a:gd name="connsiteX17" fmla="*/ 41342 w 631701"/>
                <a:gd name="connsiteY17" fmla="*/ 490252 h 516597"/>
                <a:gd name="connsiteX18" fmla="*/ 43437 w 631701"/>
                <a:gd name="connsiteY18" fmla="*/ 492824 h 516597"/>
                <a:gd name="connsiteX19" fmla="*/ 55725 w 631701"/>
                <a:gd name="connsiteY19" fmla="*/ 494538 h 516597"/>
                <a:gd name="connsiteX20" fmla="*/ 118494 w 631701"/>
                <a:gd name="connsiteY20" fmla="*/ 497395 h 516597"/>
                <a:gd name="connsiteX21" fmla="*/ 146307 w 631701"/>
                <a:gd name="connsiteY21" fmla="*/ 510445 h 516597"/>
                <a:gd name="connsiteX22" fmla="*/ 184788 w 631701"/>
                <a:gd name="connsiteY22" fmla="*/ 499110 h 516597"/>
                <a:gd name="connsiteX23" fmla="*/ 228889 w 631701"/>
                <a:gd name="connsiteY23" fmla="*/ 509683 h 516597"/>
                <a:gd name="connsiteX24" fmla="*/ 270894 w 631701"/>
                <a:gd name="connsiteY24" fmla="*/ 502063 h 516597"/>
                <a:gd name="connsiteX25" fmla="*/ 292421 w 631701"/>
                <a:gd name="connsiteY25" fmla="*/ 510826 h 516597"/>
                <a:gd name="connsiteX26" fmla="*/ 320234 w 631701"/>
                <a:gd name="connsiteY26" fmla="*/ 510635 h 516597"/>
                <a:gd name="connsiteX27" fmla="*/ 351095 w 631701"/>
                <a:gd name="connsiteY27" fmla="*/ 515493 h 516597"/>
                <a:gd name="connsiteX28" fmla="*/ 382718 w 631701"/>
                <a:gd name="connsiteY28" fmla="*/ 504444 h 516597"/>
                <a:gd name="connsiteX29" fmla="*/ 445011 w 631701"/>
                <a:gd name="connsiteY29" fmla="*/ 495681 h 516597"/>
                <a:gd name="connsiteX30" fmla="*/ 501685 w 631701"/>
                <a:gd name="connsiteY30" fmla="*/ 504920 h 516597"/>
                <a:gd name="connsiteX31" fmla="*/ 532356 w 631701"/>
                <a:gd name="connsiteY31" fmla="*/ 506444 h 516597"/>
                <a:gd name="connsiteX32" fmla="*/ 557692 w 631701"/>
                <a:gd name="connsiteY32" fmla="*/ 514255 h 516597"/>
                <a:gd name="connsiteX33" fmla="*/ 610842 w 631701"/>
                <a:gd name="connsiteY33" fmla="*/ 496919 h 516597"/>
                <a:gd name="connsiteX34" fmla="*/ 631702 w 631701"/>
                <a:gd name="connsiteY34" fmla="*/ 495109 h 516597"/>
                <a:gd name="connsiteX35" fmla="*/ 596649 w 631701"/>
                <a:gd name="connsiteY35" fmla="*/ 452723 h 516597"/>
                <a:gd name="connsiteX36" fmla="*/ 563407 w 631701"/>
                <a:gd name="connsiteY36" fmla="*/ 378524 h 516597"/>
                <a:gd name="connsiteX37" fmla="*/ 513306 w 631701"/>
                <a:gd name="connsiteY37" fmla="*/ 327851 h 516597"/>
                <a:gd name="connsiteX38" fmla="*/ 480063 w 631701"/>
                <a:gd name="connsiteY38" fmla="*/ 250317 h 516597"/>
                <a:gd name="connsiteX39" fmla="*/ 444154 w 631701"/>
                <a:gd name="connsiteY39" fmla="*/ 167259 h 516597"/>
                <a:gd name="connsiteX40" fmla="*/ 401292 w 631701"/>
                <a:gd name="connsiteY40" fmla="*/ 97250 h 516597"/>
                <a:gd name="connsiteX41" fmla="*/ 512068 w 631701"/>
                <a:gd name="connsiteY41" fmla="*/ 180880 h 516597"/>
                <a:gd name="connsiteX42" fmla="*/ 525974 w 631701"/>
                <a:gd name="connsiteY42" fmla="*/ 115729 h 516597"/>
                <a:gd name="connsiteX43" fmla="*/ 512448 w 631701"/>
                <a:gd name="connsiteY43" fmla="*/ 52007 h 516597"/>
                <a:gd name="connsiteX44" fmla="*/ 460632 w 631701"/>
                <a:gd name="connsiteY44" fmla="*/ 38100 h 516597"/>
                <a:gd name="connsiteX45" fmla="*/ 361287 w 631701"/>
                <a:gd name="connsiteY45" fmla="*/ 18764 h 516597"/>
                <a:gd name="connsiteX46" fmla="*/ 262893 w 631701"/>
                <a:gd name="connsiteY46" fmla="*/ 28004 h 516597"/>
                <a:gd name="connsiteX47" fmla="*/ 198600 w 631701"/>
                <a:gd name="connsiteY47" fmla="*/ 41148 h 516597"/>
                <a:gd name="connsiteX48" fmla="*/ 60392 w 631701"/>
                <a:gd name="connsiteY48" fmla="*/ 0 h 516597"/>
                <a:gd name="connsiteX49" fmla="*/ 57153 w 631701"/>
                <a:gd name="connsiteY49" fmla="*/ 8668 h 516597"/>
                <a:gd name="connsiteX50" fmla="*/ 26102 w 631701"/>
                <a:gd name="connsiteY50" fmla="*/ 24575 h 516597"/>
                <a:gd name="connsiteX51" fmla="*/ 30579 w 631701"/>
                <a:gd name="connsiteY51" fmla="*/ 56102 h 516597"/>
                <a:gd name="connsiteX52" fmla="*/ 23435 w 631701"/>
                <a:gd name="connsiteY52" fmla="*/ 68389 h 516597"/>
                <a:gd name="connsiteX53" fmla="*/ 23149 w 631701"/>
                <a:gd name="connsiteY53" fmla="*/ 86487 h 516597"/>
                <a:gd name="connsiteX54" fmla="*/ 21625 w 631701"/>
                <a:gd name="connsiteY54" fmla="*/ 101822 h 516597"/>
                <a:gd name="connsiteX55" fmla="*/ 3 w 631701"/>
                <a:gd name="connsiteY55" fmla="*/ 120396 h 516597"/>
                <a:gd name="connsiteX56" fmla="*/ 14196 w 631701"/>
                <a:gd name="connsiteY56" fmla="*/ 146494 h 516597"/>
                <a:gd name="connsiteX57" fmla="*/ 14958 w 631701"/>
                <a:gd name="connsiteY57" fmla="*/ 168116 h 51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701" h="516597">
                  <a:moveTo>
                    <a:pt x="14958" y="168116"/>
                  </a:moveTo>
                  <a:cubicBezTo>
                    <a:pt x="20958" y="177736"/>
                    <a:pt x="36198" y="175165"/>
                    <a:pt x="38961" y="187928"/>
                  </a:cubicBezTo>
                  <a:cubicBezTo>
                    <a:pt x="40580" y="195453"/>
                    <a:pt x="32484" y="203835"/>
                    <a:pt x="32388" y="211550"/>
                  </a:cubicBezTo>
                  <a:cubicBezTo>
                    <a:pt x="32388" y="217646"/>
                    <a:pt x="37913" y="223647"/>
                    <a:pt x="37627" y="228219"/>
                  </a:cubicBezTo>
                  <a:cubicBezTo>
                    <a:pt x="36960" y="240602"/>
                    <a:pt x="26578" y="248603"/>
                    <a:pt x="27816" y="262985"/>
                  </a:cubicBezTo>
                  <a:cubicBezTo>
                    <a:pt x="28864" y="275939"/>
                    <a:pt x="27626" y="290417"/>
                    <a:pt x="31245" y="303467"/>
                  </a:cubicBezTo>
                  <a:cubicBezTo>
                    <a:pt x="33912" y="313277"/>
                    <a:pt x="36960" y="307562"/>
                    <a:pt x="34484" y="320231"/>
                  </a:cubicBezTo>
                  <a:cubicBezTo>
                    <a:pt x="32293" y="331470"/>
                    <a:pt x="29340" y="333280"/>
                    <a:pt x="31245" y="343757"/>
                  </a:cubicBezTo>
                  <a:cubicBezTo>
                    <a:pt x="31817" y="346710"/>
                    <a:pt x="35913" y="351282"/>
                    <a:pt x="36770" y="355187"/>
                  </a:cubicBezTo>
                  <a:cubicBezTo>
                    <a:pt x="37246" y="357378"/>
                    <a:pt x="35913" y="365188"/>
                    <a:pt x="35531" y="367855"/>
                  </a:cubicBezTo>
                  <a:cubicBezTo>
                    <a:pt x="34865" y="372618"/>
                    <a:pt x="32293" y="381572"/>
                    <a:pt x="32388" y="385667"/>
                  </a:cubicBezTo>
                  <a:cubicBezTo>
                    <a:pt x="32484" y="389763"/>
                    <a:pt x="37056" y="398336"/>
                    <a:pt x="36865" y="400526"/>
                  </a:cubicBezTo>
                  <a:cubicBezTo>
                    <a:pt x="35817" y="412909"/>
                    <a:pt x="29055" y="417957"/>
                    <a:pt x="30769" y="429482"/>
                  </a:cubicBezTo>
                  <a:cubicBezTo>
                    <a:pt x="31055" y="431387"/>
                    <a:pt x="36484" y="434626"/>
                    <a:pt x="37151" y="439007"/>
                  </a:cubicBezTo>
                  <a:cubicBezTo>
                    <a:pt x="37818" y="443770"/>
                    <a:pt x="31722" y="447961"/>
                    <a:pt x="30769" y="452628"/>
                  </a:cubicBezTo>
                  <a:cubicBezTo>
                    <a:pt x="30388" y="454438"/>
                    <a:pt x="34579" y="456247"/>
                    <a:pt x="34103" y="458724"/>
                  </a:cubicBezTo>
                  <a:cubicBezTo>
                    <a:pt x="33531" y="461772"/>
                    <a:pt x="29340" y="466534"/>
                    <a:pt x="29626" y="469201"/>
                  </a:cubicBezTo>
                  <a:cubicBezTo>
                    <a:pt x="30864" y="480441"/>
                    <a:pt x="32484" y="480727"/>
                    <a:pt x="41342" y="490252"/>
                  </a:cubicBezTo>
                  <a:cubicBezTo>
                    <a:pt x="42104" y="491109"/>
                    <a:pt x="42771" y="491966"/>
                    <a:pt x="43437" y="492824"/>
                  </a:cubicBezTo>
                  <a:cubicBezTo>
                    <a:pt x="46390" y="490442"/>
                    <a:pt x="47247" y="493967"/>
                    <a:pt x="55725" y="494538"/>
                  </a:cubicBezTo>
                  <a:cubicBezTo>
                    <a:pt x="76108" y="495967"/>
                    <a:pt x="98682" y="492252"/>
                    <a:pt x="118494" y="497395"/>
                  </a:cubicBezTo>
                  <a:cubicBezTo>
                    <a:pt x="127924" y="499872"/>
                    <a:pt x="137068" y="508445"/>
                    <a:pt x="146307" y="510445"/>
                  </a:cubicBezTo>
                  <a:cubicBezTo>
                    <a:pt x="163547" y="514064"/>
                    <a:pt x="167548" y="497776"/>
                    <a:pt x="184788" y="499110"/>
                  </a:cubicBezTo>
                  <a:cubicBezTo>
                    <a:pt x="199647" y="500253"/>
                    <a:pt x="212792" y="509588"/>
                    <a:pt x="228889" y="509683"/>
                  </a:cubicBezTo>
                  <a:cubicBezTo>
                    <a:pt x="241653" y="509683"/>
                    <a:pt x="259464" y="500063"/>
                    <a:pt x="270894" y="502063"/>
                  </a:cubicBezTo>
                  <a:cubicBezTo>
                    <a:pt x="278038" y="503301"/>
                    <a:pt x="283753" y="510635"/>
                    <a:pt x="292421" y="510826"/>
                  </a:cubicBezTo>
                  <a:cubicBezTo>
                    <a:pt x="302231" y="511111"/>
                    <a:pt x="309756" y="508635"/>
                    <a:pt x="320234" y="510635"/>
                  </a:cubicBezTo>
                  <a:cubicBezTo>
                    <a:pt x="328044" y="512159"/>
                    <a:pt x="343094" y="519303"/>
                    <a:pt x="351095" y="515493"/>
                  </a:cubicBezTo>
                  <a:cubicBezTo>
                    <a:pt x="367764" y="507682"/>
                    <a:pt x="359381" y="500348"/>
                    <a:pt x="382718" y="504444"/>
                  </a:cubicBezTo>
                  <a:cubicBezTo>
                    <a:pt x="402816" y="507968"/>
                    <a:pt x="431772" y="517112"/>
                    <a:pt x="445011" y="495681"/>
                  </a:cubicBezTo>
                  <a:cubicBezTo>
                    <a:pt x="460728" y="509778"/>
                    <a:pt x="483111" y="504063"/>
                    <a:pt x="501685" y="504920"/>
                  </a:cubicBezTo>
                  <a:cubicBezTo>
                    <a:pt x="510734" y="505301"/>
                    <a:pt x="523497" y="504634"/>
                    <a:pt x="532356" y="506444"/>
                  </a:cubicBezTo>
                  <a:cubicBezTo>
                    <a:pt x="541119" y="508159"/>
                    <a:pt x="548072" y="513874"/>
                    <a:pt x="557692" y="514255"/>
                  </a:cubicBezTo>
                  <a:cubicBezTo>
                    <a:pt x="577314" y="515112"/>
                    <a:pt x="591411" y="499396"/>
                    <a:pt x="610842" y="496919"/>
                  </a:cubicBezTo>
                  <a:cubicBezTo>
                    <a:pt x="616938" y="496157"/>
                    <a:pt x="624272" y="495776"/>
                    <a:pt x="631702" y="495109"/>
                  </a:cubicBezTo>
                  <a:cubicBezTo>
                    <a:pt x="619033" y="481203"/>
                    <a:pt x="606174" y="467487"/>
                    <a:pt x="596649" y="452723"/>
                  </a:cubicBezTo>
                  <a:cubicBezTo>
                    <a:pt x="579600" y="426339"/>
                    <a:pt x="577409" y="400050"/>
                    <a:pt x="563407" y="378524"/>
                  </a:cubicBezTo>
                  <a:cubicBezTo>
                    <a:pt x="553977" y="364045"/>
                    <a:pt x="524640" y="355282"/>
                    <a:pt x="513306" y="327851"/>
                  </a:cubicBezTo>
                  <a:cubicBezTo>
                    <a:pt x="500542" y="296799"/>
                    <a:pt x="496256" y="278892"/>
                    <a:pt x="480063" y="250317"/>
                  </a:cubicBezTo>
                  <a:cubicBezTo>
                    <a:pt x="465585" y="224790"/>
                    <a:pt x="457394" y="197834"/>
                    <a:pt x="444154" y="167259"/>
                  </a:cubicBezTo>
                  <a:cubicBezTo>
                    <a:pt x="438439" y="154019"/>
                    <a:pt x="397577" y="109061"/>
                    <a:pt x="401292" y="97250"/>
                  </a:cubicBezTo>
                  <a:cubicBezTo>
                    <a:pt x="420913" y="35623"/>
                    <a:pt x="479111" y="186500"/>
                    <a:pt x="512068" y="180880"/>
                  </a:cubicBezTo>
                  <a:cubicBezTo>
                    <a:pt x="543690" y="175451"/>
                    <a:pt x="524545" y="133159"/>
                    <a:pt x="525974" y="115729"/>
                  </a:cubicBezTo>
                  <a:cubicBezTo>
                    <a:pt x="528450" y="83630"/>
                    <a:pt x="544452" y="72581"/>
                    <a:pt x="512448" y="52007"/>
                  </a:cubicBezTo>
                  <a:cubicBezTo>
                    <a:pt x="509496" y="50102"/>
                    <a:pt x="464823" y="38862"/>
                    <a:pt x="460632" y="38100"/>
                  </a:cubicBezTo>
                  <a:cubicBezTo>
                    <a:pt x="425580" y="31909"/>
                    <a:pt x="397291" y="29242"/>
                    <a:pt x="361287" y="18764"/>
                  </a:cubicBezTo>
                  <a:cubicBezTo>
                    <a:pt x="308042" y="3143"/>
                    <a:pt x="306994" y="9049"/>
                    <a:pt x="262893" y="28004"/>
                  </a:cubicBezTo>
                  <a:cubicBezTo>
                    <a:pt x="239271" y="38195"/>
                    <a:pt x="226127" y="44101"/>
                    <a:pt x="198600" y="41148"/>
                  </a:cubicBezTo>
                  <a:cubicBezTo>
                    <a:pt x="155261" y="36481"/>
                    <a:pt x="95063" y="20288"/>
                    <a:pt x="60392" y="0"/>
                  </a:cubicBezTo>
                  <a:cubicBezTo>
                    <a:pt x="59916" y="2953"/>
                    <a:pt x="58963" y="5810"/>
                    <a:pt x="57153" y="8668"/>
                  </a:cubicBezTo>
                  <a:cubicBezTo>
                    <a:pt x="49724" y="19717"/>
                    <a:pt x="32960" y="13144"/>
                    <a:pt x="26102" y="24575"/>
                  </a:cubicBezTo>
                  <a:cubicBezTo>
                    <a:pt x="19339" y="35909"/>
                    <a:pt x="31055" y="45910"/>
                    <a:pt x="30579" y="56102"/>
                  </a:cubicBezTo>
                  <a:cubicBezTo>
                    <a:pt x="30293" y="61246"/>
                    <a:pt x="24673" y="63722"/>
                    <a:pt x="23435" y="68389"/>
                  </a:cubicBezTo>
                  <a:cubicBezTo>
                    <a:pt x="22006" y="73914"/>
                    <a:pt x="23339" y="80677"/>
                    <a:pt x="23149" y="86487"/>
                  </a:cubicBezTo>
                  <a:cubicBezTo>
                    <a:pt x="22768" y="95059"/>
                    <a:pt x="26197" y="94774"/>
                    <a:pt x="21625" y="101822"/>
                  </a:cubicBezTo>
                  <a:cubicBezTo>
                    <a:pt x="17529" y="108204"/>
                    <a:pt x="-282" y="111157"/>
                    <a:pt x="3" y="120396"/>
                  </a:cubicBezTo>
                  <a:cubicBezTo>
                    <a:pt x="194" y="129445"/>
                    <a:pt x="13814" y="134017"/>
                    <a:pt x="14196" y="146494"/>
                  </a:cubicBezTo>
                  <a:cubicBezTo>
                    <a:pt x="14481" y="156686"/>
                    <a:pt x="9052" y="158782"/>
                    <a:pt x="14958" y="16811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84A7246-5FB2-FCFD-AE68-59A6E72A8FF4}"/>
                </a:ext>
              </a:extLst>
            </p:cNvPr>
            <p:cNvSpPr/>
            <p:nvPr/>
          </p:nvSpPr>
          <p:spPr>
            <a:xfrm>
              <a:off x="7948133" y="1147072"/>
              <a:ext cx="1146200" cy="972723"/>
            </a:xfrm>
            <a:custGeom>
              <a:avLst/>
              <a:gdLst>
                <a:gd name="connsiteX0" fmla="*/ 649401 w 814279"/>
                <a:gd name="connsiteY0" fmla="*/ 650939 h 691038"/>
                <a:gd name="connsiteX1" fmla="*/ 656355 w 814279"/>
                <a:gd name="connsiteY1" fmla="*/ 657416 h 691038"/>
                <a:gd name="connsiteX2" fmla="*/ 674357 w 814279"/>
                <a:gd name="connsiteY2" fmla="*/ 667703 h 691038"/>
                <a:gd name="connsiteX3" fmla="*/ 691026 w 814279"/>
                <a:gd name="connsiteY3" fmla="*/ 675227 h 691038"/>
                <a:gd name="connsiteX4" fmla="*/ 706361 w 814279"/>
                <a:gd name="connsiteY4" fmla="*/ 687705 h 691038"/>
                <a:gd name="connsiteX5" fmla="*/ 726840 w 814279"/>
                <a:gd name="connsiteY5" fmla="*/ 687800 h 691038"/>
                <a:gd name="connsiteX6" fmla="*/ 731697 w 814279"/>
                <a:gd name="connsiteY6" fmla="*/ 691039 h 691038"/>
                <a:gd name="connsiteX7" fmla="*/ 777227 w 814279"/>
                <a:gd name="connsiteY7" fmla="*/ 683038 h 691038"/>
                <a:gd name="connsiteX8" fmla="*/ 778560 w 814279"/>
                <a:gd name="connsiteY8" fmla="*/ 658749 h 691038"/>
                <a:gd name="connsiteX9" fmla="*/ 785323 w 814279"/>
                <a:gd name="connsiteY9" fmla="*/ 627983 h 691038"/>
                <a:gd name="connsiteX10" fmla="*/ 789895 w 814279"/>
                <a:gd name="connsiteY10" fmla="*/ 587597 h 691038"/>
                <a:gd name="connsiteX11" fmla="*/ 792276 w 814279"/>
                <a:gd name="connsiteY11" fmla="*/ 566071 h 691038"/>
                <a:gd name="connsiteX12" fmla="*/ 795991 w 814279"/>
                <a:gd name="connsiteY12" fmla="*/ 561689 h 691038"/>
                <a:gd name="connsiteX13" fmla="*/ 795991 w 814279"/>
                <a:gd name="connsiteY13" fmla="*/ 561689 h 691038"/>
                <a:gd name="connsiteX14" fmla="*/ 793896 w 814279"/>
                <a:gd name="connsiteY14" fmla="*/ 559118 h 691038"/>
                <a:gd name="connsiteX15" fmla="*/ 782180 w 814279"/>
                <a:gd name="connsiteY15" fmla="*/ 538067 h 691038"/>
                <a:gd name="connsiteX16" fmla="*/ 786657 w 814279"/>
                <a:gd name="connsiteY16" fmla="*/ 527590 h 691038"/>
                <a:gd name="connsiteX17" fmla="*/ 783323 w 814279"/>
                <a:gd name="connsiteY17" fmla="*/ 521494 h 691038"/>
                <a:gd name="connsiteX18" fmla="*/ 789705 w 814279"/>
                <a:gd name="connsiteY18" fmla="*/ 507873 h 691038"/>
                <a:gd name="connsiteX19" fmla="*/ 783323 w 814279"/>
                <a:gd name="connsiteY19" fmla="*/ 498348 h 691038"/>
                <a:gd name="connsiteX20" fmla="*/ 789419 w 814279"/>
                <a:gd name="connsiteY20" fmla="*/ 469392 h 691038"/>
                <a:gd name="connsiteX21" fmla="*/ 784942 w 814279"/>
                <a:gd name="connsiteY21" fmla="*/ 454533 h 691038"/>
                <a:gd name="connsiteX22" fmla="*/ 788085 w 814279"/>
                <a:gd name="connsiteY22" fmla="*/ 436721 h 691038"/>
                <a:gd name="connsiteX23" fmla="*/ 789324 w 814279"/>
                <a:gd name="connsiteY23" fmla="*/ 424053 h 691038"/>
                <a:gd name="connsiteX24" fmla="*/ 783799 w 814279"/>
                <a:gd name="connsiteY24" fmla="*/ 412623 h 691038"/>
                <a:gd name="connsiteX25" fmla="*/ 787038 w 814279"/>
                <a:gd name="connsiteY25" fmla="*/ 389096 h 691038"/>
                <a:gd name="connsiteX26" fmla="*/ 783799 w 814279"/>
                <a:gd name="connsiteY26" fmla="*/ 372332 h 691038"/>
                <a:gd name="connsiteX27" fmla="*/ 780370 w 814279"/>
                <a:gd name="connsiteY27" fmla="*/ 331851 h 691038"/>
                <a:gd name="connsiteX28" fmla="*/ 790181 w 814279"/>
                <a:gd name="connsiteY28" fmla="*/ 297085 h 691038"/>
                <a:gd name="connsiteX29" fmla="*/ 784942 w 814279"/>
                <a:gd name="connsiteY29" fmla="*/ 280416 h 691038"/>
                <a:gd name="connsiteX30" fmla="*/ 791514 w 814279"/>
                <a:gd name="connsiteY30" fmla="*/ 256794 h 691038"/>
                <a:gd name="connsiteX31" fmla="*/ 767511 w 814279"/>
                <a:gd name="connsiteY31" fmla="*/ 236982 h 691038"/>
                <a:gd name="connsiteX32" fmla="*/ 766749 w 814279"/>
                <a:gd name="connsiteY32" fmla="*/ 215360 h 691038"/>
                <a:gd name="connsiteX33" fmla="*/ 752557 w 814279"/>
                <a:gd name="connsiteY33" fmla="*/ 189262 h 691038"/>
                <a:gd name="connsiteX34" fmla="*/ 774179 w 814279"/>
                <a:gd name="connsiteY34" fmla="*/ 170688 h 691038"/>
                <a:gd name="connsiteX35" fmla="*/ 775703 w 814279"/>
                <a:gd name="connsiteY35" fmla="*/ 155353 h 691038"/>
                <a:gd name="connsiteX36" fmla="*/ 775989 w 814279"/>
                <a:gd name="connsiteY36" fmla="*/ 137255 h 691038"/>
                <a:gd name="connsiteX37" fmla="*/ 783132 w 814279"/>
                <a:gd name="connsiteY37" fmla="*/ 124968 h 691038"/>
                <a:gd name="connsiteX38" fmla="*/ 778656 w 814279"/>
                <a:gd name="connsiteY38" fmla="*/ 93440 h 691038"/>
                <a:gd name="connsiteX39" fmla="*/ 809707 w 814279"/>
                <a:gd name="connsiteY39" fmla="*/ 77534 h 691038"/>
                <a:gd name="connsiteX40" fmla="*/ 812946 w 814279"/>
                <a:gd name="connsiteY40" fmla="*/ 68866 h 691038"/>
                <a:gd name="connsiteX41" fmla="*/ 814279 w 814279"/>
                <a:gd name="connsiteY41" fmla="*/ 69628 h 691038"/>
                <a:gd name="connsiteX42" fmla="*/ 806945 w 814279"/>
                <a:gd name="connsiteY42" fmla="*/ 65151 h 691038"/>
                <a:gd name="connsiteX43" fmla="*/ 709695 w 814279"/>
                <a:gd name="connsiteY43" fmla="*/ 68104 h 691038"/>
                <a:gd name="connsiteX44" fmla="*/ 610158 w 814279"/>
                <a:gd name="connsiteY44" fmla="*/ 49625 h 691038"/>
                <a:gd name="connsiteX45" fmla="*/ 586251 w 814279"/>
                <a:gd name="connsiteY45" fmla="*/ 28766 h 691038"/>
                <a:gd name="connsiteX46" fmla="*/ 531006 w 814279"/>
                <a:gd name="connsiteY46" fmla="*/ 133160 h 691038"/>
                <a:gd name="connsiteX47" fmla="*/ 406704 w 814279"/>
                <a:gd name="connsiteY47" fmla="*/ 116681 h 691038"/>
                <a:gd name="connsiteX48" fmla="*/ 323361 w 814279"/>
                <a:gd name="connsiteY48" fmla="*/ 101917 h 691038"/>
                <a:gd name="connsiteX49" fmla="*/ 269068 w 814279"/>
                <a:gd name="connsiteY49" fmla="*/ 55245 h 691038"/>
                <a:gd name="connsiteX50" fmla="*/ 188391 w 814279"/>
                <a:gd name="connsiteY50" fmla="*/ 27527 h 691038"/>
                <a:gd name="connsiteX51" fmla="*/ 125431 w 814279"/>
                <a:gd name="connsiteY51" fmla="*/ 0 h 691038"/>
                <a:gd name="connsiteX52" fmla="*/ 117716 w 814279"/>
                <a:gd name="connsiteY52" fmla="*/ 3239 h 691038"/>
                <a:gd name="connsiteX53" fmla="*/ 104000 w 814279"/>
                <a:gd name="connsiteY53" fmla="*/ 8096 h 691038"/>
                <a:gd name="connsiteX54" fmla="*/ 102000 w 814279"/>
                <a:gd name="connsiteY54" fmla="*/ 20003 h 691038"/>
                <a:gd name="connsiteX55" fmla="*/ 89331 w 814279"/>
                <a:gd name="connsiteY55" fmla="*/ 32290 h 691038"/>
                <a:gd name="connsiteX56" fmla="*/ 88093 w 814279"/>
                <a:gd name="connsiteY56" fmla="*/ 46292 h 691038"/>
                <a:gd name="connsiteX57" fmla="*/ 53898 w 814279"/>
                <a:gd name="connsiteY57" fmla="*/ 66294 h 691038"/>
                <a:gd name="connsiteX58" fmla="*/ 31991 w 814279"/>
                <a:gd name="connsiteY58" fmla="*/ 95821 h 691038"/>
                <a:gd name="connsiteX59" fmla="*/ 20370 w 814279"/>
                <a:gd name="connsiteY59" fmla="*/ 124873 h 691038"/>
                <a:gd name="connsiteX60" fmla="*/ 3321 w 814279"/>
                <a:gd name="connsiteY60" fmla="*/ 179356 h 691038"/>
                <a:gd name="connsiteX61" fmla="*/ 13798 w 814279"/>
                <a:gd name="connsiteY61" fmla="*/ 209264 h 691038"/>
                <a:gd name="connsiteX62" fmla="*/ 34277 w 814279"/>
                <a:gd name="connsiteY62" fmla="*/ 241840 h 691038"/>
                <a:gd name="connsiteX63" fmla="*/ 11036 w 814279"/>
                <a:gd name="connsiteY63" fmla="*/ 280226 h 691038"/>
                <a:gd name="connsiteX64" fmla="*/ 14179 w 814279"/>
                <a:gd name="connsiteY64" fmla="*/ 318516 h 691038"/>
                <a:gd name="connsiteX65" fmla="*/ 15703 w 814279"/>
                <a:gd name="connsiteY65" fmla="*/ 338423 h 691038"/>
                <a:gd name="connsiteX66" fmla="*/ 15417 w 814279"/>
                <a:gd name="connsiteY66" fmla="*/ 348901 h 691038"/>
                <a:gd name="connsiteX67" fmla="*/ 1797 w 814279"/>
                <a:gd name="connsiteY67" fmla="*/ 356902 h 691038"/>
                <a:gd name="connsiteX68" fmla="*/ 32086 w 814279"/>
                <a:gd name="connsiteY68" fmla="*/ 381476 h 691038"/>
                <a:gd name="connsiteX69" fmla="*/ 25133 w 814279"/>
                <a:gd name="connsiteY69" fmla="*/ 421196 h 691038"/>
                <a:gd name="connsiteX70" fmla="*/ 35706 w 814279"/>
                <a:gd name="connsiteY70" fmla="*/ 438245 h 691038"/>
                <a:gd name="connsiteX71" fmla="*/ 46278 w 814279"/>
                <a:gd name="connsiteY71" fmla="*/ 440150 h 691038"/>
                <a:gd name="connsiteX72" fmla="*/ 67710 w 814279"/>
                <a:gd name="connsiteY72" fmla="*/ 458438 h 691038"/>
                <a:gd name="connsiteX73" fmla="*/ 104762 w 814279"/>
                <a:gd name="connsiteY73" fmla="*/ 449771 h 691038"/>
                <a:gd name="connsiteX74" fmla="*/ 128479 w 814279"/>
                <a:gd name="connsiteY74" fmla="*/ 483013 h 691038"/>
                <a:gd name="connsiteX75" fmla="*/ 155911 w 814279"/>
                <a:gd name="connsiteY75" fmla="*/ 497015 h 691038"/>
                <a:gd name="connsiteX76" fmla="*/ 195630 w 814279"/>
                <a:gd name="connsiteY76" fmla="*/ 518732 h 691038"/>
                <a:gd name="connsiteX77" fmla="*/ 212775 w 814279"/>
                <a:gd name="connsiteY77" fmla="*/ 515493 h 691038"/>
                <a:gd name="connsiteX78" fmla="*/ 225729 w 814279"/>
                <a:gd name="connsiteY78" fmla="*/ 522161 h 691038"/>
                <a:gd name="connsiteX79" fmla="*/ 241541 w 814279"/>
                <a:gd name="connsiteY79" fmla="*/ 524923 h 691038"/>
                <a:gd name="connsiteX80" fmla="*/ 259257 w 814279"/>
                <a:gd name="connsiteY80" fmla="*/ 536067 h 691038"/>
                <a:gd name="connsiteX81" fmla="*/ 280022 w 814279"/>
                <a:gd name="connsiteY81" fmla="*/ 519589 h 691038"/>
                <a:gd name="connsiteX82" fmla="*/ 310883 w 814279"/>
                <a:gd name="connsiteY82" fmla="*/ 511207 h 691038"/>
                <a:gd name="connsiteX83" fmla="*/ 328123 w 814279"/>
                <a:gd name="connsiteY83" fmla="*/ 500539 h 691038"/>
                <a:gd name="connsiteX84" fmla="*/ 352412 w 814279"/>
                <a:gd name="connsiteY84" fmla="*/ 519970 h 691038"/>
                <a:gd name="connsiteX85" fmla="*/ 378510 w 814279"/>
                <a:gd name="connsiteY85" fmla="*/ 521875 h 691038"/>
                <a:gd name="connsiteX86" fmla="*/ 395941 w 814279"/>
                <a:gd name="connsiteY86" fmla="*/ 541782 h 691038"/>
                <a:gd name="connsiteX87" fmla="*/ 447376 w 814279"/>
                <a:gd name="connsiteY87" fmla="*/ 552355 h 691038"/>
                <a:gd name="connsiteX88" fmla="*/ 460425 w 814279"/>
                <a:gd name="connsiteY88" fmla="*/ 570833 h 691038"/>
                <a:gd name="connsiteX89" fmla="*/ 512908 w 814279"/>
                <a:gd name="connsiteY89" fmla="*/ 600170 h 691038"/>
                <a:gd name="connsiteX90" fmla="*/ 559581 w 814279"/>
                <a:gd name="connsiteY90" fmla="*/ 617030 h 691038"/>
                <a:gd name="connsiteX91" fmla="*/ 592823 w 814279"/>
                <a:gd name="connsiteY91" fmla="*/ 639128 h 691038"/>
                <a:gd name="connsiteX92" fmla="*/ 603872 w 814279"/>
                <a:gd name="connsiteY92" fmla="*/ 640080 h 691038"/>
                <a:gd name="connsiteX93" fmla="*/ 614349 w 814279"/>
                <a:gd name="connsiteY93" fmla="*/ 649415 h 691038"/>
                <a:gd name="connsiteX94" fmla="*/ 649401 w 814279"/>
                <a:gd name="connsiteY94" fmla="*/ 650939 h 69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814279" h="691038">
                  <a:moveTo>
                    <a:pt x="649401" y="650939"/>
                  </a:moveTo>
                  <a:cubicBezTo>
                    <a:pt x="653973" y="652367"/>
                    <a:pt x="652735" y="655511"/>
                    <a:pt x="656355" y="657416"/>
                  </a:cubicBezTo>
                  <a:cubicBezTo>
                    <a:pt x="663403" y="661130"/>
                    <a:pt x="664927" y="664750"/>
                    <a:pt x="674357" y="667703"/>
                  </a:cubicBezTo>
                  <a:cubicBezTo>
                    <a:pt x="687025" y="671513"/>
                    <a:pt x="679786" y="665036"/>
                    <a:pt x="691026" y="675227"/>
                  </a:cubicBezTo>
                  <a:cubicBezTo>
                    <a:pt x="697407" y="680942"/>
                    <a:pt x="696836" y="685133"/>
                    <a:pt x="706361" y="687705"/>
                  </a:cubicBezTo>
                  <a:cubicBezTo>
                    <a:pt x="712552" y="689420"/>
                    <a:pt x="720839" y="685324"/>
                    <a:pt x="726840" y="687800"/>
                  </a:cubicBezTo>
                  <a:cubicBezTo>
                    <a:pt x="728840" y="688658"/>
                    <a:pt x="730364" y="689705"/>
                    <a:pt x="731697" y="691039"/>
                  </a:cubicBezTo>
                  <a:cubicBezTo>
                    <a:pt x="738651" y="667417"/>
                    <a:pt x="758177" y="688943"/>
                    <a:pt x="777227" y="683038"/>
                  </a:cubicBezTo>
                  <a:cubicBezTo>
                    <a:pt x="794848" y="677513"/>
                    <a:pt x="780751" y="669036"/>
                    <a:pt x="778560" y="658749"/>
                  </a:cubicBezTo>
                  <a:cubicBezTo>
                    <a:pt x="776179" y="647510"/>
                    <a:pt x="782275" y="639413"/>
                    <a:pt x="785323" y="627983"/>
                  </a:cubicBezTo>
                  <a:cubicBezTo>
                    <a:pt x="788942" y="614077"/>
                    <a:pt x="789990" y="601218"/>
                    <a:pt x="789895" y="587597"/>
                  </a:cubicBezTo>
                  <a:cubicBezTo>
                    <a:pt x="789800" y="580930"/>
                    <a:pt x="787895" y="571976"/>
                    <a:pt x="792276" y="566071"/>
                  </a:cubicBezTo>
                  <a:cubicBezTo>
                    <a:pt x="793896" y="563785"/>
                    <a:pt x="795039" y="562451"/>
                    <a:pt x="795991" y="561689"/>
                  </a:cubicBezTo>
                  <a:lnTo>
                    <a:pt x="795991" y="561689"/>
                  </a:lnTo>
                  <a:cubicBezTo>
                    <a:pt x="795229" y="560832"/>
                    <a:pt x="794658" y="559975"/>
                    <a:pt x="793896" y="559118"/>
                  </a:cubicBezTo>
                  <a:cubicBezTo>
                    <a:pt x="785037" y="549497"/>
                    <a:pt x="783418" y="549307"/>
                    <a:pt x="782180" y="538067"/>
                  </a:cubicBezTo>
                  <a:cubicBezTo>
                    <a:pt x="781894" y="535400"/>
                    <a:pt x="786085" y="530638"/>
                    <a:pt x="786657" y="527590"/>
                  </a:cubicBezTo>
                  <a:cubicBezTo>
                    <a:pt x="787133" y="525113"/>
                    <a:pt x="782942" y="523303"/>
                    <a:pt x="783323" y="521494"/>
                  </a:cubicBezTo>
                  <a:cubicBezTo>
                    <a:pt x="784275" y="516827"/>
                    <a:pt x="790371" y="512636"/>
                    <a:pt x="789705" y="507873"/>
                  </a:cubicBezTo>
                  <a:cubicBezTo>
                    <a:pt x="789133" y="503492"/>
                    <a:pt x="783609" y="500253"/>
                    <a:pt x="783323" y="498348"/>
                  </a:cubicBezTo>
                  <a:cubicBezTo>
                    <a:pt x="781608" y="486823"/>
                    <a:pt x="788371" y="481775"/>
                    <a:pt x="789419" y="469392"/>
                  </a:cubicBezTo>
                  <a:cubicBezTo>
                    <a:pt x="789609" y="467201"/>
                    <a:pt x="785037" y="458724"/>
                    <a:pt x="784942" y="454533"/>
                  </a:cubicBezTo>
                  <a:cubicBezTo>
                    <a:pt x="784847" y="450437"/>
                    <a:pt x="787418" y="441484"/>
                    <a:pt x="788085" y="436721"/>
                  </a:cubicBezTo>
                  <a:cubicBezTo>
                    <a:pt x="788466" y="434054"/>
                    <a:pt x="789705" y="426244"/>
                    <a:pt x="789324" y="424053"/>
                  </a:cubicBezTo>
                  <a:cubicBezTo>
                    <a:pt x="788466" y="420053"/>
                    <a:pt x="784371" y="415480"/>
                    <a:pt x="783799" y="412623"/>
                  </a:cubicBezTo>
                  <a:cubicBezTo>
                    <a:pt x="781894" y="402146"/>
                    <a:pt x="784847" y="400336"/>
                    <a:pt x="787038" y="389096"/>
                  </a:cubicBezTo>
                  <a:cubicBezTo>
                    <a:pt x="789514" y="376428"/>
                    <a:pt x="786466" y="382048"/>
                    <a:pt x="783799" y="372332"/>
                  </a:cubicBezTo>
                  <a:cubicBezTo>
                    <a:pt x="780180" y="359283"/>
                    <a:pt x="781418" y="344710"/>
                    <a:pt x="780370" y="331851"/>
                  </a:cubicBezTo>
                  <a:cubicBezTo>
                    <a:pt x="779227" y="317468"/>
                    <a:pt x="789514" y="309467"/>
                    <a:pt x="790181" y="297085"/>
                  </a:cubicBezTo>
                  <a:cubicBezTo>
                    <a:pt x="790467" y="292513"/>
                    <a:pt x="784942" y="286512"/>
                    <a:pt x="784942" y="280416"/>
                  </a:cubicBezTo>
                  <a:cubicBezTo>
                    <a:pt x="784942" y="272701"/>
                    <a:pt x="793134" y="264414"/>
                    <a:pt x="791514" y="256794"/>
                  </a:cubicBezTo>
                  <a:cubicBezTo>
                    <a:pt x="788657" y="244031"/>
                    <a:pt x="773417" y="246602"/>
                    <a:pt x="767511" y="236982"/>
                  </a:cubicBezTo>
                  <a:cubicBezTo>
                    <a:pt x="761701" y="227552"/>
                    <a:pt x="767035" y="225552"/>
                    <a:pt x="766749" y="215360"/>
                  </a:cubicBezTo>
                  <a:cubicBezTo>
                    <a:pt x="766464" y="202978"/>
                    <a:pt x="752843" y="198311"/>
                    <a:pt x="752557" y="189262"/>
                  </a:cubicBezTo>
                  <a:cubicBezTo>
                    <a:pt x="752367" y="180023"/>
                    <a:pt x="770178" y="177070"/>
                    <a:pt x="774179" y="170688"/>
                  </a:cubicBezTo>
                  <a:cubicBezTo>
                    <a:pt x="778751" y="163544"/>
                    <a:pt x="775417" y="163830"/>
                    <a:pt x="775703" y="155353"/>
                  </a:cubicBezTo>
                  <a:cubicBezTo>
                    <a:pt x="775893" y="149638"/>
                    <a:pt x="774560" y="142875"/>
                    <a:pt x="775989" y="137255"/>
                  </a:cubicBezTo>
                  <a:cubicBezTo>
                    <a:pt x="777227" y="132588"/>
                    <a:pt x="782942" y="130112"/>
                    <a:pt x="783132" y="124968"/>
                  </a:cubicBezTo>
                  <a:cubicBezTo>
                    <a:pt x="783704" y="114776"/>
                    <a:pt x="771893" y="104775"/>
                    <a:pt x="778656" y="93440"/>
                  </a:cubicBezTo>
                  <a:cubicBezTo>
                    <a:pt x="785514" y="82010"/>
                    <a:pt x="802277" y="88583"/>
                    <a:pt x="809707" y="77534"/>
                  </a:cubicBezTo>
                  <a:cubicBezTo>
                    <a:pt x="811612" y="74771"/>
                    <a:pt x="812469" y="71819"/>
                    <a:pt x="812946" y="68866"/>
                  </a:cubicBezTo>
                  <a:cubicBezTo>
                    <a:pt x="813326" y="69152"/>
                    <a:pt x="813803" y="69342"/>
                    <a:pt x="814279" y="69628"/>
                  </a:cubicBezTo>
                  <a:cubicBezTo>
                    <a:pt x="811707" y="68199"/>
                    <a:pt x="809231" y="66675"/>
                    <a:pt x="806945" y="65151"/>
                  </a:cubicBezTo>
                  <a:cubicBezTo>
                    <a:pt x="775512" y="89440"/>
                    <a:pt x="743604" y="74581"/>
                    <a:pt x="709695" y="68104"/>
                  </a:cubicBezTo>
                  <a:cubicBezTo>
                    <a:pt x="677310" y="61817"/>
                    <a:pt x="640829" y="63151"/>
                    <a:pt x="610158" y="49625"/>
                  </a:cubicBezTo>
                  <a:cubicBezTo>
                    <a:pt x="601300" y="45720"/>
                    <a:pt x="596728" y="31909"/>
                    <a:pt x="586251" y="28766"/>
                  </a:cubicBezTo>
                  <a:cubicBezTo>
                    <a:pt x="493287" y="571"/>
                    <a:pt x="531482" y="84677"/>
                    <a:pt x="531006" y="133160"/>
                  </a:cubicBezTo>
                  <a:cubicBezTo>
                    <a:pt x="488905" y="137255"/>
                    <a:pt x="447948" y="124682"/>
                    <a:pt x="406704" y="116681"/>
                  </a:cubicBezTo>
                  <a:cubicBezTo>
                    <a:pt x="384797" y="112490"/>
                    <a:pt x="342029" y="111157"/>
                    <a:pt x="323361" y="101917"/>
                  </a:cubicBezTo>
                  <a:cubicBezTo>
                    <a:pt x="300596" y="90678"/>
                    <a:pt x="292214" y="65913"/>
                    <a:pt x="269068" y="55245"/>
                  </a:cubicBezTo>
                  <a:cubicBezTo>
                    <a:pt x="245160" y="44101"/>
                    <a:pt x="213442" y="39148"/>
                    <a:pt x="188391" y="27527"/>
                  </a:cubicBezTo>
                  <a:cubicBezTo>
                    <a:pt x="167246" y="17717"/>
                    <a:pt x="146291" y="9049"/>
                    <a:pt x="125431" y="0"/>
                  </a:cubicBezTo>
                  <a:cubicBezTo>
                    <a:pt x="122954" y="1048"/>
                    <a:pt x="120478" y="2096"/>
                    <a:pt x="117716" y="3239"/>
                  </a:cubicBezTo>
                  <a:cubicBezTo>
                    <a:pt x="112287" y="5429"/>
                    <a:pt x="108953" y="2381"/>
                    <a:pt x="104000" y="8096"/>
                  </a:cubicBezTo>
                  <a:cubicBezTo>
                    <a:pt x="100857" y="11621"/>
                    <a:pt x="103904" y="17240"/>
                    <a:pt x="102000" y="20003"/>
                  </a:cubicBezTo>
                  <a:cubicBezTo>
                    <a:pt x="98666" y="24575"/>
                    <a:pt x="92094" y="27622"/>
                    <a:pt x="89331" y="32290"/>
                  </a:cubicBezTo>
                  <a:cubicBezTo>
                    <a:pt x="87331" y="35623"/>
                    <a:pt x="90284" y="42101"/>
                    <a:pt x="88093" y="46292"/>
                  </a:cubicBezTo>
                  <a:cubicBezTo>
                    <a:pt x="82854" y="56293"/>
                    <a:pt x="63423" y="62960"/>
                    <a:pt x="53898" y="66294"/>
                  </a:cubicBezTo>
                  <a:cubicBezTo>
                    <a:pt x="25990" y="76105"/>
                    <a:pt x="42373" y="73533"/>
                    <a:pt x="31991" y="95821"/>
                  </a:cubicBezTo>
                  <a:cubicBezTo>
                    <a:pt x="25323" y="110109"/>
                    <a:pt x="22275" y="107252"/>
                    <a:pt x="20370" y="124873"/>
                  </a:cubicBezTo>
                  <a:cubicBezTo>
                    <a:pt x="18084" y="145352"/>
                    <a:pt x="2368" y="156877"/>
                    <a:pt x="3321" y="179356"/>
                  </a:cubicBezTo>
                  <a:cubicBezTo>
                    <a:pt x="3797" y="190881"/>
                    <a:pt x="8845" y="199168"/>
                    <a:pt x="13798" y="209264"/>
                  </a:cubicBezTo>
                  <a:cubicBezTo>
                    <a:pt x="18275" y="218504"/>
                    <a:pt x="34467" y="233077"/>
                    <a:pt x="34277" y="241840"/>
                  </a:cubicBezTo>
                  <a:cubicBezTo>
                    <a:pt x="33896" y="256413"/>
                    <a:pt x="12941" y="264319"/>
                    <a:pt x="11036" y="280226"/>
                  </a:cubicBezTo>
                  <a:cubicBezTo>
                    <a:pt x="9607" y="292227"/>
                    <a:pt x="14274" y="306896"/>
                    <a:pt x="14179" y="318516"/>
                  </a:cubicBezTo>
                  <a:cubicBezTo>
                    <a:pt x="14084" y="324041"/>
                    <a:pt x="16275" y="333947"/>
                    <a:pt x="15703" y="338423"/>
                  </a:cubicBezTo>
                  <a:cubicBezTo>
                    <a:pt x="14941" y="344805"/>
                    <a:pt x="19323" y="342138"/>
                    <a:pt x="15417" y="348901"/>
                  </a:cubicBezTo>
                  <a:cubicBezTo>
                    <a:pt x="13417" y="352330"/>
                    <a:pt x="4178" y="352520"/>
                    <a:pt x="1797" y="356902"/>
                  </a:cubicBezTo>
                  <a:cubicBezTo>
                    <a:pt x="-8109" y="374999"/>
                    <a:pt x="25895" y="370904"/>
                    <a:pt x="32086" y="381476"/>
                  </a:cubicBezTo>
                  <a:cubicBezTo>
                    <a:pt x="39039" y="393287"/>
                    <a:pt x="21608" y="406622"/>
                    <a:pt x="25133" y="421196"/>
                  </a:cubicBezTo>
                  <a:cubicBezTo>
                    <a:pt x="26276" y="425863"/>
                    <a:pt x="31896" y="435197"/>
                    <a:pt x="35706" y="438245"/>
                  </a:cubicBezTo>
                  <a:cubicBezTo>
                    <a:pt x="39230" y="441103"/>
                    <a:pt x="43040" y="437864"/>
                    <a:pt x="46278" y="440150"/>
                  </a:cubicBezTo>
                  <a:cubicBezTo>
                    <a:pt x="53708" y="445199"/>
                    <a:pt x="59518" y="454628"/>
                    <a:pt x="67710" y="458438"/>
                  </a:cubicBezTo>
                  <a:cubicBezTo>
                    <a:pt x="85140" y="466630"/>
                    <a:pt x="92379" y="448913"/>
                    <a:pt x="104762" y="449771"/>
                  </a:cubicBezTo>
                  <a:cubicBezTo>
                    <a:pt x="118097" y="450723"/>
                    <a:pt x="121526" y="472630"/>
                    <a:pt x="128479" y="483013"/>
                  </a:cubicBezTo>
                  <a:cubicBezTo>
                    <a:pt x="137433" y="496443"/>
                    <a:pt x="142100" y="492157"/>
                    <a:pt x="155911" y="497015"/>
                  </a:cubicBezTo>
                  <a:cubicBezTo>
                    <a:pt x="171056" y="502444"/>
                    <a:pt x="174866" y="519303"/>
                    <a:pt x="195630" y="518732"/>
                  </a:cubicBezTo>
                  <a:cubicBezTo>
                    <a:pt x="201155" y="518541"/>
                    <a:pt x="207537" y="514922"/>
                    <a:pt x="212775" y="515493"/>
                  </a:cubicBezTo>
                  <a:cubicBezTo>
                    <a:pt x="219348" y="516255"/>
                    <a:pt x="221157" y="520541"/>
                    <a:pt x="225729" y="522161"/>
                  </a:cubicBezTo>
                  <a:cubicBezTo>
                    <a:pt x="230587" y="523875"/>
                    <a:pt x="236778" y="523018"/>
                    <a:pt x="241541" y="524923"/>
                  </a:cubicBezTo>
                  <a:cubicBezTo>
                    <a:pt x="247542" y="527209"/>
                    <a:pt x="253066" y="534924"/>
                    <a:pt x="259257" y="536067"/>
                  </a:cubicBezTo>
                  <a:cubicBezTo>
                    <a:pt x="277736" y="539401"/>
                    <a:pt x="268306" y="527780"/>
                    <a:pt x="280022" y="519589"/>
                  </a:cubicBezTo>
                  <a:cubicBezTo>
                    <a:pt x="289928" y="512731"/>
                    <a:pt x="301929" y="520351"/>
                    <a:pt x="310883" y="511207"/>
                  </a:cubicBezTo>
                  <a:cubicBezTo>
                    <a:pt x="319550" y="502253"/>
                    <a:pt x="312312" y="493967"/>
                    <a:pt x="328123" y="500539"/>
                  </a:cubicBezTo>
                  <a:cubicBezTo>
                    <a:pt x="338220" y="504730"/>
                    <a:pt x="340601" y="516255"/>
                    <a:pt x="352412" y="519970"/>
                  </a:cubicBezTo>
                  <a:cubicBezTo>
                    <a:pt x="360699" y="522542"/>
                    <a:pt x="370414" y="517493"/>
                    <a:pt x="378510" y="521875"/>
                  </a:cubicBezTo>
                  <a:cubicBezTo>
                    <a:pt x="385845" y="525875"/>
                    <a:pt x="388988" y="536639"/>
                    <a:pt x="395941" y="541782"/>
                  </a:cubicBezTo>
                  <a:cubicBezTo>
                    <a:pt x="411657" y="553403"/>
                    <a:pt x="431184" y="544163"/>
                    <a:pt x="447376" y="552355"/>
                  </a:cubicBezTo>
                  <a:cubicBezTo>
                    <a:pt x="458235" y="557879"/>
                    <a:pt x="456044" y="560546"/>
                    <a:pt x="460425" y="570833"/>
                  </a:cubicBezTo>
                  <a:cubicBezTo>
                    <a:pt x="472617" y="599885"/>
                    <a:pt x="486143" y="593884"/>
                    <a:pt x="512908" y="600170"/>
                  </a:cubicBezTo>
                  <a:cubicBezTo>
                    <a:pt x="528815" y="603980"/>
                    <a:pt x="542721" y="612648"/>
                    <a:pt x="559581" y="617030"/>
                  </a:cubicBezTo>
                  <a:cubicBezTo>
                    <a:pt x="575773" y="621221"/>
                    <a:pt x="578821" y="633413"/>
                    <a:pt x="592823" y="639128"/>
                  </a:cubicBezTo>
                  <a:cubicBezTo>
                    <a:pt x="595966" y="640461"/>
                    <a:pt x="601205" y="638651"/>
                    <a:pt x="603872" y="640080"/>
                  </a:cubicBezTo>
                  <a:cubicBezTo>
                    <a:pt x="607968" y="642271"/>
                    <a:pt x="611682" y="647986"/>
                    <a:pt x="614349" y="649415"/>
                  </a:cubicBezTo>
                  <a:cubicBezTo>
                    <a:pt x="625589" y="655701"/>
                    <a:pt x="637686" y="647224"/>
                    <a:pt x="649401" y="6509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892C711-C734-8319-10AD-8AD83F3AB609}"/>
                </a:ext>
              </a:extLst>
            </p:cNvPr>
            <p:cNvSpPr/>
            <p:nvPr/>
          </p:nvSpPr>
          <p:spPr>
            <a:xfrm>
              <a:off x="7809668" y="840317"/>
              <a:ext cx="315294" cy="525434"/>
            </a:xfrm>
            <a:custGeom>
              <a:avLst/>
              <a:gdLst>
                <a:gd name="connsiteX0" fmla="*/ 107309 w 223990"/>
                <a:gd name="connsiteY0" fmla="*/ 373277 h 373277"/>
                <a:gd name="connsiteX1" fmla="*/ 118929 w 223990"/>
                <a:gd name="connsiteY1" fmla="*/ 342797 h 373277"/>
                <a:gd name="connsiteX2" fmla="*/ 130550 w 223990"/>
                <a:gd name="connsiteY2" fmla="*/ 313746 h 373277"/>
                <a:gd name="connsiteX3" fmla="*/ 152457 w 223990"/>
                <a:gd name="connsiteY3" fmla="*/ 284218 h 373277"/>
                <a:gd name="connsiteX4" fmla="*/ 186652 w 223990"/>
                <a:gd name="connsiteY4" fmla="*/ 264216 h 373277"/>
                <a:gd name="connsiteX5" fmla="*/ 187890 w 223990"/>
                <a:gd name="connsiteY5" fmla="*/ 250214 h 373277"/>
                <a:gd name="connsiteX6" fmla="*/ 200559 w 223990"/>
                <a:gd name="connsiteY6" fmla="*/ 237927 h 373277"/>
                <a:gd name="connsiteX7" fmla="*/ 202559 w 223990"/>
                <a:gd name="connsiteY7" fmla="*/ 226021 h 373277"/>
                <a:gd name="connsiteX8" fmla="*/ 216275 w 223990"/>
                <a:gd name="connsiteY8" fmla="*/ 221163 h 373277"/>
                <a:gd name="connsiteX9" fmla="*/ 223990 w 223990"/>
                <a:gd name="connsiteY9" fmla="*/ 217924 h 373277"/>
                <a:gd name="connsiteX10" fmla="*/ 153981 w 223990"/>
                <a:gd name="connsiteY10" fmla="*/ 184301 h 373277"/>
                <a:gd name="connsiteX11" fmla="*/ 163792 w 223990"/>
                <a:gd name="connsiteY11" fmla="*/ 93433 h 373277"/>
                <a:gd name="connsiteX12" fmla="*/ 126549 w 223990"/>
                <a:gd name="connsiteY12" fmla="*/ 1135 h 373277"/>
                <a:gd name="connsiteX13" fmla="*/ 72066 w 223990"/>
                <a:gd name="connsiteY13" fmla="*/ 10279 h 373277"/>
                <a:gd name="connsiteX14" fmla="*/ 57874 w 223990"/>
                <a:gd name="connsiteY14" fmla="*/ 25519 h 373277"/>
                <a:gd name="connsiteX15" fmla="*/ 31966 w 223990"/>
                <a:gd name="connsiteY15" fmla="*/ 28377 h 373277"/>
                <a:gd name="connsiteX16" fmla="*/ 31204 w 223990"/>
                <a:gd name="connsiteY16" fmla="*/ 62667 h 373277"/>
                <a:gd name="connsiteX17" fmla="*/ 33966 w 223990"/>
                <a:gd name="connsiteY17" fmla="*/ 97719 h 373277"/>
                <a:gd name="connsiteX18" fmla="*/ 29585 w 223990"/>
                <a:gd name="connsiteY18" fmla="*/ 110387 h 373277"/>
                <a:gd name="connsiteX19" fmla="*/ 32823 w 223990"/>
                <a:gd name="connsiteY19" fmla="*/ 131723 h 373277"/>
                <a:gd name="connsiteX20" fmla="*/ 25013 w 223990"/>
                <a:gd name="connsiteY20" fmla="*/ 153535 h 373277"/>
                <a:gd name="connsiteX21" fmla="*/ 23203 w 223990"/>
                <a:gd name="connsiteY21" fmla="*/ 162489 h 373277"/>
                <a:gd name="connsiteX22" fmla="*/ 9678 w 223990"/>
                <a:gd name="connsiteY22" fmla="*/ 164584 h 373277"/>
                <a:gd name="connsiteX23" fmla="*/ 8058 w 223990"/>
                <a:gd name="connsiteY23" fmla="*/ 200303 h 373277"/>
                <a:gd name="connsiteX24" fmla="*/ 8344 w 223990"/>
                <a:gd name="connsiteY24" fmla="*/ 213162 h 373277"/>
                <a:gd name="connsiteX25" fmla="*/ 17393 w 223990"/>
                <a:gd name="connsiteY25" fmla="*/ 220020 h 373277"/>
                <a:gd name="connsiteX26" fmla="*/ 25299 w 223990"/>
                <a:gd name="connsiteY26" fmla="*/ 241261 h 373277"/>
                <a:gd name="connsiteX27" fmla="*/ 52730 w 223990"/>
                <a:gd name="connsiteY27" fmla="*/ 253834 h 373277"/>
                <a:gd name="connsiteX28" fmla="*/ 51397 w 223990"/>
                <a:gd name="connsiteY28" fmla="*/ 265454 h 373277"/>
                <a:gd name="connsiteX29" fmla="*/ 58826 w 223990"/>
                <a:gd name="connsiteY29" fmla="*/ 276503 h 373277"/>
                <a:gd name="connsiteX30" fmla="*/ 66351 w 223990"/>
                <a:gd name="connsiteY30" fmla="*/ 298030 h 373277"/>
                <a:gd name="connsiteX31" fmla="*/ 78924 w 223990"/>
                <a:gd name="connsiteY31" fmla="*/ 310698 h 373277"/>
                <a:gd name="connsiteX32" fmla="*/ 81401 w 223990"/>
                <a:gd name="connsiteY32" fmla="*/ 327367 h 373277"/>
                <a:gd name="connsiteX33" fmla="*/ 98450 w 223990"/>
                <a:gd name="connsiteY33" fmla="*/ 345750 h 373277"/>
                <a:gd name="connsiteX34" fmla="*/ 92450 w 223990"/>
                <a:gd name="connsiteY34" fmla="*/ 356608 h 373277"/>
                <a:gd name="connsiteX35" fmla="*/ 101499 w 223990"/>
                <a:gd name="connsiteY35" fmla="*/ 365848 h 373277"/>
                <a:gd name="connsiteX36" fmla="*/ 107309 w 223990"/>
                <a:gd name="connsiteY36" fmla="*/ 373277 h 37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990" h="373277">
                  <a:moveTo>
                    <a:pt x="107309" y="373277"/>
                  </a:moveTo>
                  <a:cubicBezTo>
                    <a:pt x="111785" y="363562"/>
                    <a:pt x="117596" y="354608"/>
                    <a:pt x="118929" y="342797"/>
                  </a:cubicBezTo>
                  <a:cubicBezTo>
                    <a:pt x="120834" y="325176"/>
                    <a:pt x="123978" y="328033"/>
                    <a:pt x="130550" y="313746"/>
                  </a:cubicBezTo>
                  <a:cubicBezTo>
                    <a:pt x="140932" y="291457"/>
                    <a:pt x="124549" y="293934"/>
                    <a:pt x="152457" y="284218"/>
                  </a:cubicBezTo>
                  <a:cubicBezTo>
                    <a:pt x="161982" y="280885"/>
                    <a:pt x="181318" y="274217"/>
                    <a:pt x="186652" y="264216"/>
                  </a:cubicBezTo>
                  <a:cubicBezTo>
                    <a:pt x="188843" y="260025"/>
                    <a:pt x="185890" y="253548"/>
                    <a:pt x="187890" y="250214"/>
                  </a:cubicBezTo>
                  <a:cubicBezTo>
                    <a:pt x="190653" y="245452"/>
                    <a:pt x="197225" y="242499"/>
                    <a:pt x="200559" y="237927"/>
                  </a:cubicBezTo>
                  <a:cubicBezTo>
                    <a:pt x="202559" y="235165"/>
                    <a:pt x="199511" y="229640"/>
                    <a:pt x="202559" y="226021"/>
                  </a:cubicBezTo>
                  <a:cubicBezTo>
                    <a:pt x="207512" y="220306"/>
                    <a:pt x="210750" y="223354"/>
                    <a:pt x="216275" y="221163"/>
                  </a:cubicBezTo>
                  <a:cubicBezTo>
                    <a:pt x="219037" y="220020"/>
                    <a:pt x="221609" y="218972"/>
                    <a:pt x="223990" y="217924"/>
                  </a:cubicBezTo>
                  <a:cubicBezTo>
                    <a:pt x="200463" y="207733"/>
                    <a:pt x="177127" y="197255"/>
                    <a:pt x="153981" y="184301"/>
                  </a:cubicBezTo>
                  <a:cubicBezTo>
                    <a:pt x="86639" y="146582"/>
                    <a:pt x="148076" y="145630"/>
                    <a:pt x="163792" y="93433"/>
                  </a:cubicBezTo>
                  <a:cubicBezTo>
                    <a:pt x="175698" y="53904"/>
                    <a:pt x="157696" y="9517"/>
                    <a:pt x="126549" y="1135"/>
                  </a:cubicBezTo>
                  <a:cubicBezTo>
                    <a:pt x="110071" y="-3246"/>
                    <a:pt x="86163" y="6184"/>
                    <a:pt x="72066" y="10279"/>
                  </a:cubicBezTo>
                  <a:cubicBezTo>
                    <a:pt x="67304" y="11613"/>
                    <a:pt x="63970" y="23900"/>
                    <a:pt x="57874" y="25519"/>
                  </a:cubicBezTo>
                  <a:cubicBezTo>
                    <a:pt x="48921" y="27805"/>
                    <a:pt x="40348" y="28472"/>
                    <a:pt x="31966" y="28377"/>
                  </a:cubicBezTo>
                  <a:cubicBezTo>
                    <a:pt x="35585" y="42569"/>
                    <a:pt x="31490" y="47808"/>
                    <a:pt x="31204" y="62667"/>
                  </a:cubicBezTo>
                  <a:cubicBezTo>
                    <a:pt x="30918" y="74668"/>
                    <a:pt x="35681" y="85336"/>
                    <a:pt x="33966" y="97719"/>
                  </a:cubicBezTo>
                  <a:cubicBezTo>
                    <a:pt x="33395" y="102100"/>
                    <a:pt x="29966" y="105910"/>
                    <a:pt x="29585" y="110387"/>
                  </a:cubicBezTo>
                  <a:cubicBezTo>
                    <a:pt x="28918" y="117626"/>
                    <a:pt x="33680" y="124960"/>
                    <a:pt x="32823" y="131723"/>
                  </a:cubicBezTo>
                  <a:cubicBezTo>
                    <a:pt x="32252" y="136200"/>
                    <a:pt x="27204" y="149344"/>
                    <a:pt x="25013" y="153535"/>
                  </a:cubicBezTo>
                  <a:cubicBezTo>
                    <a:pt x="23203" y="156964"/>
                    <a:pt x="26346" y="159346"/>
                    <a:pt x="23203" y="162489"/>
                  </a:cubicBezTo>
                  <a:cubicBezTo>
                    <a:pt x="21393" y="164394"/>
                    <a:pt x="12821" y="162775"/>
                    <a:pt x="9678" y="164584"/>
                  </a:cubicBezTo>
                  <a:cubicBezTo>
                    <a:pt x="-8420" y="174871"/>
                    <a:pt x="3581" y="187063"/>
                    <a:pt x="8058" y="200303"/>
                  </a:cubicBezTo>
                  <a:cubicBezTo>
                    <a:pt x="9392" y="204113"/>
                    <a:pt x="6534" y="209447"/>
                    <a:pt x="8344" y="213162"/>
                  </a:cubicBezTo>
                  <a:cubicBezTo>
                    <a:pt x="9963" y="216496"/>
                    <a:pt x="16345" y="217924"/>
                    <a:pt x="17393" y="220020"/>
                  </a:cubicBezTo>
                  <a:cubicBezTo>
                    <a:pt x="20726" y="227068"/>
                    <a:pt x="19583" y="234498"/>
                    <a:pt x="25299" y="241261"/>
                  </a:cubicBezTo>
                  <a:cubicBezTo>
                    <a:pt x="33300" y="250690"/>
                    <a:pt x="47778" y="244785"/>
                    <a:pt x="52730" y="253834"/>
                  </a:cubicBezTo>
                  <a:cubicBezTo>
                    <a:pt x="54540" y="257072"/>
                    <a:pt x="50635" y="262692"/>
                    <a:pt x="51397" y="265454"/>
                  </a:cubicBezTo>
                  <a:cubicBezTo>
                    <a:pt x="53207" y="271645"/>
                    <a:pt x="56255" y="271074"/>
                    <a:pt x="58826" y="276503"/>
                  </a:cubicBezTo>
                  <a:cubicBezTo>
                    <a:pt x="62065" y="283266"/>
                    <a:pt x="63017" y="291743"/>
                    <a:pt x="66351" y="298030"/>
                  </a:cubicBezTo>
                  <a:cubicBezTo>
                    <a:pt x="69209" y="303554"/>
                    <a:pt x="76353" y="305364"/>
                    <a:pt x="78924" y="310698"/>
                  </a:cubicBezTo>
                  <a:cubicBezTo>
                    <a:pt x="81591" y="316127"/>
                    <a:pt x="78638" y="322128"/>
                    <a:pt x="81401" y="327367"/>
                  </a:cubicBezTo>
                  <a:cubicBezTo>
                    <a:pt x="85878" y="335653"/>
                    <a:pt x="97403" y="336225"/>
                    <a:pt x="98450" y="345750"/>
                  </a:cubicBezTo>
                  <a:cubicBezTo>
                    <a:pt x="98831" y="348988"/>
                    <a:pt x="91974" y="352703"/>
                    <a:pt x="92450" y="356608"/>
                  </a:cubicBezTo>
                  <a:cubicBezTo>
                    <a:pt x="93402" y="364324"/>
                    <a:pt x="96926" y="360418"/>
                    <a:pt x="101499" y="365848"/>
                  </a:cubicBezTo>
                  <a:cubicBezTo>
                    <a:pt x="103499" y="367753"/>
                    <a:pt x="105404" y="370420"/>
                    <a:pt x="107309" y="37327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19F681F-B08D-7456-D120-FCE6C76AD8B3}"/>
                </a:ext>
              </a:extLst>
            </p:cNvPr>
            <p:cNvSpPr/>
            <p:nvPr/>
          </p:nvSpPr>
          <p:spPr>
            <a:xfrm>
              <a:off x="6614189" y="871314"/>
              <a:ext cx="1505007" cy="1302251"/>
            </a:xfrm>
            <a:custGeom>
              <a:avLst/>
              <a:gdLst>
                <a:gd name="connsiteX0" fmla="*/ 1052513 w 1069181"/>
                <a:gd name="connsiteY0" fmla="*/ 645483 h 925140"/>
                <a:gd name="connsiteX1" fmla="*/ 1015460 w 1069181"/>
                <a:gd name="connsiteY1" fmla="*/ 654151 h 925140"/>
                <a:gd name="connsiteX2" fmla="*/ 994029 w 1069181"/>
                <a:gd name="connsiteY2" fmla="*/ 635863 h 925140"/>
                <a:gd name="connsiteX3" fmla="*/ 983456 w 1069181"/>
                <a:gd name="connsiteY3" fmla="*/ 633958 h 925140"/>
                <a:gd name="connsiteX4" fmla="*/ 972884 w 1069181"/>
                <a:gd name="connsiteY4" fmla="*/ 616908 h 925140"/>
                <a:gd name="connsiteX5" fmla="*/ 979837 w 1069181"/>
                <a:gd name="connsiteY5" fmla="*/ 577189 h 925140"/>
                <a:gd name="connsiteX6" fmla="*/ 949547 w 1069181"/>
                <a:gd name="connsiteY6" fmla="*/ 552614 h 925140"/>
                <a:gd name="connsiteX7" fmla="*/ 963168 w 1069181"/>
                <a:gd name="connsiteY7" fmla="*/ 544613 h 925140"/>
                <a:gd name="connsiteX8" fmla="*/ 963454 w 1069181"/>
                <a:gd name="connsiteY8" fmla="*/ 534136 h 925140"/>
                <a:gd name="connsiteX9" fmla="*/ 961930 w 1069181"/>
                <a:gd name="connsiteY9" fmla="*/ 514229 h 925140"/>
                <a:gd name="connsiteX10" fmla="*/ 958787 w 1069181"/>
                <a:gd name="connsiteY10" fmla="*/ 475938 h 925140"/>
                <a:gd name="connsiteX11" fmla="*/ 982028 w 1069181"/>
                <a:gd name="connsiteY11" fmla="*/ 437552 h 925140"/>
                <a:gd name="connsiteX12" fmla="*/ 961549 w 1069181"/>
                <a:gd name="connsiteY12" fmla="*/ 404977 h 925140"/>
                <a:gd name="connsiteX13" fmla="*/ 951071 w 1069181"/>
                <a:gd name="connsiteY13" fmla="*/ 375068 h 925140"/>
                <a:gd name="connsiteX14" fmla="*/ 956501 w 1069181"/>
                <a:gd name="connsiteY14" fmla="*/ 351065 h 925140"/>
                <a:gd name="connsiteX15" fmla="*/ 956501 w 1069181"/>
                <a:gd name="connsiteY15" fmla="*/ 351065 h 925140"/>
                <a:gd name="connsiteX16" fmla="*/ 950786 w 1069181"/>
                <a:gd name="connsiteY16" fmla="*/ 343350 h 925140"/>
                <a:gd name="connsiteX17" fmla="*/ 941737 w 1069181"/>
                <a:gd name="connsiteY17" fmla="*/ 334111 h 925140"/>
                <a:gd name="connsiteX18" fmla="*/ 947738 w 1069181"/>
                <a:gd name="connsiteY18" fmla="*/ 323252 h 925140"/>
                <a:gd name="connsiteX19" fmla="*/ 930688 w 1069181"/>
                <a:gd name="connsiteY19" fmla="*/ 304869 h 925140"/>
                <a:gd name="connsiteX20" fmla="*/ 928211 w 1069181"/>
                <a:gd name="connsiteY20" fmla="*/ 288200 h 925140"/>
                <a:gd name="connsiteX21" fmla="*/ 915638 w 1069181"/>
                <a:gd name="connsiteY21" fmla="*/ 275532 h 925140"/>
                <a:gd name="connsiteX22" fmla="*/ 908113 w 1069181"/>
                <a:gd name="connsiteY22" fmla="*/ 254006 h 925140"/>
                <a:gd name="connsiteX23" fmla="*/ 900684 w 1069181"/>
                <a:gd name="connsiteY23" fmla="*/ 242957 h 925140"/>
                <a:gd name="connsiteX24" fmla="*/ 902018 w 1069181"/>
                <a:gd name="connsiteY24" fmla="*/ 231336 h 925140"/>
                <a:gd name="connsiteX25" fmla="*/ 874586 w 1069181"/>
                <a:gd name="connsiteY25" fmla="*/ 218763 h 925140"/>
                <a:gd name="connsiteX26" fmla="*/ 866680 w 1069181"/>
                <a:gd name="connsiteY26" fmla="*/ 197522 h 925140"/>
                <a:gd name="connsiteX27" fmla="*/ 857631 w 1069181"/>
                <a:gd name="connsiteY27" fmla="*/ 190664 h 925140"/>
                <a:gd name="connsiteX28" fmla="*/ 857345 w 1069181"/>
                <a:gd name="connsiteY28" fmla="*/ 177806 h 925140"/>
                <a:gd name="connsiteX29" fmla="*/ 858965 w 1069181"/>
                <a:gd name="connsiteY29" fmla="*/ 142087 h 925140"/>
                <a:gd name="connsiteX30" fmla="*/ 872490 w 1069181"/>
                <a:gd name="connsiteY30" fmla="*/ 139991 h 925140"/>
                <a:gd name="connsiteX31" fmla="*/ 874300 w 1069181"/>
                <a:gd name="connsiteY31" fmla="*/ 131038 h 925140"/>
                <a:gd name="connsiteX32" fmla="*/ 882110 w 1069181"/>
                <a:gd name="connsiteY32" fmla="*/ 109226 h 925140"/>
                <a:gd name="connsiteX33" fmla="*/ 878872 w 1069181"/>
                <a:gd name="connsiteY33" fmla="*/ 87890 h 925140"/>
                <a:gd name="connsiteX34" fmla="*/ 883253 w 1069181"/>
                <a:gd name="connsiteY34" fmla="*/ 75221 h 925140"/>
                <a:gd name="connsiteX35" fmla="*/ 880491 w 1069181"/>
                <a:gd name="connsiteY35" fmla="*/ 40169 h 925140"/>
                <a:gd name="connsiteX36" fmla="*/ 881253 w 1069181"/>
                <a:gd name="connsiteY36" fmla="*/ 5879 h 925140"/>
                <a:gd name="connsiteX37" fmla="*/ 881253 w 1069181"/>
                <a:gd name="connsiteY37" fmla="*/ 5879 h 925140"/>
                <a:gd name="connsiteX38" fmla="*/ 829151 w 1069181"/>
                <a:gd name="connsiteY38" fmla="*/ 545 h 925140"/>
                <a:gd name="connsiteX39" fmla="*/ 745236 w 1069181"/>
                <a:gd name="connsiteY39" fmla="*/ 15500 h 925140"/>
                <a:gd name="connsiteX40" fmla="*/ 667798 w 1069181"/>
                <a:gd name="connsiteY40" fmla="*/ 7213 h 925140"/>
                <a:gd name="connsiteX41" fmla="*/ 577596 w 1069181"/>
                <a:gd name="connsiteY41" fmla="*/ 24072 h 925140"/>
                <a:gd name="connsiteX42" fmla="*/ 485299 w 1069181"/>
                <a:gd name="connsiteY42" fmla="*/ 43217 h 925140"/>
                <a:gd name="connsiteX43" fmla="*/ 317944 w 1069181"/>
                <a:gd name="connsiteY43" fmla="*/ 76555 h 925140"/>
                <a:gd name="connsiteX44" fmla="*/ 317849 w 1069181"/>
                <a:gd name="connsiteY44" fmla="*/ 76745 h 925140"/>
                <a:gd name="connsiteX45" fmla="*/ 371094 w 1069181"/>
                <a:gd name="connsiteY45" fmla="*/ 74650 h 925140"/>
                <a:gd name="connsiteX46" fmla="*/ 356425 w 1069181"/>
                <a:gd name="connsiteY46" fmla="*/ 127228 h 925140"/>
                <a:gd name="connsiteX47" fmla="*/ 365665 w 1069181"/>
                <a:gd name="connsiteY47" fmla="*/ 187807 h 925140"/>
                <a:gd name="connsiteX48" fmla="*/ 392240 w 1069181"/>
                <a:gd name="connsiteY48" fmla="*/ 246005 h 925140"/>
                <a:gd name="connsiteX49" fmla="*/ 337280 w 1069181"/>
                <a:gd name="connsiteY49" fmla="*/ 240956 h 925140"/>
                <a:gd name="connsiteX50" fmla="*/ 305753 w 1069181"/>
                <a:gd name="connsiteY50" fmla="*/ 261911 h 925140"/>
                <a:gd name="connsiteX51" fmla="*/ 275749 w 1069181"/>
                <a:gd name="connsiteY51" fmla="*/ 273532 h 925140"/>
                <a:gd name="connsiteX52" fmla="*/ 250317 w 1069181"/>
                <a:gd name="connsiteY52" fmla="*/ 320395 h 925140"/>
                <a:gd name="connsiteX53" fmla="*/ 188881 w 1069181"/>
                <a:gd name="connsiteY53" fmla="*/ 360209 h 925140"/>
                <a:gd name="connsiteX54" fmla="*/ 73247 w 1069181"/>
                <a:gd name="connsiteY54" fmla="*/ 388118 h 925140"/>
                <a:gd name="connsiteX55" fmla="*/ 54197 w 1069181"/>
                <a:gd name="connsiteY55" fmla="*/ 403453 h 925140"/>
                <a:gd name="connsiteX56" fmla="*/ 26289 w 1069181"/>
                <a:gd name="connsiteY56" fmla="*/ 412502 h 925140"/>
                <a:gd name="connsiteX57" fmla="*/ 5048 w 1069181"/>
                <a:gd name="connsiteY57" fmla="*/ 454983 h 925140"/>
                <a:gd name="connsiteX58" fmla="*/ 0 w 1069181"/>
                <a:gd name="connsiteY58" fmla="*/ 457269 h 925140"/>
                <a:gd name="connsiteX59" fmla="*/ 2572 w 1069181"/>
                <a:gd name="connsiteY59" fmla="*/ 473176 h 925140"/>
                <a:gd name="connsiteX60" fmla="*/ 20669 w 1069181"/>
                <a:gd name="connsiteY60" fmla="*/ 504513 h 925140"/>
                <a:gd name="connsiteX61" fmla="*/ 57245 w 1069181"/>
                <a:gd name="connsiteY61" fmla="*/ 529564 h 925140"/>
                <a:gd name="connsiteX62" fmla="*/ 74676 w 1069181"/>
                <a:gd name="connsiteY62" fmla="*/ 551281 h 925140"/>
                <a:gd name="connsiteX63" fmla="*/ 109633 w 1069181"/>
                <a:gd name="connsiteY63" fmla="*/ 550900 h 925140"/>
                <a:gd name="connsiteX64" fmla="*/ 147066 w 1069181"/>
                <a:gd name="connsiteY64" fmla="*/ 587285 h 925140"/>
                <a:gd name="connsiteX65" fmla="*/ 176879 w 1069181"/>
                <a:gd name="connsiteY65" fmla="*/ 602144 h 925140"/>
                <a:gd name="connsiteX66" fmla="*/ 200025 w 1069181"/>
                <a:gd name="connsiteY66" fmla="*/ 607955 h 925140"/>
                <a:gd name="connsiteX67" fmla="*/ 224981 w 1069181"/>
                <a:gd name="connsiteY67" fmla="*/ 629672 h 925140"/>
                <a:gd name="connsiteX68" fmla="*/ 255651 w 1069181"/>
                <a:gd name="connsiteY68" fmla="*/ 649103 h 925140"/>
                <a:gd name="connsiteX69" fmla="*/ 311182 w 1069181"/>
                <a:gd name="connsiteY69" fmla="*/ 682154 h 925140"/>
                <a:gd name="connsiteX70" fmla="*/ 355664 w 1069181"/>
                <a:gd name="connsiteY70" fmla="*/ 706157 h 925140"/>
                <a:gd name="connsiteX71" fmla="*/ 390620 w 1069181"/>
                <a:gd name="connsiteY71" fmla="*/ 732542 h 925140"/>
                <a:gd name="connsiteX72" fmla="*/ 426434 w 1069181"/>
                <a:gd name="connsiteY72" fmla="*/ 752830 h 925140"/>
                <a:gd name="connsiteX73" fmla="*/ 453866 w 1069181"/>
                <a:gd name="connsiteY73" fmla="*/ 786644 h 925140"/>
                <a:gd name="connsiteX74" fmla="*/ 481775 w 1069181"/>
                <a:gd name="connsiteY74" fmla="*/ 792454 h 925140"/>
                <a:gd name="connsiteX75" fmla="*/ 499872 w 1069181"/>
                <a:gd name="connsiteY75" fmla="*/ 814076 h 925140"/>
                <a:gd name="connsiteX76" fmla="*/ 523113 w 1069181"/>
                <a:gd name="connsiteY76" fmla="*/ 817314 h 925140"/>
                <a:gd name="connsiteX77" fmla="*/ 538639 w 1069181"/>
                <a:gd name="connsiteY77" fmla="*/ 846556 h 925140"/>
                <a:gd name="connsiteX78" fmla="*/ 573119 w 1069181"/>
                <a:gd name="connsiteY78" fmla="*/ 863034 h 925140"/>
                <a:gd name="connsiteX79" fmla="*/ 577787 w 1069181"/>
                <a:gd name="connsiteY79" fmla="*/ 872750 h 925140"/>
                <a:gd name="connsiteX80" fmla="*/ 602742 w 1069181"/>
                <a:gd name="connsiteY80" fmla="*/ 874178 h 925140"/>
                <a:gd name="connsiteX81" fmla="*/ 627602 w 1069181"/>
                <a:gd name="connsiteY81" fmla="*/ 918470 h 925140"/>
                <a:gd name="connsiteX82" fmla="*/ 660845 w 1069181"/>
                <a:gd name="connsiteY82" fmla="*/ 918755 h 925140"/>
                <a:gd name="connsiteX83" fmla="*/ 731806 w 1069181"/>
                <a:gd name="connsiteY83" fmla="*/ 918184 h 925140"/>
                <a:gd name="connsiteX84" fmla="*/ 772763 w 1069181"/>
                <a:gd name="connsiteY84" fmla="*/ 886370 h 925140"/>
                <a:gd name="connsiteX85" fmla="*/ 799433 w 1069181"/>
                <a:gd name="connsiteY85" fmla="*/ 883037 h 925140"/>
                <a:gd name="connsiteX86" fmla="*/ 834485 w 1069181"/>
                <a:gd name="connsiteY86" fmla="*/ 860653 h 925140"/>
                <a:gd name="connsiteX87" fmla="*/ 856583 w 1069181"/>
                <a:gd name="connsiteY87" fmla="*/ 838269 h 925140"/>
                <a:gd name="connsiteX88" fmla="*/ 884492 w 1069181"/>
                <a:gd name="connsiteY88" fmla="*/ 829982 h 925140"/>
                <a:gd name="connsiteX89" fmla="*/ 924973 w 1069181"/>
                <a:gd name="connsiteY89" fmla="*/ 784643 h 925140"/>
                <a:gd name="connsiteX90" fmla="*/ 963454 w 1069181"/>
                <a:gd name="connsiteY90" fmla="*/ 764546 h 925140"/>
                <a:gd name="connsiteX91" fmla="*/ 1001078 w 1069181"/>
                <a:gd name="connsiteY91" fmla="*/ 740352 h 925140"/>
                <a:gd name="connsiteX92" fmla="*/ 1052227 w 1069181"/>
                <a:gd name="connsiteY92" fmla="*/ 694251 h 925140"/>
                <a:gd name="connsiteX93" fmla="*/ 1069181 w 1069181"/>
                <a:gd name="connsiteY93" fmla="*/ 664057 h 925140"/>
                <a:gd name="connsiteX94" fmla="*/ 1052513 w 1069181"/>
                <a:gd name="connsiteY94" fmla="*/ 645483 h 92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069181" h="925140">
                  <a:moveTo>
                    <a:pt x="1052513" y="645483"/>
                  </a:moveTo>
                  <a:cubicBezTo>
                    <a:pt x="1040225" y="644626"/>
                    <a:pt x="1032891" y="662342"/>
                    <a:pt x="1015460" y="654151"/>
                  </a:cubicBezTo>
                  <a:cubicBezTo>
                    <a:pt x="1007269" y="650341"/>
                    <a:pt x="1001554" y="640911"/>
                    <a:pt x="994029" y="635863"/>
                  </a:cubicBezTo>
                  <a:cubicBezTo>
                    <a:pt x="990695" y="633672"/>
                    <a:pt x="986980" y="636815"/>
                    <a:pt x="983456" y="633958"/>
                  </a:cubicBezTo>
                  <a:cubicBezTo>
                    <a:pt x="979646" y="630910"/>
                    <a:pt x="974026" y="621480"/>
                    <a:pt x="972884" y="616908"/>
                  </a:cubicBezTo>
                  <a:cubicBezTo>
                    <a:pt x="969359" y="602335"/>
                    <a:pt x="986790" y="589000"/>
                    <a:pt x="979837" y="577189"/>
                  </a:cubicBezTo>
                  <a:cubicBezTo>
                    <a:pt x="973646" y="566616"/>
                    <a:pt x="939641" y="570712"/>
                    <a:pt x="949547" y="552614"/>
                  </a:cubicBezTo>
                  <a:cubicBezTo>
                    <a:pt x="951929" y="548233"/>
                    <a:pt x="961263" y="547947"/>
                    <a:pt x="963168" y="544613"/>
                  </a:cubicBezTo>
                  <a:cubicBezTo>
                    <a:pt x="967073" y="537946"/>
                    <a:pt x="962692" y="540518"/>
                    <a:pt x="963454" y="534136"/>
                  </a:cubicBezTo>
                  <a:cubicBezTo>
                    <a:pt x="963930" y="529659"/>
                    <a:pt x="961834" y="519753"/>
                    <a:pt x="961930" y="514229"/>
                  </a:cubicBezTo>
                  <a:cubicBezTo>
                    <a:pt x="962025" y="502608"/>
                    <a:pt x="957358" y="487940"/>
                    <a:pt x="958787" y="475938"/>
                  </a:cubicBezTo>
                  <a:cubicBezTo>
                    <a:pt x="960692" y="460031"/>
                    <a:pt x="981647" y="452126"/>
                    <a:pt x="982028" y="437552"/>
                  </a:cubicBezTo>
                  <a:cubicBezTo>
                    <a:pt x="982313" y="428789"/>
                    <a:pt x="966026" y="414216"/>
                    <a:pt x="961549" y="404977"/>
                  </a:cubicBezTo>
                  <a:cubicBezTo>
                    <a:pt x="956691" y="394880"/>
                    <a:pt x="951547" y="386594"/>
                    <a:pt x="951071" y="375068"/>
                  </a:cubicBezTo>
                  <a:cubicBezTo>
                    <a:pt x="950690" y="365639"/>
                    <a:pt x="953262" y="358114"/>
                    <a:pt x="956501" y="351065"/>
                  </a:cubicBezTo>
                  <a:cubicBezTo>
                    <a:pt x="956501" y="351065"/>
                    <a:pt x="956501" y="351065"/>
                    <a:pt x="956501" y="351065"/>
                  </a:cubicBezTo>
                  <a:cubicBezTo>
                    <a:pt x="954596" y="348303"/>
                    <a:pt x="952691" y="345541"/>
                    <a:pt x="950786" y="343350"/>
                  </a:cubicBezTo>
                  <a:cubicBezTo>
                    <a:pt x="946213" y="338016"/>
                    <a:pt x="942594" y="341921"/>
                    <a:pt x="941737" y="334111"/>
                  </a:cubicBezTo>
                  <a:cubicBezTo>
                    <a:pt x="941261" y="330206"/>
                    <a:pt x="948118" y="326586"/>
                    <a:pt x="947738" y="323252"/>
                  </a:cubicBezTo>
                  <a:cubicBezTo>
                    <a:pt x="946690" y="313823"/>
                    <a:pt x="935069" y="313156"/>
                    <a:pt x="930688" y="304869"/>
                  </a:cubicBezTo>
                  <a:cubicBezTo>
                    <a:pt x="927926" y="299630"/>
                    <a:pt x="930783" y="293630"/>
                    <a:pt x="928211" y="288200"/>
                  </a:cubicBezTo>
                  <a:cubicBezTo>
                    <a:pt x="925640" y="282962"/>
                    <a:pt x="918496" y="281057"/>
                    <a:pt x="915638" y="275532"/>
                  </a:cubicBezTo>
                  <a:cubicBezTo>
                    <a:pt x="912305" y="269246"/>
                    <a:pt x="911352" y="260768"/>
                    <a:pt x="908113" y="254006"/>
                  </a:cubicBezTo>
                  <a:cubicBezTo>
                    <a:pt x="905447" y="248481"/>
                    <a:pt x="902494" y="249053"/>
                    <a:pt x="900684" y="242957"/>
                  </a:cubicBezTo>
                  <a:cubicBezTo>
                    <a:pt x="899827" y="240194"/>
                    <a:pt x="903732" y="234575"/>
                    <a:pt x="902018" y="231336"/>
                  </a:cubicBezTo>
                  <a:cubicBezTo>
                    <a:pt x="897065" y="222287"/>
                    <a:pt x="882491" y="228098"/>
                    <a:pt x="874586" y="218763"/>
                  </a:cubicBezTo>
                  <a:cubicBezTo>
                    <a:pt x="868871" y="212000"/>
                    <a:pt x="870013" y="204571"/>
                    <a:pt x="866680" y="197522"/>
                  </a:cubicBezTo>
                  <a:cubicBezTo>
                    <a:pt x="865727" y="195427"/>
                    <a:pt x="859346" y="193998"/>
                    <a:pt x="857631" y="190664"/>
                  </a:cubicBezTo>
                  <a:cubicBezTo>
                    <a:pt x="855821" y="186950"/>
                    <a:pt x="858679" y="181616"/>
                    <a:pt x="857345" y="177806"/>
                  </a:cubicBezTo>
                  <a:cubicBezTo>
                    <a:pt x="852773" y="164566"/>
                    <a:pt x="840867" y="152374"/>
                    <a:pt x="858965" y="142087"/>
                  </a:cubicBezTo>
                  <a:cubicBezTo>
                    <a:pt x="862203" y="140277"/>
                    <a:pt x="870680" y="141896"/>
                    <a:pt x="872490" y="139991"/>
                  </a:cubicBezTo>
                  <a:cubicBezTo>
                    <a:pt x="875538" y="136753"/>
                    <a:pt x="872490" y="134372"/>
                    <a:pt x="874300" y="131038"/>
                  </a:cubicBezTo>
                  <a:cubicBezTo>
                    <a:pt x="876491" y="126942"/>
                    <a:pt x="881539" y="113702"/>
                    <a:pt x="882110" y="109226"/>
                  </a:cubicBezTo>
                  <a:cubicBezTo>
                    <a:pt x="882968" y="102463"/>
                    <a:pt x="878205" y="95129"/>
                    <a:pt x="878872" y="87890"/>
                  </a:cubicBezTo>
                  <a:cubicBezTo>
                    <a:pt x="879253" y="83413"/>
                    <a:pt x="882682" y="79698"/>
                    <a:pt x="883253" y="75221"/>
                  </a:cubicBezTo>
                  <a:cubicBezTo>
                    <a:pt x="884872" y="62839"/>
                    <a:pt x="880205" y="52171"/>
                    <a:pt x="880491" y="40169"/>
                  </a:cubicBezTo>
                  <a:cubicBezTo>
                    <a:pt x="880777" y="25310"/>
                    <a:pt x="884968" y="20072"/>
                    <a:pt x="881253" y="5879"/>
                  </a:cubicBezTo>
                  <a:cubicBezTo>
                    <a:pt x="881253" y="5879"/>
                    <a:pt x="881253" y="5879"/>
                    <a:pt x="881253" y="5879"/>
                  </a:cubicBezTo>
                  <a:cubicBezTo>
                    <a:pt x="864108" y="5689"/>
                    <a:pt x="847344" y="2069"/>
                    <a:pt x="829151" y="545"/>
                  </a:cubicBezTo>
                  <a:cubicBezTo>
                    <a:pt x="792766" y="-2503"/>
                    <a:pt x="776764" y="7880"/>
                    <a:pt x="745236" y="15500"/>
                  </a:cubicBezTo>
                  <a:cubicBezTo>
                    <a:pt x="711422" y="23691"/>
                    <a:pt x="698468" y="13309"/>
                    <a:pt x="667798" y="7213"/>
                  </a:cubicBezTo>
                  <a:cubicBezTo>
                    <a:pt x="619220" y="-2407"/>
                    <a:pt x="617792" y="10832"/>
                    <a:pt x="577596" y="24072"/>
                  </a:cubicBezTo>
                  <a:cubicBezTo>
                    <a:pt x="546354" y="34359"/>
                    <a:pt x="516541" y="29692"/>
                    <a:pt x="485299" y="43217"/>
                  </a:cubicBezTo>
                  <a:cubicBezTo>
                    <a:pt x="433959" y="65506"/>
                    <a:pt x="377095" y="79031"/>
                    <a:pt x="317944" y="76555"/>
                  </a:cubicBezTo>
                  <a:cubicBezTo>
                    <a:pt x="317944" y="76650"/>
                    <a:pt x="317944" y="76650"/>
                    <a:pt x="317849" y="76745"/>
                  </a:cubicBezTo>
                  <a:cubicBezTo>
                    <a:pt x="335852" y="77507"/>
                    <a:pt x="353663" y="76745"/>
                    <a:pt x="371094" y="74650"/>
                  </a:cubicBezTo>
                  <a:cubicBezTo>
                    <a:pt x="369284" y="91223"/>
                    <a:pt x="363379" y="108178"/>
                    <a:pt x="356425" y="127228"/>
                  </a:cubicBezTo>
                  <a:cubicBezTo>
                    <a:pt x="346710" y="154088"/>
                    <a:pt x="354711" y="162375"/>
                    <a:pt x="365665" y="187807"/>
                  </a:cubicBezTo>
                  <a:cubicBezTo>
                    <a:pt x="372809" y="204380"/>
                    <a:pt x="395764" y="230098"/>
                    <a:pt x="392240" y="246005"/>
                  </a:cubicBezTo>
                  <a:cubicBezTo>
                    <a:pt x="371094" y="246576"/>
                    <a:pt x="360045" y="234003"/>
                    <a:pt x="337280" y="240956"/>
                  </a:cubicBezTo>
                  <a:cubicBezTo>
                    <a:pt x="322993" y="245338"/>
                    <a:pt x="316611" y="256006"/>
                    <a:pt x="305753" y="261911"/>
                  </a:cubicBezTo>
                  <a:cubicBezTo>
                    <a:pt x="296323" y="267055"/>
                    <a:pt x="286226" y="268293"/>
                    <a:pt x="275749" y="273532"/>
                  </a:cubicBezTo>
                  <a:cubicBezTo>
                    <a:pt x="244316" y="289153"/>
                    <a:pt x="270891" y="293058"/>
                    <a:pt x="250317" y="320395"/>
                  </a:cubicBezTo>
                  <a:cubicBezTo>
                    <a:pt x="233077" y="343350"/>
                    <a:pt x="203073" y="326015"/>
                    <a:pt x="188881" y="360209"/>
                  </a:cubicBezTo>
                  <a:cubicBezTo>
                    <a:pt x="143923" y="361638"/>
                    <a:pt x="113252" y="372687"/>
                    <a:pt x="73247" y="388118"/>
                  </a:cubicBezTo>
                  <a:cubicBezTo>
                    <a:pt x="68008" y="390118"/>
                    <a:pt x="59817" y="400500"/>
                    <a:pt x="54197" y="403453"/>
                  </a:cubicBezTo>
                  <a:cubicBezTo>
                    <a:pt x="44958" y="408406"/>
                    <a:pt x="33814" y="404215"/>
                    <a:pt x="26289" y="412502"/>
                  </a:cubicBezTo>
                  <a:cubicBezTo>
                    <a:pt x="13906" y="426218"/>
                    <a:pt x="26765" y="441839"/>
                    <a:pt x="5048" y="454983"/>
                  </a:cubicBezTo>
                  <a:cubicBezTo>
                    <a:pt x="3715" y="455745"/>
                    <a:pt x="2000" y="456602"/>
                    <a:pt x="0" y="457269"/>
                  </a:cubicBezTo>
                  <a:cubicBezTo>
                    <a:pt x="952" y="462508"/>
                    <a:pt x="1810" y="467842"/>
                    <a:pt x="2572" y="473176"/>
                  </a:cubicBezTo>
                  <a:cubicBezTo>
                    <a:pt x="17431" y="481082"/>
                    <a:pt x="26289" y="491273"/>
                    <a:pt x="20669" y="504513"/>
                  </a:cubicBezTo>
                  <a:cubicBezTo>
                    <a:pt x="45053" y="505656"/>
                    <a:pt x="45529" y="515467"/>
                    <a:pt x="57245" y="529564"/>
                  </a:cubicBezTo>
                  <a:cubicBezTo>
                    <a:pt x="67151" y="541565"/>
                    <a:pt x="55721" y="543470"/>
                    <a:pt x="74676" y="551281"/>
                  </a:cubicBezTo>
                  <a:cubicBezTo>
                    <a:pt x="84582" y="555377"/>
                    <a:pt x="99536" y="547280"/>
                    <a:pt x="109633" y="550900"/>
                  </a:cubicBezTo>
                  <a:cubicBezTo>
                    <a:pt x="125444" y="556615"/>
                    <a:pt x="134017" y="579189"/>
                    <a:pt x="147066" y="587285"/>
                  </a:cubicBezTo>
                  <a:cubicBezTo>
                    <a:pt x="156496" y="593096"/>
                    <a:pt x="167450" y="596810"/>
                    <a:pt x="176879" y="602144"/>
                  </a:cubicBezTo>
                  <a:cubicBezTo>
                    <a:pt x="184975" y="601668"/>
                    <a:pt x="192786" y="603002"/>
                    <a:pt x="200025" y="607955"/>
                  </a:cubicBezTo>
                  <a:cubicBezTo>
                    <a:pt x="208217" y="613574"/>
                    <a:pt x="214979" y="624147"/>
                    <a:pt x="224981" y="629672"/>
                  </a:cubicBezTo>
                  <a:cubicBezTo>
                    <a:pt x="237839" y="636815"/>
                    <a:pt x="244126" y="638816"/>
                    <a:pt x="255651" y="649103"/>
                  </a:cubicBezTo>
                  <a:cubicBezTo>
                    <a:pt x="272987" y="664628"/>
                    <a:pt x="290798" y="673106"/>
                    <a:pt x="311182" y="682154"/>
                  </a:cubicBezTo>
                  <a:cubicBezTo>
                    <a:pt x="326803" y="689108"/>
                    <a:pt x="338900" y="700252"/>
                    <a:pt x="355664" y="706157"/>
                  </a:cubicBezTo>
                  <a:cubicBezTo>
                    <a:pt x="374142" y="712634"/>
                    <a:pt x="377952" y="718159"/>
                    <a:pt x="390620" y="732542"/>
                  </a:cubicBezTo>
                  <a:cubicBezTo>
                    <a:pt x="402812" y="746448"/>
                    <a:pt x="413099" y="745305"/>
                    <a:pt x="426434" y="752830"/>
                  </a:cubicBezTo>
                  <a:cubicBezTo>
                    <a:pt x="439960" y="760450"/>
                    <a:pt x="439579" y="780262"/>
                    <a:pt x="453866" y="786644"/>
                  </a:cubicBezTo>
                  <a:cubicBezTo>
                    <a:pt x="467582" y="792740"/>
                    <a:pt x="470630" y="783024"/>
                    <a:pt x="481775" y="792454"/>
                  </a:cubicBezTo>
                  <a:cubicBezTo>
                    <a:pt x="489013" y="798645"/>
                    <a:pt x="490157" y="808932"/>
                    <a:pt x="499872" y="814076"/>
                  </a:cubicBezTo>
                  <a:cubicBezTo>
                    <a:pt x="507301" y="817981"/>
                    <a:pt x="516731" y="814076"/>
                    <a:pt x="523113" y="817314"/>
                  </a:cubicBezTo>
                  <a:cubicBezTo>
                    <a:pt x="535400" y="823410"/>
                    <a:pt x="530828" y="834364"/>
                    <a:pt x="538639" y="846556"/>
                  </a:cubicBezTo>
                  <a:cubicBezTo>
                    <a:pt x="548259" y="861605"/>
                    <a:pt x="560070" y="855319"/>
                    <a:pt x="573119" y="863034"/>
                  </a:cubicBezTo>
                  <a:cubicBezTo>
                    <a:pt x="576358" y="864939"/>
                    <a:pt x="574738" y="871130"/>
                    <a:pt x="577787" y="872750"/>
                  </a:cubicBezTo>
                  <a:cubicBezTo>
                    <a:pt x="584740" y="876464"/>
                    <a:pt x="595027" y="873607"/>
                    <a:pt x="602742" y="874178"/>
                  </a:cubicBezTo>
                  <a:cubicBezTo>
                    <a:pt x="634175" y="876369"/>
                    <a:pt x="610267" y="900372"/>
                    <a:pt x="627602" y="918470"/>
                  </a:cubicBezTo>
                  <a:cubicBezTo>
                    <a:pt x="639318" y="930757"/>
                    <a:pt x="649605" y="923137"/>
                    <a:pt x="660845" y="918755"/>
                  </a:cubicBezTo>
                  <a:cubicBezTo>
                    <a:pt x="685133" y="909326"/>
                    <a:pt x="706184" y="924851"/>
                    <a:pt x="731806" y="918184"/>
                  </a:cubicBezTo>
                  <a:cubicBezTo>
                    <a:pt x="750856" y="913231"/>
                    <a:pt x="756476" y="892562"/>
                    <a:pt x="772763" y="886370"/>
                  </a:cubicBezTo>
                  <a:cubicBezTo>
                    <a:pt x="779812" y="883703"/>
                    <a:pt x="791528" y="885132"/>
                    <a:pt x="799433" y="883037"/>
                  </a:cubicBezTo>
                  <a:cubicBezTo>
                    <a:pt x="815721" y="878655"/>
                    <a:pt x="823246" y="872750"/>
                    <a:pt x="834485" y="860653"/>
                  </a:cubicBezTo>
                  <a:cubicBezTo>
                    <a:pt x="841153" y="853509"/>
                    <a:pt x="848201" y="843508"/>
                    <a:pt x="856583" y="838269"/>
                  </a:cubicBezTo>
                  <a:cubicBezTo>
                    <a:pt x="865918" y="832364"/>
                    <a:pt x="874681" y="833602"/>
                    <a:pt x="884492" y="829982"/>
                  </a:cubicBezTo>
                  <a:cubicBezTo>
                    <a:pt x="905351" y="822267"/>
                    <a:pt x="906971" y="796264"/>
                    <a:pt x="924973" y="784643"/>
                  </a:cubicBezTo>
                  <a:cubicBezTo>
                    <a:pt x="939165" y="775595"/>
                    <a:pt x="950690" y="779690"/>
                    <a:pt x="963454" y="764546"/>
                  </a:cubicBezTo>
                  <a:cubicBezTo>
                    <a:pt x="979932" y="745019"/>
                    <a:pt x="976693" y="739971"/>
                    <a:pt x="1001078" y="740352"/>
                  </a:cubicBezTo>
                  <a:cubicBezTo>
                    <a:pt x="1027557" y="740733"/>
                    <a:pt x="1044416" y="716825"/>
                    <a:pt x="1052227" y="694251"/>
                  </a:cubicBezTo>
                  <a:cubicBezTo>
                    <a:pt x="1057942" y="677773"/>
                    <a:pt x="1056513" y="675201"/>
                    <a:pt x="1069181" y="664057"/>
                  </a:cubicBezTo>
                  <a:cubicBezTo>
                    <a:pt x="1065371" y="655008"/>
                    <a:pt x="1060895" y="646055"/>
                    <a:pt x="1052513" y="64548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5300479-B341-A5B2-DC85-FDC473CB4907}"/>
                </a:ext>
              </a:extLst>
            </p:cNvPr>
            <p:cNvSpPr/>
            <p:nvPr/>
          </p:nvSpPr>
          <p:spPr>
            <a:xfrm>
              <a:off x="6382238" y="1718909"/>
              <a:ext cx="1219290" cy="1093584"/>
            </a:xfrm>
            <a:custGeom>
              <a:avLst/>
              <a:gdLst>
                <a:gd name="connsiteX0" fmla="*/ 825722 w 866203"/>
                <a:gd name="connsiteY0" fmla="*/ 316705 h 776900"/>
                <a:gd name="connsiteX1" fmla="*/ 792480 w 866203"/>
                <a:gd name="connsiteY1" fmla="*/ 316419 h 776900"/>
                <a:gd name="connsiteX2" fmla="*/ 767620 w 866203"/>
                <a:gd name="connsiteY2" fmla="*/ 272128 h 776900"/>
                <a:gd name="connsiteX3" fmla="*/ 742664 w 866203"/>
                <a:gd name="connsiteY3" fmla="*/ 270700 h 776900"/>
                <a:gd name="connsiteX4" fmla="*/ 737997 w 866203"/>
                <a:gd name="connsiteY4" fmla="*/ 260984 h 776900"/>
                <a:gd name="connsiteX5" fmla="*/ 703517 w 866203"/>
                <a:gd name="connsiteY5" fmla="*/ 244506 h 776900"/>
                <a:gd name="connsiteX6" fmla="*/ 687991 w 866203"/>
                <a:gd name="connsiteY6" fmla="*/ 215264 h 776900"/>
                <a:gd name="connsiteX7" fmla="*/ 664750 w 866203"/>
                <a:gd name="connsiteY7" fmla="*/ 212025 h 776900"/>
                <a:gd name="connsiteX8" fmla="*/ 646652 w 866203"/>
                <a:gd name="connsiteY8" fmla="*/ 190404 h 776900"/>
                <a:gd name="connsiteX9" fmla="*/ 618744 w 866203"/>
                <a:gd name="connsiteY9" fmla="*/ 184593 h 776900"/>
                <a:gd name="connsiteX10" fmla="*/ 591312 w 866203"/>
                <a:gd name="connsiteY10" fmla="*/ 150780 h 776900"/>
                <a:gd name="connsiteX11" fmla="*/ 555498 w 866203"/>
                <a:gd name="connsiteY11" fmla="*/ 130491 h 776900"/>
                <a:gd name="connsiteX12" fmla="*/ 520541 w 866203"/>
                <a:gd name="connsiteY12" fmla="*/ 104107 h 776900"/>
                <a:gd name="connsiteX13" fmla="*/ 476060 w 866203"/>
                <a:gd name="connsiteY13" fmla="*/ 80104 h 776900"/>
                <a:gd name="connsiteX14" fmla="*/ 420529 w 866203"/>
                <a:gd name="connsiteY14" fmla="*/ 47052 h 776900"/>
                <a:gd name="connsiteX15" fmla="*/ 389858 w 866203"/>
                <a:gd name="connsiteY15" fmla="*/ 27621 h 776900"/>
                <a:gd name="connsiteX16" fmla="*/ 364903 w 866203"/>
                <a:gd name="connsiteY16" fmla="*/ 5904 h 776900"/>
                <a:gd name="connsiteX17" fmla="*/ 341757 w 866203"/>
                <a:gd name="connsiteY17" fmla="*/ 94 h 776900"/>
                <a:gd name="connsiteX18" fmla="*/ 357092 w 866203"/>
                <a:gd name="connsiteY18" fmla="*/ 12953 h 776900"/>
                <a:gd name="connsiteX19" fmla="*/ 348806 w 866203"/>
                <a:gd name="connsiteY19" fmla="*/ 17335 h 776900"/>
                <a:gd name="connsiteX20" fmla="*/ 284321 w 866203"/>
                <a:gd name="connsiteY20" fmla="*/ 47624 h 776900"/>
                <a:gd name="connsiteX21" fmla="*/ 283464 w 866203"/>
                <a:gd name="connsiteY21" fmla="*/ 146589 h 776900"/>
                <a:gd name="connsiteX22" fmla="*/ 298228 w 866203"/>
                <a:gd name="connsiteY22" fmla="*/ 195738 h 776900"/>
                <a:gd name="connsiteX23" fmla="*/ 284131 w 866203"/>
                <a:gd name="connsiteY23" fmla="*/ 250697 h 776900"/>
                <a:gd name="connsiteX24" fmla="*/ 305181 w 866203"/>
                <a:gd name="connsiteY24" fmla="*/ 309085 h 776900"/>
                <a:gd name="connsiteX25" fmla="*/ 323850 w 866203"/>
                <a:gd name="connsiteY25" fmla="*/ 360616 h 776900"/>
                <a:gd name="connsiteX26" fmla="*/ 318230 w 866203"/>
                <a:gd name="connsiteY26" fmla="*/ 404335 h 776900"/>
                <a:gd name="connsiteX27" fmla="*/ 333280 w 866203"/>
                <a:gd name="connsiteY27" fmla="*/ 429291 h 776900"/>
                <a:gd name="connsiteX28" fmla="*/ 324136 w 866203"/>
                <a:gd name="connsiteY28" fmla="*/ 447674 h 776900"/>
                <a:gd name="connsiteX29" fmla="*/ 302228 w 866203"/>
                <a:gd name="connsiteY29" fmla="*/ 496918 h 776900"/>
                <a:gd name="connsiteX30" fmla="*/ 277559 w 866203"/>
                <a:gd name="connsiteY30" fmla="*/ 488155 h 776900"/>
                <a:gd name="connsiteX31" fmla="*/ 255841 w 866203"/>
                <a:gd name="connsiteY31" fmla="*/ 499395 h 776900"/>
                <a:gd name="connsiteX32" fmla="*/ 196691 w 866203"/>
                <a:gd name="connsiteY32" fmla="*/ 496823 h 776900"/>
                <a:gd name="connsiteX33" fmla="*/ 135826 w 866203"/>
                <a:gd name="connsiteY33" fmla="*/ 499681 h 776900"/>
                <a:gd name="connsiteX34" fmla="*/ 86773 w 866203"/>
                <a:gd name="connsiteY34" fmla="*/ 515397 h 776900"/>
                <a:gd name="connsiteX35" fmla="*/ 28575 w 866203"/>
                <a:gd name="connsiteY35" fmla="*/ 544924 h 776900"/>
                <a:gd name="connsiteX36" fmla="*/ 0 w 866203"/>
                <a:gd name="connsiteY36" fmla="*/ 528256 h 776900"/>
                <a:gd name="connsiteX37" fmla="*/ 0 w 866203"/>
                <a:gd name="connsiteY37" fmla="*/ 528256 h 776900"/>
                <a:gd name="connsiteX38" fmla="*/ 476 w 866203"/>
                <a:gd name="connsiteY38" fmla="*/ 537019 h 776900"/>
                <a:gd name="connsiteX39" fmla="*/ 10001 w 866203"/>
                <a:gd name="connsiteY39" fmla="*/ 553497 h 776900"/>
                <a:gd name="connsiteX40" fmla="*/ 10382 w 866203"/>
                <a:gd name="connsiteY40" fmla="*/ 569689 h 776900"/>
                <a:gd name="connsiteX41" fmla="*/ 16669 w 866203"/>
                <a:gd name="connsiteY41" fmla="*/ 602074 h 776900"/>
                <a:gd name="connsiteX42" fmla="*/ 41910 w 866203"/>
                <a:gd name="connsiteY42" fmla="*/ 622743 h 776900"/>
                <a:gd name="connsiteX43" fmla="*/ 22955 w 866203"/>
                <a:gd name="connsiteY43" fmla="*/ 661987 h 776900"/>
                <a:gd name="connsiteX44" fmla="*/ 22955 w 866203"/>
                <a:gd name="connsiteY44" fmla="*/ 661987 h 776900"/>
                <a:gd name="connsiteX45" fmla="*/ 26479 w 866203"/>
                <a:gd name="connsiteY45" fmla="*/ 680179 h 776900"/>
                <a:gd name="connsiteX46" fmla="*/ 55626 w 866203"/>
                <a:gd name="connsiteY46" fmla="*/ 680370 h 776900"/>
                <a:gd name="connsiteX47" fmla="*/ 74676 w 866203"/>
                <a:gd name="connsiteY47" fmla="*/ 689800 h 776900"/>
                <a:gd name="connsiteX48" fmla="*/ 100012 w 866203"/>
                <a:gd name="connsiteY48" fmla="*/ 678084 h 776900"/>
                <a:gd name="connsiteX49" fmla="*/ 113919 w 866203"/>
                <a:gd name="connsiteY49" fmla="*/ 685323 h 776900"/>
                <a:gd name="connsiteX50" fmla="*/ 121349 w 866203"/>
                <a:gd name="connsiteY50" fmla="*/ 678655 h 776900"/>
                <a:gd name="connsiteX51" fmla="*/ 174022 w 866203"/>
                <a:gd name="connsiteY51" fmla="*/ 678655 h 776900"/>
                <a:gd name="connsiteX52" fmla="*/ 176212 w 866203"/>
                <a:gd name="connsiteY52" fmla="*/ 717327 h 776900"/>
                <a:gd name="connsiteX53" fmla="*/ 189452 w 866203"/>
                <a:gd name="connsiteY53" fmla="*/ 738758 h 776900"/>
                <a:gd name="connsiteX54" fmla="*/ 197549 w 866203"/>
                <a:gd name="connsiteY54" fmla="*/ 770571 h 776900"/>
                <a:gd name="connsiteX55" fmla="*/ 199644 w 866203"/>
                <a:gd name="connsiteY55" fmla="*/ 776191 h 776900"/>
                <a:gd name="connsiteX56" fmla="*/ 219647 w 866203"/>
                <a:gd name="connsiteY56" fmla="*/ 768571 h 776900"/>
                <a:gd name="connsiteX57" fmla="*/ 247841 w 866203"/>
                <a:gd name="connsiteY57" fmla="*/ 770381 h 776900"/>
                <a:gd name="connsiteX58" fmla="*/ 270891 w 866203"/>
                <a:gd name="connsiteY58" fmla="*/ 756855 h 776900"/>
                <a:gd name="connsiteX59" fmla="*/ 291560 w 866203"/>
                <a:gd name="connsiteY59" fmla="*/ 752283 h 776900"/>
                <a:gd name="connsiteX60" fmla="*/ 303657 w 866203"/>
                <a:gd name="connsiteY60" fmla="*/ 774572 h 776900"/>
                <a:gd name="connsiteX61" fmla="*/ 349282 w 866203"/>
                <a:gd name="connsiteY61" fmla="*/ 767904 h 776900"/>
                <a:gd name="connsiteX62" fmla="*/ 353473 w 866203"/>
                <a:gd name="connsiteY62" fmla="*/ 770191 h 776900"/>
                <a:gd name="connsiteX63" fmla="*/ 358616 w 866203"/>
                <a:gd name="connsiteY63" fmla="*/ 724661 h 776900"/>
                <a:gd name="connsiteX64" fmla="*/ 360902 w 866203"/>
                <a:gd name="connsiteY64" fmla="*/ 694181 h 776900"/>
                <a:gd name="connsiteX65" fmla="*/ 384048 w 866203"/>
                <a:gd name="connsiteY65" fmla="*/ 670654 h 776900"/>
                <a:gd name="connsiteX66" fmla="*/ 430435 w 866203"/>
                <a:gd name="connsiteY66" fmla="*/ 611028 h 776900"/>
                <a:gd name="connsiteX67" fmla="*/ 469487 w 866203"/>
                <a:gd name="connsiteY67" fmla="*/ 610837 h 776900"/>
                <a:gd name="connsiteX68" fmla="*/ 483489 w 866203"/>
                <a:gd name="connsiteY68" fmla="*/ 573594 h 776900"/>
                <a:gd name="connsiteX69" fmla="*/ 523970 w 866203"/>
                <a:gd name="connsiteY69" fmla="*/ 555878 h 776900"/>
                <a:gd name="connsiteX70" fmla="*/ 563975 w 866203"/>
                <a:gd name="connsiteY70" fmla="*/ 534256 h 776900"/>
                <a:gd name="connsiteX71" fmla="*/ 590931 w 866203"/>
                <a:gd name="connsiteY71" fmla="*/ 519302 h 776900"/>
                <a:gd name="connsiteX72" fmla="*/ 624459 w 866203"/>
                <a:gd name="connsiteY72" fmla="*/ 516064 h 776900"/>
                <a:gd name="connsiteX73" fmla="*/ 653987 w 866203"/>
                <a:gd name="connsiteY73" fmla="*/ 523017 h 776900"/>
                <a:gd name="connsiteX74" fmla="*/ 666845 w 866203"/>
                <a:gd name="connsiteY74" fmla="*/ 514635 h 776900"/>
                <a:gd name="connsiteX75" fmla="*/ 695420 w 866203"/>
                <a:gd name="connsiteY75" fmla="*/ 518921 h 776900"/>
                <a:gd name="connsiteX76" fmla="*/ 734092 w 866203"/>
                <a:gd name="connsiteY76" fmla="*/ 501300 h 776900"/>
                <a:gd name="connsiteX77" fmla="*/ 783241 w 866203"/>
                <a:gd name="connsiteY77" fmla="*/ 501014 h 776900"/>
                <a:gd name="connsiteX78" fmla="*/ 842677 w 866203"/>
                <a:gd name="connsiteY78" fmla="*/ 460723 h 776900"/>
                <a:gd name="connsiteX79" fmla="*/ 841248 w 866203"/>
                <a:gd name="connsiteY79" fmla="*/ 412717 h 776900"/>
                <a:gd name="connsiteX80" fmla="*/ 845439 w 866203"/>
                <a:gd name="connsiteY80" fmla="*/ 371093 h 776900"/>
                <a:gd name="connsiteX81" fmla="*/ 865918 w 866203"/>
                <a:gd name="connsiteY81" fmla="*/ 317467 h 776900"/>
                <a:gd name="connsiteX82" fmla="*/ 866204 w 866203"/>
                <a:gd name="connsiteY82" fmla="*/ 316039 h 776900"/>
                <a:gd name="connsiteX83" fmla="*/ 825722 w 866203"/>
                <a:gd name="connsiteY83" fmla="*/ 316705 h 77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66203" h="776900">
                  <a:moveTo>
                    <a:pt x="825722" y="316705"/>
                  </a:moveTo>
                  <a:cubicBezTo>
                    <a:pt x="814483" y="321087"/>
                    <a:pt x="804196" y="328707"/>
                    <a:pt x="792480" y="316419"/>
                  </a:cubicBezTo>
                  <a:cubicBezTo>
                    <a:pt x="775145" y="298322"/>
                    <a:pt x="799148" y="274319"/>
                    <a:pt x="767620" y="272128"/>
                  </a:cubicBezTo>
                  <a:cubicBezTo>
                    <a:pt x="759904" y="271557"/>
                    <a:pt x="749617" y="274414"/>
                    <a:pt x="742664" y="270700"/>
                  </a:cubicBezTo>
                  <a:cubicBezTo>
                    <a:pt x="739616" y="269080"/>
                    <a:pt x="741236" y="262889"/>
                    <a:pt x="737997" y="260984"/>
                  </a:cubicBezTo>
                  <a:cubicBezTo>
                    <a:pt x="724948" y="253173"/>
                    <a:pt x="713137" y="259460"/>
                    <a:pt x="703517" y="244506"/>
                  </a:cubicBezTo>
                  <a:cubicBezTo>
                    <a:pt x="695706" y="232314"/>
                    <a:pt x="700278" y="221360"/>
                    <a:pt x="687991" y="215264"/>
                  </a:cubicBezTo>
                  <a:cubicBezTo>
                    <a:pt x="681609" y="212025"/>
                    <a:pt x="672179" y="215931"/>
                    <a:pt x="664750" y="212025"/>
                  </a:cubicBezTo>
                  <a:cubicBezTo>
                    <a:pt x="654939" y="206882"/>
                    <a:pt x="653891" y="196595"/>
                    <a:pt x="646652" y="190404"/>
                  </a:cubicBezTo>
                  <a:cubicBezTo>
                    <a:pt x="635508" y="180974"/>
                    <a:pt x="632365" y="190689"/>
                    <a:pt x="618744" y="184593"/>
                  </a:cubicBezTo>
                  <a:cubicBezTo>
                    <a:pt x="604457" y="178212"/>
                    <a:pt x="604837" y="158495"/>
                    <a:pt x="591312" y="150780"/>
                  </a:cubicBezTo>
                  <a:cubicBezTo>
                    <a:pt x="577977" y="143255"/>
                    <a:pt x="567690" y="144398"/>
                    <a:pt x="555498" y="130491"/>
                  </a:cubicBezTo>
                  <a:cubicBezTo>
                    <a:pt x="542830" y="116014"/>
                    <a:pt x="539020" y="110584"/>
                    <a:pt x="520541" y="104107"/>
                  </a:cubicBezTo>
                  <a:cubicBezTo>
                    <a:pt x="503872" y="98202"/>
                    <a:pt x="491681" y="87058"/>
                    <a:pt x="476060" y="80104"/>
                  </a:cubicBezTo>
                  <a:cubicBezTo>
                    <a:pt x="455676" y="71056"/>
                    <a:pt x="437960" y="62578"/>
                    <a:pt x="420529" y="47052"/>
                  </a:cubicBezTo>
                  <a:cubicBezTo>
                    <a:pt x="409004" y="36766"/>
                    <a:pt x="402717" y="34765"/>
                    <a:pt x="389858" y="27621"/>
                  </a:cubicBezTo>
                  <a:cubicBezTo>
                    <a:pt x="379857" y="22097"/>
                    <a:pt x="373094" y="11524"/>
                    <a:pt x="364903" y="5904"/>
                  </a:cubicBezTo>
                  <a:cubicBezTo>
                    <a:pt x="357664" y="856"/>
                    <a:pt x="349949" y="-382"/>
                    <a:pt x="341757" y="94"/>
                  </a:cubicBezTo>
                  <a:cubicBezTo>
                    <a:pt x="347662" y="3428"/>
                    <a:pt x="353092" y="7428"/>
                    <a:pt x="357092" y="12953"/>
                  </a:cubicBezTo>
                  <a:cubicBezTo>
                    <a:pt x="354520" y="16287"/>
                    <a:pt x="352139" y="15620"/>
                    <a:pt x="348806" y="17335"/>
                  </a:cubicBezTo>
                  <a:cubicBezTo>
                    <a:pt x="349472" y="49339"/>
                    <a:pt x="298704" y="24764"/>
                    <a:pt x="284321" y="47624"/>
                  </a:cubicBezTo>
                  <a:cubicBezTo>
                    <a:pt x="273844" y="64197"/>
                    <a:pt x="277463" y="129729"/>
                    <a:pt x="283464" y="146589"/>
                  </a:cubicBezTo>
                  <a:cubicBezTo>
                    <a:pt x="291751" y="170020"/>
                    <a:pt x="300037" y="172592"/>
                    <a:pt x="298228" y="195738"/>
                  </a:cubicBezTo>
                  <a:cubicBezTo>
                    <a:pt x="296989" y="211644"/>
                    <a:pt x="282893" y="237457"/>
                    <a:pt x="284131" y="250697"/>
                  </a:cubicBezTo>
                  <a:cubicBezTo>
                    <a:pt x="285750" y="268604"/>
                    <a:pt x="299561" y="290892"/>
                    <a:pt x="305181" y="309085"/>
                  </a:cubicBezTo>
                  <a:cubicBezTo>
                    <a:pt x="309848" y="324135"/>
                    <a:pt x="322326" y="344518"/>
                    <a:pt x="323850" y="360616"/>
                  </a:cubicBezTo>
                  <a:cubicBezTo>
                    <a:pt x="325374" y="377189"/>
                    <a:pt x="314897" y="387666"/>
                    <a:pt x="318230" y="404335"/>
                  </a:cubicBezTo>
                  <a:cubicBezTo>
                    <a:pt x="320231" y="414337"/>
                    <a:pt x="331470" y="418908"/>
                    <a:pt x="333280" y="429291"/>
                  </a:cubicBezTo>
                  <a:cubicBezTo>
                    <a:pt x="334328" y="435101"/>
                    <a:pt x="323660" y="443673"/>
                    <a:pt x="324136" y="447674"/>
                  </a:cubicBezTo>
                  <a:cubicBezTo>
                    <a:pt x="327374" y="475106"/>
                    <a:pt x="345567" y="498156"/>
                    <a:pt x="302228" y="496918"/>
                  </a:cubicBezTo>
                  <a:cubicBezTo>
                    <a:pt x="294037" y="496728"/>
                    <a:pt x="284321" y="487679"/>
                    <a:pt x="277559" y="488155"/>
                  </a:cubicBezTo>
                  <a:cubicBezTo>
                    <a:pt x="268700" y="488727"/>
                    <a:pt x="264224" y="498633"/>
                    <a:pt x="255841" y="499395"/>
                  </a:cubicBezTo>
                  <a:cubicBezTo>
                    <a:pt x="237172" y="501109"/>
                    <a:pt x="216313" y="495775"/>
                    <a:pt x="196691" y="496823"/>
                  </a:cubicBezTo>
                  <a:cubicBezTo>
                    <a:pt x="178213" y="497775"/>
                    <a:pt x="153734" y="495775"/>
                    <a:pt x="135826" y="499681"/>
                  </a:cubicBezTo>
                  <a:cubicBezTo>
                    <a:pt x="117634" y="503681"/>
                    <a:pt x="106585" y="516159"/>
                    <a:pt x="86773" y="515397"/>
                  </a:cubicBezTo>
                  <a:cubicBezTo>
                    <a:pt x="39624" y="513587"/>
                    <a:pt x="27337" y="482059"/>
                    <a:pt x="28575" y="544924"/>
                  </a:cubicBezTo>
                  <a:cubicBezTo>
                    <a:pt x="18478" y="539304"/>
                    <a:pt x="9049" y="533780"/>
                    <a:pt x="0" y="528256"/>
                  </a:cubicBezTo>
                  <a:lnTo>
                    <a:pt x="0" y="528256"/>
                  </a:lnTo>
                  <a:cubicBezTo>
                    <a:pt x="0" y="531208"/>
                    <a:pt x="95" y="534066"/>
                    <a:pt x="476" y="537019"/>
                  </a:cubicBezTo>
                  <a:cubicBezTo>
                    <a:pt x="1524" y="544353"/>
                    <a:pt x="8858" y="548258"/>
                    <a:pt x="10001" y="553497"/>
                  </a:cubicBezTo>
                  <a:cubicBezTo>
                    <a:pt x="11049" y="558069"/>
                    <a:pt x="9430" y="566356"/>
                    <a:pt x="10382" y="569689"/>
                  </a:cubicBezTo>
                  <a:cubicBezTo>
                    <a:pt x="12382" y="577500"/>
                    <a:pt x="12001" y="595026"/>
                    <a:pt x="16669" y="602074"/>
                  </a:cubicBezTo>
                  <a:cubicBezTo>
                    <a:pt x="22289" y="610647"/>
                    <a:pt x="37814" y="614362"/>
                    <a:pt x="41910" y="622743"/>
                  </a:cubicBezTo>
                  <a:cubicBezTo>
                    <a:pt x="52007" y="643699"/>
                    <a:pt x="39338" y="657224"/>
                    <a:pt x="22955" y="661987"/>
                  </a:cubicBezTo>
                  <a:lnTo>
                    <a:pt x="22955" y="661987"/>
                  </a:lnTo>
                  <a:cubicBezTo>
                    <a:pt x="25718" y="667035"/>
                    <a:pt x="27051" y="673036"/>
                    <a:pt x="26479" y="680179"/>
                  </a:cubicBezTo>
                  <a:cubicBezTo>
                    <a:pt x="35624" y="680655"/>
                    <a:pt x="46672" y="678655"/>
                    <a:pt x="55626" y="680370"/>
                  </a:cubicBezTo>
                  <a:cubicBezTo>
                    <a:pt x="64103" y="682084"/>
                    <a:pt x="65913" y="690657"/>
                    <a:pt x="74676" y="689800"/>
                  </a:cubicBezTo>
                  <a:cubicBezTo>
                    <a:pt x="84582" y="688847"/>
                    <a:pt x="88201" y="679608"/>
                    <a:pt x="100012" y="678084"/>
                  </a:cubicBezTo>
                  <a:cubicBezTo>
                    <a:pt x="105442" y="677417"/>
                    <a:pt x="109061" y="685990"/>
                    <a:pt x="113919" y="685323"/>
                  </a:cubicBezTo>
                  <a:cubicBezTo>
                    <a:pt x="119253" y="684561"/>
                    <a:pt x="118682" y="679513"/>
                    <a:pt x="121349" y="678655"/>
                  </a:cubicBezTo>
                  <a:cubicBezTo>
                    <a:pt x="141446" y="672274"/>
                    <a:pt x="158972" y="648937"/>
                    <a:pt x="174022" y="678655"/>
                  </a:cubicBezTo>
                  <a:cubicBezTo>
                    <a:pt x="180022" y="690562"/>
                    <a:pt x="172879" y="704944"/>
                    <a:pt x="176212" y="717327"/>
                  </a:cubicBezTo>
                  <a:cubicBezTo>
                    <a:pt x="179356" y="729042"/>
                    <a:pt x="184785" y="729804"/>
                    <a:pt x="189452" y="738758"/>
                  </a:cubicBezTo>
                  <a:cubicBezTo>
                    <a:pt x="197263" y="753522"/>
                    <a:pt x="193739" y="753046"/>
                    <a:pt x="197549" y="770571"/>
                  </a:cubicBezTo>
                  <a:cubicBezTo>
                    <a:pt x="198025" y="772667"/>
                    <a:pt x="198787" y="774477"/>
                    <a:pt x="199644" y="776191"/>
                  </a:cubicBezTo>
                  <a:cubicBezTo>
                    <a:pt x="205359" y="772286"/>
                    <a:pt x="211931" y="769524"/>
                    <a:pt x="219647" y="768571"/>
                  </a:cubicBezTo>
                  <a:cubicBezTo>
                    <a:pt x="227838" y="767619"/>
                    <a:pt x="238792" y="772572"/>
                    <a:pt x="247841" y="770381"/>
                  </a:cubicBezTo>
                  <a:cubicBezTo>
                    <a:pt x="260128" y="767428"/>
                    <a:pt x="260509" y="761332"/>
                    <a:pt x="270891" y="756855"/>
                  </a:cubicBezTo>
                  <a:cubicBezTo>
                    <a:pt x="271558" y="756570"/>
                    <a:pt x="292418" y="752569"/>
                    <a:pt x="291560" y="752283"/>
                  </a:cubicBezTo>
                  <a:cubicBezTo>
                    <a:pt x="307943" y="757237"/>
                    <a:pt x="295180" y="769238"/>
                    <a:pt x="303657" y="774572"/>
                  </a:cubicBezTo>
                  <a:cubicBezTo>
                    <a:pt x="318897" y="784097"/>
                    <a:pt x="332232" y="760856"/>
                    <a:pt x="349282" y="767904"/>
                  </a:cubicBezTo>
                  <a:cubicBezTo>
                    <a:pt x="350901" y="768571"/>
                    <a:pt x="352235" y="769333"/>
                    <a:pt x="353473" y="770191"/>
                  </a:cubicBezTo>
                  <a:cubicBezTo>
                    <a:pt x="354711" y="754855"/>
                    <a:pt x="356426" y="739901"/>
                    <a:pt x="358616" y="724661"/>
                  </a:cubicBezTo>
                  <a:cubicBezTo>
                    <a:pt x="359664" y="717517"/>
                    <a:pt x="358426" y="701992"/>
                    <a:pt x="360902" y="694181"/>
                  </a:cubicBezTo>
                  <a:cubicBezTo>
                    <a:pt x="365474" y="679513"/>
                    <a:pt x="373856" y="682084"/>
                    <a:pt x="384048" y="670654"/>
                  </a:cubicBezTo>
                  <a:cubicBezTo>
                    <a:pt x="400241" y="652652"/>
                    <a:pt x="405003" y="617886"/>
                    <a:pt x="430435" y="611028"/>
                  </a:cubicBezTo>
                  <a:cubicBezTo>
                    <a:pt x="441865" y="607884"/>
                    <a:pt x="459676" y="619791"/>
                    <a:pt x="469487" y="610837"/>
                  </a:cubicBezTo>
                  <a:cubicBezTo>
                    <a:pt x="479584" y="601598"/>
                    <a:pt x="471202" y="582358"/>
                    <a:pt x="483489" y="573594"/>
                  </a:cubicBezTo>
                  <a:cubicBezTo>
                    <a:pt x="496919" y="564069"/>
                    <a:pt x="511302" y="567594"/>
                    <a:pt x="523970" y="555878"/>
                  </a:cubicBezTo>
                  <a:cubicBezTo>
                    <a:pt x="541782" y="539495"/>
                    <a:pt x="539877" y="538162"/>
                    <a:pt x="563975" y="534256"/>
                  </a:cubicBezTo>
                  <a:cubicBezTo>
                    <a:pt x="578930" y="531875"/>
                    <a:pt x="576929" y="530160"/>
                    <a:pt x="590931" y="519302"/>
                  </a:cubicBezTo>
                  <a:cubicBezTo>
                    <a:pt x="609314" y="505110"/>
                    <a:pt x="603885" y="509015"/>
                    <a:pt x="624459" y="516064"/>
                  </a:cubicBezTo>
                  <a:cubicBezTo>
                    <a:pt x="633032" y="519016"/>
                    <a:pt x="644652" y="523588"/>
                    <a:pt x="653987" y="523017"/>
                  </a:cubicBezTo>
                  <a:cubicBezTo>
                    <a:pt x="658368" y="522731"/>
                    <a:pt x="661607" y="515206"/>
                    <a:pt x="666845" y="514635"/>
                  </a:cubicBezTo>
                  <a:cubicBezTo>
                    <a:pt x="677704" y="513492"/>
                    <a:pt x="686276" y="519112"/>
                    <a:pt x="695420" y="518921"/>
                  </a:cubicBezTo>
                  <a:cubicBezTo>
                    <a:pt x="714851" y="518635"/>
                    <a:pt x="717233" y="508443"/>
                    <a:pt x="734092" y="501300"/>
                  </a:cubicBezTo>
                  <a:cubicBezTo>
                    <a:pt x="751142" y="494061"/>
                    <a:pt x="767144" y="504919"/>
                    <a:pt x="783241" y="501014"/>
                  </a:cubicBezTo>
                  <a:cubicBezTo>
                    <a:pt x="801910" y="496537"/>
                    <a:pt x="835628" y="479202"/>
                    <a:pt x="842677" y="460723"/>
                  </a:cubicBezTo>
                  <a:cubicBezTo>
                    <a:pt x="849058" y="444054"/>
                    <a:pt x="840486" y="429005"/>
                    <a:pt x="841248" y="412717"/>
                  </a:cubicBezTo>
                  <a:cubicBezTo>
                    <a:pt x="841915" y="399668"/>
                    <a:pt x="845249" y="385285"/>
                    <a:pt x="845439" y="371093"/>
                  </a:cubicBezTo>
                  <a:cubicBezTo>
                    <a:pt x="845820" y="348328"/>
                    <a:pt x="860393" y="338422"/>
                    <a:pt x="865918" y="317467"/>
                  </a:cubicBezTo>
                  <a:cubicBezTo>
                    <a:pt x="866013" y="316991"/>
                    <a:pt x="866108" y="316515"/>
                    <a:pt x="866204" y="316039"/>
                  </a:cubicBezTo>
                  <a:cubicBezTo>
                    <a:pt x="852583" y="314133"/>
                    <a:pt x="839724" y="311276"/>
                    <a:pt x="825722" y="31670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grpSp>
          <p:nvGrpSpPr>
            <p:cNvPr id="200" name="Graphic 2">
              <a:extLst>
                <a:ext uri="{FF2B5EF4-FFF2-40B4-BE49-F238E27FC236}">
                  <a16:creationId xmlns:a16="http://schemas.microsoft.com/office/drawing/2014/main" id="{3530AEB8-75D6-10A6-9BAF-BE5F03E3A874}"/>
                </a:ext>
              </a:extLst>
            </p:cNvPr>
            <p:cNvGrpSpPr/>
            <p:nvPr/>
          </p:nvGrpSpPr>
          <p:grpSpPr>
            <a:xfrm>
              <a:off x="7265625" y="1806325"/>
              <a:ext cx="1144452" cy="916679"/>
              <a:chOff x="5212335" y="2277141"/>
              <a:chExt cx="813037" cy="651224"/>
            </a:xfrm>
            <a:grpFill/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8E42E1E7-1595-3000-E7F6-7BA7661C23A9}"/>
                  </a:ext>
                </a:extLst>
              </p:cNvPr>
              <p:cNvSpPr/>
              <p:nvPr/>
            </p:nvSpPr>
            <p:spPr>
              <a:xfrm>
                <a:off x="5390673" y="2918745"/>
                <a:ext cx="1809" cy="4762"/>
              </a:xfrm>
              <a:custGeom>
                <a:avLst/>
                <a:gdLst>
                  <a:gd name="connsiteX0" fmla="*/ 1810 w 1809"/>
                  <a:gd name="connsiteY0" fmla="*/ 4763 h 4762"/>
                  <a:gd name="connsiteX1" fmla="*/ 0 w 1809"/>
                  <a:gd name="connsiteY1" fmla="*/ 0 h 4762"/>
                  <a:gd name="connsiteX2" fmla="*/ 1810 w 1809"/>
                  <a:gd name="connsiteY2" fmla="*/ 4763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" h="4762">
                    <a:moveTo>
                      <a:pt x="1810" y="4763"/>
                    </a:moveTo>
                    <a:cubicBezTo>
                      <a:pt x="1143" y="3334"/>
                      <a:pt x="571" y="1715"/>
                      <a:pt x="0" y="0"/>
                    </a:cubicBezTo>
                    <a:cubicBezTo>
                      <a:pt x="571" y="1715"/>
                      <a:pt x="1143" y="3239"/>
                      <a:pt x="1810" y="476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C4B7A2ED-2895-0AA4-E4B0-E08AA8ABBC62}"/>
                  </a:ext>
                </a:extLst>
              </p:cNvPr>
              <p:cNvSpPr/>
              <p:nvPr/>
            </p:nvSpPr>
            <p:spPr>
              <a:xfrm>
                <a:off x="5392959" y="2924555"/>
                <a:ext cx="2000" cy="3810"/>
              </a:xfrm>
              <a:custGeom>
                <a:avLst/>
                <a:gdLst>
                  <a:gd name="connsiteX0" fmla="*/ 0 w 2000"/>
                  <a:gd name="connsiteY0" fmla="*/ 0 h 3810"/>
                  <a:gd name="connsiteX1" fmla="*/ 2000 w 2000"/>
                  <a:gd name="connsiteY1" fmla="*/ 3810 h 3810"/>
                  <a:gd name="connsiteX2" fmla="*/ 2000 w 2000"/>
                  <a:gd name="connsiteY2" fmla="*/ 3810 h 3810"/>
                  <a:gd name="connsiteX3" fmla="*/ 0 w 2000"/>
                  <a:gd name="connsiteY3" fmla="*/ 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" h="3810">
                    <a:moveTo>
                      <a:pt x="0" y="0"/>
                    </a:moveTo>
                    <a:cubicBezTo>
                      <a:pt x="667" y="1333"/>
                      <a:pt x="1333" y="2572"/>
                      <a:pt x="2000" y="3810"/>
                    </a:cubicBezTo>
                    <a:lnTo>
                      <a:pt x="2000" y="3810"/>
                    </a:lnTo>
                    <a:cubicBezTo>
                      <a:pt x="1333" y="2572"/>
                      <a:pt x="667" y="133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6F733D1-ABE2-5082-6225-E226B9505466}"/>
                  </a:ext>
                </a:extLst>
              </p:cNvPr>
              <p:cNvSpPr/>
              <p:nvPr/>
            </p:nvSpPr>
            <p:spPr>
              <a:xfrm>
                <a:off x="5212335" y="2277141"/>
                <a:ext cx="813037" cy="637317"/>
              </a:xfrm>
              <a:custGeom>
                <a:avLst/>
                <a:gdLst>
                  <a:gd name="connsiteX0" fmla="*/ 808703 w 813037"/>
                  <a:gd name="connsiteY0" fmla="*/ 227743 h 637317"/>
                  <a:gd name="connsiteX1" fmla="*/ 812513 w 813037"/>
                  <a:gd name="connsiteY1" fmla="*/ 182690 h 637317"/>
                  <a:gd name="connsiteX2" fmla="*/ 796701 w 813037"/>
                  <a:gd name="connsiteY2" fmla="*/ 158782 h 637317"/>
                  <a:gd name="connsiteX3" fmla="*/ 782795 w 813037"/>
                  <a:gd name="connsiteY3" fmla="*/ 119348 h 637317"/>
                  <a:gd name="connsiteX4" fmla="*/ 780699 w 813037"/>
                  <a:gd name="connsiteY4" fmla="*/ 96774 h 637317"/>
                  <a:gd name="connsiteX5" fmla="*/ 768793 w 813037"/>
                  <a:gd name="connsiteY5" fmla="*/ 88487 h 637317"/>
                  <a:gd name="connsiteX6" fmla="*/ 772317 w 813037"/>
                  <a:gd name="connsiteY6" fmla="*/ 48196 h 637317"/>
                  <a:gd name="connsiteX7" fmla="*/ 764697 w 813037"/>
                  <a:gd name="connsiteY7" fmla="*/ 51149 h 637317"/>
                  <a:gd name="connsiteX8" fmla="*/ 743933 w 813037"/>
                  <a:gd name="connsiteY8" fmla="*/ 67627 h 637317"/>
                  <a:gd name="connsiteX9" fmla="*/ 726216 w 813037"/>
                  <a:gd name="connsiteY9" fmla="*/ 56483 h 637317"/>
                  <a:gd name="connsiteX10" fmla="*/ 710405 w 813037"/>
                  <a:gd name="connsiteY10" fmla="*/ 53721 h 637317"/>
                  <a:gd name="connsiteX11" fmla="*/ 697451 w 813037"/>
                  <a:gd name="connsiteY11" fmla="*/ 47054 h 637317"/>
                  <a:gd name="connsiteX12" fmla="*/ 680306 w 813037"/>
                  <a:gd name="connsiteY12" fmla="*/ 50292 h 637317"/>
                  <a:gd name="connsiteX13" fmla="*/ 640586 w 813037"/>
                  <a:gd name="connsiteY13" fmla="*/ 28575 h 637317"/>
                  <a:gd name="connsiteX14" fmla="*/ 613154 w 813037"/>
                  <a:gd name="connsiteY14" fmla="*/ 14573 h 637317"/>
                  <a:gd name="connsiteX15" fmla="*/ 606201 w 813037"/>
                  <a:gd name="connsiteY15" fmla="*/ 0 h 637317"/>
                  <a:gd name="connsiteX16" fmla="*/ 589247 w 813037"/>
                  <a:gd name="connsiteY16" fmla="*/ 30194 h 637317"/>
                  <a:gd name="connsiteX17" fmla="*/ 538097 w 813037"/>
                  <a:gd name="connsiteY17" fmla="*/ 76295 h 637317"/>
                  <a:gd name="connsiteX18" fmla="*/ 500474 w 813037"/>
                  <a:gd name="connsiteY18" fmla="*/ 100489 h 637317"/>
                  <a:gd name="connsiteX19" fmla="*/ 461993 w 813037"/>
                  <a:gd name="connsiteY19" fmla="*/ 120587 h 637317"/>
                  <a:gd name="connsiteX20" fmla="*/ 421511 w 813037"/>
                  <a:gd name="connsiteY20" fmla="*/ 165925 h 637317"/>
                  <a:gd name="connsiteX21" fmla="*/ 393603 w 813037"/>
                  <a:gd name="connsiteY21" fmla="*/ 174212 h 637317"/>
                  <a:gd name="connsiteX22" fmla="*/ 371505 w 813037"/>
                  <a:gd name="connsiteY22" fmla="*/ 196596 h 637317"/>
                  <a:gd name="connsiteX23" fmla="*/ 336453 w 813037"/>
                  <a:gd name="connsiteY23" fmla="*/ 218980 h 637317"/>
                  <a:gd name="connsiteX24" fmla="*/ 309783 w 813037"/>
                  <a:gd name="connsiteY24" fmla="*/ 222314 h 637317"/>
                  <a:gd name="connsiteX25" fmla="*/ 268826 w 813037"/>
                  <a:gd name="connsiteY25" fmla="*/ 254127 h 637317"/>
                  <a:gd name="connsiteX26" fmla="*/ 237965 w 813037"/>
                  <a:gd name="connsiteY26" fmla="*/ 254222 h 637317"/>
                  <a:gd name="connsiteX27" fmla="*/ 237965 w 813037"/>
                  <a:gd name="connsiteY27" fmla="*/ 254222 h 637317"/>
                  <a:gd name="connsiteX28" fmla="*/ 237679 w 813037"/>
                  <a:gd name="connsiteY28" fmla="*/ 255651 h 637317"/>
                  <a:gd name="connsiteX29" fmla="*/ 217200 w 813037"/>
                  <a:gd name="connsiteY29" fmla="*/ 309277 h 637317"/>
                  <a:gd name="connsiteX30" fmla="*/ 213009 w 813037"/>
                  <a:gd name="connsiteY30" fmla="*/ 350901 h 637317"/>
                  <a:gd name="connsiteX31" fmla="*/ 214438 w 813037"/>
                  <a:gd name="connsiteY31" fmla="*/ 398907 h 637317"/>
                  <a:gd name="connsiteX32" fmla="*/ 155002 w 813037"/>
                  <a:gd name="connsiteY32" fmla="*/ 439198 h 637317"/>
                  <a:gd name="connsiteX33" fmla="*/ 105853 w 813037"/>
                  <a:gd name="connsiteY33" fmla="*/ 439484 h 637317"/>
                  <a:gd name="connsiteX34" fmla="*/ 67181 w 813037"/>
                  <a:gd name="connsiteY34" fmla="*/ 457105 h 637317"/>
                  <a:gd name="connsiteX35" fmla="*/ 38606 w 813037"/>
                  <a:gd name="connsiteY35" fmla="*/ 452819 h 637317"/>
                  <a:gd name="connsiteX36" fmla="*/ 25748 w 813037"/>
                  <a:gd name="connsiteY36" fmla="*/ 461200 h 637317"/>
                  <a:gd name="connsiteX37" fmla="*/ 125 w 813037"/>
                  <a:gd name="connsiteY37" fmla="*/ 455676 h 637317"/>
                  <a:gd name="connsiteX38" fmla="*/ 30 w 813037"/>
                  <a:gd name="connsiteY38" fmla="*/ 456343 h 637317"/>
                  <a:gd name="connsiteX39" fmla="*/ 14318 w 813037"/>
                  <a:gd name="connsiteY39" fmla="*/ 489871 h 637317"/>
                  <a:gd name="connsiteX40" fmla="*/ 11746 w 813037"/>
                  <a:gd name="connsiteY40" fmla="*/ 508349 h 637317"/>
                  <a:gd name="connsiteX41" fmla="*/ 21938 w 813037"/>
                  <a:gd name="connsiteY41" fmla="*/ 528161 h 637317"/>
                  <a:gd name="connsiteX42" fmla="*/ 37559 w 813037"/>
                  <a:gd name="connsiteY42" fmla="*/ 546640 h 637317"/>
                  <a:gd name="connsiteX43" fmla="*/ 73849 w 813037"/>
                  <a:gd name="connsiteY43" fmla="*/ 558451 h 637317"/>
                  <a:gd name="connsiteX44" fmla="*/ 83850 w 813037"/>
                  <a:gd name="connsiteY44" fmla="*/ 588550 h 637317"/>
                  <a:gd name="connsiteX45" fmla="*/ 110520 w 813037"/>
                  <a:gd name="connsiteY45" fmla="*/ 597694 h 637317"/>
                  <a:gd name="connsiteX46" fmla="*/ 118807 w 813037"/>
                  <a:gd name="connsiteY46" fmla="*/ 627126 h 637317"/>
                  <a:gd name="connsiteX47" fmla="*/ 161765 w 813037"/>
                  <a:gd name="connsiteY47" fmla="*/ 606838 h 637317"/>
                  <a:gd name="connsiteX48" fmla="*/ 177005 w 813037"/>
                  <a:gd name="connsiteY48" fmla="*/ 637318 h 637317"/>
                  <a:gd name="connsiteX49" fmla="*/ 176528 w 813037"/>
                  <a:gd name="connsiteY49" fmla="*/ 634079 h 637317"/>
                  <a:gd name="connsiteX50" fmla="*/ 182910 w 813037"/>
                  <a:gd name="connsiteY50" fmla="*/ 600361 h 637317"/>
                  <a:gd name="connsiteX51" fmla="*/ 194340 w 813037"/>
                  <a:gd name="connsiteY51" fmla="*/ 593027 h 637317"/>
                  <a:gd name="connsiteX52" fmla="*/ 249776 w 813037"/>
                  <a:gd name="connsiteY52" fmla="*/ 532448 h 637317"/>
                  <a:gd name="connsiteX53" fmla="*/ 300068 w 813037"/>
                  <a:gd name="connsiteY53" fmla="*/ 539401 h 637317"/>
                  <a:gd name="connsiteX54" fmla="*/ 348645 w 813037"/>
                  <a:gd name="connsiteY54" fmla="*/ 572072 h 637317"/>
                  <a:gd name="connsiteX55" fmla="*/ 399890 w 813037"/>
                  <a:gd name="connsiteY55" fmla="*/ 558927 h 637317"/>
                  <a:gd name="connsiteX56" fmla="*/ 410653 w 813037"/>
                  <a:gd name="connsiteY56" fmla="*/ 567404 h 637317"/>
                  <a:gd name="connsiteX57" fmla="*/ 428941 w 813037"/>
                  <a:gd name="connsiteY57" fmla="*/ 565309 h 637317"/>
                  <a:gd name="connsiteX58" fmla="*/ 462278 w 813037"/>
                  <a:gd name="connsiteY58" fmla="*/ 574834 h 637317"/>
                  <a:gd name="connsiteX59" fmla="*/ 497235 w 813037"/>
                  <a:gd name="connsiteY59" fmla="*/ 560737 h 637317"/>
                  <a:gd name="connsiteX60" fmla="*/ 537716 w 813037"/>
                  <a:gd name="connsiteY60" fmla="*/ 558641 h 637317"/>
                  <a:gd name="connsiteX61" fmla="*/ 556385 w 813037"/>
                  <a:gd name="connsiteY61" fmla="*/ 547307 h 637317"/>
                  <a:gd name="connsiteX62" fmla="*/ 601534 w 813037"/>
                  <a:gd name="connsiteY62" fmla="*/ 553403 h 637317"/>
                  <a:gd name="connsiteX63" fmla="*/ 641539 w 813037"/>
                  <a:gd name="connsiteY63" fmla="*/ 556260 h 637317"/>
                  <a:gd name="connsiteX64" fmla="*/ 675353 w 813037"/>
                  <a:gd name="connsiteY64" fmla="*/ 541211 h 637317"/>
                  <a:gd name="connsiteX65" fmla="*/ 683259 w 813037"/>
                  <a:gd name="connsiteY65" fmla="*/ 507873 h 637317"/>
                  <a:gd name="connsiteX66" fmla="*/ 690021 w 813037"/>
                  <a:gd name="connsiteY66" fmla="*/ 468440 h 637317"/>
                  <a:gd name="connsiteX67" fmla="*/ 724311 w 813037"/>
                  <a:gd name="connsiteY67" fmla="*/ 437007 h 637317"/>
                  <a:gd name="connsiteX68" fmla="*/ 743266 w 813037"/>
                  <a:gd name="connsiteY68" fmla="*/ 392430 h 637317"/>
                  <a:gd name="connsiteX69" fmla="*/ 775651 w 813037"/>
                  <a:gd name="connsiteY69" fmla="*/ 356521 h 637317"/>
                  <a:gd name="connsiteX70" fmla="*/ 800797 w 813037"/>
                  <a:gd name="connsiteY70" fmla="*/ 266033 h 637317"/>
                  <a:gd name="connsiteX71" fmla="*/ 812036 w 813037"/>
                  <a:gd name="connsiteY71" fmla="*/ 252317 h 637317"/>
                  <a:gd name="connsiteX72" fmla="*/ 808703 w 813037"/>
                  <a:gd name="connsiteY72" fmla="*/ 227743 h 6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813037" h="637317">
                    <a:moveTo>
                      <a:pt x="808703" y="227743"/>
                    </a:moveTo>
                    <a:cubicBezTo>
                      <a:pt x="807464" y="212598"/>
                      <a:pt x="813275" y="196406"/>
                      <a:pt x="812513" y="182690"/>
                    </a:cubicBezTo>
                    <a:cubicBezTo>
                      <a:pt x="811465" y="162306"/>
                      <a:pt x="807084" y="172117"/>
                      <a:pt x="796701" y="158782"/>
                    </a:cubicBezTo>
                    <a:cubicBezTo>
                      <a:pt x="787938" y="147542"/>
                      <a:pt x="785366" y="133731"/>
                      <a:pt x="782795" y="119348"/>
                    </a:cubicBezTo>
                    <a:cubicBezTo>
                      <a:pt x="781747" y="113252"/>
                      <a:pt x="783080" y="102108"/>
                      <a:pt x="780699" y="96774"/>
                    </a:cubicBezTo>
                    <a:cubicBezTo>
                      <a:pt x="778794" y="92392"/>
                      <a:pt x="769841" y="91440"/>
                      <a:pt x="768793" y="88487"/>
                    </a:cubicBezTo>
                    <a:cubicBezTo>
                      <a:pt x="764126" y="74390"/>
                      <a:pt x="768126" y="61627"/>
                      <a:pt x="772317" y="48196"/>
                    </a:cubicBezTo>
                    <a:cubicBezTo>
                      <a:pt x="769650" y="48577"/>
                      <a:pt x="767078" y="49435"/>
                      <a:pt x="764697" y="51149"/>
                    </a:cubicBezTo>
                    <a:cubicBezTo>
                      <a:pt x="752981" y="59341"/>
                      <a:pt x="762411" y="70866"/>
                      <a:pt x="743933" y="67627"/>
                    </a:cubicBezTo>
                    <a:cubicBezTo>
                      <a:pt x="737837" y="66485"/>
                      <a:pt x="732217" y="58865"/>
                      <a:pt x="726216" y="56483"/>
                    </a:cubicBezTo>
                    <a:cubicBezTo>
                      <a:pt x="721454" y="54673"/>
                      <a:pt x="715263" y="55531"/>
                      <a:pt x="710405" y="53721"/>
                    </a:cubicBezTo>
                    <a:cubicBezTo>
                      <a:pt x="705833" y="52102"/>
                      <a:pt x="704023" y="47815"/>
                      <a:pt x="697451" y="47054"/>
                    </a:cubicBezTo>
                    <a:cubicBezTo>
                      <a:pt x="692212" y="46482"/>
                      <a:pt x="685925" y="50102"/>
                      <a:pt x="680306" y="50292"/>
                    </a:cubicBezTo>
                    <a:cubicBezTo>
                      <a:pt x="659541" y="50864"/>
                      <a:pt x="655731" y="34004"/>
                      <a:pt x="640586" y="28575"/>
                    </a:cubicBezTo>
                    <a:cubicBezTo>
                      <a:pt x="626870" y="23717"/>
                      <a:pt x="622108" y="28004"/>
                      <a:pt x="613154" y="14573"/>
                    </a:cubicBezTo>
                    <a:cubicBezTo>
                      <a:pt x="610583" y="10763"/>
                      <a:pt x="608487" y="5334"/>
                      <a:pt x="606201" y="0"/>
                    </a:cubicBezTo>
                    <a:cubicBezTo>
                      <a:pt x="593533" y="11144"/>
                      <a:pt x="594962" y="13716"/>
                      <a:pt x="589247" y="30194"/>
                    </a:cubicBezTo>
                    <a:cubicBezTo>
                      <a:pt x="581436" y="52769"/>
                      <a:pt x="564577" y="76676"/>
                      <a:pt x="538097" y="76295"/>
                    </a:cubicBezTo>
                    <a:cubicBezTo>
                      <a:pt x="513713" y="75914"/>
                      <a:pt x="516952" y="80963"/>
                      <a:pt x="500474" y="100489"/>
                    </a:cubicBezTo>
                    <a:cubicBezTo>
                      <a:pt x="487710" y="115729"/>
                      <a:pt x="476185" y="111538"/>
                      <a:pt x="461993" y="120587"/>
                    </a:cubicBezTo>
                    <a:cubicBezTo>
                      <a:pt x="443990" y="132112"/>
                      <a:pt x="442371" y="158115"/>
                      <a:pt x="421511" y="165925"/>
                    </a:cubicBezTo>
                    <a:cubicBezTo>
                      <a:pt x="411701" y="169545"/>
                      <a:pt x="402938" y="168307"/>
                      <a:pt x="393603" y="174212"/>
                    </a:cubicBezTo>
                    <a:cubicBezTo>
                      <a:pt x="385221" y="179451"/>
                      <a:pt x="378173" y="189452"/>
                      <a:pt x="371505" y="196596"/>
                    </a:cubicBezTo>
                    <a:cubicBezTo>
                      <a:pt x="360266" y="208693"/>
                      <a:pt x="352836" y="214598"/>
                      <a:pt x="336453" y="218980"/>
                    </a:cubicBezTo>
                    <a:cubicBezTo>
                      <a:pt x="328643" y="221075"/>
                      <a:pt x="316832" y="219646"/>
                      <a:pt x="309783" y="222314"/>
                    </a:cubicBezTo>
                    <a:cubicBezTo>
                      <a:pt x="293591" y="228505"/>
                      <a:pt x="287876" y="249174"/>
                      <a:pt x="268826" y="254127"/>
                    </a:cubicBezTo>
                    <a:cubicBezTo>
                      <a:pt x="257872" y="256985"/>
                      <a:pt x="247871" y="255746"/>
                      <a:pt x="237965" y="254222"/>
                    </a:cubicBezTo>
                    <a:cubicBezTo>
                      <a:pt x="237965" y="254222"/>
                      <a:pt x="237965" y="254222"/>
                      <a:pt x="237965" y="254222"/>
                    </a:cubicBezTo>
                    <a:cubicBezTo>
                      <a:pt x="237869" y="254698"/>
                      <a:pt x="237774" y="255175"/>
                      <a:pt x="237679" y="255651"/>
                    </a:cubicBezTo>
                    <a:cubicBezTo>
                      <a:pt x="232154" y="276606"/>
                      <a:pt x="217581" y="286512"/>
                      <a:pt x="217200" y="309277"/>
                    </a:cubicBezTo>
                    <a:cubicBezTo>
                      <a:pt x="217010" y="323469"/>
                      <a:pt x="213581" y="337852"/>
                      <a:pt x="213009" y="350901"/>
                    </a:cubicBezTo>
                    <a:cubicBezTo>
                      <a:pt x="212247" y="367189"/>
                      <a:pt x="220820" y="382238"/>
                      <a:pt x="214438" y="398907"/>
                    </a:cubicBezTo>
                    <a:cubicBezTo>
                      <a:pt x="207389" y="417386"/>
                      <a:pt x="173671" y="434816"/>
                      <a:pt x="155002" y="439198"/>
                    </a:cubicBezTo>
                    <a:cubicBezTo>
                      <a:pt x="138905" y="443008"/>
                      <a:pt x="122903" y="432244"/>
                      <a:pt x="105853" y="439484"/>
                    </a:cubicBezTo>
                    <a:cubicBezTo>
                      <a:pt x="88994" y="446627"/>
                      <a:pt x="86612" y="456914"/>
                      <a:pt x="67181" y="457105"/>
                    </a:cubicBezTo>
                    <a:cubicBezTo>
                      <a:pt x="58037" y="457200"/>
                      <a:pt x="49560" y="451580"/>
                      <a:pt x="38606" y="452819"/>
                    </a:cubicBezTo>
                    <a:cubicBezTo>
                      <a:pt x="33368" y="453390"/>
                      <a:pt x="30129" y="460915"/>
                      <a:pt x="25748" y="461200"/>
                    </a:cubicBezTo>
                    <a:cubicBezTo>
                      <a:pt x="17747" y="461772"/>
                      <a:pt x="8126" y="458438"/>
                      <a:pt x="125" y="455676"/>
                    </a:cubicBezTo>
                    <a:cubicBezTo>
                      <a:pt x="125" y="455867"/>
                      <a:pt x="30" y="456057"/>
                      <a:pt x="30" y="456343"/>
                    </a:cubicBezTo>
                    <a:cubicBezTo>
                      <a:pt x="-732" y="465011"/>
                      <a:pt x="13175" y="480727"/>
                      <a:pt x="14318" y="489871"/>
                    </a:cubicBezTo>
                    <a:cubicBezTo>
                      <a:pt x="14984" y="495014"/>
                      <a:pt x="10508" y="501110"/>
                      <a:pt x="11746" y="508349"/>
                    </a:cubicBezTo>
                    <a:cubicBezTo>
                      <a:pt x="12984" y="515112"/>
                      <a:pt x="23176" y="516922"/>
                      <a:pt x="21938" y="528161"/>
                    </a:cubicBezTo>
                    <a:cubicBezTo>
                      <a:pt x="33272" y="528352"/>
                      <a:pt x="39178" y="535972"/>
                      <a:pt x="37559" y="546640"/>
                    </a:cubicBezTo>
                    <a:cubicBezTo>
                      <a:pt x="46798" y="548069"/>
                      <a:pt x="68420" y="550545"/>
                      <a:pt x="73849" y="558451"/>
                    </a:cubicBezTo>
                    <a:cubicBezTo>
                      <a:pt x="82326" y="570738"/>
                      <a:pt x="68991" y="578358"/>
                      <a:pt x="83850" y="588550"/>
                    </a:cubicBezTo>
                    <a:cubicBezTo>
                      <a:pt x="93851" y="595408"/>
                      <a:pt x="102233" y="587407"/>
                      <a:pt x="110520" y="597694"/>
                    </a:cubicBezTo>
                    <a:cubicBezTo>
                      <a:pt x="116997" y="605695"/>
                      <a:pt x="111187" y="616649"/>
                      <a:pt x="118807" y="627126"/>
                    </a:cubicBezTo>
                    <a:cubicBezTo>
                      <a:pt x="126808" y="611505"/>
                      <a:pt x="132999" y="594265"/>
                      <a:pt x="161765" y="606838"/>
                    </a:cubicBezTo>
                    <a:cubicBezTo>
                      <a:pt x="182148" y="615791"/>
                      <a:pt x="174147" y="621030"/>
                      <a:pt x="177005" y="637318"/>
                    </a:cubicBezTo>
                    <a:cubicBezTo>
                      <a:pt x="176814" y="636175"/>
                      <a:pt x="176624" y="635127"/>
                      <a:pt x="176528" y="634079"/>
                    </a:cubicBezTo>
                    <a:cubicBezTo>
                      <a:pt x="178338" y="623888"/>
                      <a:pt x="179291" y="613029"/>
                      <a:pt x="182910" y="600361"/>
                    </a:cubicBezTo>
                    <a:cubicBezTo>
                      <a:pt x="187673" y="599123"/>
                      <a:pt x="190721" y="594836"/>
                      <a:pt x="194340" y="593027"/>
                    </a:cubicBezTo>
                    <a:cubicBezTo>
                      <a:pt x="164908" y="570833"/>
                      <a:pt x="225773" y="529590"/>
                      <a:pt x="249776" y="532448"/>
                    </a:cubicBezTo>
                    <a:cubicBezTo>
                      <a:pt x="268159" y="534638"/>
                      <a:pt x="282637" y="538924"/>
                      <a:pt x="300068" y="539401"/>
                    </a:cubicBezTo>
                    <a:cubicBezTo>
                      <a:pt x="326357" y="540068"/>
                      <a:pt x="334072" y="550450"/>
                      <a:pt x="348645" y="572072"/>
                    </a:cubicBezTo>
                    <a:cubicBezTo>
                      <a:pt x="364647" y="568071"/>
                      <a:pt x="382649" y="558260"/>
                      <a:pt x="399890" y="558927"/>
                    </a:cubicBezTo>
                    <a:cubicBezTo>
                      <a:pt x="406462" y="559213"/>
                      <a:pt x="407129" y="566833"/>
                      <a:pt x="410653" y="567404"/>
                    </a:cubicBezTo>
                    <a:cubicBezTo>
                      <a:pt x="417035" y="568357"/>
                      <a:pt x="422464" y="564070"/>
                      <a:pt x="428941" y="565309"/>
                    </a:cubicBezTo>
                    <a:cubicBezTo>
                      <a:pt x="438752" y="567214"/>
                      <a:pt x="453325" y="574739"/>
                      <a:pt x="462278" y="574834"/>
                    </a:cubicBezTo>
                    <a:cubicBezTo>
                      <a:pt x="474851" y="574834"/>
                      <a:pt x="484948" y="563594"/>
                      <a:pt x="497235" y="560737"/>
                    </a:cubicBezTo>
                    <a:cubicBezTo>
                      <a:pt x="511427" y="557498"/>
                      <a:pt x="524477" y="561308"/>
                      <a:pt x="537716" y="558641"/>
                    </a:cubicBezTo>
                    <a:cubicBezTo>
                      <a:pt x="543717" y="557403"/>
                      <a:pt x="549813" y="549211"/>
                      <a:pt x="556385" y="547307"/>
                    </a:cubicBezTo>
                    <a:cubicBezTo>
                      <a:pt x="572102" y="542735"/>
                      <a:pt x="586865" y="550355"/>
                      <a:pt x="601534" y="553403"/>
                    </a:cubicBezTo>
                    <a:cubicBezTo>
                      <a:pt x="616107" y="556355"/>
                      <a:pt x="627632" y="560737"/>
                      <a:pt x="641539" y="556260"/>
                    </a:cubicBezTo>
                    <a:cubicBezTo>
                      <a:pt x="655160" y="551878"/>
                      <a:pt x="664780" y="542830"/>
                      <a:pt x="675353" y="541211"/>
                    </a:cubicBezTo>
                    <a:cubicBezTo>
                      <a:pt x="677639" y="529590"/>
                      <a:pt x="680877" y="519684"/>
                      <a:pt x="683259" y="507873"/>
                    </a:cubicBezTo>
                    <a:cubicBezTo>
                      <a:pt x="686211" y="493395"/>
                      <a:pt x="678782" y="480727"/>
                      <a:pt x="690021" y="468440"/>
                    </a:cubicBezTo>
                    <a:cubicBezTo>
                      <a:pt x="705547" y="451485"/>
                      <a:pt x="716882" y="461391"/>
                      <a:pt x="724311" y="437007"/>
                    </a:cubicBezTo>
                    <a:cubicBezTo>
                      <a:pt x="730217" y="417386"/>
                      <a:pt x="727740" y="406717"/>
                      <a:pt x="743266" y="392430"/>
                    </a:cubicBezTo>
                    <a:cubicBezTo>
                      <a:pt x="758315" y="378523"/>
                      <a:pt x="765935" y="376714"/>
                      <a:pt x="775651" y="356521"/>
                    </a:cubicBezTo>
                    <a:cubicBezTo>
                      <a:pt x="790129" y="326517"/>
                      <a:pt x="787367" y="292894"/>
                      <a:pt x="800797" y="266033"/>
                    </a:cubicBezTo>
                    <a:cubicBezTo>
                      <a:pt x="803273" y="261080"/>
                      <a:pt x="809369" y="260699"/>
                      <a:pt x="812036" y="252317"/>
                    </a:cubicBezTo>
                    <a:cubicBezTo>
                      <a:pt x="815370" y="242697"/>
                      <a:pt x="809369" y="236029"/>
                      <a:pt x="808703" y="22774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D11B400E-6638-BF15-4A71-43C4C2BDAF0F}"/>
                  </a:ext>
                </a:extLst>
              </p:cNvPr>
              <p:cNvSpPr/>
              <p:nvPr/>
            </p:nvSpPr>
            <p:spPr>
              <a:xfrm>
                <a:off x="5389816" y="2914840"/>
                <a:ext cx="857" cy="3905"/>
              </a:xfrm>
              <a:custGeom>
                <a:avLst/>
                <a:gdLst>
                  <a:gd name="connsiteX0" fmla="*/ 857 w 857"/>
                  <a:gd name="connsiteY0" fmla="*/ 3905 h 3905"/>
                  <a:gd name="connsiteX1" fmla="*/ 0 w 857"/>
                  <a:gd name="connsiteY1" fmla="*/ 0 h 3905"/>
                  <a:gd name="connsiteX2" fmla="*/ 857 w 857"/>
                  <a:gd name="connsiteY2" fmla="*/ 3905 h 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" h="3905">
                    <a:moveTo>
                      <a:pt x="857" y="3905"/>
                    </a:moveTo>
                    <a:cubicBezTo>
                      <a:pt x="476" y="2572"/>
                      <a:pt x="191" y="1238"/>
                      <a:pt x="0" y="0"/>
                    </a:cubicBezTo>
                    <a:cubicBezTo>
                      <a:pt x="286" y="1238"/>
                      <a:pt x="571" y="2476"/>
                      <a:pt x="857" y="390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3AD54953-E1F8-5221-2C9F-7AF2974F7B82}"/>
                </a:ext>
              </a:extLst>
            </p:cNvPr>
            <p:cNvSpPr/>
            <p:nvPr/>
          </p:nvSpPr>
          <p:spPr>
            <a:xfrm>
              <a:off x="6879527" y="2436801"/>
              <a:ext cx="554002" cy="414381"/>
            </a:xfrm>
            <a:custGeom>
              <a:avLst/>
              <a:gdLst>
                <a:gd name="connsiteX0" fmla="*/ 393573 w 393572"/>
                <a:gd name="connsiteY0" fmla="*/ 179131 h 294383"/>
                <a:gd name="connsiteX1" fmla="*/ 385286 w 393572"/>
                <a:gd name="connsiteY1" fmla="*/ 149699 h 294383"/>
                <a:gd name="connsiteX2" fmla="*/ 358616 w 393572"/>
                <a:gd name="connsiteY2" fmla="*/ 140555 h 294383"/>
                <a:gd name="connsiteX3" fmla="*/ 348615 w 393572"/>
                <a:gd name="connsiteY3" fmla="*/ 110456 h 294383"/>
                <a:gd name="connsiteX4" fmla="*/ 312325 w 393572"/>
                <a:gd name="connsiteY4" fmla="*/ 98645 h 294383"/>
                <a:gd name="connsiteX5" fmla="*/ 296704 w 393572"/>
                <a:gd name="connsiteY5" fmla="*/ 80167 h 294383"/>
                <a:gd name="connsiteX6" fmla="*/ 286512 w 393572"/>
                <a:gd name="connsiteY6" fmla="*/ 60355 h 294383"/>
                <a:gd name="connsiteX7" fmla="*/ 289084 w 393572"/>
                <a:gd name="connsiteY7" fmla="*/ 41876 h 294383"/>
                <a:gd name="connsiteX8" fmla="*/ 274796 w 393572"/>
                <a:gd name="connsiteY8" fmla="*/ 8348 h 294383"/>
                <a:gd name="connsiteX9" fmla="*/ 274892 w 393572"/>
                <a:gd name="connsiteY9" fmla="*/ 7682 h 294383"/>
                <a:gd name="connsiteX10" fmla="*/ 274892 w 393572"/>
                <a:gd name="connsiteY10" fmla="*/ 7682 h 294383"/>
                <a:gd name="connsiteX11" fmla="*/ 270986 w 393572"/>
                <a:gd name="connsiteY11" fmla="*/ 6348 h 294383"/>
                <a:gd name="connsiteX12" fmla="*/ 237458 w 393572"/>
                <a:gd name="connsiteY12" fmla="*/ 9586 h 294383"/>
                <a:gd name="connsiteX13" fmla="*/ 210502 w 393572"/>
                <a:gd name="connsiteY13" fmla="*/ 24541 h 294383"/>
                <a:gd name="connsiteX14" fmla="*/ 170498 w 393572"/>
                <a:gd name="connsiteY14" fmla="*/ 46163 h 294383"/>
                <a:gd name="connsiteX15" fmla="*/ 130016 w 393572"/>
                <a:gd name="connsiteY15" fmla="*/ 63879 h 294383"/>
                <a:gd name="connsiteX16" fmla="*/ 116015 w 393572"/>
                <a:gd name="connsiteY16" fmla="*/ 101122 h 294383"/>
                <a:gd name="connsiteX17" fmla="*/ 76962 w 393572"/>
                <a:gd name="connsiteY17" fmla="*/ 101312 h 294383"/>
                <a:gd name="connsiteX18" fmla="*/ 30575 w 393572"/>
                <a:gd name="connsiteY18" fmla="*/ 160939 h 294383"/>
                <a:gd name="connsiteX19" fmla="*/ 7429 w 393572"/>
                <a:gd name="connsiteY19" fmla="*/ 184466 h 294383"/>
                <a:gd name="connsiteX20" fmla="*/ 5144 w 393572"/>
                <a:gd name="connsiteY20" fmla="*/ 214946 h 294383"/>
                <a:gd name="connsiteX21" fmla="*/ 0 w 393572"/>
                <a:gd name="connsiteY21" fmla="*/ 260475 h 294383"/>
                <a:gd name="connsiteX22" fmla="*/ 32480 w 393572"/>
                <a:gd name="connsiteY22" fmla="*/ 279525 h 294383"/>
                <a:gd name="connsiteX23" fmla="*/ 117158 w 393572"/>
                <a:gd name="connsiteY23" fmla="*/ 294384 h 294383"/>
                <a:gd name="connsiteX24" fmla="*/ 112681 w 393572"/>
                <a:gd name="connsiteY24" fmla="*/ 293431 h 294383"/>
                <a:gd name="connsiteX25" fmla="*/ 118777 w 393572"/>
                <a:gd name="connsiteY25" fmla="*/ 267523 h 294383"/>
                <a:gd name="connsiteX26" fmla="*/ 140875 w 393572"/>
                <a:gd name="connsiteY26" fmla="*/ 224280 h 294383"/>
                <a:gd name="connsiteX27" fmla="*/ 169640 w 393572"/>
                <a:gd name="connsiteY27" fmla="*/ 237901 h 294383"/>
                <a:gd name="connsiteX28" fmla="*/ 194881 w 393572"/>
                <a:gd name="connsiteY28" fmla="*/ 219137 h 294383"/>
                <a:gd name="connsiteX29" fmla="*/ 224885 w 393572"/>
                <a:gd name="connsiteY29" fmla="*/ 221518 h 294383"/>
                <a:gd name="connsiteX30" fmla="*/ 256604 w 393572"/>
                <a:gd name="connsiteY30" fmla="*/ 231233 h 294383"/>
                <a:gd name="connsiteX31" fmla="*/ 265843 w 393572"/>
                <a:gd name="connsiteY31" fmla="*/ 221327 h 294383"/>
                <a:gd name="connsiteX32" fmla="*/ 307848 w 393572"/>
                <a:gd name="connsiteY32" fmla="*/ 236186 h 294383"/>
                <a:gd name="connsiteX33" fmla="*/ 314420 w 393572"/>
                <a:gd name="connsiteY33" fmla="*/ 220851 h 294383"/>
                <a:gd name="connsiteX34" fmla="*/ 384239 w 393572"/>
                <a:gd name="connsiteY34" fmla="*/ 193229 h 294383"/>
                <a:gd name="connsiteX35" fmla="*/ 393573 w 393572"/>
                <a:gd name="connsiteY35" fmla="*/ 179131 h 29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3572" h="294383">
                  <a:moveTo>
                    <a:pt x="393573" y="179131"/>
                  </a:moveTo>
                  <a:cubicBezTo>
                    <a:pt x="385953" y="168654"/>
                    <a:pt x="391763" y="157700"/>
                    <a:pt x="385286" y="149699"/>
                  </a:cubicBezTo>
                  <a:cubicBezTo>
                    <a:pt x="376904" y="139317"/>
                    <a:pt x="368618" y="147413"/>
                    <a:pt x="358616" y="140555"/>
                  </a:cubicBezTo>
                  <a:cubicBezTo>
                    <a:pt x="343757" y="130363"/>
                    <a:pt x="357092" y="122839"/>
                    <a:pt x="348615" y="110456"/>
                  </a:cubicBezTo>
                  <a:cubicBezTo>
                    <a:pt x="343186" y="102551"/>
                    <a:pt x="321564" y="100169"/>
                    <a:pt x="312325" y="98645"/>
                  </a:cubicBezTo>
                  <a:cubicBezTo>
                    <a:pt x="313944" y="87882"/>
                    <a:pt x="307943" y="80357"/>
                    <a:pt x="296704" y="80167"/>
                  </a:cubicBezTo>
                  <a:cubicBezTo>
                    <a:pt x="297942" y="68927"/>
                    <a:pt x="287750" y="67117"/>
                    <a:pt x="286512" y="60355"/>
                  </a:cubicBezTo>
                  <a:cubicBezTo>
                    <a:pt x="285179" y="53116"/>
                    <a:pt x="289655" y="47020"/>
                    <a:pt x="289084" y="41876"/>
                  </a:cubicBezTo>
                  <a:cubicBezTo>
                    <a:pt x="287941" y="32732"/>
                    <a:pt x="274034" y="17016"/>
                    <a:pt x="274796" y="8348"/>
                  </a:cubicBezTo>
                  <a:cubicBezTo>
                    <a:pt x="274796" y="8158"/>
                    <a:pt x="274892" y="7967"/>
                    <a:pt x="274892" y="7682"/>
                  </a:cubicBezTo>
                  <a:cubicBezTo>
                    <a:pt x="274892" y="7682"/>
                    <a:pt x="274892" y="7682"/>
                    <a:pt x="274892" y="7682"/>
                  </a:cubicBezTo>
                  <a:cubicBezTo>
                    <a:pt x="273558" y="7205"/>
                    <a:pt x="272225" y="6729"/>
                    <a:pt x="270986" y="6348"/>
                  </a:cubicBezTo>
                  <a:cubicBezTo>
                    <a:pt x="250412" y="-701"/>
                    <a:pt x="255842" y="-4606"/>
                    <a:pt x="237458" y="9586"/>
                  </a:cubicBezTo>
                  <a:cubicBezTo>
                    <a:pt x="223456" y="20350"/>
                    <a:pt x="225457" y="22064"/>
                    <a:pt x="210502" y="24541"/>
                  </a:cubicBezTo>
                  <a:cubicBezTo>
                    <a:pt x="186309" y="28446"/>
                    <a:pt x="188309" y="29780"/>
                    <a:pt x="170498" y="46163"/>
                  </a:cubicBezTo>
                  <a:cubicBezTo>
                    <a:pt x="157829" y="57878"/>
                    <a:pt x="143446" y="54354"/>
                    <a:pt x="130016" y="63879"/>
                  </a:cubicBezTo>
                  <a:cubicBezTo>
                    <a:pt x="117729" y="72642"/>
                    <a:pt x="126111" y="91883"/>
                    <a:pt x="116015" y="101122"/>
                  </a:cubicBezTo>
                  <a:cubicBezTo>
                    <a:pt x="106204" y="110075"/>
                    <a:pt x="88392" y="98264"/>
                    <a:pt x="76962" y="101312"/>
                  </a:cubicBezTo>
                  <a:cubicBezTo>
                    <a:pt x="51530" y="108170"/>
                    <a:pt x="46768" y="142937"/>
                    <a:pt x="30575" y="160939"/>
                  </a:cubicBezTo>
                  <a:cubicBezTo>
                    <a:pt x="20383" y="172273"/>
                    <a:pt x="11906" y="169797"/>
                    <a:pt x="7429" y="184466"/>
                  </a:cubicBezTo>
                  <a:cubicBezTo>
                    <a:pt x="5048" y="192276"/>
                    <a:pt x="6191" y="207802"/>
                    <a:pt x="5144" y="214946"/>
                  </a:cubicBezTo>
                  <a:cubicBezTo>
                    <a:pt x="2953" y="230185"/>
                    <a:pt x="1238" y="245140"/>
                    <a:pt x="0" y="260475"/>
                  </a:cubicBezTo>
                  <a:cubicBezTo>
                    <a:pt x="13525" y="269524"/>
                    <a:pt x="6382" y="286288"/>
                    <a:pt x="32480" y="279525"/>
                  </a:cubicBezTo>
                  <a:cubicBezTo>
                    <a:pt x="34957" y="303338"/>
                    <a:pt x="92583" y="287335"/>
                    <a:pt x="117158" y="294384"/>
                  </a:cubicBezTo>
                  <a:cubicBezTo>
                    <a:pt x="115729" y="294003"/>
                    <a:pt x="114300" y="293622"/>
                    <a:pt x="112681" y="293431"/>
                  </a:cubicBezTo>
                  <a:cubicBezTo>
                    <a:pt x="115157" y="285145"/>
                    <a:pt x="117253" y="276572"/>
                    <a:pt x="118777" y="267523"/>
                  </a:cubicBezTo>
                  <a:cubicBezTo>
                    <a:pt x="122015" y="248855"/>
                    <a:pt x="114110" y="222661"/>
                    <a:pt x="140875" y="224280"/>
                  </a:cubicBezTo>
                  <a:cubicBezTo>
                    <a:pt x="148876" y="224756"/>
                    <a:pt x="156496" y="241139"/>
                    <a:pt x="169640" y="237901"/>
                  </a:cubicBezTo>
                  <a:cubicBezTo>
                    <a:pt x="181832" y="234853"/>
                    <a:pt x="182594" y="222089"/>
                    <a:pt x="194881" y="219137"/>
                  </a:cubicBezTo>
                  <a:cubicBezTo>
                    <a:pt x="200406" y="217803"/>
                    <a:pt x="220790" y="220946"/>
                    <a:pt x="224885" y="221518"/>
                  </a:cubicBezTo>
                  <a:cubicBezTo>
                    <a:pt x="236411" y="223137"/>
                    <a:pt x="245269" y="221327"/>
                    <a:pt x="256604" y="231233"/>
                  </a:cubicBezTo>
                  <a:cubicBezTo>
                    <a:pt x="259461" y="226566"/>
                    <a:pt x="262604" y="222947"/>
                    <a:pt x="265843" y="221327"/>
                  </a:cubicBezTo>
                  <a:cubicBezTo>
                    <a:pt x="283940" y="212469"/>
                    <a:pt x="297466" y="221518"/>
                    <a:pt x="307848" y="236186"/>
                  </a:cubicBezTo>
                  <a:cubicBezTo>
                    <a:pt x="309086" y="230376"/>
                    <a:pt x="311086" y="225137"/>
                    <a:pt x="314420" y="220851"/>
                  </a:cubicBezTo>
                  <a:cubicBezTo>
                    <a:pt x="331946" y="198563"/>
                    <a:pt x="366332" y="209802"/>
                    <a:pt x="384239" y="193229"/>
                  </a:cubicBezTo>
                  <a:cubicBezTo>
                    <a:pt x="387953" y="189418"/>
                    <a:pt x="390811" y="184370"/>
                    <a:pt x="393573" y="1791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D932F5E-0217-C857-697A-02924D79837A}"/>
                </a:ext>
              </a:extLst>
            </p:cNvPr>
            <p:cNvSpPr/>
            <p:nvPr/>
          </p:nvSpPr>
          <p:spPr>
            <a:xfrm>
              <a:off x="8216938" y="1847968"/>
              <a:ext cx="763239" cy="1155459"/>
            </a:xfrm>
            <a:custGeom>
              <a:avLst/>
              <a:gdLst>
                <a:gd name="connsiteX0" fmla="*/ 537020 w 542217"/>
                <a:gd name="connsiteY0" fmla="*/ 314364 h 820857"/>
                <a:gd name="connsiteX1" fmla="*/ 541782 w 542217"/>
                <a:gd name="connsiteY1" fmla="*/ 292837 h 820857"/>
                <a:gd name="connsiteX2" fmla="*/ 530828 w 542217"/>
                <a:gd name="connsiteY2" fmla="*/ 229305 h 820857"/>
                <a:gd name="connsiteX3" fmla="*/ 538734 w 542217"/>
                <a:gd name="connsiteY3" fmla="*/ 216447 h 820857"/>
                <a:gd name="connsiteX4" fmla="*/ 539782 w 542217"/>
                <a:gd name="connsiteY4" fmla="*/ 197492 h 820857"/>
                <a:gd name="connsiteX5" fmla="*/ 540830 w 542217"/>
                <a:gd name="connsiteY5" fmla="*/ 193015 h 820857"/>
                <a:gd name="connsiteX6" fmla="*/ 540830 w 542217"/>
                <a:gd name="connsiteY6" fmla="*/ 193015 h 820857"/>
                <a:gd name="connsiteX7" fmla="*/ 535972 w 542217"/>
                <a:gd name="connsiteY7" fmla="*/ 189777 h 820857"/>
                <a:gd name="connsiteX8" fmla="*/ 515493 w 542217"/>
                <a:gd name="connsiteY8" fmla="*/ 189681 h 820857"/>
                <a:gd name="connsiteX9" fmla="*/ 500158 w 542217"/>
                <a:gd name="connsiteY9" fmla="*/ 177204 h 820857"/>
                <a:gd name="connsiteX10" fmla="*/ 483489 w 542217"/>
                <a:gd name="connsiteY10" fmla="*/ 169679 h 820857"/>
                <a:gd name="connsiteX11" fmla="*/ 465487 w 542217"/>
                <a:gd name="connsiteY11" fmla="*/ 159392 h 820857"/>
                <a:gd name="connsiteX12" fmla="*/ 458534 w 542217"/>
                <a:gd name="connsiteY12" fmla="*/ 152915 h 820857"/>
                <a:gd name="connsiteX13" fmla="*/ 423291 w 542217"/>
                <a:gd name="connsiteY13" fmla="*/ 151201 h 820857"/>
                <a:gd name="connsiteX14" fmla="*/ 412814 w 542217"/>
                <a:gd name="connsiteY14" fmla="*/ 141866 h 820857"/>
                <a:gd name="connsiteX15" fmla="*/ 401765 w 542217"/>
                <a:gd name="connsiteY15" fmla="*/ 140913 h 820857"/>
                <a:gd name="connsiteX16" fmla="*/ 368522 w 542217"/>
                <a:gd name="connsiteY16" fmla="*/ 118815 h 820857"/>
                <a:gd name="connsiteX17" fmla="*/ 321850 w 542217"/>
                <a:gd name="connsiteY17" fmla="*/ 101956 h 820857"/>
                <a:gd name="connsiteX18" fmla="*/ 269367 w 542217"/>
                <a:gd name="connsiteY18" fmla="*/ 72619 h 820857"/>
                <a:gd name="connsiteX19" fmla="*/ 256318 w 542217"/>
                <a:gd name="connsiteY19" fmla="*/ 54141 h 820857"/>
                <a:gd name="connsiteX20" fmla="*/ 204883 w 542217"/>
                <a:gd name="connsiteY20" fmla="*/ 43568 h 820857"/>
                <a:gd name="connsiteX21" fmla="*/ 187452 w 542217"/>
                <a:gd name="connsiteY21" fmla="*/ 23661 h 820857"/>
                <a:gd name="connsiteX22" fmla="*/ 161354 w 542217"/>
                <a:gd name="connsiteY22" fmla="*/ 21756 h 820857"/>
                <a:gd name="connsiteX23" fmla="*/ 137065 w 542217"/>
                <a:gd name="connsiteY23" fmla="*/ 2325 h 820857"/>
                <a:gd name="connsiteX24" fmla="*/ 119825 w 542217"/>
                <a:gd name="connsiteY24" fmla="*/ 12993 h 820857"/>
                <a:gd name="connsiteX25" fmla="*/ 96584 w 542217"/>
                <a:gd name="connsiteY25" fmla="*/ 18422 h 820857"/>
                <a:gd name="connsiteX26" fmla="*/ 93059 w 542217"/>
                <a:gd name="connsiteY26" fmla="*/ 58713 h 820857"/>
                <a:gd name="connsiteX27" fmla="*/ 104966 w 542217"/>
                <a:gd name="connsiteY27" fmla="*/ 66999 h 820857"/>
                <a:gd name="connsiteX28" fmla="*/ 107061 w 542217"/>
                <a:gd name="connsiteY28" fmla="*/ 89574 h 820857"/>
                <a:gd name="connsiteX29" fmla="*/ 120968 w 542217"/>
                <a:gd name="connsiteY29" fmla="*/ 129007 h 820857"/>
                <a:gd name="connsiteX30" fmla="*/ 136779 w 542217"/>
                <a:gd name="connsiteY30" fmla="*/ 152915 h 820857"/>
                <a:gd name="connsiteX31" fmla="*/ 132969 w 542217"/>
                <a:gd name="connsiteY31" fmla="*/ 197968 h 820857"/>
                <a:gd name="connsiteX32" fmla="*/ 136684 w 542217"/>
                <a:gd name="connsiteY32" fmla="*/ 222447 h 820857"/>
                <a:gd name="connsiteX33" fmla="*/ 125444 w 542217"/>
                <a:gd name="connsiteY33" fmla="*/ 236163 h 820857"/>
                <a:gd name="connsiteX34" fmla="*/ 100298 w 542217"/>
                <a:gd name="connsiteY34" fmla="*/ 326651 h 820857"/>
                <a:gd name="connsiteX35" fmla="*/ 67913 w 542217"/>
                <a:gd name="connsiteY35" fmla="*/ 362560 h 820857"/>
                <a:gd name="connsiteX36" fmla="*/ 48959 w 542217"/>
                <a:gd name="connsiteY36" fmla="*/ 407137 h 820857"/>
                <a:gd name="connsiteX37" fmla="*/ 14669 w 542217"/>
                <a:gd name="connsiteY37" fmla="*/ 438570 h 820857"/>
                <a:gd name="connsiteX38" fmla="*/ 7906 w 542217"/>
                <a:gd name="connsiteY38" fmla="*/ 478003 h 820857"/>
                <a:gd name="connsiteX39" fmla="*/ 0 w 542217"/>
                <a:gd name="connsiteY39" fmla="*/ 511341 h 820857"/>
                <a:gd name="connsiteX40" fmla="*/ 21622 w 542217"/>
                <a:gd name="connsiteY40" fmla="*/ 519532 h 820857"/>
                <a:gd name="connsiteX41" fmla="*/ 32957 w 542217"/>
                <a:gd name="connsiteY41" fmla="*/ 539059 h 820857"/>
                <a:gd name="connsiteX42" fmla="*/ 81725 w 542217"/>
                <a:gd name="connsiteY42" fmla="*/ 543154 h 820857"/>
                <a:gd name="connsiteX43" fmla="*/ 90869 w 542217"/>
                <a:gd name="connsiteY43" fmla="*/ 625736 h 820857"/>
                <a:gd name="connsiteX44" fmla="*/ 90964 w 542217"/>
                <a:gd name="connsiteY44" fmla="*/ 665074 h 820857"/>
                <a:gd name="connsiteX45" fmla="*/ 102108 w 542217"/>
                <a:gd name="connsiteY45" fmla="*/ 696793 h 820857"/>
                <a:gd name="connsiteX46" fmla="*/ 88583 w 542217"/>
                <a:gd name="connsiteY46" fmla="*/ 695554 h 820857"/>
                <a:gd name="connsiteX47" fmla="*/ 37624 w 542217"/>
                <a:gd name="connsiteY47" fmla="*/ 697269 h 820857"/>
                <a:gd name="connsiteX48" fmla="*/ 35433 w 542217"/>
                <a:gd name="connsiteY48" fmla="*/ 717747 h 820857"/>
                <a:gd name="connsiteX49" fmla="*/ 49340 w 542217"/>
                <a:gd name="connsiteY49" fmla="*/ 731559 h 820857"/>
                <a:gd name="connsiteX50" fmla="*/ 61246 w 542217"/>
                <a:gd name="connsiteY50" fmla="*/ 747561 h 820857"/>
                <a:gd name="connsiteX51" fmla="*/ 79629 w 542217"/>
                <a:gd name="connsiteY51" fmla="*/ 751656 h 820857"/>
                <a:gd name="connsiteX52" fmla="*/ 81534 w 542217"/>
                <a:gd name="connsiteY52" fmla="*/ 770611 h 820857"/>
                <a:gd name="connsiteX53" fmla="*/ 102108 w 542217"/>
                <a:gd name="connsiteY53" fmla="*/ 784327 h 820857"/>
                <a:gd name="connsiteX54" fmla="*/ 100584 w 542217"/>
                <a:gd name="connsiteY54" fmla="*/ 816998 h 820857"/>
                <a:gd name="connsiteX55" fmla="*/ 100489 w 542217"/>
                <a:gd name="connsiteY55" fmla="*/ 819760 h 820857"/>
                <a:gd name="connsiteX56" fmla="*/ 124778 w 542217"/>
                <a:gd name="connsiteY56" fmla="*/ 820618 h 820857"/>
                <a:gd name="connsiteX57" fmla="*/ 137160 w 542217"/>
                <a:gd name="connsiteY57" fmla="*/ 819093 h 820857"/>
                <a:gd name="connsiteX58" fmla="*/ 148209 w 542217"/>
                <a:gd name="connsiteY58" fmla="*/ 809283 h 820857"/>
                <a:gd name="connsiteX59" fmla="*/ 175451 w 542217"/>
                <a:gd name="connsiteY59" fmla="*/ 818808 h 820857"/>
                <a:gd name="connsiteX60" fmla="*/ 187928 w 542217"/>
                <a:gd name="connsiteY60" fmla="*/ 810902 h 820857"/>
                <a:gd name="connsiteX61" fmla="*/ 215551 w 542217"/>
                <a:gd name="connsiteY61" fmla="*/ 810807 h 820857"/>
                <a:gd name="connsiteX62" fmla="*/ 230791 w 542217"/>
                <a:gd name="connsiteY62" fmla="*/ 797376 h 820857"/>
                <a:gd name="connsiteX63" fmla="*/ 255175 w 542217"/>
                <a:gd name="connsiteY63" fmla="*/ 795567 h 820857"/>
                <a:gd name="connsiteX64" fmla="*/ 283845 w 542217"/>
                <a:gd name="connsiteY64" fmla="*/ 782898 h 820857"/>
                <a:gd name="connsiteX65" fmla="*/ 312896 w 542217"/>
                <a:gd name="connsiteY65" fmla="*/ 743275 h 820857"/>
                <a:gd name="connsiteX66" fmla="*/ 343757 w 542217"/>
                <a:gd name="connsiteY66" fmla="*/ 734988 h 820857"/>
                <a:gd name="connsiteX67" fmla="*/ 373761 w 542217"/>
                <a:gd name="connsiteY67" fmla="*/ 706318 h 820857"/>
                <a:gd name="connsiteX68" fmla="*/ 403098 w 542217"/>
                <a:gd name="connsiteY68" fmla="*/ 703460 h 820857"/>
                <a:gd name="connsiteX69" fmla="*/ 421862 w 542217"/>
                <a:gd name="connsiteY69" fmla="*/ 677552 h 820857"/>
                <a:gd name="connsiteX70" fmla="*/ 441293 w 542217"/>
                <a:gd name="connsiteY70" fmla="*/ 644881 h 820857"/>
                <a:gd name="connsiteX71" fmla="*/ 475202 w 542217"/>
                <a:gd name="connsiteY71" fmla="*/ 645072 h 820857"/>
                <a:gd name="connsiteX72" fmla="*/ 475964 w 542217"/>
                <a:gd name="connsiteY72" fmla="*/ 644500 h 820857"/>
                <a:gd name="connsiteX73" fmla="*/ 470821 w 542217"/>
                <a:gd name="connsiteY73" fmla="*/ 626307 h 820857"/>
                <a:gd name="connsiteX74" fmla="*/ 460058 w 542217"/>
                <a:gd name="connsiteY74" fmla="*/ 575539 h 820857"/>
                <a:gd name="connsiteX75" fmla="*/ 446151 w 542217"/>
                <a:gd name="connsiteY75" fmla="*/ 558585 h 820857"/>
                <a:gd name="connsiteX76" fmla="*/ 430816 w 542217"/>
                <a:gd name="connsiteY76" fmla="*/ 543154 h 820857"/>
                <a:gd name="connsiteX77" fmla="*/ 439960 w 542217"/>
                <a:gd name="connsiteY77" fmla="*/ 520389 h 820857"/>
                <a:gd name="connsiteX78" fmla="*/ 445770 w 542217"/>
                <a:gd name="connsiteY78" fmla="*/ 498387 h 820857"/>
                <a:gd name="connsiteX79" fmla="*/ 449199 w 542217"/>
                <a:gd name="connsiteY79" fmla="*/ 474955 h 820857"/>
                <a:gd name="connsiteX80" fmla="*/ 466154 w 542217"/>
                <a:gd name="connsiteY80" fmla="*/ 437712 h 820857"/>
                <a:gd name="connsiteX81" fmla="*/ 508064 w 542217"/>
                <a:gd name="connsiteY81" fmla="*/ 402565 h 820857"/>
                <a:gd name="connsiteX82" fmla="*/ 530352 w 542217"/>
                <a:gd name="connsiteY82" fmla="*/ 391993 h 820857"/>
                <a:gd name="connsiteX83" fmla="*/ 540068 w 542217"/>
                <a:gd name="connsiteY83" fmla="*/ 356941 h 820857"/>
                <a:gd name="connsiteX84" fmla="*/ 537020 w 542217"/>
                <a:gd name="connsiteY84" fmla="*/ 314364 h 8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2217" h="820857">
                  <a:moveTo>
                    <a:pt x="537020" y="314364"/>
                  </a:moveTo>
                  <a:cubicBezTo>
                    <a:pt x="539782" y="303029"/>
                    <a:pt x="543497" y="305886"/>
                    <a:pt x="541782" y="292837"/>
                  </a:cubicBezTo>
                  <a:cubicBezTo>
                    <a:pt x="539210" y="273692"/>
                    <a:pt x="525399" y="249213"/>
                    <a:pt x="530828" y="229305"/>
                  </a:cubicBezTo>
                  <a:cubicBezTo>
                    <a:pt x="532067" y="224733"/>
                    <a:pt x="536924" y="221400"/>
                    <a:pt x="538734" y="216447"/>
                  </a:cubicBezTo>
                  <a:cubicBezTo>
                    <a:pt x="541306" y="209112"/>
                    <a:pt x="538544" y="203969"/>
                    <a:pt x="539782" y="197492"/>
                  </a:cubicBezTo>
                  <a:cubicBezTo>
                    <a:pt x="540068" y="195778"/>
                    <a:pt x="540449" y="194349"/>
                    <a:pt x="540830" y="193015"/>
                  </a:cubicBezTo>
                  <a:lnTo>
                    <a:pt x="540830" y="193015"/>
                  </a:lnTo>
                  <a:cubicBezTo>
                    <a:pt x="539496" y="191777"/>
                    <a:pt x="537877" y="190634"/>
                    <a:pt x="535972" y="189777"/>
                  </a:cubicBezTo>
                  <a:cubicBezTo>
                    <a:pt x="529971" y="187205"/>
                    <a:pt x="521684" y="191301"/>
                    <a:pt x="515493" y="189681"/>
                  </a:cubicBezTo>
                  <a:cubicBezTo>
                    <a:pt x="506063" y="187110"/>
                    <a:pt x="506540" y="182919"/>
                    <a:pt x="500158" y="177204"/>
                  </a:cubicBezTo>
                  <a:cubicBezTo>
                    <a:pt x="488823" y="167012"/>
                    <a:pt x="496062" y="173489"/>
                    <a:pt x="483489" y="169679"/>
                  </a:cubicBezTo>
                  <a:cubicBezTo>
                    <a:pt x="474059" y="166822"/>
                    <a:pt x="472535" y="163107"/>
                    <a:pt x="465487" y="159392"/>
                  </a:cubicBezTo>
                  <a:cubicBezTo>
                    <a:pt x="461867" y="157487"/>
                    <a:pt x="463106" y="154439"/>
                    <a:pt x="458534" y="152915"/>
                  </a:cubicBezTo>
                  <a:cubicBezTo>
                    <a:pt x="446723" y="149200"/>
                    <a:pt x="434626" y="157582"/>
                    <a:pt x="423291" y="151201"/>
                  </a:cubicBezTo>
                  <a:cubicBezTo>
                    <a:pt x="420624" y="149676"/>
                    <a:pt x="416909" y="143961"/>
                    <a:pt x="412814" y="141866"/>
                  </a:cubicBezTo>
                  <a:cubicBezTo>
                    <a:pt x="410147" y="140437"/>
                    <a:pt x="404908" y="142152"/>
                    <a:pt x="401765" y="140913"/>
                  </a:cubicBezTo>
                  <a:cubicBezTo>
                    <a:pt x="387858" y="135199"/>
                    <a:pt x="384715" y="123006"/>
                    <a:pt x="368522" y="118815"/>
                  </a:cubicBezTo>
                  <a:cubicBezTo>
                    <a:pt x="351663" y="114434"/>
                    <a:pt x="337757" y="105766"/>
                    <a:pt x="321850" y="101956"/>
                  </a:cubicBezTo>
                  <a:cubicBezTo>
                    <a:pt x="295085" y="95574"/>
                    <a:pt x="281559" y="101575"/>
                    <a:pt x="269367" y="72619"/>
                  </a:cubicBezTo>
                  <a:cubicBezTo>
                    <a:pt x="264986" y="62237"/>
                    <a:pt x="267176" y="59665"/>
                    <a:pt x="256318" y="54141"/>
                  </a:cubicBezTo>
                  <a:cubicBezTo>
                    <a:pt x="240221" y="45949"/>
                    <a:pt x="220694" y="55284"/>
                    <a:pt x="204883" y="43568"/>
                  </a:cubicBezTo>
                  <a:cubicBezTo>
                    <a:pt x="197930" y="38424"/>
                    <a:pt x="194882" y="27661"/>
                    <a:pt x="187452" y="23661"/>
                  </a:cubicBezTo>
                  <a:cubicBezTo>
                    <a:pt x="179451" y="19279"/>
                    <a:pt x="169640" y="24328"/>
                    <a:pt x="161354" y="21756"/>
                  </a:cubicBezTo>
                  <a:cubicBezTo>
                    <a:pt x="149543" y="18041"/>
                    <a:pt x="147161" y="6516"/>
                    <a:pt x="137065" y="2325"/>
                  </a:cubicBezTo>
                  <a:cubicBezTo>
                    <a:pt x="121253" y="-4152"/>
                    <a:pt x="128492" y="4039"/>
                    <a:pt x="119825" y="12993"/>
                  </a:cubicBezTo>
                  <a:cubicBezTo>
                    <a:pt x="113062" y="19851"/>
                    <a:pt x="104585" y="17279"/>
                    <a:pt x="96584" y="18422"/>
                  </a:cubicBezTo>
                  <a:cubicBezTo>
                    <a:pt x="92393" y="31757"/>
                    <a:pt x="88392" y="44616"/>
                    <a:pt x="93059" y="58713"/>
                  </a:cubicBezTo>
                  <a:cubicBezTo>
                    <a:pt x="94012" y="61665"/>
                    <a:pt x="103061" y="62713"/>
                    <a:pt x="104966" y="66999"/>
                  </a:cubicBezTo>
                  <a:cubicBezTo>
                    <a:pt x="107347" y="72333"/>
                    <a:pt x="105918" y="83478"/>
                    <a:pt x="107061" y="89574"/>
                  </a:cubicBezTo>
                  <a:cubicBezTo>
                    <a:pt x="109538" y="103956"/>
                    <a:pt x="112109" y="117768"/>
                    <a:pt x="120968" y="129007"/>
                  </a:cubicBezTo>
                  <a:cubicBezTo>
                    <a:pt x="131350" y="142342"/>
                    <a:pt x="135731" y="132531"/>
                    <a:pt x="136779" y="152915"/>
                  </a:cubicBezTo>
                  <a:cubicBezTo>
                    <a:pt x="137541" y="166631"/>
                    <a:pt x="131731" y="182824"/>
                    <a:pt x="132969" y="197968"/>
                  </a:cubicBezTo>
                  <a:cubicBezTo>
                    <a:pt x="133636" y="206255"/>
                    <a:pt x="139637" y="212922"/>
                    <a:pt x="136684" y="222447"/>
                  </a:cubicBezTo>
                  <a:cubicBezTo>
                    <a:pt x="134017" y="230925"/>
                    <a:pt x="127921" y="231306"/>
                    <a:pt x="125444" y="236163"/>
                  </a:cubicBezTo>
                  <a:cubicBezTo>
                    <a:pt x="111919" y="263024"/>
                    <a:pt x="114681" y="296552"/>
                    <a:pt x="100298" y="326651"/>
                  </a:cubicBezTo>
                  <a:cubicBezTo>
                    <a:pt x="90583" y="346749"/>
                    <a:pt x="83058" y="348654"/>
                    <a:pt x="67913" y="362560"/>
                  </a:cubicBezTo>
                  <a:cubicBezTo>
                    <a:pt x="52483" y="376848"/>
                    <a:pt x="54959" y="387516"/>
                    <a:pt x="48959" y="407137"/>
                  </a:cubicBezTo>
                  <a:cubicBezTo>
                    <a:pt x="41624" y="431521"/>
                    <a:pt x="30194" y="421615"/>
                    <a:pt x="14669" y="438570"/>
                  </a:cubicBezTo>
                  <a:cubicBezTo>
                    <a:pt x="3429" y="450762"/>
                    <a:pt x="10859" y="463525"/>
                    <a:pt x="7906" y="478003"/>
                  </a:cubicBezTo>
                  <a:cubicBezTo>
                    <a:pt x="5525" y="489909"/>
                    <a:pt x="2286" y="499816"/>
                    <a:pt x="0" y="511341"/>
                  </a:cubicBezTo>
                  <a:cubicBezTo>
                    <a:pt x="6477" y="510293"/>
                    <a:pt x="13335" y="512103"/>
                    <a:pt x="21622" y="519532"/>
                  </a:cubicBezTo>
                  <a:cubicBezTo>
                    <a:pt x="27337" y="524771"/>
                    <a:pt x="30575" y="531629"/>
                    <a:pt x="32957" y="539059"/>
                  </a:cubicBezTo>
                  <a:cubicBezTo>
                    <a:pt x="49625" y="533153"/>
                    <a:pt x="67818" y="532105"/>
                    <a:pt x="81725" y="543154"/>
                  </a:cubicBezTo>
                  <a:cubicBezTo>
                    <a:pt x="94964" y="553727"/>
                    <a:pt x="90964" y="604590"/>
                    <a:pt x="90869" y="625736"/>
                  </a:cubicBezTo>
                  <a:cubicBezTo>
                    <a:pt x="90869" y="637738"/>
                    <a:pt x="88202" y="653549"/>
                    <a:pt x="90964" y="665074"/>
                  </a:cubicBezTo>
                  <a:cubicBezTo>
                    <a:pt x="93631" y="676123"/>
                    <a:pt x="104775" y="684886"/>
                    <a:pt x="102108" y="696793"/>
                  </a:cubicBezTo>
                  <a:cubicBezTo>
                    <a:pt x="97727" y="695745"/>
                    <a:pt x="93440" y="697555"/>
                    <a:pt x="88583" y="695554"/>
                  </a:cubicBezTo>
                  <a:cubicBezTo>
                    <a:pt x="82391" y="707270"/>
                    <a:pt x="45911" y="706032"/>
                    <a:pt x="37624" y="697269"/>
                  </a:cubicBezTo>
                  <a:cubicBezTo>
                    <a:pt x="35528" y="702698"/>
                    <a:pt x="33719" y="711461"/>
                    <a:pt x="35433" y="717747"/>
                  </a:cubicBezTo>
                  <a:cubicBezTo>
                    <a:pt x="39243" y="731749"/>
                    <a:pt x="44006" y="725368"/>
                    <a:pt x="49340" y="731559"/>
                  </a:cubicBezTo>
                  <a:cubicBezTo>
                    <a:pt x="50102" y="732416"/>
                    <a:pt x="59627" y="746322"/>
                    <a:pt x="61246" y="747561"/>
                  </a:cubicBezTo>
                  <a:cubicBezTo>
                    <a:pt x="64961" y="750418"/>
                    <a:pt x="76867" y="747751"/>
                    <a:pt x="79629" y="751656"/>
                  </a:cubicBezTo>
                  <a:cubicBezTo>
                    <a:pt x="83249" y="756610"/>
                    <a:pt x="78391" y="766992"/>
                    <a:pt x="81534" y="770611"/>
                  </a:cubicBezTo>
                  <a:cubicBezTo>
                    <a:pt x="86297" y="776136"/>
                    <a:pt x="97346" y="777946"/>
                    <a:pt x="102108" y="784327"/>
                  </a:cubicBezTo>
                  <a:cubicBezTo>
                    <a:pt x="116110" y="802996"/>
                    <a:pt x="102013" y="796138"/>
                    <a:pt x="100584" y="816998"/>
                  </a:cubicBezTo>
                  <a:cubicBezTo>
                    <a:pt x="100489" y="817951"/>
                    <a:pt x="100489" y="818903"/>
                    <a:pt x="100489" y="819760"/>
                  </a:cubicBezTo>
                  <a:cubicBezTo>
                    <a:pt x="108395" y="819760"/>
                    <a:pt x="116110" y="821475"/>
                    <a:pt x="124778" y="820618"/>
                  </a:cubicBezTo>
                  <a:cubicBezTo>
                    <a:pt x="130874" y="820046"/>
                    <a:pt x="131731" y="821475"/>
                    <a:pt x="137160" y="819093"/>
                  </a:cubicBezTo>
                  <a:cubicBezTo>
                    <a:pt x="141637" y="817189"/>
                    <a:pt x="141161" y="810045"/>
                    <a:pt x="148209" y="809283"/>
                  </a:cubicBezTo>
                  <a:cubicBezTo>
                    <a:pt x="158210" y="808140"/>
                    <a:pt x="163259" y="820618"/>
                    <a:pt x="175451" y="818808"/>
                  </a:cubicBezTo>
                  <a:cubicBezTo>
                    <a:pt x="178784" y="818331"/>
                    <a:pt x="183547" y="811950"/>
                    <a:pt x="187928" y="810902"/>
                  </a:cubicBezTo>
                  <a:cubicBezTo>
                    <a:pt x="197168" y="808521"/>
                    <a:pt x="206597" y="815093"/>
                    <a:pt x="215551" y="810807"/>
                  </a:cubicBezTo>
                  <a:cubicBezTo>
                    <a:pt x="220504" y="808521"/>
                    <a:pt x="223933" y="800043"/>
                    <a:pt x="230791" y="797376"/>
                  </a:cubicBezTo>
                  <a:cubicBezTo>
                    <a:pt x="238506" y="794329"/>
                    <a:pt x="246983" y="795567"/>
                    <a:pt x="255175" y="795567"/>
                  </a:cubicBezTo>
                  <a:cubicBezTo>
                    <a:pt x="272510" y="795662"/>
                    <a:pt x="276416" y="798424"/>
                    <a:pt x="283845" y="782898"/>
                  </a:cubicBezTo>
                  <a:cubicBezTo>
                    <a:pt x="292227" y="765372"/>
                    <a:pt x="291560" y="747085"/>
                    <a:pt x="312896" y="743275"/>
                  </a:cubicBezTo>
                  <a:cubicBezTo>
                    <a:pt x="325850" y="740893"/>
                    <a:pt x="331661" y="743179"/>
                    <a:pt x="343757" y="734988"/>
                  </a:cubicBezTo>
                  <a:cubicBezTo>
                    <a:pt x="354806" y="727558"/>
                    <a:pt x="361664" y="711461"/>
                    <a:pt x="373761" y="706318"/>
                  </a:cubicBezTo>
                  <a:cubicBezTo>
                    <a:pt x="384048" y="701936"/>
                    <a:pt x="393097" y="708604"/>
                    <a:pt x="403098" y="703460"/>
                  </a:cubicBezTo>
                  <a:cubicBezTo>
                    <a:pt x="410813" y="699555"/>
                    <a:pt x="417767" y="684886"/>
                    <a:pt x="421862" y="677552"/>
                  </a:cubicBezTo>
                  <a:cubicBezTo>
                    <a:pt x="426625" y="669075"/>
                    <a:pt x="430625" y="647929"/>
                    <a:pt x="441293" y="644881"/>
                  </a:cubicBezTo>
                  <a:cubicBezTo>
                    <a:pt x="455962" y="640785"/>
                    <a:pt x="458534" y="655835"/>
                    <a:pt x="475202" y="645072"/>
                  </a:cubicBezTo>
                  <a:cubicBezTo>
                    <a:pt x="475488" y="644881"/>
                    <a:pt x="475679" y="644691"/>
                    <a:pt x="475964" y="644500"/>
                  </a:cubicBezTo>
                  <a:cubicBezTo>
                    <a:pt x="472916" y="639643"/>
                    <a:pt x="470916" y="634023"/>
                    <a:pt x="470821" y="626307"/>
                  </a:cubicBezTo>
                  <a:cubicBezTo>
                    <a:pt x="470630" y="606686"/>
                    <a:pt x="466154" y="592875"/>
                    <a:pt x="460058" y="575539"/>
                  </a:cubicBezTo>
                  <a:cubicBezTo>
                    <a:pt x="455771" y="563443"/>
                    <a:pt x="457486" y="565633"/>
                    <a:pt x="446151" y="558585"/>
                  </a:cubicBezTo>
                  <a:cubicBezTo>
                    <a:pt x="438055" y="553536"/>
                    <a:pt x="433864" y="553060"/>
                    <a:pt x="430816" y="543154"/>
                  </a:cubicBezTo>
                  <a:cubicBezTo>
                    <a:pt x="426625" y="529248"/>
                    <a:pt x="431387" y="531153"/>
                    <a:pt x="439960" y="520389"/>
                  </a:cubicBezTo>
                  <a:cubicBezTo>
                    <a:pt x="448056" y="510293"/>
                    <a:pt x="447294" y="512579"/>
                    <a:pt x="445770" y="498387"/>
                  </a:cubicBezTo>
                  <a:cubicBezTo>
                    <a:pt x="444532" y="486290"/>
                    <a:pt x="441484" y="488671"/>
                    <a:pt x="449199" y="474955"/>
                  </a:cubicBezTo>
                  <a:cubicBezTo>
                    <a:pt x="456057" y="462668"/>
                    <a:pt x="461105" y="450762"/>
                    <a:pt x="466154" y="437712"/>
                  </a:cubicBezTo>
                  <a:cubicBezTo>
                    <a:pt x="472916" y="420282"/>
                    <a:pt x="485489" y="396183"/>
                    <a:pt x="508064" y="402565"/>
                  </a:cubicBezTo>
                  <a:cubicBezTo>
                    <a:pt x="513112" y="392088"/>
                    <a:pt x="523208" y="397326"/>
                    <a:pt x="530352" y="391993"/>
                  </a:cubicBezTo>
                  <a:cubicBezTo>
                    <a:pt x="539401" y="385325"/>
                    <a:pt x="539972" y="367704"/>
                    <a:pt x="540068" y="356941"/>
                  </a:cubicBezTo>
                  <a:cubicBezTo>
                    <a:pt x="540353" y="343605"/>
                    <a:pt x="533686" y="327984"/>
                    <a:pt x="537020" y="31436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F5EBA25-17D5-94B7-6187-DAC3A5B19DB3}"/>
                </a:ext>
              </a:extLst>
            </p:cNvPr>
            <p:cNvSpPr/>
            <p:nvPr/>
          </p:nvSpPr>
          <p:spPr>
            <a:xfrm>
              <a:off x="8299097" y="2754966"/>
              <a:ext cx="923280" cy="605974"/>
            </a:xfrm>
            <a:custGeom>
              <a:avLst/>
              <a:gdLst>
                <a:gd name="connsiteX0" fmla="*/ 227955 w 655913"/>
                <a:gd name="connsiteY0" fmla="*/ 317337 h 430494"/>
                <a:gd name="connsiteX1" fmla="*/ 249863 w 655913"/>
                <a:gd name="connsiteY1" fmla="*/ 297335 h 430494"/>
                <a:gd name="connsiteX2" fmla="*/ 289868 w 655913"/>
                <a:gd name="connsiteY2" fmla="*/ 308955 h 430494"/>
                <a:gd name="connsiteX3" fmla="*/ 351875 w 655913"/>
                <a:gd name="connsiteY3" fmla="*/ 326672 h 430494"/>
                <a:gd name="connsiteX4" fmla="*/ 405025 w 655913"/>
                <a:gd name="connsiteY4" fmla="*/ 340578 h 430494"/>
                <a:gd name="connsiteX5" fmla="*/ 418265 w 655913"/>
                <a:gd name="connsiteY5" fmla="*/ 319147 h 430494"/>
                <a:gd name="connsiteX6" fmla="*/ 438648 w 655913"/>
                <a:gd name="connsiteY6" fmla="*/ 316290 h 430494"/>
                <a:gd name="connsiteX7" fmla="*/ 487512 w 655913"/>
                <a:gd name="connsiteY7" fmla="*/ 311432 h 430494"/>
                <a:gd name="connsiteX8" fmla="*/ 501704 w 655913"/>
                <a:gd name="connsiteY8" fmla="*/ 302097 h 430494"/>
                <a:gd name="connsiteX9" fmla="*/ 519992 w 655913"/>
                <a:gd name="connsiteY9" fmla="*/ 300478 h 430494"/>
                <a:gd name="connsiteX10" fmla="*/ 535613 w 655913"/>
                <a:gd name="connsiteY10" fmla="*/ 303907 h 430494"/>
                <a:gd name="connsiteX11" fmla="*/ 549138 w 655913"/>
                <a:gd name="connsiteY11" fmla="*/ 298002 h 430494"/>
                <a:gd name="connsiteX12" fmla="*/ 584952 w 655913"/>
                <a:gd name="connsiteY12" fmla="*/ 294573 h 430494"/>
                <a:gd name="connsiteX13" fmla="*/ 598764 w 655913"/>
                <a:gd name="connsiteY13" fmla="*/ 294382 h 430494"/>
                <a:gd name="connsiteX14" fmla="*/ 608193 w 655913"/>
                <a:gd name="connsiteY14" fmla="*/ 300478 h 430494"/>
                <a:gd name="connsiteX15" fmla="*/ 621719 w 655913"/>
                <a:gd name="connsiteY15" fmla="*/ 295906 h 430494"/>
                <a:gd name="connsiteX16" fmla="*/ 652103 w 655913"/>
                <a:gd name="connsiteY16" fmla="*/ 303717 h 430494"/>
                <a:gd name="connsiteX17" fmla="*/ 655914 w 655913"/>
                <a:gd name="connsiteY17" fmla="*/ 304288 h 430494"/>
                <a:gd name="connsiteX18" fmla="*/ 648198 w 655913"/>
                <a:gd name="connsiteY18" fmla="*/ 283619 h 430494"/>
                <a:gd name="connsiteX19" fmla="*/ 628482 w 655913"/>
                <a:gd name="connsiteY19" fmla="*/ 271617 h 430494"/>
                <a:gd name="connsiteX20" fmla="*/ 627434 w 655913"/>
                <a:gd name="connsiteY20" fmla="*/ 258759 h 430494"/>
                <a:gd name="connsiteX21" fmla="*/ 610860 w 655913"/>
                <a:gd name="connsiteY21" fmla="*/ 249710 h 430494"/>
                <a:gd name="connsiteX22" fmla="*/ 609241 w 655913"/>
                <a:gd name="connsiteY22" fmla="*/ 237518 h 430494"/>
                <a:gd name="connsiteX23" fmla="*/ 591239 w 655913"/>
                <a:gd name="connsiteY23" fmla="*/ 223516 h 430494"/>
                <a:gd name="connsiteX24" fmla="*/ 572284 w 655913"/>
                <a:gd name="connsiteY24" fmla="*/ 190750 h 430494"/>
                <a:gd name="connsiteX25" fmla="*/ 554282 w 655913"/>
                <a:gd name="connsiteY25" fmla="*/ 183987 h 430494"/>
                <a:gd name="connsiteX26" fmla="*/ 537708 w 655913"/>
                <a:gd name="connsiteY26" fmla="*/ 143411 h 430494"/>
                <a:gd name="connsiteX27" fmla="*/ 509228 w 655913"/>
                <a:gd name="connsiteY27" fmla="*/ 133886 h 430494"/>
                <a:gd name="connsiteX28" fmla="*/ 498560 w 655913"/>
                <a:gd name="connsiteY28" fmla="*/ 112931 h 430494"/>
                <a:gd name="connsiteX29" fmla="*/ 496655 w 655913"/>
                <a:gd name="connsiteY29" fmla="*/ 109978 h 430494"/>
                <a:gd name="connsiteX30" fmla="*/ 482939 w 655913"/>
                <a:gd name="connsiteY30" fmla="*/ 101120 h 430494"/>
                <a:gd name="connsiteX31" fmla="*/ 470557 w 655913"/>
                <a:gd name="connsiteY31" fmla="*/ 101691 h 430494"/>
                <a:gd name="connsiteX32" fmla="*/ 455508 w 655913"/>
                <a:gd name="connsiteY32" fmla="*/ 88261 h 430494"/>
                <a:gd name="connsiteX33" fmla="*/ 441315 w 655913"/>
                <a:gd name="connsiteY33" fmla="*/ 25206 h 430494"/>
                <a:gd name="connsiteX34" fmla="*/ 417217 w 655913"/>
                <a:gd name="connsiteY34" fmla="*/ 60 h 430494"/>
                <a:gd name="connsiteX35" fmla="*/ 417408 w 655913"/>
                <a:gd name="connsiteY35" fmla="*/ 345 h 430494"/>
                <a:gd name="connsiteX36" fmla="*/ 416645 w 655913"/>
                <a:gd name="connsiteY36" fmla="*/ 917 h 430494"/>
                <a:gd name="connsiteX37" fmla="*/ 382737 w 655913"/>
                <a:gd name="connsiteY37" fmla="*/ 726 h 430494"/>
                <a:gd name="connsiteX38" fmla="*/ 363305 w 655913"/>
                <a:gd name="connsiteY38" fmla="*/ 33397 h 430494"/>
                <a:gd name="connsiteX39" fmla="*/ 344541 w 655913"/>
                <a:gd name="connsiteY39" fmla="*/ 59305 h 430494"/>
                <a:gd name="connsiteX40" fmla="*/ 315204 w 655913"/>
                <a:gd name="connsiteY40" fmla="*/ 62163 h 430494"/>
                <a:gd name="connsiteX41" fmla="*/ 285200 w 655913"/>
                <a:gd name="connsiteY41" fmla="*/ 90833 h 430494"/>
                <a:gd name="connsiteX42" fmla="*/ 254339 w 655913"/>
                <a:gd name="connsiteY42" fmla="*/ 99120 h 430494"/>
                <a:gd name="connsiteX43" fmla="*/ 225288 w 655913"/>
                <a:gd name="connsiteY43" fmla="*/ 138744 h 430494"/>
                <a:gd name="connsiteX44" fmla="*/ 196618 w 655913"/>
                <a:gd name="connsiteY44" fmla="*/ 151412 h 430494"/>
                <a:gd name="connsiteX45" fmla="*/ 172234 w 655913"/>
                <a:gd name="connsiteY45" fmla="*/ 153222 h 430494"/>
                <a:gd name="connsiteX46" fmla="*/ 156994 w 655913"/>
                <a:gd name="connsiteY46" fmla="*/ 166652 h 430494"/>
                <a:gd name="connsiteX47" fmla="*/ 129371 w 655913"/>
                <a:gd name="connsiteY47" fmla="*/ 166747 h 430494"/>
                <a:gd name="connsiteX48" fmla="*/ 116894 w 655913"/>
                <a:gd name="connsiteY48" fmla="*/ 174653 h 430494"/>
                <a:gd name="connsiteX49" fmla="*/ 89652 w 655913"/>
                <a:gd name="connsiteY49" fmla="*/ 165128 h 430494"/>
                <a:gd name="connsiteX50" fmla="*/ 78603 w 655913"/>
                <a:gd name="connsiteY50" fmla="*/ 174939 h 430494"/>
                <a:gd name="connsiteX51" fmla="*/ 66221 w 655913"/>
                <a:gd name="connsiteY51" fmla="*/ 176463 h 430494"/>
                <a:gd name="connsiteX52" fmla="*/ 41932 w 655913"/>
                <a:gd name="connsiteY52" fmla="*/ 175605 h 430494"/>
                <a:gd name="connsiteX53" fmla="*/ 35169 w 655913"/>
                <a:gd name="connsiteY53" fmla="*/ 214563 h 430494"/>
                <a:gd name="connsiteX54" fmla="*/ 22 w 655913"/>
                <a:gd name="connsiteY54" fmla="*/ 278571 h 430494"/>
                <a:gd name="connsiteX55" fmla="*/ 11928 w 655913"/>
                <a:gd name="connsiteY55" fmla="*/ 318766 h 430494"/>
                <a:gd name="connsiteX56" fmla="*/ 36788 w 655913"/>
                <a:gd name="connsiteY56" fmla="*/ 343245 h 430494"/>
                <a:gd name="connsiteX57" fmla="*/ 36788 w 655913"/>
                <a:gd name="connsiteY57" fmla="*/ 362391 h 430494"/>
                <a:gd name="connsiteX58" fmla="*/ 76889 w 655913"/>
                <a:gd name="connsiteY58" fmla="*/ 417159 h 430494"/>
                <a:gd name="connsiteX59" fmla="*/ 80794 w 655913"/>
                <a:gd name="connsiteY59" fmla="*/ 430494 h 430494"/>
                <a:gd name="connsiteX60" fmla="*/ 114227 w 655913"/>
                <a:gd name="connsiteY60" fmla="*/ 386870 h 430494"/>
                <a:gd name="connsiteX61" fmla="*/ 165090 w 655913"/>
                <a:gd name="connsiteY61" fmla="*/ 375821 h 430494"/>
                <a:gd name="connsiteX62" fmla="*/ 192046 w 655913"/>
                <a:gd name="connsiteY62" fmla="*/ 367058 h 430494"/>
                <a:gd name="connsiteX63" fmla="*/ 192046 w 655913"/>
                <a:gd name="connsiteY63" fmla="*/ 367058 h 430494"/>
                <a:gd name="connsiteX64" fmla="*/ 201571 w 655913"/>
                <a:gd name="connsiteY64" fmla="*/ 354580 h 430494"/>
                <a:gd name="connsiteX65" fmla="*/ 209477 w 655913"/>
                <a:gd name="connsiteY65" fmla="*/ 324100 h 430494"/>
                <a:gd name="connsiteX66" fmla="*/ 227955 w 655913"/>
                <a:gd name="connsiteY66" fmla="*/ 317337 h 43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55913" h="430494">
                  <a:moveTo>
                    <a:pt x="227955" y="317337"/>
                  </a:moveTo>
                  <a:cubicBezTo>
                    <a:pt x="236337" y="310670"/>
                    <a:pt x="238147" y="301240"/>
                    <a:pt x="249863" y="297335"/>
                  </a:cubicBezTo>
                  <a:cubicBezTo>
                    <a:pt x="267960" y="291239"/>
                    <a:pt x="276342" y="304574"/>
                    <a:pt x="289868" y="308955"/>
                  </a:cubicBezTo>
                  <a:cubicBezTo>
                    <a:pt x="296535" y="333720"/>
                    <a:pt x="333968" y="325053"/>
                    <a:pt x="351875" y="326672"/>
                  </a:cubicBezTo>
                  <a:cubicBezTo>
                    <a:pt x="377117" y="329053"/>
                    <a:pt x="381212" y="356961"/>
                    <a:pt x="405025" y="340578"/>
                  </a:cubicBezTo>
                  <a:cubicBezTo>
                    <a:pt x="415788" y="333149"/>
                    <a:pt x="410835" y="330482"/>
                    <a:pt x="418265" y="319147"/>
                  </a:cubicBezTo>
                  <a:cubicBezTo>
                    <a:pt x="423504" y="311146"/>
                    <a:pt x="430647" y="308384"/>
                    <a:pt x="438648" y="316290"/>
                  </a:cubicBezTo>
                  <a:cubicBezTo>
                    <a:pt x="449412" y="304764"/>
                    <a:pt x="477510" y="298383"/>
                    <a:pt x="487512" y="311432"/>
                  </a:cubicBezTo>
                  <a:cubicBezTo>
                    <a:pt x="491321" y="305622"/>
                    <a:pt x="495798" y="304098"/>
                    <a:pt x="501704" y="302097"/>
                  </a:cubicBezTo>
                  <a:cubicBezTo>
                    <a:pt x="502180" y="301907"/>
                    <a:pt x="518658" y="300383"/>
                    <a:pt x="519992" y="300478"/>
                  </a:cubicBezTo>
                  <a:cubicBezTo>
                    <a:pt x="527802" y="300954"/>
                    <a:pt x="528659" y="304574"/>
                    <a:pt x="535613" y="303907"/>
                  </a:cubicBezTo>
                  <a:cubicBezTo>
                    <a:pt x="536851" y="303812"/>
                    <a:pt x="546948" y="298668"/>
                    <a:pt x="549138" y="298002"/>
                  </a:cubicBezTo>
                  <a:cubicBezTo>
                    <a:pt x="560187" y="294287"/>
                    <a:pt x="573236" y="293620"/>
                    <a:pt x="584952" y="294573"/>
                  </a:cubicBezTo>
                  <a:cubicBezTo>
                    <a:pt x="587905" y="294858"/>
                    <a:pt x="595049" y="293811"/>
                    <a:pt x="598764" y="294382"/>
                  </a:cubicBezTo>
                  <a:cubicBezTo>
                    <a:pt x="603050" y="295049"/>
                    <a:pt x="603717" y="300383"/>
                    <a:pt x="608193" y="300478"/>
                  </a:cubicBezTo>
                  <a:cubicBezTo>
                    <a:pt x="612575" y="300669"/>
                    <a:pt x="616956" y="296097"/>
                    <a:pt x="621719" y="295906"/>
                  </a:cubicBezTo>
                  <a:cubicBezTo>
                    <a:pt x="632196" y="295430"/>
                    <a:pt x="642483" y="301335"/>
                    <a:pt x="652103" y="303717"/>
                  </a:cubicBezTo>
                  <a:cubicBezTo>
                    <a:pt x="653532" y="304098"/>
                    <a:pt x="654770" y="304193"/>
                    <a:pt x="655914" y="304288"/>
                  </a:cubicBezTo>
                  <a:cubicBezTo>
                    <a:pt x="653247" y="297525"/>
                    <a:pt x="653627" y="291239"/>
                    <a:pt x="648198" y="283619"/>
                  </a:cubicBezTo>
                  <a:cubicBezTo>
                    <a:pt x="643341" y="276856"/>
                    <a:pt x="633720" y="276380"/>
                    <a:pt x="628482" y="271617"/>
                  </a:cubicBezTo>
                  <a:cubicBezTo>
                    <a:pt x="625243" y="268569"/>
                    <a:pt x="630291" y="261807"/>
                    <a:pt x="627434" y="258759"/>
                  </a:cubicBezTo>
                  <a:cubicBezTo>
                    <a:pt x="623338" y="254377"/>
                    <a:pt x="614575" y="255425"/>
                    <a:pt x="610860" y="249710"/>
                  </a:cubicBezTo>
                  <a:cubicBezTo>
                    <a:pt x="608860" y="246567"/>
                    <a:pt x="611146" y="239804"/>
                    <a:pt x="609241" y="237518"/>
                  </a:cubicBezTo>
                  <a:cubicBezTo>
                    <a:pt x="602574" y="229517"/>
                    <a:pt x="606765" y="220278"/>
                    <a:pt x="591239" y="223516"/>
                  </a:cubicBezTo>
                  <a:cubicBezTo>
                    <a:pt x="585238" y="211134"/>
                    <a:pt x="581809" y="199989"/>
                    <a:pt x="572284" y="190750"/>
                  </a:cubicBezTo>
                  <a:cubicBezTo>
                    <a:pt x="567807" y="186464"/>
                    <a:pt x="559044" y="189417"/>
                    <a:pt x="554282" y="183987"/>
                  </a:cubicBezTo>
                  <a:cubicBezTo>
                    <a:pt x="545424" y="173796"/>
                    <a:pt x="553425" y="154841"/>
                    <a:pt x="537708" y="143411"/>
                  </a:cubicBezTo>
                  <a:cubicBezTo>
                    <a:pt x="529898" y="137696"/>
                    <a:pt x="516277" y="139696"/>
                    <a:pt x="509228" y="133886"/>
                  </a:cubicBezTo>
                  <a:cubicBezTo>
                    <a:pt x="502656" y="128457"/>
                    <a:pt x="502370" y="119884"/>
                    <a:pt x="498560" y="112931"/>
                  </a:cubicBezTo>
                  <a:cubicBezTo>
                    <a:pt x="497894" y="111788"/>
                    <a:pt x="497322" y="110835"/>
                    <a:pt x="496655" y="109978"/>
                  </a:cubicBezTo>
                  <a:cubicBezTo>
                    <a:pt x="491988" y="108073"/>
                    <a:pt x="487226" y="102072"/>
                    <a:pt x="482939" y="101120"/>
                  </a:cubicBezTo>
                  <a:cubicBezTo>
                    <a:pt x="479129" y="100358"/>
                    <a:pt x="473605" y="102358"/>
                    <a:pt x="470557" y="101691"/>
                  </a:cubicBezTo>
                  <a:cubicBezTo>
                    <a:pt x="462175" y="99882"/>
                    <a:pt x="458937" y="102072"/>
                    <a:pt x="455508" y="88261"/>
                  </a:cubicBezTo>
                  <a:cubicBezTo>
                    <a:pt x="449030" y="62639"/>
                    <a:pt x="459508" y="45684"/>
                    <a:pt x="441315" y="25206"/>
                  </a:cubicBezTo>
                  <a:cubicBezTo>
                    <a:pt x="432362" y="15109"/>
                    <a:pt x="422837" y="9108"/>
                    <a:pt x="417217" y="60"/>
                  </a:cubicBezTo>
                  <a:cubicBezTo>
                    <a:pt x="417312" y="155"/>
                    <a:pt x="417312" y="250"/>
                    <a:pt x="417408" y="345"/>
                  </a:cubicBezTo>
                  <a:cubicBezTo>
                    <a:pt x="417122" y="536"/>
                    <a:pt x="416931" y="726"/>
                    <a:pt x="416645" y="917"/>
                  </a:cubicBezTo>
                  <a:cubicBezTo>
                    <a:pt x="399977" y="11680"/>
                    <a:pt x="397405" y="-3369"/>
                    <a:pt x="382737" y="726"/>
                  </a:cubicBezTo>
                  <a:cubicBezTo>
                    <a:pt x="372068" y="3679"/>
                    <a:pt x="368163" y="24920"/>
                    <a:pt x="363305" y="33397"/>
                  </a:cubicBezTo>
                  <a:cubicBezTo>
                    <a:pt x="359114" y="40731"/>
                    <a:pt x="352161" y="55305"/>
                    <a:pt x="344541" y="59305"/>
                  </a:cubicBezTo>
                  <a:cubicBezTo>
                    <a:pt x="334540" y="64449"/>
                    <a:pt x="325491" y="57781"/>
                    <a:pt x="315204" y="62163"/>
                  </a:cubicBezTo>
                  <a:cubicBezTo>
                    <a:pt x="303108" y="67306"/>
                    <a:pt x="296345" y="83308"/>
                    <a:pt x="285200" y="90833"/>
                  </a:cubicBezTo>
                  <a:cubicBezTo>
                    <a:pt x="273104" y="99024"/>
                    <a:pt x="267293" y="96738"/>
                    <a:pt x="254339" y="99120"/>
                  </a:cubicBezTo>
                  <a:cubicBezTo>
                    <a:pt x="233003" y="102930"/>
                    <a:pt x="233670" y="121313"/>
                    <a:pt x="225288" y="138744"/>
                  </a:cubicBezTo>
                  <a:cubicBezTo>
                    <a:pt x="217859" y="154269"/>
                    <a:pt x="213858" y="151507"/>
                    <a:pt x="196618" y="151412"/>
                  </a:cubicBezTo>
                  <a:cubicBezTo>
                    <a:pt x="188426" y="151412"/>
                    <a:pt x="179949" y="150174"/>
                    <a:pt x="172234" y="153222"/>
                  </a:cubicBezTo>
                  <a:cubicBezTo>
                    <a:pt x="165376" y="155889"/>
                    <a:pt x="161852" y="164366"/>
                    <a:pt x="156994" y="166652"/>
                  </a:cubicBezTo>
                  <a:cubicBezTo>
                    <a:pt x="147945" y="170938"/>
                    <a:pt x="138611" y="164366"/>
                    <a:pt x="129371" y="166747"/>
                  </a:cubicBezTo>
                  <a:cubicBezTo>
                    <a:pt x="124990" y="167890"/>
                    <a:pt x="120227" y="174177"/>
                    <a:pt x="116894" y="174653"/>
                  </a:cubicBezTo>
                  <a:cubicBezTo>
                    <a:pt x="104702" y="176463"/>
                    <a:pt x="99653" y="163985"/>
                    <a:pt x="89652" y="165128"/>
                  </a:cubicBezTo>
                  <a:cubicBezTo>
                    <a:pt x="82699" y="165890"/>
                    <a:pt x="83080" y="173034"/>
                    <a:pt x="78603" y="174939"/>
                  </a:cubicBezTo>
                  <a:cubicBezTo>
                    <a:pt x="73174" y="177225"/>
                    <a:pt x="72317" y="175891"/>
                    <a:pt x="66221" y="176463"/>
                  </a:cubicBezTo>
                  <a:cubicBezTo>
                    <a:pt x="57553" y="177320"/>
                    <a:pt x="49838" y="175605"/>
                    <a:pt x="41932" y="175605"/>
                  </a:cubicBezTo>
                  <a:cubicBezTo>
                    <a:pt x="41646" y="198846"/>
                    <a:pt x="58505" y="197227"/>
                    <a:pt x="35169" y="214563"/>
                  </a:cubicBezTo>
                  <a:cubicBezTo>
                    <a:pt x="6689" y="235708"/>
                    <a:pt x="-454" y="239042"/>
                    <a:pt x="22" y="278571"/>
                  </a:cubicBezTo>
                  <a:cubicBezTo>
                    <a:pt x="212" y="295525"/>
                    <a:pt x="1260" y="305431"/>
                    <a:pt x="11928" y="318766"/>
                  </a:cubicBezTo>
                  <a:cubicBezTo>
                    <a:pt x="18977" y="327624"/>
                    <a:pt x="32121" y="332958"/>
                    <a:pt x="36788" y="343245"/>
                  </a:cubicBezTo>
                  <a:cubicBezTo>
                    <a:pt x="39265" y="348770"/>
                    <a:pt x="34502" y="356961"/>
                    <a:pt x="36788" y="362391"/>
                  </a:cubicBezTo>
                  <a:cubicBezTo>
                    <a:pt x="46218" y="384108"/>
                    <a:pt x="68888" y="391918"/>
                    <a:pt x="76889" y="417159"/>
                  </a:cubicBezTo>
                  <a:cubicBezTo>
                    <a:pt x="77841" y="420303"/>
                    <a:pt x="79460" y="425160"/>
                    <a:pt x="80794" y="430494"/>
                  </a:cubicBezTo>
                  <a:cubicBezTo>
                    <a:pt x="100320" y="421446"/>
                    <a:pt x="103940" y="403729"/>
                    <a:pt x="114227" y="386870"/>
                  </a:cubicBezTo>
                  <a:cubicBezTo>
                    <a:pt x="128133" y="364010"/>
                    <a:pt x="143183" y="379250"/>
                    <a:pt x="165090" y="375821"/>
                  </a:cubicBezTo>
                  <a:cubicBezTo>
                    <a:pt x="170900" y="374964"/>
                    <a:pt x="182330" y="368677"/>
                    <a:pt x="192046" y="367058"/>
                  </a:cubicBezTo>
                  <a:cubicBezTo>
                    <a:pt x="192046" y="367058"/>
                    <a:pt x="192046" y="367058"/>
                    <a:pt x="192046" y="367058"/>
                  </a:cubicBezTo>
                  <a:cubicBezTo>
                    <a:pt x="195856" y="363248"/>
                    <a:pt x="199190" y="359152"/>
                    <a:pt x="201571" y="354580"/>
                  </a:cubicBezTo>
                  <a:cubicBezTo>
                    <a:pt x="205667" y="346579"/>
                    <a:pt x="202619" y="330577"/>
                    <a:pt x="209477" y="324100"/>
                  </a:cubicBezTo>
                  <a:cubicBezTo>
                    <a:pt x="212906" y="321147"/>
                    <a:pt x="223383" y="320957"/>
                    <a:pt x="227955" y="3173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6C74E42E-2521-18E8-B6CF-783F39E269B9}"/>
                </a:ext>
              </a:extLst>
            </p:cNvPr>
            <p:cNvSpPr/>
            <p:nvPr/>
          </p:nvSpPr>
          <p:spPr>
            <a:xfrm>
              <a:off x="9369460" y="3238663"/>
              <a:ext cx="392045" cy="382315"/>
            </a:xfrm>
            <a:custGeom>
              <a:avLst/>
              <a:gdLst>
                <a:gd name="connsiteX0" fmla="*/ 72199 w 278515"/>
                <a:gd name="connsiteY0" fmla="*/ 67723 h 271603"/>
                <a:gd name="connsiteX1" fmla="*/ 72580 w 278515"/>
                <a:gd name="connsiteY1" fmla="*/ 93917 h 271603"/>
                <a:gd name="connsiteX2" fmla="*/ 75057 w 278515"/>
                <a:gd name="connsiteY2" fmla="*/ 122015 h 271603"/>
                <a:gd name="connsiteX3" fmla="*/ 33433 w 278515"/>
                <a:gd name="connsiteY3" fmla="*/ 158020 h 271603"/>
                <a:gd name="connsiteX4" fmla="*/ 9144 w 278515"/>
                <a:gd name="connsiteY4" fmla="*/ 202978 h 271603"/>
                <a:gd name="connsiteX5" fmla="*/ 12001 w 278515"/>
                <a:gd name="connsiteY5" fmla="*/ 251555 h 271603"/>
                <a:gd name="connsiteX6" fmla="*/ 0 w 278515"/>
                <a:gd name="connsiteY6" fmla="*/ 267653 h 271603"/>
                <a:gd name="connsiteX7" fmla="*/ 47625 w 278515"/>
                <a:gd name="connsiteY7" fmla="*/ 258604 h 271603"/>
                <a:gd name="connsiteX8" fmla="*/ 64579 w 278515"/>
                <a:gd name="connsiteY8" fmla="*/ 263652 h 271603"/>
                <a:gd name="connsiteX9" fmla="*/ 66389 w 278515"/>
                <a:gd name="connsiteY9" fmla="*/ 258509 h 271603"/>
                <a:gd name="connsiteX10" fmla="*/ 84867 w 278515"/>
                <a:gd name="connsiteY10" fmla="*/ 255556 h 271603"/>
                <a:gd name="connsiteX11" fmla="*/ 138303 w 278515"/>
                <a:gd name="connsiteY11" fmla="*/ 260318 h 271603"/>
                <a:gd name="connsiteX12" fmla="*/ 204978 w 278515"/>
                <a:gd name="connsiteY12" fmla="*/ 258509 h 271603"/>
                <a:gd name="connsiteX13" fmla="*/ 204978 w 278515"/>
                <a:gd name="connsiteY13" fmla="*/ 258413 h 271603"/>
                <a:gd name="connsiteX14" fmla="*/ 226123 w 278515"/>
                <a:gd name="connsiteY14" fmla="*/ 215551 h 271603"/>
                <a:gd name="connsiteX15" fmla="*/ 229171 w 278515"/>
                <a:gd name="connsiteY15" fmla="*/ 195167 h 271603"/>
                <a:gd name="connsiteX16" fmla="*/ 246221 w 278515"/>
                <a:gd name="connsiteY16" fmla="*/ 180308 h 271603"/>
                <a:gd name="connsiteX17" fmla="*/ 261556 w 278515"/>
                <a:gd name="connsiteY17" fmla="*/ 150876 h 271603"/>
                <a:gd name="connsiteX18" fmla="*/ 273558 w 278515"/>
                <a:gd name="connsiteY18" fmla="*/ 137065 h 271603"/>
                <a:gd name="connsiteX19" fmla="*/ 278416 w 278515"/>
                <a:gd name="connsiteY19" fmla="*/ 99155 h 271603"/>
                <a:gd name="connsiteX20" fmla="*/ 254032 w 278515"/>
                <a:gd name="connsiteY20" fmla="*/ 32766 h 271603"/>
                <a:gd name="connsiteX21" fmla="*/ 252317 w 278515"/>
                <a:gd name="connsiteY21" fmla="*/ 14002 h 271603"/>
                <a:gd name="connsiteX22" fmla="*/ 245364 w 278515"/>
                <a:gd name="connsiteY22" fmla="*/ 0 h 271603"/>
                <a:gd name="connsiteX23" fmla="*/ 209264 w 278515"/>
                <a:gd name="connsiteY23" fmla="*/ 14002 h 271603"/>
                <a:gd name="connsiteX24" fmla="*/ 167735 w 278515"/>
                <a:gd name="connsiteY24" fmla="*/ 16193 h 271603"/>
                <a:gd name="connsiteX25" fmla="*/ 128588 w 278515"/>
                <a:gd name="connsiteY25" fmla="*/ 23336 h 271603"/>
                <a:gd name="connsiteX26" fmla="*/ 81724 w 278515"/>
                <a:gd name="connsiteY26" fmla="*/ 16193 h 271603"/>
                <a:gd name="connsiteX27" fmla="*/ 67723 w 278515"/>
                <a:gd name="connsiteY27" fmla="*/ 41148 h 271603"/>
                <a:gd name="connsiteX28" fmla="*/ 72199 w 278515"/>
                <a:gd name="connsiteY28" fmla="*/ 67723 h 2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8515" h="271603">
                  <a:moveTo>
                    <a:pt x="72199" y="67723"/>
                  </a:moveTo>
                  <a:cubicBezTo>
                    <a:pt x="69723" y="79820"/>
                    <a:pt x="69628" y="82772"/>
                    <a:pt x="72580" y="93917"/>
                  </a:cubicBezTo>
                  <a:cubicBezTo>
                    <a:pt x="75438" y="104870"/>
                    <a:pt x="81058" y="109157"/>
                    <a:pt x="75057" y="122015"/>
                  </a:cubicBezTo>
                  <a:cubicBezTo>
                    <a:pt x="66961" y="139351"/>
                    <a:pt x="45720" y="144399"/>
                    <a:pt x="33433" y="158020"/>
                  </a:cubicBezTo>
                  <a:cubicBezTo>
                    <a:pt x="22384" y="170307"/>
                    <a:pt x="11716" y="186881"/>
                    <a:pt x="9144" y="202978"/>
                  </a:cubicBezTo>
                  <a:cubicBezTo>
                    <a:pt x="6667" y="218408"/>
                    <a:pt x="15335" y="237744"/>
                    <a:pt x="12001" y="251555"/>
                  </a:cubicBezTo>
                  <a:cubicBezTo>
                    <a:pt x="10668" y="257175"/>
                    <a:pt x="4000" y="262604"/>
                    <a:pt x="0" y="267653"/>
                  </a:cubicBezTo>
                  <a:cubicBezTo>
                    <a:pt x="9906" y="280416"/>
                    <a:pt x="33814" y="258128"/>
                    <a:pt x="47625" y="258604"/>
                  </a:cubicBezTo>
                  <a:cubicBezTo>
                    <a:pt x="54102" y="258794"/>
                    <a:pt x="59531" y="260890"/>
                    <a:pt x="64579" y="263652"/>
                  </a:cubicBezTo>
                  <a:cubicBezTo>
                    <a:pt x="64484" y="262128"/>
                    <a:pt x="64960" y="260414"/>
                    <a:pt x="66389" y="258509"/>
                  </a:cubicBezTo>
                  <a:cubicBezTo>
                    <a:pt x="68389" y="255746"/>
                    <a:pt x="81820" y="255746"/>
                    <a:pt x="84867" y="255556"/>
                  </a:cubicBezTo>
                  <a:cubicBezTo>
                    <a:pt x="103251" y="254508"/>
                    <a:pt x="120205" y="259842"/>
                    <a:pt x="138303" y="260318"/>
                  </a:cubicBezTo>
                  <a:cubicBezTo>
                    <a:pt x="161353" y="260890"/>
                    <a:pt x="181451" y="255842"/>
                    <a:pt x="204978" y="258509"/>
                  </a:cubicBezTo>
                  <a:cubicBezTo>
                    <a:pt x="204978" y="258509"/>
                    <a:pt x="204978" y="258413"/>
                    <a:pt x="204978" y="258413"/>
                  </a:cubicBezTo>
                  <a:cubicBezTo>
                    <a:pt x="199263" y="240316"/>
                    <a:pt x="223075" y="231362"/>
                    <a:pt x="226123" y="215551"/>
                  </a:cubicBezTo>
                  <a:cubicBezTo>
                    <a:pt x="227647" y="207931"/>
                    <a:pt x="225647" y="202216"/>
                    <a:pt x="229171" y="195167"/>
                  </a:cubicBezTo>
                  <a:cubicBezTo>
                    <a:pt x="233553" y="186500"/>
                    <a:pt x="240506" y="186976"/>
                    <a:pt x="246221" y="180308"/>
                  </a:cubicBezTo>
                  <a:cubicBezTo>
                    <a:pt x="253555" y="171641"/>
                    <a:pt x="255365" y="160115"/>
                    <a:pt x="261556" y="150876"/>
                  </a:cubicBezTo>
                  <a:cubicBezTo>
                    <a:pt x="265081" y="145637"/>
                    <a:pt x="270605" y="142875"/>
                    <a:pt x="273558" y="137065"/>
                  </a:cubicBezTo>
                  <a:cubicBezTo>
                    <a:pt x="279178" y="126016"/>
                    <a:pt x="277654" y="111062"/>
                    <a:pt x="278416" y="99155"/>
                  </a:cubicBezTo>
                  <a:cubicBezTo>
                    <a:pt x="280130" y="73724"/>
                    <a:pt x="259366" y="58103"/>
                    <a:pt x="254032" y="32766"/>
                  </a:cubicBezTo>
                  <a:cubicBezTo>
                    <a:pt x="252508" y="25337"/>
                    <a:pt x="254508" y="20955"/>
                    <a:pt x="252317" y="14002"/>
                  </a:cubicBezTo>
                  <a:cubicBezTo>
                    <a:pt x="249650" y="5620"/>
                    <a:pt x="244411" y="4858"/>
                    <a:pt x="245364" y="0"/>
                  </a:cubicBezTo>
                  <a:cubicBezTo>
                    <a:pt x="232600" y="1333"/>
                    <a:pt x="219456" y="9430"/>
                    <a:pt x="209264" y="14002"/>
                  </a:cubicBezTo>
                  <a:cubicBezTo>
                    <a:pt x="189452" y="22860"/>
                    <a:pt x="187738" y="16097"/>
                    <a:pt x="167735" y="16193"/>
                  </a:cubicBezTo>
                  <a:cubicBezTo>
                    <a:pt x="156876" y="16288"/>
                    <a:pt x="142208" y="26289"/>
                    <a:pt x="128588" y="23336"/>
                  </a:cubicBezTo>
                  <a:cubicBezTo>
                    <a:pt x="110299" y="19336"/>
                    <a:pt x="101536" y="1238"/>
                    <a:pt x="81724" y="16193"/>
                  </a:cubicBezTo>
                  <a:cubicBezTo>
                    <a:pt x="74009" y="22003"/>
                    <a:pt x="71247" y="32099"/>
                    <a:pt x="67723" y="41148"/>
                  </a:cubicBezTo>
                  <a:cubicBezTo>
                    <a:pt x="76867" y="49340"/>
                    <a:pt x="74962" y="53816"/>
                    <a:pt x="72199" y="6772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6E25CF4-5250-500B-9DF5-99A843DF783C}"/>
                </a:ext>
              </a:extLst>
            </p:cNvPr>
            <p:cNvSpPr/>
            <p:nvPr/>
          </p:nvSpPr>
          <p:spPr>
            <a:xfrm>
              <a:off x="9322573" y="3602536"/>
              <a:ext cx="159390" cy="139369"/>
            </a:xfrm>
            <a:custGeom>
              <a:avLst/>
              <a:gdLst>
                <a:gd name="connsiteX0" fmla="*/ 97793 w 113233"/>
                <a:gd name="connsiteY0" fmla="*/ 5056 h 99010"/>
                <a:gd name="connsiteX1" fmla="*/ 80839 w 113233"/>
                <a:gd name="connsiteY1" fmla="*/ 8 h 99010"/>
                <a:gd name="connsiteX2" fmla="*/ 33214 w 113233"/>
                <a:gd name="connsiteY2" fmla="*/ 9056 h 99010"/>
                <a:gd name="connsiteX3" fmla="*/ 32071 w 113233"/>
                <a:gd name="connsiteY3" fmla="*/ 10580 h 99010"/>
                <a:gd name="connsiteX4" fmla="*/ 15307 w 113233"/>
                <a:gd name="connsiteY4" fmla="*/ 42870 h 99010"/>
                <a:gd name="connsiteX5" fmla="*/ 829 w 113233"/>
                <a:gd name="connsiteY5" fmla="*/ 72017 h 99010"/>
                <a:gd name="connsiteX6" fmla="*/ 2829 w 113233"/>
                <a:gd name="connsiteY6" fmla="*/ 92686 h 99010"/>
                <a:gd name="connsiteX7" fmla="*/ 26927 w 113233"/>
                <a:gd name="connsiteY7" fmla="*/ 98496 h 99010"/>
                <a:gd name="connsiteX8" fmla="*/ 37595 w 113233"/>
                <a:gd name="connsiteY8" fmla="*/ 84875 h 99010"/>
                <a:gd name="connsiteX9" fmla="*/ 58169 w 113233"/>
                <a:gd name="connsiteY9" fmla="*/ 78589 h 99010"/>
                <a:gd name="connsiteX10" fmla="*/ 73123 w 113233"/>
                <a:gd name="connsiteY10" fmla="*/ 63063 h 99010"/>
                <a:gd name="connsiteX11" fmla="*/ 93031 w 113233"/>
                <a:gd name="connsiteY11" fmla="*/ 67826 h 99010"/>
                <a:gd name="connsiteX12" fmla="*/ 103984 w 113233"/>
                <a:gd name="connsiteY12" fmla="*/ 69254 h 99010"/>
                <a:gd name="connsiteX13" fmla="*/ 111318 w 113233"/>
                <a:gd name="connsiteY13" fmla="*/ 68778 h 99010"/>
                <a:gd name="connsiteX14" fmla="*/ 109985 w 113233"/>
                <a:gd name="connsiteY14" fmla="*/ 47823 h 99010"/>
                <a:gd name="connsiteX15" fmla="*/ 113128 w 113233"/>
                <a:gd name="connsiteY15" fmla="*/ 24677 h 99010"/>
                <a:gd name="connsiteX16" fmla="*/ 97793 w 113233"/>
                <a:gd name="connsiteY16" fmla="*/ 5056 h 9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233" h="99010">
                  <a:moveTo>
                    <a:pt x="97793" y="5056"/>
                  </a:moveTo>
                  <a:cubicBezTo>
                    <a:pt x="92745" y="2294"/>
                    <a:pt x="87411" y="293"/>
                    <a:pt x="80839" y="8"/>
                  </a:cubicBezTo>
                  <a:cubicBezTo>
                    <a:pt x="67027" y="-469"/>
                    <a:pt x="43120" y="21820"/>
                    <a:pt x="33214" y="9056"/>
                  </a:cubicBezTo>
                  <a:cubicBezTo>
                    <a:pt x="32832" y="9533"/>
                    <a:pt x="32451" y="10009"/>
                    <a:pt x="32071" y="10580"/>
                  </a:cubicBezTo>
                  <a:cubicBezTo>
                    <a:pt x="25403" y="20391"/>
                    <a:pt x="20450" y="32202"/>
                    <a:pt x="15307" y="42870"/>
                  </a:cubicBezTo>
                  <a:cubicBezTo>
                    <a:pt x="10830" y="52109"/>
                    <a:pt x="3400" y="62206"/>
                    <a:pt x="829" y="72017"/>
                  </a:cubicBezTo>
                  <a:cubicBezTo>
                    <a:pt x="-1172" y="79541"/>
                    <a:pt x="829" y="86114"/>
                    <a:pt x="2829" y="92686"/>
                  </a:cubicBezTo>
                  <a:cubicBezTo>
                    <a:pt x="10639" y="94305"/>
                    <a:pt x="20450" y="100877"/>
                    <a:pt x="26927" y="98496"/>
                  </a:cubicBezTo>
                  <a:cubicBezTo>
                    <a:pt x="34357" y="95924"/>
                    <a:pt x="31785" y="89066"/>
                    <a:pt x="37595" y="84875"/>
                  </a:cubicBezTo>
                  <a:cubicBezTo>
                    <a:pt x="42453" y="81256"/>
                    <a:pt x="52073" y="83256"/>
                    <a:pt x="58169" y="78589"/>
                  </a:cubicBezTo>
                  <a:cubicBezTo>
                    <a:pt x="65313" y="72969"/>
                    <a:pt x="61026" y="65063"/>
                    <a:pt x="73123" y="63063"/>
                  </a:cubicBezTo>
                  <a:cubicBezTo>
                    <a:pt x="76838" y="62396"/>
                    <a:pt x="87982" y="67159"/>
                    <a:pt x="93031" y="67826"/>
                  </a:cubicBezTo>
                  <a:cubicBezTo>
                    <a:pt x="96364" y="68302"/>
                    <a:pt x="100174" y="68778"/>
                    <a:pt x="103984" y="69254"/>
                  </a:cubicBezTo>
                  <a:cubicBezTo>
                    <a:pt x="106366" y="69159"/>
                    <a:pt x="108842" y="69064"/>
                    <a:pt x="111318" y="68778"/>
                  </a:cubicBezTo>
                  <a:cubicBezTo>
                    <a:pt x="111223" y="61730"/>
                    <a:pt x="110652" y="54967"/>
                    <a:pt x="109985" y="47823"/>
                  </a:cubicBezTo>
                  <a:cubicBezTo>
                    <a:pt x="109318" y="40298"/>
                    <a:pt x="113985" y="29726"/>
                    <a:pt x="113128" y="24677"/>
                  </a:cubicBezTo>
                  <a:cubicBezTo>
                    <a:pt x="111985" y="16391"/>
                    <a:pt x="98174" y="12295"/>
                    <a:pt x="97793" y="505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16464B2-1C60-56EE-96AC-92A9062B7A53}"/>
                </a:ext>
              </a:extLst>
            </p:cNvPr>
            <p:cNvSpPr/>
            <p:nvPr/>
          </p:nvSpPr>
          <p:spPr>
            <a:xfrm>
              <a:off x="9325505" y="3691215"/>
              <a:ext cx="152813" cy="177069"/>
            </a:xfrm>
            <a:custGeom>
              <a:avLst/>
              <a:gdLst>
                <a:gd name="connsiteX0" fmla="*/ 71231 w 108561"/>
                <a:gd name="connsiteY0" fmla="*/ 87408 h 125793"/>
                <a:gd name="connsiteX1" fmla="*/ 107711 w 108561"/>
                <a:gd name="connsiteY1" fmla="*/ 64548 h 125793"/>
                <a:gd name="connsiteX2" fmla="*/ 107521 w 108561"/>
                <a:gd name="connsiteY2" fmla="*/ 46736 h 125793"/>
                <a:gd name="connsiteX3" fmla="*/ 86280 w 108561"/>
                <a:gd name="connsiteY3" fmla="*/ 19209 h 125793"/>
                <a:gd name="connsiteX4" fmla="*/ 101901 w 108561"/>
                <a:gd name="connsiteY4" fmla="*/ 6255 h 125793"/>
                <a:gd name="connsiteX5" fmla="*/ 90947 w 108561"/>
                <a:gd name="connsiteY5" fmla="*/ 4826 h 125793"/>
                <a:gd name="connsiteX6" fmla="*/ 71040 w 108561"/>
                <a:gd name="connsiteY6" fmla="*/ 64 h 125793"/>
                <a:gd name="connsiteX7" fmla="*/ 56086 w 108561"/>
                <a:gd name="connsiteY7" fmla="*/ 15589 h 125793"/>
                <a:gd name="connsiteX8" fmla="*/ 35512 w 108561"/>
                <a:gd name="connsiteY8" fmla="*/ 21876 h 125793"/>
                <a:gd name="connsiteX9" fmla="*/ 24844 w 108561"/>
                <a:gd name="connsiteY9" fmla="*/ 35497 h 125793"/>
                <a:gd name="connsiteX10" fmla="*/ 746 w 108561"/>
                <a:gd name="connsiteY10" fmla="*/ 29687 h 125793"/>
                <a:gd name="connsiteX11" fmla="*/ 3317 w 108561"/>
                <a:gd name="connsiteY11" fmla="*/ 48832 h 125793"/>
                <a:gd name="connsiteX12" fmla="*/ 3413 w 108561"/>
                <a:gd name="connsiteY12" fmla="*/ 46832 h 125793"/>
                <a:gd name="connsiteX13" fmla="*/ 7604 w 108561"/>
                <a:gd name="connsiteY13" fmla="*/ 60357 h 125793"/>
                <a:gd name="connsiteX14" fmla="*/ 24844 w 108561"/>
                <a:gd name="connsiteY14" fmla="*/ 95504 h 125793"/>
                <a:gd name="connsiteX15" fmla="*/ 20367 w 108561"/>
                <a:gd name="connsiteY15" fmla="*/ 125794 h 125793"/>
                <a:gd name="connsiteX16" fmla="*/ 20081 w 108561"/>
                <a:gd name="connsiteY16" fmla="*/ 123603 h 125793"/>
                <a:gd name="connsiteX17" fmla="*/ 53705 w 108561"/>
                <a:gd name="connsiteY17" fmla="*/ 112459 h 125793"/>
                <a:gd name="connsiteX18" fmla="*/ 71231 w 108561"/>
                <a:gd name="connsiteY18" fmla="*/ 87408 h 12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8561" h="125793">
                  <a:moveTo>
                    <a:pt x="71231" y="87408"/>
                  </a:moveTo>
                  <a:cubicBezTo>
                    <a:pt x="77422" y="75883"/>
                    <a:pt x="95615" y="67501"/>
                    <a:pt x="107711" y="64548"/>
                  </a:cubicBezTo>
                  <a:cubicBezTo>
                    <a:pt x="108092" y="59595"/>
                    <a:pt x="109521" y="51213"/>
                    <a:pt x="107521" y="46736"/>
                  </a:cubicBezTo>
                  <a:cubicBezTo>
                    <a:pt x="102568" y="35021"/>
                    <a:pt x="85518" y="33782"/>
                    <a:pt x="86280" y="19209"/>
                  </a:cubicBezTo>
                  <a:cubicBezTo>
                    <a:pt x="86947" y="7017"/>
                    <a:pt x="93710" y="6541"/>
                    <a:pt x="101901" y="6255"/>
                  </a:cubicBezTo>
                  <a:cubicBezTo>
                    <a:pt x="97996" y="5779"/>
                    <a:pt x="94281" y="5303"/>
                    <a:pt x="90947" y="4826"/>
                  </a:cubicBezTo>
                  <a:cubicBezTo>
                    <a:pt x="85899" y="4160"/>
                    <a:pt x="74755" y="-603"/>
                    <a:pt x="71040" y="64"/>
                  </a:cubicBezTo>
                  <a:cubicBezTo>
                    <a:pt x="58848" y="2064"/>
                    <a:pt x="63134" y="9970"/>
                    <a:pt x="56086" y="15589"/>
                  </a:cubicBezTo>
                  <a:cubicBezTo>
                    <a:pt x="50085" y="20352"/>
                    <a:pt x="40465" y="18352"/>
                    <a:pt x="35512" y="21876"/>
                  </a:cubicBezTo>
                  <a:cubicBezTo>
                    <a:pt x="29702" y="26067"/>
                    <a:pt x="32273" y="32830"/>
                    <a:pt x="24844" y="35497"/>
                  </a:cubicBezTo>
                  <a:cubicBezTo>
                    <a:pt x="18272" y="37783"/>
                    <a:pt x="8461" y="31306"/>
                    <a:pt x="746" y="29687"/>
                  </a:cubicBezTo>
                  <a:cubicBezTo>
                    <a:pt x="2651" y="35783"/>
                    <a:pt x="4556" y="41879"/>
                    <a:pt x="3317" y="48832"/>
                  </a:cubicBezTo>
                  <a:cubicBezTo>
                    <a:pt x="3317" y="48165"/>
                    <a:pt x="3317" y="47498"/>
                    <a:pt x="3413" y="46832"/>
                  </a:cubicBezTo>
                  <a:cubicBezTo>
                    <a:pt x="-1921" y="52642"/>
                    <a:pt x="-1350" y="61024"/>
                    <a:pt x="7604" y="60357"/>
                  </a:cubicBezTo>
                  <a:cubicBezTo>
                    <a:pt x="10271" y="73787"/>
                    <a:pt x="23606" y="82455"/>
                    <a:pt x="24844" y="95504"/>
                  </a:cubicBezTo>
                  <a:cubicBezTo>
                    <a:pt x="25796" y="105410"/>
                    <a:pt x="17700" y="114745"/>
                    <a:pt x="20367" y="125794"/>
                  </a:cubicBezTo>
                  <a:cubicBezTo>
                    <a:pt x="20177" y="125032"/>
                    <a:pt x="20177" y="124365"/>
                    <a:pt x="20081" y="123603"/>
                  </a:cubicBezTo>
                  <a:cubicBezTo>
                    <a:pt x="30845" y="118936"/>
                    <a:pt x="41798" y="116459"/>
                    <a:pt x="53705" y="112459"/>
                  </a:cubicBezTo>
                  <a:cubicBezTo>
                    <a:pt x="70088" y="106934"/>
                    <a:pt x="63230" y="102172"/>
                    <a:pt x="71231" y="874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41066E1-0217-CC5B-8B8B-4109E40C63EF}"/>
                </a:ext>
              </a:extLst>
            </p:cNvPr>
            <p:cNvSpPr/>
            <p:nvPr/>
          </p:nvSpPr>
          <p:spPr>
            <a:xfrm>
              <a:off x="9631311" y="2470558"/>
              <a:ext cx="1069623" cy="818384"/>
            </a:xfrm>
            <a:custGeom>
              <a:avLst/>
              <a:gdLst>
                <a:gd name="connsiteX0" fmla="*/ 24003 w 759877"/>
                <a:gd name="connsiteY0" fmla="*/ 364318 h 581393"/>
                <a:gd name="connsiteX1" fmla="*/ 38100 w 759877"/>
                <a:gd name="connsiteY1" fmla="*/ 388607 h 581393"/>
                <a:gd name="connsiteX2" fmla="*/ 73914 w 759877"/>
                <a:gd name="connsiteY2" fmla="*/ 413086 h 581393"/>
                <a:gd name="connsiteX3" fmla="*/ 77057 w 759877"/>
                <a:gd name="connsiteY3" fmla="*/ 421183 h 581393"/>
                <a:gd name="connsiteX4" fmla="*/ 105156 w 759877"/>
                <a:gd name="connsiteY4" fmla="*/ 428041 h 581393"/>
                <a:gd name="connsiteX5" fmla="*/ 98298 w 759877"/>
                <a:gd name="connsiteY5" fmla="*/ 450043 h 581393"/>
                <a:gd name="connsiteX6" fmla="*/ 103346 w 759877"/>
                <a:gd name="connsiteY6" fmla="*/ 455758 h 581393"/>
                <a:gd name="connsiteX7" fmla="*/ 103917 w 759877"/>
                <a:gd name="connsiteY7" fmla="*/ 464140 h 581393"/>
                <a:gd name="connsiteX8" fmla="*/ 102584 w 759877"/>
                <a:gd name="connsiteY8" fmla="*/ 473380 h 581393"/>
                <a:gd name="connsiteX9" fmla="*/ 108680 w 759877"/>
                <a:gd name="connsiteY9" fmla="*/ 479095 h 581393"/>
                <a:gd name="connsiteX10" fmla="*/ 111823 w 759877"/>
                <a:gd name="connsiteY10" fmla="*/ 488620 h 581393"/>
                <a:gd name="connsiteX11" fmla="*/ 114967 w 759877"/>
                <a:gd name="connsiteY11" fmla="*/ 486143 h 581393"/>
                <a:gd name="connsiteX12" fmla="*/ 123253 w 759877"/>
                <a:gd name="connsiteY12" fmla="*/ 474713 h 581393"/>
                <a:gd name="connsiteX13" fmla="*/ 146113 w 759877"/>
                <a:gd name="connsiteY13" fmla="*/ 508622 h 581393"/>
                <a:gd name="connsiteX14" fmla="*/ 163258 w 759877"/>
                <a:gd name="connsiteY14" fmla="*/ 532054 h 581393"/>
                <a:gd name="connsiteX15" fmla="*/ 183166 w 759877"/>
                <a:gd name="connsiteY15" fmla="*/ 533292 h 581393"/>
                <a:gd name="connsiteX16" fmla="*/ 195167 w 759877"/>
                <a:gd name="connsiteY16" fmla="*/ 545389 h 581393"/>
                <a:gd name="connsiteX17" fmla="*/ 232315 w 759877"/>
                <a:gd name="connsiteY17" fmla="*/ 556819 h 581393"/>
                <a:gd name="connsiteX18" fmla="*/ 246126 w 759877"/>
                <a:gd name="connsiteY18" fmla="*/ 576535 h 581393"/>
                <a:gd name="connsiteX19" fmla="*/ 258889 w 759877"/>
                <a:gd name="connsiteY19" fmla="*/ 573202 h 581393"/>
                <a:gd name="connsiteX20" fmla="*/ 275177 w 759877"/>
                <a:gd name="connsiteY20" fmla="*/ 579583 h 581393"/>
                <a:gd name="connsiteX21" fmla="*/ 308991 w 759877"/>
                <a:gd name="connsiteY21" fmla="*/ 581012 h 581393"/>
                <a:gd name="connsiteX22" fmla="*/ 338042 w 759877"/>
                <a:gd name="connsiteY22" fmla="*/ 579488 h 581393"/>
                <a:gd name="connsiteX23" fmla="*/ 350615 w 759877"/>
                <a:gd name="connsiteY23" fmla="*/ 559390 h 581393"/>
                <a:gd name="connsiteX24" fmla="*/ 363379 w 759877"/>
                <a:gd name="connsiteY24" fmla="*/ 558057 h 581393"/>
                <a:gd name="connsiteX25" fmla="*/ 376428 w 759877"/>
                <a:gd name="connsiteY25" fmla="*/ 550627 h 581393"/>
                <a:gd name="connsiteX26" fmla="*/ 406051 w 759877"/>
                <a:gd name="connsiteY26" fmla="*/ 550342 h 581393"/>
                <a:gd name="connsiteX27" fmla="*/ 432054 w 759877"/>
                <a:gd name="connsiteY27" fmla="*/ 550342 h 581393"/>
                <a:gd name="connsiteX28" fmla="*/ 436340 w 759877"/>
                <a:gd name="connsiteY28" fmla="*/ 565105 h 581393"/>
                <a:gd name="connsiteX29" fmla="*/ 459581 w 759877"/>
                <a:gd name="connsiteY29" fmla="*/ 548627 h 581393"/>
                <a:gd name="connsiteX30" fmla="*/ 518255 w 759877"/>
                <a:gd name="connsiteY30" fmla="*/ 525767 h 581393"/>
                <a:gd name="connsiteX31" fmla="*/ 539877 w 759877"/>
                <a:gd name="connsiteY31" fmla="*/ 502431 h 581393"/>
                <a:gd name="connsiteX32" fmla="*/ 583025 w 759877"/>
                <a:gd name="connsiteY32" fmla="*/ 508813 h 581393"/>
                <a:gd name="connsiteX33" fmla="*/ 602932 w 759877"/>
                <a:gd name="connsiteY33" fmla="*/ 497954 h 581393"/>
                <a:gd name="connsiteX34" fmla="*/ 626173 w 759877"/>
                <a:gd name="connsiteY34" fmla="*/ 480619 h 581393"/>
                <a:gd name="connsiteX35" fmla="*/ 645795 w 759877"/>
                <a:gd name="connsiteY35" fmla="*/ 452996 h 581393"/>
                <a:gd name="connsiteX36" fmla="*/ 676847 w 759877"/>
                <a:gd name="connsiteY36" fmla="*/ 436232 h 581393"/>
                <a:gd name="connsiteX37" fmla="*/ 685705 w 759877"/>
                <a:gd name="connsiteY37" fmla="*/ 444043 h 581393"/>
                <a:gd name="connsiteX38" fmla="*/ 720852 w 759877"/>
                <a:gd name="connsiteY38" fmla="*/ 407467 h 581393"/>
                <a:gd name="connsiteX39" fmla="*/ 738378 w 759877"/>
                <a:gd name="connsiteY39" fmla="*/ 368509 h 581393"/>
                <a:gd name="connsiteX40" fmla="*/ 759523 w 759877"/>
                <a:gd name="connsiteY40" fmla="*/ 349936 h 581393"/>
                <a:gd name="connsiteX41" fmla="*/ 719614 w 759877"/>
                <a:gd name="connsiteY41" fmla="*/ 347173 h 581393"/>
                <a:gd name="connsiteX42" fmla="*/ 692086 w 759877"/>
                <a:gd name="connsiteY42" fmla="*/ 339363 h 581393"/>
                <a:gd name="connsiteX43" fmla="*/ 682276 w 759877"/>
                <a:gd name="connsiteY43" fmla="*/ 329076 h 581393"/>
                <a:gd name="connsiteX44" fmla="*/ 644557 w 759877"/>
                <a:gd name="connsiteY44" fmla="*/ 322599 h 581393"/>
                <a:gd name="connsiteX45" fmla="*/ 601123 w 759877"/>
                <a:gd name="connsiteY45" fmla="*/ 300882 h 581393"/>
                <a:gd name="connsiteX46" fmla="*/ 550926 w 759877"/>
                <a:gd name="connsiteY46" fmla="*/ 293071 h 581393"/>
                <a:gd name="connsiteX47" fmla="*/ 541496 w 759877"/>
                <a:gd name="connsiteY47" fmla="*/ 281165 h 581393"/>
                <a:gd name="connsiteX48" fmla="*/ 530542 w 759877"/>
                <a:gd name="connsiteY48" fmla="*/ 256305 h 581393"/>
                <a:gd name="connsiteX49" fmla="*/ 498348 w 759877"/>
                <a:gd name="connsiteY49" fmla="*/ 246589 h 581393"/>
                <a:gd name="connsiteX50" fmla="*/ 495205 w 759877"/>
                <a:gd name="connsiteY50" fmla="*/ 205822 h 581393"/>
                <a:gd name="connsiteX51" fmla="*/ 484251 w 759877"/>
                <a:gd name="connsiteY51" fmla="*/ 203822 h 581393"/>
                <a:gd name="connsiteX52" fmla="*/ 454152 w 759877"/>
                <a:gd name="connsiteY52" fmla="*/ 199060 h 581393"/>
                <a:gd name="connsiteX53" fmla="*/ 432530 w 759877"/>
                <a:gd name="connsiteY53" fmla="*/ 203917 h 581393"/>
                <a:gd name="connsiteX54" fmla="*/ 438531 w 759877"/>
                <a:gd name="connsiteY54" fmla="*/ 184582 h 581393"/>
                <a:gd name="connsiteX55" fmla="*/ 440246 w 759877"/>
                <a:gd name="connsiteY55" fmla="*/ 165341 h 581393"/>
                <a:gd name="connsiteX56" fmla="*/ 453580 w 759877"/>
                <a:gd name="connsiteY56" fmla="*/ 159626 h 581393"/>
                <a:gd name="connsiteX57" fmla="*/ 453771 w 759877"/>
                <a:gd name="connsiteY57" fmla="*/ 151911 h 581393"/>
                <a:gd name="connsiteX58" fmla="*/ 467582 w 759877"/>
                <a:gd name="connsiteY58" fmla="*/ 137909 h 581393"/>
                <a:gd name="connsiteX59" fmla="*/ 480250 w 759877"/>
                <a:gd name="connsiteY59" fmla="*/ 130194 h 581393"/>
                <a:gd name="connsiteX60" fmla="*/ 459962 w 759877"/>
                <a:gd name="connsiteY60" fmla="*/ 99142 h 581393"/>
                <a:gd name="connsiteX61" fmla="*/ 436912 w 759877"/>
                <a:gd name="connsiteY61" fmla="*/ 80950 h 581393"/>
                <a:gd name="connsiteX62" fmla="*/ 413766 w 759877"/>
                <a:gd name="connsiteY62" fmla="*/ 71520 h 581393"/>
                <a:gd name="connsiteX63" fmla="*/ 398145 w 759877"/>
                <a:gd name="connsiteY63" fmla="*/ 36563 h 581393"/>
                <a:gd name="connsiteX64" fmla="*/ 341566 w 759877"/>
                <a:gd name="connsiteY64" fmla="*/ 25800 h 581393"/>
                <a:gd name="connsiteX65" fmla="*/ 293751 w 759877"/>
                <a:gd name="connsiteY65" fmla="*/ 14846 h 581393"/>
                <a:gd name="connsiteX66" fmla="*/ 270605 w 759877"/>
                <a:gd name="connsiteY66" fmla="*/ 14941 h 581393"/>
                <a:gd name="connsiteX67" fmla="*/ 243268 w 759877"/>
                <a:gd name="connsiteY67" fmla="*/ 2083 h 581393"/>
                <a:gd name="connsiteX68" fmla="*/ 230696 w 759877"/>
                <a:gd name="connsiteY68" fmla="*/ 30181 h 581393"/>
                <a:gd name="connsiteX69" fmla="*/ 184975 w 759877"/>
                <a:gd name="connsiteY69" fmla="*/ 30562 h 581393"/>
                <a:gd name="connsiteX70" fmla="*/ 175260 w 759877"/>
                <a:gd name="connsiteY70" fmla="*/ 41040 h 581393"/>
                <a:gd name="connsiteX71" fmla="*/ 158305 w 759877"/>
                <a:gd name="connsiteY71" fmla="*/ 71996 h 581393"/>
                <a:gd name="connsiteX72" fmla="*/ 126397 w 759877"/>
                <a:gd name="connsiteY72" fmla="*/ 99904 h 581393"/>
                <a:gd name="connsiteX73" fmla="*/ 122587 w 759877"/>
                <a:gd name="connsiteY73" fmla="*/ 130670 h 581393"/>
                <a:gd name="connsiteX74" fmla="*/ 92392 w 759877"/>
                <a:gd name="connsiteY74" fmla="*/ 176009 h 581393"/>
                <a:gd name="connsiteX75" fmla="*/ 84677 w 759877"/>
                <a:gd name="connsiteY75" fmla="*/ 199917 h 581393"/>
                <a:gd name="connsiteX76" fmla="*/ 84487 w 759877"/>
                <a:gd name="connsiteY76" fmla="*/ 207251 h 581393"/>
                <a:gd name="connsiteX77" fmla="*/ 76771 w 759877"/>
                <a:gd name="connsiteY77" fmla="*/ 213728 h 581393"/>
                <a:gd name="connsiteX78" fmla="*/ 49434 w 759877"/>
                <a:gd name="connsiteY78" fmla="*/ 257829 h 581393"/>
                <a:gd name="connsiteX79" fmla="*/ 36862 w 759877"/>
                <a:gd name="connsiteY79" fmla="*/ 239636 h 581393"/>
                <a:gd name="connsiteX80" fmla="*/ 30671 w 759877"/>
                <a:gd name="connsiteY80" fmla="*/ 230206 h 581393"/>
                <a:gd name="connsiteX81" fmla="*/ 32480 w 759877"/>
                <a:gd name="connsiteY81" fmla="*/ 250304 h 581393"/>
                <a:gd name="connsiteX82" fmla="*/ 35433 w 759877"/>
                <a:gd name="connsiteY82" fmla="*/ 264020 h 581393"/>
                <a:gd name="connsiteX83" fmla="*/ 34671 w 759877"/>
                <a:gd name="connsiteY83" fmla="*/ 272593 h 581393"/>
                <a:gd name="connsiteX84" fmla="*/ 41624 w 759877"/>
                <a:gd name="connsiteY84" fmla="*/ 280689 h 581393"/>
                <a:gd name="connsiteX85" fmla="*/ 40481 w 759877"/>
                <a:gd name="connsiteY85" fmla="*/ 302215 h 581393"/>
                <a:gd name="connsiteX86" fmla="*/ 37814 w 759877"/>
                <a:gd name="connsiteY86" fmla="*/ 327552 h 581393"/>
                <a:gd name="connsiteX87" fmla="*/ 11239 w 759877"/>
                <a:gd name="connsiteY87" fmla="*/ 328981 h 581393"/>
                <a:gd name="connsiteX88" fmla="*/ 2191 w 759877"/>
                <a:gd name="connsiteY88" fmla="*/ 333743 h 581393"/>
                <a:gd name="connsiteX89" fmla="*/ 0 w 759877"/>
                <a:gd name="connsiteY89" fmla="*/ 349745 h 581393"/>
                <a:gd name="connsiteX90" fmla="*/ 24003 w 759877"/>
                <a:gd name="connsiteY90" fmla="*/ 364318 h 5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59877" h="581393">
                  <a:moveTo>
                    <a:pt x="24003" y="364318"/>
                  </a:moveTo>
                  <a:cubicBezTo>
                    <a:pt x="29051" y="376987"/>
                    <a:pt x="24193" y="380130"/>
                    <a:pt x="38100" y="388607"/>
                  </a:cubicBezTo>
                  <a:cubicBezTo>
                    <a:pt x="51530" y="396703"/>
                    <a:pt x="63627" y="403657"/>
                    <a:pt x="73914" y="413086"/>
                  </a:cubicBezTo>
                  <a:cubicBezTo>
                    <a:pt x="75152" y="414229"/>
                    <a:pt x="74676" y="418992"/>
                    <a:pt x="77057" y="421183"/>
                  </a:cubicBezTo>
                  <a:cubicBezTo>
                    <a:pt x="82963" y="426802"/>
                    <a:pt x="101441" y="422611"/>
                    <a:pt x="105156" y="428041"/>
                  </a:cubicBezTo>
                  <a:cubicBezTo>
                    <a:pt x="110776" y="436137"/>
                    <a:pt x="98107" y="442614"/>
                    <a:pt x="98298" y="450043"/>
                  </a:cubicBezTo>
                  <a:cubicBezTo>
                    <a:pt x="98393" y="453568"/>
                    <a:pt x="103251" y="454330"/>
                    <a:pt x="103346" y="455758"/>
                  </a:cubicBezTo>
                  <a:cubicBezTo>
                    <a:pt x="103441" y="457378"/>
                    <a:pt x="103632" y="462807"/>
                    <a:pt x="103917" y="464140"/>
                  </a:cubicBezTo>
                  <a:cubicBezTo>
                    <a:pt x="104299" y="466522"/>
                    <a:pt x="101917" y="470427"/>
                    <a:pt x="102584" y="473380"/>
                  </a:cubicBezTo>
                  <a:cubicBezTo>
                    <a:pt x="102965" y="475189"/>
                    <a:pt x="107632" y="476523"/>
                    <a:pt x="108680" y="479095"/>
                  </a:cubicBezTo>
                  <a:cubicBezTo>
                    <a:pt x="109918" y="482143"/>
                    <a:pt x="110966" y="485381"/>
                    <a:pt x="111823" y="488620"/>
                  </a:cubicBezTo>
                  <a:cubicBezTo>
                    <a:pt x="112871" y="487858"/>
                    <a:pt x="114014" y="487096"/>
                    <a:pt x="114967" y="486143"/>
                  </a:cubicBezTo>
                  <a:cubicBezTo>
                    <a:pt x="118205" y="483286"/>
                    <a:pt x="117919" y="476428"/>
                    <a:pt x="123253" y="474713"/>
                  </a:cubicBezTo>
                  <a:cubicBezTo>
                    <a:pt x="144971" y="467760"/>
                    <a:pt x="142780" y="498716"/>
                    <a:pt x="146113" y="508622"/>
                  </a:cubicBezTo>
                  <a:cubicBezTo>
                    <a:pt x="148590" y="515956"/>
                    <a:pt x="156591" y="529006"/>
                    <a:pt x="163258" y="532054"/>
                  </a:cubicBezTo>
                  <a:cubicBezTo>
                    <a:pt x="168878" y="534625"/>
                    <a:pt x="176974" y="530434"/>
                    <a:pt x="183166" y="533292"/>
                  </a:cubicBezTo>
                  <a:cubicBezTo>
                    <a:pt x="188785" y="535864"/>
                    <a:pt x="189738" y="542912"/>
                    <a:pt x="195167" y="545389"/>
                  </a:cubicBezTo>
                  <a:cubicBezTo>
                    <a:pt x="206216" y="550627"/>
                    <a:pt x="224028" y="543769"/>
                    <a:pt x="232315" y="556819"/>
                  </a:cubicBezTo>
                  <a:cubicBezTo>
                    <a:pt x="239458" y="568058"/>
                    <a:pt x="228886" y="573868"/>
                    <a:pt x="246126" y="576535"/>
                  </a:cubicBezTo>
                  <a:cubicBezTo>
                    <a:pt x="249936" y="577107"/>
                    <a:pt x="254508" y="572916"/>
                    <a:pt x="258889" y="573202"/>
                  </a:cubicBezTo>
                  <a:cubicBezTo>
                    <a:pt x="263842" y="573583"/>
                    <a:pt x="269938" y="578345"/>
                    <a:pt x="275177" y="579583"/>
                  </a:cubicBezTo>
                  <a:cubicBezTo>
                    <a:pt x="285083" y="582060"/>
                    <a:pt x="298418" y="581012"/>
                    <a:pt x="308991" y="581012"/>
                  </a:cubicBezTo>
                  <a:cubicBezTo>
                    <a:pt x="315944" y="581012"/>
                    <a:pt x="331660" y="582536"/>
                    <a:pt x="338042" y="579488"/>
                  </a:cubicBezTo>
                  <a:cubicBezTo>
                    <a:pt x="348139" y="574726"/>
                    <a:pt x="342614" y="566058"/>
                    <a:pt x="350615" y="559390"/>
                  </a:cubicBezTo>
                  <a:cubicBezTo>
                    <a:pt x="354521" y="556057"/>
                    <a:pt x="359188" y="559867"/>
                    <a:pt x="363379" y="558057"/>
                  </a:cubicBezTo>
                  <a:cubicBezTo>
                    <a:pt x="368522" y="555866"/>
                    <a:pt x="371665" y="553104"/>
                    <a:pt x="376428" y="550627"/>
                  </a:cubicBezTo>
                  <a:cubicBezTo>
                    <a:pt x="391096" y="543198"/>
                    <a:pt x="389382" y="549675"/>
                    <a:pt x="406051" y="550342"/>
                  </a:cubicBezTo>
                  <a:cubicBezTo>
                    <a:pt x="416433" y="550723"/>
                    <a:pt x="422148" y="541102"/>
                    <a:pt x="432054" y="550342"/>
                  </a:cubicBezTo>
                  <a:cubicBezTo>
                    <a:pt x="435578" y="553675"/>
                    <a:pt x="436816" y="559581"/>
                    <a:pt x="436340" y="565105"/>
                  </a:cubicBezTo>
                  <a:cubicBezTo>
                    <a:pt x="442817" y="558343"/>
                    <a:pt x="449866" y="554152"/>
                    <a:pt x="459581" y="548627"/>
                  </a:cubicBezTo>
                  <a:cubicBezTo>
                    <a:pt x="478059" y="538340"/>
                    <a:pt x="501682" y="538150"/>
                    <a:pt x="518255" y="525767"/>
                  </a:cubicBezTo>
                  <a:cubicBezTo>
                    <a:pt x="526828" y="519290"/>
                    <a:pt x="530923" y="505384"/>
                    <a:pt x="539877" y="502431"/>
                  </a:cubicBezTo>
                  <a:cubicBezTo>
                    <a:pt x="551878" y="498526"/>
                    <a:pt x="570643" y="513194"/>
                    <a:pt x="583025" y="508813"/>
                  </a:cubicBezTo>
                  <a:cubicBezTo>
                    <a:pt x="589978" y="506336"/>
                    <a:pt x="595979" y="500621"/>
                    <a:pt x="602932" y="497954"/>
                  </a:cubicBezTo>
                  <a:cubicBezTo>
                    <a:pt x="616363" y="492811"/>
                    <a:pt x="617506" y="493668"/>
                    <a:pt x="626173" y="480619"/>
                  </a:cubicBezTo>
                  <a:cubicBezTo>
                    <a:pt x="631793" y="472141"/>
                    <a:pt x="636937" y="459664"/>
                    <a:pt x="645795" y="452996"/>
                  </a:cubicBezTo>
                  <a:cubicBezTo>
                    <a:pt x="656463" y="444995"/>
                    <a:pt x="670369" y="451091"/>
                    <a:pt x="676847" y="436232"/>
                  </a:cubicBezTo>
                  <a:cubicBezTo>
                    <a:pt x="678180" y="438613"/>
                    <a:pt x="684371" y="442042"/>
                    <a:pt x="685705" y="444043"/>
                  </a:cubicBezTo>
                  <a:cubicBezTo>
                    <a:pt x="696087" y="430708"/>
                    <a:pt x="712946" y="421564"/>
                    <a:pt x="720852" y="407467"/>
                  </a:cubicBezTo>
                  <a:cubicBezTo>
                    <a:pt x="727900" y="394798"/>
                    <a:pt x="725710" y="378415"/>
                    <a:pt x="738378" y="368509"/>
                  </a:cubicBezTo>
                  <a:cubicBezTo>
                    <a:pt x="743998" y="364128"/>
                    <a:pt x="762667" y="361747"/>
                    <a:pt x="759523" y="349936"/>
                  </a:cubicBezTo>
                  <a:cubicBezTo>
                    <a:pt x="756761" y="339363"/>
                    <a:pt x="730758" y="347840"/>
                    <a:pt x="719614" y="347173"/>
                  </a:cubicBezTo>
                  <a:cubicBezTo>
                    <a:pt x="709041" y="346602"/>
                    <a:pt x="700945" y="346126"/>
                    <a:pt x="692086" y="339363"/>
                  </a:cubicBezTo>
                  <a:cubicBezTo>
                    <a:pt x="688753" y="336791"/>
                    <a:pt x="685514" y="331076"/>
                    <a:pt x="682276" y="329076"/>
                  </a:cubicBezTo>
                  <a:cubicBezTo>
                    <a:pt x="669703" y="321075"/>
                    <a:pt x="660654" y="324409"/>
                    <a:pt x="644557" y="322599"/>
                  </a:cubicBezTo>
                  <a:cubicBezTo>
                    <a:pt x="625030" y="320408"/>
                    <a:pt x="618268" y="306883"/>
                    <a:pt x="601123" y="300882"/>
                  </a:cubicBezTo>
                  <a:cubicBezTo>
                    <a:pt x="586454" y="295738"/>
                    <a:pt x="566738" y="297072"/>
                    <a:pt x="550926" y="293071"/>
                  </a:cubicBezTo>
                  <a:cubicBezTo>
                    <a:pt x="548926" y="288118"/>
                    <a:pt x="544449" y="285547"/>
                    <a:pt x="541496" y="281165"/>
                  </a:cubicBezTo>
                  <a:cubicBezTo>
                    <a:pt x="536924" y="274212"/>
                    <a:pt x="535400" y="261925"/>
                    <a:pt x="530542" y="256305"/>
                  </a:cubicBezTo>
                  <a:cubicBezTo>
                    <a:pt x="520636" y="244780"/>
                    <a:pt x="507778" y="254971"/>
                    <a:pt x="498348" y="246589"/>
                  </a:cubicBezTo>
                  <a:cubicBezTo>
                    <a:pt x="487489" y="236874"/>
                    <a:pt x="489680" y="218872"/>
                    <a:pt x="495205" y="205822"/>
                  </a:cubicBezTo>
                  <a:cubicBezTo>
                    <a:pt x="491776" y="205441"/>
                    <a:pt x="488347" y="205060"/>
                    <a:pt x="484251" y="203822"/>
                  </a:cubicBezTo>
                  <a:cubicBezTo>
                    <a:pt x="472440" y="200298"/>
                    <a:pt x="467582" y="196393"/>
                    <a:pt x="454152" y="199060"/>
                  </a:cubicBezTo>
                  <a:cubicBezTo>
                    <a:pt x="446437" y="200584"/>
                    <a:pt x="441007" y="205156"/>
                    <a:pt x="432530" y="203917"/>
                  </a:cubicBezTo>
                  <a:cubicBezTo>
                    <a:pt x="431768" y="196393"/>
                    <a:pt x="437864" y="192201"/>
                    <a:pt x="438531" y="184582"/>
                  </a:cubicBezTo>
                  <a:cubicBezTo>
                    <a:pt x="439579" y="173151"/>
                    <a:pt x="433197" y="173723"/>
                    <a:pt x="440246" y="165341"/>
                  </a:cubicBezTo>
                  <a:cubicBezTo>
                    <a:pt x="443293" y="161722"/>
                    <a:pt x="451294" y="162865"/>
                    <a:pt x="453580" y="159626"/>
                  </a:cubicBezTo>
                  <a:cubicBezTo>
                    <a:pt x="455009" y="157626"/>
                    <a:pt x="452533" y="153816"/>
                    <a:pt x="453771" y="151911"/>
                  </a:cubicBezTo>
                  <a:cubicBezTo>
                    <a:pt x="459200" y="143624"/>
                    <a:pt x="457295" y="142957"/>
                    <a:pt x="467582" y="137909"/>
                  </a:cubicBezTo>
                  <a:cubicBezTo>
                    <a:pt x="470630" y="136385"/>
                    <a:pt x="475774" y="132861"/>
                    <a:pt x="480250" y="130194"/>
                  </a:cubicBezTo>
                  <a:cubicBezTo>
                    <a:pt x="473202" y="120764"/>
                    <a:pt x="467868" y="109048"/>
                    <a:pt x="459962" y="99142"/>
                  </a:cubicBezTo>
                  <a:cubicBezTo>
                    <a:pt x="452438" y="89617"/>
                    <a:pt x="449675" y="84283"/>
                    <a:pt x="436912" y="80950"/>
                  </a:cubicBezTo>
                  <a:cubicBezTo>
                    <a:pt x="423672" y="77425"/>
                    <a:pt x="419957" y="80664"/>
                    <a:pt x="413766" y="71520"/>
                  </a:cubicBezTo>
                  <a:cubicBezTo>
                    <a:pt x="406622" y="60947"/>
                    <a:pt x="409670" y="44564"/>
                    <a:pt x="398145" y="36563"/>
                  </a:cubicBezTo>
                  <a:cubicBezTo>
                    <a:pt x="383096" y="26086"/>
                    <a:pt x="357949" y="31039"/>
                    <a:pt x="341566" y="25800"/>
                  </a:cubicBezTo>
                  <a:cubicBezTo>
                    <a:pt x="327565" y="21228"/>
                    <a:pt x="311658" y="3797"/>
                    <a:pt x="293751" y="14846"/>
                  </a:cubicBezTo>
                  <a:cubicBezTo>
                    <a:pt x="287559" y="7988"/>
                    <a:pt x="277082" y="8941"/>
                    <a:pt x="270605" y="14941"/>
                  </a:cubicBezTo>
                  <a:cubicBezTo>
                    <a:pt x="263271" y="8655"/>
                    <a:pt x="253746" y="-5252"/>
                    <a:pt x="243268" y="2083"/>
                  </a:cubicBezTo>
                  <a:cubicBezTo>
                    <a:pt x="235172" y="7702"/>
                    <a:pt x="238982" y="23609"/>
                    <a:pt x="230696" y="30181"/>
                  </a:cubicBezTo>
                  <a:cubicBezTo>
                    <a:pt x="220789" y="38087"/>
                    <a:pt x="200977" y="33515"/>
                    <a:pt x="184975" y="30562"/>
                  </a:cubicBezTo>
                  <a:cubicBezTo>
                    <a:pt x="181737" y="34087"/>
                    <a:pt x="178403" y="37611"/>
                    <a:pt x="175260" y="41040"/>
                  </a:cubicBezTo>
                  <a:cubicBezTo>
                    <a:pt x="165259" y="52184"/>
                    <a:pt x="164211" y="60280"/>
                    <a:pt x="158305" y="71996"/>
                  </a:cubicBezTo>
                  <a:cubicBezTo>
                    <a:pt x="151638" y="85426"/>
                    <a:pt x="132874" y="87426"/>
                    <a:pt x="126397" y="99904"/>
                  </a:cubicBezTo>
                  <a:cubicBezTo>
                    <a:pt x="121729" y="108953"/>
                    <a:pt x="127921" y="120955"/>
                    <a:pt x="122587" y="130670"/>
                  </a:cubicBezTo>
                  <a:cubicBezTo>
                    <a:pt x="113633" y="146767"/>
                    <a:pt x="98203" y="157816"/>
                    <a:pt x="92392" y="176009"/>
                  </a:cubicBezTo>
                  <a:cubicBezTo>
                    <a:pt x="89059" y="186487"/>
                    <a:pt x="89725" y="189916"/>
                    <a:pt x="84677" y="199917"/>
                  </a:cubicBezTo>
                  <a:cubicBezTo>
                    <a:pt x="83725" y="201726"/>
                    <a:pt x="85630" y="205822"/>
                    <a:pt x="84487" y="207251"/>
                  </a:cubicBezTo>
                  <a:cubicBezTo>
                    <a:pt x="83058" y="209061"/>
                    <a:pt x="77914" y="211918"/>
                    <a:pt x="76771" y="213728"/>
                  </a:cubicBezTo>
                  <a:cubicBezTo>
                    <a:pt x="68866" y="225539"/>
                    <a:pt x="67151" y="256495"/>
                    <a:pt x="49434" y="257829"/>
                  </a:cubicBezTo>
                  <a:cubicBezTo>
                    <a:pt x="45148" y="252209"/>
                    <a:pt x="40576" y="246589"/>
                    <a:pt x="36862" y="239636"/>
                  </a:cubicBezTo>
                  <a:cubicBezTo>
                    <a:pt x="34957" y="236017"/>
                    <a:pt x="32861" y="233064"/>
                    <a:pt x="30671" y="230206"/>
                  </a:cubicBezTo>
                  <a:cubicBezTo>
                    <a:pt x="30194" y="237826"/>
                    <a:pt x="31337" y="245637"/>
                    <a:pt x="32480" y="250304"/>
                  </a:cubicBezTo>
                  <a:cubicBezTo>
                    <a:pt x="33814" y="255543"/>
                    <a:pt x="34861" y="258400"/>
                    <a:pt x="35433" y="264020"/>
                  </a:cubicBezTo>
                  <a:cubicBezTo>
                    <a:pt x="35719" y="266782"/>
                    <a:pt x="33623" y="269449"/>
                    <a:pt x="34671" y="272593"/>
                  </a:cubicBezTo>
                  <a:cubicBezTo>
                    <a:pt x="35814" y="276117"/>
                    <a:pt x="40862" y="278403"/>
                    <a:pt x="41624" y="280689"/>
                  </a:cubicBezTo>
                  <a:cubicBezTo>
                    <a:pt x="44577" y="289261"/>
                    <a:pt x="40481" y="293643"/>
                    <a:pt x="40481" y="302215"/>
                  </a:cubicBezTo>
                  <a:cubicBezTo>
                    <a:pt x="40481" y="312502"/>
                    <a:pt x="46863" y="317170"/>
                    <a:pt x="37814" y="327552"/>
                  </a:cubicBezTo>
                  <a:cubicBezTo>
                    <a:pt x="26765" y="317170"/>
                    <a:pt x="22003" y="321932"/>
                    <a:pt x="11239" y="328981"/>
                  </a:cubicBezTo>
                  <a:cubicBezTo>
                    <a:pt x="6572" y="332029"/>
                    <a:pt x="5524" y="328028"/>
                    <a:pt x="2191" y="333743"/>
                  </a:cubicBezTo>
                  <a:cubicBezTo>
                    <a:pt x="190" y="337267"/>
                    <a:pt x="1905" y="345364"/>
                    <a:pt x="0" y="349745"/>
                  </a:cubicBezTo>
                  <a:cubicBezTo>
                    <a:pt x="10096" y="353079"/>
                    <a:pt x="19621" y="353174"/>
                    <a:pt x="24003" y="3643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DDE1568E-A988-806A-6722-B2C745142141}"/>
                </a:ext>
              </a:extLst>
            </p:cNvPr>
            <p:cNvSpPr/>
            <p:nvPr/>
          </p:nvSpPr>
          <p:spPr>
            <a:xfrm>
              <a:off x="8998604" y="2650574"/>
              <a:ext cx="794536" cy="650702"/>
            </a:xfrm>
            <a:custGeom>
              <a:avLst/>
              <a:gdLst>
                <a:gd name="connsiteX0" fmla="*/ 512731 w 564451"/>
                <a:gd name="connsiteY0" fmla="*/ 409882 h 462269"/>
                <a:gd name="connsiteX1" fmla="*/ 534448 w 564451"/>
                <a:gd name="connsiteY1" fmla="*/ 389880 h 462269"/>
                <a:gd name="connsiteX2" fmla="*/ 541877 w 564451"/>
                <a:gd name="connsiteY2" fmla="*/ 375973 h 462269"/>
                <a:gd name="connsiteX3" fmla="*/ 552450 w 564451"/>
                <a:gd name="connsiteY3" fmla="*/ 367210 h 462269"/>
                <a:gd name="connsiteX4" fmla="*/ 564451 w 564451"/>
                <a:gd name="connsiteY4" fmla="*/ 358257 h 462269"/>
                <a:gd name="connsiteX5" fmla="*/ 561308 w 564451"/>
                <a:gd name="connsiteY5" fmla="*/ 360733 h 462269"/>
                <a:gd name="connsiteX6" fmla="*/ 558165 w 564451"/>
                <a:gd name="connsiteY6" fmla="*/ 351208 h 462269"/>
                <a:gd name="connsiteX7" fmla="*/ 552069 w 564451"/>
                <a:gd name="connsiteY7" fmla="*/ 345493 h 462269"/>
                <a:gd name="connsiteX8" fmla="*/ 553402 w 564451"/>
                <a:gd name="connsiteY8" fmla="*/ 336254 h 462269"/>
                <a:gd name="connsiteX9" fmla="*/ 552831 w 564451"/>
                <a:gd name="connsiteY9" fmla="*/ 327872 h 462269"/>
                <a:gd name="connsiteX10" fmla="*/ 547783 w 564451"/>
                <a:gd name="connsiteY10" fmla="*/ 322157 h 462269"/>
                <a:gd name="connsiteX11" fmla="*/ 554641 w 564451"/>
                <a:gd name="connsiteY11" fmla="*/ 300154 h 462269"/>
                <a:gd name="connsiteX12" fmla="*/ 526542 w 564451"/>
                <a:gd name="connsiteY12" fmla="*/ 293296 h 462269"/>
                <a:gd name="connsiteX13" fmla="*/ 523399 w 564451"/>
                <a:gd name="connsiteY13" fmla="*/ 285200 h 462269"/>
                <a:gd name="connsiteX14" fmla="*/ 487585 w 564451"/>
                <a:gd name="connsiteY14" fmla="*/ 260721 h 462269"/>
                <a:gd name="connsiteX15" fmla="*/ 473488 w 564451"/>
                <a:gd name="connsiteY15" fmla="*/ 236432 h 462269"/>
                <a:gd name="connsiteX16" fmla="*/ 449580 w 564451"/>
                <a:gd name="connsiteY16" fmla="*/ 221859 h 462269"/>
                <a:gd name="connsiteX17" fmla="*/ 451771 w 564451"/>
                <a:gd name="connsiteY17" fmla="*/ 205857 h 462269"/>
                <a:gd name="connsiteX18" fmla="*/ 460819 w 564451"/>
                <a:gd name="connsiteY18" fmla="*/ 201094 h 462269"/>
                <a:gd name="connsiteX19" fmla="*/ 487394 w 564451"/>
                <a:gd name="connsiteY19" fmla="*/ 199665 h 462269"/>
                <a:gd name="connsiteX20" fmla="*/ 490061 w 564451"/>
                <a:gd name="connsiteY20" fmla="*/ 174329 h 462269"/>
                <a:gd name="connsiteX21" fmla="*/ 491204 w 564451"/>
                <a:gd name="connsiteY21" fmla="*/ 152802 h 462269"/>
                <a:gd name="connsiteX22" fmla="*/ 484251 w 564451"/>
                <a:gd name="connsiteY22" fmla="*/ 144706 h 462269"/>
                <a:gd name="connsiteX23" fmla="*/ 485013 w 564451"/>
                <a:gd name="connsiteY23" fmla="*/ 136134 h 462269"/>
                <a:gd name="connsiteX24" fmla="*/ 482060 w 564451"/>
                <a:gd name="connsiteY24" fmla="*/ 122418 h 462269"/>
                <a:gd name="connsiteX25" fmla="*/ 480250 w 564451"/>
                <a:gd name="connsiteY25" fmla="*/ 102415 h 462269"/>
                <a:gd name="connsiteX26" fmla="*/ 467677 w 564451"/>
                <a:gd name="connsiteY26" fmla="*/ 86127 h 462269"/>
                <a:gd name="connsiteX27" fmla="*/ 457200 w 564451"/>
                <a:gd name="connsiteY27" fmla="*/ 36693 h 462269"/>
                <a:gd name="connsiteX28" fmla="*/ 461963 w 564451"/>
                <a:gd name="connsiteY28" fmla="*/ 7165 h 462269"/>
                <a:gd name="connsiteX29" fmla="*/ 438436 w 564451"/>
                <a:gd name="connsiteY29" fmla="*/ 6022 h 462269"/>
                <a:gd name="connsiteX30" fmla="*/ 409289 w 564451"/>
                <a:gd name="connsiteY30" fmla="*/ 35740 h 462269"/>
                <a:gd name="connsiteX31" fmla="*/ 403193 w 564451"/>
                <a:gd name="connsiteY31" fmla="*/ 80889 h 462269"/>
                <a:gd name="connsiteX32" fmla="*/ 374523 w 564451"/>
                <a:gd name="connsiteY32" fmla="*/ 97843 h 462269"/>
                <a:gd name="connsiteX33" fmla="*/ 343757 w 564451"/>
                <a:gd name="connsiteY33" fmla="*/ 130228 h 462269"/>
                <a:gd name="connsiteX34" fmla="*/ 296990 w 564451"/>
                <a:gd name="connsiteY34" fmla="*/ 119560 h 462269"/>
                <a:gd name="connsiteX35" fmla="*/ 272987 w 564451"/>
                <a:gd name="connsiteY35" fmla="*/ 128799 h 462269"/>
                <a:gd name="connsiteX36" fmla="*/ 256699 w 564451"/>
                <a:gd name="connsiteY36" fmla="*/ 133657 h 462269"/>
                <a:gd name="connsiteX37" fmla="*/ 238220 w 564451"/>
                <a:gd name="connsiteY37" fmla="*/ 137181 h 462269"/>
                <a:gd name="connsiteX38" fmla="*/ 224504 w 564451"/>
                <a:gd name="connsiteY38" fmla="*/ 148516 h 462269"/>
                <a:gd name="connsiteX39" fmla="*/ 190691 w 564451"/>
                <a:gd name="connsiteY39" fmla="*/ 145563 h 462269"/>
                <a:gd name="connsiteX40" fmla="*/ 182023 w 564451"/>
                <a:gd name="connsiteY40" fmla="*/ 139182 h 462269"/>
                <a:gd name="connsiteX41" fmla="*/ 161734 w 564451"/>
                <a:gd name="connsiteY41" fmla="*/ 153755 h 462269"/>
                <a:gd name="connsiteX42" fmla="*/ 129540 w 564451"/>
                <a:gd name="connsiteY42" fmla="*/ 141468 h 462269"/>
                <a:gd name="connsiteX43" fmla="*/ 115729 w 564451"/>
                <a:gd name="connsiteY43" fmla="*/ 134991 h 462269"/>
                <a:gd name="connsiteX44" fmla="*/ 99822 w 564451"/>
                <a:gd name="connsiteY44" fmla="*/ 125370 h 462269"/>
                <a:gd name="connsiteX45" fmla="*/ 69056 w 564451"/>
                <a:gd name="connsiteY45" fmla="*/ 104034 h 462269"/>
                <a:gd name="connsiteX46" fmla="*/ 49149 w 564451"/>
                <a:gd name="connsiteY46" fmla="*/ 110226 h 462269"/>
                <a:gd name="connsiteX47" fmla="*/ 35624 w 564451"/>
                <a:gd name="connsiteY47" fmla="*/ 133562 h 462269"/>
                <a:gd name="connsiteX48" fmla="*/ 26289 w 564451"/>
                <a:gd name="connsiteY48" fmla="*/ 168519 h 462269"/>
                <a:gd name="connsiteX49" fmla="*/ 3524 w 564451"/>
                <a:gd name="connsiteY49" fmla="*/ 173567 h 462269"/>
                <a:gd name="connsiteX50" fmla="*/ 381 w 564451"/>
                <a:gd name="connsiteY50" fmla="*/ 184521 h 462269"/>
                <a:gd name="connsiteX51" fmla="*/ 0 w 564451"/>
                <a:gd name="connsiteY51" fmla="*/ 184330 h 462269"/>
                <a:gd name="connsiteX52" fmla="*/ 0 w 564451"/>
                <a:gd name="connsiteY52" fmla="*/ 184330 h 462269"/>
                <a:gd name="connsiteX53" fmla="*/ 1905 w 564451"/>
                <a:gd name="connsiteY53" fmla="*/ 187283 h 462269"/>
                <a:gd name="connsiteX54" fmla="*/ 12573 w 564451"/>
                <a:gd name="connsiteY54" fmla="*/ 208238 h 462269"/>
                <a:gd name="connsiteX55" fmla="*/ 41053 w 564451"/>
                <a:gd name="connsiteY55" fmla="*/ 217763 h 462269"/>
                <a:gd name="connsiteX56" fmla="*/ 57626 w 564451"/>
                <a:gd name="connsiteY56" fmla="*/ 258339 h 462269"/>
                <a:gd name="connsiteX57" fmla="*/ 75629 w 564451"/>
                <a:gd name="connsiteY57" fmla="*/ 265102 h 462269"/>
                <a:gd name="connsiteX58" fmla="*/ 94583 w 564451"/>
                <a:gd name="connsiteY58" fmla="*/ 297868 h 462269"/>
                <a:gd name="connsiteX59" fmla="*/ 112585 w 564451"/>
                <a:gd name="connsiteY59" fmla="*/ 311870 h 462269"/>
                <a:gd name="connsiteX60" fmla="*/ 114205 w 564451"/>
                <a:gd name="connsiteY60" fmla="*/ 324062 h 462269"/>
                <a:gd name="connsiteX61" fmla="*/ 130778 w 564451"/>
                <a:gd name="connsiteY61" fmla="*/ 333111 h 462269"/>
                <a:gd name="connsiteX62" fmla="*/ 131826 w 564451"/>
                <a:gd name="connsiteY62" fmla="*/ 345969 h 462269"/>
                <a:gd name="connsiteX63" fmla="*/ 151543 w 564451"/>
                <a:gd name="connsiteY63" fmla="*/ 357971 h 462269"/>
                <a:gd name="connsiteX64" fmla="*/ 159258 w 564451"/>
                <a:gd name="connsiteY64" fmla="*/ 378640 h 462269"/>
                <a:gd name="connsiteX65" fmla="*/ 172022 w 564451"/>
                <a:gd name="connsiteY65" fmla="*/ 381021 h 462269"/>
                <a:gd name="connsiteX66" fmla="*/ 185071 w 564451"/>
                <a:gd name="connsiteY66" fmla="*/ 394928 h 462269"/>
                <a:gd name="connsiteX67" fmla="*/ 203168 w 564451"/>
                <a:gd name="connsiteY67" fmla="*/ 391880 h 462269"/>
                <a:gd name="connsiteX68" fmla="*/ 226219 w 564451"/>
                <a:gd name="connsiteY68" fmla="*/ 403786 h 462269"/>
                <a:gd name="connsiteX69" fmla="*/ 257080 w 564451"/>
                <a:gd name="connsiteY69" fmla="*/ 391689 h 462269"/>
                <a:gd name="connsiteX70" fmla="*/ 294227 w 564451"/>
                <a:gd name="connsiteY70" fmla="*/ 437790 h 462269"/>
                <a:gd name="connsiteX71" fmla="*/ 326422 w 564451"/>
                <a:gd name="connsiteY71" fmla="*/ 455316 h 462269"/>
                <a:gd name="connsiteX72" fmla="*/ 334232 w 564451"/>
                <a:gd name="connsiteY72" fmla="*/ 462270 h 462269"/>
                <a:gd name="connsiteX73" fmla="*/ 331089 w 564451"/>
                <a:gd name="connsiteY73" fmla="*/ 459126 h 462269"/>
                <a:gd name="connsiteX74" fmla="*/ 345091 w 564451"/>
                <a:gd name="connsiteY74" fmla="*/ 434171 h 462269"/>
                <a:gd name="connsiteX75" fmla="*/ 391954 w 564451"/>
                <a:gd name="connsiteY75" fmla="*/ 441315 h 462269"/>
                <a:gd name="connsiteX76" fmla="*/ 431101 w 564451"/>
                <a:gd name="connsiteY76" fmla="*/ 434171 h 462269"/>
                <a:gd name="connsiteX77" fmla="*/ 472631 w 564451"/>
                <a:gd name="connsiteY77" fmla="*/ 431980 h 462269"/>
                <a:gd name="connsiteX78" fmla="*/ 508730 w 564451"/>
                <a:gd name="connsiteY78" fmla="*/ 417978 h 462269"/>
                <a:gd name="connsiteX79" fmla="*/ 508730 w 564451"/>
                <a:gd name="connsiteY79" fmla="*/ 417978 h 462269"/>
                <a:gd name="connsiteX80" fmla="*/ 512731 w 564451"/>
                <a:gd name="connsiteY80" fmla="*/ 409882 h 46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4451" h="462269">
                  <a:moveTo>
                    <a:pt x="512731" y="409882"/>
                  </a:moveTo>
                  <a:cubicBezTo>
                    <a:pt x="518541" y="401786"/>
                    <a:pt x="528447" y="398166"/>
                    <a:pt x="534448" y="389880"/>
                  </a:cubicBezTo>
                  <a:cubicBezTo>
                    <a:pt x="537401" y="385689"/>
                    <a:pt x="538543" y="380355"/>
                    <a:pt x="541877" y="375973"/>
                  </a:cubicBezTo>
                  <a:cubicBezTo>
                    <a:pt x="547783" y="368353"/>
                    <a:pt x="546640" y="371782"/>
                    <a:pt x="552450" y="367210"/>
                  </a:cubicBezTo>
                  <a:cubicBezTo>
                    <a:pt x="556355" y="364162"/>
                    <a:pt x="560642" y="361590"/>
                    <a:pt x="564451" y="358257"/>
                  </a:cubicBezTo>
                  <a:cubicBezTo>
                    <a:pt x="563404" y="359114"/>
                    <a:pt x="562356" y="359876"/>
                    <a:pt x="561308" y="360733"/>
                  </a:cubicBezTo>
                  <a:cubicBezTo>
                    <a:pt x="560451" y="357495"/>
                    <a:pt x="559499" y="354256"/>
                    <a:pt x="558165" y="351208"/>
                  </a:cubicBezTo>
                  <a:cubicBezTo>
                    <a:pt x="557022" y="348541"/>
                    <a:pt x="552450" y="347303"/>
                    <a:pt x="552069" y="345493"/>
                  </a:cubicBezTo>
                  <a:cubicBezTo>
                    <a:pt x="551402" y="342445"/>
                    <a:pt x="553784" y="338635"/>
                    <a:pt x="553402" y="336254"/>
                  </a:cubicBezTo>
                  <a:cubicBezTo>
                    <a:pt x="553212" y="334920"/>
                    <a:pt x="552926" y="329491"/>
                    <a:pt x="552831" y="327872"/>
                  </a:cubicBezTo>
                  <a:cubicBezTo>
                    <a:pt x="552736" y="326443"/>
                    <a:pt x="547878" y="325681"/>
                    <a:pt x="547783" y="322157"/>
                  </a:cubicBezTo>
                  <a:cubicBezTo>
                    <a:pt x="547592" y="314727"/>
                    <a:pt x="560260" y="308250"/>
                    <a:pt x="554641" y="300154"/>
                  </a:cubicBezTo>
                  <a:cubicBezTo>
                    <a:pt x="550926" y="294725"/>
                    <a:pt x="532448" y="299011"/>
                    <a:pt x="526542" y="293296"/>
                  </a:cubicBezTo>
                  <a:cubicBezTo>
                    <a:pt x="524161" y="291010"/>
                    <a:pt x="524637" y="286248"/>
                    <a:pt x="523399" y="285200"/>
                  </a:cubicBezTo>
                  <a:cubicBezTo>
                    <a:pt x="513207" y="275770"/>
                    <a:pt x="501015" y="268912"/>
                    <a:pt x="487585" y="260721"/>
                  </a:cubicBezTo>
                  <a:cubicBezTo>
                    <a:pt x="473774" y="252339"/>
                    <a:pt x="478536" y="249195"/>
                    <a:pt x="473488" y="236432"/>
                  </a:cubicBezTo>
                  <a:cubicBezTo>
                    <a:pt x="469106" y="225288"/>
                    <a:pt x="459581" y="225192"/>
                    <a:pt x="449580" y="221859"/>
                  </a:cubicBezTo>
                  <a:cubicBezTo>
                    <a:pt x="451485" y="217477"/>
                    <a:pt x="449771" y="209286"/>
                    <a:pt x="451771" y="205857"/>
                  </a:cubicBezTo>
                  <a:cubicBezTo>
                    <a:pt x="455105" y="200142"/>
                    <a:pt x="456152" y="204142"/>
                    <a:pt x="460819" y="201094"/>
                  </a:cubicBezTo>
                  <a:cubicBezTo>
                    <a:pt x="471583" y="194046"/>
                    <a:pt x="476250" y="189283"/>
                    <a:pt x="487394" y="199665"/>
                  </a:cubicBezTo>
                  <a:cubicBezTo>
                    <a:pt x="496443" y="189283"/>
                    <a:pt x="490061" y="184616"/>
                    <a:pt x="490061" y="174329"/>
                  </a:cubicBezTo>
                  <a:cubicBezTo>
                    <a:pt x="490061" y="165756"/>
                    <a:pt x="494157" y="161375"/>
                    <a:pt x="491204" y="152802"/>
                  </a:cubicBezTo>
                  <a:cubicBezTo>
                    <a:pt x="490442" y="150516"/>
                    <a:pt x="485394" y="148230"/>
                    <a:pt x="484251" y="144706"/>
                  </a:cubicBezTo>
                  <a:cubicBezTo>
                    <a:pt x="483203" y="141563"/>
                    <a:pt x="485394" y="138801"/>
                    <a:pt x="485013" y="136134"/>
                  </a:cubicBezTo>
                  <a:cubicBezTo>
                    <a:pt x="484442" y="130514"/>
                    <a:pt x="483394" y="127752"/>
                    <a:pt x="482060" y="122418"/>
                  </a:cubicBezTo>
                  <a:cubicBezTo>
                    <a:pt x="480917" y="117846"/>
                    <a:pt x="479869" y="110035"/>
                    <a:pt x="480250" y="102415"/>
                  </a:cubicBezTo>
                  <a:cubicBezTo>
                    <a:pt x="476059" y="96891"/>
                    <a:pt x="471678" y="92128"/>
                    <a:pt x="467677" y="86127"/>
                  </a:cubicBezTo>
                  <a:cubicBezTo>
                    <a:pt x="459105" y="73459"/>
                    <a:pt x="455390" y="51742"/>
                    <a:pt x="457200" y="36693"/>
                  </a:cubicBezTo>
                  <a:cubicBezTo>
                    <a:pt x="457962" y="30120"/>
                    <a:pt x="465201" y="13356"/>
                    <a:pt x="461963" y="7165"/>
                  </a:cubicBezTo>
                  <a:cubicBezTo>
                    <a:pt x="454914" y="-6456"/>
                    <a:pt x="448151" y="2974"/>
                    <a:pt x="438436" y="6022"/>
                  </a:cubicBezTo>
                  <a:cubicBezTo>
                    <a:pt x="417385" y="12690"/>
                    <a:pt x="398907" y="6594"/>
                    <a:pt x="409289" y="35740"/>
                  </a:cubicBezTo>
                  <a:cubicBezTo>
                    <a:pt x="416242" y="55171"/>
                    <a:pt x="416242" y="65458"/>
                    <a:pt x="403193" y="80889"/>
                  </a:cubicBezTo>
                  <a:cubicBezTo>
                    <a:pt x="391573" y="94700"/>
                    <a:pt x="389858" y="91080"/>
                    <a:pt x="374523" y="97843"/>
                  </a:cubicBezTo>
                  <a:cubicBezTo>
                    <a:pt x="360426" y="104034"/>
                    <a:pt x="354806" y="120227"/>
                    <a:pt x="343757" y="130228"/>
                  </a:cubicBezTo>
                  <a:cubicBezTo>
                    <a:pt x="324612" y="147659"/>
                    <a:pt x="318802" y="123561"/>
                    <a:pt x="296990" y="119560"/>
                  </a:cubicBezTo>
                  <a:cubicBezTo>
                    <a:pt x="281083" y="116607"/>
                    <a:pt x="285464" y="118131"/>
                    <a:pt x="272987" y="128799"/>
                  </a:cubicBezTo>
                  <a:cubicBezTo>
                    <a:pt x="264509" y="136038"/>
                    <a:pt x="265843" y="132609"/>
                    <a:pt x="256699" y="133657"/>
                  </a:cubicBezTo>
                  <a:cubicBezTo>
                    <a:pt x="247364" y="134800"/>
                    <a:pt x="247841" y="132133"/>
                    <a:pt x="238220" y="137181"/>
                  </a:cubicBezTo>
                  <a:cubicBezTo>
                    <a:pt x="233458" y="139658"/>
                    <a:pt x="230029" y="147278"/>
                    <a:pt x="224504" y="148516"/>
                  </a:cubicBezTo>
                  <a:cubicBezTo>
                    <a:pt x="217646" y="150135"/>
                    <a:pt x="199263" y="145563"/>
                    <a:pt x="190691" y="145563"/>
                  </a:cubicBezTo>
                  <a:cubicBezTo>
                    <a:pt x="187642" y="145563"/>
                    <a:pt x="185547" y="138515"/>
                    <a:pt x="182023" y="139182"/>
                  </a:cubicBezTo>
                  <a:cubicBezTo>
                    <a:pt x="174212" y="140610"/>
                    <a:pt x="170688" y="153755"/>
                    <a:pt x="161734" y="153755"/>
                  </a:cubicBezTo>
                  <a:cubicBezTo>
                    <a:pt x="152305" y="153755"/>
                    <a:pt x="140684" y="124513"/>
                    <a:pt x="129540" y="141468"/>
                  </a:cubicBezTo>
                  <a:cubicBezTo>
                    <a:pt x="125635" y="130323"/>
                    <a:pt x="120967" y="136991"/>
                    <a:pt x="115729" y="134991"/>
                  </a:cubicBezTo>
                  <a:cubicBezTo>
                    <a:pt x="105061" y="130895"/>
                    <a:pt x="107156" y="136515"/>
                    <a:pt x="99822" y="125370"/>
                  </a:cubicBezTo>
                  <a:cubicBezTo>
                    <a:pt x="89916" y="110416"/>
                    <a:pt x="90392" y="100891"/>
                    <a:pt x="69056" y="104034"/>
                  </a:cubicBezTo>
                  <a:cubicBezTo>
                    <a:pt x="65818" y="104511"/>
                    <a:pt x="52864" y="108702"/>
                    <a:pt x="49149" y="110226"/>
                  </a:cubicBezTo>
                  <a:cubicBezTo>
                    <a:pt x="32004" y="117274"/>
                    <a:pt x="39719" y="120989"/>
                    <a:pt x="35624" y="133562"/>
                  </a:cubicBezTo>
                  <a:cubicBezTo>
                    <a:pt x="31718" y="145754"/>
                    <a:pt x="25241" y="153945"/>
                    <a:pt x="26289" y="168519"/>
                  </a:cubicBezTo>
                  <a:cubicBezTo>
                    <a:pt x="18669" y="170138"/>
                    <a:pt x="10858" y="170995"/>
                    <a:pt x="3524" y="173567"/>
                  </a:cubicBezTo>
                  <a:cubicBezTo>
                    <a:pt x="3810" y="177377"/>
                    <a:pt x="571" y="181663"/>
                    <a:pt x="381" y="184521"/>
                  </a:cubicBezTo>
                  <a:cubicBezTo>
                    <a:pt x="286" y="184425"/>
                    <a:pt x="95" y="184330"/>
                    <a:pt x="0" y="184330"/>
                  </a:cubicBezTo>
                  <a:lnTo>
                    <a:pt x="0" y="184330"/>
                  </a:lnTo>
                  <a:cubicBezTo>
                    <a:pt x="667" y="185187"/>
                    <a:pt x="1238" y="186140"/>
                    <a:pt x="1905" y="187283"/>
                  </a:cubicBezTo>
                  <a:cubicBezTo>
                    <a:pt x="5715" y="194236"/>
                    <a:pt x="6001" y="202809"/>
                    <a:pt x="12573" y="208238"/>
                  </a:cubicBezTo>
                  <a:cubicBezTo>
                    <a:pt x="19622" y="214048"/>
                    <a:pt x="33242" y="212048"/>
                    <a:pt x="41053" y="217763"/>
                  </a:cubicBezTo>
                  <a:cubicBezTo>
                    <a:pt x="56769" y="229193"/>
                    <a:pt x="48768" y="248148"/>
                    <a:pt x="57626" y="258339"/>
                  </a:cubicBezTo>
                  <a:cubicBezTo>
                    <a:pt x="62293" y="263769"/>
                    <a:pt x="71152" y="260721"/>
                    <a:pt x="75629" y="265102"/>
                  </a:cubicBezTo>
                  <a:cubicBezTo>
                    <a:pt x="85249" y="274341"/>
                    <a:pt x="88583" y="285486"/>
                    <a:pt x="94583" y="297868"/>
                  </a:cubicBezTo>
                  <a:cubicBezTo>
                    <a:pt x="110109" y="294630"/>
                    <a:pt x="105918" y="303964"/>
                    <a:pt x="112585" y="311870"/>
                  </a:cubicBezTo>
                  <a:cubicBezTo>
                    <a:pt x="114395" y="314061"/>
                    <a:pt x="112109" y="320823"/>
                    <a:pt x="114205" y="324062"/>
                  </a:cubicBezTo>
                  <a:cubicBezTo>
                    <a:pt x="117919" y="329777"/>
                    <a:pt x="126683" y="328824"/>
                    <a:pt x="130778" y="333111"/>
                  </a:cubicBezTo>
                  <a:cubicBezTo>
                    <a:pt x="133636" y="336159"/>
                    <a:pt x="128492" y="342921"/>
                    <a:pt x="131826" y="345969"/>
                  </a:cubicBezTo>
                  <a:cubicBezTo>
                    <a:pt x="136969" y="350732"/>
                    <a:pt x="146685" y="351208"/>
                    <a:pt x="151543" y="357971"/>
                  </a:cubicBezTo>
                  <a:cubicBezTo>
                    <a:pt x="156972" y="365591"/>
                    <a:pt x="156591" y="371877"/>
                    <a:pt x="159258" y="378640"/>
                  </a:cubicBezTo>
                  <a:cubicBezTo>
                    <a:pt x="163640" y="378926"/>
                    <a:pt x="166878" y="378069"/>
                    <a:pt x="172022" y="381021"/>
                  </a:cubicBezTo>
                  <a:cubicBezTo>
                    <a:pt x="177165" y="383879"/>
                    <a:pt x="179451" y="392928"/>
                    <a:pt x="185071" y="394928"/>
                  </a:cubicBezTo>
                  <a:cubicBezTo>
                    <a:pt x="188881" y="396261"/>
                    <a:pt x="198310" y="392070"/>
                    <a:pt x="203168" y="391880"/>
                  </a:cubicBezTo>
                  <a:cubicBezTo>
                    <a:pt x="218694" y="391499"/>
                    <a:pt x="216122" y="399405"/>
                    <a:pt x="226219" y="403786"/>
                  </a:cubicBezTo>
                  <a:cubicBezTo>
                    <a:pt x="236030" y="407977"/>
                    <a:pt x="252317" y="402643"/>
                    <a:pt x="257080" y="391689"/>
                  </a:cubicBezTo>
                  <a:cubicBezTo>
                    <a:pt x="281368" y="395118"/>
                    <a:pt x="294418" y="415216"/>
                    <a:pt x="294227" y="437790"/>
                  </a:cubicBezTo>
                  <a:cubicBezTo>
                    <a:pt x="305562" y="440457"/>
                    <a:pt x="317183" y="448363"/>
                    <a:pt x="326422" y="455316"/>
                  </a:cubicBezTo>
                  <a:cubicBezTo>
                    <a:pt x="329946" y="457983"/>
                    <a:pt x="332423" y="460174"/>
                    <a:pt x="334232" y="462270"/>
                  </a:cubicBezTo>
                  <a:cubicBezTo>
                    <a:pt x="333375" y="461317"/>
                    <a:pt x="332327" y="460269"/>
                    <a:pt x="331089" y="459126"/>
                  </a:cubicBezTo>
                  <a:cubicBezTo>
                    <a:pt x="334613" y="450078"/>
                    <a:pt x="337375" y="439981"/>
                    <a:pt x="345091" y="434171"/>
                  </a:cubicBezTo>
                  <a:cubicBezTo>
                    <a:pt x="364808" y="419217"/>
                    <a:pt x="373666" y="437314"/>
                    <a:pt x="391954" y="441315"/>
                  </a:cubicBezTo>
                  <a:cubicBezTo>
                    <a:pt x="405670" y="444363"/>
                    <a:pt x="420243" y="434266"/>
                    <a:pt x="431101" y="434171"/>
                  </a:cubicBezTo>
                  <a:cubicBezTo>
                    <a:pt x="451104" y="433980"/>
                    <a:pt x="452818" y="440743"/>
                    <a:pt x="472631" y="431980"/>
                  </a:cubicBezTo>
                  <a:cubicBezTo>
                    <a:pt x="482822" y="427408"/>
                    <a:pt x="495967" y="419312"/>
                    <a:pt x="508730" y="417978"/>
                  </a:cubicBezTo>
                  <a:lnTo>
                    <a:pt x="508730" y="417978"/>
                  </a:lnTo>
                  <a:cubicBezTo>
                    <a:pt x="509016" y="415883"/>
                    <a:pt x="510159" y="413502"/>
                    <a:pt x="512731" y="40988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F4C9194-8079-DC2E-AFA7-BCC74E058C7B}"/>
                </a:ext>
              </a:extLst>
            </p:cNvPr>
            <p:cNvSpPr/>
            <p:nvPr/>
          </p:nvSpPr>
          <p:spPr>
            <a:xfrm>
              <a:off x="10350630" y="4401784"/>
              <a:ext cx="571170" cy="990264"/>
            </a:xfrm>
            <a:custGeom>
              <a:avLst/>
              <a:gdLst>
                <a:gd name="connsiteX0" fmla="*/ 333566 w 405768"/>
                <a:gd name="connsiteY0" fmla="*/ 4566 h 703500"/>
                <a:gd name="connsiteX1" fmla="*/ 286989 w 405768"/>
                <a:gd name="connsiteY1" fmla="*/ 30379 h 703500"/>
                <a:gd name="connsiteX2" fmla="*/ 284512 w 405768"/>
                <a:gd name="connsiteY2" fmla="*/ 62383 h 703500"/>
                <a:gd name="connsiteX3" fmla="*/ 257461 w 405768"/>
                <a:gd name="connsiteY3" fmla="*/ 73146 h 703500"/>
                <a:gd name="connsiteX4" fmla="*/ 220123 w 405768"/>
                <a:gd name="connsiteY4" fmla="*/ 149632 h 703500"/>
                <a:gd name="connsiteX5" fmla="*/ 199740 w 405768"/>
                <a:gd name="connsiteY5" fmla="*/ 152585 h 703500"/>
                <a:gd name="connsiteX6" fmla="*/ 177642 w 405768"/>
                <a:gd name="connsiteY6" fmla="*/ 173254 h 703500"/>
                <a:gd name="connsiteX7" fmla="*/ 122016 w 405768"/>
                <a:gd name="connsiteY7" fmla="*/ 195638 h 703500"/>
                <a:gd name="connsiteX8" fmla="*/ 59436 w 405768"/>
                <a:gd name="connsiteY8" fmla="*/ 242787 h 703500"/>
                <a:gd name="connsiteX9" fmla="*/ 38100 w 405768"/>
                <a:gd name="connsiteY9" fmla="*/ 276791 h 703500"/>
                <a:gd name="connsiteX10" fmla="*/ 35910 w 405768"/>
                <a:gd name="connsiteY10" fmla="*/ 321177 h 703500"/>
                <a:gd name="connsiteX11" fmla="*/ 36291 w 405768"/>
                <a:gd name="connsiteY11" fmla="*/ 420618 h 703500"/>
                <a:gd name="connsiteX12" fmla="*/ 24766 w 405768"/>
                <a:gd name="connsiteY12" fmla="*/ 459861 h 703500"/>
                <a:gd name="connsiteX13" fmla="*/ 1715 w 405768"/>
                <a:gd name="connsiteY13" fmla="*/ 482626 h 703500"/>
                <a:gd name="connsiteX14" fmla="*/ 13335 w 405768"/>
                <a:gd name="connsiteY14" fmla="*/ 532442 h 703500"/>
                <a:gd name="connsiteX15" fmla="*/ 8097 w 405768"/>
                <a:gd name="connsiteY15" fmla="*/ 597688 h 703500"/>
                <a:gd name="connsiteX16" fmla="*/ 22956 w 405768"/>
                <a:gd name="connsiteY16" fmla="*/ 650838 h 703500"/>
                <a:gd name="connsiteX17" fmla="*/ 41815 w 405768"/>
                <a:gd name="connsiteY17" fmla="*/ 663601 h 703500"/>
                <a:gd name="connsiteX18" fmla="*/ 76962 w 405768"/>
                <a:gd name="connsiteY18" fmla="*/ 699415 h 703500"/>
                <a:gd name="connsiteX19" fmla="*/ 132874 w 405768"/>
                <a:gd name="connsiteY19" fmla="*/ 692557 h 703500"/>
                <a:gd name="connsiteX20" fmla="*/ 203835 w 405768"/>
                <a:gd name="connsiteY20" fmla="*/ 657696 h 703500"/>
                <a:gd name="connsiteX21" fmla="*/ 234125 w 405768"/>
                <a:gd name="connsiteY21" fmla="*/ 611690 h 703500"/>
                <a:gd name="connsiteX22" fmla="*/ 241078 w 405768"/>
                <a:gd name="connsiteY22" fmla="*/ 561588 h 703500"/>
                <a:gd name="connsiteX23" fmla="*/ 271558 w 405768"/>
                <a:gd name="connsiteY23" fmla="*/ 505486 h 703500"/>
                <a:gd name="connsiteX24" fmla="*/ 317564 w 405768"/>
                <a:gd name="connsiteY24" fmla="*/ 421475 h 703500"/>
                <a:gd name="connsiteX25" fmla="*/ 324803 w 405768"/>
                <a:gd name="connsiteY25" fmla="*/ 346323 h 703500"/>
                <a:gd name="connsiteX26" fmla="*/ 359569 w 405768"/>
                <a:gd name="connsiteY26" fmla="*/ 265551 h 703500"/>
                <a:gd name="connsiteX27" fmla="*/ 370713 w 405768"/>
                <a:gd name="connsiteY27" fmla="*/ 227927 h 703500"/>
                <a:gd name="connsiteX28" fmla="*/ 362998 w 405768"/>
                <a:gd name="connsiteY28" fmla="*/ 191542 h 703500"/>
                <a:gd name="connsiteX29" fmla="*/ 403099 w 405768"/>
                <a:gd name="connsiteY29" fmla="*/ 175254 h 703500"/>
                <a:gd name="connsiteX30" fmla="*/ 395764 w 405768"/>
                <a:gd name="connsiteY30" fmla="*/ 101721 h 703500"/>
                <a:gd name="connsiteX31" fmla="*/ 391287 w 405768"/>
                <a:gd name="connsiteY31" fmla="*/ 32284 h 703500"/>
                <a:gd name="connsiteX32" fmla="*/ 361093 w 405768"/>
                <a:gd name="connsiteY32" fmla="*/ 18854 h 703500"/>
                <a:gd name="connsiteX33" fmla="*/ 345186 w 405768"/>
                <a:gd name="connsiteY33" fmla="*/ 185 h 703500"/>
                <a:gd name="connsiteX34" fmla="*/ 335947 w 405768"/>
                <a:gd name="connsiteY34" fmla="*/ 4852 h 7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5768" h="703500">
                  <a:moveTo>
                    <a:pt x="333566" y="4566"/>
                  </a:moveTo>
                  <a:cubicBezTo>
                    <a:pt x="317469" y="8852"/>
                    <a:pt x="295180" y="13520"/>
                    <a:pt x="286989" y="30379"/>
                  </a:cubicBezTo>
                  <a:cubicBezTo>
                    <a:pt x="282607" y="39523"/>
                    <a:pt x="289846" y="54763"/>
                    <a:pt x="284512" y="62383"/>
                  </a:cubicBezTo>
                  <a:cubicBezTo>
                    <a:pt x="277845" y="71813"/>
                    <a:pt x="266034" y="68003"/>
                    <a:pt x="257461" y="73146"/>
                  </a:cubicBezTo>
                  <a:cubicBezTo>
                    <a:pt x="227934" y="90577"/>
                    <a:pt x="246412" y="130868"/>
                    <a:pt x="220123" y="149632"/>
                  </a:cubicBezTo>
                  <a:cubicBezTo>
                    <a:pt x="214884" y="153347"/>
                    <a:pt x="204978" y="149632"/>
                    <a:pt x="199740" y="152585"/>
                  </a:cubicBezTo>
                  <a:cubicBezTo>
                    <a:pt x="191167" y="157538"/>
                    <a:pt x="185833" y="168015"/>
                    <a:pt x="177642" y="173254"/>
                  </a:cubicBezTo>
                  <a:cubicBezTo>
                    <a:pt x="163735" y="182207"/>
                    <a:pt x="138208" y="189827"/>
                    <a:pt x="122016" y="195638"/>
                  </a:cubicBezTo>
                  <a:cubicBezTo>
                    <a:pt x="88964" y="207544"/>
                    <a:pt x="76200" y="207639"/>
                    <a:pt x="59436" y="242787"/>
                  </a:cubicBezTo>
                  <a:cubicBezTo>
                    <a:pt x="53150" y="256026"/>
                    <a:pt x="45339" y="264123"/>
                    <a:pt x="38100" y="276791"/>
                  </a:cubicBezTo>
                  <a:cubicBezTo>
                    <a:pt x="28194" y="293936"/>
                    <a:pt x="34100" y="301841"/>
                    <a:pt x="35910" y="321177"/>
                  </a:cubicBezTo>
                  <a:cubicBezTo>
                    <a:pt x="38862" y="353943"/>
                    <a:pt x="34671" y="387471"/>
                    <a:pt x="36291" y="420618"/>
                  </a:cubicBezTo>
                  <a:cubicBezTo>
                    <a:pt x="37243" y="440907"/>
                    <a:pt x="39910" y="442049"/>
                    <a:pt x="24766" y="459861"/>
                  </a:cubicBezTo>
                  <a:cubicBezTo>
                    <a:pt x="19622" y="465862"/>
                    <a:pt x="4287" y="476054"/>
                    <a:pt x="1715" y="482626"/>
                  </a:cubicBezTo>
                  <a:cubicBezTo>
                    <a:pt x="-5238" y="499866"/>
                    <a:pt x="11049" y="516440"/>
                    <a:pt x="13335" y="532442"/>
                  </a:cubicBezTo>
                  <a:cubicBezTo>
                    <a:pt x="16479" y="554635"/>
                    <a:pt x="3620" y="573875"/>
                    <a:pt x="8097" y="597688"/>
                  </a:cubicBezTo>
                  <a:cubicBezTo>
                    <a:pt x="10954" y="613023"/>
                    <a:pt x="13621" y="638455"/>
                    <a:pt x="22956" y="650838"/>
                  </a:cubicBezTo>
                  <a:cubicBezTo>
                    <a:pt x="27718" y="657124"/>
                    <a:pt x="36481" y="658839"/>
                    <a:pt x="41815" y="663601"/>
                  </a:cubicBezTo>
                  <a:cubicBezTo>
                    <a:pt x="53436" y="673888"/>
                    <a:pt x="62675" y="692081"/>
                    <a:pt x="76962" y="699415"/>
                  </a:cubicBezTo>
                  <a:cubicBezTo>
                    <a:pt x="97917" y="710178"/>
                    <a:pt x="111443" y="696748"/>
                    <a:pt x="132874" y="692557"/>
                  </a:cubicBezTo>
                  <a:cubicBezTo>
                    <a:pt x="168974" y="685508"/>
                    <a:pt x="186119" y="698177"/>
                    <a:pt x="203835" y="657696"/>
                  </a:cubicBezTo>
                  <a:cubicBezTo>
                    <a:pt x="212789" y="637312"/>
                    <a:pt x="223362" y="630073"/>
                    <a:pt x="234125" y="611690"/>
                  </a:cubicBezTo>
                  <a:cubicBezTo>
                    <a:pt x="243650" y="595307"/>
                    <a:pt x="239268" y="579305"/>
                    <a:pt x="241078" y="561588"/>
                  </a:cubicBezTo>
                  <a:cubicBezTo>
                    <a:pt x="243936" y="532823"/>
                    <a:pt x="250794" y="523679"/>
                    <a:pt x="271558" y="505486"/>
                  </a:cubicBezTo>
                  <a:cubicBezTo>
                    <a:pt x="303562" y="477292"/>
                    <a:pt x="316611" y="466052"/>
                    <a:pt x="317564" y="421475"/>
                  </a:cubicBezTo>
                  <a:cubicBezTo>
                    <a:pt x="318040" y="396615"/>
                    <a:pt x="313468" y="369469"/>
                    <a:pt x="324803" y="346323"/>
                  </a:cubicBezTo>
                  <a:cubicBezTo>
                    <a:pt x="338805" y="317558"/>
                    <a:pt x="350044" y="297174"/>
                    <a:pt x="359569" y="265551"/>
                  </a:cubicBezTo>
                  <a:cubicBezTo>
                    <a:pt x="363284" y="253264"/>
                    <a:pt x="370237" y="240882"/>
                    <a:pt x="370713" y="227927"/>
                  </a:cubicBezTo>
                  <a:cubicBezTo>
                    <a:pt x="371285" y="214212"/>
                    <a:pt x="363093" y="204591"/>
                    <a:pt x="362998" y="191542"/>
                  </a:cubicBezTo>
                  <a:cubicBezTo>
                    <a:pt x="362617" y="145250"/>
                    <a:pt x="399669" y="222403"/>
                    <a:pt x="403099" y="175254"/>
                  </a:cubicBezTo>
                  <a:cubicBezTo>
                    <a:pt x="405099" y="148775"/>
                    <a:pt x="386525" y="131820"/>
                    <a:pt x="395764" y="101721"/>
                  </a:cubicBezTo>
                  <a:cubicBezTo>
                    <a:pt x="403479" y="76671"/>
                    <a:pt x="415767" y="54191"/>
                    <a:pt x="391287" y="32284"/>
                  </a:cubicBezTo>
                  <a:cubicBezTo>
                    <a:pt x="382620" y="24473"/>
                    <a:pt x="369285" y="25140"/>
                    <a:pt x="361093" y="18854"/>
                  </a:cubicBezTo>
                  <a:cubicBezTo>
                    <a:pt x="354521" y="13806"/>
                    <a:pt x="356616" y="851"/>
                    <a:pt x="345186" y="185"/>
                  </a:cubicBezTo>
                  <a:cubicBezTo>
                    <a:pt x="337757" y="-292"/>
                    <a:pt x="339186" y="-196"/>
                    <a:pt x="335947" y="4852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FC70415-4E07-A4FF-96C7-AF36AB3C572D}"/>
                </a:ext>
              </a:extLst>
            </p:cNvPr>
            <p:cNvSpPr/>
            <p:nvPr/>
          </p:nvSpPr>
          <p:spPr>
            <a:xfrm>
              <a:off x="10348351" y="4307953"/>
              <a:ext cx="173159" cy="167895"/>
            </a:xfrm>
            <a:custGeom>
              <a:avLst/>
              <a:gdLst>
                <a:gd name="connsiteX0" fmla="*/ 122301 w 123015"/>
                <a:gd name="connsiteY0" fmla="*/ 92561 h 119275"/>
                <a:gd name="connsiteX1" fmla="*/ 116014 w 123015"/>
                <a:gd name="connsiteY1" fmla="*/ 75797 h 119275"/>
                <a:gd name="connsiteX2" fmla="*/ 102203 w 123015"/>
                <a:gd name="connsiteY2" fmla="*/ 50937 h 119275"/>
                <a:gd name="connsiteX3" fmla="*/ 56007 w 123015"/>
                <a:gd name="connsiteY3" fmla="*/ 43126 h 119275"/>
                <a:gd name="connsiteX4" fmla="*/ 26384 w 123015"/>
                <a:gd name="connsiteY4" fmla="*/ 8646 h 119275"/>
                <a:gd name="connsiteX5" fmla="*/ 25718 w 123015"/>
                <a:gd name="connsiteY5" fmla="*/ 73 h 119275"/>
                <a:gd name="connsiteX6" fmla="*/ 7715 w 123015"/>
                <a:gd name="connsiteY6" fmla="*/ 13123 h 119275"/>
                <a:gd name="connsiteX7" fmla="*/ 571 w 123015"/>
                <a:gd name="connsiteY7" fmla="*/ 22838 h 119275"/>
                <a:gd name="connsiteX8" fmla="*/ 0 w 123015"/>
                <a:gd name="connsiteY8" fmla="*/ 48365 h 119275"/>
                <a:gd name="connsiteX9" fmla="*/ 28289 w 123015"/>
                <a:gd name="connsiteY9" fmla="*/ 85798 h 119275"/>
                <a:gd name="connsiteX10" fmla="*/ 74104 w 123015"/>
                <a:gd name="connsiteY10" fmla="*/ 81036 h 119275"/>
                <a:gd name="connsiteX11" fmla="*/ 102299 w 123015"/>
                <a:gd name="connsiteY11" fmla="*/ 114754 h 119275"/>
                <a:gd name="connsiteX12" fmla="*/ 122301 w 123015"/>
                <a:gd name="connsiteY12" fmla="*/ 92561 h 1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015" h="119275">
                  <a:moveTo>
                    <a:pt x="122301" y="92561"/>
                  </a:moveTo>
                  <a:cubicBezTo>
                    <a:pt x="122111" y="91608"/>
                    <a:pt x="116396" y="76464"/>
                    <a:pt x="116014" y="75797"/>
                  </a:cubicBezTo>
                  <a:cubicBezTo>
                    <a:pt x="113824" y="72082"/>
                    <a:pt x="103727" y="52270"/>
                    <a:pt x="102203" y="50937"/>
                  </a:cubicBezTo>
                  <a:cubicBezTo>
                    <a:pt x="88583" y="39221"/>
                    <a:pt x="71819" y="53604"/>
                    <a:pt x="56007" y="43126"/>
                  </a:cubicBezTo>
                  <a:cubicBezTo>
                    <a:pt x="38386" y="31506"/>
                    <a:pt x="54007" y="10932"/>
                    <a:pt x="26384" y="8646"/>
                  </a:cubicBezTo>
                  <a:cubicBezTo>
                    <a:pt x="26384" y="5979"/>
                    <a:pt x="25622" y="2836"/>
                    <a:pt x="25718" y="73"/>
                  </a:cubicBezTo>
                  <a:cubicBezTo>
                    <a:pt x="16669" y="-689"/>
                    <a:pt x="9620" y="4550"/>
                    <a:pt x="7715" y="13123"/>
                  </a:cubicBezTo>
                  <a:cubicBezTo>
                    <a:pt x="4763" y="15694"/>
                    <a:pt x="2286" y="19123"/>
                    <a:pt x="571" y="22838"/>
                  </a:cubicBezTo>
                  <a:cubicBezTo>
                    <a:pt x="2000" y="19599"/>
                    <a:pt x="381" y="50937"/>
                    <a:pt x="0" y="48365"/>
                  </a:cubicBezTo>
                  <a:cubicBezTo>
                    <a:pt x="1810" y="59509"/>
                    <a:pt x="14859" y="81036"/>
                    <a:pt x="28289" y="85798"/>
                  </a:cubicBezTo>
                  <a:cubicBezTo>
                    <a:pt x="41338" y="90370"/>
                    <a:pt x="59341" y="77702"/>
                    <a:pt x="74104" y="81036"/>
                  </a:cubicBezTo>
                  <a:cubicBezTo>
                    <a:pt x="92964" y="85227"/>
                    <a:pt x="91535" y="107230"/>
                    <a:pt x="102299" y="114754"/>
                  </a:cubicBezTo>
                  <a:cubicBezTo>
                    <a:pt x="123730" y="129423"/>
                    <a:pt x="124206" y="104753"/>
                    <a:pt x="122301" y="9256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2976EBF-5605-B0EF-8A3B-5CAC0869F6DE}"/>
                </a:ext>
              </a:extLst>
            </p:cNvPr>
            <p:cNvSpPr/>
            <p:nvPr/>
          </p:nvSpPr>
          <p:spPr>
            <a:xfrm>
              <a:off x="11203614" y="3823668"/>
              <a:ext cx="79313" cy="72013"/>
            </a:xfrm>
            <a:custGeom>
              <a:avLst/>
              <a:gdLst>
                <a:gd name="connsiteX0" fmla="*/ 16010 w 56345"/>
                <a:gd name="connsiteY0" fmla="*/ 2170 h 51159"/>
                <a:gd name="connsiteX1" fmla="*/ 8 w 56345"/>
                <a:gd name="connsiteY1" fmla="*/ 15981 h 51159"/>
                <a:gd name="connsiteX2" fmla="*/ 7056 w 56345"/>
                <a:gd name="connsiteY2" fmla="*/ 38746 h 51159"/>
                <a:gd name="connsiteX3" fmla="*/ 17820 w 56345"/>
                <a:gd name="connsiteY3" fmla="*/ 39508 h 51159"/>
                <a:gd name="connsiteX4" fmla="*/ 48204 w 56345"/>
                <a:gd name="connsiteY4" fmla="*/ 45985 h 51159"/>
                <a:gd name="connsiteX5" fmla="*/ 52491 w 56345"/>
                <a:gd name="connsiteY5" fmla="*/ 9504 h 51159"/>
                <a:gd name="connsiteX6" fmla="*/ 16010 w 56345"/>
                <a:gd name="connsiteY6" fmla="*/ 2170 h 5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45" h="51159">
                  <a:moveTo>
                    <a:pt x="16010" y="2170"/>
                  </a:moveTo>
                  <a:cubicBezTo>
                    <a:pt x="10771" y="-4593"/>
                    <a:pt x="5151" y="5694"/>
                    <a:pt x="8" y="15981"/>
                  </a:cubicBezTo>
                  <a:cubicBezTo>
                    <a:pt x="-278" y="16553"/>
                    <a:pt x="7342" y="34269"/>
                    <a:pt x="7056" y="38746"/>
                  </a:cubicBezTo>
                  <a:cubicBezTo>
                    <a:pt x="10295" y="38555"/>
                    <a:pt x="14676" y="39889"/>
                    <a:pt x="17820" y="39508"/>
                  </a:cubicBezTo>
                  <a:cubicBezTo>
                    <a:pt x="21820" y="53224"/>
                    <a:pt x="37822" y="54081"/>
                    <a:pt x="48204" y="45985"/>
                  </a:cubicBezTo>
                  <a:cubicBezTo>
                    <a:pt x="63349" y="34269"/>
                    <a:pt x="52776" y="26078"/>
                    <a:pt x="52491" y="9504"/>
                  </a:cubicBezTo>
                  <a:cubicBezTo>
                    <a:pt x="40203" y="6646"/>
                    <a:pt x="28773" y="1312"/>
                    <a:pt x="16010" y="2170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94E54ACE-CCC6-C556-AFBC-612C4791AAB3}"/>
                </a:ext>
              </a:extLst>
            </p:cNvPr>
            <p:cNvSpPr/>
            <p:nvPr/>
          </p:nvSpPr>
          <p:spPr>
            <a:xfrm>
              <a:off x="11357136" y="4951670"/>
              <a:ext cx="75625" cy="47861"/>
            </a:xfrm>
            <a:custGeom>
              <a:avLst/>
              <a:gdLst>
                <a:gd name="connsiteX0" fmla="*/ 26388 w 53725"/>
                <a:gd name="connsiteY0" fmla="*/ 2157 h 34001"/>
                <a:gd name="connsiteX1" fmla="*/ 12863 w 53725"/>
                <a:gd name="connsiteY1" fmla="*/ 252 h 34001"/>
                <a:gd name="connsiteX2" fmla="*/ 1338 w 53725"/>
                <a:gd name="connsiteY2" fmla="*/ 16444 h 34001"/>
                <a:gd name="connsiteX3" fmla="*/ 29151 w 53725"/>
                <a:gd name="connsiteY3" fmla="*/ 31684 h 34001"/>
                <a:gd name="connsiteX4" fmla="*/ 53725 w 53725"/>
                <a:gd name="connsiteY4" fmla="*/ 5014 h 34001"/>
                <a:gd name="connsiteX5" fmla="*/ 26388 w 53725"/>
                <a:gd name="connsiteY5" fmla="*/ 2157 h 3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5" h="34001">
                  <a:moveTo>
                    <a:pt x="26388" y="2157"/>
                  </a:moveTo>
                  <a:cubicBezTo>
                    <a:pt x="22197" y="252"/>
                    <a:pt x="17245" y="-415"/>
                    <a:pt x="12863" y="252"/>
                  </a:cubicBezTo>
                  <a:cubicBezTo>
                    <a:pt x="14958" y="10158"/>
                    <a:pt x="11625" y="17016"/>
                    <a:pt x="1338" y="16444"/>
                  </a:cubicBezTo>
                  <a:cubicBezTo>
                    <a:pt x="-5806" y="40257"/>
                    <a:pt x="17435" y="33589"/>
                    <a:pt x="29151" y="31684"/>
                  </a:cubicBezTo>
                  <a:cubicBezTo>
                    <a:pt x="49630" y="28350"/>
                    <a:pt x="50677" y="30351"/>
                    <a:pt x="53725" y="5014"/>
                  </a:cubicBezTo>
                  <a:cubicBezTo>
                    <a:pt x="41057" y="2919"/>
                    <a:pt x="36675" y="5109"/>
                    <a:pt x="26388" y="2157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753C0E7-5B13-69A4-2CA5-6CF4E0502ECC}"/>
                </a:ext>
              </a:extLst>
            </p:cNvPr>
            <p:cNvSpPr/>
            <p:nvPr/>
          </p:nvSpPr>
          <p:spPr>
            <a:xfrm>
              <a:off x="11203625" y="4997699"/>
              <a:ext cx="89514" cy="89716"/>
            </a:xfrm>
            <a:custGeom>
              <a:avLst/>
              <a:gdLst>
                <a:gd name="connsiteX0" fmla="*/ 30956 w 63592"/>
                <a:gd name="connsiteY0" fmla="*/ 3460 h 63736"/>
                <a:gd name="connsiteX1" fmla="*/ 0 w 63592"/>
                <a:gd name="connsiteY1" fmla="*/ 38227 h 63736"/>
                <a:gd name="connsiteX2" fmla="*/ 57626 w 63592"/>
                <a:gd name="connsiteY2" fmla="*/ 58420 h 63736"/>
                <a:gd name="connsiteX3" fmla="*/ 30956 w 63592"/>
                <a:gd name="connsiteY3" fmla="*/ 3460 h 6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2" h="63736">
                  <a:moveTo>
                    <a:pt x="30956" y="3460"/>
                  </a:moveTo>
                  <a:cubicBezTo>
                    <a:pt x="3524" y="-10541"/>
                    <a:pt x="8858" y="21367"/>
                    <a:pt x="0" y="38227"/>
                  </a:cubicBezTo>
                  <a:cubicBezTo>
                    <a:pt x="16193" y="40417"/>
                    <a:pt x="37338" y="77184"/>
                    <a:pt x="57626" y="58420"/>
                  </a:cubicBezTo>
                  <a:cubicBezTo>
                    <a:pt x="75819" y="41656"/>
                    <a:pt x="48196" y="5080"/>
                    <a:pt x="30956" y="3460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F6E0C9D-199D-EB76-4D69-CC43FA15E9CC}"/>
                </a:ext>
              </a:extLst>
            </p:cNvPr>
            <p:cNvSpPr/>
            <p:nvPr/>
          </p:nvSpPr>
          <p:spPr>
            <a:xfrm>
              <a:off x="7712504" y="3495420"/>
              <a:ext cx="56208" cy="47355"/>
            </a:xfrm>
            <a:custGeom>
              <a:avLst/>
              <a:gdLst>
                <a:gd name="connsiteX0" fmla="*/ 28222 w 39931"/>
                <a:gd name="connsiteY0" fmla="*/ 3429 h 33642"/>
                <a:gd name="connsiteX1" fmla="*/ 600 w 39931"/>
                <a:gd name="connsiteY1" fmla="*/ 10382 h 33642"/>
                <a:gd name="connsiteX2" fmla="*/ 15744 w 39931"/>
                <a:gd name="connsiteY2" fmla="*/ 33528 h 33642"/>
                <a:gd name="connsiteX3" fmla="*/ 29365 w 39931"/>
                <a:gd name="connsiteY3" fmla="*/ 0 h 3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31" h="33642">
                  <a:moveTo>
                    <a:pt x="28222" y="3429"/>
                  </a:moveTo>
                  <a:cubicBezTo>
                    <a:pt x="21745" y="762"/>
                    <a:pt x="3743" y="667"/>
                    <a:pt x="600" y="10382"/>
                  </a:cubicBezTo>
                  <a:cubicBezTo>
                    <a:pt x="-2639" y="20098"/>
                    <a:pt x="7934" y="32575"/>
                    <a:pt x="15744" y="33528"/>
                  </a:cubicBezTo>
                  <a:cubicBezTo>
                    <a:pt x="34413" y="35719"/>
                    <a:pt x="51749" y="5905"/>
                    <a:pt x="29365" y="0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9BEF633-6233-5D0F-9676-DF7F023CAE87}"/>
                </a:ext>
              </a:extLst>
            </p:cNvPr>
            <p:cNvSpPr/>
            <p:nvPr/>
          </p:nvSpPr>
          <p:spPr>
            <a:xfrm>
              <a:off x="7778300" y="3395685"/>
              <a:ext cx="39526" cy="60890"/>
            </a:xfrm>
            <a:custGeom>
              <a:avLst/>
              <a:gdLst>
                <a:gd name="connsiteX0" fmla="*/ 12626 w 28080"/>
                <a:gd name="connsiteY0" fmla="*/ 2749 h 43257"/>
                <a:gd name="connsiteX1" fmla="*/ 1101 w 28080"/>
                <a:gd name="connsiteY1" fmla="*/ 22085 h 43257"/>
                <a:gd name="connsiteX2" fmla="*/ 15579 w 28080"/>
                <a:gd name="connsiteY2" fmla="*/ 41802 h 43257"/>
                <a:gd name="connsiteX3" fmla="*/ 8054 w 28080"/>
                <a:gd name="connsiteY3" fmla="*/ 463 h 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80" h="43257">
                  <a:moveTo>
                    <a:pt x="12626" y="2749"/>
                  </a:moveTo>
                  <a:cubicBezTo>
                    <a:pt x="-2328" y="-680"/>
                    <a:pt x="2529" y="13608"/>
                    <a:pt x="1101" y="22085"/>
                  </a:cubicBezTo>
                  <a:cubicBezTo>
                    <a:pt x="-519" y="31610"/>
                    <a:pt x="-2995" y="48279"/>
                    <a:pt x="15579" y="41802"/>
                  </a:cubicBezTo>
                  <a:cubicBezTo>
                    <a:pt x="36248" y="34563"/>
                    <a:pt x="29580" y="-4680"/>
                    <a:pt x="8054" y="463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4193929-CE13-6AFE-68CE-D952106D1943}"/>
                </a:ext>
              </a:extLst>
            </p:cNvPr>
            <p:cNvSpPr/>
            <p:nvPr/>
          </p:nvSpPr>
          <p:spPr>
            <a:xfrm>
              <a:off x="7838358" y="3259155"/>
              <a:ext cx="58409" cy="62682"/>
            </a:xfrm>
            <a:custGeom>
              <a:avLst/>
              <a:gdLst>
                <a:gd name="connsiteX0" fmla="*/ 20728 w 41495"/>
                <a:gd name="connsiteY0" fmla="*/ 44402 h 44530"/>
                <a:gd name="connsiteX1" fmla="*/ 41493 w 41495"/>
                <a:gd name="connsiteY1" fmla="*/ 22494 h 44530"/>
                <a:gd name="connsiteX2" fmla="*/ 23871 w 41495"/>
                <a:gd name="connsiteY2" fmla="*/ 111 h 44530"/>
                <a:gd name="connsiteX3" fmla="*/ 16537 w 41495"/>
                <a:gd name="connsiteY3" fmla="*/ 16018 h 44530"/>
                <a:gd name="connsiteX4" fmla="*/ 154 w 41495"/>
                <a:gd name="connsiteY4" fmla="*/ 32972 h 44530"/>
                <a:gd name="connsiteX5" fmla="*/ 20728 w 41495"/>
                <a:gd name="connsiteY5" fmla="*/ 44402 h 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95" h="44530">
                  <a:moveTo>
                    <a:pt x="20728" y="44402"/>
                  </a:moveTo>
                  <a:cubicBezTo>
                    <a:pt x="31110" y="42973"/>
                    <a:pt x="41683" y="34401"/>
                    <a:pt x="41493" y="22494"/>
                  </a:cubicBezTo>
                  <a:cubicBezTo>
                    <a:pt x="41397" y="17065"/>
                    <a:pt x="30729" y="-1604"/>
                    <a:pt x="23871" y="111"/>
                  </a:cubicBezTo>
                  <a:cubicBezTo>
                    <a:pt x="17871" y="1635"/>
                    <a:pt x="19680" y="11636"/>
                    <a:pt x="16537" y="16018"/>
                  </a:cubicBezTo>
                  <a:cubicBezTo>
                    <a:pt x="11489" y="22971"/>
                    <a:pt x="-1560" y="22114"/>
                    <a:pt x="154" y="32972"/>
                  </a:cubicBezTo>
                  <a:cubicBezTo>
                    <a:pt x="1392" y="40973"/>
                    <a:pt x="13775" y="45355"/>
                    <a:pt x="20728" y="4440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E7A6C463-784C-D2B5-8DEA-DB75CE6FA685}"/>
                </a:ext>
              </a:extLst>
            </p:cNvPr>
            <p:cNvSpPr/>
            <p:nvPr/>
          </p:nvSpPr>
          <p:spPr>
            <a:xfrm>
              <a:off x="5632431" y="2413659"/>
              <a:ext cx="137224" cy="84981"/>
            </a:xfrm>
            <a:custGeom>
              <a:avLst/>
              <a:gdLst>
                <a:gd name="connsiteX0" fmla="*/ 25277 w 97486"/>
                <a:gd name="connsiteY0" fmla="*/ 27740 h 60372"/>
                <a:gd name="connsiteX1" fmla="*/ 3370 w 97486"/>
                <a:gd name="connsiteY1" fmla="*/ 29074 h 60372"/>
                <a:gd name="connsiteX2" fmla="*/ 20420 w 97486"/>
                <a:gd name="connsiteY2" fmla="*/ 52886 h 60372"/>
                <a:gd name="connsiteX3" fmla="*/ 35183 w 97486"/>
                <a:gd name="connsiteY3" fmla="*/ 56029 h 60372"/>
                <a:gd name="connsiteX4" fmla="*/ 53090 w 97486"/>
                <a:gd name="connsiteY4" fmla="*/ 59173 h 60372"/>
                <a:gd name="connsiteX5" fmla="*/ 62044 w 97486"/>
                <a:gd name="connsiteY5" fmla="*/ 51934 h 60372"/>
                <a:gd name="connsiteX6" fmla="*/ 79760 w 97486"/>
                <a:gd name="connsiteY6" fmla="*/ 46123 h 60372"/>
                <a:gd name="connsiteX7" fmla="*/ 89000 w 97486"/>
                <a:gd name="connsiteY7" fmla="*/ 29931 h 60372"/>
                <a:gd name="connsiteX8" fmla="*/ 97191 w 97486"/>
                <a:gd name="connsiteY8" fmla="*/ 19644 h 60372"/>
                <a:gd name="connsiteX9" fmla="*/ 69092 w 97486"/>
                <a:gd name="connsiteY9" fmla="*/ 22 h 60372"/>
                <a:gd name="connsiteX10" fmla="*/ 44042 w 97486"/>
                <a:gd name="connsiteY10" fmla="*/ 12786 h 60372"/>
                <a:gd name="connsiteX11" fmla="*/ 25373 w 97486"/>
                <a:gd name="connsiteY11" fmla="*/ 24311 h 6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86" h="60372">
                  <a:moveTo>
                    <a:pt x="25277" y="27740"/>
                  </a:moveTo>
                  <a:cubicBezTo>
                    <a:pt x="20896" y="20977"/>
                    <a:pt x="8037" y="22787"/>
                    <a:pt x="3370" y="29074"/>
                  </a:cubicBezTo>
                  <a:cubicBezTo>
                    <a:pt x="-7108" y="43075"/>
                    <a:pt x="9180" y="52029"/>
                    <a:pt x="20420" y="52886"/>
                  </a:cubicBezTo>
                  <a:cubicBezTo>
                    <a:pt x="27754" y="53362"/>
                    <a:pt x="28516" y="53648"/>
                    <a:pt x="35183" y="56029"/>
                  </a:cubicBezTo>
                  <a:cubicBezTo>
                    <a:pt x="41375" y="58315"/>
                    <a:pt x="44994" y="62411"/>
                    <a:pt x="53090" y="59173"/>
                  </a:cubicBezTo>
                  <a:cubicBezTo>
                    <a:pt x="57091" y="57553"/>
                    <a:pt x="58520" y="53839"/>
                    <a:pt x="62044" y="51934"/>
                  </a:cubicBezTo>
                  <a:cubicBezTo>
                    <a:pt x="68045" y="48790"/>
                    <a:pt x="74426" y="49457"/>
                    <a:pt x="79760" y="46123"/>
                  </a:cubicBezTo>
                  <a:cubicBezTo>
                    <a:pt x="86618" y="41742"/>
                    <a:pt x="85190" y="36694"/>
                    <a:pt x="89000" y="29931"/>
                  </a:cubicBezTo>
                  <a:cubicBezTo>
                    <a:pt x="90333" y="27645"/>
                    <a:pt x="96715" y="22311"/>
                    <a:pt x="97191" y="19644"/>
                  </a:cubicBezTo>
                  <a:cubicBezTo>
                    <a:pt x="100144" y="4023"/>
                    <a:pt x="80237" y="-359"/>
                    <a:pt x="69092" y="22"/>
                  </a:cubicBezTo>
                  <a:cubicBezTo>
                    <a:pt x="56234" y="403"/>
                    <a:pt x="53376" y="4975"/>
                    <a:pt x="44042" y="12786"/>
                  </a:cubicBezTo>
                  <a:cubicBezTo>
                    <a:pt x="39184" y="16882"/>
                    <a:pt x="27849" y="19549"/>
                    <a:pt x="25373" y="2431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74FF191-9579-80BE-A28B-FE094EA74830}"/>
                </a:ext>
              </a:extLst>
            </p:cNvPr>
            <p:cNvSpPr/>
            <p:nvPr/>
          </p:nvSpPr>
          <p:spPr>
            <a:xfrm>
              <a:off x="5748799" y="2338541"/>
              <a:ext cx="64671" cy="52533"/>
            </a:xfrm>
            <a:custGeom>
              <a:avLst/>
              <a:gdLst>
                <a:gd name="connsiteX0" fmla="*/ 17569 w 45943"/>
                <a:gd name="connsiteY0" fmla="*/ 6143 h 37320"/>
                <a:gd name="connsiteX1" fmla="*/ 234 w 45943"/>
                <a:gd name="connsiteY1" fmla="*/ 20336 h 37320"/>
                <a:gd name="connsiteX2" fmla="*/ 26808 w 45943"/>
                <a:gd name="connsiteY2" fmla="*/ 37290 h 37320"/>
                <a:gd name="connsiteX3" fmla="*/ 45382 w 45943"/>
                <a:gd name="connsiteY3" fmla="*/ 15097 h 37320"/>
                <a:gd name="connsiteX4" fmla="*/ 25665 w 45943"/>
                <a:gd name="connsiteY4" fmla="*/ 333 h 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43" h="37320">
                  <a:moveTo>
                    <a:pt x="17569" y="6143"/>
                  </a:moveTo>
                  <a:cubicBezTo>
                    <a:pt x="8425" y="428"/>
                    <a:pt x="-1671" y="10049"/>
                    <a:pt x="234" y="20336"/>
                  </a:cubicBezTo>
                  <a:cubicBezTo>
                    <a:pt x="2043" y="30242"/>
                    <a:pt x="16998" y="37862"/>
                    <a:pt x="26808" y="37290"/>
                  </a:cubicBezTo>
                  <a:cubicBezTo>
                    <a:pt x="36524" y="36719"/>
                    <a:pt x="48716" y="25289"/>
                    <a:pt x="45382" y="15097"/>
                  </a:cubicBezTo>
                  <a:cubicBezTo>
                    <a:pt x="43382" y="8906"/>
                    <a:pt x="27189" y="-2048"/>
                    <a:pt x="25665" y="333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610709D-6F24-DDE2-4A9E-409FA599A96D}"/>
                </a:ext>
              </a:extLst>
            </p:cNvPr>
            <p:cNvSpPr/>
            <p:nvPr/>
          </p:nvSpPr>
          <p:spPr>
            <a:xfrm>
              <a:off x="5579953" y="2296399"/>
              <a:ext cx="120656" cy="81745"/>
            </a:xfrm>
            <a:custGeom>
              <a:avLst/>
              <a:gdLst>
                <a:gd name="connsiteX0" fmla="*/ 41794 w 85716"/>
                <a:gd name="connsiteY0" fmla="*/ 21033 h 58073"/>
                <a:gd name="connsiteX1" fmla="*/ 21411 w 85716"/>
                <a:gd name="connsiteY1" fmla="*/ 1412 h 58073"/>
                <a:gd name="connsiteX2" fmla="*/ 170 w 85716"/>
                <a:gd name="connsiteY2" fmla="*/ 11794 h 58073"/>
                <a:gd name="connsiteX3" fmla="*/ 11600 w 85716"/>
                <a:gd name="connsiteY3" fmla="*/ 23224 h 58073"/>
                <a:gd name="connsiteX4" fmla="*/ 14076 w 85716"/>
                <a:gd name="connsiteY4" fmla="*/ 39226 h 58073"/>
                <a:gd name="connsiteX5" fmla="*/ 41604 w 85716"/>
                <a:gd name="connsiteY5" fmla="*/ 47703 h 58073"/>
                <a:gd name="connsiteX6" fmla="*/ 66940 w 85716"/>
                <a:gd name="connsiteY6" fmla="*/ 55895 h 58073"/>
                <a:gd name="connsiteX7" fmla="*/ 85704 w 85716"/>
                <a:gd name="connsiteY7" fmla="*/ 33702 h 58073"/>
                <a:gd name="connsiteX8" fmla="*/ 63416 w 85716"/>
                <a:gd name="connsiteY8" fmla="*/ 20938 h 58073"/>
                <a:gd name="connsiteX9" fmla="*/ 41794 w 85716"/>
                <a:gd name="connsiteY9" fmla="*/ 12842 h 5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16" h="58073">
                  <a:moveTo>
                    <a:pt x="41794" y="21033"/>
                  </a:moveTo>
                  <a:cubicBezTo>
                    <a:pt x="33888" y="13604"/>
                    <a:pt x="31793" y="4936"/>
                    <a:pt x="21411" y="1412"/>
                  </a:cubicBezTo>
                  <a:cubicBezTo>
                    <a:pt x="12838" y="-1446"/>
                    <a:pt x="-1735" y="-874"/>
                    <a:pt x="170" y="11794"/>
                  </a:cubicBezTo>
                  <a:cubicBezTo>
                    <a:pt x="1218" y="18557"/>
                    <a:pt x="8647" y="18462"/>
                    <a:pt x="11600" y="23224"/>
                  </a:cubicBezTo>
                  <a:cubicBezTo>
                    <a:pt x="15029" y="28653"/>
                    <a:pt x="11695" y="34083"/>
                    <a:pt x="14076" y="39226"/>
                  </a:cubicBezTo>
                  <a:cubicBezTo>
                    <a:pt x="19029" y="49799"/>
                    <a:pt x="31602" y="43512"/>
                    <a:pt x="41604" y="47703"/>
                  </a:cubicBezTo>
                  <a:cubicBezTo>
                    <a:pt x="51605" y="51894"/>
                    <a:pt x="53986" y="62658"/>
                    <a:pt x="66940" y="55895"/>
                  </a:cubicBezTo>
                  <a:cubicBezTo>
                    <a:pt x="72846" y="52847"/>
                    <a:pt x="86181" y="40845"/>
                    <a:pt x="85704" y="33702"/>
                  </a:cubicBezTo>
                  <a:cubicBezTo>
                    <a:pt x="85038" y="21605"/>
                    <a:pt x="71322" y="24177"/>
                    <a:pt x="63416" y="20938"/>
                  </a:cubicBezTo>
                  <a:cubicBezTo>
                    <a:pt x="56177" y="17985"/>
                    <a:pt x="50176" y="8651"/>
                    <a:pt x="41794" y="12842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02449F7-E76E-E648-3132-6AAE3FBB0FCE}"/>
                </a:ext>
              </a:extLst>
            </p:cNvPr>
            <p:cNvSpPr/>
            <p:nvPr/>
          </p:nvSpPr>
          <p:spPr>
            <a:xfrm>
              <a:off x="7453954" y="2555613"/>
              <a:ext cx="833393" cy="704887"/>
            </a:xfrm>
            <a:custGeom>
              <a:avLst/>
              <a:gdLst>
                <a:gd name="connsiteX0" fmla="*/ 307817 w 592056"/>
                <a:gd name="connsiteY0" fmla="*/ 457151 h 500763"/>
                <a:gd name="connsiteX1" fmla="*/ 312103 w 592056"/>
                <a:gd name="connsiteY1" fmla="*/ 416098 h 500763"/>
                <a:gd name="connsiteX2" fmla="*/ 344012 w 592056"/>
                <a:gd name="connsiteY2" fmla="*/ 379332 h 500763"/>
                <a:gd name="connsiteX3" fmla="*/ 388398 w 592056"/>
                <a:gd name="connsiteY3" fmla="*/ 339517 h 500763"/>
                <a:gd name="connsiteX4" fmla="*/ 412020 w 592056"/>
                <a:gd name="connsiteY4" fmla="*/ 357996 h 500763"/>
                <a:gd name="connsiteX5" fmla="*/ 454692 w 592056"/>
                <a:gd name="connsiteY5" fmla="*/ 349423 h 500763"/>
                <a:gd name="connsiteX6" fmla="*/ 465074 w 592056"/>
                <a:gd name="connsiteY6" fmla="*/ 321134 h 500763"/>
                <a:gd name="connsiteX7" fmla="*/ 483172 w 592056"/>
                <a:gd name="connsiteY7" fmla="*/ 310180 h 500763"/>
                <a:gd name="connsiteX8" fmla="*/ 487649 w 592056"/>
                <a:gd name="connsiteY8" fmla="*/ 289797 h 500763"/>
                <a:gd name="connsiteX9" fmla="*/ 506794 w 592056"/>
                <a:gd name="connsiteY9" fmla="*/ 259412 h 500763"/>
                <a:gd name="connsiteX10" fmla="*/ 508223 w 592056"/>
                <a:gd name="connsiteY10" fmla="*/ 239124 h 500763"/>
                <a:gd name="connsiteX11" fmla="*/ 527082 w 592056"/>
                <a:gd name="connsiteY11" fmla="*/ 221883 h 500763"/>
                <a:gd name="connsiteX12" fmla="*/ 544608 w 592056"/>
                <a:gd name="connsiteY12" fmla="*/ 148827 h 500763"/>
                <a:gd name="connsiteX13" fmla="*/ 563753 w 592056"/>
                <a:gd name="connsiteY13" fmla="*/ 141111 h 500763"/>
                <a:gd name="connsiteX14" fmla="*/ 580422 w 592056"/>
                <a:gd name="connsiteY14" fmla="*/ 119013 h 500763"/>
                <a:gd name="connsiteX15" fmla="*/ 584042 w 592056"/>
                <a:gd name="connsiteY15" fmla="*/ 67769 h 500763"/>
                <a:gd name="connsiteX16" fmla="*/ 574993 w 592056"/>
                <a:gd name="connsiteY16" fmla="*/ 36622 h 500763"/>
                <a:gd name="connsiteX17" fmla="*/ 563658 w 592056"/>
                <a:gd name="connsiteY17" fmla="*/ 17096 h 500763"/>
                <a:gd name="connsiteX18" fmla="*/ 542036 w 592056"/>
                <a:gd name="connsiteY18" fmla="*/ 8904 h 500763"/>
                <a:gd name="connsiteX19" fmla="*/ 508223 w 592056"/>
                <a:gd name="connsiteY19" fmla="*/ 23954 h 500763"/>
                <a:gd name="connsiteX20" fmla="*/ 468217 w 592056"/>
                <a:gd name="connsiteY20" fmla="*/ 21096 h 500763"/>
                <a:gd name="connsiteX21" fmla="*/ 423069 w 592056"/>
                <a:gd name="connsiteY21" fmla="*/ 15000 h 500763"/>
                <a:gd name="connsiteX22" fmla="*/ 404400 w 592056"/>
                <a:gd name="connsiteY22" fmla="*/ 26335 h 500763"/>
                <a:gd name="connsiteX23" fmla="*/ 363919 w 592056"/>
                <a:gd name="connsiteY23" fmla="*/ 28431 h 500763"/>
                <a:gd name="connsiteX24" fmla="*/ 328962 w 592056"/>
                <a:gd name="connsiteY24" fmla="*/ 42528 h 500763"/>
                <a:gd name="connsiteX25" fmla="*/ 295625 w 592056"/>
                <a:gd name="connsiteY25" fmla="*/ 33003 h 500763"/>
                <a:gd name="connsiteX26" fmla="*/ 277337 w 592056"/>
                <a:gd name="connsiteY26" fmla="*/ 35098 h 500763"/>
                <a:gd name="connsiteX27" fmla="*/ 266573 w 592056"/>
                <a:gd name="connsiteY27" fmla="*/ 26621 h 500763"/>
                <a:gd name="connsiteX28" fmla="*/ 215329 w 592056"/>
                <a:gd name="connsiteY28" fmla="*/ 39765 h 500763"/>
                <a:gd name="connsiteX29" fmla="*/ 166751 w 592056"/>
                <a:gd name="connsiteY29" fmla="*/ 7095 h 500763"/>
                <a:gd name="connsiteX30" fmla="*/ 116459 w 592056"/>
                <a:gd name="connsiteY30" fmla="*/ 141 h 500763"/>
                <a:gd name="connsiteX31" fmla="*/ 61024 w 592056"/>
                <a:gd name="connsiteY31" fmla="*/ 60720 h 500763"/>
                <a:gd name="connsiteX32" fmla="*/ 49594 w 592056"/>
                <a:gd name="connsiteY32" fmla="*/ 68055 h 500763"/>
                <a:gd name="connsiteX33" fmla="*/ 43212 w 592056"/>
                <a:gd name="connsiteY33" fmla="*/ 101678 h 500763"/>
                <a:gd name="connsiteX34" fmla="*/ 44641 w 592056"/>
                <a:gd name="connsiteY34" fmla="*/ 109298 h 500763"/>
                <a:gd name="connsiteX35" fmla="*/ 56261 w 592056"/>
                <a:gd name="connsiteY35" fmla="*/ 134634 h 500763"/>
                <a:gd name="connsiteX36" fmla="*/ 38354 w 592056"/>
                <a:gd name="connsiteY36" fmla="*/ 192832 h 500763"/>
                <a:gd name="connsiteX37" fmla="*/ 21590 w 592056"/>
                <a:gd name="connsiteY37" fmla="*/ 221788 h 500763"/>
                <a:gd name="connsiteX38" fmla="*/ 1302 w 592056"/>
                <a:gd name="connsiteY38" fmla="*/ 240743 h 500763"/>
                <a:gd name="connsiteX39" fmla="*/ 7779 w 592056"/>
                <a:gd name="connsiteY39" fmla="*/ 328468 h 500763"/>
                <a:gd name="connsiteX40" fmla="*/ 7684 w 592056"/>
                <a:gd name="connsiteY40" fmla="*/ 399715 h 500763"/>
                <a:gd name="connsiteX41" fmla="*/ 37687 w 592056"/>
                <a:gd name="connsiteY41" fmla="*/ 394095 h 500763"/>
                <a:gd name="connsiteX42" fmla="*/ 107220 w 592056"/>
                <a:gd name="connsiteY42" fmla="*/ 384761 h 500763"/>
                <a:gd name="connsiteX43" fmla="*/ 125127 w 592056"/>
                <a:gd name="connsiteY43" fmla="*/ 447245 h 500763"/>
                <a:gd name="connsiteX44" fmla="*/ 176086 w 592056"/>
                <a:gd name="connsiteY44" fmla="*/ 485440 h 500763"/>
                <a:gd name="connsiteX45" fmla="*/ 245047 w 592056"/>
                <a:gd name="connsiteY45" fmla="*/ 494394 h 500763"/>
                <a:gd name="connsiteX46" fmla="*/ 308102 w 592056"/>
                <a:gd name="connsiteY46" fmla="*/ 473915 h 500763"/>
                <a:gd name="connsiteX47" fmla="*/ 307817 w 592056"/>
                <a:gd name="connsiteY47" fmla="*/ 457151 h 50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92056" h="500763">
                  <a:moveTo>
                    <a:pt x="307817" y="457151"/>
                  </a:moveTo>
                  <a:cubicBezTo>
                    <a:pt x="304483" y="435434"/>
                    <a:pt x="295529" y="434196"/>
                    <a:pt x="312103" y="416098"/>
                  </a:cubicBezTo>
                  <a:cubicBezTo>
                    <a:pt x="326676" y="400191"/>
                    <a:pt x="335915" y="400572"/>
                    <a:pt x="344012" y="379332"/>
                  </a:cubicBezTo>
                  <a:cubicBezTo>
                    <a:pt x="353156" y="355233"/>
                    <a:pt x="357061" y="324277"/>
                    <a:pt x="388398" y="339517"/>
                  </a:cubicBezTo>
                  <a:cubicBezTo>
                    <a:pt x="397256" y="343803"/>
                    <a:pt x="402781" y="355424"/>
                    <a:pt x="412020" y="357996"/>
                  </a:cubicBezTo>
                  <a:cubicBezTo>
                    <a:pt x="421640" y="360663"/>
                    <a:pt x="448691" y="355519"/>
                    <a:pt x="454692" y="349423"/>
                  </a:cubicBezTo>
                  <a:cubicBezTo>
                    <a:pt x="462788" y="341136"/>
                    <a:pt x="459169" y="329040"/>
                    <a:pt x="465074" y="321134"/>
                  </a:cubicBezTo>
                  <a:cubicBezTo>
                    <a:pt x="469265" y="315514"/>
                    <a:pt x="478981" y="315895"/>
                    <a:pt x="483172" y="310180"/>
                  </a:cubicBezTo>
                  <a:cubicBezTo>
                    <a:pt x="488792" y="302465"/>
                    <a:pt x="484220" y="297512"/>
                    <a:pt x="487649" y="289797"/>
                  </a:cubicBezTo>
                  <a:cubicBezTo>
                    <a:pt x="492411" y="279224"/>
                    <a:pt x="502603" y="270461"/>
                    <a:pt x="506794" y="259412"/>
                  </a:cubicBezTo>
                  <a:cubicBezTo>
                    <a:pt x="509080" y="253316"/>
                    <a:pt x="505651" y="244362"/>
                    <a:pt x="508223" y="239124"/>
                  </a:cubicBezTo>
                  <a:cubicBezTo>
                    <a:pt x="512318" y="230837"/>
                    <a:pt x="522796" y="229694"/>
                    <a:pt x="527082" y="221883"/>
                  </a:cubicBezTo>
                  <a:cubicBezTo>
                    <a:pt x="538417" y="201595"/>
                    <a:pt x="529082" y="168543"/>
                    <a:pt x="544608" y="148827"/>
                  </a:cubicBezTo>
                  <a:cubicBezTo>
                    <a:pt x="550037" y="141873"/>
                    <a:pt x="557848" y="146731"/>
                    <a:pt x="563753" y="141111"/>
                  </a:cubicBezTo>
                  <a:cubicBezTo>
                    <a:pt x="570040" y="135111"/>
                    <a:pt x="575564" y="125871"/>
                    <a:pt x="580422" y="119013"/>
                  </a:cubicBezTo>
                  <a:cubicBezTo>
                    <a:pt x="595471" y="97773"/>
                    <a:pt x="595091" y="93105"/>
                    <a:pt x="584042" y="67769"/>
                  </a:cubicBezTo>
                  <a:cubicBezTo>
                    <a:pt x="579850" y="58244"/>
                    <a:pt x="578231" y="46909"/>
                    <a:pt x="574993" y="36622"/>
                  </a:cubicBezTo>
                  <a:cubicBezTo>
                    <a:pt x="572612" y="29193"/>
                    <a:pt x="569373" y="22239"/>
                    <a:pt x="563658" y="17096"/>
                  </a:cubicBezTo>
                  <a:cubicBezTo>
                    <a:pt x="555371" y="9666"/>
                    <a:pt x="548609" y="7857"/>
                    <a:pt x="542036" y="8904"/>
                  </a:cubicBezTo>
                  <a:cubicBezTo>
                    <a:pt x="531464" y="10524"/>
                    <a:pt x="521843" y="19572"/>
                    <a:pt x="508223" y="23954"/>
                  </a:cubicBezTo>
                  <a:cubicBezTo>
                    <a:pt x="494316" y="28431"/>
                    <a:pt x="482791" y="24144"/>
                    <a:pt x="468217" y="21096"/>
                  </a:cubicBezTo>
                  <a:cubicBezTo>
                    <a:pt x="453549" y="18048"/>
                    <a:pt x="438785" y="10428"/>
                    <a:pt x="423069" y="15000"/>
                  </a:cubicBezTo>
                  <a:cubicBezTo>
                    <a:pt x="416497" y="16905"/>
                    <a:pt x="410306" y="25192"/>
                    <a:pt x="404400" y="26335"/>
                  </a:cubicBezTo>
                  <a:cubicBezTo>
                    <a:pt x="391160" y="29002"/>
                    <a:pt x="378111" y="25192"/>
                    <a:pt x="363919" y="28431"/>
                  </a:cubicBezTo>
                  <a:cubicBezTo>
                    <a:pt x="351632" y="31288"/>
                    <a:pt x="341535" y="42528"/>
                    <a:pt x="328962" y="42528"/>
                  </a:cubicBezTo>
                  <a:cubicBezTo>
                    <a:pt x="320008" y="42528"/>
                    <a:pt x="305435" y="34908"/>
                    <a:pt x="295625" y="33003"/>
                  </a:cubicBezTo>
                  <a:cubicBezTo>
                    <a:pt x="289148" y="31764"/>
                    <a:pt x="283718" y="36051"/>
                    <a:pt x="277337" y="35098"/>
                  </a:cubicBezTo>
                  <a:cubicBezTo>
                    <a:pt x="273812" y="34527"/>
                    <a:pt x="273050" y="26907"/>
                    <a:pt x="266573" y="26621"/>
                  </a:cubicBezTo>
                  <a:cubicBezTo>
                    <a:pt x="249333" y="25954"/>
                    <a:pt x="231236" y="35670"/>
                    <a:pt x="215329" y="39765"/>
                  </a:cubicBezTo>
                  <a:cubicBezTo>
                    <a:pt x="200756" y="18144"/>
                    <a:pt x="192945" y="7857"/>
                    <a:pt x="166751" y="7095"/>
                  </a:cubicBezTo>
                  <a:cubicBezTo>
                    <a:pt x="149416" y="6618"/>
                    <a:pt x="134842" y="2427"/>
                    <a:pt x="116459" y="141"/>
                  </a:cubicBezTo>
                  <a:cubicBezTo>
                    <a:pt x="92552" y="-2716"/>
                    <a:pt x="31687" y="38432"/>
                    <a:pt x="61024" y="60720"/>
                  </a:cubicBezTo>
                  <a:cubicBezTo>
                    <a:pt x="57404" y="62530"/>
                    <a:pt x="54356" y="66816"/>
                    <a:pt x="49594" y="68055"/>
                  </a:cubicBezTo>
                  <a:cubicBezTo>
                    <a:pt x="45879" y="80628"/>
                    <a:pt x="45022" y="91486"/>
                    <a:pt x="43212" y="101678"/>
                  </a:cubicBezTo>
                  <a:cubicBezTo>
                    <a:pt x="43498" y="103964"/>
                    <a:pt x="43879" y="106440"/>
                    <a:pt x="44641" y="109298"/>
                  </a:cubicBezTo>
                  <a:cubicBezTo>
                    <a:pt x="47594" y="120061"/>
                    <a:pt x="54642" y="124633"/>
                    <a:pt x="56261" y="134634"/>
                  </a:cubicBezTo>
                  <a:cubicBezTo>
                    <a:pt x="59500" y="154732"/>
                    <a:pt x="46832" y="178068"/>
                    <a:pt x="38354" y="192832"/>
                  </a:cubicBezTo>
                  <a:cubicBezTo>
                    <a:pt x="32544" y="202929"/>
                    <a:pt x="29496" y="213501"/>
                    <a:pt x="21590" y="221788"/>
                  </a:cubicBezTo>
                  <a:cubicBezTo>
                    <a:pt x="10922" y="232932"/>
                    <a:pt x="4826" y="224836"/>
                    <a:pt x="1302" y="240743"/>
                  </a:cubicBezTo>
                  <a:cubicBezTo>
                    <a:pt x="-3746" y="263508"/>
                    <a:pt x="7493" y="303513"/>
                    <a:pt x="7779" y="328468"/>
                  </a:cubicBezTo>
                  <a:cubicBezTo>
                    <a:pt x="7970" y="350947"/>
                    <a:pt x="9779" y="376093"/>
                    <a:pt x="7684" y="399715"/>
                  </a:cubicBezTo>
                  <a:cubicBezTo>
                    <a:pt x="17685" y="398763"/>
                    <a:pt x="27496" y="397429"/>
                    <a:pt x="37687" y="394095"/>
                  </a:cubicBezTo>
                  <a:cubicBezTo>
                    <a:pt x="58928" y="387142"/>
                    <a:pt x="78836" y="363044"/>
                    <a:pt x="107220" y="384761"/>
                  </a:cubicBezTo>
                  <a:cubicBezTo>
                    <a:pt x="127508" y="400287"/>
                    <a:pt x="114935" y="429909"/>
                    <a:pt x="125127" y="447245"/>
                  </a:cubicBezTo>
                  <a:cubicBezTo>
                    <a:pt x="136843" y="467057"/>
                    <a:pt x="157226" y="475820"/>
                    <a:pt x="176086" y="485440"/>
                  </a:cubicBezTo>
                  <a:cubicBezTo>
                    <a:pt x="211233" y="503347"/>
                    <a:pt x="213900" y="504490"/>
                    <a:pt x="245047" y="494394"/>
                  </a:cubicBezTo>
                  <a:cubicBezTo>
                    <a:pt x="270479" y="486202"/>
                    <a:pt x="289148" y="471248"/>
                    <a:pt x="308102" y="473915"/>
                  </a:cubicBezTo>
                  <a:cubicBezTo>
                    <a:pt x="308864" y="469343"/>
                    <a:pt x="308864" y="463914"/>
                    <a:pt x="307817" y="45715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EA5D2099-C504-BC24-1DC1-52099CEA1C77}"/>
                </a:ext>
              </a:extLst>
            </p:cNvPr>
            <p:cNvSpPr/>
            <p:nvPr/>
          </p:nvSpPr>
          <p:spPr>
            <a:xfrm>
              <a:off x="6184206" y="2648995"/>
              <a:ext cx="509804" cy="361201"/>
            </a:xfrm>
            <a:custGeom>
              <a:avLst/>
              <a:gdLst>
                <a:gd name="connsiteX0" fmla="*/ 353663 w 362173"/>
                <a:gd name="connsiteY0" fmla="*/ 135160 h 256603"/>
                <a:gd name="connsiteX1" fmla="*/ 337947 w 362173"/>
                <a:gd name="connsiteY1" fmla="*/ 109919 h 256603"/>
                <a:gd name="connsiteX2" fmla="*/ 329851 w 362173"/>
                <a:gd name="connsiteY2" fmla="*/ 78105 h 256603"/>
                <a:gd name="connsiteX3" fmla="*/ 316611 w 362173"/>
                <a:gd name="connsiteY3" fmla="*/ 56674 h 256603"/>
                <a:gd name="connsiteX4" fmla="*/ 314420 w 362173"/>
                <a:gd name="connsiteY4" fmla="*/ 18002 h 256603"/>
                <a:gd name="connsiteX5" fmla="*/ 261747 w 362173"/>
                <a:gd name="connsiteY5" fmla="*/ 18002 h 256603"/>
                <a:gd name="connsiteX6" fmla="*/ 254317 w 362173"/>
                <a:gd name="connsiteY6" fmla="*/ 24670 h 256603"/>
                <a:gd name="connsiteX7" fmla="*/ 240411 w 362173"/>
                <a:gd name="connsiteY7" fmla="*/ 17431 h 256603"/>
                <a:gd name="connsiteX8" fmla="*/ 215075 w 362173"/>
                <a:gd name="connsiteY8" fmla="*/ 29146 h 256603"/>
                <a:gd name="connsiteX9" fmla="*/ 196025 w 362173"/>
                <a:gd name="connsiteY9" fmla="*/ 19717 h 256603"/>
                <a:gd name="connsiteX10" fmla="*/ 166878 w 362173"/>
                <a:gd name="connsiteY10" fmla="*/ 19526 h 256603"/>
                <a:gd name="connsiteX11" fmla="*/ 163354 w 362173"/>
                <a:gd name="connsiteY11" fmla="*/ 1333 h 256603"/>
                <a:gd name="connsiteX12" fmla="*/ 152210 w 362173"/>
                <a:gd name="connsiteY12" fmla="*/ 3143 h 256603"/>
                <a:gd name="connsiteX13" fmla="*/ 82963 w 362173"/>
                <a:gd name="connsiteY13" fmla="*/ 2000 h 256603"/>
                <a:gd name="connsiteX14" fmla="*/ 70104 w 362173"/>
                <a:gd name="connsiteY14" fmla="*/ 0 h 256603"/>
                <a:gd name="connsiteX15" fmla="*/ 59627 w 362173"/>
                <a:gd name="connsiteY15" fmla="*/ 17526 h 256603"/>
                <a:gd name="connsiteX16" fmla="*/ 63151 w 362173"/>
                <a:gd name="connsiteY16" fmla="*/ 29528 h 256603"/>
                <a:gd name="connsiteX17" fmla="*/ 56864 w 362173"/>
                <a:gd name="connsiteY17" fmla="*/ 37529 h 256603"/>
                <a:gd name="connsiteX18" fmla="*/ 0 w 362173"/>
                <a:gd name="connsiteY18" fmla="*/ 86868 h 256603"/>
                <a:gd name="connsiteX19" fmla="*/ 82487 w 362173"/>
                <a:gd name="connsiteY19" fmla="*/ 164973 h 256603"/>
                <a:gd name="connsiteX20" fmla="*/ 85630 w 362173"/>
                <a:gd name="connsiteY20" fmla="*/ 192881 h 256603"/>
                <a:gd name="connsiteX21" fmla="*/ 96869 w 362173"/>
                <a:gd name="connsiteY21" fmla="*/ 206216 h 256603"/>
                <a:gd name="connsiteX22" fmla="*/ 104299 w 362173"/>
                <a:gd name="connsiteY22" fmla="*/ 192310 h 256603"/>
                <a:gd name="connsiteX23" fmla="*/ 117729 w 362173"/>
                <a:gd name="connsiteY23" fmla="*/ 151543 h 256603"/>
                <a:gd name="connsiteX24" fmla="*/ 144209 w 362173"/>
                <a:gd name="connsiteY24" fmla="*/ 135636 h 256603"/>
                <a:gd name="connsiteX25" fmla="*/ 168688 w 362173"/>
                <a:gd name="connsiteY25" fmla="*/ 118872 h 256603"/>
                <a:gd name="connsiteX26" fmla="*/ 200787 w 362173"/>
                <a:gd name="connsiteY26" fmla="*/ 135922 h 256603"/>
                <a:gd name="connsiteX27" fmla="*/ 205264 w 362173"/>
                <a:gd name="connsiteY27" fmla="*/ 154686 h 256603"/>
                <a:gd name="connsiteX28" fmla="*/ 221171 w 362173"/>
                <a:gd name="connsiteY28" fmla="*/ 174308 h 256603"/>
                <a:gd name="connsiteX29" fmla="*/ 219551 w 362173"/>
                <a:gd name="connsiteY29" fmla="*/ 213074 h 256603"/>
                <a:gd name="connsiteX30" fmla="*/ 225742 w 362173"/>
                <a:gd name="connsiteY30" fmla="*/ 210121 h 256603"/>
                <a:gd name="connsiteX31" fmla="*/ 251841 w 362173"/>
                <a:gd name="connsiteY31" fmla="*/ 197358 h 256603"/>
                <a:gd name="connsiteX32" fmla="*/ 281178 w 362173"/>
                <a:gd name="connsiteY32" fmla="*/ 214408 h 256603"/>
                <a:gd name="connsiteX33" fmla="*/ 287084 w 362173"/>
                <a:gd name="connsiteY33" fmla="*/ 240601 h 256603"/>
                <a:gd name="connsiteX34" fmla="*/ 317849 w 362173"/>
                <a:gd name="connsiteY34" fmla="*/ 242030 h 256603"/>
                <a:gd name="connsiteX35" fmla="*/ 331851 w 362173"/>
                <a:gd name="connsiteY35" fmla="*/ 256604 h 256603"/>
                <a:gd name="connsiteX36" fmla="*/ 346424 w 362173"/>
                <a:gd name="connsiteY36" fmla="*/ 245364 h 256603"/>
                <a:gd name="connsiteX37" fmla="*/ 346805 w 362173"/>
                <a:gd name="connsiteY37" fmla="*/ 213455 h 256603"/>
                <a:gd name="connsiteX38" fmla="*/ 357854 w 362173"/>
                <a:gd name="connsiteY38" fmla="*/ 194691 h 256603"/>
                <a:gd name="connsiteX39" fmla="*/ 353663 w 362173"/>
                <a:gd name="connsiteY39" fmla="*/ 135160 h 2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62173" h="256603">
                  <a:moveTo>
                    <a:pt x="353663" y="135160"/>
                  </a:moveTo>
                  <a:cubicBezTo>
                    <a:pt x="349567" y="125921"/>
                    <a:pt x="340328" y="121063"/>
                    <a:pt x="337947" y="109919"/>
                  </a:cubicBezTo>
                  <a:cubicBezTo>
                    <a:pt x="334137" y="92297"/>
                    <a:pt x="337661" y="92774"/>
                    <a:pt x="329851" y="78105"/>
                  </a:cubicBezTo>
                  <a:cubicBezTo>
                    <a:pt x="325184" y="69247"/>
                    <a:pt x="319659" y="68485"/>
                    <a:pt x="316611" y="56674"/>
                  </a:cubicBezTo>
                  <a:cubicBezTo>
                    <a:pt x="313373" y="44291"/>
                    <a:pt x="320516" y="29813"/>
                    <a:pt x="314420" y="18002"/>
                  </a:cubicBezTo>
                  <a:cubicBezTo>
                    <a:pt x="299371" y="-11716"/>
                    <a:pt x="281845" y="11621"/>
                    <a:pt x="261747" y="18002"/>
                  </a:cubicBezTo>
                  <a:cubicBezTo>
                    <a:pt x="259175" y="18859"/>
                    <a:pt x="259652" y="23908"/>
                    <a:pt x="254317" y="24670"/>
                  </a:cubicBezTo>
                  <a:cubicBezTo>
                    <a:pt x="249460" y="25337"/>
                    <a:pt x="245840" y="16764"/>
                    <a:pt x="240411" y="17431"/>
                  </a:cubicBezTo>
                  <a:cubicBezTo>
                    <a:pt x="228600" y="18955"/>
                    <a:pt x="224981" y="28099"/>
                    <a:pt x="215075" y="29146"/>
                  </a:cubicBezTo>
                  <a:cubicBezTo>
                    <a:pt x="206312" y="30004"/>
                    <a:pt x="204502" y="21431"/>
                    <a:pt x="196025" y="19717"/>
                  </a:cubicBezTo>
                  <a:cubicBezTo>
                    <a:pt x="187071" y="17907"/>
                    <a:pt x="176022" y="20003"/>
                    <a:pt x="166878" y="19526"/>
                  </a:cubicBezTo>
                  <a:cubicBezTo>
                    <a:pt x="167450" y="12383"/>
                    <a:pt x="166116" y="6477"/>
                    <a:pt x="163354" y="1333"/>
                  </a:cubicBezTo>
                  <a:cubicBezTo>
                    <a:pt x="159734" y="2381"/>
                    <a:pt x="155924" y="3048"/>
                    <a:pt x="152210" y="3143"/>
                  </a:cubicBezTo>
                  <a:cubicBezTo>
                    <a:pt x="130302" y="4096"/>
                    <a:pt x="103537" y="5905"/>
                    <a:pt x="82963" y="2000"/>
                  </a:cubicBezTo>
                  <a:cubicBezTo>
                    <a:pt x="78200" y="1143"/>
                    <a:pt x="74104" y="476"/>
                    <a:pt x="70104" y="0"/>
                  </a:cubicBezTo>
                  <a:cubicBezTo>
                    <a:pt x="66961" y="5905"/>
                    <a:pt x="60674" y="10001"/>
                    <a:pt x="59627" y="17526"/>
                  </a:cubicBezTo>
                  <a:cubicBezTo>
                    <a:pt x="59055" y="21526"/>
                    <a:pt x="63627" y="27527"/>
                    <a:pt x="63151" y="29528"/>
                  </a:cubicBezTo>
                  <a:cubicBezTo>
                    <a:pt x="61913" y="35719"/>
                    <a:pt x="60484" y="32385"/>
                    <a:pt x="56864" y="37529"/>
                  </a:cubicBezTo>
                  <a:cubicBezTo>
                    <a:pt x="41434" y="59722"/>
                    <a:pt x="10287" y="60293"/>
                    <a:pt x="0" y="86868"/>
                  </a:cubicBezTo>
                  <a:cubicBezTo>
                    <a:pt x="28194" y="110490"/>
                    <a:pt x="67342" y="140113"/>
                    <a:pt x="82487" y="164973"/>
                  </a:cubicBezTo>
                  <a:cubicBezTo>
                    <a:pt x="87440" y="173069"/>
                    <a:pt x="81344" y="186690"/>
                    <a:pt x="85630" y="192881"/>
                  </a:cubicBezTo>
                  <a:cubicBezTo>
                    <a:pt x="87630" y="195739"/>
                    <a:pt x="92488" y="201168"/>
                    <a:pt x="96869" y="206216"/>
                  </a:cubicBezTo>
                  <a:cubicBezTo>
                    <a:pt x="100584" y="202597"/>
                    <a:pt x="103346" y="198215"/>
                    <a:pt x="104299" y="192310"/>
                  </a:cubicBezTo>
                  <a:cubicBezTo>
                    <a:pt x="106775" y="176498"/>
                    <a:pt x="104203" y="163735"/>
                    <a:pt x="117729" y="151543"/>
                  </a:cubicBezTo>
                  <a:cubicBezTo>
                    <a:pt x="125444" y="144590"/>
                    <a:pt x="136112" y="141923"/>
                    <a:pt x="144209" y="135636"/>
                  </a:cubicBezTo>
                  <a:cubicBezTo>
                    <a:pt x="152305" y="129350"/>
                    <a:pt x="157067" y="119539"/>
                    <a:pt x="168688" y="118872"/>
                  </a:cubicBezTo>
                  <a:cubicBezTo>
                    <a:pt x="178879" y="118300"/>
                    <a:pt x="195548" y="126968"/>
                    <a:pt x="200787" y="135922"/>
                  </a:cubicBezTo>
                  <a:cubicBezTo>
                    <a:pt x="204502" y="142208"/>
                    <a:pt x="202121" y="148876"/>
                    <a:pt x="205264" y="154686"/>
                  </a:cubicBezTo>
                  <a:cubicBezTo>
                    <a:pt x="209550" y="162496"/>
                    <a:pt x="218408" y="165163"/>
                    <a:pt x="221171" y="174308"/>
                  </a:cubicBezTo>
                  <a:cubicBezTo>
                    <a:pt x="224123" y="183928"/>
                    <a:pt x="219742" y="202025"/>
                    <a:pt x="219551" y="213074"/>
                  </a:cubicBezTo>
                  <a:cubicBezTo>
                    <a:pt x="221552" y="212312"/>
                    <a:pt x="223647" y="211360"/>
                    <a:pt x="225742" y="210121"/>
                  </a:cubicBezTo>
                  <a:cubicBezTo>
                    <a:pt x="234220" y="205169"/>
                    <a:pt x="240221" y="195929"/>
                    <a:pt x="251841" y="197358"/>
                  </a:cubicBezTo>
                  <a:cubicBezTo>
                    <a:pt x="259366" y="198311"/>
                    <a:pt x="276606" y="209169"/>
                    <a:pt x="281178" y="214408"/>
                  </a:cubicBezTo>
                  <a:cubicBezTo>
                    <a:pt x="289179" y="223457"/>
                    <a:pt x="284226" y="230410"/>
                    <a:pt x="287084" y="240601"/>
                  </a:cubicBezTo>
                  <a:cubicBezTo>
                    <a:pt x="294132" y="265176"/>
                    <a:pt x="304514" y="242507"/>
                    <a:pt x="317849" y="242030"/>
                  </a:cubicBezTo>
                  <a:cubicBezTo>
                    <a:pt x="326708" y="241745"/>
                    <a:pt x="330327" y="248031"/>
                    <a:pt x="331851" y="256604"/>
                  </a:cubicBezTo>
                  <a:cubicBezTo>
                    <a:pt x="337280" y="253460"/>
                    <a:pt x="342519" y="250126"/>
                    <a:pt x="346424" y="245364"/>
                  </a:cubicBezTo>
                  <a:cubicBezTo>
                    <a:pt x="358712" y="230029"/>
                    <a:pt x="346710" y="229171"/>
                    <a:pt x="346805" y="213455"/>
                  </a:cubicBezTo>
                  <a:cubicBezTo>
                    <a:pt x="346996" y="193262"/>
                    <a:pt x="351568" y="207550"/>
                    <a:pt x="357854" y="194691"/>
                  </a:cubicBezTo>
                  <a:cubicBezTo>
                    <a:pt x="365665" y="179451"/>
                    <a:pt x="362045" y="154019"/>
                    <a:pt x="353663" y="13516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898CEAF6-C037-4C07-42A5-36911E31054E}"/>
                </a:ext>
              </a:extLst>
            </p:cNvPr>
            <p:cNvSpPr/>
            <p:nvPr/>
          </p:nvSpPr>
          <p:spPr>
            <a:xfrm>
              <a:off x="9613086" y="4206045"/>
              <a:ext cx="227171" cy="555906"/>
            </a:xfrm>
            <a:custGeom>
              <a:avLst/>
              <a:gdLst>
                <a:gd name="connsiteX0" fmla="*/ 142106 w 161386"/>
                <a:gd name="connsiteY0" fmla="*/ 244015 h 394925"/>
                <a:gd name="connsiteX1" fmla="*/ 126770 w 161386"/>
                <a:gd name="connsiteY1" fmla="*/ 215916 h 394925"/>
                <a:gd name="connsiteX2" fmla="*/ 103720 w 161386"/>
                <a:gd name="connsiteY2" fmla="*/ 201915 h 394925"/>
                <a:gd name="connsiteX3" fmla="*/ 86289 w 161386"/>
                <a:gd name="connsiteY3" fmla="*/ 174483 h 394925"/>
                <a:gd name="connsiteX4" fmla="*/ 97433 w 161386"/>
                <a:gd name="connsiteY4" fmla="*/ 114761 h 394925"/>
                <a:gd name="connsiteX5" fmla="*/ 109816 w 161386"/>
                <a:gd name="connsiteY5" fmla="*/ 112951 h 394925"/>
                <a:gd name="connsiteX6" fmla="*/ 103624 w 161386"/>
                <a:gd name="connsiteY6" fmla="*/ 88282 h 394925"/>
                <a:gd name="connsiteX7" fmla="*/ 91147 w 161386"/>
                <a:gd name="connsiteY7" fmla="*/ 52849 h 394925"/>
                <a:gd name="connsiteX8" fmla="*/ 94290 w 161386"/>
                <a:gd name="connsiteY8" fmla="*/ 8271 h 394925"/>
                <a:gd name="connsiteX9" fmla="*/ 41998 w 161386"/>
                <a:gd name="connsiteY9" fmla="*/ 80 h 394925"/>
                <a:gd name="connsiteX10" fmla="*/ 17423 w 161386"/>
                <a:gd name="connsiteY10" fmla="*/ 11415 h 394925"/>
                <a:gd name="connsiteX11" fmla="*/ 21805 w 161386"/>
                <a:gd name="connsiteY11" fmla="*/ 23797 h 394925"/>
                <a:gd name="connsiteX12" fmla="*/ 18185 w 161386"/>
                <a:gd name="connsiteY12" fmla="*/ 51039 h 394925"/>
                <a:gd name="connsiteX13" fmla="*/ 19328 w 161386"/>
                <a:gd name="connsiteY13" fmla="*/ 73994 h 394925"/>
                <a:gd name="connsiteX14" fmla="*/ 21614 w 161386"/>
                <a:gd name="connsiteY14" fmla="*/ 91615 h 394925"/>
                <a:gd name="connsiteX15" fmla="*/ 16185 w 161386"/>
                <a:gd name="connsiteY15" fmla="*/ 101045 h 394925"/>
                <a:gd name="connsiteX16" fmla="*/ 16280 w 161386"/>
                <a:gd name="connsiteY16" fmla="*/ 118190 h 394925"/>
                <a:gd name="connsiteX17" fmla="*/ 19519 w 161386"/>
                <a:gd name="connsiteY17" fmla="*/ 167625 h 394925"/>
                <a:gd name="connsiteX18" fmla="*/ 4660 w 161386"/>
                <a:gd name="connsiteY18" fmla="*/ 174673 h 394925"/>
                <a:gd name="connsiteX19" fmla="*/ 6850 w 161386"/>
                <a:gd name="connsiteY19" fmla="*/ 182769 h 394925"/>
                <a:gd name="connsiteX20" fmla="*/ 1421 w 161386"/>
                <a:gd name="connsiteY20" fmla="*/ 195438 h 394925"/>
                <a:gd name="connsiteX21" fmla="*/ 2374 w 161386"/>
                <a:gd name="connsiteY21" fmla="*/ 231252 h 394925"/>
                <a:gd name="connsiteX22" fmla="*/ 6946 w 161386"/>
                <a:gd name="connsiteY22" fmla="*/ 240586 h 394925"/>
                <a:gd name="connsiteX23" fmla="*/ 5803 w 161386"/>
                <a:gd name="connsiteY23" fmla="*/ 244968 h 394925"/>
                <a:gd name="connsiteX24" fmla="*/ 8374 w 161386"/>
                <a:gd name="connsiteY24" fmla="*/ 245063 h 394925"/>
                <a:gd name="connsiteX25" fmla="*/ 26758 w 161386"/>
                <a:gd name="connsiteY25" fmla="*/ 235633 h 394925"/>
                <a:gd name="connsiteX26" fmla="*/ 45331 w 161386"/>
                <a:gd name="connsiteY26" fmla="*/ 257445 h 394925"/>
                <a:gd name="connsiteX27" fmla="*/ 78002 w 161386"/>
                <a:gd name="connsiteY27" fmla="*/ 261827 h 394925"/>
                <a:gd name="connsiteX28" fmla="*/ 78955 w 161386"/>
                <a:gd name="connsiteY28" fmla="*/ 289735 h 394925"/>
                <a:gd name="connsiteX29" fmla="*/ 91147 w 161386"/>
                <a:gd name="connsiteY29" fmla="*/ 309642 h 394925"/>
                <a:gd name="connsiteX30" fmla="*/ 85336 w 161386"/>
                <a:gd name="connsiteY30" fmla="*/ 335836 h 394925"/>
                <a:gd name="connsiteX31" fmla="*/ 92766 w 161386"/>
                <a:gd name="connsiteY31" fmla="*/ 346218 h 394925"/>
                <a:gd name="connsiteX32" fmla="*/ 95719 w 161386"/>
                <a:gd name="connsiteY32" fmla="*/ 358982 h 394925"/>
                <a:gd name="connsiteX33" fmla="*/ 97433 w 161386"/>
                <a:gd name="connsiteY33" fmla="*/ 367650 h 394925"/>
                <a:gd name="connsiteX34" fmla="*/ 114673 w 161386"/>
                <a:gd name="connsiteY34" fmla="*/ 380794 h 394925"/>
                <a:gd name="connsiteX35" fmla="*/ 131914 w 161386"/>
                <a:gd name="connsiteY35" fmla="*/ 393272 h 394925"/>
                <a:gd name="connsiteX36" fmla="*/ 126770 w 161386"/>
                <a:gd name="connsiteY36" fmla="*/ 359363 h 394925"/>
                <a:gd name="connsiteX37" fmla="*/ 151440 w 161386"/>
                <a:gd name="connsiteY37" fmla="*/ 337360 h 394925"/>
                <a:gd name="connsiteX38" fmla="*/ 159536 w 161386"/>
                <a:gd name="connsiteY38" fmla="*/ 295831 h 394925"/>
                <a:gd name="connsiteX39" fmla="*/ 156393 w 161386"/>
                <a:gd name="connsiteY39" fmla="*/ 269828 h 394925"/>
                <a:gd name="connsiteX40" fmla="*/ 160584 w 161386"/>
                <a:gd name="connsiteY40" fmla="*/ 269257 h 394925"/>
                <a:gd name="connsiteX41" fmla="*/ 142106 w 161386"/>
                <a:gd name="connsiteY41" fmla="*/ 244015 h 39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1386" h="394925">
                  <a:moveTo>
                    <a:pt x="142106" y="244015"/>
                  </a:moveTo>
                  <a:cubicBezTo>
                    <a:pt x="126008" y="233824"/>
                    <a:pt x="133914" y="229347"/>
                    <a:pt x="126770" y="215916"/>
                  </a:cubicBezTo>
                  <a:cubicBezTo>
                    <a:pt x="121627" y="206201"/>
                    <a:pt x="112864" y="209249"/>
                    <a:pt x="103720" y="201915"/>
                  </a:cubicBezTo>
                  <a:cubicBezTo>
                    <a:pt x="96862" y="196390"/>
                    <a:pt x="89813" y="182674"/>
                    <a:pt x="86289" y="174483"/>
                  </a:cubicBezTo>
                  <a:cubicBezTo>
                    <a:pt x="79431" y="158290"/>
                    <a:pt x="78574" y="122476"/>
                    <a:pt x="97433" y="114761"/>
                  </a:cubicBezTo>
                  <a:cubicBezTo>
                    <a:pt x="101148" y="113237"/>
                    <a:pt x="105339" y="112856"/>
                    <a:pt x="109816" y="112951"/>
                  </a:cubicBezTo>
                  <a:cubicBezTo>
                    <a:pt x="104291" y="104950"/>
                    <a:pt x="106196" y="101235"/>
                    <a:pt x="103624" y="88282"/>
                  </a:cubicBezTo>
                  <a:cubicBezTo>
                    <a:pt x="100672" y="73327"/>
                    <a:pt x="89242" y="69993"/>
                    <a:pt x="91147" y="52849"/>
                  </a:cubicBezTo>
                  <a:cubicBezTo>
                    <a:pt x="92575" y="39609"/>
                    <a:pt x="106006" y="19606"/>
                    <a:pt x="94290" y="8271"/>
                  </a:cubicBezTo>
                  <a:cubicBezTo>
                    <a:pt x="69620" y="27988"/>
                    <a:pt x="64572" y="-1730"/>
                    <a:pt x="41998" y="80"/>
                  </a:cubicBezTo>
                  <a:cubicBezTo>
                    <a:pt x="31615" y="937"/>
                    <a:pt x="27234" y="12558"/>
                    <a:pt x="17423" y="11415"/>
                  </a:cubicBezTo>
                  <a:cubicBezTo>
                    <a:pt x="19233" y="15225"/>
                    <a:pt x="20947" y="19130"/>
                    <a:pt x="21805" y="23797"/>
                  </a:cubicBezTo>
                  <a:cubicBezTo>
                    <a:pt x="23614" y="34084"/>
                    <a:pt x="15994" y="40466"/>
                    <a:pt x="18185" y="51039"/>
                  </a:cubicBezTo>
                  <a:cubicBezTo>
                    <a:pt x="20185" y="60564"/>
                    <a:pt x="19709" y="64469"/>
                    <a:pt x="19328" y="73994"/>
                  </a:cubicBezTo>
                  <a:cubicBezTo>
                    <a:pt x="19138" y="80281"/>
                    <a:pt x="21900" y="85710"/>
                    <a:pt x="21614" y="91615"/>
                  </a:cubicBezTo>
                  <a:cubicBezTo>
                    <a:pt x="21519" y="93044"/>
                    <a:pt x="16756" y="98568"/>
                    <a:pt x="16185" y="101045"/>
                  </a:cubicBezTo>
                  <a:cubicBezTo>
                    <a:pt x="14851" y="106284"/>
                    <a:pt x="16852" y="112761"/>
                    <a:pt x="16280" y="118190"/>
                  </a:cubicBezTo>
                  <a:cubicBezTo>
                    <a:pt x="14661" y="135430"/>
                    <a:pt x="20281" y="150003"/>
                    <a:pt x="19519" y="167625"/>
                  </a:cubicBezTo>
                  <a:cubicBezTo>
                    <a:pt x="12851" y="167910"/>
                    <a:pt x="7041" y="167720"/>
                    <a:pt x="4660" y="174673"/>
                  </a:cubicBezTo>
                  <a:cubicBezTo>
                    <a:pt x="3612" y="177721"/>
                    <a:pt x="7136" y="180674"/>
                    <a:pt x="6850" y="182769"/>
                  </a:cubicBezTo>
                  <a:cubicBezTo>
                    <a:pt x="5993" y="187913"/>
                    <a:pt x="2183" y="191247"/>
                    <a:pt x="1421" y="195438"/>
                  </a:cubicBezTo>
                  <a:cubicBezTo>
                    <a:pt x="-389" y="205725"/>
                    <a:pt x="-865" y="222489"/>
                    <a:pt x="2374" y="231252"/>
                  </a:cubicBezTo>
                  <a:cubicBezTo>
                    <a:pt x="4374" y="236776"/>
                    <a:pt x="6660" y="235157"/>
                    <a:pt x="6946" y="240586"/>
                  </a:cubicBezTo>
                  <a:cubicBezTo>
                    <a:pt x="6946" y="241443"/>
                    <a:pt x="6469" y="243063"/>
                    <a:pt x="5803" y="244968"/>
                  </a:cubicBezTo>
                  <a:cubicBezTo>
                    <a:pt x="6660" y="245063"/>
                    <a:pt x="7517" y="245158"/>
                    <a:pt x="8374" y="245063"/>
                  </a:cubicBezTo>
                  <a:cubicBezTo>
                    <a:pt x="17423" y="244491"/>
                    <a:pt x="17804" y="234681"/>
                    <a:pt x="26758" y="235633"/>
                  </a:cubicBezTo>
                  <a:cubicBezTo>
                    <a:pt x="36949" y="236776"/>
                    <a:pt x="37426" y="252111"/>
                    <a:pt x="45331" y="257445"/>
                  </a:cubicBezTo>
                  <a:cubicBezTo>
                    <a:pt x="53809" y="263160"/>
                    <a:pt x="69811" y="255255"/>
                    <a:pt x="78002" y="261827"/>
                  </a:cubicBezTo>
                  <a:cubicBezTo>
                    <a:pt x="89147" y="270685"/>
                    <a:pt x="74859" y="280115"/>
                    <a:pt x="78955" y="289735"/>
                  </a:cubicBezTo>
                  <a:cubicBezTo>
                    <a:pt x="83812" y="301260"/>
                    <a:pt x="93814" y="292021"/>
                    <a:pt x="91147" y="309642"/>
                  </a:cubicBezTo>
                  <a:cubicBezTo>
                    <a:pt x="89813" y="318501"/>
                    <a:pt x="81907" y="324787"/>
                    <a:pt x="85336" y="335836"/>
                  </a:cubicBezTo>
                  <a:cubicBezTo>
                    <a:pt x="86860" y="340694"/>
                    <a:pt x="91242" y="342027"/>
                    <a:pt x="92766" y="346218"/>
                  </a:cubicBezTo>
                  <a:cubicBezTo>
                    <a:pt x="93909" y="349266"/>
                    <a:pt x="94576" y="356410"/>
                    <a:pt x="95719" y="358982"/>
                  </a:cubicBezTo>
                  <a:cubicBezTo>
                    <a:pt x="96576" y="360887"/>
                    <a:pt x="95623" y="364507"/>
                    <a:pt x="97433" y="367650"/>
                  </a:cubicBezTo>
                  <a:cubicBezTo>
                    <a:pt x="100386" y="372793"/>
                    <a:pt x="110387" y="375936"/>
                    <a:pt x="114673" y="380794"/>
                  </a:cubicBezTo>
                  <a:cubicBezTo>
                    <a:pt x="119817" y="386700"/>
                    <a:pt x="120674" y="399463"/>
                    <a:pt x="131914" y="393272"/>
                  </a:cubicBezTo>
                  <a:cubicBezTo>
                    <a:pt x="147344" y="384795"/>
                    <a:pt x="126008" y="368983"/>
                    <a:pt x="126770" y="359363"/>
                  </a:cubicBezTo>
                  <a:cubicBezTo>
                    <a:pt x="127723" y="346695"/>
                    <a:pt x="146201" y="347076"/>
                    <a:pt x="151440" y="337360"/>
                  </a:cubicBezTo>
                  <a:cubicBezTo>
                    <a:pt x="157441" y="326216"/>
                    <a:pt x="156012" y="308214"/>
                    <a:pt x="159536" y="295831"/>
                  </a:cubicBezTo>
                  <a:cubicBezTo>
                    <a:pt x="164394" y="278591"/>
                    <a:pt x="158107" y="283449"/>
                    <a:pt x="156393" y="269828"/>
                  </a:cubicBezTo>
                  <a:cubicBezTo>
                    <a:pt x="157917" y="269447"/>
                    <a:pt x="159060" y="269637"/>
                    <a:pt x="160584" y="269257"/>
                  </a:cubicBezTo>
                  <a:cubicBezTo>
                    <a:pt x="164584" y="253159"/>
                    <a:pt x="152869" y="250873"/>
                    <a:pt x="142106" y="24401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795F1512-C573-1968-8FCB-245A0670E274}"/>
                </a:ext>
              </a:extLst>
            </p:cNvPr>
            <p:cNvSpPr/>
            <p:nvPr/>
          </p:nvSpPr>
          <p:spPr>
            <a:xfrm>
              <a:off x="8819074" y="4110695"/>
              <a:ext cx="825235" cy="720185"/>
            </a:xfrm>
            <a:custGeom>
              <a:avLst/>
              <a:gdLst>
                <a:gd name="connsiteX0" fmla="*/ 585789 w 586260"/>
                <a:gd name="connsiteY0" fmla="*/ 159353 h 511631"/>
                <a:gd name="connsiteX1" fmla="*/ 583503 w 586260"/>
                <a:gd name="connsiteY1" fmla="*/ 141732 h 511631"/>
                <a:gd name="connsiteX2" fmla="*/ 582360 w 586260"/>
                <a:gd name="connsiteY2" fmla="*/ 118777 h 511631"/>
                <a:gd name="connsiteX3" fmla="*/ 585979 w 586260"/>
                <a:gd name="connsiteY3" fmla="*/ 91535 h 511631"/>
                <a:gd name="connsiteX4" fmla="*/ 581598 w 586260"/>
                <a:gd name="connsiteY4" fmla="*/ 79153 h 511631"/>
                <a:gd name="connsiteX5" fmla="*/ 573883 w 586260"/>
                <a:gd name="connsiteY5" fmla="*/ 76009 h 511631"/>
                <a:gd name="connsiteX6" fmla="*/ 563120 w 586260"/>
                <a:gd name="connsiteY6" fmla="*/ 61055 h 511631"/>
                <a:gd name="connsiteX7" fmla="*/ 553976 w 586260"/>
                <a:gd name="connsiteY7" fmla="*/ 62103 h 511631"/>
                <a:gd name="connsiteX8" fmla="*/ 501588 w 586260"/>
                <a:gd name="connsiteY8" fmla="*/ 29718 h 511631"/>
                <a:gd name="connsiteX9" fmla="*/ 468060 w 586260"/>
                <a:gd name="connsiteY9" fmla="*/ 15526 h 511631"/>
                <a:gd name="connsiteX10" fmla="*/ 459202 w 586260"/>
                <a:gd name="connsiteY10" fmla="*/ 2096 h 511631"/>
                <a:gd name="connsiteX11" fmla="*/ 454439 w 586260"/>
                <a:gd name="connsiteY11" fmla="*/ 0 h 511631"/>
                <a:gd name="connsiteX12" fmla="*/ 406433 w 586260"/>
                <a:gd name="connsiteY12" fmla="*/ 17431 h 511631"/>
                <a:gd name="connsiteX13" fmla="*/ 391574 w 586260"/>
                <a:gd name="connsiteY13" fmla="*/ 24860 h 511631"/>
                <a:gd name="connsiteX14" fmla="*/ 370715 w 586260"/>
                <a:gd name="connsiteY14" fmla="*/ 20383 h 511631"/>
                <a:gd name="connsiteX15" fmla="*/ 359666 w 586260"/>
                <a:gd name="connsiteY15" fmla="*/ 54102 h 511631"/>
                <a:gd name="connsiteX16" fmla="*/ 366619 w 586260"/>
                <a:gd name="connsiteY16" fmla="*/ 78867 h 511631"/>
                <a:gd name="connsiteX17" fmla="*/ 351093 w 586260"/>
                <a:gd name="connsiteY17" fmla="*/ 96012 h 511631"/>
                <a:gd name="connsiteX18" fmla="*/ 356903 w 586260"/>
                <a:gd name="connsiteY18" fmla="*/ 106585 h 511631"/>
                <a:gd name="connsiteX19" fmla="*/ 355379 w 586260"/>
                <a:gd name="connsiteY19" fmla="*/ 131254 h 511631"/>
                <a:gd name="connsiteX20" fmla="*/ 343187 w 586260"/>
                <a:gd name="connsiteY20" fmla="*/ 166878 h 511631"/>
                <a:gd name="connsiteX21" fmla="*/ 366333 w 586260"/>
                <a:gd name="connsiteY21" fmla="*/ 180594 h 511631"/>
                <a:gd name="connsiteX22" fmla="*/ 383097 w 586260"/>
                <a:gd name="connsiteY22" fmla="*/ 203645 h 511631"/>
                <a:gd name="connsiteX23" fmla="*/ 420435 w 586260"/>
                <a:gd name="connsiteY23" fmla="*/ 218980 h 511631"/>
                <a:gd name="connsiteX24" fmla="*/ 418720 w 586260"/>
                <a:gd name="connsiteY24" fmla="*/ 248031 h 511631"/>
                <a:gd name="connsiteX25" fmla="*/ 392812 w 586260"/>
                <a:gd name="connsiteY25" fmla="*/ 266795 h 511631"/>
                <a:gd name="connsiteX26" fmla="*/ 350236 w 586260"/>
                <a:gd name="connsiteY26" fmla="*/ 240125 h 511631"/>
                <a:gd name="connsiteX27" fmla="*/ 333948 w 586260"/>
                <a:gd name="connsiteY27" fmla="*/ 233077 h 511631"/>
                <a:gd name="connsiteX28" fmla="*/ 330995 w 586260"/>
                <a:gd name="connsiteY28" fmla="*/ 220599 h 511631"/>
                <a:gd name="connsiteX29" fmla="*/ 295562 w 586260"/>
                <a:gd name="connsiteY29" fmla="*/ 205264 h 511631"/>
                <a:gd name="connsiteX30" fmla="*/ 275560 w 586260"/>
                <a:gd name="connsiteY30" fmla="*/ 189738 h 511631"/>
                <a:gd name="connsiteX31" fmla="*/ 266130 w 586260"/>
                <a:gd name="connsiteY31" fmla="*/ 197644 h 511631"/>
                <a:gd name="connsiteX32" fmla="*/ 241746 w 586260"/>
                <a:gd name="connsiteY32" fmla="*/ 194120 h 511631"/>
                <a:gd name="connsiteX33" fmla="*/ 222125 w 586260"/>
                <a:gd name="connsiteY33" fmla="*/ 187928 h 511631"/>
                <a:gd name="connsiteX34" fmla="*/ 199741 w 586260"/>
                <a:gd name="connsiteY34" fmla="*/ 189643 h 511631"/>
                <a:gd name="connsiteX35" fmla="*/ 184691 w 586260"/>
                <a:gd name="connsiteY35" fmla="*/ 171355 h 511631"/>
                <a:gd name="connsiteX36" fmla="*/ 164879 w 586260"/>
                <a:gd name="connsiteY36" fmla="*/ 168497 h 511631"/>
                <a:gd name="connsiteX37" fmla="*/ 131351 w 586260"/>
                <a:gd name="connsiteY37" fmla="*/ 155924 h 511631"/>
                <a:gd name="connsiteX38" fmla="*/ 118588 w 586260"/>
                <a:gd name="connsiteY38" fmla="*/ 161449 h 511631"/>
                <a:gd name="connsiteX39" fmla="*/ 115921 w 586260"/>
                <a:gd name="connsiteY39" fmla="*/ 210979 h 511631"/>
                <a:gd name="connsiteX40" fmla="*/ 112111 w 586260"/>
                <a:gd name="connsiteY40" fmla="*/ 246602 h 511631"/>
                <a:gd name="connsiteX41" fmla="*/ 67534 w 586260"/>
                <a:gd name="connsiteY41" fmla="*/ 254603 h 511631"/>
                <a:gd name="connsiteX42" fmla="*/ 18956 w 586260"/>
                <a:gd name="connsiteY42" fmla="*/ 248698 h 511631"/>
                <a:gd name="connsiteX43" fmla="*/ 10955 w 586260"/>
                <a:gd name="connsiteY43" fmla="*/ 262128 h 511631"/>
                <a:gd name="connsiteX44" fmla="*/ 6574 w 586260"/>
                <a:gd name="connsiteY44" fmla="*/ 292513 h 511631"/>
                <a:gd name="connsiteX45" fmla="*/ 12289 w 586260"/>
                <a:gd name="connsiteY45" fmla="*/ 317945 h 511631"/>
                <a:gd name="connsiteX46" fmla="*/ 3145 w 586260"/>
                <a:gd name="connsiteY46" fmla="*/ 334042 h 511631"/>
                <a:gd name="connsiteX47" fmla="*/ 4764 w 586260"/>
                <a:gd name="connsiteY47" fmla="*/ 375666 h 511631"/>
                <a:gd name="connsiteX48" fmla="*/ 4764 w 586260"/>
                <a:gd name="connsiteY48" fmla="*/ 396049 h 511631"/>
                <a:gd name="connsiteX49" fmla="*/ 2 w 586260"/>
                <a:gd name="connsiteY49" fmla="*/ 415290 h 511631"/>
                <a:gd name="connsiteX50" fmla="*/ 73058 w 586260"/>
                <a:gd name="connsiteY50" fmla="*/ 471678 h 511631"/>
                <a:gd name="connsiteX51" fmla="*/ 83155 w 586260"/>
                <a:gd name="connsiteY51" fmla="*/ 471392 h 511631"/>
                <a:gd name="connsiteX52" fmla="*/ 186120 w 586260"/>
                <a:gd name="connsiteY52" fmla="*/ 489585 h 511631"/>
                <a:gd name="connsiteX53" fmla="*/ 175547 w 586260"/>
                <a:gd name="connsiteY53" fmla="*/ 493014 h 511631"/>
                <a:gd name="connsiteX54" fmla="*/ 183548 w 586260"/>
                <a:gd name="connsiteY54" fmla="*/ 502539 h 511631"/>
                <a:gd name="connsiteX55" fmla="*/ 204884 w 586260"/>
                <a:gd name="connsiteY55" fmla="*/ 504825 h 511631"/>
                <a:gd name="connsiteX56" fmla="*/ 238127 w 586260"/>
                <a:gd name="connsiteY56" fmla="*/ 511588 h 511631"/>
                <a:gd name="connsiteX57" fmla="*/ 265368 w 586260"/>
                <a:gd name="connsiteY57" fmla="*/ 504539 h 511631"/>
                <a:gd name="connsiteX58" fmla="*/ 284990 w 586260"/>
                <a:gd name="connsiteY58" fmla="*/ 497491 h 511631"/>
                <a:gd name="connsiteX59" fmla="*/ 290800 w 586260"/>
                <a:gd name="connsiteY59" fmla="*/ 482251 h 511631"/>
                <a:gd name="connsiteX60" fmla="*/ 310898 w 586260"/>
                <a:gd name="connsiteY60" fmla="*/ 478441 h 511631"/>
                <a:gd name="connsiteX61" fmla="*/ 330138 w 586260"/>
                <a:gd name="connsiteY61" fmla="*/ 453771 h 511631"/>
                <a:gd name="connsiteX62" fmla="*/ 354236 w 586260"/>
                <a:gd name="connsiteY62" fmla="*/ 445580 h 511631"/>
                <a:gd name="connsiteX63" fmla="*/ 365952 w 586260"/>
                <a:gd name="connsiteY63" fmla="*/ 429387 h 511631"/>
                <a:gd name="connsiteX64" fmla="*/ 374906 w 586260"/>
                <a:gd name="connsiteY64" fmla="*/ 407384 h 511631"/>
                <a:gd name="connsiteX65" fmla="*/ 402909 w 586260"/>
                <a:gd name="connsiteY65" fmla="*/ 390239 h 511631"/>
                <a:gd name="connsiteX66" fmla="*/ 432818 w 586260"/>
                <a:gd name="connsiteY66" fmla="*/ 391478 h 511631"/>
                <a:gd name="connsiteX67" fmla="*/ 438152 w 586260"/>
                <a:gd name="connsiteY67" fmla="*/ 391478 h 511631"/>
                <a:gd name="connsiteX68" fmla="*/ 439866 w 586260"/>
                <a:gd name="connsiteY68" fmla="*/ 359283 h 511631"/>
                <a:gd name="connsiteX69" fmla="*/ 440152 w 586260"/>
                <a:gd name="connsiteY69" fmla="*/ 347281 h 511631"/>
                <a:gd name="connsiteX70" fmla="*/ 463774 w 586260"/>
                <a:gd name="connsiteY70" fmla="*/ 340423 h 511631"/>
                <a:gd name="connsiteX71" fmla="*/ 492920 w 586260"/>
                <a:gd name="connsiteY71" fmla="*/ 328898 h 511631"/>
                <a:gd name="connsiteX72" fmla="*/ 518543 w 586260"/>
                <a:gd name="connsiteY72" fmla="*/ 313182 h 511631"/>
                <a:gd name="connsiteX73" fmla="*/ 538831 w 586260"/>
                <a:gd name="connsiteY73" fmla="*/ 312991 h 511631"/>
                <a:gd name="connsiteX74" fmla="*/ 547879 w 586260"/>
                <a:gd name="connsiteY74" fmla="*/ 307086 h 511631"/>
                <a:gd name="connsiteX75" fmla="*/ 572645 w 586260"/>
                <a:gd name="connsiteY75" fmla="*/ 313277 h 511631"/>
                <a:gd name="connsiteX76" fmla="*/ 570073 w 586260"/>
                <a:gd name="connsiteY76" fmla="*/ 313182 h 511631"/>
                <a:gd name="connsiteX77" fmla="*/ 571216 w 586260"/>
                <a:gd name="connsiteY77" fmla="*/ 308800 h 511631"/>
                <a:gd name="connsiteX78" fmla="*/ 566644 w 586260"/>
                <a:gd name="connsiteY78" fmla="*/ 299466 h 511631"/>
                <a:gd name="connsiteX79" fmla="*/ 565691 w 586260"/>
                <a:gd name="connsiteY79" fmla="*/ 263652 h 511631"/>
                <a:gd name="connsiteX80" fmla="*/ 571120 w 586260"/>
                <a:gd name="connsiteY80" fmla="*/ 250984 h 511631"/>
                <a:gd name="connsiteX81" fmla="*/ 568930 w 586260"/>
                <a:gd name="connsiteY81" fmla="*/ 242888 h 511631"/>
                <a:gd name="connsiteX82" fmla="*/ 583789 w 586260"/>
                <a:gd name="connsiteY82" fmla="*/ 235839 h 511631"/>
                <a:gd name="connsiteX83" fmla="*/ 580550 w 586260"/>
                <a:gd name="connsiteY83" fmla="*/ 186404 h 511631"/>
                <a:gd name="connsiteX84" fmla="*/ 580455 w 586260"/>
                <a:gd name="connsiteY84" fmla="*/ 169259 h 511631"/>
                <a:gd name="connsiteX85" fmla="*/ 585789 w 586260"/>
                <a:gd name="connsiteY85" fmla="*/ 159353 h 51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86260" h="511631">
                  <a:moveTo>
                    <a:pt x="585789" y="159353"/>
                  </a:moveTo>
                  <a:cubicBezTo>
                    <a:pt x="586075" y="153448"/>
                    <a:pt x="583312" y="148019"/>
                    <a:pt x="583503" y="141732"/>
                  </a:cubicBezTo>
                  <a:cubicBezTo>
                    <a:pt x="583884" y="132207"/>
                    <a:pt x="584265" y="128302"/>
                    <a:pt x="582360" y="118777"/>
                  </a:cubicBezTo>
                  <a:cubicBezTo>
                    <a:pt x="580169" y="108204"/>
                    <a:pt x="587789" y="101822"/>
                    <a:pt x="585979" y="91535"/>
                  </a:cubicBezTo>
                  <a:cubicBezTo>
                    <a:pt x="585122" y="86868"/>
                    <a:pt x="583408" y="82963"/>
                    <a:pt x="581598" y="79153"/>
                  </a:cubicBezTo>
                  <a:cubicBezTo>
                    <a:pt x="579312" y="78867"/>
                    <a:pt x="576836" y="77914"/>
                    <a:pt x="573883" y="76009"/>
                  </a:cubicBezTo>
                  <a:cubicBezTo>
                    <a:pt x="568739" y="72676"/>
                    <a:pt x="568073" y="63722"/>
                    <a:pt x="563120" y="61055"/>
                  </a:cubicBezTo>
                  <a:cubicBezTo>
                    <a:pt x="559500" y="59055"/>
                    <a:pt x="557024" y="63532"/>
                    <a:pt x="553976" y="62103"/>
                  </a:cubicBezTo>
                  <a:cubicBezTo>
                    <a:pt x="534354" y="53245"/>
                    <a:pt x="521114" y="34290"/>
                    <a:pt x="501588" y="29718"/>
                  </a:cubicBezTo>
                  <a:cubicBezTo>
                    <a:pt x="487872" y="26575"/>
                    <a:pt x="477966" y="26860"/>
                    <a:pt x="468060" y="15526"/>
                  </a:cubicBezTo>
                  <a:cubicBezTo>
                    <a:pt x="463964" y="10858"/>
                    <a:pt x="465393" y="5905"/>
                    <a:pt x="459202" y="2096"/>
                  </a:cubicBezTo>
                  <a:cubicBezTo>
                    <a:pt x="457773" y="1238"/>
                    <a:pt x="456154" y="571"/>
                    <a:pt x="454439" y="0"/>
                  </a:cubicBezTo>
                  <a:cubicBezTo>
                    <a:pt x="442152" y="11430"/>
                    <a:pt x="420054" y="12763"/>
                    <a:pt x="406433" y="17431"/>
                  </a:cubicBezTo>
                  <a:cubicBezTo>
                    <a:pt x="399861" y="19621"/>
                    <a:pt x="398242" y="24098"/>
                    <a:pt x="391574" y="24860"/>
                  </a:cubicBezTo>
                  <a:cubicBezTo>
                    <a:pt x="385669" y="25527"/>
                    <a:pt x="376049" y="18764"/>
                    <a:pt x="370715" y="20383"/>
                  </a:cubicBezTo>
                  <a:cubicBezTo>
                    <a:pt x="356427" y="24670"/>
                    <a:pt x="356808" y="43625"/>
                    <a:pt x="359666" y="54102"/>
                  </a:cubicBezTo>
                  <a:cubicBezTo>
                    <a:pt x="362047" y="62770"/>
                    <a:pt x="369381" y="69723"/>
                    <a:pt x="366619" y="78867"/>
                  </a:cubicBezTo>
                  <a:cubicBezTo>
                    <a:pt x="364333" y="86392"/>
                    <a:pt x="352712" y="88678"/>
                    <a:pt x="351093" y="96012"/>
                  </a:cubicBezTo>
                  <a:cubicBezTo>
                    <a:pt x="349950" y="101155"/>
                    <a:pt x="356427" y="102679"/>
                    <a:pt x="356903" y="106585"/>
                  </a:cubicBezTo>
                  <a:cubicBezTo>
                    <a:pt x="357761" y="114014"/>
                    <a:pt x="358618" y="124301"/>
                    <a:pt x="355379" y="131254"/>
                  </a:cubicBezTo>
                  <a:cubicBezTo>
                    <a:pt x="350617" y="141446"/>
                    <a:pt x="332043" y="151543"/>
                    <a:pt x="343187" y="166878"/>
                  </a:cubicBezTo>
                  <a:cubicBezTo>
                    <a:pt x="348521" y="174212"/>
                    <a:pt x="360047" y="172974"/>
                    <a:pt x="366333" y="180594"/>
                  </a:cubicBezTo>
                  <a:cubicBezTo>
                    <a:pt x="371858" y="187357"/>
                    <a:pt x="373286" y="198215"/>
                    <a:pt x="383097" y="203645"/>
                  </a:cubicBezTo>
                  <a:cubicBezTo>
                    <a:pt x="395194" y="210312"/>
                    <a:pt x="409100" y="209836"/>
                    <a:pt x="420435" y="218980"/>
                  </a:cubicBezTo>
                  <a:cubicBezTo>
                    <a:pt x="407576" y="228410"/>
                    <a:pt x="420340" y="235744"/>
                    <a:pt x="418720" y="248031"/>
                  </a:cubicBezTo>
                  <a:cubicBezTo>
                    <a:pt x="416911" y="261366"/>
                    <a:pt x="404719" y="265938"/>
                    <a:pt x="392812" y="266795"/>
                  </a:cubicBezTo>
                  <a:cubicBezTo>
                    <a:pt x="371191" y="268224"/>
                    <a:pt x="367762" y="249079"/>
                    <a:pt x="350236" y="240125"/>
                  </a:cubicBezTo>
                  <a:cubicBezTo>
                    <a:pt x="345473" y="237649"/>
                    <a:pt x="337663" y="237839"/>
                    <a:pt x="333948" y="233077"/>
                  </a:cubicBezTo>
                  <a:cubicBezTo>
                    <a:pt x="331472" y="229838"/>
                    <a:pt x="332900" y="222885"/>
                    <a:pt x="330995" y="220599"/>
                  </a:cubicBezTo>
                  <a:cubicBezTo>
                    <a:pt x="322709" y="210598"/>
                    <a:pt x="306611" y="213550"/>
                    <a:pt x="295562" y="205264"/>
                  </a:cubicBezTo>
                  <a:cubicBezTo>
                    <a:pt x="288037" y="199549"/>
                    <a:pt x="288704" y="187833"/>
                    <a:pt x="275560" y="189738"/>
                  </a:cubicBezTo>
                  <a:cubicBezTo>
                    <a:pt x="271083" y="190405"/>
                    <a:pt x="270035" y="196596"/>
                    <a:pt x="266130" y="197644"/>
                  </a:cubicBezTo>
                  <a:cubicBezTo>
                    <a:pt x="257367" y="199930"/>
                    <a:pt x="250319" y="197548"/>
                    <a:pt x="241746" y="194120"/>
                  </a:cubicBezTo>
                  <a:cubicBezTo>
                    <a:pt x="231650" y="190119"/>
                    <a:pt x="234412" y="188023"/>
                    <a:pt x="222125" y="187928"/>
                  </a:cubicBezTo>
                  <a:cubicBezTo>
                    <a:pt x="215267" y="187928"/>
                    <a:pt x="206599" y="192596"/>
                    <a:pt x="199741" y="189643"/>
                  </a:cubicBezTo>
                  <a:cubicBezTo>
                    <a:pt x="190025" y="185452"/>
                    <a:pt x="192407" y="176594"/>
                    <a:pt x="184691" y="171355"/>
                  </a:cubicBezTo>
                  <a:cubicBezTo>
                    <a:pt x="178214" y="166973"/>
                    <a:pt x="172785" y="171355"/>
                    <a:pt x="164879" y="168497"/>
                  </a:cubicBezTo>
                  <a:cubicBezTo>
                    <a:pt x="149258" y="162782"/>
                    <a:pt x="150211" y="151733"/>
                    <a:pt x="131351" y="155924"/>
                  </a:cubicBezTo>
                  <a:cubicBezTo>
                    <a:pt x="124779" y="157353"/>
                    <a:pt x="122779" y="160306"/>
                    <a:pt x="118588" y="161449"/>
                  </a:cubicBezTo>
                  <a:cubicBezTo>
                    <a:pt x="113921" y="177260"/>
                    <a:pt x="115064" y="194596"/>
                    <a:pt x="115921" y="210979"/>
                  </a:cubicBezTo>
                  <a:cubicBezTo>
                    <a:pt x="116397" y="221837"/>
                    <a:pt x="120874" y="237458"/>
                    <a:pt x="112111" y="246602"/>
                  </a:cubicBezTo>
                  <a:cubicBezTo>
                    <a:pt x="105253" y="253841"/>
                    <a:pt x="76773" y="254508"/>
                    <a:pt x="67534" y="254603"/>
                  </a:cubicBezTo>
                  <a:cubicBezTo>
                    <a:pt x="53818" y="254794"/>
                    <a:pt x="31529" y="243269"/>
                    <a:pt x="18956" y="248698"/>
                  </a:cubicBezTo>
                  <a:cubicBezTo>
                    <a:pt x="8669" y="253174"/>
                    <a:pt x="13813" y="252984"/>
                    <a:pt x="10955" y="262128"/>
                  </a:cubicBezTo>
                  <a:cubicBezTo>
                    <a:pt x="8098" y="270986"/>
                    <a:pt x="5621" y="282988"/>
                    <a:pt x="6574" y="292513"/>
                  </a:cubicBezTo>
                  <a:cubicBezTo>
                    <a:pt x="7431" y="301371"/>
                    <a:pt x="14099" y="308515"/>
                    <a:pt x="12289" y="317945"/>
                  </a:cubicBezTo>
                  <a:cubicBezTo>
                    <a:pt x="10955" y="324707"/>
                    <a:pt x="4859" y="328231"/>
                    <a:pt x="3145" y="334042"/>
                  </a:cubicBezTo>
                  <a:cubicBezTo>
                    <a:pt x="-665" y="347091"/>
                    <a:pt x="4383" y="362045"/>
                    <a:pt x="4764" y="375666"/>
                  </a:cubicBezTo>
                  <a:cubicBezTo>
                    <a:pt x="4955" y="382333"/>
                    <a:pt x="5336" y="389477"/>
                    <a:pt x="4764" y="396049"/>
                  </a:cubicBezTo>
                  <a:cubicBezTo>
                    <a:pt x="4288" y="401764"/>
                    <a:pt x="-94" y="410813"/>
                    <a:pt x="2" y="415290"/>
                  </a:cubicBezTo>
                  <a:cubicBezTo>
                    <a:pt x="764" y="451104"/>
                    <a:pt x="62200" y="442150"/>
                    <a:pt x="73058" y="471678"/>
                  </a:cubicBezTo>
                  <a:cubicBezTo>
                    <a:pt x="76392" y="471488"/>
                    <a:pt x="79726" y="471392"/>
                    <a:pt x="83155" y="471392"/>
                  </a:cubicBezTo>
                  <a:cubicBezTo>
                    <a:pt x="112397" y="471392"/>
                    <a:pt x="164212" y="467392"/>
                    <a:pt x="186120" y="489585"/>
                  </a:cubicBezTo>
                  <a:cubicBezTo>
                    <a:pt x="182501" y="490538"/>
                    <a:pt x="178976" y="491680"/>
                    <a:pt x="175547" y="493014"/>
                  </a:cubicBezTo>
                  <a:cubicBezTo>
                    <a:pt x="179072" y="494538"/>
                    <a:pt x="179453" y="499396"/>
                    <a:pt x="183548" y="502539"/>
                  </a:cubicBezTo>
                  <a:cubicBezTo>
                    <a:pt x="191740" y="508825"/>
                    <a:pt x="197550" y="504635"/>
                    <a:pt x="204884" y="504825"/>
                  </a:cubicBezTo>
                  <a:cubicBezTo>
                    <a:pt x="216600" y="505111"/>
                    <a:pt x="225839" y="512255"/>
                    <a:pt x="238127" y="511588"/>
                  </a:cubicBezTo>
                  <a:cubicBezTo>
                    <a:pt x="249557" y="510921"/>
                    <a:pt x="253081" y="503777"/>
                    <a:pt x="265368" y="504539"/>
                  </a:cubicBezTo>
                  <a:cubicBezTo>
                    <a:pt x="276608" y="505206"/>
                    <a:pt x="279370" y="510064"/>
                    <a:pt x="284990" y="497491"/>
                  </a:cubicBezTo>
                  <a:cubicBezTo>
                    <a:pt x="287561" y="491680"/>
                    <a:pt x="284418" y="487013"/>
                    <a:pt x="290800" y="482251"/>
                  </a:cubicBezTo>
                  <a:cubicBezTo>
                    <a:pt x="296324" y="478155"/>
                    <a:pt x="305659" y="482060"/>
                    <a:pt x="310898" y="478441"/>
                  </a:cubicBezTo>
                  <a:cubicBezTo>
                    <a:pt x="320423" y="471964"/>
                    <a:pt x="318994" y="460343"/>
                    <a:pt x="330138" y="453771"/>
                  </a:cubicBezTo>
                  <a:cubicBezTo>
                    <a:pt x="337568" y="449485"/>
                    <a:pt x="346045" y="447961"/>
                    <a:pt x="354236" y="445580"/>
                  </a:cubicBezTo>
                  <a:cubicBezTo>
                    <a:pt x="354141" y="438531"/>
                    <a:pt x="362333" y="435293"/>
                    <a:pt x="365952" y="429387"/>
                  </a:cubicBezTo>
                  <a:cubicBezTo>
                    <a:pt x="370143" y="422624"/>
                    <a:pt x="371000" y="414338"/>
                    <a:pt x="374906" y="407384"/>
                  </a:cubicBezTo>
                  <a:cubicBezTo>
                    <a:pt x="381478" y="395573"/>
                    <a:pt x="390908" y="391954"/>
                    <a:pt x="402909" y="390239"/>
                  </a:cubicBezTo>
                  <a:cubicBezTo>
                    <a:pt x="411386" y="389096"/>
                    <a:pt x="423007" y="391478"/>
                    <a:pt x="432818" y="391478"/>
                  </a:cubicBezTo>
                  <a:cubicBezTo>
                    <a:pt x="434627" y="391478"/>
                    <a:pt x="436342" y="391478"/>
                    <a:pt x="438152" y="391478"/>
                  </a:cubicBezTo>
                  <a:cubicBezTo>
                    <a:pt x="437866" y="380619"/>
                    <a:pt x="438152" y="369951"/>
                    <a:pt x="439866" y="359283"/>
                  </a:cubicBezTo>
                  <a:cubicBezTo>
                    <a:pt x="440723" y="354330"/>
                    <a:pt x="437009" y="351663"/>
                    <a:pt x="440152" y="347281"/>
                  </a:cubicBezTo>
                  <a:cubicBezTo>
                    <a:pt x="442152" y="344519"/>
                    <a:pt x="459487" y="341566"/>
                    <a:pt x="463774" y="340423"/>
                  </a:cubicBezTo>
                  <a:cubicBezTo>
                    <a:pt x="474537" y="337661"/>
                    <a:pt x="482919" y="335756"/>
                    <a:pt x="492920" y="328898"/>
                  </a:cubicBezTo>
                  <a:cubicBezTo>
                    <a:pt x="503112" y="321850"/>
                    <a:pt x="507017" y="315468"/>
                    <a:pt x="518543" y="313182"/>
                  </a:cubicBezTo>
                  <a:cubicBezTo>
                    <a:pt x="525115" y="311848"/>
                    <a:pt x="532259" y="314420"/>
                    <a:pt x="538831" y="312991"/>
                  </a:cubicBezTo>
                  <a:cubicBezTo>
                    <a:pt x="543974" y="311848"/>
                    <a:pt x="541879" y="307467"/>
                    <a:pt x="547879" y="307086"/>
                  </a:cubicBezTo>
                  <a:cubicBezTo>
                    <a:pt x="557690" y="306514"/>
                    <a:pt x="563691" y="313849"/>
                    <a:pt x="572645" y="313277"/>
                  </a:cubicBezTo>
                  <a:cubicBezTo>
                    <a:pt x="571787" y="313372"/>
                    <a:pt x="570930" y="313277"/>
                    <a:pt x="570073" y="313182"/>
                  </a:cubicBezTo>
                  <a:cubicBezTo>
                    <a:pt x="570740" y="311277"/>
                    <a:pt x="571311" y="309658"/>
                    <a:pt x="571216" y="308800"/>
                  </a:cubicBezTo>
                  <a:cubicBezTo>
                    <a:pt x="571025" y="303371"/>
                    <a:pt x="568644" y="304990"/>
                    <a:pt x="566644" y="299466"/>
                  </a:cubicBezTo>
                  <a:cubicBezTo>
                    <a:pt x="563405" y="290608"/>
                    <a:pt x="563882" y="273939"/>
                    <a:pt x="565691" y="263652"/>
                  </a:cubicBezTo>
                  <a:cubicBezTo>
                    <a:pt x="566453" y="259366"/>
                    <a:pt x="570263" y="256032"/>
                    <a:pt x="571120" y="250984"/>
                  </a:cubicBezTo>
                  <a:cubicBezTo>
                    <a:pt x="571406" y="248888"/>
                    <a:pt x="567882" y="245936"/>
                    <a:pt x="568930" y="242888"/>
                  </a:cubicBezTo>
                  <a:cubicBezTo>
                    <a:pt x="571311" y="235934"/>
                    <a:pt x="577217" y="236125"/>
                    <a:pt x="583789" y="235839"/>
                  </a:cubicBezTo>
                  <a:cubicBezTo>
                    <a:pt x="584551" y="218218"/>
                    <a:pt x="578836" y="203549"/>
                    <a:pt x="580550" y="186404"/>
                  </a:cubicBezTo>
                  <a:cubicBezTo>
                    <a:pt x="581027" y="180975"/>
                    <a:pt x="579122" y="174498"/>
                    <a:pt x="580455" y="169259"/>
                  </a:cubicBezTo>
                  <a:cubicBezTo>
                    <a:pt x="581027" y="166402"/>
                    <a:pt x="585789" y="160782"/>
                    <a:pt x="585789" y="15935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A0A2CE5-C093-84C4-2A95-0FD74CBE5E11}"/>
                </a:ext>
              </a:extLst>
            </p:cNvPr>
            <p:cNvSpPr/>
            <p:nvPr/>
          </p:nvSpPr>
          <p:spPr>
            <a:xfrm>
              <a:off x="9087636" y="4659436"/>
              <a:ext cx="541638" cy="506306"/>
            </a:xfrm>
            <a:custGeom>
              <a:avLst/>
              <a:gdLst>
                <a:gd name="connsiteX0" fmla="*/ 247550 w 384788"/>
                <a:gd name="connsiteY0" fmla="*/ 338353 h 359688"/>
                <a:gd name="connsiteX1" fmla="*/ 289365 w 384788"/>
                <a:gd name="connsiteY1" fmla="*/ 359689 h 359688"/>
                <a:gd name="connsiteX2" fmla="*/ 296604 w 384788"/>
                <a:gd name="connsiteY2" fmla="*/ 359498 h 359688"/>
                <a:gd name="connsiteX3" fmla="*/ 298795 w 384788"/>
                <a:gd name="connsiteY3" fmla="*/ 333876 h 359688"/>
                <a:gd name="connsiteX4" fmla="*/ 334133 w 384788"/>
                <a:gd name="connsiteY4" fmla="*/ 293490 h 359688"/>
                <a:gd name="connsiteX5" fmla="*/ 381567 w 384788"/>
                <a:gd name="connsiteY5" fmla="*/ 232340 h 359688"/>
                <a:gd name="connsiteX6" fmla="*/ 375471 w 384788"/>
                <a:gd name="connsiteY6" fmla="*/ 175380 h 359688"/>
                <a:gd name="connsiteX7" fmla="*/ 370709 w 384788"/>
                <a:gd name="connsiteY7" fmla="*/ 152806 h 359688"/>
                <a:gd name="connsiteX8" fmla="*/ 384711 w 384788"/>
                <a:gd name="connsiteY8" fmla="*/ 116897 h 359688"/>
                <a:gd name="connsiteX9" fmla="*/ 377376 w 384788"/>
                <a:gd name="connsiteY9" fmla="*/ 92893 h 359688"/>
                <a:gd name="connsiteX10" fmla="*/ 375566 w 384788"/>
                <a:gd name="connsiteY10" fmla="*/ 67652 h 359688"/>
                <a:gd name="connsiteX11" fmla="*/ 373947 w 384788"/>
                <a:gd name="connsiteY11" fmla="*/ 49174 h 359688"/>
                <a:gd name="connsiteX12" fmla="*/ 381472 w 384788"/>
                <a:gd name="connsiteY12" fmla="*/ 32600 h 359688"/>
                <a:gd name="connsiteX13" fmla="*/ 343848 w 384788"/>
                <a:gd name="connsiteY13" fmla="*/ 32791 h 359688"/>
                <a:gd name="connsiteX14" fmla="*/ 311178 w 384788"/>
                <a:gd name="connsiteY14" fmla="*/ 23075 h 359688"/>
                <a:gd name="connsiteX15" fmla="*/ 278888 w 384788"/>
                <a:gd name="connsiteY15" fmla="*/ 18503 h 359688"/>
                <a:gd name="connsiteX16" fmla="*/ 248027 w 384788"/>
                <a:gd name="connsiteY16" fmla="*/ 19837 h 359688"/>
                <a:gd name="connsiteX17" fmla="*/ 247265 w 384788"/>
                <a:gd name="connsiteY17" fmla="*/ 1549 h 359688"/>
                <a:gd name="connsiteX18" fmla="*/ 241931 w 384788"/>
                <a:gd name="connsiteY18" fmla="*/ 1549 h 359688"/>
                <a:gd name="connsiteX19" fmla="*/ 212022 w 384788"/>
                <a:gd name="connsiteY19" fmla="*/ 310 h 359688"/>
                <a:gd name="connsiteX20" fmla="*/ 184019 w 384788"/>
                <a:gd name="connsiteY20" fmla="*/ 17456 h 359688"/>
                <a:gd name="connsiteX21" fmla="*/ 175065 w 384788"/>
                <a:gd name="connsiteY21" fmla="*/ 39458 h 359688"/>
                <a:gd name="connsiteX22" fmla="*/ 163349 w 384788"/>
                <a:gd name="connsiteY22" fmla="*/ 55651 h 359688"/>
                <a:gd name="connsiteX23" fmla="*/ 139251 w 384788"/>
                <a:gd name="connsiteY23" fmla="*/ 63842 h 359688"/>
                <a:gd name="connsiteX24" fmla="*/ 120011 w 384788"/>
                <a:gd name="connsiteY24" fmla="*/ 88512 h 359688"/>
                <a:gd name="connsiteX25" fmla="*/ 99913 w 384788"/>
                <a:gd name="connsiteY25" fmla="*/ 92322 h 359688"/>
                <a:gd name="connsiteX26" fmla="*/ 94103 w 384788"/>
                <a:gd name="connsiteY26" fmla="*/ 107562 h 359688"/>
                <a:gd name="connsiteX27" fmla="*/ 74481 w 384788"/>
                <a:gd name="connsiteY27" fmla="*/ 114610 h 359688"/>
                <a:gd name="connsiteX28" fmla="*/ 47240 w 384788"/>
                <a:gd name="connsiteY28" fmla="*/ 121659 h 359688"/>
                <a:gd name="connsiteX29" fmla="*/ 13997 w 384788"/>
                <a:gd name="connsiteY29" fmla="*/ 114896 h 359688"/>
                <a:gd name="connsiteX30" fmla="*/ 2948 w 384788"/>
                <a:gd name="connsiteY30" fmla="*/ 116039 h 359688"/>
                <a:gd name="connsiteX31" fmla="*/ 3139 w 384788"/>
                <a:gd name="connsiteY31" fmla="*/ 116706 h 359688"/>
                <a:gd name="connsiteX32" fmla="*/ 91 w 384788"/>
                <a:gd name="connsiteY32" fmla="*/ 129850 h 359688"/>
                <a:gd name="connsiteX33" fmla="*/ 12378 w 384788"/>
                <a:gd name="connsiteY33" fmla="*/ 153949 h 359688"/>
                <a:gd name="connsiteX34" fmla="*/ 11045 w 384788"/>
                <a:gd name="connsiteY34" fmla="*/ 179666 h 359688"/>
                <a:gd name="connsiteX35" fmla="*/ 41239 w 384788"/>
                <a:gd name="connsiteY35" fmla="*/ 198811 h 359688"/>
                <a:gd name="connsiteX36" fmla="*/ 51812 w 384788"/>
                <a:gd name="connsiteY36" fmla="*/ 218433 h 359688"/>
                <a:gd name="connsiteX37" fmla="*/ 74577 w 384788"/>
                <a:gd name="connsiteY37" fmla="*/ 221862 h 359688"/>
                <a:gd name="connsiteX38" fmla="*/ 81530 w 384788"/>
                <a:gd name="connsiteY38" fmla="*/ 235197 h 359688"/>
                <a:gd name="connsiteX39" fmla="*/ 98580 w 384788"/>
                <a:gd name="connsiteY39" fmla="*/ 246436 h 359688"/>
                <a:gd name="connsiteX40" fmla="*/ 109343 w 384788"/>
                <a:gd name="connsiteY40" fmla="*/ 256438 h 359688"/>
                <a:gd name="connsiteX41" fmla="*/ 114963 w 384788"/>
                <a:gd name="connsiteY41" fmla="*/ 267106 h 359688"/>
                <a:gd name="connsiteX42" fmla="*/ 116296 w 384788"/>
                <a:gd name="connsiteY42" fmla="*/ 283108 h 359688"/>
                <a:gd name="connsiteX43" fmla="*/ 134870 w 384788"/>
                <a:gd name="connsiteY43" fmla="*/ 285870 h 359688"/>
                <a:gd name="connsiteX44" fmla="*/ 135156 w 384788"/>
                <a:gd name="connsiteY44" fmla="*/ 299015 h 359688"/>
                <a:gd name="connsiteX45" fmla="*/ 152110 w 384788"/>
                <a:gd name="connsiteY45" fmla="*/ 299491 h 359688"/>
                <a:gd name="connsiteX46" fmla="*/ 177351 w 384788"/>
                <a:gd name="connsiteY46" fmla="*/ 308635 h 359688"/>
                <a:gd name="connsiteX47" fmla="*/ 182019 w 384788"/>
                <a:gd name="connsiteY47" fmla="*/ 323208 h 359688"/>
                <a:gd name="connsiteX48" fmla="*/ 187448 w 384788"/>
                <a:gd name="connsiteY48" fmla="*/ 334543 h 359688"/>
                <a:gd name="connsiteX49" fmla="*/ 210213 w 384788"/>
                <a:gd name="connsiteY49" fmla="*/ 338448 h 359688"/>
                <a:gd name="connsiteX50" fmla="*/ 247550 w 384788"/>
                <a:gd name="connsiteY50" fmla="*/ 338353 h 35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84788" h="359688">
                  <a:moveTo>
                    <a:pt x="247550" y="338353"/>
                  </a:moveTo>
                  <a:cubicBezTo>
                    <a:pt x="260219" y="342258"/>
                    <a:pt x="297843" y="340925"/>
                    <a:pt x="289365" y="359689"/>
                  </a:cubicBezTo>
                  <a:cubicBezTo>
                    <a:pt x="292699" y="358927"/>
                    <a:pt x="294985" y="359022"/>
                    <a:pt x="296604" y="359498"/>
                  </a:cubicBezTo>
                  <a:cubicBezTo>
                    <a:pt x="296509" y="350926"/>
                    <a:pt x="295461" y="341972"/>
                    <a:pt x="298795" y="333876"/>
                  </a:cubicBezTo>
                  <a:cubicBezTo>
                    <a:pt x="305272" y="317969"/>
                    <a:pt x="323370" y="306158"/>
                    <a:pt x="334133" y="293490"/>
                  </a:cubicBezTo>
                  <a:cubicBezTo>
                    <a:pt x="354040" y="270058"/>
                    <a:pt x="379757" y="266249"/>
                    <a:pt x="381567" y="232340"/>
                  </a:cubicBezTo>
                  <a:cubicBezTo>
                    <a:pt x="382615" y="213099"/>
                    <a:pt x="381853" y="192716"/>
                    <a:pt x="375471" y="175380"/>
                  </a:cubicBezTo>
                  <a:cubicBezTo>
                    <a:pt x="371756" y="165283"/>
                    <a:pt x="367756" y="164902"/>
                    <a:pt x="370709" y="152806"/>
                  </a:cubicBezTo>
                  <a:cubicBezTo>
                    <a:pt x="374043" y="139280"/>
                    <a:pt x="385854" y="131565"/>
                    <a:pt x="384711" y="116897"/>
                  </a:cubicBezTo>
                  <a:cubicBezTo>
                    <a:pt x="384044" y="108515"/>
                    <a:pt x="378710" y="101466"/>
                    <a:pt x="377376" y="92893"/>
                  </a:cubicBezTo>
                  <a:cubicBezTo>
                    <a:pt x="375947" y="84416"/>
                    <a:pt x="377090" y="75939"/>
                    <a:pt x="375566" y="67652"/>
                  </a:cubicBezTo>
                  <a:cubicBezTo>
                    <a:pt x="374233" y="60699"/>
                    <a:pt x="370709" y="58984"/>
                    <a:pt x="373947" y="49174"/>
                  </a:cubicBezTo>
                  <a:cubicBezTo>
                    <a:pt x="376138" y="42697"/>
                    <a:pt x="383853" y="42601"/>
                    <a:pt x="381472" y="32600"/>
                  </a:cubicBezTo>
                  <a:cubicBezTo>
                    <a:pt x="368613" y="32029"/>
                    <a:pt x="356612" y="34696"/>
                    <a:pt x="343848" y="32791"/>
                  </a:cubicBezTo>
                  <a:cubicBezTo>
                    <a:pt x="332323" y="31076"/>
                    <a:pt x="321941" y="25361"/>
                    <a:pt x="311178" y="23075"/>
                  </a:cubicBezTo>
                  <a:cubicBezTo>
                    <a:pt x="299271" y="20599"/>
                    <a:pt x="288889" y="18122"/>
                    <a:pt x="278888" y="18503"/>
                  </a:cubicBezTo>
                  <a:cubicBezTo>
                    <a:pt x="270030" y="18884"/>
                    <a:pt x="258123" y="19360"/>
                    <a:pt x="248027" y="19837"/>
                  </a:cubicBezTo>
                  <a:cubicBezTo>
                    <a:pt x="247646" y="13645"/>
                    <a:pt x="247360" y="7645"/>
                    <a:pt x="247265" y="1549"/>
                  </a:cubicBezTo>
                  <a:cubicBezTo>
                    <a:pt x="245455" y="1549"/>
                    <a:pt x="243740" y="1549"/>
                    <a:pt x="241931" y="1549"/>
                  </a:cubicBezTo>
                  <a:cubicBezTo>
                    <a:pt x="232120" y="1549"/>
                    <a:pt x="220499" y="-833"/>
                    <a:pt x="212022" y="310"/>
                  </a:cubicBezTo>
                  <a:cubicBezTo>
                    <a:pt x="200021" y="1930"/>
                    <a:pt x="190591" y="5644"/>
                    <a:pt x="184019" y="17456"/>
                  </a:cubicBezTo>
                  <a:cubicBezTo>
                    <a:pt x="180114" y="24409"/>
                    <a:pt x="179256" y="32695"/>
                    <a:pt x="175065" y="39458"/>
                  </a:cubicBezTo>
                  <a:cubicBezTo>
                    <a:pt x="171446" y="45459"/>
                    <a:pt x="163254" y="48602"/>
                    <a:pt x="163349" y="55651"/>
                  </a:cubicBezTo>
                  <a:cubicBezTo>
                    <a:pt x="155253" y="58127"/>
                    <a:pt x="146681" y="59556"/>
                    <a:pt x="139251" y="63842"/>
                  </a:cubicBezTo>
                  <a:cubicBezTo>
                    <a:pt x="128107" y="70319"/>
                    <a:pt x="129536" y="82035"/>
                    <a:pt x="120011" y="88512"/>
                  </a:cubicBezTo>
                  <a:cubicBezTo>
                    <a:pt x="114772" y="92036"/>
                    <a:pt x="105342" y="88131"/>
                    <a:pt x="99913" y="92322"/>
                  </a:cubicBezTo>
                  <a:cubicBezTo>
                    <a:pt x="93531" y="97084"/>
                    <a:pt x="96674" y="101752"/>
                    <a:pt x="94103" y="107562"/>
                  </a:cubicBezTo>
                  <a:cubicBezTo>
                    <a:pt x="88483" y="120135"/>
                    <a:pt x="85721" y="115373"/>
                    <a:pt x="74481" y="114610"/>
                  </a:cubicBezTo>
                  <a:cubicBezTo>
                    <a:pt x="62099" y="113849"/>
                    <a:pt x="58670" y="120992"/>
                    <a:pt x="47240" y="121659"/>
                  </a:cubicBezTo>
                  <a:cubicBezTo>
                    <a:pt x="34953" y="122326"/>
                    <a:pt x="25713" y="115182"/>
                    <a:pt x="13997" y="114896"/>
                  </a:cubicBezTo>
                  <a:cubicBezTo>
                    <a:pt x="10092" y="114801"/>
                    <a:pt x="6568" y="115944"/>
                    <a:pt x="2948" y="116039"/>
                  </a:cubicBezTo>
                  <a:cubicBezTo>
                    <a:pt x="2948" y="116230"/>
                    <a:pt x="3139" y="116420"/>
                    <a:pt x="3139" y="116706"/>
                  </a:cubicBezTo>
                  <a:cubicBezTo>
                    <a:pt x="3615" y="121468"/>
                    <a:pt x="-671" y="124802"/>
                    <a:pt x="91" y="129850"/>
                  </a:cubicBezTo>
                  <a:cubicBezTo>
                    <a:pt x="1139" y="137756"/>
                    <a:pt x="9806" y="146233"/>
                    <a:pt x="12378" y="153949"/>
                  </a:cubicBezTo>
                  <a:cubicBezTo>
                    <a:pt x="15807" y="164045"/>
                    <a:pt x="9235" y="170713"/>
                    <a:pt x="11045" y="179666"/>
                  </a:cubicBezTo>
                  <a:cubicBezTo>
                    <a:pt x="13997" y="193668"/>
                    <a:pt x="32857" y="189858"/>
                    <a:pt x="41239" y="198811"/>
                  </a:cubicBezTo>
                  <a:cubicBezTo>
                    <a:pt x="46097" y="204050"/>
                    <a:pt x="46002" y="213766"/>
                    <a:pt x="51812" y="218433"/>
                  </a:cubicBezTo>
                  <a:cubicBezTo>
                    <a:pt x="58574" y="223958"/>
                    <a:pt x="68195" y="218433"/>
                    <a:pt x="74577" y="221862"/>
                  </a:cubicBezTo>
                  <a:cubicBezTo>
                    <a:pt x="79911" y="224815"/>
                    <a:pt x="78768" y="230339"/>
                    <a:pt x="81530" y="235197"/>
                  </a:cubicBezTo>
                  <a:cubicBezTo>
                    <a:pt x="86673" y="244246"/>
                    <a:pt x="88959" y="243293"/>
                    <a:pt x="98580" y="246436"/>
                  </a:cubicBezTo>
                  <a:cubicBezTo>
                    <a:pt x="109629" y="250056"/>
                    <a:pt x="104866" y="246913"/>
                    <a:pt x="109343" y="256438"/>
                  </a:cubicBezTo>
                  <a:cubicBezTo>
                    <a:pt x="111724" y="261581"/>
                    <a:pt x="107628" y="264820"/>
                    <a:pt x="114963" y="267106"/>
                  </a:cubicBezTo>
                  <a:cubicBezTo>
                    <a:pt x="112962" y="276631"/>
                    <a:pt x="104009" y="279679"/>
                    <a:pt x="116296" y="283108"/>
                  </a:cubicBezTo>
                  <a:cubicBezTo>
                    <a:pt x="124678" y="285489"/>
                    <a:pt x="130203" y="277488"/>
                    <a:pt x="134870" y="285870"/>
                  </a:cubicBezTo>
                  <a:cubicBezTo>
                    <a:pt x="136298" y="288442"/>
                    <a:pt x="134774" y="295967"/>
                    <a:pt x="135156" y="299015"/>
                  </a:cubicBezTo>
                  <a:cubicBezTo>
                    <a:pt x="140775" y="299300"/>
                    <a:pt x="146586" y="298919"/>
                    <a:pt x="152110" y="299491"/>
                  </a:cubicBezTo>
                  <a:cubicBezTo>
                    <a:pt x="146681" y="322256"/>
                    <a:pt x="168779" y="302443"/>
                    <a:pt x="177351" y="308635"/>
                  </a:cubicBezTo>
                  <a:cubicBezTo>
                    <a:pt x="179352" y="310064"/>
                    <a:pt x="180971" y="320636"/>
                    <a:pt x="182019" y="323208"/>
                  </a:cubicBezTo>
                  <a:cubicBezTo>
                    <a:pt x="183543" y="326732"/>
                    <a:pt x="185447" y="330637"/>
                    <a:pt x="187448" y="334543"/>
                  </a:cubicBezTo>
                  <a:cubicBezTo>
                    <a:pt x="195163" y="335591"/>
                    <a:pt x="202973" y="338924"/>
                    <a:pt x="210213" y="338448"/>
                  </a:cubicBezTo>
                  <a:cubicBezTo>
                    <a:pt x="225072" y="337400"/>
                    <a:pt x="229167" y="332733"/>
                    <a:pt x="247550" y="33835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A7A1E52-EB20-DA92-EB40-9EEA9304B1E7}"/>
                </a:ext>
              </a:extLst>
            </p:cNvPr>
            <p:cNvSpPr/>
            <p:nvPr/>
          </p:nvSpPr>
          <p:spPr>
            <a:xfrm>
              <a:off x="8671994" y="4804808"/>
              <a:ext cx="679230" cy="660506"/>
            </a:xfrm>
            <a:custGeom>
              <a:avLst/>
              <a:gdLst>
                <a:gd name="connsiteX0" fmla="*/ 56960 w 482536"/>
                <a:gd name="connsiteY0" fmla="*/ 211646 h 469234"/>
                <a:gd name="connsiteX1" fmla="*/ 13811 w 482536"/>
                <a:gd name="connsiteY1" fmla="*/ 228981 h 469234"/>
                <a:gd name="connsiteX2" fmla="*/ 27432 w 482536"/>
                <a:gd name="connsiteY2" fmla="*/ 279654 h 469234"/>
                <a:gd name="connsiteX3" fmla="*/ 3048 w 482536"/>
                <a:gd name="connsiteY3" fmla="*/ 316897 h 469234"/>
                <a:gd name="connsiteX4" fmla="*/ 0 w 482536"/>
                <a:gd name="connsiteY4" fmla="*/ 356521 h 469234"/>
                <a:gd name="connsiteX5" fmla="*/ 953 w 482536"/>
                <a:gd name="connsiteY5" fmla="*/ 345186 h 469234"/>
                <a:gd name="connsiteX6" fmla="*/ 37052 w 482536"/>
                <a:gd name="connsiteY6" fmla="*/ 355187 h 469234"/>
                <a:gd name="connsiteX7" fmla="*/ 52197 w 482536"/>
                <a:gd name="connsiteY7" fmla="*/ 387096 h 469234"/>
                <a:gd name="connsiteX8" fmla="*/ 56960 w 482536"/>
                <a:gd name="connsiteY8" fmla="*/ 423672 h 469234"/>
                <a:gd name="connsiteX9" fmla="*/ 53626 w 482536"/>
                <a:gd name="connsiteY9" fmla="*/ 436721 h 469234"/>
                <a:gd name="connsiteX10" fmla="*/ 63246 w 482536"/>
                <a:gd name="connsiteY10" fmla="*/ 448628 h 469234"/>
                <a:gd name="connsiteX11" fmla="*/ 69342 w 482536"/>
                <a:gd name="connsiteY11" fmla="*/ 468630 h 469234"/>
                <a:gd name="connsiteX12" fmla="*/ 95345 w 482536"/>
                <a:gd name="connsiteY12" fmla="*/ 462629 h 469234"/>
                <a:gd name="connsiteX13" fmla="*/ 116681 w 482536"/>
                <a:gd name="connsiteY13" fmla="*/ 461391 h 469234"/>
                <a:gd name="connsiteX14" fmla="*/ 124396 w 482536"/>
                <a:gd name="connsiteY14" fmla="*/ 447675 h 469234"/>
                <a:gd name="connsiteX15" fmla="*/ 140875 w 482536"/>
                <a:gd name="connsiteY15" fmla="*/ 442913 h 469234"/>
                <a:gd name="connsiteX16" fmla="*/ 144494 w 482536"/>
                <a:gd name="connsiteY16" fmla="*/ 425863 h 469234"/>
                <a:gd name="connsiteX17" fmla="*/ 159353 w 482536"/>
                <a:gd name="connsiteY17" fmla="*/ 414814 h 469234"/>
                <a:gd name="connsiteX18" fmla="*/ 178689 w 482536"/>
                <a:gd name="connsiteY18" fmla="*/ 393573 h 469234"/>
                <a:gd name="connsiteX19" fmla="*/ 208979 w 482536"/>
                <a:gd name="connsiteY19" fmla="*/ 401479 h 469234"/>
                <a:gd name="connsiteX20" fmla="*/ 221361 w 482536"/>
                <a:gd name="connsiteY20" fmla="*/ 398431 h 469234"/>
                <a:gd name="connsiteX21" fmla="*/ 241935 w 482536"/>
                <a:gd name="connsiteY21" fmla="*/ 411956 h 469234"/>
                <a:gd name="connsiteX22" fmla="*/ 259175 w 482536"/>
                <a:gd name="connsiteY22" fmla="*/ 406146 h 469234"/>
                <a:gd name="connsiteX23" fmla="*/ 281273 w 482536"/>
                <a:gd name="connsiteY23" fmla="*/ 406051 h 469234"/>
                <a:gd name="connsiteX24" fmla="*/ 302705 w 482536"/>
                <a:gd name="connsiteY24" fmla="*/ 396526 h 469234"/>
                <a:gd name="connsiteX25" fmla="*/ 317183 w 482536"/>
                <a:gd name="connsiteY25" fmla="*/ 370142 h 469234"/>
                <a:gd name="connsiteX26" fmla="*/ 338328 w 482536"/>
                <a:gd name="connsiteY26" fmla="*/ 361093 h 469234"/>
                <a:gd name="connsiteX27" fmla="*/ 341852 w 482536"/>
                <a:gd name="connsiteY27" fmla="*/ 348996 h 469234"/>
                <a:gd name="connsiteX28" fmla="*/ 361760 w 482536"/>
                <a:gd name="connsiteY28" fmla="*/ 343091 h 469234"/>
                <a:gd name="connsiteX29" fmla="*/ 379667 w 482536"/>
                <a:gd name="connsiteY29" fmla="*/ 309372 h 469234"/>
                <a:gd name="connsiteX30" fmla="*/ 398336 w 482536"/>
                <a:gd name="connsiteY30" fmla="*/ 302990 h 469234"/>
                <a:gd name="connsiteX31" fmla="*/ 409385 w 482536"/>
                <a:gd name="connsiteY31" fmla="*/ 284702 h 469234"/>
                <a:gd name="connsiteX32" fmla="*/ 448723 w 482536"/>
                <a:gd name="connsiteY32" fmla="*/ 268796 h 469234"/>
                <a:gd name="connsiteX33" fmla="*/ 470916 w 482536"/>
                <a:gd name="connsiteY33" fmla="*/ 232410 h 469234"/>
                <a:gd name="connsiteX34" fmla="*/ 482537 w 482536"/>
                <a:gd name="connsiteY34" fmla="*/ 231458 h 469234"/>
                <a:gd name="connsiteX35" fmla="*/ 477107 w 482536"/>
                <a:gd name="connsiteY35" fmla="*/ 220123 h 469234"/>
                <a:gd name="connsiteX36" fmla="*/ 472440 w 482536"/>
                <a:gd name="connsiteY36" fmla="*/ 205550 h 469234"/>
                <a:gd name="connsiteX37" fmla="*/ 447199 w 482536"/>
                <a:gd name="connsiteY37" fmla="*/ 196405 h 469234"/>
                <a:gd name="connsiteX38" fmla="*/ 430244 w 482536"/>
                <a:gd name="connsiteY38" fmla="*/ 195929 h 469234"/>
                <a:gd name="connsiteX39" fmla="*/ 429959 w 482536"/>
                <a:gd name="connsiteY39" fmla="*/ 182785 h 469234"/>
                <a:gd name="connsiteX40" fmla="*/ 411385 w 482536"/>
                <a:gd name="connsiteY40" fmla="*/ 180022 h 469234"/>
                <a:gd name="connsiteX41" fmla="*/ 410051 w 482536"/>
                <a:gd name="connsiteY41" fmla="*/ 164021 h 469234"/>
                <a:gd name="connsiteX42" fmla="*/ 404431 w 482536"/>
                <a:gd name="connsiteY42" fmla="*/ 153353 h 469234"/>
                <a:gd name="connsiteX43" fmla="*/ 393668 w 482536"/>
                <a:gd name="connsiteY43" fmla="*/ 143351 h 469234"/>
                <a:gd name="connsiteX44" fmla="*/ 376619 w 482536"/>
                <a:gd name="connsiteY44" fmla="*/ 132112 h 469234"/>
                <a:gd name="connsiteX45" fmla="*/ 369665 w 482536"/>
                <a:gd name="connsiteY45" fmla="*/ 118777 h 469234"/>
                <a:gd name="connsiteX46" fmla="*/ 346901 w 482536"/>
                <a:gd name="connsiteY46" fmla="*/ 115348 h 469234"/>
                <a:gd name="connsiteX47" fmla="*/ 336328 w 482536"/>
                <a:gd name="connsiteY47" fmla="*/ 95726 h 469234"/>
                <a:gd name="connsiteX48" fmla="*/ 306134 w 482536"/>
                <a:gd name="connsiteY48" fmla="*/ 76581 h 469234"/>
                <a:gd name="connsiteX49" fmla="*/ 307467 w 482536"/>
                <a:gd name="connsiteY49" fmla="*/ 50863 h 469234"/>
                <a:gd name="connsiteX50" fmla="*/ 295180 w 482536"/>
                <a:gd name="connsiteY50" fmla="*/ 26765 h 469234"/>
                <a:gd name="connsiteX51" fmla="*/ 298228 w 482536"/>
                <a:gd name="connsiteY51" fmla="*/ 13621 h 469234"/>
                <a:gd name="connsiteX52" fmla="*/ 298037 w 482536"/>
                <a:gd name="connsiteY52" fmla="*/ 12954 h 469234"/>
                <a:gd name="connsiteX53" fmla="*/ 287750 w 482536"/>
                <a:gd name="connsiteY53" fmla="*/ 9525 h 469234"/>
                <a:gd name="connsiteX54" fmla="*/ 279749 w 482536"/>
                <a:gd name="connsiteY54" fmla="*/ 0 h 469234"/>
                <a:gd name="connsiteX55" fmla="*/ 234791 w 482536"/>
                <a:gd name="connsiteY55" fmla="*/ 20003 h 469234"/>
                <a:gd name="connsiteX56" fmla="*/ 191929 w 482536"/>
                <a:gd name="connsiteY56" fmla="*/ 36957 h 469234"/>
                <a:gd name="connsiteX57" fmla="*/ 167450 w 482536"/>
                <a:gd name="connsiteY57" fmla="*/ 22860 h 469234"/>
                <a:gd name="connsiteX58" fmla="*/ 150495 w 482536"/>
                <a:gd name="connsiteY58" fmla="*/ 27622 h 469234"/>
                <a:gd name="connsiteX59" fmla="*/ 95345 w 482536"/>
                <a:gd name="connsiteY59" fmla="*/ 33814 h 469234"/>
                <a:gd name="connsiteX60" fmla="*/ 67056 w 482536"/>
                <a:gd name="connsiteY60" fmla="*/ 69247 h 469234"/>
                <a:gd name="connsiteX61" fmla="*/ 66199 w 482536"/>
                <a:gd name="connsiteY61" fmla="*/ 108013 h 469234"/>
                <a:gd name="connsiteX62" fmla="*/ 67151 w 482536"/>
                <a:gd name="connsiteY62" fmla="*/ 158496 h 469234"/>
                <a:gd name="connsiteX63" fmla="*/ 56960 w 482536"/>
                <a:gd name="connsiteY63" fmla="*/ 211646 h 46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82536" h="469234">
                  <a:moveTo>
                    <a:pt x="56960" y="211646"/>
                  </a:moveTo>
                  <a:cubicBezTo>
                    <a:pt x="45149" y="227647"/>
                    <a:pt x="18479" y="213741"/>
                    <a:pt x="13811" y="228981"/>
                  </a:cubicBezTo>
                  <a:cubicBezTo>
                    <a:pt x="8763" y="245650"/>
                    <a:pt x="38005" y="258794"/>
                    <a:pt x="27432" y="279654"/>
                  </a:cubicBezTo>
                  <a:cubicBezTo>
                    <a:pt x="18002" y="298323"/>
                    <a:pt x="3905" y="293370"/>
                    <a:pt x="3048" y="316897"/>
                  </a:cubicBezTo>
                  <a:cubicBezTo>
                    <a:pt x="2477" y="330518"/>
                    <a:pt x="953" y="343091"/>
                    <a:pt x="0" y="356521"/>
                  </a:cubicBezTo>
                  <a:cubicBezTo>
                    <a:pt x="286" y="352711"/>
                    <a:pt x="667" y="348996"/>
                    <a:pt x="953" y="345186"/>
                  </a:cubicBezTo>
                  <a:cubicBezTo>
                    <a:pt x="12954" y="346805"/>
                    <a:pt x="25146" y="350330"/>
                    <a:pt x="37052" y="355187"/>
                  </a:cubicBezTo>
                  <a:cubicBezTo>
                    <a:pt x="59722" y="364331"/>
                    <a:pt x="56198" y="367570"/>
                    <a:pt x="52197" y="387096"/>
                  </a:cubicBezTo>
                  <a:cubicBezTo>
                    <a:pt x="49149" y="401669"/>
                    <a:pt x="55721" y="409766"/>
                    <a:pt x="56960" y="423672"/>
                  </a:cubicBezTo>
                  <a:cubicBezTo>
                    <a:pt x="57341" y="427768"/>
                    <a:pt x="52959" y="433959"/>
                    <a:pt x="53626" y="436721"/>
                  </a:cubicBezTo>
                  <a:cubicBezTo>
                    <a:pt x="55054" y="442532"/>
                    <a:pt x="62008" y="442055"/>
                    <a:pt x="63246" y="448628"/>
                  </a:cubicBezTo>
                  <a:cubicBezTo>
                    <a:pt x="65437" y="460724"/>
                    <a:pt x="49721" y="463582"/>
                    <a:pt x="69342" y="468630"/>
                  </a:cubicBezTo>
                  <a:cubicBezTo>
                    <a:pt x="79915" y="471392"/>
                    <a:pt x="86011" y="463868"/>
                    <a:pt x="95345" y="462629"/>
                  </a:cubicBezTo>
                  <a:cubicBezTo>
                    <a:pt x="103632" y="461486"/>
                    <a:pt x="108775" y="466820"/>
                    <a:pt x="116681" y="461391"/>
                  </a:cubicBezTo>
                  <a:cubicBezTo>
                    <a:pt x="119825" y="459296"/>
                    <a:pt x="120491" y="450818"/>
                    <a:pt x="124396" y="447675"/>
                  </a:cubicBezTo>
                  <a:cubicBezTo>
                    <a:pt x="128588" y="444246"/>
                    <a:pt x="137160" y="446818"/>
                    <a:pt x="140875" y="442913"/>
                  </a:cubicBezTo>
                  <a:cubicBezTo>
                    <a:pt x="145256" y="438341"/>
                    <a:pt x="142304" y="430721"/>
                    <a:pt x="144494" y="425863"/>
                  </a:cubicBezTo>
                  <a:cubicBezTo>
                    <a:pt x="149733" y="414147"/>
                    <a:pt x="147638" y="421291"/>
                    <a:pt x="159353" y="414814"/>
                  </a:cubicBezTo>
                  <a:cubicBezTo>
                    <a:pt x="168593" y="409670"/>
                    <a:pt x="170783" y="398431"/>
                    <a:pt x="178689" y="393573"/>
                  </a:cubicBezTo>
                  <a:cubicBezTo>
                    <a:pt x="190119" y="386620"/>
                    <a:pt x="199168" y="398621"/>
                    <a:pt x="208979" y="401479"/>
                  </a:cubicBezTo>
                  <a:cubicBezTo>
                    <a:pt x="213170" y="402717"/>
                    <a:pt x="217265" y="397478"/>
                    <a:pt x="221361" y="398431"/>
                  </a:cubicBezTo>
                  <a:cubicBezTo>
                    <a:pt x="229076" y="400336"/>
                    <a:pt x="233553" y="410623"/>
                    <a:pt x="241935" y="411956"/>
                  </a:cubicBezTo>
                  <a:cubicBezTo>
                    <a:pt x="251555" y="413480"/>
                    <a:pt x="252508" y="407765"/>
                    <a:pt x="259175" y="406146"/>
                  </a:cubicBezTo>
                  <a:cubicBezTo>
                    <a:pt x="265557" y="404622"/>
                    <a:pt x="274130" y="407480"/>
                    <a:pt x="281273" y="406051"/>
                  </a:cubicBezTo>
                  <a:cubicBezTo>
                    <a:pt x="282035" y="405860"/>
                    <a:pt x="301562" y="397478"/>
                    <a:pt x="302705" y="396526"/>
                  </a:cubicBezTo>
                  <a:cubicBezTo>
                    <a:pt x="310801" y="389382"/>
                    <a:pt x="305848" y="376619"/>
                    <a:pt x="317183" y="370142"/>
                  </a:cubicBezTo>
                  <a:cubicBezTo>
                    <a:pt x="326422" y="364808"/>
                    <a:pt x="331470" y="368522"/>
                    <a:pt x="338328" y="361093"/>
                  </a:cubicBezTo>
                  <a:cubicBezTo>
                    <a:pt x="340614" y="358616"/>
                    <a:pt x="338709" y="352044"/>
                    <a:pt x="341852" y="348996"/>
                  </a:cubicBezTo>
                  <a:cubicBezTo>
                    <a:pt x="346234" y="344710"/>
                    <a:pt x="356806" y="347377"/>
                    <a:pt x="361760" y="343091"/>
                  </a:cubicBezTo>
                  <a:cubicBezTo>
                    <a:pt x="373094" y="333470"/>
                    <a:pt x="366331" y="318040"/>
                    <a:pt x="379667" y="309372"/>
                  </a:cubicBezTo>
                  <a:cubicBezTo>
                    <a:pt x="385001" y="305848"/>
                    <a:pt x="392811" y="307277"/>
                    <a:pt x="398336" y="302990"/>
                  </a:cubicBezTo>
                  <a:cubicBezTo>
                    <a:pt x="404908" y="297847"/>
                    <a:pt x="404527" y="290322"/>
                    <a:pt x="409385" y="284702"/>
                  </a:cubicBezTo>
                  <a:cubicBezTo>
                    <a:pt x="420814" y="271272"/>
                    <a:pt x="436626" y="278892"/>
                    <a:pt x="448723" y="268796"/>
                  </a:cubicBezTo>
                  <a:cubicBezTo>
                    <a:pt x="461772" y="258032"/>
                    <a:pt x="453009" y="239268"/>
                    <a:pt x="470916" y="232410"/>
                  </a:cubicBezTo>
                  <a:cubicBezTo>
                    <a:pt x="474726" y="230981"/>
                    <a:pt x="478631" y="230886"/>
                    <a:pt x="482537" y="231458"/>
                  </a:cubicBezTo>
                  <a:cubicBezTo>
                    <a:pt x="480536" y="227552"/>
                    <a:pt x="478631" y="223647"/>
                    <a:pt x="477107" y="220123"/>
                  </a:cubicBezTo>
                  <a:cubicBezTo>
                    <a:pt x="475964" y="217456"/>
                    <a:pt x="474345" y="206978"/>
                    <a:pt x="472440" y="205550"/>
                  </a:cubicBezTo>
                  <a:cubicBezTo>
                    <a:pt x="463868" y="199358"/>
                    <a:pt x="441770" y="219170"/>
                    <a:pt x="447199" y="196405"/>
                  </a:cubicBezTo>
                  <a:cubicBezTo>
                    <a:pt x="441674" y="195834"/>
                    <a:pt x="435864" y="196310"/>
                    <a:pt x="430244" y="195929"/>
                  </a:cubicBezTo>
                  <a:cubicBezTo>
                    <a:pt x="429863" y="192881"/>
                    <a:pt x="431387" y="185357"/>
                    <a:pt x="429959" y="182785"/>
                  </a:cubicBezTo>
                  <a:cubicBezTo>
                    <a:pt x="425387" y="174403"/>
                    <a:pt x="419862" y="182404"/>
                    <a:pt x="411385" y="180022"/>
                  </a:cubicBezTo>
                  <a:cubicBezTo>
                    <a:pt x="399097" y="176594"/>
                    <a:pt x="408051" y="173546"/>
                    <a:pt x="410051" y="164021"/>
                  </a:cubicBezTo>
                  <a:cubicBezTo>
                    <a:pt x="402812" y="161735"/>
                    <a:pt x="406908" y="158496"/>
                    <a:pt x="404431" y="153353"/>
                  </a:cubicBezTo>
                  <a:cubicBezTo>
                    <a:pt x="399955" y="143828"/>
                    <a:pt x="404717" y="146971"/>
                    <a:pt x="393668" y="143351"/>
                  </a:cubicBezTo>
                  <a:cubicBezTo>
                    <a:pt x="384143" y="140208"/>
                    <a:pt x="381762" y="141065"/>
                    <a:pt x="376619" y="132112"/>
                  </a:cubicBezTo>
                  <a:cubicBezTo>
                    <a:pt x="373856" y="127254"/>
                    <a:pt x="374999" y="121729"/>
                    <a:pt x="369665" y="118777"/>
                  </a:cubicBezTo>
                  <a:cubicBezTo>
                    <a:pt x="363379" y="115348"/>
                    <a:pt x="353663" y="120872"/>
                    <a:pt x="346901" y="115348"/>
                  </a:cubicBezTo>
                  <a:cubicBezTo>
                    <a:pt x="341090" y="110585"/>
                    <a:pt x="341186" y="100870"/>
                    <a:pt x="336328" y="95726"/>
                  </a:cubicBezTo>
                  <a:cubicBezTo>
                    <a:pt x="327946" y="86868"/>
                    <a:pt x="309086" y="90678"/>
                    <a:pt x="306134" y="76581"/>
                  </a:cubicBezTo>
                  <a:cubicBezTo>
                    <a:pt x="304229" y="67628"/>
                    <a:pt x="310801" y="61055"/>
                    <a:pt x="307467" y="50863"/>
                  </a:cubicBezTo>
                  <a:cubicBezTo>
                    <a:pt x="304895" y="43148"/>
                    <a:pt x="296323" y="34671"/>
                    <a:pt x="295180" y="26765"/>
                  </a:cubicBezTo>
                  <a:cubicBezTo>
                    <a:pt x="294513" y="21622"/>
                    <a:pt x="298704" y="18383"/>
                    <a:pt x="298228" y="13621"/>
                  </a:cubicBezTo>
                  <a:cubicBezTo>
                    <a:pt x="298228" y="13335"/>
                    <a:pt x="298037" y="13240"/>
                    <a:pt x="298037" y="12954"/>
                  </a:cubicBezTo>
                  <a:cubicBezTo>
                    <a:pt x="294894" y="13049"/>
                    <a:pt x="291560" y="12478"/>
                    <a:pt x="287750" y="9525"/>
                  </a:cubicBezTo>
                  <a:cubicBezTo>
                    <a:pt x="283655" y="6477"/>
                    <a:pt x="283369" y="1524"/>
                    <a:pt x="279749" y="0"/>
                  </a:cubicBezTo>
                  <a:cubicBezTo>
                    <a:pt x="264509" y="5620"/>
                    <a:pt x="250222" y="14097"/>
                    <a:pt x="234791" y="20003"/>
                  </a:cubicBezTo>
                  <a:cubicBezTo>
                    <a:pt x="222599" y="24670"/>
                    <a:pt x="202692" y="38862"/>
                    <a:pt x="191929" y="36957"/>
                  </a:cubicBezTo>
                  <a:cubicBezTo>
                    <a:pt x="186309" y="36004"/>
                    <a:pt x="175832" y="23717"/>
                    <a:pt x="167450" y="22860"/>
                  </a:cubicBezTo>
                  <a:cubicBezTo>
                    <a:pt x="160401" y="22193"/>
                    <a:pt x="156591" y="26099"/>
                    <a:pt x="150495" y="27622"/>
                  </a:cubicBezTo>
                  <a:cubicBezTo>
                    <a:pt x="131540" y="32195"/>
                    <a:pt x="114586" y="34004"/>
                    <a:pt x="95345" y="33814"/>
                  </a:cubicBezTo>
                  <a:cubicBezTo>
                    <a:pt x="69914" y="33528"/>
                    <a:pt x="64199" y="44196"/>
                    <a:pt x="67056" y="69247"/>
                  </a:cubicBezTo>
                  <a:cubicBezTo>
                    <a:pt x="68675" y="82963"/>
                    <a:pt x="68390" y="92678"/>
                    <a:pt x="66199" y="108013"/>
                  </a:cubicBezTo>
                  <a:cubicBezTo>
                    <a:pt x="63818" y="124873"/>
                    <a:pt x="69723" y="141732"/>
                    <a:pt x="67151" y="158496"/>
                  </a:cubicBezTo>
                  <a:cubicBezTo>
                    <a:pt x="65151" y="173260"/>
                    <a:pt x="65723" y="199739"/>
                    <a:pt x="56960" y="21164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8CE21A6-AB5F-16A8-1E47-5B983746DE50}"/>
                </a:ext>
              </a:extLst>
            </p:cNvPr>
            <p:cNvSpPr/>
            <p:nvPr/>
          </p:nvSpPr>
          <p:spPr>
            <a:xfrm>
              <a:off x="9449178" y="5379894"/>
              <a:ext cx="92712" cy="130405"/>
            </a:xfrm>
            <a:custGeom>
              <a:avLst/>
              <a:gdLst>
                <a:gd name="connsiteX0" fmla="*/ 28140 w 65864"/>
                <a:gd name="connsiteY0" fmla="*/ 14456 h 92642"/>
                <a:gd name="connsiteX1" fmla="*/ 13090 w 65864"/>
                <a:gd name="connsiteY1" fmla="*/ 22647 h 92642"/>
                <a:gd name="connsiteX2" fmla="*/ 12709 w 65864"/>
                <a:gd name="connsiteY2" fmla="*/ 37982 h 92642"/>
                <a:gd name="connsiteX3" fmla="*/ 41 w 65864"/>
                <a:gd name="connsiteY3" fmla="*/ 53222 h 92642"/>
                <a:gd name="connsiteX4" fmla="*/ 9185 w 65864"/>
                <a:gd name="connsiteY4" fmla="*/ 74463 h 92642"/>
                <a:gd name="connsiteX5" fmla="*/ 14995 w 65864"/>
                <a:gd name="connsiteY5" fmla="*/ 90560 h 92642"/>
                <a:gd name="connsiteX6" fmla="*/ 49666 w 65864"/>
                <a:gd name="connsiteY6" fmla="*/ 90941 h 92642"/>
                <a:gd name="connsiteX7" fmla="*/ 62334 w 65864"/>
                <a:gd name="connsiteY7" fmla="*/ 38078 h 92642"/>
                <a:gd name="connsiteX8" fmla="*/ 52809 w 65864"/>
                <a:gd name="connsiteY8" fmla="*/ 6931 h 92642"/>
                <a:gd name="connsiteX9" fmla="*/ 28140 w 65864"/>
                <a:gd name="connsiteY9" fmla="*/ 14456 h 9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864" h="92642">
                  <a:moveTo>
                    <a:pt x="28140" y="14456"/>
                  </a:moveTo>
                  <a:cubicBezTo>
                    <a:pt x="23472" y="17980"/>
                    <a:pt x="16614" y="16361"/>
                    <a:pt x="13090" y="22647"/>
                  </a:cubicBezTo>
                  <a:cubicBezTo>
                    <a:pt x="10042" y="28076"/>
                    <a:pt x="14900" y="32839"/>
                    <a:pt x="12709" y="37982"/>
                  </a:cubicBezTo>
                  <a:cubicBezTo>
                    <a:pt x="10137" y="44078"/>
                    <a:pt x="803" y="45221"/>
                    <a:pt x="41" y="53222"/>
                  </a:cubicBezTo>
                  <a:cubicBezTo>
                    <a:pt x="-626" y="60652"/>
                    <a:pt x="7089" y="67320"/>
                    <a:pt x="9185" y="74463"/>
                  </a:cubicBezTo>
                  <a:cubicBezTo>
                    <a:pt x="11185" y="81702"/>
                    <a:pt x="7661" y="85798"/>
                    <a:pt x="14995" y="90560"/>
                  </a:cubicBezTo>
                  <a:cubicBezTo>
                    <a:pt x="21282" y="94561"/>
                    <a:pt x="42617" y="91703"/>
                    <a:pt x="49666" y="90941"/>
                  </a:cubicBezTo>
                  <a:cubicBezTo>
                    <a:pt x="69668" y="88846"/>
                    <a:pt x="67478" y="51508"/>
                    <a:pt x="62334" y="38078"/>
                  </a:cubicBezTo>
                  <a:cubicBezTo>
                    <a:pt x="58619" y="28362"/>
                    <a:pt x="59000" y="15599"/>
                    <a:pt x="52809" y="6931"/>
                  </a:cubicBezTo>
                  <a:cubicBezTo>
                    <a:pt x="41189" y="-9357"/>
                    <a:pt x="37760" y="7217"/>
                    <a:pt x="28140" y="1445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0345DE8-9E7D-6AD7-E086-A4F7504517A5}"/>
                </a:ext>
              </a:extLst>
            </p:cNvPr>
            <p:cNvSpPr/>
            <p:nvPr/>
          </p:nvSpPr>
          <p:spPr>
            <a:xfrm>
              <a:off x="9206016" y="5587812"/>
              <a:ext cx="162229" cy="151565"/>
            </a:xfrm>
            <a:custGeom>
              <a:avLst/>
              <a:gdLst>
                <a:gd name="connsiteX0" fmla="*/ 49438 w 115250"/>
                <a:gd name="connsiteY0" fmla="*/ 7336 h 107674"/>
                <a:gd name="connsiteX1" fmla="*/ 43723 w 115250"/>
                <a:gd name="connsiteY1" fmla="*/ 15527 h 107674"/>
                <a:gd name="connsiteX2" fmla="*/ 33531 w 115250"/>
                <a:gd name="connsiteY2" fmla="*/ 18099 h 107674"/>
                <a:gd name="connsiteX3" fmla="*/ 25149 w 115250"/>
                <a:gd name="connsiteY3" fmla="*/ 34482 h 107674"/>
                <a:gd name="connsiteX4" fmla="*/ 9909 w 115250"/>
                <a:gd name="connsiteY4" fmla="*/ 39911 h 107674"/>
                <a:gd name="connsiteX5" fmla="*/ 7909 w 115250"/>
                <a:gd name="connsiteY5" fmla="*/ 68677 h 107674"/>
                <a:gd name="connsiteX6" fmla="*/ 23625 w 115250"/>
                <a:gd name="connsiteY6" fmla="*/ 106872 h 107674"/>
                <a:gd name="connsiteX7" fmla="*/ 47152 w 115250"/>
                <a:gd name="connsiteY7" fmla="*/ 95538 h 107674"/>
                <a:gd name="connsiteX8" fmla="*/ 62487 w 115250"/>
                <a:gd name="connsiteY8" fmla="*/ 85726 h 107674"/>
                <a:gd name="connsiteX9" fmla="*/ 77346 w 115250"/>
                <a:gd name="connsiteY9" fmla="*/ 78773 h 107674"/>
                <a:gd name="connsiteX10" fmla="*/ 95825 w 115250"/>
                <a:gd name="connsiteY10" fmla="*/ 72201 h 107674"/>
                <a:gd name="connsiteX11" fmla="*/ 113827 w 115250"/>
                <a:gd name="connsiteY11" fmla="*/ 39054 h 107674"/>
                <a:gd name="connsiteX12" fmla="*/ 93253 w 115250"/>
                <a:gd name="connsiteY12" fmla="*/ 6193 h 107674"/>
                <a:gd name="connsiteX13" fmla="*/ 49438 w 115250"/>
                <a:gd name="connsiteY13" fmla="*/ 7336 h 10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250" h="107674">
                  <a:moveTo>
                    <a:pt x="49438" y="7336"/>
                  </a:moveTo>
                  <a:cubicBezTo>
                    <a:pt x="46771" y="9431"/>
                    <a:pt x="46580" y="13527"/>
                    <a:pt x="43723" y="15527"/>
                  </a:cubicBezTo>
                  <a:cubicBezTo>
                    <a:pt x="40580" y="17623"/>
                    <a:pt x="36674" y="16194"/>
                    <a:pt x="33531" y="18099"/>
                  </a:cubicBezTo>
                  <a:cubicBezTo>
                    <a:pt x="25530" y="23147"/>
                    <a:pt x="30197" y="27338"/>
                    <a:pt x="25149" y="34482"/>
                  </a:cubicBezTo>
                  <a:cubicBezTo>
                    <a:pt x="20768" y="40864"/>
                    <a:pt x="16672" y="37054"/>
                    <a:pt x="9909" y="39911"/>
                  </a:cubicBezTo>
                  <a:cubicBezTo>
                    <a:pt x="-9046" y="47817"/>
                    <a:pt x="4385" y="57723"/>
                    <a:pt x="7909" y="68677"/>
                  </a:cubicBezTo>
                  <a:cubicBezTo>
                    <a:pt x="12100" y="81631"/>
                    <a:pt x="6290" y="101919"/>
                    <a:pt x="23625" y="106872"/>
                  </a:cubicBezTo>
                  <a:cubicBezTo>
                    <a:pt x="34579" y="110015"/>
                    <a:pt x="42104" y="103443"/>
                    <a:pt x="47152" y="95538"/>
                  </a:cubicBezTo>
                  <a:cubicBezTo>
                    <a:pt x="52962" y="86298"/>
                    <a:pt x="49438" y="85822"/>
                    <a:pt x="62487" y="85726"/>
                  </a:cubicBezTo>
                  <a:cubicBezTo>
                    <a:pt x="74870" y="85631"/>
                    <a:pt x="69440" y="85822"/>
                    <a:pt x="77346" y="78773"/>
                  </a:cubicBezTo>
                  <a:cubicBezTo>
                    <a:pt x="84966" y="72011"/>
                    <a:pt x="85823" y="73916"/>
                    <a:pt x="95825" y="72201"/>
                  </a:cubicBezTo>
                  <a:cubicBezTo>
                    <a:pt x="113255" y="69153"/>
                    <a:pt x="110207" y="52675"/>
                    <a:pt x="113827" y="39054"/>
                  </a:cubicBezTo>
                  <a:cubicBezTo>
                    <a:pt x="118970" y="19338"/>
                    <a:pt x="109731" y="14194"/>
                    <a:pt x="93253" y="6193"/>
                  </a:cubicBezTo>
                  <a:cubicBezTo>
                    <a:pt x="78870" y="-856"/>
                    <a:pt x="63249" y="-3618"/>
                    <a:pt x="49438" y="73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E1EA559-069C-E796-12B3-0B4F99261C74}"/>
              </a:ext>
            </a:extLst>
          </p:cNvPr>
          <p:cNvGrpSpPr/>
          <p:nvPr/>
        </p:nvGrpSpPr>
        <p:grpSpPr>
          <a:xfrm>
            <a:off x="618205" y="3379103"/>
            <a:ext cx="3845722" cy="2656060"/>
            <a:chOff x="1288160" y="3962101"/>
            <a:chExt cx="2672860" cy="1846019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DF5731AE-F4A3-A197-3327-86F76A8B0366}"/>
                </a:ext>
              </a:extLst>
            </p:cNvPr>
            <p:cNvSpPr/>
            <p:nvPr/>
          </p:nvSpPr>
          <p:spPr>
            <a:xfrm>
              <a:off x="2684244" y="5672020"/>
              <a:ext cx="71550" cy="74738"/>
            </a:xfrm>
            <a:custGeom>
              <a:avLst/>
              <a:gdLst>
                <a:gd name="connsiteX0" fmla="*/ 42133 w 76942"/>
                <a:gd name="connsiteY0" fmla="*/ 76394 h 80370"/>
                <a:gd name="connsiteX1" fmla="*/ 60326 w 76942"/>
                <a:gd name="connsiteY1" fmla="*/ 79156 h 80370"/>
                <a:gd name="connsiteX2" fmla="*/ 69470 w 76942"/>
                <a:gd name="connsiteY2" fmla="*/ 80013 h 80370"/>
                <a:gd name="connsiteX3" fmla="*/ 66898 w 76942"/>
                <a:gd name="connsiteY3" fmla="*/ 76108 h 80370"/>
                <a:gd name="connsiteX4" fmla="*/ 71089 w 76942"/>
                <a:gd name="connsiteY4" fmla="*/ 52391 h 80370"/>
                <a:gd name="connsiteX5" fmla="*/ 73090 w 76942"/>
                <a:gd name="connsiteY5" fmla="*/ 20958 h 80370"/>
                <a:gd name="connsiteX6" fmla="*/ 76900 w 76942"/>
                <a:gd name="connsiteY6" fmla="*/ 1813 h 80370"/>
                <a:gd name="connsiteX7" fmla="*/ 76900 w 76942"/>
                <a:gd name="connsiteY7" fmla="*/ 3 h 80370"/>
                <a:gd name="connsiteX8" fmla="*/ 55564 w 76942"/>
                <a:gd name="connsiteY8" fmla="*/ 8861 h 80370"/>
                <a:gd name="connsiteX9" fmla="*/ 37942 w 76942"/>
                <a:gd name="connsiteY9" fmla="*/ 13052 h 80370"/>
                <a:gd name="connsiteX10" fmla="*/ 18035 w 76942"/>
                <a:gd name="connsiteY10" fmla="*/ 22006 h 80370"/>
                <a:gd name="connsiteX11" fmla="*/ 12320 w 76942"/>
                <a:gd name="connsiteY11" fmla="*/ 33531 h 80370"/>
                <a:gd name="connsiteX12" fmla="*/ 6891 w 76942"/>
                <a:gd name="connsiteY12" fmla="*/ 38675 h 80370"/>
                <a:gd name="connsiteX13" fmla="*/ 128 w 76942"/>
                <a:gd name="connsiteY13" fmla="*/ 40389 h 80370"/>
                <a:gd name="connsiteX14" fmla="*/ 3081 w 76942"/>
                <a:gd name="connsiteY14" fmla="*/ 47247 h 80370"/>
                <a:gd name="connsiteX15" fmla="*/ 25750 w 76942"/>
                <a:gd name="connsiteY15" fmla="*/ 68583 h 80370"/>
                <a:gd name="connsiteX16" fmla="*/ 32132 w 76942"/>
                <a:gd name="connsiteY16" fmla="*/ 75917 h 80370"/>
                <a:gd name="connsiteX17" fmla="*/ 42133 w 76942"/>
                <a:gd name="connsiteY17" fmla="*/ 76394 h 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942" h="80370">
                  <a:moveTo>
                    <a:pt x="42133" y="76394"/>
                  </a:moveTo>
                  <a:cubicBezTo>
                    <a:pt x="46229" y="78394"/>
                    <a:pt x="56230" y="76203"/>
                    <a:pt x="60326" y="79156"/>
                  </a:cubicBezTo>
                  <a:cubicBezTo>
                    <a:pt x="62326" y="80585"/>
                    <a:pt x="65660" y="80585"/>
                    <a:pt x="69470" y="80013"/>
                  </a:cubicBezTo>
                  <a:cubicBezTo>
                    <a:pt x="68232" y="78299"/>
                    <a:pt x="67375" y="76965"/>
                    <a:pt x="66898" y="76108"/>
                  </a:cubicBezTo>
                  <a:cubicBezTo>
                    <a:pt x="63946" y="70869"/>
                    <a:pt x="68708" y="60201"/>
                    <a:pt x="71089" y="52391"/>
                  </a:cubicBezTo>
                  <a:cubicBezTo>
                    <a:pt x="73471" y="44675"/>
                    <a:pt x="68708" y="25911"/>
                    <a:pt x="73090" y="20958"/>
                  </a:cubicBezTo>
                  <a:cubicBezTo>
                    <a:pt x="77471" y="16005"/>
                    <a:pt x="74995" y="13243"/>
                    <a:pt x="76900" y="1813"/>
                  </a:cubicBezTo>
                  <a:cubicBezTo>
                    <a:pt x="76995" y="1051"/>
                    <a:pt x="76900" y="575"/>
                    <a:pt x="76900" y="3"/>
                  </a:cubicBezTo>
                  <a:cubicBezTo>
                    <a:pt x="67756" y="-187"/>
                    <a:pt x="58516" y="8576"/>
                    <a:pt x="55564" y="8861"/>
                  </a:cubicBezTo>
                  <a:cubicBezTo>
                    <a:pt x="52039" y="9338"/>
                    <a:pt x="39371" y="6290"/>
                    <a:pt x="37942" y="13052"/>
                  </a:cubicBezTo>
                  <a:cubicBezTo>
                    <a:pt x="36418" y="19720"/>
                    <a:pt x="28608" y="21053"/>
                    <a:pt x="18035" y="22006"/>
                  </a:cubicBezTo>
                  <a:cubicBezTo>
                    <a:pt x="7462" y="22958"/>
                    <a:pt x="13082" y="31912"/>
                    <a:pt x="12320" y="33531"/>
                  </a:cubicBezTo>
                  <a:cubicBezTo>
                    <a:pt x="11558" y="35150"/>
                    <a:pt x="6891" y="38675"/>
                    <a:pt x="6891" y="38675"/>
                  </a:cubicBezTo>
                  <a:lnTo>
                    <a:pt x="128" y="40389"/>
                  </a:lnTo>
                  <a:cubicBezTo>
                    <a:pt x="-158" y="42961"/>
                    <a:pt x="-253" y="45437"/>
                    <a:pt x="3081" y="47247"/>
                  </a:cubicBezTo>
                  <a:cubicBezTo>
                    <a:pt x="9653" y="50867"/>
                    <a:pt x="18797" y="64964"/>
                    <a:pt x="25750" y="68583"/>
                  </a:cubicBezTo>
                  <a:cubicBezTo>
                    <a:pt x="29084" y="70298"/>
                    <a:pt x="31180" y="73155"/>
                    <a:pt x="32132" y="75917"/>
                  </a:cubicBezTo>
                  <a:cubicBezTo>
                    <a:pt x="35942" y="75536"/>
                    <a:pt x="40038" y="75346"/>
                    <a:pt x="42133" y="7639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373BBC7-A580-708C-AE02-AAB18DE91C99}"/>
                </a:ext>
              </a:extLst>
            </p:cNvPr>
            <p:cNvSpPr/>
            <p:nvPr/>
          </p:nvSpPr>
          <p:spPr>
            <a:xfrm>
              <a:off x="2761422" y="5766027"/>
              <a:ext cx="99646" cy="42093"/>
            </a:xfrm>
            <a:custGeom>
              <a:avLst/>
              <a:gdLst>
                <a:gd name="connsiteX0" fmla="*/ 95536 w 107156"/>
                <a:gd name="connsiteY0" fmla="*/ 11879 h 45265"/>
                <a:gd name="connsiteX1" fmla="*/ 43815 w 107156"/>
                <a:gd name="connsiteY1" fmla="*/ 10069 h 45265"/>
                <a:gd name="connsiteX2" fmla="*/ 14478 w 107156"/>
                <a:gd name="connsiteY2" fmla="*/ 9688 h 45265"/>
                <a:gd name="connsiteX3" fmla="*/ 4953 w 107156"/>
                <a:gd name="connsiteY3" fmla="*/ 1401 h 45265"/>
                <a:gd name="connsiteX4" fmla="*/ 2286 w 107156"/>
                <a:gd name="connsiteY4" fmla="*/ 13117 h 45265"/>
                <a:gd name="connsiteX5" fmla="*/ 0 w 107156"/>
                <a:gd name="connsiteY5" fmla="*/ 23309 h 45265"/>
                <a:gd name="connsiteX6" fmla="*/ 23813 w 107156"/>
                <a:gd name="connsiteY6" fmla="*/ 33691 h 45265"/>
                <a:gd name="connsiteX7" fmla="*/ 37338 w 107156"/>
                <a:gd name="connsiteY7" fmla="*/ 42454 h 45265"/>
                <a:gd name="connsiteX8" fmla="*/ 51530 w 107156"/>
                <a:gd name="connsiteY8" fmla="*/ 38644 h 45265"/>
                <a:gd name="connsiteX9" fmla="*/ 46101 w 107156"/>
                <a:gd name="connsiteY9" fmla="*/ 28548 h 45265"/>
                <a:gd name="connsiteX10" fmla="*/ 55721 w 107156"/>
                <a:gd name="connsiteY10" fmla="*/ 19499 h 45265"/>
                <a:gd name="connsiteX11" fmla="*/ 76009 w 107156"/>
                <a:gd name="connsiteY11" fmla="*/ 12736 h 45265"/>
                <a:gd name="connsiteX12" fmla="*/ 81439 w 107156"/>
                <a:gd name="connsiteY12" fmla="*/ 25309 h 45265"/>
                <a:gd name="connsiteX13" fmla="*/ 92488 w 107156"/>
                <a:gd name="connsiteY13" fmla="*/ 44264 h 45265"/>
                <a:gd name="connsiteX14" fmla="*/ 104680 w 107156"/>
                <a:gd name="connsiteY14" fmla="*/ 32072 h 45265"/>
                <a:gd name="connsiteX15" fmla="*/ 107156 w 107156"/>
                <a:gd name="connsiteY15" fmla="*/ 26262 h 45265"/>
                <a:gd name="connsiteX16" fmla="*/ 95536 w 107156"/>
                <a:gd name="connsiteY16" fmla="*/ 11879 h 4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156" h="45265">
                  <a:moveTo>
                    <a:pt x="95536" y="11879"/>
                  </a:moveTo>
                  <a:cubicBezTo>
                    <a:pt x="83725" y="-5361"/>
                    <a:pt x="56674" y="-1932"/>
                    <a:pt x="43815" y="10069"/>
                  </a:cubicBezTo>
                  <a:cubicBezTo>
                    <a:pt x="34576" y="18737"/>
                    <a:pt x="22669" y="13974"/>
                    <a:pt x="14478" y="9688"/>
                  </a:cubicBezTo>
                  <a:cubicBezTo>
                    <a:pt x="12001" y="8355"/>
                    <a:pt x="8572" y="5211"/>
                    <a:pt x="4953" y="1401"/>
                  </a:cubicBezTo>
                  <a:cubicBezTo>
                    <a:pt x="1905" y="5592"/>
                    <a:pt x="1714" y="11022"/>
                    <a:pt x="2286" y="13117"/>
                  </a:cubicBezTo>
                  <a:cubicBezTo>
                    <a:pt x="2953" y="15403"/>
                    <a:pt x="1143" y="18927"/>
                    <a:pt x="0" y="23309"/>
                  </a:cubicBezTo>
                  <a:cubicBezTo>
                    <a:pt x="8096" y="24166"/>
                    <a:pt x="18574" y="27595"/>
                    <a:pt x="23813" y="33691"/>
                  </a:cubicBezTo>
                  <a:cubicBezTo>
                    <a:pt x="30004" y="40930"/>
                    <a:pt x="33623" y="35977"/>
                    <a:pt x="37338" y="42454"/>
                  </a:cubicBezTo>
                  <a:cubicBezTo>
                    <a:pt x="41053" y="48931"/>
                    <a:pt x="49530" y="42740"/>
                    <a:pt x="51530" y="38644"/>
                  </a:cubicBezTo>
                  <a:cubicBezTo>
                    <a:pt x="53530" y="34548"/>
                    <a:pt x="46958" y="33024"/>
                    <a:pt x="46101" y="28548"/>
                  </a:cubicBezTo>
                  <a:cubicBezTo>
                    <a:pt x="45244" y="24071"/>
                    <a:pt x="54197" y="25595"/>
                    <a:pt x="55721" y="19499"/>
                  </a:cubicBezTo>
                  <a:cubicBezTo>
                    <a:pt x="57245" y="13403"/>
                    <a:pt x="70294" y="10355"/>
                    <a:pt x="76009" y="12736"/>
                  </a:cubicBezTo>
                  <a:cubicBezTo>
                    <a:pt x="81724" y="15117"/>
                    <a:pt x="86677" y="19118"/>
                    <a:pt x="81439" y="25309"/>
                  </a:cubicBezTo>
                  <a:cubicBezTo>
                    <a:pt x="77533" y="29881"/>
                    <a:pt x="85725" y="37977"/>
                    <a:pt x="92488" y="44264"/>
                  </a:cubicBezTo>
                  <a:cubicBezTo>
                    <a:pt x="97155" y="39311"/>
                    <a:pt x="102489" y="33786"/>
                    <a:pt x="104680" y="32072"/>
                  </a:cubicBezTo>
                  <a:cubicBezTo>
                    <a:pt x="105918" y="31119"/>
                    <a:pt x="106680" y="28929"/>
                    <a:pt x="107156" y="26262"/>
                  </a:cubicBezTo>
                  <a:cubicBezTo>
                    <a:pt x="103918" y="24642"/>
                    <a:pt x="100108" y="18642"/>
                    <a:pt x="95536" y="1187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C8E71D0-7BAC-9838-FE8B-67D5F7EE13B8}"/>
                </a:ext>
              </a:extLst>
            </p:cNvPr>
            <p:cNvSpPr/>
            <p:nvPr/>
          </p:nvSpPr>
          <p:spPr>
            <a:xfrm>
              <a:off x="2595522" y="5622690"/>
              <a:ext cx="72631" cy="71919"/>
            </a:xfrm>
            <a:custGeom>
              <a:avLst/>
              <a:gdLst>
                <a:gd name="connsiteX0" fmla="*/ 68294 w 78105"/>
                <a:gd name="connsiteY0" fmla="*/ 51622 h 77339"/>
                <a:gd name="connsiteX1" fmla="*/ 78105 w 78105"/>
                <a:gd name="connsiteY1" fmla="*/ 41240 h 77339"/>
                <a:gd name="connsiteX2" fmla="*/ 70675 w 78105"/>
                <a:gd name="connsiteY2" fmla="*/ 37049 h 77339"/>
                <a:gd name="connsiteX3" fmla="*/ 61532 w 78105"/>
                <a:gd name="connsiteY3" fmla="*/ 38382 h 77339"/>
                <a:gd name="connsiteX4" fmla="*/ 62008 w 78105"/>
                <a:gd name="connsiteY4" fmla="*/ 1235 h 77339"/>
                <a:gd name="connsiteX5" fmla="*/ 33623 w 78105"/>
                <a:gd name="connsiteY5" fmla="*/ 1425 h 77339"/>
                <a:gd name="connsiteX6" fmla="*/ 25432 w 78105"/>
                <a:gd name="connsiteY6" fmla="*/ 15236 h 77339"/>
                <a:gd name="connsiteX7" fmla="*/ 39053 w 78105"/>
                <a:gd name="connsiteY7" fmla="*/ 32762 h 77339"/>
                <a:gd name="connsiteX8" fmla="*/ 14764 w 78105"/>
                <a:gd name="connsiteY8" fmla="*/ 35811 h 77339"/>
                <a:gd name="connsiteX9" fmla="*/ 0 w 78105"/>
                <a:gd name="connsiteY9" fmla="*/ 55813 h 77339"/>
                <a:gd name="connsiteX10" fmla="*/ 20383 w 78105"/>
                <a:gd name="connsiteY10" fmla="*/ 72768 h 77339"/>
                <a:gd name="connsiteX11" fmla="*/ 46101 w 78105"/>
                <a:gd name="connsiteY11" fmla="*/ 76863 h 77339"/>
                <a:gd name="connsiteX12" fmla="*/ 46673 w 78105"/>
                <a:gd name="connsiteY12" fmla="*/ 77340 h 77339"/>
                <a:gd name="connsiteX13" fmla="*/ 59627 w 78105"/>
                <a:gd name="connsiteY13" fmla="*/ 66290 h 77339"/>
                <a:gd name="connsiteX14" fmla="*/ 68294 w 78105"/>
                <a:gd name="connsiteY14" fmla="*/ 51622 h 7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05" h="77339">
                  <a:moveTo>
                    <a:pt x="68294" y="51622"/>
                  </a:moveTo>
                  <a:cubicBezTo>
                    <a:pt x="72295" y="48384"/>
                    <a:pt x="75629" y="44383"/>
                    <a:pt x="78105" y="41240"/>
                  </a:cubicBezTo>
                  <a:cubicBezTo>
                    <a:pt x="71723" y="44764"/>
                    <a:pt x="69818" y="41526"/>
                    <a:pt x="70675" y="37049"/>
                  </a:cubicBezTo>
                  <a:lnTo>
                    <a:pt x="61532" y="38382"/>
                  </a:lnTo>
                  <a:lnTo>
                    <a:pt x="62008" y="1235"/>
                  </a:lnTo>
                  <a:cubicBezTo>
                    <a:pt x="55912" y="1520"/>
                    <a:pt x="38291" y="-1813"/>
                    <a:pt x="33623" y="1425"/>
                  </a:cubicBezTo>
                  <a:cubicBezTo>
                    <a:pt x="29337" y="4378"/>
                    <a:pt x="29242" y="12855"/>
                    <a:pt x="25432" y="15236"/>
                  </a:cubicBezTo>
                  <a:cubicBezTo>
                    <a:pt x="23432" y="16475"/>
                    <a:pt x="40958" y="27619"/>
                    <a:pt x="39053" y="32762"/>
                  </a:cubicBezTo>
                  <a:cubicBezTo>
                    <a:pt x="37148" y="37906"/>
                    <a:pt x="16669" y="35430"/>
                    <a:pt x="14764" y="35811"/>
                  </a:cubicBezTo>
                  <a:cubicBezTo>
                    <a:pt x="13811" y="36001"/>
                    <a:pt x="7049" y="45431"/>
                    <a:pt x="0" y="55813"/>
                  </a:cubicBezTo>
                  <a:cubicBezTo>
                    <a:pt x="8192" y="62957"/>
                    <a:pt x="16383" y="70291"/>
                    <a:pt x="20383" y="72768"/>
                  </a:cubicBezTo>
                  <a:cubicBezTo>
                    <a:pt x="28194" y="77530"/>
                    <a:pt x="40767" y="72101"/>
                    <a:pt x="46101" y="76863"/>
                  </a:cubicBezTo>
                  <a:cubicBezTo>
                    <a:pt x="46292" y="77054"/>
                    <a:pt x="46482" y="77149"/>
                    <a:pt x="46673" y="77340"/>
                  </a:cubicBezTo>
                  <a:cubicBezTo>
                    <a:pt x="52102" y="72006"/>
                    <a:pt x="57721" y="66862"/>
                    <a:pt x="59627" y="66290"/>
                  </a:cubicBezTo>
                  <a:cubicBezTo>
                    <a:pt x="63341" y="65052"/>
                    <a:pt x="60103" y="58480"/>
                    <a:pt x="68294" y="5162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6D9D05E-AEB6-D403-8F4A-11BE1A5C8758}"/>
                </a:ext>
              </a:extLst>
            </p:cNvPr>
            <p:cNvSpPr/>
            <p:nvPr/>
          </p:nvSpPr>
          <p:spPr>
            <a:xfrm>
              <a:off x="2950264" y="5584806"/>
              <a:ext cx="56499" cy="34928"/>
            </a:xfrm>
            <a:custGeom>
              <a:avLst/>
              <a:gdLst>
                <a:gd name="connsiteX0" fmla="*/ 24098 w 60757"/>
                <a:gd name="connsiteY0" fmla="*/ 28257 h 37560"/>
                <a:gd name="connsiteX1" fmla="*/ 60008 w 60757"/>
                <a:gd name="connsiteY1" fmla="*/ 15589 h 37560"/>
                <a:gd name="connsiteX2" fmla="*/ 13145 w 60757"/>
                <a:gd name="connsiteY2" fmla="*/ 730 h 37560"/>
                <a:gd name="connsiteX3" fmla="*/ 3143 w 60757"/>
                <a:gd name="connsiteY3" fmla="*/ 349 h 37560"/>
                <a:gd name="connsiteX4" fmla="*/ 0 w 60757"/>
                <a:gd name="connsiteY4" fmla="*/ 36068 h 37560"/>
                <a:gd name="connsiteX5" fmla="*/ 1429 w 60757"/>
                <a:gd name="connsiteY5" fmla="*/ 36735 h 37560"/>
                <a:gd name="connsiteX6" fmla="*/ 24098 w 60757"/>
                <a:gd name="connsiteY6" fmla="*/ 28257 h 3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57" h="37560">
                  <a:moveTo>
                    <a:pt x="24098" y="28257"/>
                  </a:moveTo>
                  <a:cubicBezTo>
                    <a:pt x="35338" y="24352"/>
                    <a:pt x="65913" y="33782"/>
                    <a:pt x="60008" y="15589"/>
                  </a:cubicBezTo>
                  <a:cubicBezTo>
                    <a:pt x="56769" y="5492"/>
                    <a:pt x="22479" y="-2509"/>
                    <a:pt x="13145" y="730"/>
                  </a:cubicBezTo>
                  <a:cubicBezTo>
                    <a:pt x="10478" y="1682"/>
                    <a:pt x="6953" y="1206"/>
                    <a:pt x="3143" y="349"/>
                  </a:cubicBezTo>
                  <a:cubicBezTo>
                    <a:pt x="2000" y="9779"/>
                    <a:pt x="762" y="23685"/>
                    <a:pt x="0" y="36068"/>
                  </a:cubicBezTo>
                  <a:cubicBezTo>
                    <a:pt x="476" y="36353"/>
                    <a:pt x="953" y="36544"/>
                    <a:pt x="1429" y="36735"/>
                  </a:cubicBezTo>
                  <a:cubicBezTo>
                    <a:pt x="8001" y="39878"/>
                    <a:pt x="9525" y="33401"/>
                    <a:pt x="24098" y="2825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DF8CDE6E-8216-791C-56A3-174D01A511C5}"/>
                </a:ext>
              </a:extLst>
            </p:cNvPr>
            <p:cNvSpPr/>
            <p:nvPr/>
          </p:nvSpPr>
          <p:spPr>
            <a:xfrm>
              <a:off x="2836896" y="5609908"/>
              <a:ext cx="35303" cy="11357"/>
            </a:xfrm>
            <a:custGeom>
              <a:avLst/>
              <a:gdLst>
                <a:gd name="connsiteX0" fmla="*/ 277 w 37963"/>
                <a:gd name="connsiteY0" fmla="*/ 3169 h 12213"/>
                <a:gd name="connsiteX1" fmla="*/ 37805 w 37963"/>
                <a:gd name="connsiteY1" fmla="*/ 9169 h 12213"/>
                <a:gd name="connsiteX2" fmla="*/ 277 w 37963"/>
                <a:gd name="connsiteY2" fmla="*/ 3169 h 1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63" h="12213">
                  <a:moveTo>
                    <a:pt x="277" y="3169"/>
                  </a:moveTo>
                  <a:cubicBezTo>
                    <a:pt x="3610" y="8788"/>
                    <a:pt x="34662" y="16599"/>
                    <a:pt x="37805" y="9169"/>
                  </a:cubicBezTo>
                  <a:cubicBezTo>
                    <a:pt x="40948" y="1835"/>
                    <a:pt x="-3914" y="-3785"/>
                    <a:pt x="277" y="316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9DAD2F-55BE-C409-14C9-4D8CAF2BCDB3}"/>
                </a:ext>
              </a:extLst>
            </p:cNvPr>
            <p:cNvSpPr/>
            <p:nvPr/>
          </p:nvSpPr>
          <p:spPr>
            <a:xfrm>
              <a:off x="1747153" y="3990422"/>
              <a:ext cx="1525863" cy="1167690"/>
            </a:xfrm>
            <a:custGeom>
              <a:avLst/>
              <a:gdLst>
                <a:gd name="connsiteX0" fmla="*/ 330613 w 1640855"/>
                <a:gd name="connsiteY0" fmla="*/ 1110148 h 1255690"/>
                <a:gd name="connsiteX1" fmla="*/ 309277 w 1640855"/>
                <a:gd name="connsiteY1" fmla="*/ 1100623 h 1255690"/>
                <a:gd name="connsiteX2" fmla="*/ 287369 w 1640855"/>
                <a:gd name="connsiteY2" fmla="*/ 1076906 h 1255690"/>
                <a:gd name="connsiteX3" fmla="*/ 263271 w 1640855"/>
                <a:gd name="connsiteY3" fmla="*/ 1071953 h 1255690"/>
                <a:gd name="connsiteX4" fmla="*/ 244126 w 1640855"/>
                <a:gd name="connsiteY4" fmla="*/ 1069381 h 1255690"/>
                <a:gd name="connsiteX5" fmla="*/ 249936 w 1640855"/>
                <a:gd name="connsiteY5" fmla="*/ 1077859 h 1255690"/>
                <a:gd name="connsiteX6" fmla="*/ 258509 w 1640855"/>
                <a:gd name="connsiteY6" fmla="*/ 1083478 h 1255690"/>
                <a:gd name="connsiteX7" fmla="*/ 271272 w 1640855"/>
                <a:gd name="connsiteY7" fmla="*/ 1093099 h 1255690"/>
                <a:gd name="connsiteX8" fmla="*/ 293465 w 1640855"/>
                <a:gd name="connsiteY8" fmla="*/ 1111101 h 1255690"/>
                <a:gd name="connsiteX9" fmla="*/ 311182 w 1640855"/>
                <a:gd name="connsiteY9" fmla="*/ 1125293 h 1255690"/>
                <a:gd name="connsiteX10" fmla="*/ 340233 w 1640855"/>
                <a:gd name="connsiteY10" fmla="*/ 1125007 h 1255690"/>
                <a:gd name="connsiteX11" fmla="*/ 342043 w 1640855"/>
                <a:gd name="connsiteY11" fmla="*/ 1117387 h 1255690"/>
                <a:gd name="connsiteX12" fmla="*/ 330613 w 1640855"/>
                <a:gd name="connsiteY12" fmla="*/ 1110148 h 1255690"/>
                <a:gd name="connsiteX13" fmla="*/ 308420 w 1640855"/>
                <a:gd name="connsiteY13" fmla="*/ 463305 h 1255690"/>
                <a:gd name="connsiteX14" fmla="*/ 336709 w 1640855"/>
                <a:gd name="connsiteY14" fmla="*/ 491214 h 1255690"/>
                <a:gd name="connsiteX15" fmla="*/ 364808 w 1640855"/>
                <a:gd name="connsiteY15" fmla="*/ 478831 h 1255690"/>
                <a:gd name="connsiteX16" fmla="*/ 399383 w 1640855"/>
                <a:gd name="connsiteY16" fmla="*/ 446637 h 1255690"/>
                <a:gd name="connsiteX17" fmla="*/ 413766 w 1640855"/>
                <a:gd name="connsiteY17" fmla="*/ 428539 h 1255690"/>
                <a:gd name="connsiteX18" fmla="*/ 472059 w 1640855"/>
                <a:gd name="connsiteY18" fmla="*/ 403393 h 1255690"/>
                <a:gd name="connsiteX19" fmla="*/ 449009 w 1640855"/>
                <a:gd name="connsiteY19" fmla="*/ 383295 h 1255690"/>
                <a:gd name="connsiteX20" fmla="*/ 411480 w 1640855"/>
                <a:gd name="connsiteY20" fmla="*/ 379676 h 1255690"/>
                <a:gd name="connsiteX21" fmla="*/ 363284 w 1640855"/>
                <a:gd name="connsiteY21" fmla="*/ 365674 h 1255690"/>
                <a:gd name="connsiteX22" fmla="*/ 301371 w 1640855"/>
                <a:gd name="connsiteY22" fmla="*/ 378628 h 1255690"/>
                <a:gd name="connsiteX23" fmla="*/ 313944 w 1640855"/>
                <a:gd name="connsiteY23" fmla="*/ 392439 h 1255690"/>
                <a:gd name="connsiteX24" fmla="*/ 301276 w 1640855"/>
                <a:gd name="connsiteY24" fmla="*/ 420252 h 1255690"/>
                <a:gd name="connsiteX25" fmla="*/ 285369 w 1640855"/>
                <a:gd name="connsiteY25" fmla="*/ 448161 h 1255690"/>
                <a:gd name="connsiteX26" fmla="*/ 308420 w 1640855"/>
                <a:gd name="connsiteY26" fmla="*/ 463305 h 1255690"/>
                <a:gd name="connsiteX27" fmla="*/ 716471 w 1640855"/>
                <a:gd name="connsiteY27" fmla="*/ 524742 h 1255690"/>
                <a:gd name="connsiteX28" fmla="*/ 742474 w 1640855"/>
                <a:gd name="connsiteY28" fmla="*/ 523599 h 1255690"/>
                <a:gd name="connsiteX29" fmla="*/ 709612 w 1640855"/>
                <a:gd name="connsiteY29" fmla="*/ 499596 h 1255690"/>
                <a:gd name="connsiteX30" fmla="*/ 680085 w 1640855"/>
                <a:gd name="connsiteY30" fmla="*/ 485308 h 1255690"/>
                <a:gd name="connsiteX31" fmla="*/ 672370 w 1640855"/>
                <a:gd name="connsiteY31" fmla="*/ 459305 h 1255690"/>
                <a:gd name="connsiteX32" fmla="*/ 664464 w 1640855"/>
                <a:gd name="connsiteY32" fmla="*/ 417871 h 1255690"/>
                <a:gd name="connsiteX33" fmla="*/ 666560 w 1640855"/>
                <a:gd name="connsiteY33" fmla="*/ 391773 h 1255690"/>
                <a:gd name="connsiteX34" fmla="*/ 630841 w 1640855"/>
                <a:gd name="connsiteY34" fmla="*/ 400345 h 1255690"/>
                <a:gd name="connsiteX35" fmla="*/ 653891 w 1640855"/>
                <a:gd name="connsiteY35" fmla="*/ 419586 h 1255690"/>
                <a:gd name="connsiteX36" fmla="*/ 628555 w 1640855"/>
                <a:gd name="connsiteY36" fmla="*/ 410156 h 1255690"/>
                <a:gd name="connsiteX37" fmla="*/ 609029 w 1640855"/>
                <a:gd name="connsiteY37" fmla="*/ 410442 h 1255690"/>
                <a:gd name="connsiteX38" fmla="*/ 621792 w 1640855"/>
                <a:gd name="connsiteY38" fmla="*/ 455114 h 1255690"/>
                <a:gd name="connsiteX39" fmla="*/ 610553 w 1640855"/>
                <a:gd name="connsiteY39" fmla="*/ 465020 h 1255690"/>
                <a:gd name="connsiteX40" fmla="*/ 596265 w 1640855"/>
                <a:gd name="connsiteY40" fmla="*/ 433397 h 1255690"/>
                <a:gd name="connsiteX41" fmla="*/ 561880 w 1640855"/>
                <a:gd name="connsiteY41" fmla="*/ 420824 h 1255690"/>
                <a:gd name="connsiteX42" fmla="*/ 575882 w 1640855"/>
                <a:gd name="connsiteY42" fmla="*/ 436159 h 1255690"/>
                <a:gd name="connsiteX43" fmla="*/ 554736 w 1640855"/>
                <a:gd name="connsiteY43" fmla="*/ 438064 h 1255690"/>
                <a:gd name="connsiteX44" fmla="*/ 548926 w 1640855"/>
                <a:gd name="connsiteY44" fmla="*/ 433206 h 1255690"/>
                <a:gd name="connsiteX45" fmla="*/ 519398 w 1640855"/>
                <a:gd name="connsiteY45" fmla="*/ 419776 h 1255690"/>
                <a:gd name="connsiteX46" fmla="*/ 507397 w 1640855"/>
                <a:gd name="connsiteY46" fmla="*/ 437016 h 1255690"/>
                <a:gd name="connsiteX47" fmla="*/ 488537 w 1640855"/>
                <a:gd name="connsiteY47" fmla="*/ 433778 h 1255690"/>
                <a:gd name="connsiteX48" fmla="*/ 496443 w 1640855"/>
                <a:gd name="connsiteY48" fmla="*/ 410251 h 1255690"/>
                <a:gd name="connsiteX49" fmla="*/ 450151 w 1640855"/>
                <a:gd name="connsiteY49" fmla="*/ 421395 h 1255690"/>
                <a:gd name="connsiteX50" fmla="*/ 417005 w 1640855"/>
                <a:gd name="connsiteY50" fmla="*/ 441398 h 1255690"/>
                <a:gd name="connsiteX51" fmla="*/ 411480 w 1640855"/>
                <a:gd name="connsiteY51" fmla="*/ 454542 h 1255690"/>
                <a:gd name="connsiteX52" fmla="*/ 428054 w 1640855"/>
                <a:gd name="connsiteY52" fmla="*/ 478736 h 1255690"/>
                <a:gd name="connsiteX53" fmla="*/ 471107 w 1640855"/>
                <a:gd name="connsiteY53" fmla="*/ 472449 h 1255690"/>
                <a:gd name="connsiteX54" fmla="*/ 429006 w 1640855"/>
                <a:gd name="connsiteY54" fmla="*/ 486546 h 1255690"/>
                <a:gd name="connsiteX55" fmla="*/ 477203 w 1640855"/>
                <a:gd name="connsiteY55" fmla="*/ 502453 h 1255690"/>
                <a:gd name="connsiteX56" fmla="*/ 540068 w 1640855"/>
                <a:gd name="connsiteY56" fmla="*/ 510549 h 1255690"/>
                <a:gd name="connsiteX57" fmla="*/ 439293 w 1640855"/>
                <a:gd name="connsiteY57" fmla="*/ 527313 h 1255690"/>
                <a:gd name="connsiteX58" fmla="*/ 507206 w 1640855"/>
                <a:gd name="connsiteY58" fmla="*/ 552459 h 1255690"/>
                <a:gd name="connsiteX59" fmla="*/ 547307 w 1640855"/>
                <a:gd name="connsiteY59" fmla="*/ 569890 h 1255690"/>
                <a:gd name="connsiteX60" fmla="*/ 602552 w 1640855"/>
                <a:gd name="connsiteY60" fmla="*/ 556936 h 1255690"/>
                <a:gd name="connsiteX61" fmla="*/ 629317 w 1640855"/>
                <a:gd name="connsiteY61" fmla="*/ 545220 h 1255690"/>
                <a:gd name="connsiteX62" fmla="*/ 643223 w 1640855"/>
                <a:gd name="connsiteY62" fmla="*/ 545887 h 1255690"/>
                <a:gd name="connsiteX63" fmla="*/ 666941 w 1640855"/>
                <a:gd name="connsiteY63" fmla="*/ 553698 h 1255690"/>
                <a:gd name="connsiteX64" fmla="*/ 724757 w 1640855"/>
                <a:gd name="connsiteY64" fmla="*/ 553793 h 1255690"/>
                <a:gd name="connsiteX65" fmla="*/ 712375 w 1640855"/>
                <a:gd name="connsiteY65" fmla="*/ 537696 h 1255690"/>
                <a:gd name="connsiteX66" fmla="*/ 698564 w 1640855"/>
                <a:gd name="connsiteY66" fmla="*/ 537029 h 1255690"/>
                <a:gd name="connsiteX67" fmla="*/ 716471 w 1640855"/>
                <a:gd name="connsiteY67" fmla="*/ 524742 h 1255690"/>
                <a:gd name="connsiteX68" fmla="*/ 404336 w 1640855"/>
                <a:gd name="connsiteY68" fmla="*/ 328431 h 1255690"/>
                <a:gd name="connsiteX69" fmla="*/ 432626 w 1640855"/>
                <a:gd name="connsiteY69" fmla="*/ 309286 h 1255690"/>
                <a:gd name="connsiteX70" fmla="*/ 404336 w 1640855"/>
                <a:gd name="connsiteY70" fmla="*/ 328431 h 1255690"/>
                <a:gd name="connsiteX71" fmla="*/ 336518 w 1640855"/>
                <a:gd name="connsiteY71" fmla="*/ 306524 h 1255690"/>
                <a:gd name="connsiteX72" fmla="*/ 343186 w 1640855"/>
                <a:gd name="connsiteY72" fmla="*/ 317001 h 1255690"/>
                <a:gd name="connsiteX73" fmla="*/ 356140 w 1640855"/>
                <a:gd name="connsiteY73" fmla="*/ 314430 h 1255690"/>
                <a:gd name="connsiteX74" fmla="*/ 370713 w 1640855"/>
                <a:gd name="connsiteY74" fmla="*/ 305286 h 1255690"/>
                <a:gd name="connsiteX75" fmla="*/ 383953 w 1640855"/>
                <a:gd name="connsiteY75" fmla="*/ 319764 h 1255690"/>
                <a:gd name="connsiteX76" fmla="*/ 399288 w 1640855"/>
                <a:gd name="connsiteY76" fmla="*/ 305762 h 1255690"/>
                <a:gd name="connsiteX77" fmla="*/ 411385 w 1640855"/>
                <a:gd name="connsiteY77" fmla="*/ 297475 h 1255690"/>
                <a:gd name="connsiteX78" fmla="*/ 421767 w 1640855"/>
                <a:gd name="connsiteY78" fmla="*/ 280235 h 1255690"/>
                <a:gd name="connsiteX79" fmla="*/ 427672 w 1640855"/>
                <a:gd name="connsiteY79" fmla="*/ 296427 h 1255690"/>
                <a:gd name="connsiteX80" fmla="*/ 444722 w 1640855"/>
                <a:gd name="connsiteY80" fmla="*/ 292141 h 1255690"/>
                <a:gd name="connsiteX81" fmla="*/ 459295 w 1640855"/>
                <a:gd name="connsiteY81" fmla="*/ 284616 h 1255690"/>
                <a:gd name="connsiteX82" fmla="*/ 459105 w 1640855"/>
                <a:gd name="connsiteY82" fmla="*/ 270805 h 1255690"/>
                <a:gd name="connsiteX83" fmla="*/ 470345 w 1640855"/>
                <a:gd name="connsiteY83" fmla="*/ 260899 h 1255690"/>
                <a:gd name="connsiteX84" fmla="*/ 447199 w 1640855"/>
                <a:gd name="connsiteY84" fmla="*/ 252612 h 1255690"/>
                <a:gd name="connsiteX85" fmla="*/ 442151 w 1640855"/>
                <a:gd name="connsiteY85" fmla="*/ 261566 h 1255690"/>
                <a:gd name="connsiteX86" fmla="*/ 419862 w 1640855"/>
                <a:gd name="connsiteY86" fmla="*/ 258327 h 1255690"/>
                <a:gd name="connsiteX87" fmla="*/ 386715 w 1640855"/>
                <a:gd name="connsiteY87" fmla="*/ 275853 h 1255690"/>
                <a:gd name="connsiteX88" fmla="*/ 360902 w 1640855"/>
                <a:gd name="connsiteY88" fmla="*/ 293284 h 1255690"/>
                <a:gd name="connsiteX89" fmla="*/ 336518 w 1640855"/>
                <a:gd name="connsiteY89" fmla="*/ 306524 h 1255690"/>
                <a:gd name="connsiteX90" fmla="*/ 463487 w 1640855"/>
                <a:gd name="connsiteY90" fmla="*/ 300809 h 1255690"/>
                <a:gd name="connsiteX91" fmla="*/ 477203 w 1640855"/>
                <a:gd name="connsiteY91" fmla="*/ 314811 h 1255690"/>
                <a:gd name="connsiteX92" fmla="*/ 464534 w 1640855"/>
                <a:gd name="connsiteY92" fmla="*/ 316335 h 1255690"/>
                <a:gd name="connsiteX93" fmla="*/ 450818 w 1640855"/>
                <a:gd name="connsiteY93" fmla="*/ 328717 h 1255690"/>
                <a:gd name="connsiteX94" fmla="*/ 469583 w 1640855"/>
                <a:gd name="connsiteY94" fmla="*/ 328431 h 1255690"/>
                <a:gd name="connsiteX95" fmla="*/ 437102 w 1640855"/>
                <a:gd name="connsiteY95" fmla="*/ 339480 h 1255690"/>
                <a:gd name="connsiteX96" fmla="*/ 460820 w 1640855"/>
                <a:gd name="connsiteY96" fmla="*/ 345672 h 1255690"/>
                <a:gd name="connsiteX97" fmla="*/ 486061 w 1640855"/>
                <a:gd name="connsiteY97" fmla="*/ 342909 h 1255690"/>
                <a:gd name="connsiteX98" fmla="*/ 500634 w 1640855"/>
                <a:gd name="connsiteY98" fmla="*/ 337004 h 1255690"/>
                <a:gd name="connsiteX99" fmla="*/ 543497 w 1640855"/>
                <a:gd name="connsiteY99" fmla="*/ 339957 h 1255690"/>
                <a:gd name="connsiteX100" fmla="*/ 508921 w 1640855"/>
                <a:gd name="connsiteY100" fmla="*/ 354054 h 1255690"/>
                <a:gd name="connsiteX101" fmla="*/ 508349 w 1640855"/>
                <a:gd name="connsiteY101" fmla="*/ 371199 h 1255690"/>
                <a:gd name="connsiteX102" fmla="*/ 573214 w 1640855"/>
                <a:gd name="connsiteY102" fmla="*/ 349958 h 1255690"/>
                <a:gd name="connsiteX103" fmla="*/ 599218 w 1640855"/>
                <a:gd name="connsiteY103" fmla="*/ 347958 h 1255690"/>
                <a:gd name="connsiteX104" fmla="*/ 640747 w 1640855"/>
                <a:gd name="connsiteY104" fmla="*/ 345005 h 1255690"/>
                <a:gd name="connsiteX105" fmla="*/ 646748 w 1640855"/>
                <a:gd name="connsiteY105" fmla="*/ 307476 h 1255690"/>
                <a:gd name="connsiteX106" fmla="*/ 626459 w 1640855"/>
                <a:gd name="connsiteY106" fmla="*/ 315096 h 1255690"/>
                <a:gd name="connsiteX107" fmla="*/ 605028 w 1640855"/>
                <a:gd name="connsiteY107" fmla="*/ 298237 h 1255690"/>
                <a:gd name="connsiteX108" fmla="*/ 591788 w 1640855"/>
                <a:gd name="connsiteY108" fmla="*/ 278901 h 1255690"/>
                <a:gd name="connsiteX109" fmla="*/ 572548 w 1640855"/>
                <a:gd name="connsiteY109" fmla="*/ 299475 h 1255690"/>
                <a:gd name="connsiteX110" fmla="*/ 574358 w 1640855"/>
                <a:gd name="connsiteY110" fmla="*/ 311667 h 1255690"/>
                <a:gd name="connsiteX111" fmla="*/ 588359 w 1640855"/>
                <a:gd name="connsiteY111" fmla="*/ 325383 h 1255690"/>
                <a:gd name="connsiteX112" fmla="*/ 545878 w 1640855"/>
                <a:gd name="connsiteY112" fmla="*/ 318621 h 1255690"/>
                <a:gd name="connsiteX113" fmla="*/ 514255 w 1640855"/>
                <a:gd name="connsiteY113" fmla="*/ 300237 h 1255690"/>
                <a:gd name="connsiteX114" fmla="*/ 482727 w 1640855"/>
                <a:gd name="connsiteY114" fmla="*/ 289284 h 1255690"/>
                <a:gd name="connsiteX115" fmla="*/ 463487 w 1640855"/>
                <a:gd name="connsiteY115" fmla="*/ 300809 h 1255690"/>
                <a:gd name="connsiteX116" fmla="*/ 505111 w 1640855"/>
                <a:gd name="connsiteY116" fmla="*/ 241563 h 1255690"/>
                <a:gd name="connsiteX117" fmla="*/ 480632 w 1640855"/>
                <a:gd name="connsiteY117" fmla="*/ 236991 h 1255690"/>
                <a:gd name="connsiteX118" fmla="*/ 505111 w 1640855"/>
                <a:gd name="connsiteY118" fmla="*/ 241563 h 1255690"/>
                <a:gd name="connsiteX119" fmla="*/ 572643 w 1640855"/>
                <a:gd name="connsiteY119" fmla="*/ 236610 h 1255690"/>
                <a:gd name="connsiteX120" fmla="*/ 561118 w 1640855"/>
                <a:gd name="connsiteY120" fmla="*/ 229467 h 1255690"/>
                <a:gd name="connsiteX121" fmla="*/ 517112 w 1640855"/>
                <a:gd name="connsiteY121" fmla="*/ 239563 h 1255690"/>
                <a:gd name="connsiteX122" fmla="*/ 539591 w 1640855"/>
                <a:gd name="connsiteY122" fmla="*/ 260709 h 1255690"/>
                <a:gd name="connsiteX123" fmla="*/ 567976 w 1640855"/>
                <a:gd name="connsiteY123" fmla="*/ 245945 h 1255690"/>
                <a:gd name="connsiteX124" fmla="*/ 560927 w 1640855"/>
                <a:gd name="connsiteY124" fmla="*/ 242611 h 1255690"/>
                <a:gd name="connsiteX125" fmla="*/ 572643 w 1640855"/>
                <a:gd name="connsiteY125" fmla="*/ 236610 h 1255690"/>
                <a:gd name="connsiteX126" fmla="*/ 532543 w 1640855"/>
                <a:gd name="connsiteY126" fmla="*/ 221656 h 1255690"/>
                <a:gd name="connsiteX127" fmla="*/ 582835 w 1640855"/>
                <a:gd name="connsiteY127" fmla="*/ 220418 h 1255690"/>
                <a:gd name="connsiteX128" fmla="*/ 545402 w 1640855"/>
                <a:gd name="connsiteY128" fmla="*/ 205273 h 1255690"/>
                <a:gd name="connsiteX129" fmla="*/ 510540 w 1640855"/>
                <a:gd name="connsiteY129" fmla="*/ 220418 h 1255690"/>
                <a:gd name="connsiteX130" fmla="*/ 532543 w 1640855"/>
                <a:gd name="connsiteY130" fmla="*/ 221656 h 1255690"/>
                <a:gd name="connsiteX131" fmla="*/ 668179 w 1640855"/>
                <a:gd name="connsiteY131" fmla="*/ 194700 h 1255690"/>
                <a:gd name="connsiteX132" fmla="*/ 692753 w 1640855"/>
                <a:gd name="connsiteY132" fmla="*/ 205749 h 1255690"/>
                <a:gd name="connsiteX133" fmla="*/ 663512 w 1640855"/>
                <a:gd name="connsiteY133" fmla="*/ 210988 h 1255690"/>
                <a:gd name="connsiteX134" fmla="*/ 687229 w 1640855"/>
                <a:gd name="connsiteY134" fmla="*/ 217179 h 1255690"/>
                <a:gd name="connsiteX135" fmla="*/ 736187 w 1640855"/>
                <a:gd name="connsiteY135" fmla="*/ 225466 h 1255690"/>
                <a:gd name="connsiteX136" fmla="*/ 770477 w 1640855"/>
                <a:gd name="connsiteY136" fmla="*/ 229086 h 1255690"/>
                <a:gd name="connsiteX137" fmla="*/ 762857 w 1640855"/>
                <a:gd name="connsiteY137" fmla="*/ 208797 h 1255690"/>
                <a:gd name="connsiteX138" fmla="*/ 720947 w 1640855"/>
                <a:gd name="connsiteY138" fmla="*/ 183270 h 1255690"/>
                <a:gd name="connsiteX139" fmla="*/ 710279 w 1640855"/>
                <a:gd name="connsiteY139" fmla="*/ 187652 h 1255690"/>
                <a:gd name="connsiteX140" fmla="*/ 690372 w 1640855"/>
                <a:gd name="connsiteY140" fmla="*/ 173460 h 1255690"/>
                <a:gd name="connsiteX141" fmla="*/ 655701 w 1640855"/>
                <a:gd name="connsiteY141" fmla="*/ 175174 h 1255690"/>
                <a:gd name="connsiteX142" fmla="*/ 668179 w 1640855"/>
                <a:gd name="connsiteY142" fmla="*/ 194700 h 1255690"/>
                <a:gd name="connsiteX143" fmla="*/ 674751 w 1640855"/>
                <a:gd name="connsiteY143" fmla="*/ 262995 h 1255690"/>
                <a:gd name="connsiteX144" fmla="*/ 646748 w 1640855"/>
                <a:gd name="connsiteY144" fmla="*/ 241373 h 1255690"/>
                <a:gd name="connsiteX145" fmla="*/ 674751 w 1640855"/>
                <a:gd name="connsiteY145" fmla="*/ 262995 h 1255690"/>
                <a:gd name="connsiteX146" fmla="*/ 779240 w 1640855"/>
                <a:gd name="connsiteY146" fmla="*/ 154981 h 1255690"/>
                <a:gd name="connsiteX147" fmla="*/ 754666 w 1640855"/>
                <a:gd name="connsiteY147" fmla="*/ 146313 h 1255690"/>
                <a:gd name="connsiteX148" fmla="*/ 779240 w 1640855"/>
                <a:gd name="connsiteY148" fmla="*/ 154981 h 1255690"/>
                <a:gd name="connsiteX149" fmla="*/ 689610 w 1640855"/>
                <a:gd name="connsiteY149" fmla="*/ 341004 h 1255690"/>
                <a:gd name="connsiteX150" fmla="*/ 672370 w 1640855"/>
                <a:gd name="connsiteY150" fmla="*/ 332241 h 1255690"/>
                <a:gd name="connsiteX151" fmla="*/ 689610 w 1640855"/>
                <a:gd name="connsiteY151" fmla="*/ 341004 h 1255690"/>
                <a:gd name="connsiteX152" fmla="*/ 780955 w 1640855"/>
                <a:gd name="connsiteY152" fmla="*/ 282807 h 1255690"/>
                <a:gd name="connsiteX153" fmla="*/ 746665 w 1640855"/>
                <a:gd name="connsiteY153" fmla="*/ 275949 h 1255690"/>
                <a:gd name="connsiteX154" fmla="*/ 752666 w 1640855"/>
                <a:gd name="connsiteY154" fmla="*/ 297094 h 1255690"/>
                <a:gd name="connsiteX155" fmla="*/ 731425 w 1640855"/>
                <a:gd name="connsiteY155" fmla="*/ 291665 h 1255690"/>
                <a:gd name="connsiteX156" fmla="*/ 725043 w 1640855"/>
                <a:gd name="connsiteY156" fmla="*/ 304809 h 1255690"/>
                <a:gd name="connsiteX157" fmla="*/ 713613 w 1640855"/>
                <a:gd name="connsiteY157" fmla="*/ 305762 h 1255690"/>
                <a:gd name="connsiteX158" fmla="*/ 683133 w 1640855"/>
                <a:gd name="connsiteY158" fmla="*/ 278425 h 1255690"/>
                <a:gd name="connsiteX159" fmla="*/ 680942 w 1640855"/>
                <a:gd name="connsiteY159" fmla="*/ 301285 h 1255690"/>
                <a:gd name="connsiteX160" fmla="*/ 754475 w 1640855"/>
                <a:gd name="connsiteY160" fmla="*/ 319859 h 1255690"/>
                <a:gd name="connsiteX161" fmla="*/ 750665 w 1640855"/>
                <a:gd name="connsiteY161" fmla="*/ 342719 h 1255690"/>
                <a:gd name="connsiteX162" fmla="*/ 788956 w 1640855"/>
                <a:gd name="connsiteY162" fmla="*/ 343862 h 1255690"/>
                <a:gd name="connsiteX163" fmla="*/ 804196 w 1640855"/>
                <a:gd name="connsiteY163" fmla="*/ 329003 h 1255690"/>
                <a:gd name="connsiteX164" fmla="*/ 802291 w 1640855"/>
                <a:gd name="connsiteY164" fmla="*/ 310334 h 1255690"/>
                <a:gd name="connsiteX165" fmla="*/ 780955 w 1640855"/>
                <a:gd name="connsiteY165" fmla="*/ 282807 h 1255690"/>
                <a:gd name="connsiteX166" fmla="*/ 814483 w 1640855"/>
                <a:gd name="connsiteY166" fmla="*/ 234324 h 1255690"/>
                <a:gd name="connsiteX167" fmla="*/ 846963 w 1640855"/>
                <a:gd name="connsiteY167" fmla="*/ 228228 h 1255690"/>
                <a:gd name="connsiteX168" fmla="*/ 848392 w 1640855"/>
                <a:gd name="connsiteY168" fmla="*/ 214322 h 1255690"/>
                <a:gd name="connsiteX169" fmla="*/ 828770 w 1640855"/>
                <a:gd name="connsiteY169" fmla="*/ 207273 h 1255690"/>
                <a:gd name="connsiteX170" fmla="*/ 790289 w 1640855"/>
                <a:gd name="connsiteY170" fmla="*/ 195558 h 1255690"/>
                <a:gd name="connsiteX171" fmla="*/ 814483 w 1640855"/>
                <a:gd name="connsiteY171" fmla="*/ 234324 h 1255690"/>
                <a:gd name="connsiteX172" fmla="*/ 880491 w 1640855"/>
                <a:gd name="connsiteY172" fmla="*/ 237563 h 1255690"/>
                <a:gd name="connsiteX173" fmla="*/ 826865 w 1640855"/>
                <a:gd name="connsiteY173" fmla="*/ 248040 h 1255690"/>
                <a:gd name="connsiteX174" fmla="*/ 880491 w 1640855"/>
                <a:gd name="connsiteY174" fmla="*/ 237563 h 1255690"/>
                <a:gd name="connsiteX175" fmla="*/ 873062 w 1640855"/>
                <a:gd name="connsiteY175" fmla="*/ 356530 h 1255690"/>
                <a:gd name="connsiteX176" fmla="*/ 863727 w 1640855"/>
                <a:gd name="connsiteY176" fmla="*/ 325669 h 1255690"/>
                <a:gd name="connsiteX177" fmla="*/ 817531 w 1640855"/>
                <a:gd name="connsiteY177" fmla="*/ 344148 h 1255690"/>
                <a:gd name="connsiteX178" fmla="*/ 873062 w 1640855"/>
                <a:gd name="connsiteY178" fmla="*/ 356530 h 1255690"/>
                <a:gd name="connsiteX179" fmla="*/ 770382 w 1640855"/>
                <a:gd name="connsiteY179" fmla="*/ 471878 h 1255690"/>
                <a:gd name="connsiteX180" fmla="*/ 810387 w 1640855"/>
                <a:gd name="connsiteY180" fmla="*/ 460829 h 1255690"/>
                <a:gd name="connsiteX181" fmla="*/ 826675 w 1640855"/>
                <a:gd name="connsiteY181" fmla="*/ 417395 h 1255690"/>
                <a:gd name="connsiteX182" fmla="*/ 815245 w 1640855"/>
                <a:gd name="connsiteY182" fmla="*/ 415109 h 1255690"/>
                <a:gd name="connsiteX183" fmla="*/ 815435 w 1640855"/>
                <a:gd name="connsiteY183" fmla="*/ 427206 h 1255690"/>
                <a:gd name="connsiteX184" fmla="*/ 790004 w 1640855"/>
                <a:gd name="connsiteY184" fmla="*/ 413775 h 1255690"/>
                <a:gd name="connsiteX185" fmla="*/ 813340 w 1640855"/>
                <a:gd name="connsiteY185" fmla="*/ 393963 h 1255690"/>
                <a:gd name="connsiteX186" fmla="*/ 800100 w 1640855"/>
                <a:gd name="connsiteY186" fmla="*/ 377009 h 1255690"/>
                <a:gd name="connsiteX187" fmla="*/ 776573 w 1640855"/>
                <a:gd name="connsiteY187" fmla="*/ 383010 h 1255690"/>
                <a:gd name="connsiteX188" fmla="*/ 766000 w 1640855"/>
                <a:gd name="connsiteY188" fmla="*/ 386439 h 1255690"/>
                <a:gd name="connsiteX189" fmla="*/ 734473 w 1640855"/>
                <a:gd name="connsiteY189" fmla="*/ 401488 h 1255690"/>
                <a:gd name="connsiteX190" fmla="*/ 755047 w 1640855"/>
                <a:gd name="connsiteY190" fmla="*/ 417490 h 1255690"/>
                <a:gd name="connsiteX191" fmla="*/ 718376 w 1640855"/>
                <a:gd name="connsiteY191" fmla="*/ 414728 h 1255690"/>
                <a:gd name="connsiteX192" fmla="*/ 732568 w 1640855"/>
                <a:gd name="connsiteY192" fmla="*/ 441398 h 1255690"/>
                <a:gd name="connsiteX193" fmla="*/ 770382 w 1640855"/>
                <a:gd name="connsiteY193" fmla="*/ 471878 h 1255690"/>
                <a:gd name="connsiteX194" fmla="*/ 901351 w 1640855"/>
                <a:gd name="connsiteY194" fmla="*/ 339861 h 1255690"/>
                <a:gd name="connsiteX195" fmla="*/ 922687 w 1640855"/>
                <a:gd name="connsiteY195" fmla="*/ 351006 h 1255690"/>
                <a:gd name="connsiteX196" fmla="*/ 952881 w 1640855"/>
                <a:gd name="connsiteY196" fmla="*/ 354720 h 1255690"/>
                <a:gd name="connsiteX197" fmla="*/ 965835 w 1640855"/>
                <a:gd name="connsiteY197" fmla="*/ 348815 h 1255690"/>
                <a:gd name="connsiteX198" fmla="*/ 1027081 w 1640855"/>
                <a:gd name="connsiteY198" fmla="*/ 359388 h 1255690"/>
                <a:gd name="connsiteX199" fmla="*/ 1067657 w 1640855"/>
                <a:gd name="connsiteY199" fmla="*/ 349101 h 1255690"/>
                <a:gd name="connsiteX200" fmla="*/ 1132523 w 1640855"/>
                <a:gd name="connsiteY200" fmla="*/ 323002 h 1255690"/>
                <a:gd name="connsiteX201" fmla="*/ 1028986 w 1640855"/>
                <a:gd name="connsiteY201" fmla="*/ 317001 h 1255690"/>
                <a:gd name="connsiteX202" fmla="*/ 976884 w 1640855"/>
                <a:gd name="connsiteY202" fmla="*/ 320145 h 1255690"/>
                <a:gd name="connsiteX203" fmla="*/ 946595 w 1640855"/>
                <a:gd name="connsiteY203" fmla="*/ 311572 h 1255690"/>
                <a:gd name="connsiteX204" fmla="*/ 952024 w 1640855"/>
                <a:gd name="connsiteY204" fmla="*/ 294427 h 1255690"/>
                <a:gd name="connsiteX205" fmla="*/ 902970 w 1640855"/>
                <a:gd name="connsiteY205" fmla="*/ 280425 h 1255690"/>
                <a:gd name="connsiteX206" fmla="*/ 863727 w 1640855"/>
                <a:gd name="connsiteY206" fmla="*/ 269567 h 1255690"/>
                <a:gd name="connsiteX207" fmla="*/ 817436 w 1640855"/>
                <a:gd name="connsiteY207" fmla="*/ 276711 h 1255690"/>
                <a:gd name="connsiteX208" fmla="*/ 875443 w 1640855"/>
                <a:gd name="connsiteY208" fmla="*/ 293094 h 1255690"/>
                <a:gd name="connsiteX209" fmla="*/ 900112 w 1640855"/>
                <a:gd name="connsiteY209" fmla="*/ 311477 h 1255690"/>
                <a:gd name="connsiteX210" fmla="*/ 901351 w 1640855"/>
                <a:gd name="connsiteY210" fmla="*/ 339861 h 1255690"/>
                <a:gd name="connsiteX211" fmla="*/ 941642 w 1640855"/>
                <a:gd name="connsiteY211" fmla="*/ 243278 h 1255690"/>
                <a:gd name="connsiteX212" fmla="*/ 923925 w 1640855"/>
                <a:gd name="connsiteY212" fmla="*/ 257375 h 1255690"/>
                <a:gd name="connsiteX213" fmla="*/ 941642 w 1640855"/>
                <a:gd name="connsiteY213" fmla="*/ 243278 h 1255690"/>
                <a:gd name="connsiteX214" fmla="*/ 823246 w 1640855"/>
                <a:gd name="connsiteY214" fmla="*/ 153552 h 1255690"/>
                <a:gd name="connsiteX215" fmla="*/ 841438 w 1640855"/>
                <a:gd name="connsiteY215" fmla="*/ 172888 h 1255690"/>
                <a:gd name="connsiteX216" fmla="*/ 895255 w 1640855"/>
                <a:gd name="connsiteY216" fmla="*/ 173841 h 1255690"/>
                <a:gd name="connsiteX217" fmla="*/ 862870 w 1640855"/>
                <a:gd name="connsiteY217" fmla="*/ 189747 h 1255690"/>
                <a:gd name="connsiteX218" fmla="*/ 889159 w 1640855"/>
                <a:gd name="connsiteY218" fmla="*/ 208988 h 1255690"/>
                <a:gd name="connsiteX219" fmla="*/ 932498 w 1640855"/>
                <a:gd name="connsiteY219" fmla="*/ 220608 h 1255690"/>
                <a:gd name="connsiteX220" fmla="*/ 958501 w 1640855"/>
                <a:gd name="connsiteY220" fmla="*/ 219465 h 1255690"/>
                <a:gd name="connsiteX221" fmla="*/ 976979 w 1640855"/>
                <a:gd name="connsiteY221" fmla="*/ 198891 h 1255690"/>
                <a:gd name="connsiteX222" fmla="*/ 995553 w 1640855"/>
                <a:gd name="connsiteY222" fmla="*/ 183175 h 1255690"/>
                <a:gd name="connsiteX223" fmla="*/ 1026319 w 1640855"/>
                <a:gd name="connsiteY223" fmla="*/ 172221 h 1255690"/>
                <a:gd name="connsiteX224" fmla="*/ 1008317 w 1640855"/>
                <a:gd name="connsiteY224" fmla="*/ 164316 h 1255690"/>
                <a:gd name="connsiteX225" fmla="*/ 990219 w 1640855"/>
                <a:gd name="connsiteY225" fmla="*/ 152314 h 1255690"/>
                <a:gd name="connsiteX226" fmla="*/ 981837 w 1640855"/>
                <a:gd name="connsiteY226" fmla="*/ 135360 h 1255690"/>
                <a:gd name="connsiteX227" fmla="*/ 968788 w 1640855"/>
                <a:gd name="connsiteY227" fmla="*/ 132312 h 1255690"/>
                <a:gd name="connsiteX228" fmla="*/ 951548 w 1640855"/>
                <a:gd name="connsiteY228" fmla="*/ 124406 h 1255690"/>
                <a:gd name="connsiteX229" fmla="*/ 893350 w 1640855"/>
                <a:gd name="connsiteY229" fmla="*/ 93354 h 1255690"/>
                <a:gd name="connsiteX230" fmla="*/ 861536 w 1640855"/>
                <a:gd name="connsiteY230" fmla="*/ 89735 h 1255690"/>
                <a:gd name="connsiteX231" fmla="*/ 863251 w 1640855"/>
                <a:gd name="connsiteY231" fmla="*/ 97831 h 1255690"/>
                <a:gd name="connsiteX232" fmla="*/ 851154 w 1640855"/>
                <a:gd name="connsiteY232" fmla="*/ 105356 h 1255690"/>
                <a:gd name="connsiteX233" fmla="*/ 857917 w 1640855"/>
                <a:gd name="connsiteY233" fmla="*/ 109452 h 1255690"/>
                <a:gd name="connsiteX234" fmla="*/ 839248 w 1640855"/>
                <a:gd name="connsiteY234" fmla="*/ 134883 h 1255690"/>
                <a:gd name="connsiteX235" fmla="*/ 829628 w 1640855"/>
                <a:gd name="connsiteY235" fmla="*/ 143932 h 1255690"/>
                <a:gd name="connsiteX236" fmla="*/ 823246 w 1640855"/>
                <a:gd name="connsiteY236" fmla="*/ 153552 h 1255690"/>
                <a:gd name="connsiteX237" fmla="*/ 920687 w 1640855"/>
                <a:gd name="connsiteY237" fmla="*/ 71637 h 1255690"/>
                <a:gd name="connsiteX238" fmla="*/ 931354 w 1640855"/>
                <a:gd name="connsiteY238" fmla="*/ 73923 h 1255690"/>
                <a:gd name="connsiteX239" fmla="*/ 925925 w 1640855"/>
                <a:gd name="connsiteY239" fmla="*/ 78210 h 1255690"/>
                <a:gd name="connsiteX240" fmla="*/ 943737 w 1640855"/>
                <a:gd name="connsiteY240" fmla="*/ 81448 h 1255690"/>
                <a:gd name="connsiteX241" fmla="*/ 933260 w 1640855"/>
                <a:gd name="connsiteY241" fmla="*/ 93354 h 1255690"/>
                <a:gd name="connsiteX242" fmla="*/ 950500 w 1640855"/>
                <a:gd name="connsiteY242" fmla="*/ 104499 h 1255690"/>
                <a:gd name="connsiteX243" fmla="*/ 996982 w 1640855"/>
                <a:gd name="connsiteY243" fmla="*/ 105546 h 1255690"/>
                <a:gd name="connsiteX244" fmla="*/ 1002792 w 1640855"/>
                <a:gd name="connsiteY244" fmla="*/ 114405 h 1255690"/>
                <a:gd name="connsiteX245" fmla="*/ 1054989 w 1640855"/>
                <a:gd name="connsiteY245" fmla="*/ 117834 h 1255690"/>
                <a:gd name="connsiteX246" fmla="*/ 1074515 w 1640855"/>
                <a:gd name="connsiteY246" fmla="*/ 115167 h 1255690"/>
                <a:gd name="connsiteX247" fmla="*/ 1132904 w 1640855"/>
                <a:gd name="connsiteY247" fmla="*/ 95640 h 1255690"/>
                <a:gd name="connsiteX248" fmla="*/ 1133094 w 1640855"/>
                <a:gd name="connsiteY248" fmla="*/ 111071 h 1255690"/>
                <a:gd name="connsiteX249" fmla="*/ 1072991 w 1640855"/>
                <a:gd name="connsiteY249" fmla="*/ 124882 h 1255690"/>
                <a:gd name="connsiteX250" fmla="*/ 1096137 w 1640855"/>
                <a:gd name="connsiteY250" fmla="*/ 148980 h 1255690"/>
                <a:gd name="connsiteX251" fmla="*/ 1065086 w 1640855"/>
                <a:gd name="connsiteY251" fmla="*/ 140408 h 1255690"/>
                <a:gd name="connsiteX252" fmla="*/ 1007078 w 1640855"/>
                <a:gd name="connsiteY252" fmla="*/ 128121 h 1255690"/>
                <a:gd name="connsiteX253" fmla="*/ 1003173 w 1640855"/>
                <a:gd name="connsiteY253" fmla="*/ 155362 h 1255690"/>
                <a:gd name="connsiteX254" fmla="*/ 1042797 w 1640855"/>
                <a:gd name="connsiteY254" fmla="*/ 178984 h 1255690"/>
                <a:gd name="connsiteX255" fmla="*/ 1078897 w 1640855"/>
                <a:gd name="connsiteY255" fmla="*/ 200511 h 1255690"/>
                <a:gd name="connsiteX256" fmla="*/ 1029081 w 1640855"/>
                <a:gd name="connsiteY256" fmla="*/ 191367 h 1255690"/>
                <a:gd name="connsiteX257" fmla="*/ 982123 w 1640855"/>
                <a:gd name="connsiteY257" fmla="*/ 213179 h 1255690"/>
                <a:gd name="connsiteX258" fmla="*/ 1026128 w 1640855"/>
                <a:gd name="connsiteY258" fmla="*/ 213465 h 1255690"/>
                <a:gd name="connsiteX259" fmla="*/ 1022223 w 1640855"/>
                <a:gd name="connsiteY259" fmla="*/ 224895 h 1255690"/>
                <a:gd name="connsiteX260" fmla="*/ 1041463 w 1640855"/>
                <a:gd name="connsiteY260" fmla="*/ 244421 h 1255690"/>
                <a:gd name="connsiteX261" fmla="*/ 1019270 w 1640855"/>
                <a:gd name="connsiteY261" fmla="*/ 246897 h 1255690"/>
                <a:gd name="connsiteX262" fmla="*/ 985075 w 1640855"/>
                <a:gd name="connsiteY262" fmla="*/ 248993 h 1255690"/>
                <a:gd name="connsiteX263" fmla="*/ 994029 w 1640855"/>
                <a:gd name="connsiteY263" fmla="*/ 257661 h 1255690"/>
                <a:gd name="connsiteX264" fmla="*/ 947261 w 1640855"/>
                <a:gd name="connsiteY264" fmla="*/ 279568 h 1255690"/>
                <a:gd name="connsiteX265" fmla="*/ 1007650 w 1640855"/>
                <a:gd name="connsiteY265" fmla="*/ 285283 h 1255690"/>
                <a:gd name="connsiteX266" fmla="*/ 1040225 w 1640855"/>
                <a:gd name="connsiteY266" fmla="*/ 286521 h 1255690"/>
                <a:gd name="connsiteX267" fmla="*/ 1105472 w 1640855"/>
                <a:gd name="connsiteY267" fmla="*/ 290522 h 1255690"/>
                <a:gd name="connsiteX268" fmla="*/ 1134713 w 1640855"/>
                <a:gd name="connsiteY268" fmla="*/ 287664 h 1255690"/>
                <a:gd name="connsiteX269" fmla="*/ 1162907 w 1640855"/>
                <a:gd name="connsiteY269" fmla="*/ 264519 h 1255690"/>
                <a:gd name="connsiteX270" fmla="*/ 1140905 w 1640855"/>
                <a:gd name="connsiteY270" fmla="*/ 264804 h 1255690"/>
                <a:gd name="connsiteX271" fmla="*/ 1102519 w 1640855"/>
                <a:gd name="connsiteY271" fmla="*/ 257946 h 1255690"/>
                <a:gd name="connsiteX272" fmla="*/ 1088898 w 1640855"/>
                <a:gd name="connsiteY272" fmla="*/ 254613 h 1255690"/>
                <a:gd name="connsiteX273" fmla="*/ 1151192 w 1640855"/>
                <a:gd name="connsiteY273" fmla="*/ 245088 h 1255690"/>
                <a:gd name="connsiteX274" fmla="*/ 1154240 w 1640855"/>
                <a:gd name="connsiteY274" fmla="*/ 227085 h 1255690"/>
                <a:gd name="connsiteX275" fmla="*/ 1176909 w 1640855"/>
                <a:gd name="connsiteY275" fmla="*/ 223847 h 1255690"/>
                <a:gd name="connsiteX276" fmla="*/ 1224629 w 1640855"/>
                <a:gd name="connsiteY276" fmla="*/ 186318 h 1255690"/>
                <a:gd name="connsiteX277" fmla="*/ 1170908 w 1640855"/>
                <a:gd name="connsiteY277" fmla="*/ 175555 h 1255690"/>
                <a:gd name="connsiteX278" fmla="*/ 1223105 w 1640855"/>
                <a:gd name="connsiteY278" fmla="*/ 164982 h 1255690"/>
                <a:gd name="connsiteX279" fmla="*/ 1239679 w 1640855"/>
                <a:gd name="connsiteY279" fmla="*/ 147837 h 1255690"/>
                <a:gd name="connsiteX280" fmla="*/ 1275588 w 1640855"/>
                <a:gd name="connsiteY280" fmla="*/ 149838 h 1255690"/>
                <a:gd name="connsiteX281" fmla="*/ 1297210 w 1640855"/>
                <a:gd name="connsiteY281" fmla="*/ 131550 h 1255690"/>
                <a:gd name="connsiteX282" fmla="*/ 1348264 w 1640855"/>
                <a:gd name="connsiteY282" fmla="*/ 102403 h 1255690"/>
                <a:gd name="connsiteX283" fmla="*/ 1409033 w 1640855"/>
                <a:gd name="connsiteY283" fmla="*/ 75543 h 1255690"/>
                <a:gd name="connsiteX284" fmla="*/ 1354455 w 1640855"/>
                <a:gd name="connsiteY284" fmla="*/ 72971 h 1255690"/>
                <a:gd name="connsiteX285" fmla="*/ 1397508 w 1640855"/>
                <a:gd name="connsiteY285" fmla="*/ 62684 h 1255690"/>
                <a:gd name="connsiteX286" fmla="*/ 1453515 w 1640855"/>
                <a:gd name="connsiteY286" fmla="*/ 45634 h 1255690"/>
                <a:gd name="connsiteX287" fmla="*/ 1458182 w 1640855"/>
                <a:gd name="connsiteY287" fmla="*/ 27632 h 1255690"/>
                <a:gd name="connsiteX288" fmla="*/ 1429512 w 1640855"/>
                <a:gd name="connsiteY288" fmla="*/ 16583 h 1255690"/>
                <a:gd name="connsiteX289" fmla="*/ 1408271 w 1640855"/>
                <a:gd name="connsiteY289" fmla="*/ 11154 h 1255690"/>
                <a:gd name="connsiteX290" fmla="*/ 1366838 w 1640855"/>
                <a:gd name="connsiteY290" fmla="*/ 17440 h 1255690"/>
                <a:gd name="connsiteX291" fmla="*/ 1373981 w 1640855"/>
                <a:gd name="connsiteY291" fmla="*/ 5915 h 1255690"/>
                <a:gd name="connsiteX292" fmla="*/ 1311592 w 1640855"/>
                <a:gd name="connsiteY292" fmla="*/ 295 h 1255690"/>
                <a:gd name="connsiteX293" fmla="*/ 1273302 w 1640855"/>
                <a:gd name="connsiteY293" fmla="*/ 390 h 1255690"/>
                <a:gd name="connsiteX294" fmla="*/ 1252157 w 1640855"/>
                <a:gd name="connsiteY294" fmla="*/ 295 h 1255690"/>
                <a:gd name="connsiteX295" fmla="*/ 1245394 w 1640855"/>
                <a:gd name="connsiteY295" fmla="*/ 13249 h 1255690"/>
                <a:gd name="connsiteX296" fmla="*/ 1231487 w 1640855"/>
                <a:gd name="connsiteY296" fmla="*/ 7725 h 1255690"/>
                <a:gd name="connsiteX297" fmla="*/ 1185863 w 1640855"/>
                <a:gd name="connsiteY297" fmla="*/ 6677 h 1255690"/>
                <a:gd name="connsiteX298" fmla="*/ 1161669 w 1640855"/>
                <a:gd name="connsiteY298" fmla="*/ 13821 h 1255690"/>
                <a:gd name="connsiteX299" fmla="*/ 1123950 w 1640855"/>
                <a:gd name="connsiteY299" fmla="*/ 11535 h 1255690"/>
                <a:gd name="connsiteX300" fmla="*/ 1114235 w 1640855"/>
                <a:gd name="connsiteY300" fmla="*/ 16583 h 1255690"/>
                <a:gd name="connsiteX301" fmla="*/ 1102995 w 1640855"/>
                <a:gd name="connsiteY301" fmla="*/ 25727 h 1255690"/>
                <a:gd name="connsiteX302" fmla="*/ 1050988 w 1640855"/>
                <a:gd name="connsiteY302" fmla="*/ 38586 h 1255690"/>
                <a:gd name="connsiteX303" fmla="*/ 1019175 w 1640855"/>
                <a:gd name="connsiteY303" fmla="*/ 35728 h 1255690"/>
                <a:gd name="connsiteX304" fmla="*/ 1001363 w 1640855"/>
                <a:gd name="connsiteY304" fmla="*/ 46587 h 1255690"/>
                <a:gd name="connsiteX305" fmla="*/ 960692 w 1640855"/>
                <a:gd name="connsiteY305" fmla="*/ 52016 h 1255690"/>
                <a:gd name="connsiteX306" fmla="*/ 946213 w 1640855"/>
                <a:gd name="connsiteY306" fmla="*/ 63636 h 1255690"/>
                <a:gd name="connsiteX307" fmla="*/ 907161 w 1640855"/>
                <a:gd name="connsiteY307" fmla="*/ 67446 h 1255690"/>
                <a:gd name="connsiteX308" fmla="*/ 920687 w 1640855"/>
                <a:gd name="connsiteY308" fmla="*/ 71637 h 1255690"/>
                <a:gd name="connsiteX309" fmla="*/ 1135094 w 1640855"/>
                <a:gd name="connsiteY309" fmla="*/ 771820 h 1255690"/>
                <a:gd name="connsiteX310" fmla="*/ 1137285 w 1640855"/>
                <a:gd name="connsiteY310" fmla="*/ 751437 h 1255690"/>
                <a:gd name="connsiteX311" fmla="*/ 1135094 w 1640855"/>
                <a:gd name="connsiteY311" fmla="*/ 771820 h 1255690"/>
                <a:gd name="connsiteX312" fmla="*/ 1063181 w 1640855"/>
                <a:gd name="connsiteY312" fmla="*/ 754866 h 1255690"/>
                <a:gd name="connsiteX313" fmla="*/ 1093851 w 1640855"/>
                <a:gd name="connsiteY313" fmla="*/ 734101 h 1255690"/>
                <a:gd name="connsiteX314" fmla="*/ 1063181 w 1640855"/>
                <a:gd name="connsiteY314" fmla="*/ 754866 h 1255690"/>
                <a:gd name="connsiteX315" fmla="*/ 1121188 w 1640855"/>
                <a:gd name="connsiteY315" fmla="*/ 709336 h 1255690"/>
                <a:gd name="connsiteX316" fmla="*/ 1095661 w 1640855"/>
                <a:gd name="connsiteY316" fmla="*/ 689334 h 1255690"/>
                <a:gd name="connsiteX317" fmla="*/ 1059561 w 1640855"/>
                <a:gd name="connsiteY317" fmla="*/ 668664 h 1255690"/>
                <a:gd name="connsiteX318" fmla="*/ 1016317 w 1640855"/>
                <a:gd name="connsiteY318" fmla="*/ 664378 h 1255690"/>
                <a:gd name="connsiteX319" fmla="*/ 1011746 w 1640855"/>
                <a:gd name="connsiteY319" fmla="*/ 689715 h 1255690"/>
                <a:gd name="connsiteX320" fmla="*/ 996601 w 1640855"/>
                <a:gd name="connsiteY320" fmla="*/ 714384 h 1255690"/>
                <a:gd name="connsiteX321" fmla="*/ 1021366 w 1640855"/>
                <a:gd name="connsiteY321" fmla="*/ 714289 h 1255690"/>
                <a:gd name="connsiteX322" fmla="*/ 1029367 w 1640855"/>
                <a:gd name="connsiteY322" fmla="*/ 727815 h 1255690"/>
                <a:gd name="connsiteX323" fmla="*/ 1060133 w 1640855"/>
                <a:gd name="connsiteY323" fmla="*/ 710289 h 1255690"/>
                <a:gd name="connsiteX324" fmla="*/ 1121188 w 1640855"/>
                <a:gd name="connsiteY324" fmla="*/ 709336 h 1255690"/>
                <a:gd name="connsiteX325" fmla="*/ 1386554 w 1640855"/>
                <a:gd name="connsiteY325" fmla="*/ 634184 h 1255690"/>
                <a:gd name="connsiteX326" fmla="*/ 1413796 w 1640855"/>
                <a:gd name="connsiteY326" fmla="*/ 659901 h 1255690"/>
                <a:gd name="connsiteX327" fmla="*/ 1433322 w 1640855"/>
                <a:gd name="connsiteY327" fmla="*/ 654758 h 1255690"/>
                <a:gd name="connsiteX328" fmla="*/ 1451896 w 1640855"/>
                <a:gd name="connsiteY328" fmla="*/ 643899 h 1255690"/>
                <a:gd name="connsiteX329" fmla="*/ 1475232 w 1640855"/>
                <a:gd name="connsiteY329" fmla="*/ 619992 h 1255690"/>
                <a:gd name="connsiteX330" fmla="*/ 1453896 w 1640855"/>
                <a:gd name="connsiteY330" fmla="*/ 607228 h 1255690"/>
                <a:gd name="connsiteX331" fmla="*/ 1405414 w 1640855"/>
                <a:gd name="connsiteY331" fmla="*/ 576939 h 1255690"/>
                <a:gd name="connsiteX332" fmla="*/ 1372648 w 1640855"/>
                <a:gd name="connsiteY332" fmla="*/ 565985 h 1255690"/>
                <a:gd name="connsiteX333" fmla="*/ 1347978 w 1640855"/>
                <a:gd name="connsiteY333" fmla="*/ 545982 h 1255690"/>
                <a:gd name="connsiteX334" fmla="*/ 1373124 w 1640855"/>
                <a:gd name="connsiteY334" fmla="*/ 539982 h 1255690"/>
                <a:gd name="connsiteX335" fmla="*/ 1351788 w 1640855"/>
                <a:gd name="connsiteY335" fmla="*/ 529695 h 1255690"/>
                <a:gd name="connsiteX336" fmla="*/ 1362266 w 1640855"/>
                <a:gd name="connsiteY336" fmla="*/ 521408 h 1255690"/>
                <a:gd name="connsiteX337" fmla="*/ 1352264 w 1640855"/>
                <a:gd name="connsiteY337" fmla="*/ 506073 h 1255690"/>
                <a:gd name="connsiteX338" fmla="*/ 1339310 w 1640855"/>
                <a:gd name="connsiteY338" fmla="*/ 512740 h 1255690"/>
                <a:gd name="connsiteX339" fmla="*/ 1342358 w 1640855"/>
                <a:gd name="connsiteY339" fmla="*/ 498072 h 1255690"/>
                <a:gd name="connsiteX340" fmla="*/ 1313783 w 1640855"/>
                <a:gd name="connsiteY340" fmla="*/ 489499 h 1255690"/>
                <a:gd name="connsiteX341" fmla="*/ 1277112 w 1640855"/>
                <a:gd name="connsiteY341" fmla="*/ 485880 h 1255690"/>
                <a:gd name="connsiteX342" fmla="*/ 1270540 w 1640855"/>
                <a:gd name="connsiteY342" fmla="*/ 480260 h 1255690"/>
                <a:gd name="connsiteX343" fmla="*/ 1285780 w 1640855"/>
                <a:gd name="connsiteY343" fmla="*/ 465401 h 1255690"/>
                <a:gd name="connsiteX344" fmla="*/ 1258062 w 1640855"/>
                <a:gd name="connsiteY344" fmla="*/ 466544 h 1255690"/>
                <a:gd name="connsiteX345" fmla="*/ 1213676 w 1640855"/>
                <a:gd name="connsiteY345" fmla="*/ 437016 h 1255690"/>
                <a:gd name="connsiteX346" fmla="*/ 1154240 w 1640855"/>
                <a:gd name="connsiteY346" fmla="*/ 437778 h 1255690"/>
                <a:gd name="connsiteX347" fmla="*/ 1142810 w 1640855"/>
                <a:gd name="connsiteY347" fmla="*/ 433873 h 1255690"/>
                <a:gd name="connsiteX348" fmla="*/ 1112806 w 1640855"/>
                <a:gd name="connsiteY348" fmla="*/ 444065 h 1255690"/>
                <a:gd name="connsiteX349" fmla="*/ 1113187 w 1640855"/>
                <a:gd name="connsiteY349" fmla="*/ 413109 h 1255690"/>
                <a:gd name="connsiteX350" fmla="*/ 1099852 w 1640855"/>
                <a:gd name="connsiteY350" fmla="*/ 391296 h 1255690"/>
                <a:gd name="connsiteX351" fmla="*/ 1064038 w 1640855"/>
                <a:gd name="connsiteY351" fmla="*/ 391773 h 1255690"/>
                <a:gd name="connsiteX352" fmla="*/ 1025176 w 1640855"/>
                <a:gd name="connsiteY352" fmla="*/ 407775 h 1255690"/>
                <a:gd name="connsiteX353" fmla="*/ 1031272 w 1640855"/>
                <a:gd name="connsiteY353" fmla="*/ 434540 h 1255690"/>
                <a:gd name="connsiteX354" fmla="*/ 1021747 w 1640855"/>
                <a:gd name="connsiteY354" fmla="*/ 451780 h 1255690"/>
                <a:gd name="connsiteX355" fmla="*/ 1041463 w 1640855"/>
                <a:gd name="connsiteY355" fmla="*/ 465401 h 1255690"/>
                <a:gd name="connsiteX356" fmla="*/ 1010317 w 1640855"/>
                <a:gd name="connsiteY356" fmla="*/ 453590 h 1255690"/>
                <a:gd name="connsiteX357" fmla="*/ 1005935 w 1640855"/>
                <a:gd name="connsiteY357" fmla="*/ 430063 h 1255690"/>
                <a:gd name="connsiteX358" fmla="*/ 1015365 w 1640855"/>
                <a:gd name="connsiteY358" fmla="*/ 403869 h 1255690"/>
                <a:gd name="connsiteX359" fmla="*/ 1020985 w 1640855"/>
                <a:gd name="connsiteY359" fmla="*/ 383867 h 1255690"/>
                <a:gd name="connsiteX360" fmla="*/ 961644 w 1640855"/>
                <a:gd name="connsiteY360" fmla="*/ 406251 h 1255690"/>
                <a:gd name="connsiteX361" fmla="*/ 945356 w 1640855"/>
                <a:gd name="connsiteY361" fmla="*/ 469973 h 1255690"/>
                <a:gd name="connsiteX362" fmla="*/ 984504 w 1640855"/>
                <a:gd name="connsiteY362" fmla="*/ 476831 h 1255690"/>
                <a:gd name="connsiteX363" fmla="*/ 980504 w 1640855"/>
                <a:gd name="connsiteY363" fmla="*/ 485022 h 1255690"/>
                <a:gd name="connsiteX364" fmla="*/ 952881 w 1640855"/>
                <a:gd name="connsiteY364" fmla="*/ 487785 h 1255690"/>
                <a:gd name="connsiteX365" fmla="*/ 988981 w 1640855"/>
                <a:gd name="connsiteY365" fmla="*/ 505215 h 1255690"/>
                <a:gd name="connsiteX366" fmla="*/ 1007745 w 1640855"/>
                <a:gd name="connsiteY366" fmla="*/ 509025 h 1255690"/>
                <a:gd name="connsiteX367" fmla="*/ 1044416 w 1640855"/>
                <a:gd name="connsiteY367" fmla="*/ 514264 h 1255690"/>
                <a:gd name="connsiteX368" fmla="*/ 1085279 w 1640855"/>
                <a:gd name="connsiteY368" fmla="*/ 521027 h 1255690"/>
                <a:gd name="connsiteX369" fmla="*/ 1103948 w 1640855"/>
                <a:gd name="connsiteY369" fmla="*/ 512645 h 1255690"/>
                <a:gd name="connsiteX370" fmla="*/ 1145572 w 1640855"/>
                <a:gd name="connsiteY370" fmla="*/ 517788 h 1255690"/>
                <a:gd name="connsiteX371" fmla="*/ 1143000 w 1640855"/>
                <a:gd name="connsiteY371" fmla="*/ 506454 h 1255690"/>
                <a:gd name="connsiteX372" fmla="*/ 1147001 w 1640855"/>
                <a:gd name="connsiteY372" fmla="*/ 497405 h 1255690"/>
                <a:gd name="connsiteX373" fmla="*/ 1169194 w 1640855"/>
                <a:gd name="connsiteY373" fmla="*/ 510930 h 1255690"/>
                <a:gd name="connsiteX374" fmla="*/ 1179100 w 1640855"/>
                <a:gd name="connsiteY374" fmla="*/ 519789 h 1255690"/>
                <a:gd name="connsiteX375" fmla="*/ 1207008 w 1640855"/>
                <a:gd name="connsiteY375" fmla="*/ 538172 h 1255690"/>
                <a:gd name="connsiteX376" fmla="*/ 1189292 w 1640855"/>
                <a:gd name="connsiteY376" fmla="*/ 553888 h 1255690"/>
                <a:gd name="connsiteX377" fmla="*/ 1217676 w 1640855"/>
                <a:gd name="connsiteY377" fmla="*/ 545411 h 1255690"/>
                <a:gd name="connsiteX378" fmla="*/ 1235012 w 1640855"/>
                <a:gd name="connsiteY378" fmla="*/ 563127 h 1255690"/>
                <a:gd name="connsiteX379" fmla="*/ 1262920 w 1640855"/>
                <a:gd name="connsiteY379" fmla="*/ 580653 h 1255690"/>
                <a:gd name="connsiteX380" fmla="*/ 1263301 w 1640855"/>
                <a:gd name="connsiteY380" fmla="*/ 612372 h 1255690"/>
                <a:gd name="connsiteX381" fmla="*/ 1293400 w 1640855"/>
                <a:gd name="connsiteY381" fmla="*/ 609514 h 1255690"/>
                <a:gd name="connsiteX382" fmla="*/ 1322070 w 1640855"/>
                <a:gd name="connsiteY382" fmla="*/ 622944 h 1255690"/>
                <a:gd name="connsiteX383" fmla="*/ 1295400 w 1640855"/>
                <a:gd name="connsiteY383" fmla="*/ 636279 h 1255690"/>
                <a:gd name="connsiteX384" fmla="*/ 1248728 w 1640855"/>
                <a:gd name="connsiteY384" fmla="*/ 619801 h 1255690"/>
                <a:gd name="connsiteX385" fmla="*/ 1244251 w 1640855"/>
                <a:gd name="connsiteY385" fmla="*/ 650853 h 1255690"/>
                <a:gd name="connsiteX386" fmla="*/ 1201198 w 1640855"/>
                <a:gd name="connsiteY386" fmla="*/ 660378 h 1255690"/>
                <a:gd name="connsiteX387" fmla="*/ 1166527 w 1640855"/>
                <a:gd name="connsiteY387" fmla="*/ 688476 h 1255690"/>
                <a:gd name="connsiteX388" fmla="*/ 1207294 w 1640855"/>
                <a:gd name="connsiteY388" fmla="*/ 689619 h 1255690"/>
                <a:gd name="connsiteX389" fmla="*/ 1225201 w 1640855"/>
                <a:gd name="connsiteY389" fmla="*/ 686095 h 1255690"/>
                <a:gd name="connsiteX390" fmla="*/ 1252823 w 1640855"/>
                <a:gd name="connsiteY390" fmla="*/ 684095 h 1255690"/>
                <a:gd name="connsiteX391" fmla="*/ 1274255 w 1640855"/>
                <a:gd name="connsiteY391" fmla="*/ 702573 h 1255690"/>
                <a:gd name="connsiteX392" fmla="*/ 1285113 w 1640855"/>
                <a:gd name="connsiteY392" fmla="*/ 726005 h 1255690"/>
                <a:gd name="connsiteX393" fmla="*/ 1329309 w 1640855"/>
                <a:gd name="connsiteY393" fmla="*/ 739245 h 1255690"/>
                <a:gd name="connsiteX394" fmla="*/ 1386554 w 1640855"/>
                <a:gd name="connsiteY394" fmla="*/ 760485 h 1255690"/>
                <a:gd name="connsiteX395" fmla="*/ 1337882 w 1640855"/>
                <a:gd name="connsiteY395" fmla="*/ 712194 h 1255690"/>
                <a:gd name="connsiteX396" fmla="*/ 1365599 w 1640855"/>
                <a:gd name="connsiteY396" fmla="*/ 716766 h 1255690"/>
                <a:gd name="connsiteX397" fmla="*/ 1415320 w 1640855"/>
                <a:gd name="connsiteY397" fmla="*/ 719337 h 1255690"/>
                <a:gd name="connsiteX398" fmla="*/ 1393984 w 1640855"/>
                <a:gd name="connsiteY398" fmla="*/ 675618 h 1255690"/>
                <a:gd name="connsiteX399" fmla="*/ 1355693 w 1640855"/>
                <a:gd name="connsiteY399" fmla="*/ 645995 h 1255690"/>
                <a:gd name="connsiteX400" fmla="*/ 1360361 w 1640855"/>
                <a:gd name="connsiteY400" fmla="*/ 625611 h 1255690"/>
                <a:gd name="connsiteX401" fmla="*/ 1386554 w 1640855"/>
                <a:gd name="connsiteY401" fmla="*/ 634184 h 1255690"/>
                <a:gd name="connsiteX402" fmla="*/ 1214247 w 1640855"/>
                <a:gd name="connsiteY402" fmla="*/ 597322 h 1255690"/>
                <a:gd name="connsiteX403" fmla="*/ 1216342 w 1640855"/>
                <a:gd name="connsiteY403" fmla="*/ 572843 h 1255690"/>
                <a:gd name="connsiteX404" fmla="*/ 1192625 w 1640855"/>
                <a:gd name="connsiteY404" fmla="*/ 567414 h 1255690"/>
                <a:gd name="connsiteX405" fmla="*/ 1176719 w 1640855"/>
                <a:gd name="connsiteY405" fmla="*/ 596179 h 1255690"/>
                <a:gd name="connsiteX406" fmla="*/ 1214247 w 1640855"/>
                <a:gd name="connsiteY406" fmla="*/ 597322 h 1255690"/>
                <a:gd name="connsiteX407" fmla="*/ 1109758 w 1640855"/>
                <a:gd name="connsiteY407" fmla="*/ 386915 h 1255690"/>
                <a:gd name="connsiteX408" fmla="*/ 1121474 w 1640855"/>
                <a:gd name="connsiteY408" fmla="*/ 409584 h 1255690"/>
                <a:gd name="connsiteX409" fmla="*/ 1149287 w 1640855"/>
                <a:gd name="connsiteY409" fmla="*/ 418157 h 1255690"/>
                <a:gd name="connsiteX410" fmla="*/ 1192149 w 1640855"/>
                <a:gd name="connsiteY410" fmla="*/ 408156 h 1255690"/>
                <a:gd name="connsiteX411" fmla="*/ 1146429 w 1640855"/>
                <a:gd name="connsiteY411" fmla="*/ 388058 h 1255690"/>
                <a:gd name="connsiteX412" fmla="*/ 1109758 w 1640855"/>
                <a:gd name="connsiteY412" fmla="*/ 386915 h 1255690"/>
                <a:gd name="connsiteX413" fmla="*/ 1424083 w 1640855"/>
                <a:gd name="connsiteY413" fmla="*/ 1075953 h 1255690"/>
                <a:gd name="connsiteX414" fmla="*/ 1474756 w 1640855"/>
                <a:gd name="connsiteY414" fmla="*/ 1092432 h 1255690"/>
                <a:gd name="connsiteX415" fmla="*/ 1424083 w 1640855"/>
                <a:gd name="connsiteY415" fmla="*/ 1075953 h 1255690"/>
                <a:gd name="connsiteX416" fmla="*/ 1631347 w 1640855"/>
                <a:gd name="connsiteY416" fmla="*/ 1121864 h 1255690"/>
                <a:gd name="connsiteX417" fmla="*/ 1630109 w 1640855"/>
                <a:gd name="connsiteY417" fmla="*/ 1112149 h 1255690"/>
                <a:gd name="connsiteX418" fmla="*/ 1622488 w 1640855"/>
                <a:gd name="connsiteY418" fmla="*/ 1107862 h 1255690"/>
                <a:gd name="connsiteX419" fmla="*/ 1623346 w 1640855"/>
                <a:gd name="connsiteY419" fmla="*/ 1089955 h 1255690"/>
                <a:gd name="connsiteX420" fmla="*/ 1592294 w 1640855"/>
                <a:gd name="connsiteY420" fmla="*/ 1083288 h 1255690"/>
                <a:gd name="connsiteX421" fmla="*/ 1584008 w 1640855"/>
                <a:gd name="connsiteY421" fmla="*/ 1072524 h 1255690"/>
                <a:gd name="connsiteX422" fmla="*/ 1569911 w 1640855"/>
                <a:gd name="connsiteY422" fmla="*/ 1073286 h 1255690"/>
                <a:gd name="connsiteX423" fmla="*/ 1571339 w 1640855"/>
                <a:gd name="connsiteY423" fmla="*/ 1060237 h 1255690"/>
                <a:gd name="connsiteX424" fmla="*/ 1584103 w 1640855"/>
                <a:gd name="connsiteY424" fmla="*/ 1039473 h 1255690"/>
                <a:gd name="connsiteX425" fmla="*/ 1575340 w 1640855"/>
                <a:gd name="connsiteY425" fmla="*/ 1033567 h 1255690"/>
                <a:gd name="connsiteX426" fmla="*/ 1538097 w 1640855"/>
                <a:gd name="connsiteY426" fmla="*/ 1092717 h 1255690"/>
                <a:gd name="connsiteX427" fmla="*/ 1527905 w 1640855"/>
                <a:gd name="connsiteY427" fmla="*/ 1103671 h 1255690"/>
                <a:gd name="connsiteX428" fmla="*/ 1522762 w 1640855"/>
                <a:gd name="connsiteY428" fmla="*/ 1125960 h 1255690"/>
                <a:gd name="connsiteX429" fmla="*/ 1550956 w 1640855"/>
                <a:gd name="connsiteY429" fmla="*/ 1125103 h 1255690"/>
                <a:gd name="connsiteX430" fmla="*/ 1576959 w 1640855"/>
                <a:gd name="connsiteY430" fmla="*/ 1120435 h 1255690"/>
                <a:gd name="connsiteX431" fmla="*/ 1593818 w 1640855"/>
                <a:gd name="connsiteY431" fmla="*/ 1124531 h 1255690"/>
                <a:gd name="connsiteX432" fmla="*/ 1589627 w 1640855"/>
                <a:gd name="connsiteY432" fmla="*/ 1137580 h 1255690"/>
                <a:gd name="connsiteX433" fmla="*/ 1605248 w 1640855"/>
                <a:gd name="connsiteY433" fmla="*/ 1130817 h 1255690"/>
                <a:gd name="connsiteX434" fmla="*/ 1616678 w 1640855"/>
                <a:gd name="connsiteY434" fmla="*/ 1136056 h 1255690"/>
                <a:gd name="connsiteX435" fmla="*/ 1639538 w 1640855"/>
                <a:gd name="connsiteY435" fmla="*/ 1137961 h 1255690"/>
                <a:gd name="connsiteX436" fmla="*/ 1631347 w 1640855"/>
                <a:gd name="connsiteY436" fmla="*/ 1121864 h 1255690"/>
                <a:gd name="connsiteX437" fmla="*/ 157353 w 1640855"/>
                <a:gd name="connsiteY437" fmla="*/ 991371 h 1255690"/>
                <a:gd name="connsiteX438" fmla="*/ 185833 w 1640855"/>
                <a:gd name="connsiteY438" fmla="*/ 1031281 h 1255690"/>
                <a:gd name="connsiteX439" fmla="*/ 157353 w 1640855"/>
                <a:gd name="connsiteY439" fmla="*/ 991371 h 1255690"/>
                <a:gd name="connsiteX440" fmla="*/ 1501712 w 1640855"/>
                <a:gd name="connsiteY440" fmla="*/ 1159678 h 1255690"/>
                <a:gd name="connsiteX441" fmla="*/ 1501140 w 1640855"/>
                <a:gd name="connsiteY441" fmla="*/ 1147105 h 1255690"/>
                <a:gd name="connsiteX442" fmla="*/ 1488567 w 1640855"/>
                <a:gd name="connsiteY442" fmla="*/ 1154630 h 1255690"/>
                <a:gd name="connsiteX443" fmla="*/ 1471708 w 1640855"/>
                <a:gd name="connsiteY443" fmla="*/ 1173204 h 1255690"/>
                <a:gd name="connsiteX444" fmla="*/ 1439037 w 1640855"/>
                <a:gd name="connsiteY444" fmla="*/ 1167965 h 1255690"/>
                <a:gd name="connsiteX445" fmla="*/ 1418844 w 1640855"/>
                <a:gd name="connsiteY445" fmla="*/ 1151963 h 1255690"/>
                <a:gd name="connsiteX446" fmla="*/ 1416177 w 1640855"/>
                <a:gd name="connsiteY446" fmla="*/ 1133294 h 1255690"/>
                <a:gd name="connsiteX447" fmla="*/ 1407986 w 1640855"/>
                <a:gd name="connsiteY447" fmla="*/ 1127293 h 1255690"/>
                <a:gd name="connsiteX448" fmla="*/ 1406271 w 1640855"/>
                <a:gd name="connsiteY448" fmla="*/ 1119959 h 1255690"/>
                <a:gd name="connsiteX449" fmla="*/ 1423892 w 1640855"/>
                <a:gd name="connsiteY449" fmla="*/ 1096051 h 1255690"/>
                <a:gd name="connsiteX450" fmla="*/ 1344644 w 1640855"/>
                <a:gd name="connsiteY450" fmla="*/ 1110148 h 1255690"/>
                <a:gd name="connsiteX451" fmla="*/ 1303592 w 1640855"/>
                <a:gd name="connsiteY451" fmla="*/ 1143390 h 1255690"/>
                <a:gd name="connsiteX452" fmla="*/ 1321594 w 1640855"/>
                <a:gd name="connsiteY452" fmla="*/ 1125484 h 1255690"/>
                <a:gd name="connsiteX453" fmla="*/ 1350455 w 1640855"/>
                <a:gd name="connsiteY453" fmla="*/ 1092527 h 1255690"/>
                <a:gd name="connsiteX454" fmla="*/ 1369505 w 1640855"/>
                <a:gd name="connsiteY454" fmla="*/ 1086526 h 1255690"/>
                <a:gd name="connsiteX455" fmla="*/ 1382744 w 1640855"/>
                <a:gd name="connsiteY455" fmla="*/ 1070048 h 1255690"/>
                <a:gd name="connsiteX456" fmla="*/ 1497521 w 1640855"/>
                <a:gd name="connsiteY456" fmla="*/ 1062904 h 1255690"/>
                <a:gd name="connsiteX457" fmla="*/ 1530287 w 1640855"/>
                <a:gd name="connsiteY457" fmla="*/ 1042140 h 1255690"/>
                <a:gd name="connsiteX458" fmla="*/ 1555433 w 1640855"/>
                <a:gd name="connsiteY458" fmla="*/ 1034520 h 1255690"/>
                <a:gd name="connsiteX459" fmla="*/ 1580864 w 1640855"/>
                <a:gd name="connsiteY459" fmla="*/ 1018708 h 1255690"/>
                <a:gd name="connsiteX460" fmla="*/ 1579150 w 1640855"/>
                <a:gd name="connsiteY460" fmla="*/ 1010993 h 1255690"/>
                <a:gd name="connsiteX461" fmla="*/ 1573816 w 1640855"/>
                <a:gd name="connsiteY461" fmla="*/ 1005754 h 1255690"/>
                <a:gd name="connsiteX462" fmla="*/ 1584674 w 1640855"/>
                <a:gd name="connsiteY462" fmla="*/ 994610 h 1255690"/>
                <a:gd name="connsiteX463" fmla="*/ 1574673 w 1640855"/>
                <a:gd name="connsiteY463" fmla="*/ 980513 h 1255690"/>
                <a:gd name="connsiteX464" fmla="*/ 1555147 w 1640855"/>
                <a:gd name="connsiteY464" fmla="*/ 983180 h 1255690"/>
                <a:gd name="connsiteX465" fmla="*/ 1553718 w 1640855"/>
                <a:gd name="connsiteY465" fmla="*/ 968511 h 1255690"/>
                <a:gd name="connsiteX466" fmla="*/ 1525334 w 1640855"/>
                <a:gd name="connsiteY466" fmla="*/ 975846 h 1255690"/>
                <a:gd name="connsiteX467" fmla="*/ 1507903 w 1640855"/>
                <a:gd name="connsiteY467" fmla="*/ 983847 h 1255690"/>
                <a:gd name="connsiteX468" fmla="*/ 1503331 w 1640855"/>
                <a:gd name="connsiteY468" fmla="*/ 976608 h 1255690"/>
                <a:gd name="connsiteX469" fmla="*/ 1513904 w 1640855"/>
                <a:gd name="connsiteY469" fmla="*/ 972036 h 1255690"/>
                <a:gd name="connsiteX470" fmla="*/ 1550765 w 1640855"/>
                <a:gd name="connsiteY470" fmla="*/ 957653 h 1255690"/>
                <a:gd name="connsiteX471" fmla="*/ 1537240 w 1640855"/>
                <a:gd name="connsiteY471" fmla="*/ 949271 h 1255690"/>
                <a:gd name="connsiteX472" fmla="*/ 1516380 w 1640855"/>
                <a:gd name="connsiteY472" fmla="*/ 941365 h 1255690"/>
                <a:gd name="connsiteX473" fmla="*/ 1505331 w 1640855"/>
                <a:gd name="connsiteY473" fmla="*/ 939460 h 1255690"/>
                <a:gd name="connsiteX474" fmla="*/ 1492187 w 1640855"/>
                <a:gd name="connsiteY474" fmla="*/ 930697 h 1255690"/>
                <a:gd name="connsiteX475" fmla="*/ 1460945 w 1640855"/>
                <a:gd name="connsiteY475" fmla="*/ 907456 h 1255690"/>
                <a:gd name="connsiteX476" fmla="*/ 1462945 w 1640855"/>
                <a:gd name="connsiteY476" fmla="*/ 902503 h 1255690"/>
                <a:gd name="connsiteX477" fmla="*/ 1477518 w 1640855"/>
                <a:gd name="connsiteY477" fmla="*/ 894121 h 1255690"/>
                <a:gd name="connsiteX478" fmla="*/ 1470088 w 1640855"/>
                <a:gd name="connsiteY478" fmla="*/ 886025 h 1255690"/>
                <a:gd name="connsiteX479" fmla="*/ 1467517 w 1640855"/>
                <a:gd name="connsiteY479" fmla="*/ 876309 h 1255690"/>
                <a:gd name="connsiteX480" fmla="*/ 1455515 w 1640855"/>
                <a:gd name="connsiteY480" fmla="*/ 862974 h 1255690"/>
                <a:gd name="connsiteX481" fmla="*/ 1448467 w 1640855"/>
                <a:gd name="connsiteY481" fmla="*/ 852497 h 1255690"/>
                <a:gd name="connsiteX482" fmla="*/ 1428464 w 1640855"/>
                <a:gd name="connsiteY482" fmla="*/ 818493 h 1255690"/>
                <a:gd name="connsiteX483" fmla="*/ 1418844 w 1640855"/>
                <a:gd name="connsiteY483" fmla="*/ 801919 h 1255690"/>
                <a:gd name="connsiteX484" fmla="*/ 1402366 w 1640855"/>
                <a:gd name="connsiteY484" fmla="*/ 820874 h 1255690"/>
                <a:gd name="connsiteX485" fmla="*/ 1400080 w 1640855"/>
                <a:gd name="connsiteY485" fmla="*/ 831923 h 1255690"/>
                <a:gd name="connsiteX486" fmla="*/ 1390079 w 1640855"/>
                <a:gd name="connsiteY486" fmla="*/ 849163 h 1255690"/>
                <a:gd name="connsiteX487" fmla="*/ 1360932 w 1640855"/>
                <a:gd name="connsiteY487" fmla="*/ 861736 h 1255690"/>
                <a:gd name="connsiteX488" fmla="*/ 1351026 w 1640855"/>
                <a:gd name="connsiteY488" fmla="*/ 853735 h 1255690"/>
                <a:gd name="connsiteX489" fmla="*/ 1340358 w 1640855"/>
                <a:gd name="connsiteY489" fmla="*/ 844877 h 1255690"/>
                <a:gd name="connsiteX490" fmla="*/ 1330547 w 1640855"/>
                <a:gd name="connsiteY490" fmla="*/ 838495 h 1255690"/>
                <a:gd name="connsiteX491" fmla="*/ 1320737 w 1640855"/>
                <a:gd name="connsiteY491" fmla="*/ 805253 h 1255690"/>
                <a:gd name="connsiteX492" fmla="*/ 1326642 w 1640855"/>
                <a:gd name="connsiteY492" fmla="*/ 789727 h 1255690"/>
                <a:gd name="connsiteX493" fmla="*/ 1306640 w 1640855"/>
                <a:gd name="connsiteY493" fmla="*/ 785060 h 1255690"/>
                <a:gd name="connsiteX494" fmla="*/ 1284542 w 1640855"/>
                <a:gd name="connsiteY494" fmla="*/ 777630 h 1255690"/>
                <a:gd name="connsiteX495" fmla="*/ 1275874 w 1640855"/>
                <a:gd name="connsiteY495" fmla="*/ 767153 h 1255690"/>
                <a:gd name="connsiteX496" fmla="*/ 1259015 w 1640855"/>
                <a:gd name="connsiteY496" fmla="*/ 753532 h 1255690"/>
                <a:gd name="connsiteX497" fmla="*/ 1245870 w 1640855"/>
                <a:gd name="connsiteY497" fmla="*/ 747150 h 1255690"/>
                <a:gd name="connsiteX498" fmla="*/ 1227582 w 1640855"/>
                <a:gd name="connsiteY498" fmla="*/ 753532 h 1255690"/>
                <a:gd name="connsiteX499" fmla="*/ 1210818 w 1640855"/>
                <a:gd name="connsiteY499" fmla="*/ 750865 h 1255690"/>
                <a:gd name="connsiteX500" fmla="*/ 1196054 w 1640855"/>
                <a:gd name="connsiteY500" fmla="*/ 746198 h 1255690"/>
                <a:gd name="connsiteX501" fmla="*/ 1171575 w 1640855"/>
                <a:gd name="connsiteY501" fmla="*/ 746484 h 1255690"/>
                <a:gd name="connsiteX502" fmla="*/ 1164050 w 1640855"/>
                <a:gd name="connsiteY502" fmla="*/ 760009 h 1255690"/>
                <a:gd name="connsiteX503" fmla="*/ 1176052 w 1640855"/>
                <a:gd name="connsiteY503" fmla="*/ 772487 h 1255690"/>
                <a:gd name="connsiteX504" fmla="*/ 1171670 w 1640855"/>
                <a:gd name="connsiteY504" fmla="*/ 781536 h 1255690"/>
                <a:gd name="connsiteX505" fmla="*/ 1171956 w 1640855"/>
                <a:gd name="connsiteY505" fmla="*/ 800300 h 1255690"/>
                <a:gd name="connsiteX506" fmla="*/ 1172337 w 1640855"/>
                <a:gd name="connsiteY506" fmla="*/ 825922 h 1255690"/>
                <a:gd name="connsiteX507" fmla="*/ 1161288 w 1640855"/>
                <a:gd name="connsiteY507" fmla="*/ 856212 h 1255690"/>
                <a:gd name="connsiteX508" fmla="*/ 1189292 w 1640855"/>
                <a:gd name="connsiteY508" fmla="*/ 877833 h 1255690"/>
                <a:gd name="connsiteX509" fmla="*/ 1193863 w 1640855"/>
                <a:gd name="connsiteY509" fmla="*/ 918124 h 1255690"/>
                <a:gd name="connsiteX510" fmla="*/ 1168146 w 1640855"/>
                <a:gd name="connsiteY510" fmla="*/ 944127 h 1255690"/>
                <a:gd name="connsiteX511" fmla="*/ 1142619 w 1640855"/>
                <a:gd name="connsiteY511" fmla="*/ 953843 h 1255690"/>
                <a:gd name="connsiteX512" fmla="*/ 1147763 w 1640855"/>
                <a:gd name="connsiteY512" fmla="*/ 971655 h 1255690"/>
                <a:gd name="connsiteX513" fmla="*/ 1152906 w 1640855"/>
                <a:gd name="connsiteY513" fmla="*/ 989943 h 1255690"/>
                <a:gd name="connsiteX514" fmla="*/ 1158526 w 1640855"/>
                <a:gd name="connsiteY514" fmla="*/ 1011850 h 1255690"/>
                <a:gd name="connsiteX515" fmla="*/ 1154621 w 1640855"/>
                <a:gd name="connsiteY515" fmla="*/ 1027376 h 1255690"/>
                <a:gd name="connsiteX516" fmla="*/ 1155668 w 1640855"/>
                <a:gd name="connsiteY516" fmla="*/ 1040330 h 1255690"/>
                <a:gd name="connsiteX517" fmla="*/ 1149382 w 1640855"/>
                <a:gd name="connsiteY517" fmla="*/ 1036044 h 1255690"/>
                <a:gd name="connsiteX518" fmla="*/ 1139381 w 1640855"/>
                <a:gd name="connsiteY518" fmla="*/ 1047569 h 1255690"/>
                <a:gd name="connsiteX519" fmla="*/ 1123855 w 1640855"/>
                <a:gd name="connsiteY519" fmla="*/ 1042044 h 1255690"/>
                <a:gd name="connsiteX520" fmla="*/ 1117187 w 1640855"/>
                <a:gd name="connsiteY520" fmla="*/ 1029471 h 1255690"/>
                <a:gd name="connsiteX521" fmla="*/ 1094518 w 1640855"/>
                <a:gd name="connsiteY521" fmla="*/ 1006707 h 1255690"/>
                <a:gd name="connsiteX522" fmla="*/ 1089565 w 1640855"/>
                <a:gd name="connsiteY522" fmla="*/ 972798 h 1255690"/>
                <a:gd name="connsiteX523" fmla="*/ 1091375 w 1640855"/>
                <a:gd name="connsiteY523" fmla="*/ 958129 h 1255690"/>
                <a:gd name="connsiteX524" fmla="*/ 1053370 w 1640855"/>
                <a:gd name="connsiteY524" fmla="*/ 945556 h 1255690"/>
                <a:gd name="connsiteX525" fmla="*/ 1008793 w 1640855"/>
                <a:gd name="connsiteY525" fmla="*/ 930221 h 1255690"/>
                <a:gd name="connsiteX526" fmla="*/ 989076 w 1640855"/>
                <a:gd name="connsiteY526" fmla="*/ 917076 h 1255690"/>
                <a:gd name="connsiteX527" fmla="*/ 972217 w 1640855"/>
                <a:gd name="connsiteY527" fmla="*/ 907075 h 1255690"/>
                <a:gd name="connsiteX528" fmla="*/ 952214 w 1640855"/>
                <a:gd name="connsiteY528" fmla="*/ 902408 h 1255690"/>
                <a:gd name="connsiteX529" fmla="*/ 927640 w 1640855"/>
                <a:gd name="connsiteY529" fmla="*/ 892978 h 1255690"/>
                <a:gd name="connsiteX530" fmla="*/ 900494 w 1640855"/>
                <a:gd name="connsiteY530" fmla="*/ 901455 h 1255690"/>
                <a:gd name="connsiteX531" fmla="*/ 902779 w 1640855"/>
                <a:gd name="connsiteY531" fmla="*/ 892502 h 1255690"/>
                <a:gd name="connsiteX532" fmla="*/ 894302 w 1640855"/>
                <a:gd name="connsiteY532" fmla="*/ 869356 h 1255690"/>
                <a:gd name="connsiteX533" fmla="*/ 880682 w 1640855"/>
                <a:gd name="connsiteY533" fmla="*/ 853640 h 1255690"/>
                <a:gd name="connsiteX534" fmla="*/ 860298 w 1640855"/>
                <a:gd name="connsiteY534" fmla="*/ 848973 h 1255690"/>
                <a:gd name="connsiteX535" fmla="*/ 859060 w 1640855"/>
                <a:gd name="connsiteY535" fmla="*/ 814397 h 1255690"/>
                <a:gd name="connsiteX536" fmla="*/ 875443 w 1640855"/>
                <a:gd name="connsiteY536" fmla="*/ 776678 h 1255690"/>
                <a:gd name="connsiteX537" fmla="*/ 891350 w 1640855"/>
                <a:gd name="connsiteY537" fmla="*/ 758580 h 1255690"/>
                <a:gd name="connsiteX538" fmla="*/ 898970 w 1640855"/>
                <a:gd name="connsiteY538" fmla="*/ 750294 h 1255690"/>
                <a:gd name="connsiteX539" fmla="*/ 903351 w 1640855"/>
                <a:gd name="connsiteY539" fmla="*/ 744579 h 1255690"/>
                <a:gd name="connsiteX540" fmla="*/ 932879 w 1640855"/>
                <a:gd name="connsiteY540" fmla="*/ 726291 h 1255690"/>
                <a:gd name="connsiteX541" fmla="*/ 877253 w 1640855"/>
                <a:gd name="connsiteY541" fmla="*/ 704193 h 1255690"/>
                <a:gd name="connsiteX542" fmla="*/ 918877 w 1640855"/>
                <a:gd name="connsiteY542" fmla="*/ 710955 h 1255690"/>
                <a:gd name="connsiteX543" fmla="*/ 940879 w 1640855"/>
                <a:gd name="connsiteY543" fmla="*/ 713908 h 1255690"/>
                <a:gd name="connsiteX544" fmla="*/ 945166 w 1640855"/>
                <a:gd name="connsiteY544" fmla="*/ 698001 h 1255690"/>
                <a:gd name="connsiteX545" fmla="*/ 972503 w 1640855"/>
                <a:gd name="connsiteY545" fmla="*/ 702097 h 1255690"/>
                <a:gd name="connsiteX546" fmla="*/ 998220 w 1640855"/>
                <a:gd name="connsiteY546" fmla="*/ 674856 h 1255690"/>
                <a:gd name="connsiteX547" fmla="*/ 983837 w 1640855"/>
                <a:gd name="connsiteY547" fmla="*/ 666093 h 1255690"/>
                <a:gd name="connsiteX548" fmla="*/ 951929 w 1640855"/>
                <a:gd name="connsiteY548" fmla="*/ 655901 h 1255690"/>
                <a:gd name="connsiteX549" fmla="*/ 952976 w 1640855"/>
                <a:gd name="connsiteY549" fmla="*/ 645709 h 1255690"/>
                <a:gd name="connsiteX550" fmla="*/ 986885 w 1640855"/>
                <a:gd name="connsiteY550" fmla="*/ 662187 h 1255690"/>
                <a:gd name="connsiteX551" fmla="*/ 1017270 w 1640855"/>
                <a:gd name="connsiteY551" fmla="*/ 642852 h 1255690"/>
                <a:gd name="connsiteX552" fmla="*/ 1006792 w 1640855"/>
                <a:gd name="connsiteY552" fmla="*/ 629231 h 1255690"/>
                <a:gd name="connsiteX553" fmla="*/ 1041845 w 1640855"/>
                <a:gd name="connsiteY553" fmla="*/ 619325 h 1255690"/>
                <a:gd name="connsiteX554" fmla="*/ 1045083 w 1640855"/>
                <a:gd name="connsiteY554" fmla="*/ 614372 h 1255690"/>
                <a:gd name="connsiteX555" fmla="*/ 1057847 w 1640855"/>
                <a:gd name="connsiteY555" fmla="*/ 625230 h 1255690"/>
                <a:gd name="connsiteX556" fmla="*/ 1073753 w 1640855"/>
                <a:gd name="connsiteY556" fmla="*/ 625421 h 1255690"/>
                <a:gd name="connsiteX557" fmla="*/ 1100804 w 1640855"/>
                <a:gd name="connsiteY557" fmla="*/ 605514 h 1255690"/>
                <a:gd name="connsiteX558" fmla="*/ 1085279 w 1640855"/>
                <a:gd name="connsiteY558" fmla="*/ 572748 h 1255690"/>
                <a:gd name="connsiteX559" fmla="*/ 1079945 w 1640855"/>
                <a:gd name="connsiteY559" fmla="*/ 567128 h 1255690"/>
                <a:gd name="connsiteX560" fmla="*/ 1103852 w 1640855"/>
                <a:gd name="connsiteY560" fmla="*/ 558270 h 1255690"/>
                <a:gd name="connsiteX561" fmla="*/ 1098804 w 1640855"/>
                <a:gd name="connsiteY561" fmla="*/ 547316 h 1255690"/>
                <a:gd name="connsiteX562" fmla="*/ 1078611 w 1640855"/>
                <a:gd name="connsiteY562" fmla="*/ 529695 h 1255690"/>
                <a:gd name="connsiteX563" fmla="*/ 1057751 w 1640855"/>
                <a:gd name="connsiteY563" fmla="*/ 524265 h 1255690"/>
                <a:gd name="connsiteX564" fmla="*/ 1028795 w 1640855"/>
                <a:gd name="connsiteY564" fmla="*/ 522170 h 1255690"/>
                <a:gd name="connsiteX565" fmla="*/ 1030605 w 1640855"/>
                <a:gd name="connsiteY565" fmla="*/ 539696 h 1255690"/>
                <a:gd name="connsiteX566" fmla="*/ 1036415 w 1640855"/>
                <a:gd name="connsiteY566" fmla="*/ 548554 h 1255690"/>
                <a:gd name="connsiteX567" fmla="*/ 1033272 w 1640855"/>
                <a:gd name="connsiteY567" fmla="*/ 556746 h 1255690"/>
                <a:gd name="connsiteX568" fmla="*/ 1021556 w 1640855"/>
                <a:gd name="connsiteY568" fmla="*/ 565032 h 1255690"/>
                <a:gd name="connsiteX569" fmla="*/ 1012793 w 1640855"/>
                <a:gd name="connsiteY569" fmla="*/ 583511 h 1255690"/>
                <a:gd name="connsiteX570" fmla="*/ 1004507 w 1640855"/>
                <a:gd name="connsiteY570" fmla="*/ 572176 h 1255690"/>
                <a:gd name="connsiteX571" fmla="*/ 1002221 w 1640855"/>
                <a:gd name="connsiteY571" fmla="*/ 586464 h 1255690"/>
                <a:gd name="connsiteX572" fmla="*/ 1009269 w 1640855"/>
                <a:gd name="connsiteY572" fmla="*/ 597798 h 1255690"/>
                <a:gd name="connsiteX573" fmla="*/ 996315 w 1640855"/>
                <a:gd name="connsiteY573" fmla="*/ 606942 h 1255690"/>
                <a:gd name="connsiteX574" fmla="*/ 986028 w 1640855"/>
                <a:gd name="connsiteY574" fmla="*/ 598941 h 1255690"/>
                <a:gd name="connsiteX575" fmla="*/ 973550 w 1640855"/>
                <a:gd name="connsiteY575" fmla="*/ 579987 h 1255690"/>
                <a:gd name="connsiteX576" fmla="*/ 981170 w 1640855"/>
                <a:gd name="connsiteY576" fmla="*/ 571700 h 1255690"/>
                <a:gd name="connsiteX577" fmla="*/ 980599 w 1640855"/>
                <a:gd name="connsiteY577" fmla="*/ 559508 h 1255690"/>
                <a:gd name="connsiteX578" fmla="*/ 951071 w 1640855"/>
                <a:gd name="connsiteY578" fmla="*/ 543220 h 1255690"/>
                <a:gd name="connsiteX579" fmla="*/ 944308 w 1640855"/>
                <a:gd name="connsiteY579" fmla="*/ 556365 h 1255690"/>
                <a:gd name="connsiteX580" fmla="*/ 936308 w 1640855"/>
                <a:gd name="connsiteY580" fmla="*/ 571128 h 1255690"/>
                <a:gd name="connsiteX581" fmla="*/ 929926 w 1640855"/>
                <a:gd name="connsiteY581" fmla="*/ 549221 h 1255690"/>
                <a:gd name="connsiteX582" fmla="*/ 932307 w 1640855"/>
                <a:gd name="connsiteY582" fmla="*/ 541410 h 1255690"/>
                <a:gd name="connsiteX583" fmla="*/ 938784 w 1640855"/>
                <a:gd name="connsiteY583" fmla="*/ 537315 h 1255690"/>
                <a:gd name="connsiteX584" fmla="*/ 918305 w 1640855"/>
                <a:gd name="connsiteY584" fmla="*/ 526932 h 1255690"/>
                <a:gd name="connsiteX585" fmla="*/ 904494 w 1640855"/>
                <a:gd name="connsiteY585" fmla="*/ 530742 h 1255690"/>
                <a:gd name="connsiteX586" fmla="*/ 905066 w 1640855"/>
                <a:gd name="connsiteY586" fmla="*/ 514836 h 1255690"/>
                <a:gd name="connsiteX587" fmla="*/ 915638 w 1640855"/>
                <a:gd name="connsiteY587" fmla="*/ 511026 h 1255690"/>
                <a:gd name="connsiteX588" fmla="*/ 887635 w 1640855"/>
                <a:gd name="connsiteY588" fmla="*/ 489785 h 1255690"/>
                <a:gd name="connsiteX589" fmla="*/ 888206 w 1640855"/>
                <a:gd name="connsiteY589" fmla="*/ 473497 h 1255690"/>
                <a:gd name="connsiteX590" fmla="*/ 864394 w 1640855"/>
                <a:gd name="connsiteY590" fmla="*/ 457495 h 1255690"/>
                <a:gd name="connsiteX591" fmla="*/ 859822 w 1640855"/>
                <a:gd name="connsiteY591" fmla="*/ 449399 h 1255690"/>
                <a:gd name="connsiteX592" fmla="*/ 875824 w 1640855"/>
                <a:gd name="connsiteY592" fmla="*/ 427587 h 1255690"/>
                <a:gd name="connsiteX593" fmla="*/ 871347 w 1640855"/>
                <a:gd name="connsiteY593" fmla="*/ 423872 h 1255690"/>
                <a:gd name="connsiteX594" fmla="*/ 905542 w 1640855"/>
                <a:gd name="connsiteY594" fmla="*/ 423586 h 1255690"/>
                <a:gd name="connsiteX595" fmla="*/ 931545 w 1640855"/>
                <a:gd name="connsiteY595" fmla="*/ 387010 h 1255690"/>
                <a:gd name="connsiteX596" fmla="*/ 912304 w 1640855"/>
                <a:gd name="connsiteY596" fmla="*/ 379104 h 1255690"/>
                <a:gd name="connsiteX597" fmla="*/ 882110 w 1640855"/>
                <a:gd name="connsiteY597" fmla="*/ 373008 h 1255690"/>
                <a:gd name="connsiteX598" fmla="*/ 843915 w 1640855"/>
                <a:gd name="connsiteY598" fmla="*/ 379581 h 1255690"/>
                <a:gd name="connsiteX599" fmla="*/ 848963 w 1640855"/>
                <a:gd name="connsiteY599" fmla="*/ 390534 h 1255690"/>
                <a:gd name="connsiteX600" fmla="*/ 837152 w 1640855"/>
                <a:gd name="connsiteY600" fmla="*/ 389487 h 1255690"/>
                <a:gd name="connsiteX601" fmla="*/ 837438 w 1640855"/>
                <a:gd name="connsiteY601" fmla="*/ 410632 h 1255690"/>
                <a:gd name="connsiteX602" fmla="*/ 844582 w 1640855"/>
                <a:gd name="connsiteY602" fmla="*/ 430920 h 1255690"/>
                <a:gd name="connsiteX603" fmla="*/ 836867 w 1640855"/>
                <a:gd name="connsiteY603" fmla="*/ 462829 h 1255690"/>
                <a:gd name="connsiteX604" fmla="*/ 842677 w 1640855"/>
                <a:gd name="connsiteY604" fmla="*/ 473783 h 1255690"/>
                <a:gd name="connsiteX605" fmla="*/ 827627 w 1640855"/>
                <a:gd name="connsiteY605" fmla="*/ 472354 h 1255690"/>
                <a:gd name="connsiteX606" fmla="*/ 824198 w 1640855"/>
                <a:gd name="connsiteY606" fmla="*/ 492357 h 1255690"/>
                <a:gd name="connsiteX607" fmla="*/ 827532 w 1640855"/>
                <a:gd name="connsiteY607" fmla="*/ 501310 h 1255690"/>
                <a:gd name="connsiteX608" fmla="*/ 829056 w 1640855"/>
                <a:gd name="connsiteY608" fmla="*/ 522075 h 1255690"/>
                <a:gd name="connsiteX609" fmla="*/ 866299 w 1640855"/>
                <a:gd name="connsiteY609" fmla="*/ 534648 h 1255690"/>
                <a:gd name="connsiteX610" fmla="*/ 866013 w 1640855"/>
                <a:gd name="connsiteY610" fmla="*/ 543982 h 1255690"/>
                <a:gd name="connsiteX611" fmla="*/ 860488 w 1640855"/>
                <a:gd name="connsiteY611" fmla="*/ 558746 h 1255690"/>
                <a:gd name="connsiteX612" fmla="*/ 869347 w 1640855"/>
                <a:gd name="connsiteY612" fmla="*/ 552078 h 1255690"/>
                <a:gd name="connsiteX613" fmla="*/ 877633 w 1640855"/>
                <a:gd name="connsiteY613" fmla="*/ 562175 h 1255690"/>
                <a:gd name="connsiteX614" fmla="*/ 865156 w 1640855"/>
                <a:gd name="connsiteY614" fmla="*/ 573319 h 1255690"/>
                <a:gd name="connsiteX615" fmla="*/ 847344 w 1640855"/>
                <a:gd name="connsiteY615" fmla="*/ 580844 h 1255690"/>
                <a:gd name="connsiteX616" fmla="*/ 847535 w 1640855"/>
                <a:gd name="connsiteY616" fmla="*/ 598751 h 1255690"/>
                <a:gd name="connsiteX617" fmla="*/ 837819 w 1640855"/>
                <a:gd name="connsiteY617" fmla="*/ 605799 h 1255690"/>
                <a:gd name="connsiteX618" fmla="*/ 827818 w 1640855"/>
                <a:gd name="connsiteY618" fmla="*/ 590845 h 1255690"/>
                <a:gd name="connsiteX619" fmla="*/ 830104 w 1640855"/>
                <a:gd name="connsiteY619" fmla="*/ 576558 h 1255690"/>
                <a:gd name="connsiteX620" fmla="*/ 808863 w 1640855"/>
                <a:gd name="connsiteY620" fmla="*/ 570747 h 1255690"/>
                <a:gd name="connsiteX621" fmla="*/ 822293 w 1640855"/>
                <a:gd name="connsiteY621" fmla="*/ 568557 h 1255690"/>
                <a:gd name="connsiteX622" fmla="*/ 853154 w 1640855"/>
                <a:gd name="connsiteY622" fmla="*/ 559222 h 1255690"/>
                <a:gd name="connsiteX623" fmla="*/ 842772 w 1640855"/>
                <a:gd name="connsiteY623" fmla="*/ 543506 h 1255690"/>
                <a:gd name="connsiteX624" fmla="*/ 828104 w 1640855"/>
                <a:gd name="connsiteY624" fmla="*/ 542458 h 1255690"/>
                <a:gd name="connsiteX625" fmla="*/ 843153 w 1640855"/>
                <a:gd name="connsiteY625" fmla="*/ 539410 h 1255690"/>
                <a:gd name="connsiteX626" fmla="*/ 832104 w 1640855"/>
                <a:gd name="connsiteY626" fmla="*/ 533028 h 1255690"/>
                <a:gd name="connsiteX627" fmla="*/ 811721 w 1640855"/>
                <a:gd name="connsiteY627" fmla="*/ 528837 h 1255690"/>
                <a:gd name="connsiteX628" fmla="*/ 790575 w 1640855"/>
                <a:gd name="connsiteY628" fmla="*/ 533981 h 1255690"/>
                <a:gd name="connsiteX629" fmla="*/ 772001 w 1640855"/>
                <a:gd name="connsiteY629" fmla="*/ 546840 h 1255690"/>
                <a:gd name="connsiteX630" fmla="*/ 788384 w 1640855"/>
                <a:gd name="connsiteY630" fmla="*/ 555984 h 1255690"/>
                <a:gd name="connsiteX631" fmla="*/ 793909 w 1640855"/>
                <a:gd name="connsiteY631" fmla="*/ 571414 h 1255690"/>
                <a:gd name="connsiteX632" fmla="*/ 786670 w 1640855"/>
                <a:gd name="connsiteY632" fmla="*/ 576367 h 1255690"/>
                <a:gd name="connsiteX633" fmla="*/ 785622 w 1640855"/>
                <a:gd name="connsiteY633" fmla="*/ 588178 h 1255690"/>
                <a:gd name="connsiteX634" fmla="*/ 768477 w 1640855"/>
                <a:gd name="connsiteY634" fmla="*/ 587988 h 1255690"/>
                <a:gd name="connsiteX635" fmla="*/ 732663 w 1640855"/>
                <a:gd name="connsiteY635" fmla="*/ 592941 h 1255690"/>
                <a:gd name="connsiteX636" fmla="*/ 703707 w 1640855"/>
                <a:gd name="connsiteY636" fmla="*/ 586368 h 1255690"/>
                <a:gd name="connsiteX637" fmla="*/ 667703 w 1640855"/>
                <a:gd name="connsiteY637" fmla="*/ 574176 h 1255690"/>
                <a:gd name="connsiteX638" fmla="*/ 658178 w 1640855"/>
                <a:gd name="connsiteY638" fmla="*/ 559603 h 1255690"/>
                <a:gd name="connsiteX639" fmla="*/ 628079 w 1640855"/>
                <a:gd name="connsiteY639" fmla="*/ 561222 h 1255690"/>
                <a:gd name="connsiteX640" fmla="*/ 601313 w 1640855"/>
                <a:gd name="connsiteY640" fmla="*/ 573414 h 1255690"/>
                <a:gd name="connsiteX641" fmla="*/ 626555 w 1640855"/>
                <a:gd name="connsiteY641" fmla="*/ 575129 h 1255690"/>
                <a:gd name="connsiteX642" fmla="*/ 650939 w 1640855"/>
                <a:gd name="connsiteY642" fmla="*/ 567890 h 1255690"/>
                <a:gd name="connsiteX643" fmla="*/ 621030 w 1640855"/>
                <a:gd name="connsiteY643" fmla="*/ 584178 h 1255690"/>
                <a:gd name="connsiteX644" fmla="*/ 623411 w 1640855"/>
                <a:gd name="connsiteY644" fmla="*/ 609419 h 1255690"/>
                <a:gd name="connsiteX645" fmla="*/ 607600 w 1640855"/>
                <a:gd name="connsiteY645" fmla="*/ 618563 h 1255690"/>
                <a:gd name="connsiteX646" fmla="*/ 605409 w 1640855"/>
                <a:gd name="connsiteY646" fmla="*/ 603513 h 1255690"/>
                <a:gd name="connsiteX647" fmla="*/ 583692 w 1640855"/>
                <a:gd name="connsiteY647" fmla="*/ 594465 h 1255690"/>
                <a:gd name="connsiteX648" fmla="*/ 567309 w 1640855"/>
                <a:gd name="connsiteY648" fmla="*/ 590559 h 1255690"/>
                <a:gd name="connsiteX649" fmla="*/ 533591 w 1640855"/>
                <a:gd name="connsiteY649" fmla="*/ 596655 h 1255690"/>
                <a:gd name="connsiteX650" fmla="*/ 479393 w 1640855"/>
                <a:gd name="connsiteY650" fmla="*/ 593703 h 1255690"/>
                <a:gd name="connsiteX651" fmla="*/ 499967 w 1640855"/>
                <a:gd name="connsiteY651" fmla="*/ 579129 h 1255690"/>
                <a:gd name="connsiteX652" fmla="*/ 492824 w 1640855"/>
                <a:gd name="connsiteY652" fmla="*/ 565413 h 1255690"/>
                <a:gd name="connsiteX653" fmla="*/ 463010 w 1640855"/>
                <a:gd name="connsiteY653" fmla="*/ 558460 h 1255690"/>
                <a:gd name="connsiteX654" fmla="*/ 409099 w 1640855"/>
                <a:gd name="connsiteY654" fmla="*/ 548173 h 1255690"/>
                <a:gd name="connsiteX655" fmla="*/ 373094 w 1640855"/>
                <a:gd name="connsiteY655" fmla="*/ 536457 h 1255690"/>
                <a:gd name="connsiteX656" fmla="*/ 331565 w 1640855"/>
                <a:gd name="connsiteY656" fmla="*/ 538648 h 1255690"/>
                <a:gd name="connsiteX657" fmla="*/ 307372 w 1640855"/>
                <a:gd name="connsiteY657" fmla="*/ 543982 h 1255690"/>
                <a:gd name="connsiteX658" fmla="*/ 311087 w 1640855"/>
                <a:gd name="connsiteY658" fmla="*/ 534838 h 1255690"/>
                <a:gd name="connsiteX659" fmla="*/ 304800 w 1640855"/>
                <a:gd name="connsiteY659" fmla="*/ 520646 h 1255690"/>
                <a:gd name="connsiteX660" fmla="*/ 280321 w 1640855"/>
                <a:gd name="connsiteY660" fmla="*/ 547030 h 1255690"/>
                <a:gd name="connsiteX661" fmla="*/ 252127 w 1640855"/>
                <a:gd name="connsiteY661" fmla="*/ 510740 h 1255690"/>
                <a:gd name="connsiteX662" fmla="*/ 241173 w 1640855"/>
                <a:gd name="connsiteY662" fmla="*/ 514169 h 1255690"/>
                <a:gd name="connsiteX663" fmla="*/ 234791 w 1640855"/>
                <a:gd name="connsiteY663" fmla="*/ 524837 h 1255690"/>
                <a:gd name="connsiteX664" fmla="*/ 221551 w 1640855"/>
                <a:gd name="connsiteY664" fmla="*/ 536838 h 1255690"/>
                <a:gd name="connsiteX665" fmla="*/ 203645 w 1640855"/>
                <a:gd name="connsiteY665" fmla="*/ 539886 h 1255690"/>
                <a:gd name="connsiteX666" fmla="*/ 157924 w 1640855"/>
                <a:gd name="connsiteY666" fmla="*/ 561699 h 1255690"/>
                <a:gd name="connsiteX667" fmla="*/ 145828 w 1640855"/>
                <a:gd name="connsiteY667" fmla="*/ 569985 h 1255690"/>
                <a:gd name="connsiteX668" fmla="*/ 150209 w 1640855"/>
                <a:gd name="connsiteY668" fmla="*/ 559794 h 1255690"/>
                <a:gd name="connsiteX669" fmla="*/ 185357 w 1640855"/>
                <a:gd name="connsiteY669" fmla="*/ 538934 h 1255690"/>
                <a:gd name="connsiteX670" fmla="*/ 214122 w 1640855"/>
                <a:gd name="connsiteY670" fmla="*/ 524742 h 1255690"/>
                <a:gd name="connsiteX671" fmla="*/ 198215 w 1640855"/>
                <a:gd name="connsiteY671" fmla="*/ 522932 h 1255690"/>
                <a:gd name="connsiteX672" fmla="*/ 169450 w 1640855"/>
                <a:gd name="connsiteY672" fmla="*/ 534267 h 1255690"/>
                <a:gd name="connsiteX673" fmla="*/ 149257 w 1640855"/>
                <a:gd name="connsiteY673" fmla="*/ 544268 h 1255690"/>
                <a:gd name="connsiteX674" fmla="*/ 132207 w 1640855"/>
                <a:gd name="connsiteY674" fmla="*/ 545316 h 1255690"/>
                <a:gd name="connsiteX675" fmla="*/ 97346 w 1640855"/>
                <a:gd name="connsiteY675" fmla="*/ 559984 h 1255690"/>
                <a:gd name="connsiteX676" fmla="*/ 104775 w 1640855"/>
                <a:gd name="connsiteY676" fmla="*/ 570462 h 1255690"/>
                <a:gd name="connsiteX677" fmla="*/ 76962 w 1640855"/>
                <a:gd name="connsiteY677" fmla="*/ 563508 h 1255690"/>
                <a:gd name="connsiteX678" fmla="*/ 36195 w 1640855"/>
                <a:gd name="connsiteY678" fmla="*/ 547030 h 1255690"/>
                <a:gd name="connsiteX679" fmla="*/ 0 w 1640855"/>
                <a:gd name="connsiteY679" fmla="*/ 541791 h 1255690"/>
                <a:gd name="connsiteX680" fmla="*/ 3620 w 1640855"/>
                <a:gd name="connsiteY680" fmla="*/ 823255 h 1255690"/>
                <a:gd name="connsiteX681" fmla="*/ 13430 w 1640855"/>
                <a:gd name="connsiteY681" fmla="*/ 825160 h 1255690"/>
                <a:gd name="connsiteX682" fmla="*/ 30194 w 1640855"/>
                <a:gd name="connsiteY682" fmla="*/ 821731 h 1255690"/>
                <a:gd name="connsiteX683" fmla="*/ 61531 w 1640855"/>
                <a:gd name="connsiteY683" fmla="*/ 848973 h 1255690"/>
                <a:gd name="connsiteX684" fmla="*/ 75724 w 1640855"/>
                <a:gd name="connsiteY684" fmla="*/ 858021 h 1255690"/>
                <a:gd name="connsiteX685" fmla="*/ 108490 w 1640855"/>
                <a:gd name="connsiteY685" fmla="*/ 839257 h 1255690"/>
                <a:gd name="connsiteX686" fmla="*/ 140780 w 1640855"/>
                <a:gd name="connsiteY686" fmla="*/ 869547 h 1255690"/>
                <a:gd name="connsiteX687" fmla="*/ 176117 w 1640855"/>
                <a:gd name="connsiteY687" fmla="*/ 920315 h 1255690"/>
                <a:gd name="connsiteX688" fmla="*/ 208312 w 1640855"/>
                <a:gd name="connsiteY688" fmla="*/ 947556 h 1255690"/>
                <a:gd name="connsiteX689" fmla="*/ 212312 w 1640855"/>
                <a:gd name="connsiteY689" fmla="*/ 964320 h 1255690"/>
                <a:gd name="connsiteX690" fmla="*/ 199930 w 1640855"/>
                <a:gd name="connsiteY690" fmla="*/ 973369 h 1255690"/>
                <a:gd name="connsiteX691" fmla="*/ 207836 w 1640855"/>
                <a:gd name="connsiteY691" fmla="*/ 982608 h 1255690"/>
                <a:gd name="connsiteX692" fmla="*/ 206502 w 1640855"/>
                <a:gd name="connsiteY692" fmla="*/ 1004230 h 1255690"/>
                <a:gd name="connsiteX693" fmla="*/ 222409 w 1640855"/>
                <a:gd name="connsiteY693" fmla="*/ 1003182 h 1255690"/>
                <a:gd name="connsiteX694" fmla="*/ 226600 w 1640855"/>
                <a:gd name="connsiteY694" fmla="*/ 1013755 h 1255690"/>
                <a:gd name="connsiteX695" fmla="*/ 234410 w 1640855"/>
                <a:gd name="connsiteY695" fmla="*/ 1019756 h 1255690"/>
                <a:gd name="connsiteX696" fmla="*/ 249555 w 1640855"/>
                <a:gd name="connsiteY696" fmla="*/ 1028900 h 1255690"/>
                <a:gd name="connsiteX697" fmla="*/ 250222 w 1640855"/>
                <a:gd name="connsiteY697" fmla="*/ 1048045 h 1255690"/>
                <a:gd name="connsiteX698" fmla="*/ 286798 w 1640855"/>
                <a:gd name="connsiteY698" fmla="*/ 1072429 h 1255690"/>
                <a:gd name="connsiteX699" fmla="*/ 302705 w 1640855"/>
                <a:gd name="connsiteY699" fmla="*/ 1077096 h 1255690"/>
                <a:gd name="connsiteX700" fmla="*/ 309753 w 1640855"/>
                <a:gd name="connsiteY700" fmla="*/ 1088050 h 1255690"/>
                <a:gd name="connsiteX701" fmla="*/ 323660 w 1640855"/>
                <a:gd name="connsiteY701" fmla="*/ 1089860 h 1255690"/>
                <a:gd name="connsiteX702" fmla="*/ 334709 w 1640855"/>
                <a:gd name="connsiteY702" fmla="*/ 1095003 h 1255690"/>
                <a:gd name="connsiteX703" fmla="*/ 348996 w 1640855"/>
                <a:gd name="connsiteY703" fmla="*/ 1111958 h 1255690"/>
                <a:gd name="connsiteX704" fmla="*/ 855059 w 1640855"/>
                <a:gd name="connsiteY704" fmla="*/ 1102719 h 1255690"/>
                <a:gd name="connsiteX705" fmla="*/ 861250 w 1640855"/>
                <a:gd name="connsiteY705" fmla="*/ 1094432 h 1255690"/>
                <a:gd name="connsiteX706" fmla="*/ 869061 w 1640855"/>
                <a:gd name="connsiteY706" fmla="*/ 1108434 h 1255690"/>
                <a:gd name="connsiteX707" fmla="*/ 884873 w 1640855"/>
                <a:gd name="connsiteY707" fmla="*/ 1113672 h 1255690"/>
                <a:gd name="connsiteX708" fmla="*/ 901732 w 1640855"/>
                <a:gd name="connsiteY708" fmla="*/ 1113958 h 1255690"/>
                <a:gd name="connsiteX709" fmla="*/ 916972 w 1640855"/>
                <a:gd name="connsiteY709" fmla="*/ 1119768 h 1255690"/>
                <a:gd name="connsiteX710" fmla="*/ 932783 w 1640855"/>
                <a:gd name="connsiteY710" fmla="*/ 1122245 h 1255690"/>
                <a:gd name="connsiteX711" fmla="*/ 959072 w 1640855"/>
                <a:gd name="connsiteY711" fmla="*/ 1125579 h 1255690"/>
                <a:gd name="connsiteX712" fmla="*/ 990695 w 1640855"/>
                <a:gd name="connsiteY712" fmla="*/ 1103100 h 1255690"/>
                <a:gd name="connsiteX713" fmla="*/ 1022033 w 1640855"/>
                <a:gd name="connsiteY713" fmla="*/ 1118626 h 1255690"/>
                <a:gd name="connsiteX714" fmla="*/ 1041749 w 1640855"/>
                <a:gd name="connsiteY714" fmla="*/ 1132246 h 1255690"/>
                <a:gd name="connsiteX715" fmla="*/ 1052417 w 1640855"/>
                <a:gd name="connsiteY715" fmla="*/ 1157773 h 1255690"/>
                <a:gd name="connsiteX716" fmla="*/ 1062990 w 1640855"/>
                <a:gd name="connsiteY716" fmla="*/ 1164917 h 1255690"/>
                <a:gd name="connsiteX717" fmla="*/ 1091089 w 1640855"/>
                <a:gd name="connsiteY717" fmla="*/ 1168251 h 1255690"/>
                <a:gd name="connsiteX718" fmla="*/ 1125379 w 1640855"/>
                <a:gd name="connsiteY718" fmla="*/ 1176728 h 1255690"/>
                <a:gd name="connsiteX719" fmla="*/ 1132237 w 1640855"/>
                <a:gd name="connsiteY719" fmla="*/ 1201874 h 1255690"/>
                <a:gd name="connsiteX720" fmla="*/ 1106043 w 1640855"/>
                <a:gd name="connsiteY720" fmla="*/ 1203303 h 1255690"/>
                <a:gd name="connsiteX721" fmla="*/ 1090422 w 1640855"/>
                <a:gd name="connsiteY721" fmla="*/ 1241498 h 1255690"/>
                <a:gd name="connsiteX722" fmla="*/ 1089946 w 1640855"/>
                <a:gd name="connsiteY722" fmla="*/ 1241307 h 1255690"/>
                <a:gd name="connsiteX723" fmla="*/ 1093089 w 1640855"/>
                <a:gd name="connsiteY723" fmla="*/ 1255690 h 1255690"/>
                <a:gd name="connsiteX724" fmla="*/ 1115663 w 1640855"/>
                <a:gd name="connsiteY724" fmla="*/ 1243594 h 1255690"/>
                <a:gd name="connsiteX725" fmla="*/ 1139285 w 1640855"/>
                <a:gd name="connsiteY725" fmla="*/ 1245784 h 1255690"/>
                <a:gd name="connsiteX726" fmla="*/ 1150620 w 1640855"/>
                <a:gd name="connsiteY726" fmla="*/ 1241593 h 1255690"/>
                <a:gd name="connsiteX727" fmla="*/ 1150334 w 1640855"/>
                <a:gd name="connsiteY727" fmla="*/ 1243403 h 1255690"/>
                <a:gd name="connsiteX728" fmla="*/ 1155763 w 1640855"/>
                <a:gd name="connsiteY728" fmla="*/ 1238831 h 1255690"/>
                <a:gd name="connsiteX729" fmla="*/ 1154621 w 1640855"/>
                <a:gd name="connsiteY729" fmla="*/ 1231592 h 1255690"/>
                <a:gd name="connsiteX730" fmla="*/ 1141476 w 1640855"/>
                <a:gd name="connsiteY730" fmla="*/ 1227877 h 1255690"/>
                <a:gd name="connsiteX731" fmla="*/ 1178719 w 1640855"/>
                <a:gd name="connsiteY731" fmla="*/ 1212732 h 1255690"/>
                <a:gd name="connsiteX732" fmla="*/ 1204055 w 1640855"/>
                <a:gd name="connsiteY732" fmla="*/ 1210637 h 1255690"/>
                <a:gd name="connsiteX733" fmla="*/ 1291400 w 1640855"/>
                <a:gd name="connsiteY733" fmla="*/ 1190349 h 1255690"/>
                <a:gd name="connsiteX734" fmla="*/ 1313879 w 1640855"/>
                <a:gd name="connsiteY734" fmla="*/ 1166155 h 1255690"/>
                <a:gd name="connsiteX735" fmla="*/ 1336834 w 1640855"/>
                <a:gd name="connsiteY735" fmla="*/ 1133294 h 1255690"/>
                <a:gd name="connsiteX736" fmla="*/ 1361313 w 1640855"/>
                <a:gd name="connsiteY736" fmla="*/ 1140057 h 1255690"/>
                <a:gd name="connsiteX737" fmla="*/ 1377410 w 1640855"/>
                <a:gd name="connsiteY737" fmla="*/ 1190920 h 1255690"/>
                <a:gd name="connsiteX738" fmla="*/ 1396556 w 1640855"/>
                <a:gd name="connsiteY738" fmla="*/ 1182634 h 1255690"/>
                <a:gd name="connsiteX739" fmla="*/ 1417892 w 1640855"/>
                <a:gd name="connsiteY739" fmla="*/ 1166917 h 1255690"/>
                <a:gd name="connsiteX740" fmla="*/ 1419225 w 1640855"/>
                <a:gd name="connsiteY740" fmla="*/ 1174632 h 1255690"/>
                <a:gd name="connsiteX741" fmla="*/ 1435989 w 1640855"/>
                <a:gd name="connsiteY741" fmla="*/ 1180919 h 1255690"/>
                <a:gd name="connsiteX742" fmla="*/ 1422178 w 1640855"/>
                <a:gd name="connsiteY742" fmla="*/ 1184729 h 1255690"/>
                <a:gd name="connsiteX743" fmla="*/ 1398746 w 1640855"/>
                <a:gd name="connsiteY743" fmla="*/ 1197207 h 1255690"/>
                <a:gd name="connsiteX744" fmla="*/ 1396937 w 1640855"/>
                <a:gd name="connsiteY744" fmla="*/ 1217590 h 1255690"/>
                <a:gd name="connsiteX745" fmla="*/ 1420940 w 1640855"/>
                <a:gd name="connsiteY745" fmla="*/ 1212828 h 1255690"/>
                <a:gd name="connsiteX746" fmla="*/ 1438275 w 1640855"/>
                <a:gd name="connsiteY746" fmla="*/ 1197492 h 1255690"/>
                <a:gd name="connsiteX747" fmla="*/ 1480471 w 1640855"/>
                <a:gd name="connsiteY747" fmla="*/ 1185586 h 1255690"/>
                <a:gd name="connsiteX748" fmla="*/ 1483995 w 1640855"/>
                <a:gd name="connsiteY748" fmla="*/ 1176157 h 1255690"/>
                <a:gd name="connsiteX749" fmla="*/ 1508284 w 1640855"/>
                <a:gd name="connsiteY749" fmla="*/ 1166917 h 1255690"/>
                <a:gd name="connsiteX750" fmla="*/ 1501712 w 1640855"/>
                <a:gd name="connsiteY750" fmla="*/ 1159678 h 1255690"/>
                <a:gd name="connsiteX751" fmla="*/ 435007 w 1640855"/>
                <a:gd name="connsiteY751" fmla="*/ 645614 h 1255690"/>
                <a:gd name="connsiteX752" fmla="*/ 409956 w 1640855"/>
                <a:gd name="connsiteY752" fmla="*/ 659235 h 1255690"/>
                <a:gd name="connsiteX753" fmla="*/ 397764 w 1640855"/>
                <a:gd name="connsiteY753" fmla="*/ 666855 h 1255690"/>
                <a:gd name="connsiteX754" fmla="*/ 392430 w 1640855"/>
                <a:gd name="connsiteY754" fmla="*/ 676665 h 1255690"/>
                <a:gd name="connsiteX755" fmla="*/ 369284 w 1640855"/>
                <a:gd name="connsiteY755" fmla="*/ 687333 h 1255690"/>
                <a:gd name="connsiteX756" fmla="*/ 382238 w 1640855"/>
                <a:gd name="connsiteY756" fmla="*/ 664473 h 1255690"/>
                <a:gd name="connsiteX757" fmla="*/ 360712 w 1640855"/>
                <a:gd name="connsiteY757" fmla="*/ 677999 h 1255690"/>
                <a:gd name="connsiteX758" fmla="*/ 344234 w 1640855"/>
                <a:gd name="connsiteY758" fmla="*/ 683714 h 1255690"/>
                <a:gd name="connsiteX759" fmla="*/ 336042 w 1640855"/>
                <a:gd name="connsiteY759" fmla="*/ 677046 h 1255690"/>
                <a:gd name="connsiteX760" fmla="*/ 346234 w 1640855"/>
                <a:gd name="connsiteY760" fmla="*/ 666188 h 1255690"/>
                <a:gd name="connsiteX761" fmla="*/ 347091 w 1640855"/>
                <a:gd name="connsiteY761" fmla="*/ 654567 h 1255690"/>
                <a:gd name="connsiteX762" fmla="*/ 367093 w 1640855"/>
                <a:gd name="connsiteY762" fmla="*/ 651424 h 1255690"/>
                <a:gd name="connsiteX763" fmla="*/ 344043 w 1640855"/>
                <a:gd name="connsiteY763" fmla="*/ 643614 h 1255690"/>
                <a:gd name="connsiteX764" fmla="*/ 308515 w 1640855"/>
                <a:gd name="connsiteY764" fmla="*/ 649900 h 1255690"/>
                <a:gd name="connsiteX765" fmla="*/ 356902 w 1640855"/>
                <a:gd name="connsiteY765" fmla="*/ 635041 h 1255690"/>
                <a:gd name="connsiteX766" fmla="*/ 402145 w 1640855"/>
                <a:gd name="connsiteY766" fmla="*/ 625707 h 1255690"/>
                <a:gd name="connsiteX767" fmla="*/ 393954 w 1640855"/>
                <a:gd name="connsiteY767" fmla="*/ 642280 h 1255690"/>
                <a:gd name="connsiteX768" fmla="*/ 425006 w 1640855"/>
                <a:gd name="connsiteY768" fmla="*/ 637708 h 1255690"/>
                <a:gd name="connsiteX769" fmla="*/ 435007 w 1640855"/>
                <a:gd name="connsiteY769" fmla="*/ 645614 h 1255690"/>
                <a:gd name="connsiteX770" fmla="*/ 539687 w 1640855"/>
                <a:gd name="connsiteY770" fmla="*/ 775154 h 1255690"/>
                <a:gd name="connsiteX771" fmla="*/ 517112 w 1640855"/>
                <a:gd name="connsiteY771" fmla="*/ 785441 h 1255690"/>
                <a:gd name="connsiteX772" fmla="*/ 501777 w 1640855"/>
                <a:gd name="connsiteY772" fmla="*/ 799538 h 1255690"/>
                <a:gd name="connsiteX773" fmla="*/ 451866 w 1640855"/>
                <a:gd name="connsiteY773" fmla="*/ 795061 h 1255690"/>
                <a:gd name="connsiteX774" fmla="*/ 470535 w 1640855"/>
                <a:gd name="connsiteY774" fmla="*/ 788679 h 1255690"/>
                <a:gd name="connsiteX775" fmla="*/ 478917 w 1640855"/>
                <a:gd name="connsiteY775" fmla="*/ 757152 h 1255690"/>
                <a:gd name="connsiteX776" fmla="*/ 505492 w 1640855"/>
                <a:gd name="connsiteY776" fmla="*/ 756485 h 1255690"/>
                <a:gd name="connsiteX777" fmla="*/ 533781 w 1640855"/>
                <a:gd name="connsiteY777" fmla="*/ 766486 h 1255690"/>
                <a:gd name="connsiteX778" fmla="*/ 583406 w 1640855"/>
                <a:gd name="connsiteY778" fmla="*/ 747341 h 1255690"/>
                <a:gd name="connsiteX779" fmla="*/ 539687 w 1640855"/>
                <a:gd name="connsiteY779" fmla="*/ 775154 h 1255690"/>
                <a:gd name="connsiteX780" fmla="*/ 826961 w 1640855"/>
                <a:gd name="connsiteY780" fmla="*/ 1067476 h 1255690"/>
                <a:gd name="connsiteX781" fmla="*/ 811054 w 1640855"/>
                <a:gd name="connsiteY781" fmla="*/ 1035091 h 1255690"/>
                <a:gd name="connsiteX782" fmla="*/ 783431 w 1640855"/>
                <a:gd name="connsiteY782" fmla="*/ 998325 h 1255690"/>
                <a:gd name="connsiteX783" fmla="*/ 805529 w 1640855"/>
                <a:gd name="connsiteY783" fmla="*/ 987085 h 1255690"/>
                <a:gd name="connsiteX784" fmla="*/ 828199 w 1640855"/>
                <a:gd name="connsiteY784" fmla="*/ 1038901 h 1255690"/>
                <a:gd name="connsiteX785" fmla="*/ 826961 w 1640855"/>
                <a:gd name="connsiteY785" fmla="*/ 1067476 h 125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</a:cxnLst>
              <a:rect l="l" t="t" r="r" b="b"/>
              <a:pathLst>
                <a:path w="1640855" h="1255690">
                  <a:moveTo>
                    <a:pt x="330613" y="1110148"/>
                  </a:moveTo>
                  <a:cubicBezTo>
                    <a:pt x="325279" y="1104528"/>
                    <a:pt x="311372" y="1105957"/>
                    <a:pt x="309277" y="1100623"/>
                  </a:cubicBezTo>
                  <a:cubicBezTo>
                    <a:pt x="307181" y="1095384"/>
                    <a:pt x="294322" y="1076430"/>
                    <a:pt x="287369" y="1076906"/>
                  </a:cubicBezTo>
                  <a:cubicBezTo>
                    <a:pt x="280416" y="1077382"/>
                    <a:pt x="271462" y="1077954"/>
                    <a:pt x="263271" y="1071953"/>
                  </a:cubicBezTo>
                  <a:cubicBezTo>
                    <a:pt x="255080" y="1065952"/>
                    <a:pt x="249745" y="1065571"/>
                    <a:pt x="244126" y="1069381"/>
                  </a:cubicBezTo>
                  <a:cubicBezTo>
                    <a:pt x="238506" y="1073096"/>
                    <a:pt x="250317" y="1073763"/>
                    <a:pt x="249936" y="1077859"/>
                  </a:cubicBezTo>
                  <a:cubicBezTo>
                    <a:pt x="249555" y="1081954"/>
                    <a:pt x="253651" y="1084336"/>
                    <a:pt x="258509" y="1083478"/>
                  </a:cubicBezTo>
                  <a:cubicBezTo>
                    <a:pt x="263366" y="1082621"/>
                    <a:pt x="266414" y="1092717"/>
                    <a:pt x="271272" y="1093099"/>
                  </a:cubicBezTo>
                  <a:cubicBezTo>
                    <a:pt x="278892" y="1093670"/>
                    <a:pt x="289370" y="1105957"/>
                    <a:pt x="293465" y="1111101"/>
                  </a:cubicBezTo>
                  <a:cubicBezTo>
                    <a:pt x="298037" y="1116816"/>
                    <a:pt x="307372" y="1116149"/>
                    <a:pt x="311182" y="1125293"/>
                  </a:cubicBezTo>
                  <a:cubicBezTo>
                    <a:pt x="322326" y="1126531"/>
                    <a:pt x="331946" y="1127388"/>
                    <a:pt x="340233" y="1125007"/>
                  </a:cubicBezTo>
                  <a:cubicBezTo>
                    <a:pt x="340233" y="1122436"/>
                    <a:pt x="340900" y="1119578"/>
                    <a:pt x="342043" y="1117387"/>
                  </a:cubicBezTo>
                  <a:cubicBezTo>
                    <a:pt x="344900" y="1111958"/>
                    <a:pt x="335947" y="1115768"/>
                    <a:pt x="330613" y="1110148"/>
                  </a:cubicBezTo>
                  <a:close/>
                  <a:moveTo>
                    <a:pt x="308420" y="463305"/>
                  </a:moveTo>
                  <a:cubicBezTo>
                    <a:pt x="323850" y="466544"/>
                    <a:pt x="322326" y="489023"/>
                    <a:pt x="336709" y="491214"/>
                  </a:cubicBezTo>
                  <a:cubicBezTo>
                    <a:pt x="340995" y="491880"/>
                    <a:pt x="356521" y="478260"/>
                    <a:pt x="364808" y="478831"/>
                  </a:cubicBezTo>
                  <a:cubicBezTo>
                    <a:pt x="387858" y="480450"/>
                    <a:pt x="378047" y="452256"/>
                    <a:pt x="399383" y="446637"/>
                  </a:cubicBezTo>
                  <a:cubicBezTo>
                    <a:pt x="409099" y="444065"/>
                    <a:pt x="400050" y="431968"/>
                    <a:pt x="413766" y="428539"/>
                  </a:cubicBezTo>
                  <a:cubicBezTo>
                    <a:pt x="427577" y="425110"/>
                    <a:pt x="465677" y="408346"/>
                    <a:pt x="472059" y="403393"/>
                  </a:cubicBezTo>
                  <a:cubicBezTo>
                    <a:pt x="478536" y="398440"/>
                    <a:pt x="463772" y="392058"/>
                    <a:pt x="449009" y="383295"/>
                  </a:cubicBezTo>
                  <a:cubicBezTo>
                    <a:pt x="434245" y="374532"/>
                    <a:pt x="422815" y="372246"/>
                    <a:pt x="411480" y="379676"/>
                  </a:cubicBezTo>
                  <a:cubicBezTo>
                    <a:pt x="407765" y="382152"/>
                    <a:pt x="369856" y="373675"/>
                    <a:pt x="363284" y="365674"/>
                  </a:cubicBezTo>
                  <a:cubicBezTo>
                    <a:pt x="358997" y="360531"/>
                    <a:pt x="301085" y="377104"/>
                    <a:pt x="301371" y="378628"/>
                  </a:cubicBezTo>
                  <a:cubicBezTo>
                    <a:pt x="304419" y="384248"/>
                    <a:pt x="308610" y="388820"/>
                    <a:pt x="313944" y="392439"/>
                  </a:cubicBezTo>
                  <a:cubicBezTo>
                    <a:pt x="321374" y="398059"/>
                    <a:pt x="296323" y="416252"/>
                    <a:pt x="301276" y="420252"/>
                  </a:cubicBezTo>
                  <a:cubicBezTo>
                    <a:pt x="306229" y="424253"/>
                    <a:pt x="296609" y="435016"/>
                    <a:pt x="285369" y="448161"/>
                  </a:cubicBezTo>
                  <a:cubicBezTo>
                    <a:pt x="274130" y="461305"/>
                    <a:pt x="293656" y="460162"/>
                    <a:pt x="308420" y="463305"/>
                  </a:cubicBezTo>
                  <a:close/>
                  <a:moveTo>
                    <a:pt x="716471" y="524742"/>
                  </a:moveTo>
                  <a:cubicBezTo>
                    <a:pt x="722662" y="517407"/>
                    <a:pt x="738759" y="536457"/>
                    <a:pt x="742474" y="523599"/>
                  </a:cubicBezTo>
                  <a:cubicBezTo>
                    <a:pt x="745903" y="511692"/>
                    <a:pt x="716185" y="503882"/>
                    <a:pt x="709612" y="499596"/>
                  </a:cubicBezTo>
                  <a:cubicBezTo>
                    <a:pt x="699707" y="493214"/>
                    <a:pt x="695706" y="496548"/>
                    <a:pt x="680085" y="485308"/>
                  </a:cubicBezTo>
                  <a:cubicBezTo>
                    <a:pt x="664464" y="474069"/>
                    <a:pt x="683895" y="468163"/>
                    <a:pt x="672370" y="459305"/>
                  </a:cubicBezTo>
                  <a:cubicBezTo>
                    <a:pt x="660845" y="450447"/>
                    <a:pt x="656463" y="426158"/>
                    <a:pt x="664464" y="417871"/>
                  </a:cubicBezTo>
                  <a:cubicBezTo>
                    <a:pt x="672465" y="409584"/>
                    <a:pt x="681323" y="397297"/>
                    <a:pt x="666560" y="391773"/>
                  </a:cubicBezTo>
                  <a:cubicBezTo>
                    <a:pt x="651796" y="386248"/>
                    <a:pt x="628364" y="397202"/>
                    <a:pt x="630841" y="400345"/>
                  </a:cubicBezTo>
                  <a:cubicBezTo>
                    <a:pt x="635318" y="406155"/>
                    <a:pt x="653796" y="411299"/>
                    <a:pt x="653891" y="419586"/>
                  </a:cubicBezTo>
                  <a:cubicBezTo>
                    <a:pt x="653891" y="419490"/>
                    <a:pt x="631889" y="407965"/>
                    <a:pt x="628555" y="410156"/>
                  </a:cubicBezTo>
                  <a:cubicBezTo>
                    <a:pt x="622078" y="414347"/>
                    <a:pt x="614648" y="402155"/>
                    <a:pt x="609029" y="410442"/>
                  </a:cubicBezTo>
                  <a:cubicBezTo>
                    <a:pt x="603409" y="418633"/>
                    <a:pt x="616839" y="447018"/>
                    <a:pt x="621792" y="455114"/>
                  </a:cubicBezTo>
                  <a:cubicBezTo>
                    <a:pt x="626745" y="463210"/>
                    <a:pt x="617030" y="463305"/>
                    <a:pt x="610553" y="465020"/>
                  </a:cubicBezTo>
                  <a:cubicBezTo>
                    <a:pt x="604076" y="466734"/>
                    <a:pt x="602933" y="442350"/>
                    <a:pt x="596265" y="433397"/>
                  </a:cubicBezTo>
                  <a:cubicBezTo>
                    <a:pt x="594074" y="430444"/>
                    <a:pt x="564071" y="411489"/>
                    <a:pt x="561880" y="420824"/>
                  </a:cubicBezTo>
                  <a:cubicBezTo>
                    <a:pt x="560070" y="428634"/>
                    <a:pt x="578453" y="426444"/>
                    <a:pt x="575882" y="436159"/>
                  </a:cubicBezTo>
                  <a:cubicBezTo>
                    <a:pt x="573596" y="445113"/>
                    <a:pt x="563594" y="430635"/>
                    <a:pt x="554736" y="438064"/>
                  </a:cubicBezTo>
                  <a:cubicBezTo>
                    <a:pt x="545878" y="445494"/>
                    <a:pt x="547402" y="440636"/>
                    <a:pt x="548926" y="433206"/>
                  </a:cubicBezTo>
                  <a:cubicBezTo>
                    <a:pt x="550450" y="425872"/>
                    <a:pt x="535686" y="417871"/>
                    <a:pt x="519398" y="419776"/>
                  </a:cubicBezTo>
                  <a:cubicBezTo>
                    <a:pt x="503111" y="421586"/>
                    <a:pt x="512255" y="432921"/>
                    <a:pt x="507397" y="437016"/>
                  </a:cubicBezTo>
                  <a:cubicBezTo>
                    <a:pt x="504825" y="439207"/>
                    <a:pt x="486728" y="437874"/>
                    <a:pt x="488537" y="433778"/>
                  </a:cubicBezTo>
                  <a:cubicBezTo>
                    <a:pt x="494538" y="420633"/>
                    <a:pt x="509968" y="430920"/>
                    <a:pt x="496443" y="410251"/>
                  </a:cubicBezTo>
                  <a:cubicBezTo>
                    <a:pt x="490633" y="401393"/>
                    <a:pt x="475297" y="412156"/>
                    <a:pt x="450151" y="421395"/>
                  </a:cubicBezTo>
                  <a:cubicBezTo>
                    <a:pt x="425006" y="430635"/>
                    <a:pt x="413766" y="440636"/>
                    <a:pt x="417005" y="441398"/>
                  </a:cubicBezTo>
                  <a:cubicBezTo>
                    <a:pt x="420243" y="442160"/>
                    <a:pt x="421100" y="446256"/>
                    <a:pt x="411480" y="454542"/>
                  </a:cubicBezTo>
                  <a:cubicBezTo>
                    <a:pt x="402241" y="462448"/>
                    <a:pt x="423386" y="477498"/>
                    <a:pt x="428054" y="478736"/>
                  </a:cubicBezTo>
                  <a:cubicBezTo>
                    <a:pt x="433768" y="480260"/>
                    <a:pt x="462915" y="466830"/>
                    <a:pt x="471107" y="472449"/>
                  </a:cubicBezTo>
                  <a:cubicBezTo>
                    <a:pt x="473869" y="474354"/>
                    <a:pt x="430911" y="483975"/>
                    <a:pt x="429006" y="486546"/>
                  </a:cubicBezTo>
                  <a:cubicBezTo>
                    <a:pt x="414623" y="506549"/>
                    <a:pt x="463868" y="505025"/>
                    <a:pt x="477203" y="502453"/>
                  </a:cubicBezTo>
                  <a:cubicBezTo>
                    <a:pt x="482060" y="501501"/>
                    <a:pt x="539877" y="498548"/>
                    <a:pt x="540068" y="510549"/>
                  </a:cubicBezTo>
                  <a:cubicBezTo>
                    <a:pt x="540163" y="518360"/>
                    <a:pt x="434721" y="509978"/>
                    <a:pt x="439293" y="527313"/>
                  </a:cubicBezTo>
                  <a:cubicBezTo>
                    <a:pt x="445294" y="550173"/>
                    <a:pt x="507683" y="542077"/>
                    <a:pt x="507206" y="552459"/>
                  </a:cubicBezTo>
                  <a:cubicBezTo>
                    <a:pt x="506539" y="566271"/>
                    <a:pt x="518827" y="569414"/>
                    <a:pt x="547307" y="569890"/>
                  </a:cubicBezTo>
                  <a:cubicBezTo>
                    <a:pt x="575786" y="570366"/>
                    <a:pt x="588645" y="556365"/>
                    <a:pt x="602552" y="556936"/>
                  </a:cubicBezTo>
                  <a:cubicBezTo>
                    <a:pt x="616363" y="557603"/>
                    <a:pt x="622935" y="555031"/>
                    <a:pt x="629317" y="545220"/>
                  </a:cubicBezTo>
                  <a:cubicBezTo>
                    <a:pt x="635699" y="535314"/>
                    <a:pt x="641509" y="540934"/>
                    <a:pt x="643223" y="545887"/>
                  </a:cubicBezTo>
                  <a:cubicBezTo>
                    <a:pt x="644938" y="550745"/>
                    <a:pt x="662845" y="549697"/>
                    <a:pt x="666941" y="553698"/>
                  </a:cubicBezTo>
                  <a:cubicBezTo>
                    <a:pt x="677418" y="563985"/>
                    <a:pt x="711803" y="560460"/>
                    <a:pt x="724757" y="553793"/>
                  </a:cubicBezTo>
                  <a:cubicBezTo>
                    <a:pt x="737711" y="547125"/>
                    <a:pt x="718757" y="529409"/>
                    <a:pt x="712375" y="537696"/>
                  </a:cubicBezTo>
                  <a:cubicBezTo>
                    <a:pt x="705993" y="545887"/>
                    <a:pt x="700183" y="541125"/>
                    <a:pt x="698564" y="537029"/>
                  </a:cubicBezTo>
                  <a:cubicBezTo>
                    <a:pt x="697039" y="533124"/>
                    <a:pt x="711613" y="530552"/>
                    <a:pt x="716471" y="524742"/>
                  </a:cubicBezTo>
                  <a:close/>
                  <a:moveTo>
                    <a:pt x="404336" y="328431"/>
                  </a:moveTo>
                  <a:cubicBezTo>
                    <a:pt x="419005" y="329860"/>
                    <a:pt x="433483" y="316620"/>
                    <a:pt x="432626" y="309286"/>
                  </a:cubicBezTo>
                  <a:cubicBezTo>
                    <a:pt x="431768" y="302047"/>
                    <a:pt x="397097" y="327765"/>
                    <a:pt x="404336" y="328431"/>
                  </a:cubicBezTo>
                  <a:close/>
                  <a:moveTo>
                    <a:pt x="336518" y="306524"/>
                  </a:moveTo>
                  <a:cubicBezTo>
                    <a:pt x="342233" y="308905"/>
                    <a:pt x="336709" y="320335"/>
                    <a:pt x="343186" y="317001"/>
                  </a:cubicBezTo>
                  <a:cubicBezTo>
                    <a:pt x="349663" y="313668"/>
                    <a:pt x="351282" y="312810"/>
                    <a:pt x="356140" y="314430"/>
                  </a:cubicBezTo>
                  <a:cubicBezTo>
                    <a:pt x="364998" y="317287"/>
                    <a:pt x="366617" y="309381"/>
                    <a:pt x="370713" y="305286"/>
                  </a:cubicBezTo>
                  <a:cubicBezTo>
                    <a:pt x="370904" y="305095"/>
                    <a:pt x="379381" y="319383"/>
                    <a:pt x="383953" y="319764"/>
                  </a:cubicBezTo>
                  <a:cubicBezTo>
                    <a:pt x="391954" y="320430"/>
                    <a:pt x="391192" y="300237"/>
                    <a:pt x="399288" y="305762"/>
                  </a:cubicBezTo>
                  <a:cubicBezTo>
                    <a:pt x="407480" y="311382"/>
                    <a:pt x="409861" y="303190"/>
                    <a:pt x="411385" y="297475"/>
                  </a:cubicBezTo>
                  <a:cubicBezTo>
                    <a:pt x="412909" y="291760"/>
                    <a:pt x="412814" y="281949"/>
                    <a:pt x="421767" y="280235"/>
                  </a:cubicBezTo>
                  <a:cubicBezTo>
                    <a:pt x="430720" y="278520"/>
                    <a:pt x="423482" y="289188"/>
                    <a:pt x="427672" y="296427"/>
                  </a:cubicBezTo>
                  <a:cubicBezTo>
                    <a:pt x="433768" y="307000"/>
                    <a:pt x="443960" y="296999"/>
                    <a:pt x="444722" y="292141"/>
                  </a:cubicBezTo>
                  <a:cubicBezTo>
                    <a:pt x="445484" y="287283"/>
                    <a:pt x="460153" y="290331"/>
                    <a:pt x="459295" y="284616"/>
                  </a:cubicBezTo>
                  <a:cubicBezTo>
                    <a:pt x="458438" y="278901"/>
                    <a:pt x="463296" y="277187"/>
                    <a:pt x="459105" y="270805"/>
                  </a:cubicBezTo>
                  <a:cubicBezTo>
                    <a:pt x="454914" y="264328"/>
                    <a:pt x="465582" y="265852"/>
                    <a:pt x="470345" y="260899"/>
                  </a:cubicBezTo>
                  <a:cubicBezTo>
                    <a:pt x="473583" y="257565"/>
                    <a:pt x="447580" y="252612"/>
                    <a:pt x="447199" y="252612"/>
                  </a:cubicBezTo>
                  <a:cubicBezTo>
                    <a:pt x="442912" y="252993"/>
                    <a:pt x="447008" y="261185"/>
                    <a:pt x="442151" y="261566"/>
                  </a:cubicBezTo>
                  <a:cubicBezTo>
                    <a:pt x="434245" y="262137"/>
                    <a:pt x="428149" y="261185"/>
                    <a:pt x="419862" y="258327"/>
                  </a:cubicBezTo>
                  <a:cubicBezTo>
                    <a:pt x="410813" y="255184"/>
                    <a:pt x="399669" y="269186"/>
                    <a:pt x="386715" y="275853"/>
                  </a:cubicBezTo>
                  <a:cubicBezTo>
                    <a:pt x="373761" y="282521"/>
                    <a:pt x="373094" y="293951"/>
                    <a:pt x="360902" y="293284"/>
                  </a:cubicBezTo>
                  <a:cubicBezTo>
                    <a:pt x="348520" y="292522"/>
                    <a:pt x="330803" y="304143"/>
                    <a:pt x="336518" y="306524"/>
                  </a:cubicBezTo>
                  <a:close/>
                  <a:moveTo>
                    <a:pt x="463487" y="300809"/>
                  </a:moveTo>
                  <a:cubicBezTo>
                    <a:pt x="437483" y="303000"/>
                    <a:pt x="477869" y="316716"/>
                    <a:pt x="477203" y="314811"/>
                  </a:cubicBezTo>
                  <a:cubicBezTo>
                    <a:pt x="473297" y="316906"/>
                    <a:pt x="469106" y="317382"/>
                    <a:pt x="464534" y="316335"/>
                  </a:cubicBezTo>
                  <a:cubicBezTo>
                    <a:pt x="445770" y="315763"/>
                    <a:pt x="437864" y="332146"/>
                    <a:pt x="450818" y="328717"/>
                  </a:cubicBezTo>
                  <a:cubicBezTo>
                    <a:pt x="463772" y="325288"/>
                    <a:pt x="479298" y="325098"/>
                    <a:pt x="469583" y="328431"/>
                  </a:cubicBezTo>
                  <a:cubicBezTo>
                    <a:pt x="459867" y="331860"/>
                    <a:pt x="433292" y="334432"/>
                    <a:pt x="437102" y="339480"/>
                  </a:cubicBezTo>
                  <a:cubicBezTo>
                    <a:pt x="439579" y="342719"/>
                    <a:pt x="450151" y="341766"/>
                    <a:pt x="460820" y="345672"/>
                  </a:cubicBezTo>
                  <a:cubicBezTo>
                    <a:pt x="471487" y="349577"/>
                    <a:pt x="477964" y="351958"/>
                    <a:pt x="486061" y="342909"/>
                  </a:cubicBezTo>
                  <a:cubicBezTo>
                    <a:pt x="494062" y="333861"/>
                    <a:pt x="504539" y="324717"/>
                    <a:pt x="500634" y="337004"/>
                  </a:cubicBezTo>
                  <a:cubicBezTo>
                    <a:pt x="496443" y="350053"/>
                    <a:pt x="538353" y="335766"/>
                    <a:pt x="543497" y="339957"/>
                  </a:cubicBezTo>
                  <a:cubicBezTo>
                    <a:pt x="548735" y="344148"/>
                    <a:pt x="510254" y="353863"/>
                    <a:pt x="508921" y="354054"/>
                  </a:cubicBezTo>
                  <a:cubicBezTo>
                    <a:pt x="486156" y="355959"/>
                    <a:pt x="490347" y="367293"/>
                    <a:pt x="508349" y="371199"/>
                  </a:cubicBezTo>
                  <a:cubicBezTo>
                    <a:pt x="526352" y="375009"/>
                    <a:pt x="564356" y="359102"/>
                    <a:pt x="573214" y="349958"/>
                  </a:cubicBezTo>
                  <a:cubicBezTo>
                    <a:pt x="582073" y="340909"/>
                    <a:pt x="590360" y="354625"/>
                    <a:pt x="599218" y="347958"/>
                  </a:cubicBezTo>
                  <a:cubicBezTo>
                    <a:pt x="608076" y="341290"/>
                    <a:pt x="625316" y="348434"/>
                    <a:pt x="640747" y="345005"/>
                  </a:cubicBezTo>
                  <a:cubicBezTo>
                    <a:pt x="656177" y="341576"/>
                    <a:pt x="658273" y="312239"/>
                    <a:pt x="646748" y="307476"/>
                  </a:cubicBezTo>
                  <a:cubicBezTo>
                    <a:pt x="633603" y="302047"/>
                    <a:pt x="637127" y="316335"/>
                    <a:pt x="626459" y="315096"/>
                  </a:cubicBezTo>
                  <a:cubicBezTo>
                    <a:pt x="615791" y="313763"/>
                    <a:pt x="612267" y="305286"/>
                    <a:pt x="605028" y="298237"/>
                  </a:cubicBezTo>
                  <a:cubicBezTo>
                    <a:pt x="597599" y="290998"/>
                    <a:pt x="602266" y="277092"/>
                    <a:pt x="591788" y="278901"/>
                  </a:cubicBezTo>
                  <a:cubicBezTo>
                    <a:pt x="581311" y="280616"/>
                    <a:pt x="558641" y="298047"/>
                    <a:pt x="572548" y="299475"/>
                  </a:cubicBezTo>
                  <a:cubicBezTo>
                    <a:pt x="586454" y="300904"/>
                    <a:pt x="581597" y="308334"/>
                    <a:pt x="574358" y="311667"/>
                  </a:cubicBezTo>
                  <a:cubicBezTo>
                    <a:pt x="567023" y="315001"/>
                    <a:pt x="591598" y="320430"/>
                    <a:pt x="588359" y="325383"/>
                  </a:cubicBezTo>
                  <a:cubicBezTo>
                    <a:pt x="585121" y="330336"/>
                    <a:pt x="547687" y="326717"/>
                    <a:pt x="545878" y="318621"/>
                  </a:cubicBezTo>
                  <a:cubicBezTo>
                    <a:pt x="543592" y="307953"/>
                    <a:pt x="521875" y="302619"/>
                    <a:pt x="514255" y="300237"/>
                  </a:cubicBezTo>
                  <a:cubicBezTo>
                    <a:pt x="507111" y="298047"/>
                    <a:pt x="488156" y="289569"/>
                    <a:pt x="482727" y="289284"/>
                  </a:cubicBezTo>
                  <a:cubicBezTo>
                    <a:pt x="470630" y="288522"/>
                    <a:pt x="474916" y="299856"/>
                    <a:pt x="463487" y="300809"/>
                  </a:cubicBezTo>
                  <a:close/>
                  <a:moveTo>
                    <a:pt x="505111" y="241563"/>
                  </a:moveTo>
                  <a:cubicBezTo>
                    <a:pt x="509016" y="231753"/>
                    <a:pt x="478060" y="233753"/>
                    <a:pt x="480632" y="236991"/>
                  </a:cubicBezTo>
                  <a:cubicBezTo>
                    <a:pt x="486347" y="244326"/>
                    <a:pt x="501110" y="251469"/>
                    <a:pt x="505111" y="241563"/>
                  </a:cubicBezTo>
                  <a:close/>
                  <a:moveTo>
                    <a:pt x="572643" y="236610"/>
                  </a:moveTo>
                  <a:cubicBezTo>
                    <a:pt x="583216" y="234801"/>
                    <a:pt x="578263" y="226800"/>
                    <a:pt x="561118" y="229467"/>
                  </a:cubicBezTo>
                  <a:cubicBezTo>
                    <a:pt x="552926" y="230705"/>
                    <a:pt x="521875" y="229848"/>
                    <a:pt x="517112" y="239563"/>
                  </a:cubicBezTo>
                  <a:cubicBezTo>
                    <a:pt x="509492" y="254803"/>
                    <a:pt x="527780" y="259851"/>
                    <a:pt x="539591" y="260709"/>
                  </a:cubicBezTo>
                  <a:cubicBezTo>
                    <a:pt x="546735" y="261280"/>
                    <a:pt x="567690" y="256327"/>
                    <a:pt x="567976" y="245945"/>
                  </a:cubicBezTo>
                  <a:cubicBezTo>
                    <a:pt x="565976" y="244135"/>
                    <a:pt x="563689" y="243087"/>
                    <a:pt x="560927" y="242611"/>
                  </a:cubicBezTo>
                  <a:cubicBezTo>
                    <a:pt x="563689" y="238801"/>
                    <a:pt x="567595" y="236801"/>
                    <a:pt x="572643" y="236610"/>
                  </a:cubicBezTo>
                  <a:close/>
                  <a:moveTo>
                    <a:pt x="532543" y="221656"/>
                  </a:moveTo>
                  <a:cubicBezTo>
                    <a:pt x="535877" y="222894"/>
                    <a:pt x="579215" y="224228"/>
                    <a:pt x="582835" y="220418"/>
                  </a:cubicBezTo>
                  <a:cubicBezTo>
                    <a:pt x="597408" y="204511"/>
                    <a:pt x="554260" y="199749"/>
                    <a:pt x="545402" y="205273"/>
                  </a:cubicBezTo>
                  <a:cubicBezTo>
                    <a:pt x="537305" y="210226"/>
                    <a:pt x="499872" y="212417"/>
                    <a:pt x="510540" y="220418"/>
                  </a:cubicBezTo>
                  <a:cubicBezTo>
                    <a:pt x="517017" y="225276"/>
                    <a:pt x="524351" y="218513"/>
                    <a:pt x="532543" y="221656"/>
                  </a:cubicBezTo>
                  <a:close/>
                  <a:moveTo>
                    <a:pt x="668179" y="194700"/>
                  </a:moveTo>
                  <a:cubicBezTo>
                    <a:pt x="677894" y="188033"/>
                    <a:pt x="695897" y="198415"/>
                    <a:pt x="692753" y="205749"/>
                  </a:cubicBezTo>
                  <a:cubicBezTo>
                    <a:pt x="689610" y="213084"/>
                    <a:pt x="661321" y="204702"/>
                    <a:pt x="663512" y="210988"/>
                  </a:cubicBezTo>
                  <a:cubicBezTo>
                    <a:pt x="664369" y="213465"/>
                    <a:pt x="667703" y="223180"/>
                    <a:pt x="687229" y="217179"/>
                  </a:cubicBezTo>
                  <a:cubicBezTo>
                    <a:pt x="706660" y="211179"/>
                    <a:pt x="723043" y="215084"/>
                    <a:pt x="736187" y="225466"/>
                  </a:cubicBezTo>
                  <a:cubicBezTo>
                    <a:pt x="749332" y="235848"/>
                    <a:pt x="761619" y="239754"/>
                    <a:pt x="770477" y="229086"/>
                  </a:cubicBezTo>
                  <a:cubicBezTo>
                    <a:pt x="779336" y="218418"/>
                    <a:pt x="758952" y="216989"/>
                    <a:pt x="762857" y="208797"/>
                  </a:cubicBezTo>
                  <a:cubicBezTo>
                    <a:pt x="764953" y="204416"/>
                    <a:pt x="723138" y="182318"/>
                    <a:pt x="720947" y="183270"/>
                  </a:cubicBezTo>
                  <a:cubicBezTo>
                    <a:pt x="717804" y="185747"/>
                    <a:pt x="714280" y="187176"/>
                    <a:pt x="710279" y="187652"/>
                  </a:cubicBezTo>
                  <a:cubicBezTo>
                    <a:pt x="701707" y="182604"/>
                    <a:pt x="705326" y="177555"/>
                    <a:pt x="690372" y="173460"/>
                  </a:cubicBezTo>
                  <a:cubicBezTo>
                    <a:pt x="681037" y="170888"/>
                    <a:pt x="664750" y="171555"/>
                    <a:pt x="655701" y="175174"/>
                  </a:cubicBezTo>
                  <a:cubicBezTo>
                    <a:pt x="645224" y="179460"/>
                    <a:pt x="658463" y="201368"/>
                    <a:pt x="668179" y="194700"/>
                  </a:cubicBezTo>
                  <a:close/>
                  <a:moveTo>
                    <a:pt x="674751" y="262995"/>
                  </a:moveTo>
                  <a:cubicBezTo>
                    <a:pt x="681133" y="254803"/>
                    <a:pt x="648272" y="229086"/>
                    <a:pt x="646748" y="241373"/>
                  </a:cubicBezTo>
                  <a:cubicBezTo>
                    <a:pt x="645319" y="253660"/>
                    <a:pt x="667988" y="271758"/>
                    <a:pt x="674751" y="262995"/>
                  </a:cubicBezTo>
                  <a:close/>
                  <a:moveTo>
                    <a:pt x="779240" y="154981"/>
                  </a:moveTo>
                  <a:cubicBezTo>
                    <a:pt x="784860" y="145170"/>
                    <a:pt x="744665" y="137931"/>
                    <a:pt x="754666" y="146313"/>
                  </a:cubicBezTo>
                  <a:cubicBezTo>
                    <a:pt x="760476" y="151171"/>
                    <a:pt x="773716" y="164792"/>
                    <a:pt x="779240" y="154981"/>
                  </a:cubicBezTo>
                  <a:close/>
                  <a:moveTo>
                    <a:pt x="689610" y="341004"/>
                  </a:moveTo>
                  <a:cubicBezTo>
                    <a:pt x="695230" y="334432"/>
                    <a:pt x="677132" y="320811"/>
                    <a:pt x="672370" y="332241"/>
                  </a:cubicBezTo>
                  <a:cubicBezTo>
                    <a:pt x="667703" y="343767"/>
                    <a:pt x="683895" y="347767"/>
                    <a:pt x="689610" y="341004"/>
                  </a:cubicBezTo>
                  <a:close/>
                  <a:moveTo>
                    <a:pt x="780955" y="282807"/>
                  </a:moveTo>
                  <a:cubicBezTo>
                    <a:pt x="780288" y="290998"/>
                    <a:pt x="761429" y="281473"/>
                    <a:pt x="746665" y="275949"/>
                  </a:cubicBezTo>
                  <a:cubicBezTo>
                    <a:pt x="731901" y="270424"/>
                    <a:pt x="741140" y="287379"/>
                    <a:pt x="752666" y="297094"/>
                  </a:cubicBezTo>
                  <a:cubicBezTo>
                    <a:pt x="764191" y="306714"/>
                    <a:pt x="747046" y="302047"/>
                    <a:pt x="731425" y="291665"/>
                  </a:cubicBezTo>
                  <a:cubicBezTo>
                    <a:pt x="715804" y="281283"/>
                    <a:pt x="717709" y="299190"/>
                    <a:pt x="725043" y="304809"/>
                  </a:cubicBezTo>
                  <a:cubicBezTo>
                    <a:pt x="732473" y="310429"/>
                    <a:pt x="723614" y="318716"/>
                    <a:pt x="713613" y="305762"/>
                  </a:cubicBezTo>
                  <a:cubicBezTo>
                    <a:pt x="703707" y="292903"/>
                    <a:pt x="698564" y="279092"/>
                    <a:pt x="683133" y="278425"/>
                  </a:cubicBezTo>
                  <a:cubicBezTo>
                    <a:pt x="667607" y="277854"/>
                    <a:pt x="674942" y="293570"/>
                    <a:pt x="680942" y="301285"/>
                  </a:cubicBezTo>
                  <a:cubicBezTo>
                    <a:pt x="705422" y="332337"/>
                    <a:pt x="725043" y="312906"/>
                    <a:pt x="754475" y="319859"/>
                  </a:cubicBezTo>
                  <a:cubicBezTo>
                    <a:pt x="764286" y="322145"/>
                    <a:pt x="744093" y="334623"/>
                    <a:pt x="750665" y="342719"/>
                  </a:cubicBezTo>
                  <a:cubicBezTo>
                    <a:pt x="757333" y="350815"/>
                    <a:pt x="775145" y="344814"/>
                    <a:pt x="788956" y="343862"/>
                  </a:cubicBezTo>
                  <a:cubicBezTo>
                    <a:pt x="802767" y="342909"/>
                    <a:pt x="796195" y="334813"/>
                    <a:pt x="804196" y="329003"/>
                  </a:cubicBezTo>
                  <a:cubicBezTo>
                    <a:pt x="812292" y="323193"/>
                    <a:pt x="796004" y="324240"/>
                    <a:pt x="802291" y="310334"/>
                  </a:cubicBezTo>
                  <a:cubicBezTo>
                    <a:pt x="808768" y="296332"/>
                    <a:pt x="781621" y="274710"/>
                    <a:pt x="780955" y="282807"/>
                  </a:cubicBezTo>
                  <a:close/>
                  <a:moveTo>
                    <a:pt x="814483" y="234324"/>
                  </a:moveTo>
                  <a:cubicBezTo>
                    <a:pt x="826675" y="234134"/>
                    <a:pt x="836486" y="232419"/>
                    <a:pt x="846963" y="228228"/>
                  </a:cubicBezTo>
                  <a:cubicBezTo>
                    <a:pt x="857536" y="224037"/>
                    <a:pt x="841248" y="224228"/>
                    <a:pt x="848392" y="214322"/>
                  </a:cubicBezTo>
                  <a:cubicBezTo>
                    <a:pt x="855631" y="204416"/>
                    <a:pt x="830294" y="203940"/>
                    <a:pt x="828770" y="207273"/>
                  </a:cubicBezTo>
                  <a:cubicBezTo>
                    <a:pt x="827151" y="210512"/>
                    <a:pt x="795147" y="188128"/>
                    <a:pt x="790289" y="195558"/>
                  </a:cubicBezTo>
                  <a:cubicBezTo>
                    <a:pt x="785622" y="202987"/>
                    <a:pt x="802291" y="234515"/>
                    <a:pt x="814483" y="234324"/>
                  </a:cubicBezTo>
                  <a:close/>
                  <a:moveTo>
                    <a:pt x="880491" y="237563"/>
                  </a:moveTo>
                  <a:cubicBezTo>
                    <a:pt x="878777" y="232705"/>
                    <a:pt x="817150" y="240897"/>
                    <a:pt x="826865" y="248040"/>
                  </a:cubicBezTo>
                  <a:cubicBezTo>
                    <a:pt x="843344" y="260042"/>
                    <a:pt x="882206" y="242421"/>
                    <a:pt x="880491" y="237563"/>
                  </a:cubicBezTo>
                  <a:close/>
                  <a:moveTo>
                    <a:pt x="873062" y="356530"/>
                  </a:moveTo>
                  <a:cubicBezTo>
                    <a:pt x="887730" y="355482"/>
                    <a:pt x="880110" y="337671"/>
                    <a:pt x="863727" y="325669"/>
                  </a:cubicBezTo>
                  <a:cubicBezTo>
                    <a:pt x="847249" y="313668"/>
                    <a:pt x="811054" y="339290"/>
                    <a:pt x="817531" y="344148"/>
                  </a:cubicBezTo>
                  <a:cubicBezTo>
                    <a:pt x="824960" y="349863"/>
                    <a:pt x="858488" y="357578"/>
                    <a:pt x="873062" y="356530"/>
                  </a:cubicBezTo>
                  <a:close/>
                  <a:moveTo>
                    <a:pt x="770382" y="471878"/>
                  </a:moveTo>
                  <a:cubicBezTo>
                    <a:pt x="778192" y="477021"/>
                    <a:pt x="803624" y="466544"/>
                    <a:pt x="810387" y="460829"/>
                  </a:cubicBezTo>
                  <a:cubicBezTo>
                    <a:pt x="823817" y="449685"/>
                    <a:pt x="822674" y="433016"/>
                    <a:pt x="826675" y="417395"/>
                  </a:cubicBezTo>
                  <a:cubicBezTo>
                    <a:pt x="829818" y="405108"/>
                    <a:pt x="810196" y="406251"/>
                    <a:pt x="815245" y="415109"/>
                  </a:cubicBezTo>
                  <a:cubicBezTo>
                    <a:pt x="818102" y="419395"/>
                    <a:pt x="818198" y="423491"/>
                    <a:pt x="815435" y="427206"/>
                  </a:cubicBezTo>
                  <a:cubicBezTo>
                    <a:pt x="821341" y="426539"/>
                    <a:pt x="788765" y="412061"/>
                    <a:pt x="790004" y="413775"/>
                  </a:cubicBezTo>
                  <a:cubicBezTo>
                    <a:pt x="784193" y="405679"/>
                    <a:pt x="807815" y="404631"/>
                    <a:pt x="813340" y="393963"/>
                  </a:cubicBezTo>
                  <a:cubicBezTo>
                    <a:pt x="818864" y="383295"/>
                    <a:pt x="794480" y="385200"/>
                    <a:pt x="800100" y="377009"/>
                  </a:cubicBezTo>
                  <a:cubicBezTo>
                    <a:pt x="805720" y="368817"/>
                    <a:pt x="764286" y="378247"/>
                    <a:pt x="776573" y="383010"/>
                  </a:cubicBezTo>
                  <a:cubicBezTo>
                    <a:pt x="788861" y="387772"/>
                    <a:pt x="777526" y="394440"/>
                    <a:pt x="766000" y="386439"/>
                  </a:cubicBezTo>
                  <a:cubicBezTo>
                    <a:pt x="754475" y="378438"/>
                    <a:pt x="723043" y="392439"/>
                    <a:pt x="734473" y="401488"/>
                  </a:cubicBezTo>
                  <a:cubicBezTo>
                    <a:pt x="743521" y="408727"/>
                    <a:pt x="770287" y="396154"/>
                    <a:pt x="755047" y="417490"/>
                  </a:cubicBezTo>
                  <a:cubicBezTo>
                    <a:pt x="739807" y="438826"/>
                    <a:pt x="732949" y="412061"/>
                    <a:pt x="718376" y="414728"/>
                  </a:cubicBezTo>
                  <a:cubicBezTo>
                    <a:pt x="703707" y="417395"/>
                    <a:pt x="710470" y="435207"/>
                    <a:pt x="732568" y="441398"/>
                  </a:cubicBezTo>
                  <a:cubicBezTo>
                    <a:pt x="754571" y="447684"/>
                    <a:pt x="752285" y="459972"/>
                    <a:pt x="770382" y="471878"/>
                  </a:cubicBezTo>
                  <a:close/>
                  <a:moveTo>
                    <a:pt x="901351" y="339861"/>
                  </a:moveTo>
                  <a:cubicBezTo>
                    <a:pt x="907256" y="356054"/>
                    <a:pt x="913638" y="344624"/>
                    <a:pt x="922687" y="351006"/>
                  </a:cubicBezTo>
                  <a:cubicBezTo>
                    <a:pt x="931736" y="357387"/>
                    <a:pt x="945642" y="361293"/>
                    <a:pt x="952881" y="354720"/>
                  </a:cubicBezTo>
                  <a:cubicBezTo>
                    <a:pt x="960120" y="348148"/>
                    <a:pt x="963358" y="343195"/>
                    <a:pt x="965835" y="348815"/>
                  </a:cubicBezTo>
                  <a:cubicBezTo>
                    <a:pt x="972312" y="363388"/>
                    <a:pt x="1016032" y="360150"/>
                    <a:pt x="1027081" y="359388"/>
                  </a:cubicBezTo>
                  <a:cubicBezTo>
                    <a:pt x="1034796" y="358911"/>
                    <a:pt x="1063181" y="346624"/>
                    <a:pt x="1067657" y="349101"/>
                  </a:cubicBezTo>
                  <a:cubicBezTo>
                    <a:pt x="1090422" y="361674"/>
                    <a:pt x="1136047" y="357387"/>
                    <a:pt x="1132523" y="323002"/>
                  </a:cubicBezTo>
                  <a:cubicBezTo>
                    <a:pt x="1131570" y="314049"/>
                    <a:pt x="1044321" y="307857"/>
                    <a:pt x="1028986" y="317001"/>
                  </a:cubicBezTo>
                  <a:cubicBezTo>
                    <a:pt x="1013650" y="326145"/>
                    <a:pt x="988981" y="313477"/>
                    <a:pt x="976884" y="320145"/>
                  </a:cubicBezTo>
                  <a:cubicBezTo>
                    <a:pt x="972979" y="322240"/>
                    <a:pt x="948976" y="313953"/>
                    <a:pt x="946595" y="311572"/>
                  </a:cubicBezTo>
                  <a:cubicBezTo>
                    <a:pt x="936022" y="300999"/>
                    <a:pt x="940499" y="308715"/>
                    <a:pt x="952024" y="294427"/>
                  </a:cubicBezTo>
                  <a:cubicBezTo>
                    <a:pt x="956024" y="289474"/>
                    <a:pt x="918400" y="276901"/>
                    <a:pt x="902970" y="280425"/>
                  </a:cubicBezTo>
                  <a:cubicBezTo>
                    <a:pt x="887540" y="283854"/>
                    <a:pt x="878491" y="275853"/>
                    <a:pt x="863727" y="269567"/>
                  </a:cubicBezTo>
                  <a:cubicBezTo>
                    <a:pt x="848963" y="263280"/>
                    <a:pt x="809244" y="265281"/>
                    <a:pt x="817436" y="276711"/>
                  </a:cubicBezTo>
                  <a:cubicBezTo>
                    <a:pt x="823246" y="284807"/>
                    <a:pt x="870680" y="301285"/>
                    <a:pt x="875443" y="293094"/>
                  </a:cubicBezTo>
                  <a:cubicBezTo>
                    <a:pt x="880205" y="284902"/>
                    <a:pt x="892683" y="302619"/>
                    <a:pt x="900112" y="311477"/>
                  </a:cubicBezTo>
                  <a:cubicBezTo>
                    <a:pt x="907637" y="320240"/>
                    <a:pt x="895445" y="323669"/>
                    <a:pt x="901351" y="339861"/>
                  </a:cubicBezTo>
                  <a:close/>
                  <a:moveTo>
                    <a:pt x="941642" y="243278"/>
                  </a:moveTo>
                  <a:cubicBezTo>
                    <a:pt x="926878" y="236134"/>
                    <a:pt x="908685" y="251850"/>
                    <a:pt x="923925" y="257375"/>
                  </a:cubicBezTo>
                  <a:cubicBezTo>
                    <a:pt x="937070" y="262042"/>
                    <a:pt x="956405" y="250422"/>
                    <a:pt x="941642" y="243278"/>
                  </a:cubicBezTo>
                  <a:close/>
                  <a:moveTo>
                    <a:pt x="823246" y="153552"/>
                  </a:moveTo>
                  <a:cubicBezTo>
                    <a:pt x="835342" y="159363"/>
                    <a:pt x="828294" y="167364"/>
                    <a:pt x="841438" y="172888"/>
                  </a:cubicBezTo>
                  <a:cubicBezTo>
                    <a:pt x="854583" y="178413"/>
                    <a:pt x="891826" y="164887"/>
                    <a:pt x="895255" y="173841"/>
                  </a:cubicBezTo>
                  <a:cubicBezTo>
                    <a:pt x="898588" y="182794"/>
                    <a:pt x="857060" y="184128"/>
                    <a:pt x="862870" y="189747"/>
                  </a:cubicBezTo>
                  <a:cubicBezTo>
                    <a:pt x="868680" y="195367"/>
                    <a:pt x="892397" y="204035"/>
                    <a:pt x="889159" y="208988"/>
                  </a:cubicBezTo>
                  <a:cubicBezTo>
                    <a:pt x="885920" y="213941"/>
                    <a:pt x="928497" y="227181"/>
                    <a:pt x="932498" y="220608"/>
                  </a:cubicBezTo>
                  <a:cubicBezTo>
                    <a:pt x="936498" y="214036"/>
                    <a:pt x="947928" y="215560"/>
                    <a:pt x="958501" y="219465"/>
                  </a:cubicBezTo>
                  <a:cubicBezTo>
                    <a:pt x="969169" y="223371"/>
                    <a:pt x="969550" y="194034"/>
                    <a:pt x="976979" y="198891"/>
                  </a:cubicBezTo>
                  <a:cubicBezTo>
                    <a:pt x="984409" y="203654"/>
                    <a:pt x="983361" y="188223"/>
                    <a:pt x="995553" y="183175"/>
                  </a:cubicBezTo>
                  <a:cubicBezTo>
                    <a:pt x="1007745" y="178127"/>
                    <a:pt x="1025271" y="177841"/>
                    <a:pt x="1026319" y="172221"/>
                  </a:cubicBezTo>
                  <a:cubicBezTo>
                    <a:pt x="1027081" y="168126"/>
                    <a:pt x="1022890" y="162506"/>
                    <a:pt x="1008317" y="164316"/>
                  </a:cubicBezTo>
                  <a:cubicBezTo>
                    <a:pt x="993648" y="166125"/>
                    <a:pt x="983837" y="160601"/>
                    <a:pt x="990219" y="152314"/>
                  </a:cubicBezTo>
                  <a:cubicBezTo>
                    <a:pt x="996601" y="144123"/>
                    <a:pt x="973836" y="141932"/>
                    <a:pt x="981837" y="135360"/>
                  </a:cubicBezTo>
                  <a:cubicBezTo>
                    <a:pt x="989933" y="128692"/>
                    <a:pt x="966216" y="122501"/>
                    <a:pt x="968788" y="132312"/>
                  </a:cubicBezTo>
                  <a:cubicBezTo>
                    <a:pt x="971360" y="142027"/>
                    <a:pt x="954119" y="133359"/>
                    <a:pt x="951548" y="124406"/>
                  </a:cubicBezTo>
                  <a:cubicBezTo>
                    <a:pt x="948976" y="115452"/>
                    <a:pt x="915543" y="112690"/>
                    <a:pt x="893350" y="93354"/>
                  </a:cubicBezTo>
                  <a:cubicBezTo>
                    <a:pt x="871061" y="74114"/>
                    <a:pt x="848487" y="87449"/>
                    <a:pt x="861536" y="89735"/>
                  </a:cubicBezTo>
                  <a:cubicBezTo>
                    <a:pt x="874586" y="92021"/>
                    <a:pt x="873824" y="98498"/>
                    <a:pt x="863251" y="97831"/>
                  </a:cubicBezTo>
                  <a:cubicBezTo>
                    <a:pt x="852678" y="97164"/>
                    <a:pt x="833914" y="99069"/>
                    <a:pt x="851154" y="105356"/>
                  </a:cubicBezTo>
                  <a:cubicBezTo>
                    <a:pt x="853440" y="106689"/>
                    <a:pt x="855726" y="108023"/>
                    <a:pt x="857917" y="109452"/>
                  </a:cubicBezTo>
                  <a:cubicBezTo>
                    <a:pt x="855440" y="103165"/>
                    <a:pt x="798290" y="129835"/>
                    <a:pt x="839248" y="134883"/>
                  </a:cubicBezTo>
                  <a:cubicBezTo>
                    <a:pt x="857155" y="137074"/>
                    <a:pt x="844296" y="147837"/>
                    <a:pt x="829628" y="143932"/>
                  </a:cubicBezTo>
                  <a:cubicBezTo>
                    <a:pt x="814864" y="139836"/>
                    <a:pt x="810101" y="147266"/>
                    <a:pt x="823246" y="153552"/>
                  </a:cubicBezTo>
                  <a:close/>
                  <a:moveTo>
                    <a:pt x="920687" y="71637"/>
                  </a:moveTo>
                  <a:cubicBezTo>
                    <a:pt x="932021" y="64113"/>
                    <a:pt x="940975" y="68970"/>
                    <a:pt x="931354" y="73923"/>
                  </a:cubicBezTo>
                  <a:cubicBezTo>
                    <a:pt x="929545" y="75352"/>
                    <a:pt x="927735" y="76781"/>
                    <a:pt x="925925" y="78210"/>
                  </a:cubicBezTo>
                  <a:cubicBezTo>
                    <a:pt x="924211" y="82877"/>
                    <a:pt x="943356" y="80019"/>
                    <a:pt x="943737" y="81448"/>
                  </a:cubicBezTo>
                  <a:cubicBezTo>
                    <a:pt x="944499" y="84210"/>
                    <a:pt x="929640" y="88687"/>
                    <a:pt x="933260" y="93354"/>
                  </a:cubicBezTo>
                  <a:cubicBezTo>
                    <a:pt x="937260" y="98593"/>
                    <a:pt x="949833" y="98212"/>
                    <a:pt x="950500" y="104499"/>
                  </a:cubicBezTo>
                  <a:cubicBezTo>
                    <a:pt x="951452" y="112595"/>
                    <a:pt x="986504" y="115452"/>
                    <a:pt x="996982" y="105546"/>
                  </a:cubicBezTo>
                  <a:cubicBezTo>
                    <a:pt x="1007459" y="95640"/>
                    <a:pt x="1003554" y="107928"/>
                    <a:pt x="1002792" y="114405"/>
                  </a:cubicBezTo>
                  <a:cubicBezTo>
                    <a:pt x="1002030" y="120977"/>
                    <a:pt x="1052608" y="126025"/>
                    <a:pt x="1054989" y="117834"/>
                  </a:cubicBezTo>
                  <a:cubicBezTo>
                    <a:pt x="1057370" y="109642"/>
                    <a:pt x="1064705" y="112785"/>
                    <a:pt x="1074515" y="115167"/>
                  </a:cubicBezTo>
                  <a:cubicBezTo>
                    <a:pt x="1084326" y="117453"/>
                    <a:pt x="1132237" y="105451"/>
                    <a:pt x="1132904" y="95640"/>
                  </a:cubicBezTo>
                  <a:cubicBezTo>
                    <a:pt x="1133570" y="85830"/>
                    <a:pt x="1148429" y="100308"/>
                    <a:pt x="1133094" y="111071"/>
                  </a:cubicBezTo>
                  <a:cubicBezTo>
                    <a:pt x="1117759" y="121834"/>
                    <a:pt x="1086803" y="120596"/>
                    <a:pt x="1072991" y="124882"/>
                  </a:cubicBezTo>
                  <a:cubicBezTo>
                    <a:pt x="1059180" y="129168"/>
                    <a:pt x="1082135" y="138598"/>
                    <a:pt x="1096137" y="148980"/>
                  </a:cubicBezTo>
                  <a:cubicBezTo>
                    <a:pt x="1110139" y="159363"/>
                    <a:pt x="1078325" y="154124"/>
                    <a:pt x="1065086" y="140408"/>
                  </a:cubicBezTo>
                  <a:cubicBezTo>
                    <a:pt x="1051846" y="126692"/>
                    <a:pt x="1022604" y="127073"/>
                    <a:pt x="1007078" y="128121"/>
                  </a:cubicBezTo>
                  <a:cubicBezTo>
                    <a:pt x="993458" y="128978"/>
                    <a:pt x="996887" y="148790"/>
                    <a:pt x="1003173" y="155362"/>
                  </a:cubicBezTo>
                  <a:cubicBezTo>
                    <a:pt x="1014032" y="166792"/>
                    <a:pt x="1031081" y="161077"/>
                    <a:pt x="1042797" y="178984"/>
                  </a:cubicBezTo>
                  <a:cubicBezTo>
                    <a:pt x="1047464" y="186128"/>
                    <a:pt x="1078802" y="194319"/>
                    <a:pt x="1078897" y="200511"/>
                  </a:cubicBezTo>
                  <a:cubicBezTo>
                    <a:pt x="1078992" y="207178"/>
                    <a:pt x="1032034" y="191843"/>
                    <a:pt x="1029081" y="191367"/>
                  </a:cubicBezTo>
                  <a:cubicBezTo>
                    <a:pt x="1011079" y="188319"/>
                    <a:pt x="982790" y="200130"/>
                    <a:pt x="982123" y="213179"/>
                  </a:cubicBezTo>
                  <a:cubicBezTo>
                    <a:pt x="981456" y="226228"/>
                    <a:pt x="1008317" y="224228"/>
                    <a:pt x="1026128" y="213465"/>
                  </a:cubicBezTo>
                  <a:cubicBezTo>
                    <a:pt x="1043940" y="202606"/>
                    <a:pt x="1031081" y="216703"/>
                    <a:pt x="1022223" y="224895"/>
                  </a:cubicBezTo>
                  <a:cubicBezTo>
                    <a:pt x="1013936" y="232610"/>
                    <a:pt x="1040606" y="239563"/>
                    <a:pt x="1041463" y="244421"/>
                  </a:cubicBezTo>
                  <a:cubicBezTo>
                    <a:pt x="1043940" y="258423"/>
                    <a:pt x="1022604" y="258613"/>
                    <a:pt x="1019270" y="246897"/>
                  </a:cubicBezTo>
                  <a:cubicBezTo>
                    <a:pt x="1008888" y="210607"/>
                    <a:pt x="953738" y="245469"/>
                    <a:pt x="985075" y="248993"/>
                  </a:cubicBezTo>
                  <a:cubicBezTo>
                    <a:pt x="992600" y="248802"/>
                    <a:pt x="995553" y="251755"/>
                    <a:pt x="994029" y="257661"/>
                  </a:cubicBezTo>
                  <a:cubicBezTo>
                    <a:pt x="992600" y="259089"/>
                    <a:pt x="933545" y="267186"/>
                    <a:pt x="947261" y="279568"/>
                  </a:cubicBezTo>
                  <a:cubicBezTo>
                    <a:pt x="958787" y="290046"/>
                    <a:pt x="1000220" y="278901"/>
                    <a:pt x="1007650" y="285283"/>
                  </a:cubicBezTo>
                  <a:cubicBezTo>
                    <a:pt x="1015079" y="291665"/>
                    <a:pt x="1035463" y="293856"/>
                    <a:pt x="1040225" y="286521"/>
                  </a:cubicBezTo>
                  <a:cubicBezTo>
                    <a:pt x="1049369" y="272424"/>
                    <a:pt x="1094899" y="281473"/>
                    <a:pt x="1105472" y="290522"/>
                  </a:cubicBezTo>
                  <a:cubicBezTo>
                    <a:pt x="1112901" y="296904"/>
                    <a:pt x="1125855" y="294332"/>
                    <a:pt x="1134713" y="287664"/>
                  </a:cubicBezTo>
                  <a:cubicBezTo>
                    <a:pt x="1144334" y="280425"/>
                    <a:pt x="1174909" y="282807"/>
                    <a:pt x="1162907" y="264519"/>
                  </a:cubicBezTo>
                  <a:cubicBezTo>
                    <a:pt x="1157097" y="255660"/>
                    <a:pt x="1142619" y="271281"/>
                    <a:pt x="1140905" y="264804"/>
                  </a:cubicBezTo>
                  <a:cubicBezTo>
                    <a:pt x="1138809" y="256803"/>
                    <a:pt x="1125284" y="254422"/>
                    <a:pt x="1102519" y="257946"/>
                  </a:cubicBezTo>
                  <a:cubicBezTo>
                    <a:pt x="1096709" y="260042"/>
                    <a:pt x="1092232" y="258994"/>
                    <a:pt x="1088898" y="254613"/>
                  </a:cubicBezTo>
                  <a:cubicBezTo>
                    <a:pt x="1087088" y="245850"/>
                    <a:pt x="1145096" y="246802"/>
                    <a:pt x="1151192" y="245088"/>
                  </a:cubicBezTo>
                  <a:cubicBezTo>
                    <a:pt x="1169956" y="239944"/>
                    <a:pt x="1148239" y="232229"/>
                    <a:pt x="1154240" y="227085"/>
                  </a:cubicBezTo>
                  <a:cubicBezTo>
                    <a:pt x="1161574" y="220799"/>
                    <a:pt x="1167860" y="225466"/>
                    <a:pt x="1176909" y="223847"/>
                  </a:cubicBezTo>
                  <a:cubicBezTo>
                    <a:pt x="1197292" y="220227"/>
                    <a:pt x="1223296" y="214227"/>
                    <a:pt x="1224629" y="186318"/>
                  </a:cubicBezTo>
                  <a:cubicBezTo>
                    <a:pt x="1225582" y="165554"/>
                    <a:pt x="1177576" y="182794"/>
                    <a:pt x="1170908" y="175555"/>
                  </a:cubicBezTo>
                  <a:cubicBezTo>
                    <a:pt x="1166241" y="170507"/>
                    <a:pt x="1224058" y="164601"/>
                    <a:pt x="1223105" y="164982"/>
                  </a:cubicBezTo>
                  <a:cubicBezTo>
                    <a:pt x="1238536" y="158505"/>
                    <a:pt x="1230344" y="156124"/>
                    <a:pt x="1239679" y="147837"/>
                  </a:cubicBezTo>
                  <a:cubicBezTo>
                    <a:pt x="1245299" y="142884"/>
                    <a:pt x="1260158" y="153267"/>
                    <a:pt x="1275588" y="149838"/>
                  </a:cubicBezTo>
                  <a:cubicBezTo>
                    <a:pt x="1281398" y="148504"/>
                    <a:pt x="1291876" y="135645"/>
                    <a:pt x="1297210" y="131550"/>
                  </a:cubicBezTo>
                  <a:cubicBezTo>
                    <a:pt x="1311974" y="120405"/>
                    <a:pt x="1332357" y="111642"/>
                    <a:pt x="1348264" y="102403"/>
                  </a:cubicBezTo>
                  <a:cubicBezTo>
                    <a:pt x="1381411" y="83258"/>
                    <a:pt x="1407509" y="86115"/>
                    <a:pt x="1409033" y="75543"/>
                  </a:cubicBezTo>
                  <a:cubicBezTo>
                    <a:pt x="1410557" y="64970"/>
                    <a:pt x="1362647" y="76114"/>
                    <a:pt x="1354455" y="72971"/>
                  </a:cubicBezTo>
                  <a:cubicBezTo>
                    <a:pt x="1346263" y="69828"/>
                    <a:pt x="1387697" y="60303"/>
                    <a:pt x="1397508" y="62684"/>
                  </a:cubicBezTo>
                  <a:cubicBezTo>
                    <a:pt x="1407319" y="64970"/>
                    <a:pt x="1420273" y="62398"/>
                    <a:pt x="1453515" y="45634"/>
                  </a:cubicBezTo>
                  <a:cubicBezTo>
                    <a:pt x="1486662" y="28870"/>
                    <a:pt x="1471994" y="25060"/>
                    <a:pt x="1458182" y="27632"/>
                  </a:cubicBezTo>
                  <a:cubicBezTo>
                    <a:pt x="1444371" y="30299"/>
                    <a:pt x="1428845" y="25536"/>
                    <a:pt x="1429512" y="16583"/>
                  </a:cubicBezTo>
                  <a:cubicBezTo>
                    <a:pt x="1430179" y="7629"/>
                    <a:pt x="1409129" y="16011"/>
                    <a:pt x="1408271" y="11154"/>
                  </a:cubicBezTo>
                  <a:cubicBezTo>
                    <a:pt x="1407414" y="6296"/>
                    <a:pt x="1387888" y="8963"/>
                    <a:pt x="1366838" y="17440"/>
                  </a:cubicBezTo>
                  <a:cubicBezTo>
                    <a:pt x="1345787" y="25822"/>
                    <a:pt x="1365123" y="9344"/>
                    <a:pt x="1373981" y="5915"/>
                  </a:cubicBezTo>
                  <a:cubicBezTo>
                    <a:pt x="1361218" y="10773"/>
                    <a:pt x="1327976" y="295"/>
                    <a:pt x="1311592" y="295"/>
                  </a:cubicBezTo>
                  <a:cubicBezTo>
                    <a:pt x="1299210" y="200"/>
                    <a:pt x="1284732" y="-372"/>
                    <a:pt x="1273302" y="390"/>
                  </a:cubicBezTo>
                  <a:cubicBezTo>
                    <a:pt x="1267206" y="771"/>
                    <a:pt x="1259205" y="-467"/>
                    <a:pt x="1252157" y="295"/>
                  </a:cubicBezTo>
                  <a:cubicBezTo>
                    <a:pt x="1243489" y="1248"/>
                    <a:pt x="1248537" y="10677"/>
                    <a:pt x="1245394" y="13249"/>
                  </a:cubicBezTo>
                  <a:cubicBezTo>
                    <a:pt x="1239965" y="14011"/>
                    <a:pt x="1235297" y="12106"/>
                    <a:pt x="1231487" y="7725"/>
                  </a:cubicBezTo>
                  <a:cubicBezTo>
                    <a:pt x="1221581" y="-276"/>
                    <a:pt x="1203008" y="8868"/>
                    <a:pt x="1185863" y="6677"/>
                  </a:cubicBezTo>
                  <a:cubicBezTo>
                    <a:pt x="1176719" y="5534"/>
                    <a:pt x="1170432" y="13344"/>
                    <a:pt x="1161669" y="13821"/>
                  </a:cubicBezTo>
                  <a:cubicBezTo>
                    <a:pt x="1158335" y="14011"/>
                    <a:pt x="1123569" y="11344"/>
                    <a:pt x="1123950" y="11535"/>
                  </a:cubicBezTo>
                  <a:cubicBezTo>
                    <a:pt x="1129665" y="13916"/>
                    <a:pt x="1122426" y="18869"/>
                    <a:pt x="1114235" y="16583"/>
                  </a:cubicBezTo>
                  <a:cubicBezTo>
                    <a:pt x="1106043" y="14202"/>
                    <a:pt x="1098804" y="17631"/>
                    <a:pt x="1102995" y="25727"/>
                  </a:cubicBezTo>
                  <a:cubicBezTo>
                    <a:pt x="1099566" y="18964"/>
                    <a:pt x="1058418" y="44682"/>
                    <a:pt x="1050988" y="38586"/>
                  </a:cubicBezTo>
                  <a:cubicBezTo>
                    <a:pt x="1041083" y="30585"/>
                    <a:pt x="1010126" y="28489"/>
                    <a:pt x="1019175" y="35728"/>
                  </a:cubicBezTo>
                  <a:cubicBezTo>
                    <a:pt x="1028224" y="42967"/>
                    <a:pt x="991553" y="39348"/>
                    <a:pt x="1001363" y="46587"/>
                  </a:cubicBezTo>
                  <a:cubicBezTo>
                    <a:pt x="1014889" y="56493"/>
                    <a:pt x="961739" y="51063"/>
                    <a:pt x="960692" y="52016"/>
                  </a:cubicBezTo>
                  <a:cubicBezTo>
                    <a:pt x="952595" y="59445"/>
                    <a:pt x="950309" y="68399"/>
                    <a:pt x="946213" y="63636"/>
                  </a:cubicBezTo>
                  <a:cubicBezTo>
                    <a:pt x="942118" y="58779"/>
                    <a:pt x="924211" y="60684"/>
                    <a:pt x="907161" y="67446"/>
                  </a:cubicBezTo>
                  <a:cubicBezTo>
                    <a:pt x="889825" y="74495"/>
                    <a:pt x="909447" y="79162"/>
                    <a:pt x="920687" y="71637"/>
                  </a:cubicBezTo>
                  <a:close/>
                  <a:moveTo>
                    <a:pt x="1135094" y="771820"/>
                  </a:moveTo>
                  <a:cubicBezTo>
                    <a:pt x="1140809" y="770963"/>
                    <a:pt x="1151954" y="750389"/>
                    <a:pt x="1137285" y="751437"/>
                  </a:cubicBezTo>
                  <a:cubicBezTo>
                    <a:pt x="1122617" y="752484"/>
                    <a:pt x="1126236" y="773249"/>
                    <a:pt x="1135094" y="771820"/>
                  </a:cubicBezTo>
                  <a:close/>
                  <a:moveTo>
                    <a:pt x="1063181" y="754866"/>
                  </a:moveTo>
                  <a:cubicBezTo>
                    <a:pt x="1076325" y="762867"/>
                    <a:pt x="1095566" y="740578"/>
                    <a:pt x="1093851" y="734101"/>
                  </a:cubicBezTo>
                  <a:cubicBezTo>
                    <a:pt x="1092137" y="727624"/>
                    <a:pt x="1047274" y="745245"/>
                    <a:pt x="1063181" y="754866"/>
                  </a:cubicBezTo>
                  <a:close/>
                  <a:moveTo>
                    <a:pt x="1121188" y="709336"/>
                  </a:moveTo>
                  <a:cubicBezTo>
                    <a:pt x="1122712" y="701145"/>
                    <a:pt x="1094137" y="698287"/>
                    <a:pt x="1095661" y="689334"/>
                  </a:cubicBezTo>
                  <a:cubicBezTo>
                    <a:pt x="1097185" y="680380"/>
                    <a:pt x="1068610" y="673427"/>
                    <a:pt x="1059561" y="668664"/>
                  </a:cubicBezTo>
                  <a:cubicBezTo>
                    <a:pt x="1049655" y="663426"/>
                    <a:pt x="1017842" y="629707"/>
                    <a:pt x="1016317" y="664378"/>
                  </a:cubicBezTo>
                  <a:cubicBezTo>
                    <a:pt x="1015651" y="679047"/>
                    <a:pt x="1007554" y="675903"/>
                    <a:pt x="1011746" y="689715"/>
                  </a:cubicBezTo>
                  <a:cubicBezTo>
                    <a:pt x="1016032" y="703526"/>
                    <a:pt x="994029" y="707050"/>
                    <a:pt x="996601" y="714384"/>
                  </a:cubicBezTo>
                  <a:cubicBezTo>
                    <a:pt x="999554" y="722766"/>
                    <a:pt x="1016032" y="711051"/>
                    <a:pt x="1021366" y="714289"/>
                  </a:cubicBezTo>
                  <a:cubicBezTo>
                    <a:pt x="1027081" y="717813"/>
                    <a:pt x="1018794" y="727053"/>
                    <a:pt x="1029367" y="727815"/>
                  </a:cubicBezTo>
                  <a:cubicBezTo>
                    <a:pt x="1039178" y="728481"/>
                    <a:pt x="1056132" y="716861"/>
                    <a:pt x="1060133" y="710289"/>
                  </a:cubicBezTo>
                  <a:cubicBezTo>
                    <a:pt x="1070134" y="693620"/>
                    <a:pt x="1117092" y="731339"/>
                    <a:pt x="1121188" y="709336"/>
                  </a:cubicBezTo>
                  <a:close/>
                  <a:moveTo>
                    <a:pt x="1386554" y="634184"/>
                  </a:moveTo>
                  <a:cubicBezTo>
                    <a:pt x="1396365" y="634851"/>
                    <a:pt x="1398080" y="647043"/>
                    <a:pt x="1413796" y="659901"/>
                  </a:cubicBezTo>
                  <a:cubicBezTo>
                    <a:pt x="1429417" y="672760"/>
                    <a:pt x="1430941" y="663807"/>
                    <a:pt x="1433322" y="654758"/>
                  </a:cubicBezTo>
                  <a:cubicBezTo>
                    <a:pt x="1435608" y="645804"/>
                    <a:pt x="1452848" y="652853"/>
                    <a:pt x="1451896" y="643899"/>
                  </a:cubicBezTo>
                  <a:cubicBezTo>
                    <a:pt x="1450943" y="634946"/>
                    <a:pt x="1465517" y="624183"/>
                    <a:pt x="1475232" y="619992"/>
                  </a:cubicBezTo>
                  <a:cubicBezTo>
                    <a:pt x="1484948" y="615801"/>
                    <a:pt x="1466945" y="606276"/>
                    <a:pt x="1453896" y="607228"/>
                  </a:cubicBezTo>
                  <a:cubicBezTo>
                    <a:pt x="1434751" y="608657"/>
                    <a:pt x="1432084" y="568557"/>
                    <a:pt x="1405414" y="576939"/>
                  </a:cubicBezTo>
                  <a:cubicBezTo>
                    <a:pt x="1397317" y="579510"/>
                    <a:pt x="1383316" y="566652"/>
                    <a:pt x="1372648" y="565985"/>
                  </a:cubicBezTo>
                  <a:cubicBezTo>
                    <a:pt x="1362075" y="565318"/>
                    <a:pt x="1346454" y="557317"/>
                    <a:pt x="1347978" y="545982"/>
                  </a:cubicBezTo>
                  <a:cubicBezTo>
                    <a:pt x="1349502" y="534552"/>
                    <a:pt x="1369219" y="548935"/>
                    <a:pt x="1373124" y="539982"/>
                  </a:cubicBezTo>
                  <a:cubicBezTo>
                    <a:pt x="1377125" y="530933"/>
                    <a:pt x="1352741" y="536172"/>
                    <a:pt x="1351788" y="529695"/>
                  </a:cubicBezTo>
                  <a:cubicBezTo>
                    <a:pt x="1350931" y="523218"/>
                    <a:pt x="1357408" y="525504"/>
                    <a:pt x="1362266" y="521408"/>
                  </a:cubicBezTo>
                  <a:cubicBezTo>
                    <a:pt x="1367123" y="517312"/>
                    <a:pt x="1358075" y="509216"/>
                    <a:pt x="1352264" y="506073"/>
                  </a:cubicBezTo>
                  <a:cubicBezTo>
                    <a:pt x="1346835" y="503025"/>
                    <a:pt x="1344263" y="512740"/>
                    <a:pt x="1339310" y="512740"/>
                  </a:cubicBezTo>
                  <a:cubicBezTo>
                    <a:pt x="1332167" y="512835"/>
                    <a:pt x="1342358" y="497976"/>
                    <a:pt x="1342358" y="498072"/>
                  </a:cubicBezTo>
                  <a:cubicBezTo>
                    <a:pt x="1346359" y="492357"/>
                    <a:pt x="1323499" y="486070"/>
                    <a:pt x="1313783" y="489499"/>
                  </a:cubicBezTo>
                  <a:cubicBezTo>
                    <a:pt x="1296734" y="495405"/>
                    <a:pt x="1301020" y="467401"/>
                    <a:pt x="1277112" y="485880"/>
                  </a:cubicBezTo>
                  <a:cubicBezTo>
                    <a:pt x="1270635" y="490833"/>
                    <a:pt x="1262348" y="481212"/>
                    <a:pt x="1270540" y="480260"/>
                  </a:cubicBezTo>
                  <a:cubicBezTo>
                    <a:pt x="1278636" y="479307"/>
                    <a:pt x="1288352" y="472735"/>
                    <a:pt x="1285780" y="465401"/>
                  </a:cubicBezTo>
                  <a:cubicBezTo>
                    <a:pt x="1283208" y="458067"/>
                    <a:pt x="1262063" y="457590"/>
                    <a:pt x="1258062" y="466544"/>
                  </a:cubicBezTo>
                  <a:cubicBezTo>
                    <a:pt x="1256348" y="470354"/>
                    <a:pt x="1213866" y="436350"/>
                    <a:pt x="1213676" y="437016"/>
                  </a:cubicBezTo>
                  <a:cubicBezTo>
                    <a:pt x="1218152" y="419300"/>
                    <a:pt x="1149096" y="413966"/>
                    <a:pt x="1154240" y="437778"/>
                  </a:cubicBezTo>
                  <a:cubicBezTo>
                    <a:pt x="1155954" y="445875"/>
                    <a:pt x="1144524" y="442827"/>
                    <a:pt x="1142810" y="433873"/>
                  </a:cubicBezTo>
                  <a:cubicBezTo>
                    <a:pt x="1141000" y="424634"/>
                    <a:pt x="1116806" y="446065"/>
                    <a:pt x="1112806" y="444065"/>
                  </a:cubicBezTo>
                  <a:cubicBezTo>
                    <a:pt x="1105186" y="440160"/>
                    <a:pt x="1116521" y="420348"/>
                    <a:pt x="1113187" y="413109"/>
                  </a:cubicBezTo>
                  <a:cubicBezTo>
                    <a:pt x="1109853" y="405774"/>
                    <a:pt x="1104900" y="403393"/>
                    <a:pt x="1099852" y="391296"/>
                  </a:cubicBezTo>
                  <a:cubicBezTo>
                    <a:pt x="1094804" y="379104"/>
                    <a:pt x="1070420" y="384343"/>
                    <a:pt x="1064038" y="391773"/>
                  </a:cubicBezTo>
                  <a:cubicBezTo>
                    <a:pt x="1057656" y="399202"/>
                    <a:pt x="1036415" y="396249"/>
                    <a:pt x="1025176" y="407775"/>
                  </a:cubicBezTo>
                  <a:cubicBezTo>
                    <a:pt x="1013936" y="419300"/>
                    <a:pt x="1026319" y="430539"/>
                    <a:pt x="1031272" y="434540"/>
                  </a:cubicBezTo>
                  <a:cubicBezTo>
                    <a:pt x="1036225" y="438540"/>
                    <a:pt x="1014317" y="445303"/>
                    <a:pt x="1021747" y="451780"/>
                  </a:cubicBezTo>
                  <a:cubicBezTo>
                    <a:pt x="1029176" y="458162"/>
                    <a:pt x="1040511" y="454828"/>
                    <a:pt x="1041463" y="465401"/>
                  </a:cubicBezTo>
                  <a:cubicBezTo>
                    <a:pt x="1042416" y="475974"/>
                    <a:pt x="1014508" y="462543"/>
                    <a:pt x="1010317" y="453590"/>
                  </a:cubicBezTo>
                  <a:cubicBezTo>
                    <a:pt x="1006126" y="444732"/>
                    <a:pt x="1011746" y="436445"/>
                    <a:pt x="1005935" y="430063"/>
                  </a:cubicBezTo>
                  <a:cubicBezTo>
                    <a:pt x="1000125" y="423586"/>
                    <a:pt x="1004887" y="415395"/>
                    <a:pt x="1015365" y="403869"/>
                  </a:cubicBezTo>
                  <a:cubicBezTo>
                    <a:pt x="1027271" y="390725"/>
                    <a:pt x="1041845" y="389963"/>
                    <a:pt x="1020985" y="383867"/>
                  </a:cubicBezTo>
                  <a:cubicBezTo>
                    <a:pt x="1003840" y="378819"/>
                    <a:pt x="973360" y="395297"/>
                    <a:pt x="961644" y="406251"/>
                  </a:cubicBezTo>
                  <a:cubicBezTo>
                    <a:pt x="935069" y="431016"/>
                    <a:pt x="943642" y="463496"/>
                    <a:pt x="945356" y="469973"/>
                  </a:cubicBezTo>
                  <a:cubicBezTo>
                    <a:pt x="947071" y="476450"/>
                    <a:pt x="970598" y="472926"/>
                    <a:pt x="984504" y="476831"/>
                  </a:cubicBezTo>
                  <a:cubicBezTo>
                    <a:pt x="998411" y="480736"/>
                    <a:pt x="991171" y="486546"/>
                    <a:pt x="980504" y="485022"/>
                  </a:cubicBezTo>
                  <a:cubicBezTo>
                    <a:pt x="969931" y="483498"/>
                    <a:pt x="951929" y="480546"/>
                    <a:pt x="952881" y="487785"/>
                  </a:cubicBezTo>
                  <a:cubicBezTo>
                    <a:pt x="953833" y="495119"/>
                    <a:pt x="975932" y="508644"/>
                    <a:pt x="988981" y="505215"/>
                  </a:cubicBezTo>
                  <a:cubicBezTo>
                    <a:pt x="1001935" y="501786"/>
                    <a:pt x="1001935" y="501786"/>
                    <a:pt x="1007745" y="509025"/>
                  </a:cubicBezTo>
                  <a:cubicBezTo>
                    <a:pt x="1013555" y="516264"/>
                    <a:pt x="1028986" y="513597"/>
                    <a:pt x="1044416" y="514264"/>
                  </a:cubicBezTo>
                  <a:cubicBezTo>
                    <a:pt x="1059942" y="514836"/>
                    <a:pt x="1077849" y="520360"/>
                    <a:pt x="1085279" y="521027"/>
                  </a:cubicBezTo>
                  <a:cubicBezTo>
                    <a:pt x="1092613" y="521789"/>
                    <a:pt x="1101471" y="516741"/>
                    <a:pt x="1103948" y="512645"/>
                  </a:cubicBezTo>
                  <a:cubicBezTo>
                    <a:pt x="1106329" y="508549"/>
                    <a:pt x="1136618" y="518741"/>
                    <a:pt x="1145572" y="517788"/>
                  </a:cubicBezTo>
                  <a:cubicBezTo>
                    <a:pt x="1154525" y="516836"/>
                    <a:pt x="1148715" y="508740"/>
                    <a:pt x="1143000" y="506454"/>
                  </a:cubicBezTo>
                  <a:cubicBezTo>
                    <a:pt x="1137285" y="504072"/>
                    <a:pt x="1139571" y="493500"/>
                    <a:pt x="1147001" y="497405"/>
                  </a:cubicBezTo>
                  <a:cubicBezTo>
                    <a:pt x="1154335" y="501405"/>
                    <a:pt x="1166622" y="503691"/>
                    <a:pt x="1169194" y="510930"/>
                  </a:cubicBezTo>
                  <a:cubicBezTo>
                    <a:pt x="1171385" y="517122"/>
                    <a:pt x="1178147" y="514074"/>
                    <a:pt x="1179100" y="519789"/>
                  </a:cubicBezTo>
                  <a:cubicBezTo>
                    <a:pt x="1180433" y="528266"/>
                    <a:pt x="1207865" y="529218"/>
                    <a:pt x="1207008" y="538172"/>
                  </a:cubicBezTo>
                  <a:cubicBezTo>
                    <a:pt x="1206532" y="543506"/>
                    <a:pt x="1183672" y="549602"/>
                    <a:pt x="1189292" y="553888"/>
                  </a:cubicBezTo>
                  <a:cubicBezTo>
                    <a:pt x="1196721" y="559508"/>
                    <a:pt x="1207961" y="546363"/>
                    <a:pt x="1217676" y="545411"/>
                  </a:cubicBezTo>
                  <a:cubicBezTo>
                    <a:pt x="1227487" y="544458"/>
                    <a:pt x="1227677" y="566461"/>
                    <a:pt x="1235012" y="563127"/>
                  </a:cubicBezTo>
                  <a:cubicBezTo>
                    <a:pt x="1244917" y="558555"/>
                    <a:pt x="1253014" y="566937"/>
                    <a:pt x="1262920" y="580653"/>
                  </a:cubicBezTo>
                  <a:cubicBezTo>
                    <a:pt x="1272826" y="594369"/>
                    <a:pt x="1262444" y="607514"/>
                    <a:pt x="1263301" y="612372"/>
                  </a:cubicBezTo>
                  <a:cubicBezTo>
                    <a:pt x="1264158" y="617229"/>
                    <a:pt x="1282922" y="615420"/>
                    <a:pt x="1293400" y="609514"/>
                  </a:cubicBezTo>
                  <a:cubicBezTo>
                    <a:pt x="1303877" y="603704"/>
                    <a:pt x="1313879" y="615801"/>
                    <a:pt x="1322070" y="622944"/>
                  </a:cubicBezTo>
                  <a:cubicBezTo>
                    <a:pt x="1330357" y="630183"/>
                    <a:pt x="1292162" y="642852"/>
                    <a:pt x="1295400" y="636279"/>
                  </a:cubicBezTo>
                  <a:cubicBezTo>
                    <a:pt x="1298543" y="629707"/>
                    <a:pt x="1272254" y="610467"/>
                    <a:pt x="1248728" y="619801"/>
                  </a:cubicBezTo>
                  <a:cubicBezTo>
                    <a:pt x="1222534" y="630088"/>
                    <a:pt x="1249299" y="639613"/>
                    <a:pt x="1244251" y="650853"/>
                  </a:cubicBezTo>
                  <a:cubicBezTo>
                    <a:pt x="1237679" y="665616"/>
                    <a:pt x="1215009" y="664759"/>
                    <a:pt x="1201198" y="660378"/>
                  </a:cubicBezTo>
                  <a:cubicBezTo>
                    <a:pt x="1189863" y="656758"/>
                    <a:pt x="1150239" y="671046"/>
                    <a:pt x="1166527" y="688476"/>
                  </a:cubicBezTo>
                  <a:cubicBezTo>
                    <a:pt x="1174813" y="697335"/>
                    <a:pt x="1192625" y="688953"/>
                    <a:pt x="1207294" y="689619"/>
                  </a:cubicBezTo>
                  <a:cubicBezTo>
                    <a:pt x="1221962" y="690286"/>
                    <a:pt x="1223677" y="694287"/>
                    <a:pt x="1225201" y="686095"/>
                  </a:cubicBezTo>
                  <a:cubicBezTo>
                    <a:pt x="1226725" y="677904"/>
                    <a:pt x="1242251" y="681809"/>
                    <a:pt x="1252823" y="684095"/>
                  </a:cubicBezTo>
                  <a:cubicBezTo>
                    <a:pt x="1263396" y="686381"/>
                    <a:pt x="1261205" y="701049"/>
                    <a:pt x="1274255" y="702573"/>
                  </a:cubicBezTo>
                  <a:cubicBezTo>
                    <a:pt x="1287304" y="704002"/>
                    <a:pt x="1276922" y="717242"/>
                    <a:pt x="1285113" y="726005"/>
                  </a:cubicBezTo>
                  <a:cubicBezTo>
                    <a:pt x="1293400" y="734863"/>
                    <a:pt x="1319403" y="729624"/>
                    <a:pt x="1329309" y="739245"/>
                  </a:cubicBezTo>
                  <a:cubicBezTo>
                    <a:pt x="1339215" y="748865"/>
                    <a:pt x="1380935" y="767820"/>
                    <a:pt x="1386554" y="760485"/>
                  </a:cubicBezTo>
                  <a:cubicBezTo>
                    <a:pt x="1392936" y="752294"/>
                    <a:pt x="1350169" y="715337"/>
                    <a:pt x="1337882" y="712194"/>
                  </a:cubicBezTo>
                  <a:cubicBezTo>
                    <a:pt x="1325594" y="709050"/>
                    <a:pt x="1349978" y="704669"/>
                    <a:pt x="1365599" y="716766"/>
                  </a:cubicBezTo>
                  <a:cubicBezTo>
                    <a:pt x="1381220" y="728767"/>
                    <a:pt x="1404080" y="734196"/>
                    <a:pt x="1415320" y="719337"/>
                  </a:cubicBezTo>
                  <a:cubicBezTo>
                    <a:pt x="1419987" y="713146"/>
                    <a:pt x="1400556" y="681999"/>
                    <a:pt x="1393984" y="675618"/>
                  </a:cubicBezTo>
                  <a:cubicBezTo>
                    <a:pt x="1393031" y="674760"/>
                    <a:pt x="1338644" y="654091"/>
                    <a:pt x="1355693" y="645995"/>
                  </a:cubicBezTo>
                  <a:cubicBezTo>
                    <a:pt x="1366171" y="640947"/>
                    <a:pt x="1352264" y="634660"/>
                    <a:pt x="1360361" y="625611"/>
                  </a:cubicBezTo>
                  <a:cubicBezTo>
                    <a:pt x="1368457" y="616467"/>
                    <a:pt x="1376839" y="633517"/>
                    <a:pt x="1386554" y="634184"/>
                  </a:cubicBezTo>
                  <a:close/>
                  <a:moveTo>
                    <a:pt x="1214247" y="597322"/>
                  </a:moveTo>
                  <a:cubicBezTo>
                    <a:pt x="1223963" y="595608"/>
                    <a:pt x="1221962" y="580463"/>
                    <a:pt x="1216342" y="572843"/>
                  </a:cubicBezTo>
                  <a:cubicBezTo>
                    <a:pt x="1212152" y="567223"/>
                    <a:pt x="1201579" y="566556"/>
                    <a:pt x="1192625" y="567414"/>
                  </a:cubicBezTo>
                  <a:cubicBezTo>
                    <a:pt x="1183672" y="568366"/>
                    <a:pt x="1168432" y="582368"/>
                    <a:pt x="1176719" y="596179"/>
                  </a:cubicBezTo>
                  <a:cubicBezTo>
                    <a:pt x="1185101" y="609895"/>
                    <a:pt x="1204532" y="599037"/>
                    <a:pt x="1214247" y="597322"/>
                  </a:cubicBezTo>
                  <a:close/>
                  <a:moveTo>
                    <a:pt x="1109758" y="386915"/>
                  </a:moveTo>
                  <a:cubicBezTo>
                    <a:pt x="1104995" y="397583"/>
                    <a:pt x="1120521" y="397392"/>
                    <a:pt x="1121474" y="409584"/>
                  </a:cubicBezTo>
                  <a:cubicBezTo>
                    <a:pt x="1122426" y="421776"/>
                    <a:pt x="1137952" y="425682"/>
                    <a:pt x="1149287" y="418157"/>
                  </a:cubicBezTo>
                  <a:cubicBezTo>
                    <a:pt x="1157764" y="412537"/>
                    <a:pt x="1193483" y="420157"/>
                    <a:pt x="1192149" y="408156"/>
                  </a:cubicBezTo>
                  <a:cubicBezTo>
                    <a:pt x="1190911" y="396345"/>
                    <a:pt x="1155097" y="386153"/>
                    <a:pt x="1146429" y="388058"/>
                  </a:cubicBezTo>
                  <a:cubicBezTo>
                    <a:pt x="1134237" y="390630"/>
                    <a:pt x="1114425" y="376247"/>
                    <a:pt x="1109758" y="386915"/>
                  </a:cubicBezTo>
                  <a:close/>
                  <a:moveTo>
                    <a:pt x="1424083" y="1075953"/>
                  </a:moveTo>
                  <a:cubicBezTo>
                    <a:pt x="1425797" y="1082430"/>
                    <a:pt x="1473327" y="1101385"/>
                    <a:pt x="1474756" y="1092432"/>
                  </a:cubicBezTo>
                  <a:cubicBezTo>
                    <a:pt x="1476280" y="1083478"/>
                    <a:pt x="1422654" y="1070429"/>
                    <a:pt x="1424083" y="1075953"/>
                  </a:cubicBezTo>
                  <a:close/>
                  <a:moveTo>
                    <a:pt x="1631347" y="1121864"/>
                  </a:moveTo>
                  <a:cubicBezTo>
                    <a:pt x="1628204" y="1127865"/>
                    <a:pt x="1623155" y="1117578"/>
                    <a:pt x="1630109" y="1112149"/>
                  </a:cubicBezTo>
                  <a:cubicBezTo>
                    <a:pt x="1637062" y="1106624"/>
                    <a:pt x="1628966" y="1104528"/>
                    <a:pt x="1622488" y="1107862"/>
                  </a:cubicBezTo>
                  <a:cubicBezTo>
                    <a:pt x="1616012" y="1111196"/>
                    <a:pt x="1617440" y="1093289"/>
                    <a:pt x="1623346" y="1089955"/>
                  </a:cubicBezTo>
                  <a:cubicBezTo>
                    <a:pt x="1626013" y="1088431"/>
                    <a:pt x="1593056" y="1085764"/>
                    <a:pt x="1592294" y="1083288"/>
                  </a:cubicBezTo>
                  <a:cubicBezTo>
                    <a:pt x="1590580" y="1077859"/>
                    <a:pt x="1580293" y="1076430"/>
                    <a:pt x="1584008" y="1072524"/>
                  </a:cubicBezTo>
                  <a:cubicBezTo>
                    <a:pt x="1587722" y="1068715"/>
                    <a:pt x="1571435" y="1066714"/>
                    <a:pt x="1569911" y="1073286"/>
                  </a:cubicBezTo>
                  <a:cubicBezTo>
                    <a:pt x="1568387" y="1079859"/>
                    <a:pt x="1563338" y="1069000"/>
                    <a:pt x="1571339" y="1060237"/>
                  </a:cubicBezTo>
                  <a:cubicBezTo>
                    <a:pt x="1579340" y="1051474"/>
                    <a:pt x="1576578" y="1043854"/>
                    <a:pt x="1584103" y="1039473"/>
                  </a:cubicBezTo>
                  <a:cubicBezTo>
                    <a:pt x="1591628" y="1034996"/>
                    <a:pt x="1583436" y="1030233"/>
                    <a:pt x="1575340" y="1033567"/>
                  </a:cubicBezTo>
                  <a:cubicBezTo>
                    <a:pt x="1560100" y="1039949"/>
                    <a:pt x="1544669" y="1093099"/>
                    <a:pt x="1538097" y="1092717"/>
                  </a:cubicBezTo>
                  <a:cubicBezTo>
                    <a:pt x="1530477" y="1092241"/>
                    <a:pt x="1521905" y="1099480"/>
                    <a:pt x="1527905" y="1103671"/>
                  </a:cubicBezTo>
                  <a:cubicBezTo>
                    <a:pt x="1533906" y="1107957"/>
                    <a:pt x="1512380" y="1120530"/>
                    <a:pt x="1522762" y="1125960"/>
                  </a:cubicBezTo>
                  <a:cubicBezTo>
                    <a:pt x="1529906" y="1129674"/>
                    <a:pt x="1541240" y="1124055"/>
                    <a:pt x="1550956" y="1125103"/>
                  </a:cubicBezTo>
                  <a:cubicBezTo>
                    <a:pt x="1560767" y="1126055"/>
                    <a:pt x="1568863" y="1126531"/>
                    <a:pt x="1576959" y="1120435"/>
                  </a:cubicBezTo>
                  <a:cubicBezTo>
                    <a:pt x="1585055" y="1114339"/>
                    <a:pt x="1585151" y="1125769"/>
                    <a:pt x="1593818" y="1124531"/>
                  </a:cubicBezTo>
                  <a:cubicBezTo>
                    <a:pt x="1602486" y="1123293"/>
                    <a:pt x="1589056" y="1131675"/>
                    <a:pt x="1589627" y="1137580"/>
                  </a:cubicBezTo>
                  <a:cubicBezTo>
                    <a:pt x="1590294" y="1143581"/>
                    <a:pt x="1598771" y="1134246"/>
                    <a:pt x="1605248" y="1130817"/>
                  </a:cubicBezTo>
                  <a:cubicBezTo>
                    <a:pt x="1611725" y="1127484"/>
                    <a:pt x="1619917" y="1130627"/>
                    <a:pt x="1616678" y="1136056"/>
                  </a:cubicBezTo>
                  <a:cubicBezTo>
                    <a:pt x="1613535" y="1141486"/>
                    <a:pt x="1634776" y="1146629"/>
                    <a:pt x="1639538" y="1137961"/>
                  </a:cubicBezTo>
                  <a:cubicBezTo>
                    <a:pt x="1644396" y="1129293"/>
                    <a:pt x="1634490" y="1115863"/>
                    <a:pt x="1631347" y="1121864"/>
                  </a:cubicBezTo>
                  <a:close/>
                  <a:moveTo>
                    <a:pt x="157353" y="991371"/>
                  </a:moveTo>
                  <a:cubicBezTo>
                    <a:pt x="142780" y="999372"/>
                    <a:pt x="178499" y="1036044"/>
                    <a:pt x="185833" y="1031281"/>
                  </a:cubicBezTo>
                  <a:cubicBezTo>
                    <a:pt x="187928" y="1029852"/>
                    <a:pt x="177832" y="980132"/>
                    <a:pt x="157353" y="991371"/>
                  </a:cubicBezTo>
                  <a:close/>
                  <a:moveTo>
                    <a:pt x="1501712" y="1159678"/>
                  </a:moveTo>
                  <a:cubicBezTo>
                    <a:pt x="1495997" y="1160536"/>
                    <a:pt x="1500378" y="1151582"/>
                    <a:pt x="1501140" y="1147105"/>
                  </a:cubicBezTo>
                  <a:cubicBezTo>
                    <a:pt x="1501902" y="1142628"/>
                    <a:pt x="1488948" y="1149296"/>
                    <a:pt x="1488567" y="1154630"/>
                  </a:cubicBezTo>
                  <a:cubicBezTo>
                    <a:pt x="1488091" y="1162250"/>
                    <a:pt x="1477232" y="1170346"/>
                    <a:pt x="1471708" y="1173204"/>
                  </a:cubicBezTo>
                  <a:cubicBezTo>
                    <a:pt x="1465231" y="1176538"/>
                    <a:pt x="1439990" y="1173585"/>
                    <a:pt x="1439037" y="1167965"/>
                  </a:cubicBezTo>
                  <a:cubicBezTo>
                    <a:pt x="1438180" y="1162250"/>
                    <a:pt x="1419797" y="1159678"/>
                    <a:pt x="1418844" y="1151963"/>
                  </a:cubicBezTo>
                  <a:cubicBezTo>
                    <a:pt x="1417892" y="1144248"/>
                    <a:pt x="1408938" y="1141866"/>
                    <a:pt x="1416177" y="1133294"/>
                  </a:cubicBezTo>
                  <a:cubicBezTo>
                    <a:pt x="1423416" y="1124626"/>
                    <a:pt x="1414748" y="1120721"/>
                    <a:pt x="1407986" y="1127293"/>
                  </a:cubicBezTo>
                  <a:cubicBezTo>
                    <a:pt x="1401128" y="1133865"/>
                    <a:pt x="1396937" y="1123769"/>
                    <a:pt x="1406271" y="1119959"/>
                  </a:cubicBezTo>
                  <a:cubicBezTo>
                    <a:pt x="1415606" y="1116149"/>
                    <a:pt x="1433036" y="1112244"/>
                    <a:pt x="1423892" y="1096051"/>
                  </a:cubicBezTo>
                  <a:cubicBezTo>
                    <a:pt x="1414748" y="1079859"/>
                    <a:pt x="1358837" y="1101766"/>
                    <a:pt x="1344644" y="1110148"/>
                  </a:cubicBezTo>
                  <a:cubicBezTo>
                    <a:pt x="1339977" y="1112911"/>
                    <a:pt x="1304354" y="1141581"/>
                    <a:pt x="1303592" y="1143390"/>
                  </a:cubicBezTo>
                  <a:cubicBezTo>
                    <a:pt x="1306735" y="1135770"/>
                    <a:pt x="1317403" y="1132532"/>
                    <a:pt x="1321594" y="1125484"/>
                  </a:cubicBezTo>
                  <a:cubicBezTo>
                    <a:pt x="1328166" y="1114434"/>
                    <a:pt x="1338834" y="1101671"/>
                    <a:pt x="1350455" y="1092527"/>
                  </a:cubicBezTo>
                  <a:cubicBezTo>
                    <a:pt x="1358932" y="1085859"/>
                    <a:pt x="1368362" y="1091860"/>
                    <a:pt x="1369505" y="1086526"/>
                  </a:cubicBezTo>
                  <a:cubicBezTo>
                    <a:pt x="1370648" y="1081192"/>
                    <a:pt x="1374648" y="1077478"/>
                    <a:pt x="1382744" y="1070048"/>
                  </a:cubicBezTo>
                  <a:cubicBezTo>
                    <a:pt x="1390841" y="1062618"/>
                    <a:pt x="1488091" y="1062523"/>
                    <a:pt x="1497521" y="1062904"/>
                  </a:cubicBezTo>
                  <a:cubicBezTo>
                    <a:pt x="1506855" y="1063190"/>
                    <a:pt x="1525048" y="1050331"/>
                    <a:pt x="1530287" y="1042140"/>
                  </a:cubicBezTo>
                  <a:cubicBezTo>
                    <a:pt x="1535430" y="1033948"/>
                    <a:pt x="1542383" y="1033853"/>
                    <a:pt x="1555433" y="1034520"/>
                  </a:cubicBezTo>
                  <a:cubicBezTo>
                    <a:pt x="1568482" y="1035186"/>
                    <a:pt x="1574387" y="1023280"/>
                    <a:pt x="1580864" y="1018708"/>
                  </a:cubicBezTo>
                  <a:cubicBezTo>
                    <a:pt x="1587341" y="1014136"/>
                    <a:pt x="1584865" y="1012136"/>
                    <a:pt x="1579150" y="1010993"/>
                  </a:cubicBezTo>
                  <a:cubicBezTo>
                    <a:pt x="1573435" y="1009850"/>
                    <a:pt x="1568101" y="1006230"/>
                    <a:pt x="1573816" y="1005754"/>
                  </a:cubicBezTo>
                  <a:cubicBezTo>
                    <a:pt x="1579531" y="1005278"/>
                    <a:pt x="1582293" y="1001944"/>
                    <a:pt x="1584674" y="994610"/>
                  </a:cubicBezTo>
                  <a:cubicBezTo>
                    <a:pt x="1587056" y="987276"/>
                    <a:pt x="1582579" y="990609"/>
                    <a:pt x="1574673" y="980513"/>
                  </a:cubicBezTo>
                  <a:cubicBezTo>
                    <a:pt x="1566767" y="970416"/>
                    <a:pt x="1562862" y="983942"/>
                    <a:pt x="1555147" y="983180"/>
                  </a:cubicBezTo>
                  <a:cubicBezTo>
                    <a:pt x="1547432" y="982418"/>
                    <a:pt x="1560290" y="972512"/>
                    <a:pt x="1553718" y="968511"/>
                  </a:cubicBezTo>
                  <a:cubicBezTo>
                    <a:pt x="1547146" y="964511"/>
                    <a:pt x="1534954" y="967559"/>
                    <a:pt x="1525334" y="975846"/>
                  </a:cubicBezTo>
                  <a:cubicBezTo>
                    <a:pt x="1515713" y="984132"/>
                    <a:pt x="1516380" y="975560"/>
                    <a:pt x="1507903" y="983847"/>
                  </a:cubicBezTo>
                  <a:cubicBezTo>
                    <a:pt x="1499426" y="992133"/>
                    <a:pt x="1499330" y="979846"/>
                    <a:pt x="1503331" y="976608"/>
                  </a:cubicBezTo>
                  <a:cubicBezTo>
                    <a:pt x="1507331" y="973274"/>
                    <a:pt x="1510284" y="976893"/>
                    <a:pt x="1513904" y="972036"/>
                  </a:cubicBezTo>
                  <a:cubicBezTo>
                    <a:pt x="1520381" y="963177"/>
                    <a:pt x="1544669" y="967559"/>
                    <a:pt x="1550765" y="957653"/>
                  </a:cubicBezTo>
                  <a:cubicBezTo>
                    <a:pt x="1553528" y="953176"/>
                    <a:pt x="1546193" y="947175"/>
                    <a:pt x="1537240" y="949271"/>
                  </a:cubicBezTo>
                  <a:cubicBezTo>
                    <a:pt x="1528286" y="951462"/>
                    <a:pt x="1522000" y="937269"/>
                    <a:pt x="1516380" y="941365"/>
                  </a:cubicBezTo>
                  <a:cubicBezTo>
                    <a:pt x="1510760" y="945556"/>
                    <a:pt x="1511808" y="935364"/>
                    <a:pt x="1505331" y="939460"/>
                  </a:cubicBezTo>
                  <a:cubicBezTo>
                    <a:pt x="1498854" y="943651"/>
                    <a:pt x="1495139" y="938412"/>
                    <a:pt x="1492187" y="930697"/>
                  </a:cubicBezTo>
                  <a:cubicBezTo>
                    <a:pt x="1489234" y="922982"/>
                    <a:pt x="1471517" y="910599"/>
                    <a:pt x="1460945" y="907456"/>
                  </a:cubicBezTo>
                  <a:cubicBezTo>
                    <a:pt x="1450277" y="904313"/>
                    <a:pt x="1457135" y="898598"/>
                    <a:pt x="1462945" y="902503"/>
                  </a:cubicBezTo>
                  <a:cubicBezTo>
                    <a:pt x="1468660" y="906504"/>
                    <a:pt x="1475137" y="898312"/>
                    <a:pt x="1477518" y="894121"/>
                  </a:cubicBezTo>
                  <a:cubicBezTo>
                    <a:pt x="1479899" y="890025"/>
                    <a:pt x="1473327" y="886406"/>
                    <a:pt x="1470088" y="886025"/>
                  </a:cubicBezTo>
                  <a:cubicBezTo>
                    <a:pt x="1466850" y="885644"/>
                    <a:pt x="1466755" y="880405"/>
                    <a:pt x="1467517" y="876309"/>
                  </a:cubicBezTo>
                  <a:cubicBezTo>
                    <a:pt x="1468279" y="872214"/>
                    <a:pt x="1455992" y="867070"/>
                    <a:pt x="1455515" y="862974"/>
                  </a:cubicBezTo>
                  <a:cubicBezTo>
                    <a:pt x="1455039" y="858879"/>
                    <a:pt x="1448086" y="856116"/>
                    <a:pt x="1448467" y="852497"/>
                  </a:cubicBezTo>
                  <a:cubicBezTo>
                    <a:pt x="1449610" y="840400"/>
                    <a:pt x="1429417" y="829637"/>
                    <a:pt x="1428464" y="818493"/>
                  </a:cubicBezTo>
                  <a:cubicBezTo>
                    <a:pt x="1427988" y="812778"/>
                    <a:pt x="1421416" y="808777"/>
                    <a:pt x="1418844" y="801919"/>
                  </a:cubicBezTo>
                  <a:cubicBezTo>
                    <a:pt x="1414367" y="789727"/>
                    <a:pt x="1403604" y="822398"/>
                    <a:pt x="1402366" y="820874"/>
                  </a:cubicBezTo>
                  <a:cubicBezTo>
                    <a:pt x="1407509" y="827446"/>
                    <a:pt x="1403699" y="827732"/>
                    <a:pt x="1400080" y="831923"/>
                  </a:cubicBezTo>
                  <a:cubicBezTo>
                    <a:pt x="1399413" y="832590"/>
                    <a:pt x="1392460" y="853068"/>
                    <a:pt x="1390079" y="849163"/>
                  </a:cubicBezTo>
                  <a:cubicBezTo>
                    <a:pt x="1385316" y="841067"/>
                    <a:pt x="1370457" y="862403"/>
                    <a:pt x="1360932" y="861736"/>
                  </a:cubicBezTo>
                  <a:cubicBezTo>
                    <a:pt x="1355598" y="861355"/>
                    <a:pt x="1355503" y="850401"/>
                    <a:pt x="1351026" y="853735"/>
                  </a:cubicBezTo>
                  <a:cubicBezTo>
                    <a:pt x="1346549" y="857069"/>
                    <a:pt x="1347216" y="844401"/>
                    <a:pt x="1340358" y="844877"/>
                  </a:cubicBezTo>
                  <a:cubicBezTo>
                    <a:pt x="1333405" y="845353"/>
                    <a:pt x="1328547" y="844591"/>
                    <a:pt x="1330547" y="838495"/>
                  </a:cubicBezTo>
                  <a:cubicBezTo>
                    <a:pt x="1330166" y="839638"/>
                    <a:pt x="1320832" y="806110"/>
                    <a:pt x="1320737" y="805253"/>
                  </a:cubicBezTo>
                  <a:cubicBezTo>
                    <a:pt x="1319975" y="796776"/>
                    <a:pt x="1326737" y="796109"/>
                    <a:pt x="1326642" y="789727"/>
                  </a:cubicBezTo>
                  <a:cubicBezTo>
                    <a:pt x="1326642" y="789727"/>
                    <a:pt x="1308640" y="784965"/>
                    <a:pt x="1306640" y="785060"/>
                  </a:cubicBezTo>
                  <a:cubicBezTo>
                    <a:pt x="1301306" y="785536"/>
                    <a:pt x="1285494" y="784965"/>
                    <a:pt x="1284542" y="777630"/>
                  </a:cubicBezTo>
                  <a:cubicBezTo>
                    <a:pt x="1283589" y="770296"/>
                    <a:pt x="1278350" y="774011"/>
                    <a:pt x="1275874" y="767153"/>
                  </a:cubicBezTo>
                  <a:cubicBezTo>
                    <a:pt x="1275207" y="765248"/>
                    <a:pt x="1260538" y="753627"/>
                    <a:pt x="1259015" y="753532"/>
                  </a:cubicBezTo>
                  <a:cubicBezTo>
                    <a:pt x="1254157" y="753151"/>
                    <a:pt x="1252442" y="747912"/>
                    <a:pt x="1245870" y="747150"/>
                  </a:cubicBezTo>
                  <a:cubicBezTo>
                    <a:pt x="1239393" y="746388"/>
                    <a:pt x="1231297" y="751818"/>
                    <a:pt x="1227582" y="753532"/>
                  </a:cubicBezTo>
                  <a:cubicBezTo>
                    <a:pt x="1223963" y="755247"/>
                    <a:pt x="1214438" y="748008"/>
                    <a:pt x="1210818" y="750865"/>
                  </a:cubicBezTo>
                  <a:cubicBezTo>
                    <a:pt x="1207199" y="753723"/>
                    <a:pt x="1206341" y="748865"/>
                    <a:pt x="1196054" y="746198"/>
                  </a:cubicBezTo>
                  <a:cubicBezTo>
                    <a:pt x="1185863" y="743436"/>
                    <a:pt x="1172432" y="742864"/>
                    <a:pt x="1171575" y="746484"/>
                  </a:cubicBezTo>
                  <a:cubicBezTo>
                    <a:pt x="1170813" y="750198"/>
                    <a:pt x="1162717" y="751532"/>
                    <a:pt x="1164050" y="760009"/>
                  </a:cubicBezTo>
                  <a:cubicBezTo>
                    <a:pt x="1165384" y="768582"/>
                    <a:pt x="1173956" y="766772"/>
                    <a:pt x="1176052" y="772487"/>
                  </a:cubicBezTo>
                  <a:cubicBezTo>
                    <a:pt x="1178147" y="778202"/>
                    <a:pt x="1172051" y="776202"/>
                    <a:pt x="1171670" y="781536"/>
                  </a:cubicBezTo>
                  <a:cubicBezTo>
                    <a:pt x="1170813" y="794394"/>
                    <a:pt x="1167670" y="785917"/>
                    <a:pt x="1171956" y="800300"/>
                  </a:cubicBezTo>
                  <a:cubicBezTo>
                    <a:pt x="1175004" y="810873"/>
                    <a:pt x="1186720" y="821445"/>
                    <a:pt x="1172337" y="825922"/>
                  </a:cubicBezTo>
                  <a:cubicBezTo>
                    <a:pt x="1169194" y="826875"/>
                    <a:pt x="1157669" y="852973"/>
                    <a:pt x="1161288" y="856212"/>
                  </a:cubicBezTo>
                  <a:cubicBezTo>
                    <a:pt x="1165860" y="860212"/>
                    <a:pt x="1182624" y="866975"/>
                    <a:pt x="1189292" y="877833"/>
                  </a:cubicBezTo>
                  <a:cubicBezTo>
                    <a:pt x="1195959" y="888787"/>
                    <a:pt x="1195769" y="905837"/>
                    <a:pt x="1193863" y="918124"/>
                  </a:cubicBezTo>
                  <a:cubicBezTo>
                    <a:pt x="1191959" y="930316"/>
                    <a:pt x="1178147" y="933364"/>
                    <a:pt x="1168146" y="944127"/>
                  </a:cubicBezTo>
                  <a:cubicBezTo>
                    <a:pt x="1158145" y="954891"/>
                    <a:pt x="1147477" y="953367"/>
                    <a:pt x="1142619" y="953843"/>
                  </a:cubicBezTo>
                  <a:cubicBezTo>
                    <a:pt x="1137761" y="954319"/>
                    <a:pt x="1140714" y="964035"/>
                    <a:pt x="1147763" y="971655"/>
                  </a:cubicBezTo>
                  <a:cubicBezTo>
                    <a:pt x="1154811" y="979275"/>
                    <a:pt x="1149096" y="981846"/>
                    <a:pt x="1152906" y="989943"/>
                  </a:cubicBezTo>
                  <a:cubicBezTo>
                    <a:pt x="1156716" y="998039"/>
                    <a:pt x="1153097" y="1004611"/>
                    <a:pt x="1158526" y="1011850"/>
                  </a:cubicBezTo>
                  <a:cubicBezTo>
                    <a:pt x="1163955" y="1019089"/>
                    <a:pt x="1160717" y="1022042"/>
                    <a:pt x="1154621" y="1027376"/>
                  </a:cubicBezTo>
                  <a:cubicBezTo>
                    <a:pt x="1153001" y="1028805"/>
                    <a:pt x="1157573" y="1041092"/>
                    <a:pt x="1155668" y="1040330"/>
                  </a:cubicBezTo>
                  <a:cubicBezTo>
                    <a:pt x="1153573" y="1038901"/>
                    <a:pt x="1151477" y="1037472"/>
                    <a:pt x="1149382" y="1036044"/>
                  </a:cubicBezTo>
                  <a:cubicBezTo>
                    <a:pt x="1141476" y="1030710"/>
                    <a:pt x="1141476" y="1047093"/>
                    <a:pt x="1139381" y="1047569"/>
                  </a:cubicBezTo>
                  <a:cubicBezTo>
                    <a:pt x="1133189" y="1048903"/>
                    <a:pt x="1129379" y="1041187"/>
                    <a:pt x="1123855" y="1042044"/>
                  </a:cubicBezTo>
                  <a:cubicBezTo>
                    <a:pt x="1120997" y="1042521"/>
                    <a:pt x="1124617" y="1035091"/>
                    <a:pt x="1117187" y="1029471"/>
                  </a:cubicBezTo>
                  <a:cubicBezTo>
                    <a:pt x="1110806" y="1024614"/>
                    <a:pt x="1098042" y="1014327"/>
                    <a:pt x="1094518" y="1006707"/>
                  </a:cubicBezTo>
                  <a:cubicBezTo>
                    <a:pt x="1089755" y="996229"/>
                    <a:pt x="1095470" y="982608"/>
                    <a:pt x="1089565" y="972798"/>
                  </a:cubicBezTo>
                  <a:cubicBezTo>
                    <a:pt x="1086612" y="967940"/>
                    <a:pt x="1088993" y="962606"/>
                    <a:pt x="1091375" y="958129"/>
                  </a:cubicBezTo>
                  <a:cubicBezTo>
                    <a:pt x="1099090" y="943461"/>
                    <a:pt x="1057180" y="945270"/>
                    <a:pt x="1053370" y="945556"/>
                  </a:cubicBezTo>
                  <a:cubicBezTo>
                    <a:pt x="1036320" y="947175"/>
                    <a:pt x="1024795" y="934126"/>
                    <a:pt x="1008793" y="930221"/>
                  </a:cubicBezTo>
                  <a:cubicBezTo>
                    <a:pt x="996125" y="927173"/>
                    <a:pt x="990314" y="920696"/>
                    <a:pt x="989076" y="917076"/>
                  </a:cubicBezTo>
                  <a:cubicBezTo>
                    <a:pt x="987838" y="913457"/>
                    <a:pt x="975170" y="910695"/>
                    <a:pt x="972217" y="907075"/>
                  </a:cubicBezTo>
                  <a:cubicBezTo>
                    <a:pt x="969359" y="903456"/>
                    <a:pt x="957072" y="901551"/>
                    <a:pt x="952214" y="902408"/>
                  </a:cubicBezTo>
                  <a:cubicBezTo>
                    <a:pt x="947357" y="903265"/>
                    <a:pt x="934974" y="892407"/>
                    <a:pt x="927640" y="892978"/>
                  </a:cubicBezTo>
                  <a:cubicBezTo>
                    <a:pt x="920306" y="893454"/>
                    <a:pt x="903351" y="901074"/>
                    <a:pt x="900494" y="901455"/>
                  </a:cubicBezTo>
                  <a:cubicBezTo>
                    <a:pt x="897636" y="901932"/>
                    <a:pt x="900779" y="895359"/>
                    <a:pt x="902779" y="892502"/>
                  </a:cubicBezTo>
                  <a:cubicBezTo>
                    <a:pt x="904780" y="889644"/>
                    <a:pt x="896493" y="877548"/>
                    <a:pt x="894302" y="869356"/>
                  </a:cubicBezTo>
                  <a:cubicBezTo>
                    <a:pt x="892112" y="861260"/>
                    <a:pt x="889159" y="852306"/>
                    <a:pt x="880682" y="853640"/>
                  </a:cubicBezTo>
                  <a:cubicBezTo>
                    <a:pt x="872109" y="854973"/>
                    <a:pt x="862679" y="850592"/>
                    <a:pt x="860298" y="848973"/>
                  </a:cubicBezTo>
                  <a:cubicBezTo>
                    <a:pt x="857821" y="847353"/>
                    <a:pt x="857155" y="824208"/>
                    <a:pt x="859060" y="814397"/>
                  </a:cubicBezTo>
                  <a:cubicBezTo>
                    <a:pt x="861346" y="802586"/>
                    <a:pt x="868871" y="786870"/>
                    <a:pt x="875443" y="776678"/>
                  </a:cubicBezTo>
                  <a:cubicBezTo>
                    <a:pt x="873538" y="779631"/>
                    <a:pt x="895636" y="758009"/>
                    <a:pt x="891350" y="758580"/>
                  </a:cubicBezTo>
                  <a:cubicBezTo>
                    <a:pt x="897446" y="757723"/>
                    <a:pt x="897827" y="755247"/>
                    <a:pt x="898970" y="750294"/>
                  </a:cubicBezTo>
                  <a:cubicBezTo>
                    <a:pt x="900112" y="745436"/>
                    <a:pt x="907542" y="748579"/>
                    <a:pt x="903351" y="744579"/>
                  </a:cubicBezTo>
                  <a:cubicBezTo>
                    <a:pt x="898208" y="739530"/>
                    <a:pt x="936117" y="740292"/>
                    <a:pt x="932879" y="726291"/>
                  </a:cubicBezTo>
                  <a:cubicBezTo>
                    <a:pt x="932212" y="723338"/>
                    <a:pt x="876586" y="705526"/>
                    <a:pt x="877253" y="704193"/>
                  </a:cubicBezTo>
                  <a:cubicBezTo>
                    <a:pt x="879253" y="699716"/>
                    <a:pt x="908209" y="707050"/>
                    <a:pt x="918877" y="710955"/>
                  </a:cubicBezTo>
                  <a:cubicBezTo>
                    <a:pt x="929545" y="714861"/>
                    <a:pt x="932402" y="714480"/>
                    <a:pt x="940879" y="713908"/>
                  </a:cubicBezTo>
                  <a:cubicBezTo>
                    <a:pt x="949452" y="713432"/>
                    <a:pt x="943546" y="702478"/>
                    <a:pt x="945166" y="698001"/>
                  </a:cubicBezTo>
                  <a:cubicBezTo>
                    <a:pt x="946690" y="693525"/>
                    <a:pt x="963168" y="704669"/>
                    <a:pt x="972503" y="702097"/>
                  </a:cubicBezTo>
                  <a:cubicBezTo>
                    <a:pt x="981837" y="699525"/>
                    <a:pt x="990505" y="680285"/>
                    <a:pt x="998220" y="674856"/>
                  </a:cubicBezTo>
                  <a:cubicBezTo>
                    <a:pt x="1005935" y="669426"/>
                    <a:pt x="998887" y="664664"/>
                    <a:pt x="983837" y="666093"/>
                  </a:cubicBezTo>
                  <a:cubicBezTo>
                    <a:pt x="968788" y="667521"/>
                    <a:pt x="960120" y="661902"/>
                    <a:pt x="951929" y="655901"/>
                  </a:cubicBezTo>
                  <a:cubicBezTo>
                    <a:pt x="943737" y="649900"/>
                    <a:pt x="944499" y="645042"/>
                    <a:pt x="952976" y="645709"/>
                  </a:cubicBezTo>
                  <a:cubicBezTo>
                    <a:pt x="965263" y="646757"/>
                    <a:pt x="974979" y="662187"/>
                    <a:pt x="986885" y="662187"/>
                  </a:cubicBezTo>
                  <a:cubicBezTo>
                    <a:pt x="1000220" y="662187"/>
                    <a:pt x="1007078" y="650662"/>
                    <a:pt x="1017270" y="642852"/>
                  </a:cubicBezTo>
                  <a:cubicBezTo>
                    <a:pt x="1025747" y="636375"/>
                    <a:pt x="1000125" y="633612"/>
                    <a:pt x="1006792" y="629231"/>
                  </a:cubicBezTo>
                  <a:cubicBezTo>
                    <a:pt x="1006888" y="629136"/>
                    <a:pt x="1083374" y="635041"/>
                    <a:pt x="1041845" y="619325"/>
                  </a:cubicBezTo>
                  <a:cubicBezTo>
                    <a:pt x="1032415" y="615801"/>
                    <a:pt x="1042130" y="608752"/>
                    <a:pt x="1045083" y="614372"/>
                  </a:cubicBezTo>
                  <a:cubicBezTo>
                    <a:pt x="1048036" y="619992"/>
                    <a:pt x="1054513" y="618753"/>
                    <a:pt x="1057847" y="625230"/>
                  </a:cubicBezTo>
                  <a:cubicBezTo>
                    <a:pt x="1062704" y="634660"/>
                    <a:pt x="1065657" y="628374"/>
                    <a:pt x="1073753" y="625421"/>
                  </a:cubicBezTo>
                  <a:cubicBezTo>
                    <a:pt x="1080421" y="622944"/>
                    <a:pt x="1096423" y="612086"/>
                    <a:pt x="1100804" y="605514"/>
                  </a:cubicBezTo>
                  <a:cubicBezTo>
                    <a:pt x="1104424" y="600084"/>
                    <a:pt x="1089946" y="574938"/>
                    <a:pt x="1085279" y="572748"/>
                  </a:cubicBezTo>
                  <a:cubicBezTo>
                    <a:pt x="1083469" y="570843"/>
                    <a:pt x="1081659" y="569033"/>
                    <a:pt x="1079945" y="567128"/>
                  </a:cubicBezTo>
                  <a:cubicBezTo>
                    <a:pt x="1080040" y="567985"/>
                    <a:pt x="1102233" y="560841"/>
                    <a:pt x="1103852" y="558270"/>
                  </a:cubicBezTo>
                  <a:cubicBezTo>
                    <a:pt x="1107472" y="552555"/>
                    <a:pt x="1091565" y="551507"/>
                    <a:pt x="1098804" y="547316"/>
                  </a:cubicBezTo>
                  <a:cubicBezTo>
                    <a:pt x="1108901" y="541506"/>
                    <a:pt x="1079278" y="537315"/>
                    <a:pt x="1078611" y="529695"/>
                  </a:cubicBezTo>
                  <a:cubicBezTo>
                    <a:pt x="1078135" y="523599"/>
                    <a:pt x="1065562" y="527790"/>
                    <a:pt x="1057751" y="524265"/>
                  </a:cubicBezTo>
                  <a:cubicBezTo>
                    <a:pt x="1049941" y="520741"/>
                    <a:pt x="1032891" y="521789"/>
                    <a:pt x="1028795" y="522170"/>
                  </a:cubicBezTo>
                  <a:cubicBezTo>
                    <a:pt x="1024700" y="522646"/>
                    <a:pt x="1024509" y="539315"/>
                    <a:pt x="1030605" y="539696"/>
                  </a:cubicBezTo>
                  <a:cubicBezTo>
                    <a:pt x="1036701" y="539982"/>
                    <a:pt x="1041654" y="546459"/>
                    <a:pt x="1036415" y="548554"/>
                  </a:cubicBezTo>
                  <a:cubicBezTo>
                    <a:pt x="1031177" y="550650"/>
                    <a:pt x="1037368" y="557127"/>
                    <a:pt x="1033272" y="556746"/>
                  </a:cubicBezTo>
                  <a:cubicBezTo>
                    <a:pt x="1029176" y="556365"/>
                    <a:pt x="1022699" y="554460"/>
                    <a:pt x="1021556" y="565032"/>
                  </a:cubicBezTo>
                  <a:cubicBezTo>
                    <a:pt x="1020508" y="575605"/>
                    <a:pt x="1019746" y="579701"/>
                    <a:pt x="1012793" y="583511"/>
                  </a:cubicBezTo>
                  <a:cubicBezTo>
                    <a:pt x="1005935" y="587226"/>
                    <a:pt x="1010983" y="571700"/>
                    <a:pt x="1004507" y="572176"/>
                  </a:cubicBezTo>
                  <a:cubicBezTo>
                    <a:pt x="998029" y="572652"/>
                    <a:pt x="997363" y="585321"/>
                    <a:pt x="1002221" y="586464"/>
                  </a:cubicBezTo>
                  <a:cubicBezTo>
                    <a:pt x="1007078" y="587607"/>
                    <a:pt x="1008031" y="591702"/>
                    <a:pt x="1009269" y="597798"/>
                  </a:cubicBezTo>
                  <a:cubicBezTo>
                    <a:pt x="1010603" y="603894"/>
                    <a:pt x="1000316" y="599513"/>
                    <a:pt x="996315" y="606942"/>
                  </a:cubicBezTo>
                  <a:cubicBezTo>
                    <a:pt x="992315" y="614277"/>
                    <a:pt x="991838" y="603704"/>
                    <a:pt x="986028" y="598941"/>
                  </a:cubicBezTo>
                  <a:cubicBezTo>
                    <a:pt x="980218" y="594084"/>
                    <a:pt x="973265" y="586083"/>
                    <a:pt x="973550" y="579987"/>
                  </a:cubicBezTo>
                  <a:cubicBezTo>
                    <a:pt x="973836" y="574653"/>
                    <a:pt x="976694" y="572652"/>
                    <a:pt x="981170" y="571700"/>
                  </a:cubicBezTo>
                  <a:cubicBezTo>
                    <a:pt x="985647" y="570843"/>
                    <a:pt x="981075" y="566842"/>
                    <a:pt x="980599" y="559508"/>
                  </a:cubicBezTo>
                  <a:cubicBezTo>
                    <a:pt x="980027" y="551412"/>
                    <a:pt x="958215" y="535886"/>
                    <a:pt x="951071" y="543220"/>
                  </a:cubicBezTo>
                  <a:cubicBezTo>
                    <a:pt x="947452" y="546935"/>
                    <a:pt x="950024" y="553793"/>
                    <a:pt x="944308" y="556365"/>
                  </a:cubicBezTo>
                  <a:cubicBezTo>
                    <a:pt x="938594" y="558841"/>
                    <a:pt x="941261" y="570271"/>
                    <a:pt x="936308" y="571128"/>
                  </a:cubicBezTo>
                  <a:cubicBezTo>
                    <a:pt x="931450" y="571986"/>
                    <a:pt x="934021" y="551221"/>
                    <a:pt x="929926" y="549221"/>
                  </a:cubicBezTo>
                  <a:cubicBezTo>
                    <a:pt x="925830" y="547221"/>
                    <a:pt x="926211" y="542363"/>
                    <a:pt x="932307" y="541410"/>
                  </a:cubicBezTo>
                  <a:cubicBezTo>
                    <a:pt x="934498" y="540077"/>
                    <a:pt x="936593" y="538743"/>
                    <a:pt x="938784" y="537315"/>
                  </a:cubicBezTo>
                  <a:cubicBezTo>
                    <a:pt x="940308" y="534648"/>
                    <a:pt x="918877" y="527123"/>
                    <a:pt x="918305" y="526932"/>
                  </a:cubicBezTo>
                  <a:cubicBezTo>
                    <a:pt x="914591" y="525313"/>
                    <a:pt x="908590" y="533981"/>
                    <a:pt x="904494" y="530742"/>
                  </a:cubicBezTo>
                  <a:cubicBezTo>
                    <a:pt x="900398" y="527504"/>
                    <a:pt x="904780" y="519312"/>
                    <a:pt x="905066" y="514836"/>
                  </a:cubicBezTo>
                  <a:cubicBezTo>
                    <a:pt x="905446" y="510359"/>
                    <a:pt x="911638" y="516836"/>
                    <a:pt x="915638" y="511026"/>
                  </a:cubicBezTo>
                  <a:cubicBezTo>
                    <a:pt x="919258" y="505787"/>
                    <a:pt x="890397" y="491118"/>
                    <a:pt x="887635" y="489785"/>
                  </a:cubicBezTo>
                  <a:cubicBezTo>
                    <a:pt x="883539" y="487785"/>
                    <a:pt x="890302" y="477498"/>
                    <a:pt x="888206" y="473497"/>
                  </a:cubicBezTo>
                  <a:cubicBezTo>
                    <a:pt x="886111" y="469497"/>
                    <a:pt x="870871" y="456257"/>
                    <a:pt x="864394" y="457495"/>
                  </a:cubicBezTo>
                  <a:cubicBezTo>
                    <a:pt x="857917" y="458829"/>
                    <a:pt x="856107" y="449018"/>
                    <a:pt x="859822" y="449399"/>
                  </a:cubicBezTo>
                  <a:cubicBezTo>
                    <a:pt x="865918" y="449970"/>
                    <a:pt x="885063" y="430539"/>
                    <a:pt x="875824" y="427587"/>
                  </a:cubicBezTo>
                  <a:cubicBezTo>
                    <a:pt x="874300" y="426348"/>
                    <a:pt x="872871" y="425110"/>
                    <a:pt x="871347" y="423872"/>
                  </a:cubicBezTo>
                  <a:cubicBezTo>
                    <a:pt x="870775" y="419300"/>
                    <a:pt x="901922" y="426348"/>
                    <a:pt x="905542" y="423586"/>
                  </a:cubicBezTo>
                  <a:cubicBezTo>
                    <a:pt x="910400" y="419871"/>
                    <a:pt x="925544" y="395678"/>
                    <a:pt x="931545" y="387010"/>
                  </a:cubicBezTo>
                  <a:cubicBezTo>
                    <a:pt x="937546" y="378342"/>
                    <a:pt x="926973" y="377676"/>
                    <a:pt x="912304" y="379104"/>
                  </a:cubicBezTo>
                  <a:cubicBezTo>
                    <a:pt x="897636" y="380533"/>
                    <a:pt x="894302" y="373675"/>
                    <a:pt x="882110" y="373008"/>
                  </a:cubicBezTo>
                  <a:cubicBezTo>
                    <a:pt x="869918" y="372342"/>
                    <a:pt x="847154" y="375866"/>
                    <a:pt x="843915" y="379581"/>
                  </a:cubicBezTo>
                  <a:cubicBezTo>
                    <a:pt x="840772" y="383200"/>
                    <a:pt x="850011" y="386820"/>
                    <a:pt x="848963" y="390534"/>
                  </a:cubicBezTo>
                  <a:cubicBezTo>
                    <a:pt x="848011" y="393868"/>
                    <a:pt x="839057" y="388439"/>
                    <a:pt x="837152" y="389487"/>
                  </a:cubicBezTo>
                  <a:cubicBezTo>
                    <a:pt x="833914" y="391201"/>
                    <a:pt x="838486" y="396440"/>
                    <a:pt x="837438" y="410632"/>
                  </a:cubicBezTo>
                  <a:cubicBezTo>
                    <a:pt x="836390" y="424920"/>
                    <a:pt x="840486" y="425682"/>
                    <a:pt x="844582" y="430920"/>
                  </a:cubicBezTo>
                  <a:cubicBezTo>
                    <a:pt x="855821" y="445113"/>
                    <a:pt x="846773" y="455495"/>
                    <a:pt x="836867" y="462829"/>
                  </a:cubicBezTo>
                  <a:cubicBezTo>
                    <a:pt x="836200" y="463305"/>
                    <a:pt x="843153" y="472068"/>
                    <a:pt x="842677" y="473783"/>
                  </a:cubicBezTo>
                  <a:cubicBezTo>
                    <a:pt x="841438" y="478355"/>
                    <a:pt x="830008" y="471497"/>
                    <a:pt x="827627" y="472354"/>
                  </a:cubicBezTo>
                  <a:cubicBezTo>
                    <a:pt x="822770" y="474069"/>
                    <a:pt x="818864" y="487975"/>
                    <a:pt x="824198" y="492357"/>
                  </a:cubicBezTo>
                  <a:cubicBezTo>
                    <a:pt x="829532" y="496738"/>
                    <a:pt x="831533" y="495881"/>
                    <a:pt x="827532" y="501310"/>
                  </a:cubicBezTo>
                  <a:cubicBezTo>
                    <a:pt x="823532" y="506644"/>
                    <a:pt x="819150" y="514455"/>
                    <a:pt x="829056" y="522075"/>
                  </a:cubicBezTo>
                  <a:cubicBezTo>
                    <a:pt x="838962" y="529695"/>
                    <a:pt x="856869" y="528647"/>
                    <a:pt x="866299" y="534648"/>
                  </a:cubicBezTo>
                  <a:cubicBezTo>
                    <a:pt x="875729" y="540648"/>
                    <a:pt x="862298" y="537124"/>
                    <a:pt x="866013" y="543982"/>
                  </a:cubicBezTo>
                  <a:cubicBezTo>
                    <a:pt x="869918" y="551221"/>
                    <a:pt x="859917" y="552364"/>
                    <a:pt x="860488" y="558746"/>
                  </a:cubicBezTo>
                  <a:cubicBezTo>
                    <a:pt x="864584" y="563127"/>
                    <a:pt x="867537" y="560937"/>
                    <a:pt x="869347" y="552078"/>
                  </a:cubicBezTo>
                  <a:cubicBezTo>
                    <a:pt x="874109" y="543030"/>
                    <a:pt x="877919" y="554364"/>
                    <a:pt x="877633" y="562175"/>
                  </a:cubicBezTo>
                  <a:cubicBezTo>
                    <a:pt x="877348" y="569890"/>
                    <a:pt x="870299" y="565509"/>
                    <a:pt x="865156" y="573319"/>
                  </a:cubicBezTo>
                  <a:cubicBezTo>
                    <a:pt x="860012" y="581130"/>
                    <a:pt x="855059" y="582368"/>
                    <a:pt x="847344" y="580844"/>
                  </a:cubicBezTo>
                  <a:cubicBezTo>
                    <a:pt x="839629" y="579320"/>
                    <a:pt x="844201" y="591893"/>
                    <a:pt x="847535" y="598751"/>
                  </a:cubicBezTo>
                  <a:cubicBezTo>
                    <a:pt x="850868" y="605609"/>
                    <a:pt x="846868" y="608085"/>
                    <a:pt x="837819" y="605799"/>
                  </a:cubicBezTo>
                  <a:cubicBezTo>
                    <a:pt x="828866" y="603513"/>
                    <a:pt x="823436" y="597798"/>
                    <a:pt x="827818" y="590845"/>
                  </a:cubicBezTo>
                  <a:cubicBezTo>
                    <a:pt x="832199" y="583892"/>
                    <a:pt x="835342" y="575700"/>
                    <a:pt x="830104" y="576558"/>
                  </a:cubicBezTo>
                  <a:cubicBezTo>
                    <a:pt x="824865" y="577415"/>
                    <a:pt x="812578" y="576367"/>
                    <a:pt x="808863" y="570747"/>
                  </a:cubicBezTo>
                  <a:cubicBezTo>
                    <a:pt x="805148" y="565128"/>
                    <a:pt x="811244" y="567414"/>
                    <a:pt x="822293" y="568557"/>
                  </a:cubicBezTo>
                  <a:cubicBezTo>
                    <a:pt x="821436" y="568461"/>
                    <a:pt x="853726" y="558651"/>
                    <a:pt x="853154" y="559222"/>
                  </a:cubicBezTo>
                  <a:cubicBezTo>
                    <a:pt x="860012" y="553031"/>
                    <a:pt x="848487" y="541315"/>
                    <a:pt x="842772" y="543506"/>
                  </a:cubicBezTo>
                  <a:cubicBezTo>
                    <a:pt x="837152" y="547411"/>
                    <a:pt x="832295" y="547125"/>
                    <a:pt x="828104" y="542458"/>
                  </a:cubicBezTo>
                  <a:cubicBezTo>
                    <a:pt x="828008" y="537219"/>
                    <a:pt x="841058" y="539886"/>
                    <a:pt x="843153" y="539410"/>
                  </a:cubicBezTo>
                  <a:cubicBezTo>
                    <a:pt x="848392" y="538077"/>
                    <a:pt x="840200" y="530933"/>
                    <a:pt x="832104" y="533028"/>
                  </a:cubicBezTo>
                  <a:cubicBezTo>
                    <a:pt x="824008" y="535124"/>
                    <a:pt x="818293" y="535600"/>
                    <a:pt x="811721" y="528837"/>
                  </a:cubicBezTo>
                  <a:cubicBezTo>
                    <a:pt x="805148" y="521979"/>
                    <a:pt x="793242" y="518074"/>
                    <a:pt x="790575" y="533981"/>
                  </a:cubicBezTo>
                  <a:cubicBezTo>
                    <a:pt x="787908" y="549888"/>
                    <a:pt x="776383" y="541506"/>
                    <a:pt x="772001" y="546840"/>
                  </a:cubicBezTo>
                  <a:cubicBezTo>
                    <a:pt x="767620" y="552174"/>
                    <a:pt x="777431" y="555698"/>
                    <a:pt x="788384" y="555984"/>
                  </a:cubicBezTo>
                  <a:cubicBezTo>
                    <a:pt x="810578" y="556555"/>
                    <a:pt x="799719" y="574176"/>
                    <a:pt x="793909" y="571414"/>
                  </a:cubicBezTo>
                  <a:cubicBezTo>
                    <a:pt x="788194" y="568652"/>
                    <a:pt x="782479" y="571605"/>
                    <a:pt x="786670" y="576367"/>
                  </a:cubicBezTo>
                  <a:cubicBezTo>
                    <a:pt x="790766" y="581225"/>
                    <a:pt x="785146" y="583320"/>
                    <a:pt x="785622" y="588178"/>
                  </a:cubicBezTo>
                  <a:cubicBezTo>
                    <a:pt x="786098" y="593036"/>
                    <a:pt x="777050" y="588654"/>
                    <a:pt x="768477" y="587988"/>
                  </a:cubicBezTo>
                  <a:cubicBezTo>
                    <a:pt x="759904" y="587321"/>
                    <a:pt x="744093" y="590369"/>
                    <a:pt x="732663" y="592941"/>
                  </a:cubicBezTo>
                  <a:cubicBezTo>
                    <a:pt x="721328" y="595512"/>
                    <a:pt x="708660" y="591607"/>
                    <a:pt x="703707" y="586368"/>
                  </a:cubicBezTo>
                  <a:cubicBezTo>
                    <a:pt x="701802" y="584273"/>
                    <a:pt x="672751" y="574367"/>
                    <a:pt x="667703" y="574176"/>
                  </a:cubicBezTo>
                  <a:cubicBezTo>
                    <a:pt x="657130" y="573891"/>
                    <a:pt x="659416" y="564937"/>
                    <a:pt x="658178" y="559603"/>
                  </a:cubicBezTo>
                  <a:cubicBezTo>
                    <a:pt x="656844" y="554364"/>
                    <a:pt x="635699" y="556269"/>
                    <a:pt x="628079" y="561222"/>
                  </a:cubicBezTo>
                  <a:cubicBezTo>
                    <a:pt x="620363" y="566175"/>
                    <a:pt x="605314" y="564366"/>
                    <a:pt x="601313" y="573414"/>
                  </a:cubicBezTo>
                  <a:cubicBezTo>
                    <a:pt x="594360" y="589226"/>
                    <a:pt x="623602" y="574748"/>
                    <a:pt x="626555" y="575129"/>
                  </a:cubicBezTo>
                  <a:cubicBezTo>
                    <a:pt x="630364" y="575605"/>
                    <a:pt x="647700" y="564747"/>
                    <a:pt x="650939" y="567890"/>
                  </a:cubicBezTo>
                  <a:cubicBezTo>
                    <a:pt x="656654" y="573414"/>
                    <a:pt x="623602" y="583701"/>
                    <a:pt x="621030" y="584178"/>
                  </a:cubicBezTo>
                  <a:cubicBezTo>
                    <a:pt x="610457" y="585987"/>
                    <a:pt x="613029" y="594465"/>
                    <a:pt x="623411" y="609419"/>
                  </a:cubicBezTo>
                  <a:cubicBezTo>
                    <a:pt x="637699" y="629993"/>
                    <a:pt x="602361" y="620277"/>
                    <a:pt x="607600" y="618563"/>
                  </a:cubicBezTo>
                  <a:cubicBezTo>
                    <a:pt x="615315" y="615991"/>
                    <a:pt x="611505" y="608371"/>
                    <a:pt x="605409" y="603513"/>
                  </a:cubicBezTo>
                  <a:cubicBezTo>
                    <a:pt x="598646" y="598275"/>
                    <a:pt x="589693" y="599037"/>
                    <a:pt x="583692" y="594465"/>
                  </a:cubicBezTo>
                  <a:cubicBezTo>
                    <a:pt x="577977" y="590083"/>
                    <a:pt x="575024" y="586464"/>
                    <a:pt x="567309" y="590559"/>
                  </a:cubicBezTo>
                  <a:cubicBezTo>
                    <a:pt x="559594" y="594750"/>
                    <a:pt x="550640" y="593607"/>
                    <a:pt x="533591" y="596655"/>
                  </a:cubicBezTo>
                  <a:cubicBezTo>
                    <a:pt x="516541" y="599703"/>
                    <a:pt x="485204" y="599322"/>
                    <a:pt x="479393" y="593703"/>
                  </a:cubicBezTo>
                  <a:cubicBezTo>
                    <a:pt x="473583" y="588083"/>
                    <a:pt x="493871" y="577605"/>
                    <a:pt x="499967" y="579129"/>
                  </a:cubicBezTo>
                  <a:cubicBezTo>
                    <a:pt x="505873" y="580653"/>
                    <a:pt x="502349" y="572557"/>
                    <a:pt x="492824" y="565413"/>
                  </a:cubicBezTo>
                  <a:cubicBezTo>
                    <a:pt x="483394" y="558174"/>
                    <a:pt x="462534" y="553983"/>
                    <a:pt x="463010" y="558460"/>
                  </a:cubicBezTo>
                  <a:cubicBezTo>
                    <a:pt x="463677" y="565318"/>
                    <a:pt x="414052" y="548268"/>
                    <a:pt x="409099" y="548173"/>
                  </a:cubicBezTo>
                  <a:cubicBezTo>
                    <a:pt x="399669" y="547887"/>
                    <a:pt x="384620" y="545220"/>
                    <a:pt x="373094" y="536457"/>
                  </a:cubicBezTo>
                  <a:cubicBezTo>
                    <a:pt x="361569" y="527694"/>
                    <a:pt x="334709" y="530457"/>
                    <a:pt x="331565" y="538648"/>
                  </a:cubicBezTo>
                  <a:cubicBezTo>
                    <a:pt x="329184" y="544839"/>
                    <a:pt x="306038" y="548840"/>
                    <a:pt x="307372" y="543982"/>
                  </a:cubicBezTo>
                  <a:cubicBezTo>
                    <a:pt x="309658" y="541315"/>
                    <a:pt x="310896" y="538267"/>
                    <a:pt x="311087" y="534838"/>
                  </a:cubicBezTo>
                  <a:cubicBezTo>
                    <a:pt x="306800" y="532552"/>
                    <a:pt x="311277" y="521408"/>
                    <a:pt x="304800" y="520646"/>
                  </a:cubicBezTo>
                  <a:cubicBezTo>
                    <a:pt x="298228" y="519884"/>
                    <a:pt x="292513" y="547697"/>
                    <a:pt x="280321" y="547030"/>
                  </a:cubicBezTo>
                  <a:cubicBezTo>
                    <a:pt x="268129" y="546363"/>
                    <a:pt x="262414" y="517979"/>
                    <a:pt x="252127" y="510740"/>
                  </a:cubicBezTo>
                  <a:cubicBezTo>
                    <a:pt x="241840" y="503501"/>
                    <a:pt x="232505" y="503215"/>
                    <a:pt x="241173" y="514169"/>
                  </a:cubicBezTo>
                  <a:cubicBezTo>
                    <a:pt x="249841" y="525027"/>
                    <a:pt x="233839" y="517503"/>
                    <a:pt x="234791" y="524837"/>
                  </a:cubicBezTo>
                  <a:cubicBezTo>
                    <a:pt x="235744" y="532171"/>
                    <a:pt x="221170" y="540934"/>
                    <a:pt x="221551" y="536838"/>
                  </a:cubicBezTo>
                  <a:cubicBezTo>
                    <a:pt x="221933" y="532743"/>
                    <a:pt x="213265" y="528361"/>
                    <a:pt x="203645" y="539886"/>
                  </a:cubicBezTo>
                  <a:cubicBezTo>
                    <a:pt x="199263" y="545125"/>
                    <a:pt x="154686" y="549411"/>
                    <a:pt x="157924" y="561699"/>
                  </a:cubicBezTo>
                  <a:cubicBezTo>
                    <a:pt x="159163" y="566556"/>
                    <a:pt x="153543" y="570271"/>
                    <a:pt x="145828" y="569985"/>
                  </a:cubicBezTo>
                  <a:cubicBezTo>
                    <a:pt x="138112" y="569700"/>
                    <a:pt x="144113" y="563127"/>
                    <a:pt x="150209" y="559794"/>
                  </a:cubicBezTo>
                  <a:cubicBezTo>
                    <a:pt x="157067" y="556079"/>
                    <a:pt x="175641" y="540744"/>
                    <a:pt x="185357" y="538934"/>
                  </a:cubicBezTo>
                  <a:cubicBezTo>
                    <a:pt x="195072" y="537219"/>
                    <a:pt x="213741" y="529218"/>
                    <a:pt x="214122" y="524742"/>
                  </a:cubicBezTo>
                  <a:cubicBezTo>
                    <a:pt x="214503" y="520265"/>
                    <a:pt x="204787" y="524075"/>
                    <a:pt x="198215" y="522932"/>
                  </a:cubicBezTo>
                  <a:cubicBezTo>
                    <a:pt x="191643" y="521789"/>
                    <a:pt x="180403" y="529314"/>
                    <a:pt x="169450" y="534267"/>
                  </a:cubicBezTo>
                  <a:cubicBezTo>
                    <a:pt x="158496" y="539315"/>
                    <a:pt x="145828" y="537791"/>
                    <a:pt x="149257" y="544268"/>
                  </a:cubicBezTo>
                  <a:cubicBezTo>
                    <a:pt x="151543" y="548649"/>
                    <a:pt x="124778" y="549888"/>
                    <a:pt x="132207" y="545316"/>
                  </a:cubicBezTo>
                  <a:cubicBezTo>
                    <a:pt x="136970" y="542363"/>
                    <a:pt x="82487" y="549126"/>
                    <a:pt x="97346" y="559984"/>
                  </a:cubicBezTo>
                  <a:cubicBezTo>
                    <a:pt x="103918" y="564747"/>
                    <a:pt x="108014" y="567223"/>
                    <a:pt x="104775" y="570462"/>
                  </a:cubicBezTo>
                  <a:cubicBezTo>
                    <a:pt x="101537" y="573795"/>
                    <a:pt x="91249" y="562080"/>
                    <a:pt x="76962" y="563508"/>
                  </a:cubicBezTo>
                  <a:cubicBezTo>
                    <a:pt x="60198" y="565128"/>
                    <a:pt x="50006" y="552174"/>
                    <a:pt x="36195" y="547030"/>
                  </a:cubicBezTo>
                  <a:cubicBezTo>
                    <a:pt x="24670" y="542839"/>
                    <a:pt x="13716" y="543030"/>
                    <a:pt x="0" y="541791"/>
                  </a:cubicBezTo>
                  <a:lnTo>
                    <a:pt x="3620" y="823255"/>
                  </a:lnTo>
                  <a:cubicBezTo>
                    <a:pt x="3620" y="823255"/>
                    <a:pt x="10763" y="828399"/>
                    <a:pt x="13430" y="825160"/>
                  </a:cubicBezTo>
                  <a:cubicBezTo>
                    <a:pt x="16097" y="821826"/>
                    <a:pt x="21050" y="826113"/>
                    <a:pt x="30194" y="821731"/>
                  </a:cubicBezTo>
                  <a:cubicBezTo>
                    <a:pt x="37338" y="818207"/>
                    <a:pt x="57245" y="843639"/>
                    <a:pt x="61531" y="848973"/>
                  </a:cubicBezTo>
                  <a:cubicBezTo>
                    <a:pt x="67056" y="855926"/>
                    <a:pt x="69818" y="861927"/>
                    <a:pt x="75724" y="858021"/>
                  </a:cubicBezTo>
                  <a:cubicBezTo>
                    <a:pt x="85630" y="851449"/>
                    <a:pt x="95536" y="837162"/>
                    <a:pt x="108490" y="839257"/>
                  </a:cubicBezTo>
                  <a:cubicBezTo>
                    <a:pt x="117443" y="840686"/>
                    <a:pt x="134017" y="862498"/>
                    <a:pt x="140780" y="869547"/>
                  </a:cubicBezTo>
                  <a:cubicBezTo>
                    <a:pt x="154972" y="884501"/>
                    <a:pt x="161258" y="906885"/>
                    <a:pt x="176117" y="920315"/>
                  </a:cubicBezTo>
                  <a:cubicBezTo>
                    <a:pt x="184976" y="928316"/>
                    <a:pt x="214408" y="930983"/>
                    <a:pt x="208312" y="947556"/>
                  </a:cubicBezTo>
                  <a:cubicBezTo>
                    <a:pt x="205645" y="954605"/>
                    <a:pt x="220980" y="958224"/>
                    <a:pt x="212312" y="964320"/>
                  </a:cubicBezTo>
                  <a:cubicBezTo>
                    <a:pt x="208978" y="966702"/>
                    <a:pt x="204407" y="970035"/>
                    <a:pt x="199930" y="973369"/>
                  </a:cubicBezTo>
                  <a:cubicBezTo>
                    <a:pt x="200406" y="976989"/>
                    <a:pt x="203645" y="979179"/>
                    <a:pt x="207836" y="982608"/>
                  </a:cubicBezTo>
                  <a:cubicBezTo>
                    <a:pt x="206121" y="981275"/>
                    <a:pt x="201835" y="999182"/>
                    <a:pt x="206502" y="1004230"/>
                  </a:cubicBezTo>
                  <a:cubicBezTo>
                    <a:pt x="210598" y="1008707"/>
                    <a:pt x="217932" y="1006897"/>
                    <a:pt x="222409" y="1003182"/>
                  </a:cubicBezTo>
                  <a:cubicBezTo>
                    <a:pt x="226790" y="999468"/>
                    <a:pt x="230219" y="1007564"/>
                    <a:pt x="226600" y="1013755"/>
                  </a:cubicBezTo>
                  <a:cubicBezTo>
                    <a:pt x="222980" y="1019946"/>
                    <a:pt x="230791" y="1024328"/>
                    <a:pt x="234410" y="1019756"/>
                  </a:cubicBezTo>
                  <a:cubicBezTo>
                    <a:pt x="238030" y="1015184"/>
                    <a:pt x="245936" y="1026900"/>
                    <a:pt x="249555" y="1028900"/>
                  </a:cubicBezTo>
                  <a:cubicBezTo>
                    <a:pt x="257461" y="1033186"/>
                    <a:pt x="240220" y="1047283"/>
                    <a:pt x="250222" y="1048045"/>
                  </a:cubicBezTo>
                  <a:cubicBezTo>
                    <a:pt x="245174" y="1047664"/>
                    <a:pt x="288131" y="1074906"/>
                    <a:pt x="286798" y="1072429"/>
                  </a:cubicBezTo>
                  <a:cubicBezTo>
                    <a:pt x="289274" y="1076906"/>
                    <a:pt x="299085" y="1080049"/>
                    <a:pt x="302705" y="1077096"/>
                  </a:cubicBezTo>
                  <a:cubicBezTo>
                    <a:pt x="306324" y="1074239"/>
                    <a:pt x="308896" y="1082335"/>
                    <a:pt x="309753" y="1088050"/>
                  </a:cubicBezTo>
                  <a:cubicBezTo>
                    <a:pt x="310610" y="1093765"/>
                    <a:pt x="318707" y="1090336"/>
                    <a:pt x="323660" y="1089860"/>
                  </a:cubicBezTo>
                  <a:cubicBezTo>
                    <a:pt x="328517" y="1089384"/>
                    <a:pt x="331470" y="1096242"/>
                    <a:pt x="334709" y="1095003"/>
                  </a:cubicBezTo>
                  <a:cubicBezTo>
                    <a:pt x="341852" y="1092241"/>
                    <a:pt x="344138" y="1104719"/>
                    <a:pt x="348996" y="1111958"/>
                  </a:cubicBezTo>
                  <a:lnTo>
                    <a:pt x="855059" y="1102719"/>
                  </a:lnTo>
                  <a:cubicBezTo>
                    <a:pt x="855059" y="1102719"/>
                    <a:pt x="855250" y="1090146"/>
                    <a:pt x="861250" y="1094432"/>
                  </a:cubicBezTo>
                  <a:cubicBezTo>
                    <a:pt x="867251" y="1098718"/>
                    <a:pt x="861917" y="1105767"/>
                    <a:pt x="869061" y="1108434"/>
                  </a:cubicBezTo>
                  <a:cubicBezTo>
                    <a:pt x="876110" y="1111101"/>
                    <a:pt x="881062" y="1115387"/>
                    <a:pt x="884873" y="1113672"/>
                  </a:cubicBezTo>
                  <a:cubicBezTo>
                    <a:pt x="888683" y="1111958"/>
                    <a:pt x="895064" y="1106434"/>
                    <a:pt x="901732" y="1113958"/>
                  </a:cubicBezTo>
                  <a:cubicBezTo>
                    <a:pt x="908304" y="1121483"/>
                    <a:pt x="913162" y="1114911"/>
                    <a:pt x="916972" y="1119768"/>
                  </a:cubicBezTo>
                  <a:cubicBezTo>
                    <a:pt x="920877" y="1124626"/>
                    <a:pt x="927925" y="1128341"/>
                    <a:pt x="932783" y="1122245"/>
                  </a:cubicBezTo>
                  <a:cubicBezTo>
                    <a:pt x="936688" y="1117387"/>
                    <a:pt x="951738" y="1123007"/>
                    <a:pt x="959072" y="1125579"/>
                  </a:cubicBezTo>
                  <a:cubicBezTo>
                    <a:pt x="972217" y="1114720"/>
                    <a:pt x="972979" y="1104909"/>
                    <a:pt x="990695" y="1103100"/>
                  </a:cubicBezTo>
                  <a:cubicBezTo>
                    <a:pt x="1000030" y="1102147"/>
                    <a:pt x="1020508" y="1106910"/>
                    <a:pt x="1022033" y="1118626"/>
                  </a:cubicBezTo>
                  <a:cubicBezTo>
                    <a:pt x="1023842" y="1132437"/>
                    <a:pt x="1039940" y="1119197"/>
                    <a:pt x="1041749" y="1132246"/>
                  </a:cubicBezTo>
                  <a:cubicBezTo>
                    <a:pt x="1043273" y="1143295"/>
                    <a:pt x="1054132" y="1151868"/>
                    <a:pt x="1052417" y="1157773"/>
                  </a:cubicBezTo>
                  <a:cubicBezTo>
                    <a:pt x="1055561" y="1159678"/>
                    <a:pt x="1059466" y="1162155"/>
                    <a:pt x="1062990" y="1164917"/>
                  </a:cubicBezTo>
                  <a:cubicBezTo>
                    <a:pt x="1068134" y="1163107"/>
                    <a:pt x="1081945" y="1165107"/>
                    <a:pt x="1091089" y="1168251"/>
                  </a:cubicBezTo>
                  <a:cubicBezTo>
                    <a:pt x="1102519" y="1172156"/>
                    <a:pt x="1119569" y="1163012"/>
                    <a:pt x="1125379" y="1176728"/>
                  </a:cubicBezTo>
                  <a:cubicBezTo>
                    <a:pt x="1131284" y="1190539"/>
                    <a:pt x="1144619" y="1200731"/>
                    <a:pt x="1132237" y="1201874"/>
                  </a:cubicBezTo>
                  <a:cubicBezTo>
                    <a:pt x="1112996" y="1203589"/>
                    <a:pt x="1118235" y="1189111"/>
                    <a:pt x="1106043" y="1203303"/>
                  </a:cubicBezTo>
                  <a:cubicBezTo>
                    <a:pt x="1101662" y="1208446"/>
                    <a:pt x="1102424" y="1243308"/>
                    <a:pt x="1090422" y="1241498"/>
                  </a:cubicBezTo>
                  <a:cubicBezTo>
                    <a:pt x="1090232" y="1241498"/>
                    <a:pt x="1090136" y="1241403"/>
                    <a:pt x="1089946" y="1241307"/>
                  </a:cubicBezTo>
                  <a:cubicBezTo>
                    <a:pt x="1089184" y="1245975"/>
                    <a:pt x="1089184" y="1251975"/>
                    <a:pt x="1093089" y="1255690"/>
                  </a:cubicBezTo>
                  <a:cubicBezTo>
                    <a:pt x="1099280" y="1251118"/>
                    <a:pt x="1108043" y="1243212"/>
                    <a:pt x="1115663" y="1243594"/>
                  </a:cubicBezTo>
                  <a:cubicBezTo>
                    <a:pt x="1127855" y="1244260"/>
                    <a:pt x="1131284" y="1251499"/>
                    <a:pt x="1139285" y="1245784"/>
                  </a:cubicBezTo>
                  <a:cubicBezTo>
                    <a:pt x="1147382" y="1239974"/>
                    <a:pt x="1149001" y="1237498"/>
                    <a:pt x="1150620" y="1241593"/>
                  </a:cubicBezTo>
                  <a:cubicBezTo>
                    <a:pt x="1150811" y="1242069"/>
                    <a:pt x="1150715" y="1242736"/>
                    <a:pt x="1150334" y="1243403"/>
                  </a:cubicBezTo>
                  <a:cubicBezTo>
                    <a:pt x="1153382" y="1241689"/>
                    <a:pt x="1155573" y="1240069"/>
                    <a:pt x="1155763" y="1238831"/>
                  </a:cubicBezTo>
                  <a:cubicBezTo>
                    <a:pt x="1155954" y="1236736"/>
                    <a:pt x="1155383" y="1234069"/>
                    <a:pt x="1154621" y="1231592"/>
                  </a:cubicBezTo>
                  <a:cubicBezTo>
                    <a:pt x="1146429" y="1232830"/>
                    <a:pt x="1143857" y="1233497"/>
                    <a:pt x="1141476" y="1227877"/>
                  </a:cubicBezTo>
                  <a:cubicBezTo>
                    <a:pt x="1138142" y="1219781"/>
                    <a:pt x="1165670" y="1211304"/>
                    <a:pt x="1178719" y="1212732"/>
                  </a:cubicBezTo>
                  <a:cubicBezTo>
                    <a:pt x="1191101" y="1214161"/>
                    <a:pt x="1199674" y="1205303"/>
                    <a:pt x="1204055" y="1210637"/>
                  </a:cubicBezTo>
                  <a:cubicBezTo>
                    <a:pt x="1230821" y="1185872"/>
                    <a:pt x="1256348" y="1191206"/>
                    <a:pt x="1291400" y="1190349"/>
                  </a:cubicBezTo>
                  <a:cubicBezTo>
                    <a:pt x="1291400" y="1190349"/>
                    <a:pt x="1311307" y="1177585"/>
                    <a:pt x="1313879" y="1166155"/>
                  </a:cubicBezTo>
                  <a:cubicBezTo>
                    <a:pt x="1316450" y="1154725"/>
                    <a:pt x="1329119" y="1127388"/>
                    <a:pt x="1336834" y="1133294"/>
                  </a:cubicBezTo>
                  <a:cubicBezTo>
                    <a:pt x="1344549" y="1139199"/>
                    <a:pt x="1360742" y="1134628"/>
                    <a:pt x="1361313" y="1140057"/>
                  </a:cubicBezTo>
                  <a:cubicBezTo>
                    <a:pt x="1361885" y="1145010"/>
                    <a:pt x="1356170" y="1163584"/>
                    <a:pt x="1377410" y="1190920"/>
                  </a:cubicBezTo>
                  <a:cubicBezTo>
                    <a:pt x="1384649" y="1186158"/>
                    <a:pt x="1392269" y="1182443"/>
                    <a:pt x="1396556" y="1182634"/>
                  </a:cubicBezTo>
                  <a:cubicBezTo>
                    <a:pt x="1403890" y="1182919"/>
                    <a:pt x="1414748" y="1173013"/>
                    <a:pt x="1417892" y="1166917"/>
                  </a:cubicBezTo>
                  <a:cubicBezTo>
                    <a:pt x="1421035" y="1160726"/>
                    <a:pt x="1425702" y="1172537"/>
                    <a:pt x="1419225" y="1174632"/>
                  </a:cubicBezTo>
                  <a:cubicBezTo>
                    <a:pt x="1412748" y="1176728"/>
                    <a:pt x="1424654" y="1181490"/>
                    <a:pt x="1435989" y="1180919"/>
                  </a:cubicBezTo>
                  <a:cubicBezTo>
                    <a:pt x="1447419" y="1180347"/>
                    <a:pt x="1430750" y="1185015"/>
                    <a:pt x="1422178" y="1184729"/>
                  </a:cubicBezTo>
                  <a:cubicBezTo>
                    <a:pt x="1413605" y="1184443"/>
                    <a:pt x="1409986" y="1185682"/>
                    <a:pt x="1398746" y="1197207"/>
                  </a:cubicBezTo>
                  <a:cubicBezTo>
                    <a:pt x="1387507" y="1208732"/>
                    <a:pt x="1390364" y="1211970"/>
                    <a:pt x="1396937" y="1217590"/>
                  </a:cubicBezTo>
                  <a:cubicBezTo>
                    <a:pt x="1403509" y="1223210"/>
                    <a:pt x="1412081" y="1220638"/>
                    <a:pt x="1420940" y="1212828"/>
                  </a:cubicBezTo>
                  <a:cubicBezTo>
                    <a:pt x="1429798" y="1205017"/>
                    <a:pt x="1429322" y="1197207"/>
                    <a:pt x="1438275" y="1197492"/>
                  </a:cubicBezTo>
                  <a:cubicBezTo>
                    <a:pt x="1447229" y="1197778"/>
                    <a:pt x="1470374" y="1188920"/>
                    <a:pt x="1480471" y="1185586"/>
                  </a:cubicBezTo>
                  <a:cubicBezTo>
                    <a:pt x="1497425" y="1179966"/>
                    <a:pt x="1477804" y="1182443"/>
                    <a:pt x="1483995" y="1176157"/>
                  </a:cubicBezTo>
                  <a:cubicBezTo>
                    <a:pt x="1490567" y="1169584"/>
                    <a:pt x="1500950" y="1172061"/>
                    <a:pt x="1508284" y="1166917"/>
                  </a:cubicBezTo>
                  <a:cubicBezTo>
                    <a:pt x="1515237" y="1162345"/>
                    <a:pt x="1507427" y="1158821"/>
                    <a:pt x="1501712" y="1159678"/>
                  </a:cubicBezTo>
                  <a:close/>
                  <a:moveTo>
                    <a:pt x="435007" y="645614"/>
                  </a:moveTo>
                  <a:cubicBezTo>
                    <a:pt x="424529" y="659044"/>
                    <a:pt x="420910" y="661044"/>
                    <a:pt x="409956" y="659235"/>
                  </a:cubicBezTo>
                  <a:cubicBezTo>
                    <a:pt x="398907" y="657425"/>
                    <a:pt x="392239" y="663045"/>
                    <a:pt x="397764" y="666855"/>
                  </a:cubicBezTo>
                  <a:cubicBezTo>
                    <a:pt x="403289" y="670665"/>
                    <a:pt x="403670" y="673903"/>
                    <a:pt x="392430" y="676665"/>
                  </a:cubicBezTo>
                  <a:cubicBezTo>
                    <a:pt x="381095" y="679428"/>
                    <a:pt x="373761" y="688286"/>
                    <a:pt x="369284" y="687333"/>
                  </a:cubicBezTo>
                  <a:cubicBezTo>
                    <a:pt x="364712" y="686381"/>
                    <a:pt x="388430" y="668950"/>
                    <a:pt x="382238" y="664473"/>
                  </a:cubicBezTo>
                  <a:cubicBezTo>
                    <a:pt x="376047" y="659997"/>
                    <a:pt x="360997" y="672570"/>
                    <a:pt x="360712" y="677999"/>
                  </a:cubicBezTo>
                  <a:cubicBezTo>
                    <a:pt x="360426" y="683523"/>
                    <a:pt x="350425" y="684000"/>
                    <a:pt x="344234" y="683714"/>
                  </a:cubicBezTo>
                  <a:cubicBezTo>
                    <a:pt x="338042" y="683428"/>
                    <a:pt x="329946" y="677713"/>
                    <a:pt x="336042" y="677046"/>
                  </a:cubicBezTo>
                  <a:cubicBezTo>
                    <a:pt x="342233" y="676284"/>
                    <a:pt x="337852" y="669522"/>
                    <a:pt x="346234" y="666188"/>
                  </a:cubicBezTo>
                  <a:cubicBezTo>
                    <a:pt x="354616" y="662854"/>
                    <a:pt x="344519" y="658092"/>
                    <a:pt x="347091" y="654567"/>
                  </a:cubicBezTo>
                  <a:cubicBezTo>
                    <a:pt x="349663" y="650948"/>
                    <a:pt x="366903" y="657901"/>
                    <a:pt x="367093" y="651424"/>
                  </a:cubicBezTo>
                  <a:cubicBezTo>
                    <a:pt x="367379" y="644947"/>
                    <a:pt x="349758" y="639613"/>
                    <a:pt x="344043" y="643614"/>
                  </a:cubicBezTo>
                  <a:cubicBezTo>
                    <a:pt x="338233" y="647614"/>
                    <a:pt x="324803" y="656853"/>
                    <a:pt x="308515" y="649900"/>
                  </a:cubicBezTo>
                  <a:cubicBezTo>
                    <a:pt x="303371" y="647709"/>
                    <a:pt x="349187" y="642280"/>
                    <a:pt x="356902" y="635041"/>
                  </a:cubicBezTo>
                  <a:cubicBezTo>
                    <a:pt x="364617" y="627802"/>
                    <a:pt x="399479" y="619230"/>
                    <a:pt x="402145" y="625707"/>
                  </a:cubicBezTo>
                  <a:cubicBezTo>
                    <a:pt x="404812" y="632184"/>
                    <a:pt x="383476" y="636660"/>
                    <a:pt x="393954" y="642280"/>
                  </a:cubicBezTo>
                  <a:cubicBezTo>
                    <a:pt x="404432" y="647995"/>
                    <a:pt x="421195" y="643899"/>
                    <a:pt x="425006" y="637708"/>
                  </a:cubicBezTo>
                  <a:cubicBezTo>
                    <a:pt x="428720" y="631517"/>
                    <a:pt x="445580" y="632184"/>
                    <a:pt x="435007" y="645614"/>
                  </a:cubicBezTo>
                  <a:close/>
                  <a:moveTo>
                    <a:pt x="539687" y="775154"/>
                  </a:moveTo>
                  <a:cubicBezTo>
                    <a:pt x="527209" y="786298"/>
                    <a:pt x="528161" y="783345"/>
                    <a:pt x="517112" y="785441"/>
                  </a:cubicBezTo>
                  <a:cubicBezTo>
                    <a:pt x="506159" y="787536"/>
                    <a:pt x="515017" y="798395"/>
                    <a:pt x="501777" y="799538"/>
                  </a:cubicBezTo>
                  <a:cubicBezTo>
                    <a:pt x="488537" y="800681"/>
                    <a:pt x="456438" y="802395"/>
                    <a:pt x="451866" y="795061"/>
                  </a:cubicBezTo>
                  <a:cubicBezTo>
                    <a:pt x="450342" y="792585"/>
                    <a:pt x="469392" y="794204"/>
                    <a:pt x="470535" y="788679"/>
                  </a:cubicBezTo>
                  <a:cubicBezTo>
                    <a:pt x="473583" y="775059"/>
                    <a:pt x="506159" y="770010"/>
                    <a:pt x="478917" y="757152"/>
                  </a:cubicBezTo>
                  <a:cubicBezTo>
                    <a:pt x="465582" y="750865"/>
                    <a:pt x="497872" y="746198"/>
                    <a:pt x="505492" y="756485"/>
                  </a:cubicBezTo>
                  <a:cubicBezTo>
                    <a:pt x="513112" y="766772"/>
                    <a:pt x="526447" y="774011"/>
                    <a:pt x="533781" y="766486"/>
                  </a:cubicBezTo>
                  <a:cubicBezTo>
                    <a:pt x="537972" y="762200"/>
                    <a:pt x="583311" y="738197"/>
                    <a:pt x="583406" y="747341"/>
                  </a:cubicBezTo>
                  <a:cubicBezTo>
                    <a:pt x="583502" y="758961"/>
                    <a:pt x="546830" y="768772"/>
                    <a:pt x="539687" y="775154"/>
                  </a:cubicBezTo>
                  <a:close/>
                  <a:moveTo>
                    <a:pt x="826961" y="1067476"/>
                  </a:moveTo>
                  <a:cubicBezTo>
                    <a:pt x="818102" y="1068619"/>
                    <a:pt x="827437" y="1043854"/>
                    <a:pt x="811054" y="1035091"/>
                  </a:cubicBezTo>
                  <a:cubicBezTo>
                    <a:pt x="800195" y="1029281"/>
                    <a:pt x="782003" y="1012326"/>
                    <a:pt x="783431" y="998325"/>
                  </a:cubicBezTo>
                  <a:cubicBezTo>
                    <a:pt x="784384" y="989181"/>
                    <a:pt x="795242" y="974512"/>
                    <a:pt x="805529" y="987085"/>
                  </a:cubicBezTo>
                  <a:cubicBezTo>
                    <a:pt x="812102" y="995181"/>
                    <a:pt x="822388" y="1028424"/>
                    <a:pt x="828199" y="1038901"/>
                  </a:cubicBezTo>
                  <a:cubicBezTo>
                    <a:pt x="834009" y="1049379"/>
                    <a:pt x="834295" y="1066524"/>
                    <a:pt x="826961" y="106747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7E9CD41-5837-C932-569B-41F7567FF60B}"/>
                </a:ext>
              </a:extLst>
            </p:cNvPr>
            <p:cNvSpPr/>
            <p:nvPr/>
          </p:nvSpPr>
          <p:spPr>
            <a:xfrm>
              <a:off x="2172223" y="5356165"/>
              <a:ext cx="521624" cy="318161"/>
            </a:xfrm>
            <a:custGeom>
              <a:avLst/>
              <a:gdLst>
                <a:gd name="connsiteX0" fmla="*/ 469773 w 560935"/>
                <a:gd name="connsiteY0" fmla="*/ 322421 h 342138"/>
                <a:gd name="connsiteX1" fmla="*/ 494062 w 560935"/>
                <a:gd name="connsiteY1" fmla="*/ 319373 h 342138"/>
                <a:gd name="connsiteX2" fmla="*/ 480441 w 560935"/>
                <a:gd name="connsiteY2" fmla="*/ 301847 h 342138"/>
                <a:gd name="connsiteX3" fmla="*/ 490728 w 560935"/>
                <a:gd name="connsiteY3" fmla="*/ 288036 h 342138"/>
                <a:gd name="connsiteX4" fmla="*/ 519589 w 560935"/>
                <a:gd name="connsiteY4" fmla="*/ 287560 h 342138"/>
                <a:gd name="connsiteX5" fmla="*/ 531209 w 560935"/>
                <a:gd name="connsiteY5" fmla="*/ 276035 h 342138"/>
                <a:gd name="connsiteX6" fmla="*/ 539877 w 560935"/>
                <a:gd name="connsiteY6" fmla="*/ 281273 h 342138"/>
                <a:gd name="connsiteX7" fmla="*/ 547688 w 560935"/>
                <a:gd name="connsiteY7" fmla="*/ 256223 h 342138"/>
                <a:gd name="connsiteX8" fmla="*/ 550640 w 560935"/>
                <a:gd name="connsiteY8" fmla="*/ 235363 h 342138"/>
                <a:gd name="connsiteX9" fmla="*/ 560642 w 560935"/>
                <a:gd name="connsiteY9" fmla="*/ 220123 h 342138"/>
                <a:gd name="connsiteX10" fmla="*/ 544735 w 560935"/>
                <a:gd name="connsiteY10" fmla="*/ 216218 h 342138"/>
                <a:gd name="connsiteX11" fmla="*/ 515874 w 560935"/>
                <a:gd name="connsiteY11" fmla="*/ 217837 h 342138"/>
                <a:gd name="connsiteX12" fmla="*/ 492538 w 560935"/>
                <a:gd name="connsiteY12" fmla="*/ 239363 h 342138"/>
                <a:gd name="connsiteX13" fmla="*/ 487489 w 560935"/>
                <a:gd name="connsiteY13" fmla="*/ 256127 h 342138"/>
                <a:gd name="connsiteX14" fmla="*/ 475488 w 560935"/>
                <a:gd name="connsiteY14" fmla="*/ 272987 h 342138"/>
                <a:gd name="connsiteX15" fmla="*/ 461581 w 560935"/>
                <a:gd name="connsiteY15" fmla="*/ 271177 h 342138"/>
                <a:gd name="connsiteX16" fmla="*/ 418529 w 560935"/>
                <a:gd name="connsiteY16" fmla="*/ 281083 h 342138"/>
                <a:gd name="connsiteX17" fmla="*/ 397669 w 560935"/>
                <a:gd name="connsiteY17" fmla="*/ 271558 h 342138"/>
                <a:gd name="connsiteX18" fmla="*/ 386810 w 560935"/>
                <a:gd name="connsiteY18" fmla="*/ 252984 h 342138"/>
                <a:gd name="connsiteX19" fmla="*/ 366998 w 560935"/>
                <a:gd name="connsiteY19" fmla="*/ 229267 h 342138"/>
                <a:gd name="connsiteX20" fmla="*/ 359569 w 560935"/>
                <a:gd name="connsiteY20" fmla="*/ 193548 h 342138"/>
                <a:gd name="connsiteX21" fmla="*/ 364998 w 560935"/>
                <a:gd name="connsiteY21" fmla="*/ 142208 h 342138"/>
                <a:gd name="connsiteX22" fmla="*/ 366522 w 560935"/>
                <a:gd name="connsiteY22" fmla="*/ 134493 h 342138"/>
                <a:gd name="connsiteX23" fmla="*/ 358807 w 560935"/>
                <a:gd name="connsiteY23" fmla="*/ 131731 h 342138"/>
                <a:gd name="connsiteX24" fmla="*/ 327660 w 560935"/>
                <a:gd name="connsiteY24" fmla="*/ 111633 h 342138"/>
                <a:gd name="connsiteX25" fmla="*/ 323088 w 560935"/>
                <a:gd name="connsiteY25" fmla="*/ 97727 h 342138"/>
                <a:gd name="connsiteX26" fmla="*/ 305371 w 560935"/>
                <a:gd name="connsiteY26" fmla="*/ 73152 h 342138"/>
                <a:gd name="connsiteX27" fmla="*/ 272510 w 560935"/>
                <a:gd name="connsiteY27" fmla="*/ 54864 h 342138"/>
                <a:gd name="connsiteX28" fmla="*/ 258413 w 560935"/>
                <a:gd name="connsiteY28" fmla="*/ 72009 h 342138"/>
                <a:gd name="connsiteX29" fmla="*/ 236982 w 560935"/>
                <a:gd name="connsiteY29" fmla="*/ 61436 h 342138"/>
                <a:gd name="connsiteX30" fmla="*/ 218408 w 560935"/>
                <a:gd name="connsiteY30" fmla="*/ 35528 h 342138"/>
                <a:gd name="connsiteX31" fmla="*/ 197263 w 560935"/>
                <a:gd name="connsiteY31" fmla="*/ 17050 h 342138"/>
                <a:gd name="connsiteX32" fmla="*/ 168592 w 560935"/>
                <a:gd name="connsiteY32" fmla="*/ 17431 h 342138"/>
                <a:gd name="connsiteX33" fmla="*/ 162592 w 560935"/>
                <a:gd name="connsiteY33" fmla="*/ 25337 h 342138"/>
                <a:gd name="connsiteX34" fmla="*/ 110395 w 560935"/>
                <a:gd name="connsiteY34" fmla="*/ 26479 h 342138"/>
                <a:gd name="connsiteX35" fmla="*/ 62770 w 560935"/>
                <a:gd name="connsiteY35" fmla="*/ 10573 h 342138"/>
                <a:gd name="connsiteX36" fmla="*/ 42196 w 560935"/>
                <a:gd name="connsiteY36" fmla="*/ 0 h 342138"/>
                <a:gd name="connsiteX37" fmla="*/ 0 w 560935"/>
                <a:gd name="connsiteY37" fmla="*/ 6096 h 342138"/>
                <a:gd name="connsiteX38" fmla="*/ 9906 w 560935"/>
                <a:gd name="connsiteY38" fmla="*/ 21241 h 342138"/>
                <a:gd name="connsiteX39" fmla="*/ 48863 w 560935"/>
                <a:gd name="connsiteY39" fmla="*/ 74867 h 342138"/>
                <a:gd name="connsiteX40" fmla="*/ 58102 w 560935"/>
                <a:gd name="connsiteY40" fmla="*/ 99155 h 342138"/>
                <a:gd name="connsiteX41" fmla="*/ 43434 w 560935"/>
                <a:gd name="connsiteY41" fmla="*/ 100584 h 342138"/>
                <a:gd name="connsiteX42" fmla="*/ 66484 w 560935"/>
                <a:gd name="connsiteY42" fmla="*/ 117348 h 342138"/>
                <a:gd name="connsiteX43" fmla="*/ 86582 w 560935"/>
                <a:gd name="connsiteY43" fmla="*/ 129254 h 342138"/>
                <a:gd name="connsiteX44" fmla="*/ 92202 w 560935"/>
                <a:gd name="connsiteY44" fmla="*/ 152019 h 342138"/>
                <a:gd name="connsiteX45" fmla="*/ 113633 w 560935"/>
                <a:gd name="connsiteY45" fmla="*/ 170498 h 342138"/>
                <a:gd name="connsiteX46" fmla="*/ 133445 w 560935"/>
                <a:gd name="connsiteY46" fmla="*/ 193834 h 342138"/>
                <a:gd name="connsiteX47" fmla="*/ 142303 w 560935"/>
                <a:gd name="connsiteY47" fmla="*/ 188024 h 342138"/>
                <a:gd name="connsiteX48" fmla="*/ 122492 w 560935"/>
                <a:gd name="connsiteY48" fmla="*/ 167069 h 342138"/>
                <a:gd name="connsiteX49" fmla="*/ 117824 w 560935"/>
                <a:gd name="connsiteY49" fmla="*/ 150876 h 342138"/>
                <a:gd name="connsiteX50" fmla="*/ 105632 w 560935"/>
                <a:gd name="connsiteY50" fmla="*/ 124968 h 342138"/>
                <a:gd name="connsiteX51" fmla="*/ 84868 w 560935"/>
                <a:gd name="connsiteY51" fmla="*/ 97536 h 342138"/>
                <a:gd name="connsiteX52" fmla="*/ 69913 w 560935"/>
                <a:gd name="connsiteY52" fmla="*/ 77819 h 342138"/>
                <a:gd name="connsiteX53" fmla="*/ 71819 w 560935"/>
                <a:gd name="connsiteY53" fmla="*/ 68008 h 342138"/>
                <a:gd name="connsiteX54" fmla="*/ 57531 w 560935"/>
                <a:gd name="connsiteY54" fmla="*/ 62103 h 342138"/>
                <a:gd name="connsiteX55" fmla="*/ 40672 w 560935"/>
                <a:gd name="connsiteY55" fmla="*/ 20765 h 342138"/>
                <a:gd name="connsiteX56" fmla="*/ 47149 w 560935"/>
                <a:gd name="connsiteY56" fmla="*/ 18669 h 342138"/>
                <a:gd name="connsiteX57" fmla="*/ 53721 w 560935"/>
                <a:gd name="connsiteY57" fmla="*/ 21812 h 342138"/>
                <a:gd name="connsiteX58" fmla="*/ 63532 w 560935"/>
                <a:gd name="connsiteY58" fmla="*/ 25718 h 342138"/>
                <a:gd name="connsiteX59" fmla="*/ 75819 w 560935"/>
                <a:gd name="connsiteY59" fmla="*/ 28004 h 342138"/>
                <a:gd name="connsiteX60" fmla="*/ 79343 w 560935"/>
                <a:gd name="connsiteY60" fmla="*/ 51149 h 342138"/>
                <a:gd name="connsiteX61" fmla="*/ 91440 w 560935"/>
                <a:gd name="connsiteY61" fmla="*/ 76676 h 342138"/>
                <a:gd name="connsiteX62" fmla="*/ 104584 w 560935"/>
                <a:gd name="connsiteY62" fmla="*/ 87058 h 342138"/>
                <a:gd name="connsiteX63" fmla="*/ 129350 w 560935"/>
                <a:gd name="connsiteY63" fmla="*/ 109538 h 342138"/>
                <a:gd name="connsiteX64" fmla="*/ 142113 w 560935"/>
                <a:gd name="connsiteY64" fmla="*/ 119158 h 342138"/>
                <a:gd name="connsiteX65" fmla="*/ 145066 w 560935"/>
                <a:gd name="connsiteY65" fmla="*/ 130112 h 342138"/>
                <a:gd name="connsiteX66" fmla="*/ 156686 w 560935"/>
                <a:gd name="connsiteY66" fmla="*/ 144209 h 342138"/>
                <a:gd name="connsiteX67" fmla="*/ 171926 w 560935"/>
                <a:gd name="connsiteY67" fmla="*/ 157829 h 342138"/>
                <a:gd name="connsiteX68" fmla="*/ 212026 w 560935"/>
                <a:gd name="connsiteY68" fmla="*/ 201263 h 342138"/>
                <a:gd name="connsiteX69" fmla="*/ 220599 w 560935"/>
                <a:gd name="connsiteY69" fmla="*/ 234506 h 342138"/>
                <a:gd name="connsiteX70" fmla="*/ 214979 w 560935"/>
                <a:gd name="connsiteY70" fmla="*/ 241078 h 342138"/>
                <a:gd name="connsiteX71" fmla="*/ 229934 w 560935"/>
                <a:gd name="connsiteY71" fmla="*/ 263652 h 342138"/>
                <a:gd name="connsiteX72" fmla="*/ 256603 w 560935"/>
                <a:gd name="connsiteY72" fmla="*/ 281273 h 342138"/>
                <a:gd name="connsiteX73" fmla="*/ 286036 w 560935"/>
                <a:gd name="connsiteY73" fmla="*/ 289846 h 342138"/>
                <a:gd name="connsiteX74" fmla="*/ 322517 w 560935"/>
                <a:gd name="connsiteY74" fmla="*/ 307658 h 342138"/>
                <a:gd name="connsiteX75" fmla="*/ 364236 w 560935"/>
                <a:gd name="connsiteY75" fmla="*/ 324993 h 342138"/>
                <a:gd name="connsiteX76" fmla="*/ 401288 w 560935"/>
                <a:gd name="connsiteY76" fmla="*/ 322517 h 342138"/>
                <a:gd name="connsiteX77" fmla="*/ 434721 w 560935"/>
                <a:gd name="connsiteY77" fmla="*/ 326993 h 342138"/>
                <a:gd name="connsiteX78" fmla="*/ 454724 w 560935"/>
                <a:gd name="connsiteY78" fmla="*/ 342138 h 342138"/>
                <a:gd name="connsiteX79" fmla="*/ 469773 w 560935"/>
                <a:gd name="connsiteY79" fmla="*/ 322421 h 34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0935" h="342138">
                  <a:moveTo>
                    <a:pt x="469773" y="322421"/>
                  </a:moveTo>
                  <a:cubicBezTo>
                    <a:pt x="471678" y="322040"/>
                    <a:pt x="492252" y="324517"/>
                    <a:pt x="494062" y="319373"/>
                  </a:cubicBezTo>
                  <a:cubicBezTo>
                    <a:pt x="495967" y="314230"/>
                    <a:pt x="478536" y="303086"/>
                    <a:pt x="480441" y="301847"/>
                  </a:cubicBezTo>
                  <a:cubicBezTo>
                    <a:pt x="485584" y="298704"/>
                    <a:pt x="484346" y="291465"/>
                    <a:pt x="490728" y="288036"/>
                  </a:cubicBezTo>
                  <a:cubicBezTo>
                    <a:pt x="498253" y="283940"/>
                    <a:pt x="511683" y="291656"/>
                    <a:pt x="519589" y="287560"/>
                  </a:cubicBezTo>
                  <a:cubicBezTo>
                    <a:pt x="521113" y="286703"/>
                    <a:pt x="526542" y="276416"/>
                    <a:pt x="531209" y="276035"/>
                  </a:cubicBezTo>
                  <a:cubicBezTo>
                    <a:pt x="533400" y="275844"/>
                    <a:pt x="536734" y="278416"/>
                    <a:pt x="539877" y="281273"/>
                  </a:cubicBezTo>
                  <a:cubicBezTo>
                    <a:pt x="545116" y="276320"/>
                    <a:pt x="546830" y="265271"/>
                    <a:pt x="547688" y="256223"/>
                  </a:cubicBezTo>
                  <a:cubicBezTo>
                    <a:pt x="548735" y="245174"/>
                    <a:pt x="545021" y="241554"/>
                    <a:pt x="550640" y="235363"/>
                  </a:cubicBezTo>
                  <a:cubicBezTo>
                    <a:pt x="556260" y="229172"/>
                    <a:pt x="562356" y="228695"/>
                    <a:pt x="560642" y="220123"/>
                  </a:cubicBezTo>
                  <a:cubicBezTo>
                    <a:pt x="558927" y="211550"/>
                    <a:pt x="551307" y="220218"/>
                    <a:pt x="544735" y="216218"/>
                  </a:cubicBezTo>
                  <a:cubicBezTo>
                    <a:pt x="538163" y="212217"/>
                    <a:pt x="532543" y="215170"/>
                    <a:pt x="515874" y="217837"/>
                  </a:cubicBezTo>
                  <a:cubicBezTo>
                    <a:pt x="499205" y="220504"/>
                    <a:pt x="491585" y="227552"/>
                    <a:pt x="492538" y="239363"/>
                  </a:cubicBezTo>
                  <a:cubicBezTo>
                    <a:pt x="493490" y="251174"/>
                    <a:pt x="486918" y="245936"/>
                    <a:pt x="487489" y="256127"/>
                  </a:cubicBezTo>
                  <a:cubicBezTo>
                    <a:pt x="488061" y="266319"/>
                    <a:pt x="474631" y="266891"/>
                    <a:pt x="475488" y="272987"/>
                  </a:cubicBezTo>
                  <a:cubicBezTo>
                    <a:pt x="476345" y="279083"/>
                    <a:pt x="464915" y="273082"/>
                    <a:pt x="461581" y="271177"/>
                  </a:cubicBezTo>
                  <a:cubicBezTo>
                    <a:pt x="458343" y="269177"/>
                    <a:pt x="423386" y="280226"/>
                    <a:pt x="418529" y="281083"/>
                  </a:cubicBezTo>
                  <a:cubicBezTo>
                    <a:pt x="413671" y="281940"/>
                    <a:pt x="404527" y="271082"/>
                    <a:pt x="397669" y="271558"/>
                  </a:cubicBezTo>
                  <a:cubicBezTo>
                    <a:pt x="390716" y="272034"/>
                    <a:pt x="387763" y="261461"/>
                    <a:pt x="386810" y="252984"/>
                  </a:cubicBezTo>
                  <a:cubicBezTo>
                    <a:pt x="385858" y="244412"/>
                    <a:pt x="372713" y="236887"/>
                    <a:pt x="366998" y="229267"/>
                  </a:cubicBezTo>
                  <a:cubicBezTo>
                    <a:pt x="361188" y="221552"/>
                    <a:pt x="360140" y="204502"/>
                    <a:pt x="359569" y="193548"/>
                  </a:cubicBezTo>
                  <a:cubicBezTo>
                    <a:pt x="358997" y="182594"/>
                    <a:pt x="357568" y="163830"/>
                    <a:pt x="364998" y="142208"/>
                  </a:cubicBezTo>
                  <a:cubicBezTo>
                    <a:pt x="366046" y="139351"/>
                    <a:pt x="366427" y="136779"/>
                    <a:pt x="366522" y="134493"/>
                  </a:cubicBezTo>
                  <a:cubicBezTo>
                    <a:pt x="363664" y="132779"/>
                    <a:pt x="360902" y="131540"/>
                    <a:pt x="358807" y="131731"/>
                  </a:cubicBezTo>
                  <a:cubicBezTo>
                    <a:pt x="341852" y="132969"/>
                    <a:pt x="334994" y="122301"/>
                    <a:pt x="327660" y="111633"/>
                  </a:cubicBezTo>
                  <a:cubicBezTo>
                    <a:pt x="324993" y="107728"/>
                    <a:pt x="326612" y="100298"/>
                    <a:pt x="323088" y="97727"/>
                  </a:cubicBezTo>
                  <a:cubicBezTo>
                    <a:pt x="319564" y="95155"/>
                    <a:pt x="308991" y="85249"/>
                    <a:pt x="305371" y="73152"/>
                  </a:cubicBezTo>
                  <a:cubicBezTo>
                    <a:pt x="301752" y="61055"/>
                    <a:pt x="280321" y="55245"/>
                    <a:pt x="272510" y="54864"/>
                  </a:cubicBezTo>
                  <a:cubicBezTo>
                    <a:pt x="264700" y="54483"/>
                    <a:pt x="260509" y="71152"/>
                    <a:pt x="258413" y="72009"/>
                  </a:cubicBezTo>
                  <a:cubicBezTo>
                    <a:pt x="256223" y="72866"/>
                    <a:pt x="241363" y="63532"/>
                    <a:pt x="236982" y="61436"/>
                  </a:cubicBezTo>
                  <a:cubicBezTo>
                    <a:pt x="226695" y="56483"/>
                    <a:pt x="231267" y="39815"/>
                    <a:pt x="218408" y="35528"/>
                  </a:cubicBezTo>
                  <a:cubicBezTo>
                    <a:pt x="215836" y="34671"/>
                    <a:pt x="197263" y="17050"/>
                    <a:pt x="197263" y="17050"/>
                  </a:cubicBezTo>
                  <a:lnTo>
                    <a:pt x="168592" y="17431"/>
                  </a:lnTo>
                  <a:lnTo>
                    <a:pt x="162592" y="25337"/>
                  </a:lnTo>
                  <a:lnTo>
                    <a:pt x="110395" y="26479"/>
                  </a:lnTo>
                  <a:cubicBezTo>
                    <a:pt x="110395" y="26479"/>
                    <a:pt x="70199" y="12192"/>
                    <a:pt x="62770" y="10573"/>
                  </a:cubicBezTo>
                  <a:cubicBezTo>
                    <a:pt x="55340" y="8954"/>
                    <a:pt x="42196" y="0"/>
                    <a:pt x="42196" y="0"/>
                  </a:cubicBezTo>
                  <a:lnTo>
                    <a:pt x="0" y="6096"/>
                  </a:lnTo>
                  <a:cubicBezTo>
                    <a:pt x="2191" y="10763"/>
                    <a:pt x="5334" y="15716"/>
                    <a:pt x="9906" y="21241"/>
                  </a:cubicBezTo>
                  <a:cubicBezTo>
                    <a:pt x="28575" y="43720"/>
                    <a:pt x="22574" y="58483"/>
                    <a:pt x="48863" y="74867"/>
                  </a:cubicBezTo>
                  <a:cubicBezTo>
                    <a:pt x="59150" y="81248"/>
                    <a:pt x="59341" y="95536"/>
                    <a:pt x="58102" y="99155"/>
                  </a:cubicBezTo>
                  <a:cubicBezTo>
                    <a:pt x="56959" y="102870"/>
                    <a:pt x="44196" y="96869"/>
                    <a:pt x="43434" y="100584"/>
                  </a:cubicBezTo>
                  <a:cubicBezTo>
                    <a:pt x="42672" y="104299"/>
                    <a:pt x="59912" y="118301"/>
                    <a:pt x="66484" y="117348"/>
                  </a:cubicBezTo>
                  <a:cubicBezTo>
                    <a:pt x="72961" y="116396"/>
                    <a:pt x="76295" y="120491"/>
                    <a:pt x="86582" y="129254"/>
                  </a:cubicBezTo>
                  <a:cubicBezTo>
                    <a:pt x="96869" y="138113"/>
                    <a:pt x="96202" y="148685"/>
                    <a:pt x="92202" y="152019"/>
                  </a:cubicBezTo>
                  <a:cubicBezTo>
                    <a:pt x="88201" y="155353"/>
                    <a:pt x="100489" y="162116"/>
                    <a:pt x="113633" y="170498"/>
                  </a:cubicBezTo>
                  <a:cubicBezTo>
                    <a:pt x="126778" y="178879"/>
                    <a:pt x="132207" y="189452"/>
                    <a:pt x="133445" y="193834"/>
                  </a:cubicBezTo>
                  <a:cubicBezTo>
                    <a:pt x="134684" y="198311"/>
                    <a:pt x="140398" y="194120"/>
                    <a:pt x="142303" y="188024"/>
                  </a:cubicBezTo>
                  <a:cubicBezTo>
                    <a:pt x="146971" y="173355"/>
                    <a:pt x="131921" y="168593"/>
                    <a:pt x="122492" y="167069"/>
                  </a:cubicBezTo>
                  <a:cubicBezTo>
                    <a:pt x="117634" y="166307"/>
                    <a:pt x="122777" y="155639"/>
                    <a:pt x="117824" y="150876"/>
                  </a:cubicBezTo>
                  <a:cubicBezTo>
                    <a:pt x="112871" y="146018"/>
                    <a:pt x="108204" y="133922"/>
                    <a:pt x="105632" y="124968"/>
                  </a:cubicBezTo>
                  <a:cubicBezTo>
                    <a:pt x="103061" y="116015"/>
                    <a:pt x="90297" y="107252"/>
                    <a:pt x="84868" y="97536"/>
                  </a:cubicBezTo>
                  <a:cubicBezTo>
                    <a:pt x="79438" y="87821"/>
                    <a:pt x="73628" y="80201"/>
                    <a:pt x="69913" y="77819"/>
                  </a:cubicBezTo>
                  <a:cubicBezTo>
                    <a:pt x="66199" y="75438"/>
                    <a:pt x="75152" y="71628"/>
                    <a:pt x="71819" y="68008"/>
                  </a:cubicBezTo>
                  <a:cubicBezTo>
                    <a:pt x="68485" y="64389"/>
                    <a:pt x="63627" y="64865"/>
                    <a:pt x="57531" y="62103"/>
                  </a:cubicBezTo>
                  <a:cubicBezTo>
                    <a:pt x="43815" y="55912"/>
                    <a:pt x="45625" y="33147"/>
                    <a:pt x="40672" y="20765"/>
                  </a:cubicBezTo>
                  <a:cubicBezTo>
                    <a:pt x="38576" y="15526"/>
                    <a:pt x="45053" y="16193"/>
                    <a:pt x="47149" y="18669"/>
                  </a:cubicBezTo>
                  <a:cubicBezTo>
                    <a:pt x="49244" y="21050"/>
                    <a:pt x="50863" y="23527"/>
                    <a:pt x="53721" y="21812"/>
                  </a:cubicBezTo>
                  <a:cubicBezTo>
                    <a:pt x="56578" y="20193"/>
                    <a:pt x="61436" y="21336"/>
                    <a:pt x="63532" y="25718"/>
                  </a:cubicBezTo>
                  <a:cubicBezTo>
                    <a:pt x="65627" y="30194"/>
                    <a:pt x="72485" y="26003"/>
                    <a:pt x="75819" y="28004"/>
                  </a:cubicBezTo>
                  <a:cubicBezTo>
                    <a:pt x="79057" y="30004"/>
                    <a:pt x="68580" y="32576"/>
                    <a:pt x="79343" y="51149"/>
                  </a:cubicBezTo>
                  <a:cubicBezTo>
                    <a:pt x="82867" y="57150"/>
                    <a:pt x="82963" y="85439"/>
                    <a:pt x="91440" y="76676"/>
                  </a:cubicBezTo>
                  <a:cubicBezTo>
                    <a:pt x="93440" y="74581"/>
                    <a:pt x="99250" y="80677"/>
                    <a:pt x="104584" y="87058"/>
                  </a:cubicBezTo>
                  <a:cubicBezTo>
                    <a:pt x="106204" y="89059"/>
                    <a:pt x="127540" y="109252"/>
                    <a:pt x="129350" y="109538"/>
                  </a:cubicBezTo>
                  <a:cubicBezTo>
                    <a:pt x="136303" y="110681"/>
                    <a:pt x="137636" y="118396"/>
                    <a:pt x="142113" y="119158"/>
                  </a:cubicBezTo>
                  <a:cubicBezTo>
                    <a:pt x="146590" y="119920"/>
                    <a:pt x="147447" y="124778"/>
                    <a:pt x="145066" y="130112"/>
                  </a:cubicBezTo>
                  <a:cubicBezTo>
                    <a:pt x="142684" y="135446"/>
                    <a:pt x="145161" y="139922"/>
                    <a:pt x="156686" y="144209"/>
                  </a:cubicBezTo>
                  <a:cubicBezTo>
                    <a:pt x="168116" y="148590"/>
                    <a:pt x="162877" y="149447"/>
                    <a:pt x="171926" y="157829"/>
                  </a:cubicBezTo>
                  <a:cubicBezTo>
                    <a:pt x="180975" y="166307"/>
                    <a:pt x="206597" y="193643"/>
                    <a:pt x="212026" y="201263"/>
                  </a:cubicBezTo>
                  <a:cubicBezTo>
                    <a:pt x="219265" y="211646"/>
                    <a:pt x="215455" y="227076"/>
                    <a:pt x="220599" y="234506"/>
                  </a:cubicBezTo>
                  <a:cubicBezTo>
                    <a:pt x="223933" y="239363"/>
                    <a:pt x="214503" y="237458"/>
                    <a:pt x="214979" y="241078"/>
                  </a:cubicBezTo>
                  <a:cubicBezTo>
                    <a:pt x="215455" y="244697"/>
                    <a:pt x="220980" y="262985"/>
                    <a:pt x="229934" y="263652"/>
                  </a:cubicBezTo>
                  <a:cubicBezTo>
                    <a:pt x="238887" y="264319"/>
                    <a:pt x="249269" y="275177"/>
                    <a:pt x="256603" y="281273"/>
                  </a:cubicBezTo>
                  <a:cubicBezTo>
                    <a:pt x="264033" y="287274"/>
                    <a:pt x="274987" y="285941"/>
                    <a:pt x="286036" y="289846"/>
                  </a:cubicBezTo>
                  <a:cubicBezTo>
                    <a:pt x="297085" y="293751"/>
                    <a:pt x="306610" y="303467"/>
                    <a:pt x="322517" y="307658"/>
                  </a:cubicBezTo>
                  <a:cubicBezTo>
                    <a:pt x="338423" y="311944"/>
                    <a:pt x="354044" y="318611"/>
                    <a:pt x="364236" y="324993"/>
                  </a:cubicBezTo>
                  <a:cubicBezTo>
                    <a:pt x="374523" y="331375"/>
                    <a:pt x="387096" y="328327"/>
                    <a:pt x="401288" y="322517"/>
                  </a:cubicBezTo>
                  <a:cubicBezTo>
                    <a:pt x="415480" y="316611"/>
                    <a:pt x="426530" y="323850"/>
                    <a:pt x="434721" y="326993"/>
                  </a:cubicBezTo>
                  <a:cubicBezTo>
                    <a:pt x="438721" y="328517"/>
                    <a:pt x="446722" y="335185"/>
                    <a:pt x="454724" y="342138"/>
                  </a:cubicBezTo>
                  <a:cubicBezTo>
                    <a:pt x="462058" y="332042"/>
                    <a:pt x="468916" y="322612"/>
                    <a:pt x="469773" y="32242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ED887D19-D15A-D443-8426-2E37F764C2B1}"/>
                </a:ext>
              </a:extLst>
            </p:cNvPr>
            <p:cNvSpPr/>
            <p:nvPr/>
          </p:nvSpPr>
          <p:spPr>
            <a:xfrm>
              <a:off x="2917470" y="3962101"/>
              <a:ext cx="1043550" cy="781806"/>
            </a:xfrm>
            <a:custGeom>
              <a:avLst/>
              <a:gdLst>
                <a:gd name="connsiteX0" fmla="*/ 1059870 w 1122194"/>
                <a:gd name="connsiteY0" fmla="*/ 72089 h 840725"/>
                <a:gd name="connsiteX1" fmla="*/ 1022627 w 1122194"/>
                <a:gd name="connsiteY1" fmla="*/ 89996 h 840725"/>
                <a:gd name="connsiteX2" fmla="*/ 985194 w 1122194"/>
                <a:gd name="connsiteY2" fmla="*/ 92663 h 840725"/>
                <a:gd name="connsiteX3" fmla="*/ 968811 w 1122194"/>
                <a:gd name="connsiteY3" fmla="*/ 86852 h 840725"/>
                <a:gd name="connsiteX4" fmla="*/ 933283 w 1122194"/>
                <a:gd name="connsiteY4" fmla="*/ 111236 h 840725"/>
                <a:gd name="connsiteX5" fmla="*/ 902612 w 1122194"/>
                <a:gd name="connsiteY5" fmla="*/ 131715 h 840725"/>
                <a:gd name="connsiteX6" fmla="*/ 932521 w 1122194"/>
                <a:gd name="connsiteY6" fmla="*/ 93329 h 840725"/>
                <a:gd name="connsiteX7" fmla="*/ 920805 w 1122194"/>
                <a:gd name="connsiteY7" fmla="*/ 66850 h 840725"/>
                <a:gd name="connsiteX8" fmla="*/ 897659 w 1122194"/>
                <a:gd name="connsiteY8" fmla="*/ 81804 h 840725"/>
                <a:gd name="connsiteX9" fmla="*/ 839271 w 1122194"/>
                <a:gd name="connsiteY9" fmla="*/ 101045 h 840725"/>
                <a:gd name="connsiteX10" fmla="*/ 876990 w 1122194"/>
                <a:gd name="connsiteY10" fmla="*/ 76661 h 840725"/>
                <a:gd name="connsiteX11" fmla="*/ 802600 w 1122194"/>
                <a:gd name="connsiteY11" fmla="*/ 75422 h 840725"/>
                <a:gd name="connsiteX12" fmla="*/ 739163 w 1122194"/>
                <a:gd name="connsiteY12" fmla="*/ 85995 h 840725"/>
                <a:gd name="connsiteX13" fmla="*/ 809458 w 1122194"/>
                <a:gd name="connsiteY13" fmla="*/ 66659 h 840725"/>
                <a:gd name="connsiteX14" fmla="*/ 895659 w 1122194"/>
                <a:gd name="connsiteY14" fmla="*/ 59611 h 840725"/>
                <a:gd name="connsiteX15" fmla="*/ 946522 w 1122194"/>
                <a:gd name="connsiteY15" fmla="*/ 44847 h 840725"/>
                <a:gd name="connsiteX16" fmla="*/ 887086 w 1122194"/>
                <a:gd name="connsiteY16" fmla="*/ 24464 h 840725"/>
                <a:gd name="connsiteX17" fmla="*/ 864703 w 1122194"/>
                <a:gd name="connsiteY17" fmla="*/ 11700 h 840725"/>
                <a:gd name="connsiteX18" fmla="*/ 757070 w 1122194"/>
                <a:gd name="connsiteY18" fmla="*/ 80 h 840725"/>
                <a:gd name="connsiteX19" fmla="*/ 680584 w 1122194"/>
                <a:gd name="connsiteY19" fmla="*/ 3223 h 840725"/>
                <a:gd name="connsiteX20" fmla="*/ 654581 w 1122194"/>
                <a:gd name="connsiteY20" fmla="*/ 7890 h 840725"/>
                <a:gd name="connsiteX21" fmla="*/ 636769 w 1122194"/>
                <a:gd name="connsiteY21" fmla="*/ 16844 h 840725"/>
                <a:gd name="connsiteX22" fmla="*/ 623815 w 1122194"/>
                <a:gd name="connsiteY22" fmla="*/ 24083 h 840725"/>
                <a:gd name="connsiteX23" fmla="*/ 595526 w 1122194"/>
                <a:gd name="connsiteY23" fmla="*/ 18463 h 840725"/>
                <a:gd name="connsiteX24" fmla="*/ 545615 w 1122194"/>
                <a:gd name="connsiteY24" fmla="*/ 19130 h 840725"/>
                <a:gd name="connsiteX25" fmla="*/ 484941 w 1122194"/>
                <a:gd name="connsiteY25" fmla="*/ 26940 h 840725"/>
                <a:gd name="connsiteX26" fmla="*/ 503610 w 1122194"/>
                <a:gd name="connsiteY26" fmla="*/ 43514 h 840725"/>
                <a:gd name="connsiteX27" fmla="*/ 471130 w 1122194"/>
                <a:gd name="connsiteY27" fmla="*/ 53705 h 840725"/>
                <a:gd name="connsiteX28" fmla="*/ 518183 w 1122194"/>
                <a:gd name="connsiteY28" fmla="*/ 82376 h 840725"/>
                <a:gd name="connsiteX29" fmla="*/ 494275 w 1122194"/>
                <a:gd name="connsiteY29" fmla="*/ 78375 h 840725"/>
                <a:gd name="connsiteX30" fmla="*/ 453318 w 1122194"/>
                <a:gd name="connsiteY30" fmla="*/ 63707 h 840725"/>
                <a:gd name="connsiteX31" fmla="*/ 403788 w 1122194"/>
                <a:gd name="connsiteY31" fmla="*/ 53515 h 840725"/>
                <a:gd name="connsiteX32" fmla="*/ 426362 w 1122194"/>
                <a:gd name="connsiteY32" fmla="*/ 78756 h 840725"/>
                <a:gd name="connsiteX33" fmla="*/ 400835 w 1122194"/>
                <a:gd name="connsiteY33" fmla="*/ 80185 h 840725"/>
                <a:gd name="connsiteX34" fmla="*/ 362640 w 1122194"/>
                <a:gd name="connsiteY34" fmla="*/ 69326 h 840725"/>
                <a:gd name="connsiteX35" fmla="*/ 361211 w 1122194"/>
                <a:gd name="connsiteY35" fmla="*/ 95711 h 840725"/>
                <a:gd name="connsiteX36" fmla="*/ 350638 w 1122194"/>
                <a:gd name="connsiteY36" fmla="*/ 98187 h 840725"/>
                <a:gd name="connsiteX37" fmla="*/ 340351 w 1122194"/>
                <a:gd name="connsiteY37" fmla="*/ 60849 h 840725"/>
                <a:gd name="connsiteX38" fmla="*/ 284535 w 1122194"/>
                <a:gd name="connsiteY38" fmla="*/ 70279 h 840725"/>
                <a:gd name="connsiteX39" fmla="*/ 262437 w 1122194"/>
                <a:gd name="connsiteY39" fmla="*/ 82471 h 840725"/>
                <a:gd name="connsiteX40" fmla="*/ 250531 w 1122194"/>
                <a:gd name="connsiteY40" fmla="*/ 86376 h 840725"/>
                <a:gd name="connsiteX41" fmla="*/ 209383 w 1122194"/>
                <a:gd name="connsiteY41" fmla="*/ 92377 h 840725"/>
                <a:gd name="connsiteX42" fmla="*/ 215193 w 1122194"/>
                <a:gd name="connsiteY42" fmla="*/ 119999 h 840725"/>
                <a:gd name="connsiteX43" fmla="*/ 179855 w 1122194"/>
                <a:gd name="connsiteY43" fmla="*/ 115046 h 840725"/>
                <a:gd name="connsiteX44" fmla="*/ 97369 w 1122194"/>
                <a:gd name="connsiteY44" fmla="*/ 161147 h 840725"/>
                <a:gd name="connsiteX45" fmla="*/ 142517 w 1122194"/>
                <a:gd name="connsiteY45" fmla="*/ 167624 h 840725"/>
                <a:gd name="connsiteX46" fmla="*/ 127753 w 1122194"/>
                <a:gd name="connsiteY46" fmla="*/ 201533 h 840725"/>
                <a:gd name="connsiteX47" fmla="*/ 70318 w 1122194"/>
                <a:gd name="connsiteY47" fmla="*/ 212582 h 840725"/>
                <a:gd name="connsiteX48" fmla="*/ 11644 w 1122194"/>
                <a:gd name="connsiteY48" fmla="*/ 254111 h 840725"/>
                <a:gd name="connsiteX49" fmla="*/ 42219 w 1122194"/>
                <a:gd name="connsiteY49" fmla="*/ 262398 h 840725"/>
                <a:gd name="connsiteX50" fmla="*/ 92225 w 1122194"/>
                <a:gd name="connsiteY50" fmla="*/ 265541 h 840725"/>
                <a:gd name="connsiteX51" fmla="*/ 121181 w 1122194"/>
                <a:gd name="connsiteY51" fmla="*/ 276019 h 840725"/>
                <a:gd name="connsiteX52" fmla="*/ 71842 w 1122194"/>
                <a:gd name="connsiteY52" fmla="*/ 279924 h 840725"/>
                <a:gd name="connsiteX53" fmla="*/ 26884 w 1122194"/>
                <a:gd name="connsiteY53" fmla="*/ 289163 h 840725"/>
                <a:gd name="connsiteX54" fmla="*/ 60126 w 1122194"/>
                <a:gd name="connsiteY54" fmla="*/ 297450 h 840725"/>
                <a:gd name="connsiteX55" fmla="*/ 60888 w 1122194"/>
                <a:gd name="connsiteY55" fmla="*/ 312119 h 840725"/>
                <a:gd name="connsiteX56" fmla="*/ 82795 w 1122194"/>
                <a:gd name="connsiteY56" fmla="*/ 323739 h 840725"/>
                <a:gd name="connsiteX57" fmla="*/ 112704 w 1122194"/>
                <a:gd name="connsiteY57" fmla="*/ 326597 h 840725"/>
                <a:gd name="connsiteX58" fmla="*/ 131182 w 1122194"/>
                <a:gd name="connsiteY58" fmla="*/ 324215 h 840725"/>
                <a:gd name="connsiteX59" fmla="*/ 155566 w 1122194"/>
                <a:gd name="connsiteY59" fmla="*/ 319548 h 840725"/>
                <a:gd name="connsiteX60" fmla="*/ 177760 w 1122194"/>
                <a:gd name="connsiteY60" fmla="*/ 314881 h 840725"/>
                <a:gd name="connsiteX61" fmla="*/ 237196 w 1122194"/>
                <a:gd name="connsiteY61" fmla="*/ 329835 h 840725"/>
                <a:gd name="connsiteX62" fmla="*/ 266723 w 1122194"/>
                <a:gd name="connsiteY62" fmla="*/ 348409 h 840725"/>
                <a:gd name="connsiteX63" fmla="*/ 292536 w 1122194"/>
                <a:gd name="connsiteY63" fmla="*/ 372507 h 840725"/>
                <a:gd name="connsiteX64" fmla="*/ 309776 w 1122194"/>
                <a:gd name="connsiteY64" fmla="*/ 402130 h 840725"/>
                <a:gd name="connsiteX65" fmla="*/ 323111 w 1122194"/>
                <a:gd name="connsiteY65" fmla="*/ 422037 h 840725"/>
                <a:gd name="connsiteX66" fmla="*/ 332541 w 1122194"/>
                <a:gd name="connsiteY66" fmla="*/ 440897 h 840725"/>
                <a:gd name="connsiteX67" fmla="*/ 323587 w 1122194"/>
                <a:gd name="connsiteY67" fmla="*/ 463852 h 840725"/>
                <a:gd name="connsiteX68" fmla="*/ 332636 w 1122194"/>
                <a:gd name="connsiteY68" fmla="*/ 488712 h 840725"/>
                <a:gd name="connsiteX69" fmla="*/ 360163 w 1122194"/>
                <a:gd name="connsiteY69" fmla="*/ 476425 h 840725"/>
                <a:gd name="connsiteX70" fmla="*/ 366926 w 1122194"/>
                <a:gd name="connsiteY70" fmla="*/ 494808 h 840725"/>
                <a:gd name="connsiteX71" fmla="*/ 402454 w 1122194"/>
                <a:gd name="connsiteY71" fmla="*/ 511191 h 840725"/>
                <a:gd name="connsiteX72" fmla="*/ 394930 w 1122194"/>
                <a:gd name="connsiteY72" fmla="*/ 518907 h 840725"/>
                <a:gd name="connsiteX73" fmla="*/ 345971 w 1122194"/>
                <a:gd name="connsiteY73" fmla="*/ 515763 h 840725"/>
                <a:gd name="connsiteX74" fmla="*/ 412170 w 1122194"/>
                <a:gd name="connsiteY74" fmla="*/ 556721 h 840725"/>
                <a:gd name="connsiteX75" fmla="*/ 408741 w 1122194"/>
                <a:gd name="connsiteY75" fmla="*/ 582343 h 840725"/>
                <a:gd name="connsiteX76" fmla="*/ 385405 w 1122194"/>
                <a:gd name="connsiteY76" fmla="*/ 583772 h 840725"/>
                <a:gd name="connsiteX77" fmla="*/ 356068 w 1122194"/>
                <a:gd name="connsiteY77" fmla="*/ 624348 h 840725"/>
                <a:gd name="connsiteX78" fmla="*/ 374165 w 1122194"/>
                <a:gd name="connsiteY78" fmla="*/ 639874 h 840725"/>
                <a:gd name="connsiteX79" fmla="*/ 360259 w 1122194"/>
                <a:gd name="connsiteY79" fmla="*/ 656352 h 840725"/>
                <a:gd name="connsiteX80" fmla="*/ 386071 w 1122194"/>
                <a:gd name="connsiteY80" fmla="*/ 682641 h 840725"/>
                <a:gd name="connsiteX81" fmla="*/ 389786 w 1122194"/>
                <a:gd name="connsiteY81" fmla="*/ 714074 h 840725"/>
                <a:gd name="connsiteX82" fmla="*/ 400740 w 1122194"/>
                <a:gd name="connsiteY82" fmla="*/ 723694 h 840725"/>
                <a:gd name="connsiteX83" fmla="*/ 410170 w 1122194"/>
                <a:gd name="connsiteY83" fmla="*/ 742077 h 840725"/>
                <a:gd name="connsiteX84" fmla="*/ 424457 w 1122194"/>
                <a:gd name="connsiteY84" fmla="*/ 757603 h 840725"/>
                <a:gd name="connsiteX85" fmla="*/ 433411 w 1122194"/>
                <a:gd name="connsiteY85" fmla="*/ 779701 h 840725"/>
                <a:gd name="connsiteX86" fmla="*/ 454366 w 1122194"/>
                <a:gd name="connsiteY86" fmla="*/ 801132 h 840725"/>
                <a:gd name="connsiteX87" fmla="*/ 493132 w 1122194"/>
                <a:gd name="connsiteY87" fmla="*/ 819611 h 840725"/>
                <a:gd name="connsiteX88" fmla="*/ 514945 w 1122194"/>
                <a:gd name="connsiteY88" fmla="*/ 828564 h 840725"/>
                <a:gd name="connsiteX89" fmla="*/ 547139 w 1122194"/>
                <a:gd name="connsiteY89" fmla="*/ 840661 h 840725"/>
                <a:gd name="connsiteX90" fmla="*/ 560569 w 1122194"/>
                <a:gd name="connsiteY90" fmla="*/ 826373 h 840725"/>
                <a:gd name="connsiteX91" fmla="*/ 569428 w 1122194"/>
                <a:gd name="connsiteY91" fmla="*/ 797513 h 840725"/>
                <a:gd name="connsiteX92" fmla="*/ 567427 w 1122194"/>
                <a:gd name="connsiteY92" fmla="*/ 768747 h 840725"/>
                <a:gd name="connsiteX93" fmla="*/ 576571 w 1122194"/>
                <a:gd name="connsiteY93" fmla="*/ 759413 h 840725"/>
                <a:gd name="connsiteX94" fmla="*/ 590478 w 1122194"/>
                <a:gd name="connsiteY94" fmla="*/ 746745 h 840725"/>
                <a:gd name="connsiteX95" fmla="*/ 597907 w 1122194"/>
                <a:gd name="connsiteY95" fmla="*/ 732552 h 840725"/>
                <a:gd name="connsiteX96" fmla="*/ 598288 w 1122194"/>
                <a:gd name="connsiteY96" fmla="*/ 719503 h 840725"/>
                <a:gd name="connsiteX97" fmla="*/ 605242 w 1122194"/>
                <a:gd name="connsiteY97" fmla="*/ 710740 h 840725"/>
                <a:gd name="connsiteX98" fmla="*/ 601241 w 1122194"/>
                <a:gd name="connsiteY98" fmla="*/ 697214 h 840725"/>
                <a:gd name="connsiteX99" fmla="*/ 603908 w 1122194"/>
                <a:gd name="connsiteY99" fmla="*/ 690166 h 840725"/>
                <a:gd name="connsiteX100" fmla="*/ 614195 w 1122194"/>
                <a:gd name="connsiteY100" fmla="*/ 685118 h 840725"/>
                <a:gd name="connsiteX101" fmla="*/ 631435 w 1122194"/>
                <a:gd name="connsiteY101" fmla="*/ 674069 h 840725"/>
                <a:gd name="connsiteX102" fmla="*/ 646485 w 1122194"/>
                <a:gd name="connsiteY102" fmla="*/ 658162 h 840725"/>
                <a:gd name="connsiteX103" fmla="*/ 655724 w 1122194"/>
                <a:gd name="connsiteY103" fmla="*/ 657495 h 840725"/>
                <a:gd name="connsiteX104" fmla="*/ 659629 w 1122194"/>
                <a:gd name="connsiteY104" fmla="*/ 667211 h 840725"/>
                <a:gd name="connsiteX105" fmla="*/ 693729 w 1122194"/>
                <a:gd name="connsiteY105" fmla="*/ 659686 h 840725"/>
                <a:gd name="connsiteX106" fmla="*/ 734020 w 1122194"/>
                <a:gd name="connsiteY106" fmla="*/ 623872 h 840725"/>
                <a:gd name="connsiteX107" fmla="*/ 756499 w 1122194"/>
                <a:gd name="connsiteY107" fmla="*/ 600822 h 840725"/>
                <a:gd name="connsiteX108" fmla="*/ 773739 w 1122194"/>
                <a:gd name="connsiteY108" fmla="*/ 593487 h 840725"/>
                <a:gd name="connsiteX109" fmla="*/ 818697 w 1122194"/>
                <a:gd name="connsiteY109" fmla="*/ 582629 h 840725"/>
                <a:gd name="connsiteX110" fmla="*/ 884134 w 1122194"/>
                <a:gd name="connsiteY110" fmla="*/ 563864 h 840725"/>
                <a:gd name="connsiteX111" fmla="*/ 935950 w 1122194"/>
                <a:gd name="connsiteY111" fmla="*/ 536052 h 840725"/>
                <a:gd name="connsiteX112" fmla="*/ 942903 w 1122194"/>
                <a:gd name="connsiteY112" fmla="*/ 526717 h 840725"/>
                <a:gd name="connsiteX113" fmla="*/ 910327 w 1122194"/>
                <a:gd name="connsiteY113" fmla="*/ 528812 h 840725"/>
                <a:gd name="connsiteX114" fmla="*/ 869560 w 1122194"/>
                <a:gd name="connsiteY114" fmla="*/ 524431 h 840725"/>
                <a:gd name="connsiteX115" fmla="*/ 874799 w 1122194"/>
                <a:gd name="connsiteY115" fmla="*/ 512430 h 840725"/>
                <a:gd name="connsiteX116" fmla="*/ 877847 w 1122194"/>
                <a:gd name="connsiteY116" fmla="*/ 494999 h 840725"/>
                <a:gd name="connsiteX117" fmla="*/ 904041 w 1122194"/>
                <a:gd name="connsiteY117" fmla="*/ 503381 h 840725"/>
                <a:gd name="connsiteX118" fmla="*/ 944427 w 1122194"/>
                <a:gd name="connsiteY118" fmla="*/ 516430 h 840725"/>
                <a:gd name="connsiteX119" fmla="*/ 950618 w 1122194"/>
                <a:gd name="connsiteY119" fmla="*/ 491951 h 840725"/>
                <a:gd name="connsiteX120" fmla="*/ 902326 w 1122194"/>
                <a:gd name="connsiteY120" fmla="*/ 450231 h 840725"/>
                <a:gd name="connsiteX121" fmla="*/ 929568 w 1122194"/>
                <a:gd name="connsiteY121" fmla="*/ 453184 h 840725"/>
                <a:gd name="connsiteX122" fmla="*/ 924901 w 1122194"/>
                <a:gd name="connsiteY122" fmla="*/ 428514 h 840725"/>
                <a:gd name="connsiteX123" fmla="*/ 894897 w 1122194"/>
                <a:gd name="connsiteY123" fmla="*/ 435944 h 840725"/>
                <a:gd name="connsiteX124" fmla="*/ 894421 w 1122194"/>
                <a:gd name="connsiteY124" fmla="*/ 422133 h 840725"/>
                <a:gd name="connsiteX125" fmla="*/ 905374 w 1122194"/>
                <a:gd name="connsiteY125" fmla="*/ 406035 h 840725"/>
                <a:gd name="connsiteX126" fmla="*/ 942141 w 1122194"/>
                <a:gd name="connsiteY126" fmla="*/ 418227 h 840725"/>
                <a:gd name="connsiteX127" fmla="*/ 973002 w 1122194"/>
                <a:gd name="connsiteY127" fmla="*/ 410226 h 840725"/>
                <a:gd name="connsiteX128" fmla="*/ 948237 w 1122194"/>
                <a:gd name="connsiteY128" fmla="*/ 387747 h 840725"/>
                <a:gd name="connsiteX129" fmla="*/ 988909 w 1122194"/>
                <a:gd name="connsiteY129" fmla="*/ 383461 h 840725"/>
                <a:gd name="connsiteX130" fmla="*/ 987670 w 1122194"/>
                <a:gd name="connsiteY130" fmla="*/ 371269 h 840725"/>
                <a:gd name="connsiteX131" fmla="*/ 960238 w 1122194"/>
                <a:gd name="connsiteY131" fmla="*/ 350695 h 840725"/>
                <a:gd name="connsiteX132" fmla="*/ 992243 w 1122194"/>
                <a:gd name="connsiteY132" fmla="*/ 344885 h 840725"/>
                <a:gd name="connsiteX133" fmla="*/ 936712 w 1122194"/>
                <a:gd name="connsiteY133" fmla="*/ 289640 h 840725"/>
                <a:gd name="connsiteX134" fmla="*/ 961667 w 1122194"/>
                <a:gd name="connsiteY134" fmla="*/ 286020 h 840725"/>
                <a:gd name="connsiteX135" fmla="*/ 1011578 w 1122194"/>
                <a:gd name="connsiteY135" fmla="*/ 285353 h 840725"/>
                <a:gd name="connsiteX136" fmla="*/ 999958 w 1122194"/>
                <a:gd name="connsiteY136" fmla="*/ 265922 h 840725"/>
                <a:gd name="connsiteX137" fmla="*/ 969478 w 1122194"/>
                <a:gd name="connsiteY137" fmla="*/ 259826 h 840725"/>
                <a:gd name="connsiteX138" fmla="*/ 994433 w 1122194"/>
                <a:gd name="connsiteY138" fmla="*/ 254111 h 840725"/>
                <a:gd name="connsiteX139" fmla="*/ 957381 w 1122194"/>
                <a:gd name="connsiteY139" fmla="*/ 246491 h 840725"/>
                <a:gd name="connsiteX140" fmla="*/ 942712 w 1122194"/>
                <a:gd name="connsiteY140" fmla="*/ 247730 h 840725"/>
                <a:gd name="connsiteX141" fmla="*/ 953666 w 1122194"/>
                <a:gd name="connsiteY141" fmla="*/ 213344 h 840725"/>
                <a:gd name="connsiteX142" fmla="*/ 985956 w 1122194"/>
                <a:gd name="connsiteY142" fmla="*/ 187913 h 840725"/>
                <a:gd name="connsiteX143" fmla="*/ 1021103 w 1122194"/>
                <a:gd name="connsiteY143" fmla="*/ 166481 h 840725"/>
                <a:gd name="connsiteX144" fmla="*/ 973193 w 1122194"/>
                <a:gd name="connsiteY144" fmla="*/ 164767 h 840725"/>
                <a:gd name="connsiteX145" fmla="*/ 1044058 w 1122194"/>
                <a:gd name="connsiteY145" fmla="*/ 142097 h 840725"/>
                <a:gd name="connsiteX146" fmla="*/ 1010340 w 1122194"/>
                <a:gd name="connsiteY146" fmla="*/ 134382 h 840725"/>
                <a:gd name="connsiteX147" fmla="*/ 1018912 w 1122194"/>
                <a:gd name="connsiteY147" fmla="*/ 128286 h 840725"/>
                <a:gd name="connsiteX148" fmla="*/ 1059013 w 1122194"/>
                <a:gd name="connsiteY148" fmla="*/ 119618 h 840725"/>
                <a:gd name="connsiteX149" fmla="*/ 1082730 w 1122194"/>
                <a:gd name="connsiteY149" fmla="*/ 108950 h 840725"/>
                <a:gd name="connsiteX150" fmla="*/ 1121878 w 1122194"/>
                <a:gd name="connsiteY150" fmla="*/ 86948 h 840725"/>
                <a:gd name="connsiteX151" fmla="*/ 1059870 w 1122194"/>
                <a:gd name="connsiteY151" fmla="*/ 72089 h 840725"/>
                <a:gd name="connsiteX152" fmla="*/ 389500 w 1122194"/>
                <a:gd name="connsiteY152" fmla="*/ 553768 h 840725"/>
                <a:gd name="connsiteX153" fmla="*/ 374641 w 1122194"/>
                <a:gd name="connsiteY153" fmla="*/ 540433 h 840725"/>
                <a:gd name="connsiteX154" fmla="*/ 338732 w 1122194"/>
                <a:gd name="connsiteY154" fmla="*/ 534337 h 840725"/>
                <a:gd name="connsiteX155" fmla="*/ 336256 w 1122194"/>
                <a:gd name="connsiteY155" fmla="*/ 550149 h 840725"/>
                <a:gd name="connsiteX156" fmla="*/ 356544 w 1122194"/>
                <a:gd name="connsiteY156" fmla="*/ 561864 h 840725"/>
                <a:gd name="connsiteX157" fmla="*/ 389500 w 1122194"/>
                <a:gd name="connsiteY157" fmla="*/ 553768 h 84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122194" h="840725">
                  <a:moveTo>
                    <a:pt x="1059870" y="72089"/>
                  </a:moveTo>
                  <a:cubicBezTo>
                    <a:pt x="1039772" y="72374"/>
                    <a:pt x="1023580" y="75803"/>
                    <a:pt x="1022627" y="89996"/>
                  </a:cubicBezTo>
                  <a:cubicBezTo>
                    <a:pt x="1021675" y="104093"/>
                    <a:pt x="995957" y="87614"/>
                    <a:pt x="985194" y="92663"/>
                  </a:cubicBezTo>
                  <a:cubicBezTo>
                    <a:pt x="974431" y="97711"/>
                    <a:pt x="979574" y="81328"/>
                    <a:pt x="968811" y="86852"/>
                  </a:cubicBezTo>
                  <a:cubicBezTo>
                    <a:pt x="958048" y="92472"/>
                    <a:pt x="946237" y="105617"/>
                    <a:pt x="933283" y="111236"/>
                  </a:cubicBezTo>
                  <a:cubicBezTo>
                    <a:pt x="920329" y="116856"/>
                    <a:pt x="910708" y="130572"/>
                    <a:pt x="902612" y="131715"/>
                  </a:cubicBezTo>
                  <a:cubicBezTo>
                    <a:pt x="894516" y="132953"/>
                    <a:pt x="919662" y="106474"/>
                    <a:pt x="932521" y="93329"/>
                  </a:cubicBezTo>
                  <a:cubicBezTo>
                    <a:pt x="945379" y="80090"/>
                    <a:pt x="938140" y="65040"/>
                    <a:pt x="920805" y="66850"/>
                  </a:cubicBezTo>
                  <a:cubicBezTo>
                    <a:pt x="903469" y="68660"/>
                    <a:pt x="907375" y="79518"/>
                    <a:pt x="897659" y="81804"/>
                  </a:cubicBezTo>
                  <a:cubicBezTo>
                    <a:pt x="887944" y="84090"/>
                    <a:pt x="841557" y="108093"/>
                    <a:pt x="839271" y="101045"/>
                  </a:cubicBezTo>
                  <a:cubicBezTo>
                    <a:pt x="836985" y="93996"/>
                    <a:pt x="877561" y="81518"/>
                    <a:pt x="876990" y="76661"/>
                  </a:cubicBezTo>
                  <a:cubicBezTo>
                    <a:pt x="876418" y="71803"/>
                    <a:pt x="825364" y="71898"/>
                    <a:pt x="802600" y="75422"/>
                  </a:cubicBezTo>
                  <a:cubicBezTo>
                    <a:pt x="799456" y="75899"/>
                    <a:pt x="739735" y="91520"/>
                    <a:pt x="739163" y="85995"/>
                  </a:cubicBezTo>
                  <a:cubicBezTo>
                    <a:pt x="738115" y="75327"/>
                    <a:pt x="801743" y="67612"/>
                    <a:pt x="809458" y="66659"/>
                  </a:cubicBezTo>
                  <a:cubicBezTo>
                    <a:pt x="833842" y="63516"/>
                    <a:pt x="877371" y="67421"/>
                    <a:pt x="895659" y="59611"/>
                  </a:cubicBezTo>
                  <a:cubicBezTo>
                    <a:pt x="914042" y="51800"/>
                    <a:pt x="941665" y="50848"/>
                    <a:pt x="946522" y="44847"/>
                  </a:cubicBezTo>
                  <a:cubicBezTo>
                    <a:pt x="954047" y="35417"/>
                    <a:pt x="886039" y="31226"/>
                    <a:pt x="887086" y="24464"/>
                  </a:cubicBezTo>
                  <a:cubicBezTo>
                    <a:pt x="888039" y="17891"/>
                    <a:pt x="866893" y="16558"/>
                    <a:pt x="864703" y="11700"/>
                  </a:cubicBezTo>
                  <a:cubicBezTo>
                    <a:pt x="861178" y="4080"/>
                    <a:pt x="765357" y="-682"/>
                    <a:pt x="757070" y="80"/>
                  </a:cubicBezTo>
                  <a:cubicBezTo>
                    <a:pt x="735353" y="1985"/>
                    <a:pt x="690871" y="1985"/>
                    <a:pt x="680584" y="3223"/>
                  </a:cubicBezTo>
                  <a:cubicBezTo>
                    <a:pt x="670297" y="4461"/>
                    <a:pt x="663820" y="8366"/>
                    <a:pt x="654581" y="7890"/>
                  </a:cubicBezTo>
                  <a:cubicBezTo>
                    <a:pt x="645342" y="7509"/>
                    <a:pt x="631245" y="10938"/>
                    <a:pt x="636769" y="16844"/>
                  </a:cubicBezTo>
                  <a:cubicBezTo>
                    <a:pt x="646771" y="27512"/>
                    <a:pt x="622291" y="32274"/>
                    <a:pt x="623815" y="24083"/>
                  </a:cubicBezTo>
                  <a:cubicBezTo>
                    <a:pt x="625339" y="15891"/>
                    <a:pt x="602479" y="12462"/>
                    <a:pt x="595526" y="18463"/>
                  </a:cubicBezTo>
                  <a:cubicBezTo>
                    <a:pt x="587620" y="25416"/>
                    <a:pt x="550949" y="11986"/>
                    <a:pt x="545615" y="19130"/>
                  </a:cubicBezTo>
                  <a:cubicBezTo>
                    <a:pt x="540281" y="26273"/>
                    <a:pt x="497323" y="24654"/>
                    <a:pt x="484941" y="26940"/>
                  </a:cubicBezTo>
                  <a:cubicBezTo>
                    <a:pt x="472463" y="29226"/>
                    <a:pt x="504658" y="38084"/>
                    <a:pt x="503610" y="43514"/>
                  </a:cubicBezTo>
                  <a:cubicBezTo>
                    <a:pt x="502562" y="48943"/>
                    <a:pt x="462843" y="44085"/>
                    <a:pt x="471130" y="53705"/>
                  </a:cubicBezTo>
                  <a:cubicBezTo>
                    <a:pt x="479416" y="63421"/>
                    <a:pt x="505515" y="70088"/>
                    <a:pt x="518183" y="82376"/>
                  </a:cubicBezTo>
                  <a:cubicBezTo>
                    <a:pt x="530851" y="94663"/>
                    <a:pt x="508468" y="87424"/>
                    <a:pt x="494275" y="78375"/>
                  </a:cubicBezTo>
                  <a:cubicBezTo>
                    <a:pt x="480083" y="69326"/>
                    <a:pt x="462176" y="72851"/>
                    <a:pt x="453318" y="63707"/>
                  </a:cubicBezTo>
                  <a:cubicBezTo>
                    <a:pt x="444460" y="54563"/>
                    <a:pt x="411884" y="47990"/>
                    <a:pt x="403788" y="53515"/>
                  </a:cubicBezTo>
                  <a:cubicBezTo>
                    <a:pt x="395120" y="59516"/>
                    <a:pt x="426267" y="73041"/>
                    <a:pt x="426362" y="78756"/>
                  </a:cubicBezTo>
                  <a:cubicBezTo>
                    <a:pt x="426457" y="85995"/>
                    <a:pt x="404359" y="77613"/>
                    <a:pt x="400835" y="80185"/>
                  </a:cubicBezTo>
                  <a:cubicBezTo>
                    <a:pt x="389310" y="88567"/>
                    <a:pt x="375784" y="47609"/>
                    <a:pt x="362640" y="69326"/>
                  </a:cubicBezTo>
                  <a:cubicBezTo>
                    <a:pt x="358735" y="75803"/>
                    <a:pt x="368641" y="86852"/>
                    <a:pt x="361211" y="95711"/>
                  </a:cubicBezTo>
                  <a:cubicBezTo>
                    <a:pt x="359211" y="97997"/>
                    <a:pt x="345781" y="105902"/>
                    <a:pt x="350638" y="98187"/>
                  </a:cubicBezTo>
                  <a:cubicBezTo>
                    <a:pt x="356449" y="88853"/>
                    <a:pt x="351877" y="65040"/>
                    <a:pt x="340351" y="60849"/>
                  </a:cubicBezTo>
                  <a:cubicBezTo>
                    <a:pt x="328921" y="56658"/>
                    <a:pt x="299775" y="70565"/>
                    <a:pt x="284535" y="70279"/>
                  </a:cubicBezTo>
                  <a:cubicBezTo>
                    <a:pt x="269295" y="69898"/>
                    <a:pt x="249292" y="75041"/>
                    <a:pt x="262437" y="82471"/>
                  </a:cubicBezTo>
                  <a:cubicBezTo>
                    <a:pt x="275581" y="89900"/>
                    <a:pt x="262056" y="94377"/>
                    <a:pt x="250531" y="86376"/>
                  </a:cubicBezTo>
                  <a:cubicBezTo>
                    <a:pt x="239005" y="78375"/>
                    <a:pt x="201667" y="87043"/>
                    <a:pt x="209383" y="92377"/>
                  </a:cubicBezTo>
                  <a:cubicBezTo>
                    <a:pt x="217003" y="97711"/>
                    <a:pt x="219955" y="113427"/>
                    <a:pt x="215193" y="119999"/>
                  </a:cubicBezTo>
                  <a:cubicBezTo>
                    <a:pt x="210430" y="126572"/>
                    <a:pt x="194428" y="113713"/>
                    <a:pt x="179855" y="115046"/>
                  </a:cubicBezTo>
                  <a:cubicBezTo>
                    <a:pt x="165187" y="116285"/>
                    <a:pt x="92892" y="152003"/>
                    <a:pt x="97369" y="161147"/>
                  </a:cubicBezTo>
                  <a:cubicBezTo>
                    <a:pt x="101845" y="170291"/>
                    <a:pt x="132706" y="162290"/>
                    <a:pt x="142517" y="167624"/>
                  </a:cubicBezTo>
                  <a:cubicBezTo>
                    <a:pt x="152328" y="172958"/>
                    <a:pt x="139564" y="193151"/>
                    <a:pt x="127753" y="201533"/>
                  </a:cubicBezTo>
                  <a:cubicBezTo>
                    <a:pt x="115942" y="209820"/>
                    <a:pt x="71270" y="202772"/>
                    <a:pt x="70318" y="212582"/>
                  </a:cubicBezTo>
                  <a:cubicBezTo>
                    <a:pt x="70413" y="211249"/>
                    <a:pt x="-34267" y="244872"/>
                    <a:pt x="11644" y="254111"/>
                  </a:cubicBezTo>
                  <a:cubicBezTo>
                    <a:pt x="21454" y="256112"/>
                    <a:pt x="33361" y="252778"/>
                    <a:pt x="42219" y="262398"/>
                  </a:cubicBezTo>
                  <a:cubicBezTo>
                    <a:pt x="50982" y="272018"/>
                    <a:pt x="75461" y="272304"/>
                    <a:pt x="92225" y="265541"/>
                  </a:cubicBezTo>
                  <a:cubicBezTo>
                    <a:pt x="108989" y="258779"/>
                    <a:pt x="121562" y="266208"/>
                    <a:pt x="121181" y="276019"/>
                  </a:cubicBezTo>
                  <a:cubicBezTo>
                    <a:pt x="120800" y="285830"/>
                    <a:pt x="83176" y="272685"/>
                    <a:pt x="71842" y="279924"/>
                  </a:cubicBezTo>
                  <a:cubicBezTo>
                    <a:pt x="66793" y="283163"/>
                    <a:pt x="25836" y="284496"/>
                    <a:pt x="26884" y="289163"/>
                  </a:cubicBezTo>
                  <a:cubicBezTo>
                    <a:pt x="28979" y="298403"/>
                    <a:pt x="53839" y="296307"/>
                    <a:pt x="60126" y="297450"/>
                  </a:cubicBezTo>
                  <a:cubicBezTo>
                    <a:pt x="74318" y="300022"/>
                    <a:pt x="61364" y="306118"/>
                    <a:pt x="60888" y="312119"/>
                  </a:cubicBezTo>
                  <a:cubicBezTo>
                    <a:pt x="60412" y="318119"/>
                    <a:pt x="68508" y="316881"/>
                    <a:pt x="82795" y="323739"/>
                  </a:cubicBezTo>
                  <a:cubicBezTo>
                    <a:pt x="96988" y="330597"/>
                    <a:pt x="120419" y="334693"/>
                    <a:pt x="112704" y="326597"/>
                  </a:cubicBezTo>
                  <a:cubicBezTo>
                    <a:pt x="104989" y="318596"/>
                    <a:pt x="127277" y="319358"/>
                    <a:pt x="131182" y="324215"/>
                  </a:cubicBezTo>
                  <a:cubicBezTo>
                    <a:pt x="135088" y="329073"/>
                    <a:pt x="145184" y="316976"/>
                    <a:pt x="155566" y="319548"/>
                  </a:cubicBezTo>
                  <a:cubicBezTo>
                    <a:pt x="165949" y="322120"/>
                    <a:pt x="169568" y="309547"/>
                    <a:pt x="177760" y="314881"/>
                  </a:cubicBezTo>
                  <a:cubicBezTo>
                    <a:pt x="185951" y="320215"/>
                    <a:pt x="224051" y="322977"/>
                    <a:pt x="237196" y="329835"/>
                  </a:cubicBezTo>
                  <a:cubicBezTo>
                    <a:pt x="250340" y="336693"/>
                    <a:pt x="268247" y="338122"/>
                    <a:pt x="266723" y="348409"/>
                  </a:cubicBezTo>
                  <a:cubicBezTo>
                    <a:pt x="265199" y="358791"/>
                    <a:pt x="277772" y="366221"/>
                    <a:pt x="292536" y="372507"/>
                  </a:cubicBezTo>
                  <a:cubicBezTo>
                    <a:pt x="307300" y="378794"/>
                    <a:pt x="310157" y="392891"/>
                    <a:pt x="309776" y="402130"/>
                  </a:cubicBezTo>
                  <a:cubicBezTo>
                    <a:pt x="309300" y="411369"/>
                    <a:pt x="325683" y="417656"/>
                    <a:pt x="323111" y="422037"/>
                  </a:cubicBezTo>
                  <a:cubicBezTo>
                    <a:pt x="320444" y="426419"/>
                    <a:pt x="322730" y="432324"/>
                    <a:pt x="332541" y="440897"/>
                  </a:cubicBezTo>
                  <a:cubicBezTo>
                    <a:pt x="342447" y="449469"/>
                    <a:pt x="317491" y="456327"/>
                    <a:pt x="323587" y="463852"/>
                  </a:cubicBezTo>
                  <a:cubicBezTo>
                    <a:pt x="329683" y="471377"/>
                    <a:pt x="315205" y="486236"/>
                    <a:pt x="332636" y="488712"/>
                  </a:cubicBezTo>
                  <a:cubicBezTo>
                    <a:pt x="341971" y="490046"/>
                    <a:pt x="354067" y="473472"/>
                    <a:pt x="360163" y="476425"/>
                  </a:cubicBezTo>
                  <a:cubicBezTo>
                    <a:pt x="371974" y="482045"/>
                    <a:pt x="358544" y="486712"/>
                    <a:pt x="366926" y="494808"/>
                  </a:cubicBezTo>
                  <a:cubicBezTo>
                    <a:pt x="374070" y="501761"/>
                    <a:pt x="388738" y="499952"/>
                    <a:pt x="402454" y="511191"/>
                  </a:cubicBezTo>
                  <a:cubicBezTo>
                    <a:pt x="416170" y="522431"/>
                    <a:pt x="407598" y="527955"/>
                    <a:pt x="394930" y="518907"/>
                  </a:cubicBezTo>
                  <a:cubicBezTo>
                    <a:pt x="391977" y="516811"/>
                    <a:pt x="345876" y="507000"/>
                    <a:pt x="345971" y="515763"/>
                  </a:cubicBezTo>
                  <a:cubicBezTo>
                    <a:pt x="346162" y="529003"/>
                    <a:pt x="427124" y="541385"/>
                    <a:pt x="412170" y="556721"/>
                  </a:cubicBezTo>
                  <a:cubicBezTo>
                    <a:pt x="406836" y="562245"/>
                    <a:pt x="409693" y="575771"/>
                    <a:pt x="408741" y="582343"/>
                  </a:cubicBezTo>
                  <a:cubicBezTo>
                    <a:pt x="407788" y="588915"/>
                    <a:pt x="394072" y="582533"/>
                    <a:pt x="385405" y="583772"/>
                  </a:cubicBezTo>
                  <a:cubicBezTo>
                    <a:pt x="373117" y="585486"/>
                    <a:pt x="357496" y="613109"/>
                    <a:pt x="356068" y="624348"/>
                  </a:cubicBezTo>
                  <a:cubicBezTo>
                    <a:pt x="354544" y="635778"/>
                    <a:pt x="367021" y="635112"/>
                    <a:pt x="374165" y="639874"/>
                  </a:cubicBezTo>
                  <a:cubicBezTo>
                    <a:pt x="381309" y="644637"/>
                    <a:pt x="361211" y="648161"/>
                    <a:pt x="360259" y="656352"/>
                  </a:cubicBezTo>
                  <a:cubicBezTo>
                    <a:pt x="359306" y="664544"/>
                    <a:pt x="379023" y="678927"/>
                    <a:pt x="386071" y="682641"/>
                  </a:cubicBezTo>
                  <a:cubicBezTo>
                    <a:pt x="393215" y="686356"/>
                    <a:pt x="386929" y="704930"/>
                    <a:pt x="389786" y="714074"/>
                  </a:cubicBezTo>
                  <a:cubicBezTo>
                    <a:pt x="392644" y="723313"/>
                    <a:pt x="401692" y="711788"/>
                    <a:pt x="400740" y="723694"/>
                  </a:cubicBezTo>
                  <a:cubicBezTo>
                    <a:pt x="399787" y="735696"/>
                    <a:pt x="409598" y="734933"/>
                    <a:pt x="410170" y="742077"/>
                  </a:cubicBezTo>
                  <a:cubicBezTo>
                    <a:pt x="410836" y="749126"/>
                    <a:pt x="427600" y="747792"/>
                    <a:pt x="424457" y="757603"/>
                  </a:cubicBezTo>
                  <a:cubicBezTo>
                    <a:pt x="421314" y="767414"/>
                    <a:pt x="429601" y="774367"/>
                    <a:pt x="433411" y="779701"/>
                  </a:cubicBezTo>
                  <a:cubicBezTo>
                    <a:pt x="437316" y="785130"/>
                    <a:pt x="451508" y="794084"/>
                    <a:pt x="454366" y="801132"/>
                  </a:cubicBezTo>
                  <a:cubicBezTo>
                    <a:pt x="458557" y="811514"/>
                    <a:pt x="482750" y="821230"/>
                    <a:pt x="493132" y="819611"/>
                  </a:cubicBezTo>
                  <a:cubicBezTo>
                    <a:pt x="500752" y="818468"/>
                    <a:pt x="512754" y="822659"/>
                    <a:pt x="514945" y="828564"/>
                  </a:cubicBezTo>
                  <a:cubicBezTo>
                    <a:pt x="517231" y="834470"/>
                    <a:pt x="540567" y="839613"/>
                    <a:pt x="547139" y="840661"/>
                  </a:cubicBezTo>
                  <a:cubicBezTo>
                    <a:pt x="553711" y="841709"/>
                    <a:pt x="554569" y="829707"/>
                    <a:pt x="560569" y="826373"/>
                  </a:cubicBezTo>
                  <a:cubicBezTo>
                    <a:pt x="566475" y="823040"/>
                    <a:pt x="563998" y="799132"/>
                    <a:pt x="569428" y="797513"/>
                  </a:cubicBezTo>
                  <a:cubicBezTo>
                    <a:pt x="574857" y="795798"/>
                    <a:pt x="572857" y="770843"/>
                    <a:pt x="567427" y="768747"/>
                  </a:cubicBezTo>
                  <a:cubicBezTo>
                    <a:pt x="561998" y="766652"/>
                    <a:pt x="563998" y="757889"/>
                    <a:pt x="576571" y="759413"/>
                  </a:cubicBezTo>
                  <a:cubicBezTo>
                    <a:pt x="589049" y="760842"/>
                    <a:pt x="584572" y="748459"/>
                    <a:pt x="590478" y="746745"/>
                  </a:cubicBezTo>
                  <a:cubicBezTo>
                    <a:pt x="596383" y="745030"/>
                    <a:pt x="593526" y="733695"/>
                    <a:pt x="597907" y="732552"/>
                  </a:cubicBezTo>
                  <a:cubicBezTo>
                    <a:pt x="602194" y="731409"/>
                    <a:pt x="601622" y="723789"/>
                    <a:pt x="598288" y="719503"/>
                  </a:cubicBezTo>
                  <a:cubicBezTo>
                    <a:pt x="594955" y="715217"/>
                    <a:pt x="598765" y="711883"/>
                    <a:pt x="605242" y="710740"/>
                  </a:cubicBezTo>
                  <a:cubicBezTo>
                    <a:pt x="611719" y="709597"/>
                    <a:pt x="610004" y="700358"/>
                    <a:pt x="601241" y="697214"/>
                  </a:cubicBezTo>
                  <a:cubicBezTo>
                    <a:pt x="592478" y="694071"/>
                    <a:pt x="595145" y="684260"/>
                    <a:pt x="603908" y="690166"/>
                  </a:cubicBezTo>
                  <a:cubicBezTo>
                    <a:pt x="612671" y="695976"/>
                    <a:pt x="619148" y="691595"/>
                    <a:pt x="614195" y="685118"/>
                  </a:cubicBezTo>
                  <a:cubicBezTo>
                    <a:pt x="609242" y="678641"/>
                    <a:pt x="620005" y="675307"/>
                    <a:pt x="631435" y="674069"/>
                  </a:cubicBezTo>
                  <a:cubicBezTo>
                    <a:pt x="642865" y="672831"/>
                    <a:pt x="648771" y="666830"/>
                    <a:pt x="646485" y="658162"/>
                  </a:cubicBezTo>
                  <a:cubicBezTo>
                    <a:pt x="644199" y="649494"/>
                    <a:pt x="659439" y="649875"/>
                    <a:pt x="655724" y="657495"/>
                  </a:cubicBezTo>
                  <a:cubicBezTo>
                    <a:pt x="652009" y="665115"/>
                    <a:pt x="654295" y="672735"/>
                    <a:pt x="659629" y="667211"/>
                  </a:cubicBezTo>
                  <a:cubicBezTo>
                    <a:pt x="664963" y="661686"/>
                    <a:pt x="675346" y="665401"/>
                    <a:pt x="693729" y="659686"/>
                  </a:cubicBezTo>
                  <a:cubicBezTo>
                    <a:pt x="712112" y="653971"/>
                    <a:pt x="729829" y="638541"/>
                    <a:pt x="734020" y="623872"/>
                  </a:cubicBezTo>
                  <a:cubicBezTo>
                    <a:pt x="738211" y="609108"/>
                    <a:pt x="759356" y="610537"/>
                    <a:pt x="756499" y="600822"/>
                  </a:cubicBezTo>
                  <a:cubicBezTo>
                    <a:pt x="753641" y="591106"/>
                    <a:pt x="760118" y="587201"/>
                    <a:pt x="773739" y="593487"/>
                  </a:cubicBezTo>
                  <a:cubicBezTo>
                    <a:pt x="782978" y="597774"/>
                    <a:pt x="806505" y="583200"/>
                    <a:pt x="818697" y="582629"/>
                  </a:cubicBezTo>
                  <a:cubicBezTo>
                    <a:pt x="833365" y="581867"/>
                    <a:pt x="871275" y="574913"/>
                    <a:pt x="884134" y="563864"/>
                  </a:cubicBezTo>
                  <a:cubicBezTo>
                    <a:pt x="896993" y="552815"/>
                    <a:pt x="924615" y="543290"/>
                    <a:pt x="935950" y="536052"/>
                  </a:cubicBezTo>
                  <a:cubicBezTo>
                    <a:pt x="947285" y="528812"/>
                    <a:pt x="949856" y="522812"/>
                    <a:pt x="942903" y="526717"/>
                  </a:cubicBezTo>
                  <a:cubicBezTo>
                    <a:pt x="935854" y="530622"/>
                    <a:pt x="921281" y="531384"/>
                    <a:pt x="910327" y="528812"/>
                  </a:cubicBezTo>
                  <a:cubicBezTo>
                    <a:pt x="899469" y="526241"/>
                    <a:pt x="881943" y="517192"/>
                    <a:pt x="869560" y="524431"/>
                  </a:cubicBezTo>
                  <a:cubicBezTo>
                    <a:pt x="857178" y="531670"/>
                    <a:pt x="864512" y="514144"/>
                    <a:pt x="874799" y="512430"/>
                  </a:cubicBezTo>
                  <a:cubicBezTo>
                    <a:pt x="885086" y="510715"/>
                    <a:pt x="880705" y="505857"/>
                    <a:pt x="877847" y="494999"/>
                  </a:cubicBezTo>
                  <a:cubicBezTo>
                    <a:pt x="874990" y="484140"/>
                    <a:pt x="895183" y="490998"/>
                    <a:pt x="904041" y="503381"/>
                  </a:cubicBezTo>
                  <a:cubicBezTo>
                    <a:pt x="912899" y="515763"/>
                    <a:pt x="929758" y="521002"/>
                    <a:pt x="944427" y="516430"/>
                  </a:cubicBezTo>
                  <a:cubicBezTo>
                    <a:pt x="959000" y="511858"/>
                    <a:pt x="944808" y="500142"/>
                    <a:pt x="950618" y="491951"/>
                  </a:cubicBezTo>
                  <a:cubicBezTo>
                    <a:pt x="956428" y="483759"/>
                    <a:pt x="905089" y="458899"/>
                    <a:pt x="902326" y="450231"/>
                  </a:cubicBezTo>
                  <a:cubicBezTo>
                    <a:pt x="899469" y="441563"/>
                    <a:pt x="915280" y="447374"/>
                    <a:pt x="929568" y="453184"/>
                  </a:cubicBezTo>
                  <a:cubicBezTo>
                    <a:pt x="943474" y="458899"/>
                    <a:pt x="958143" y="428229"/>
                    <a:pt x="924901" y="428514"/>
                  </a:cubicBezTo>
                  <a:cubicBezTo>
                    <a:pt x="916709" y="428609"/>
                    <a:pt x="901755" y="438134"/>
                    <a:pt x="894897" y="435944"/>
                  </a:cubicBezTo>
                  <a:cubicBezTo>
                    <a:pt x="886134" y="433086"/>
                    <a:pt x="880133" y="423942"/>
                    <a:pt x="894421" y="422133"/>
                  </a:cubicBezTo>
                  <a:cubicBezTo>
                    <a:pt x="910327" y="420037"/>
                    <a:pt x="893944" y="407750"/>
                    <a:pt x="905374" y="406035"/>
                  </a:cubicBezTo>
                  <a:cubicBezTo>
                    <a:pt x="917376" y="404321"/>
                    <a:pt x="928711" y="422704"/>
                    <a:pt x="942141" y="418227"/>
                  </a:cubicBezTo>
                  <a:cubicBezTo>
                    <a:pt x="954047" y="414227"/>
                    <a:pt x="962810" y="418513"/>
                    <a:pt x="973002" y="410226"/>
                  </a:cubicBezTo>
                  <a:cubicBezTo>
                    <a:pt x="983194" y="401939"/>
                    <a:pt x="954333" y="394700"/>
                    <a:pt x="948237" y="387747"/>
                  </a:cubicBezTo>
                  <a:cubicBezTo>
                    <a:pt x="942141" y="380794"/>
                    <a:pt x="978050" y="382985"/>
                    <a:pt x="988909" y="383461"/>
                  </a:cubicBezTo>
                  <a:cubicBezTo>
                    <a:pt x="1013388" y="384413"/>
                    <a:pt x="987670" y="371174"/>
                    <a:pt x="987670" y="371269"/>
                  </a:cubicBezTo>
                  <a:cubicBezTo>
                    <a:pt x="983098" y="367649"/>
                    <a:pt x="952047" y="363268"/>
                    <a:pt x="960238" y="350695"/>
                  </a:cubicBezTo>
                  <a:cubicBezTo>
                    <a:pt x="966620" y="340884"/>
                    <a:pt x="978717" y="352124"/>
                    <a:pt x="992243" y="344885"/>
                  </a:cubicBezTo>
                  <a:cubicBezTo>
                    <a:pt x="1032057" y="323549"/>
                    <a:pt x="929092" y="296688"/>
                    <a:pt x="936712" y="289640"/>
                  </a:cubicBezTo>
                  <a:cubicBezTo>
                    <a:pt x="942046" y="284687"/>
                    <a:pt x="954047" y="291830"/>
                    <a:pt x="961667" y="286020"/>
                  </a:cubicBezTo>
                  <a:cubicBezTo>
                    <a:pt x="974050" y="276590"/>
                    <a:pt x="1000243" y="287735"/>
                    <a:pt x="1011578" y="285353"/>
                  </a:cubicBezTo>
                  <a:cubicBezTo>
                    <a:pt x="1022913" y="283067"/>
                    <a:pt x="1006435" y="262112"/>
                    <a:pt x="999958" y="265922"/>
                  </a:cubicBezTo>
                  <a:cubicBezTo>
                    <a:pt x="995957" y="268304"/>
                    <a:pt x="966715" y="271542"/>
                    <a:pt x="969478" y="259826"/>
                  </a:cubicBezTo>
                  <a:cubicBezTo>
                    <a:pt x="972526" y="247158"/>
                    <a:pt x="989004" y="261922"/>
                    <a:pt x="994433" y="254111"/>
                  </a:cubicBezTo>
                  <a:cubicBezTo>
                    <a:pt x="998148" y="248587"/>
                    <a:pt x="962715" y="234966"/>
                    <a:pt x="957381" y="246491"/>
                  </a:cubicBezTo>
                  <a:cubicBezTo>
                    <a:pt x="952047" y="257921"/>
                    <a:pt x="932521" y="254397"/>
                    <a:pt x="942712" y="247730"/>
                  </a:cubicBezTo>
                  <a:cubicBezTo>
                    <a:pt x="952904" y="241062"/>
                    <a:pt x="954904" y="222584"/>
                    <a:pt x="953666" y="213344"/>
                  </a:cubicBezTo>
                  <a:cubicBezTo>
                    <a:pt x="952428" y="204105"/>
                    <a:pt x="990433" y="203057"/>
                    <a:pt x="985956" y="187913"/>
                  </a:cubicBezTo>
                  <a:cubicBezTo>
                    <a:pt x="979003" y="164767"/>
                    <a:pt x="1018436" y="176292"/>
                    <a:pt x="1021103" y="166481"/>
                  </a:cubicBezTo>
                  <a:cubicBezTo>
                    <a:pt x="1027675" y="142669"/>
                    <a:pt x="974526" y="165910"/>
                    <a:pt x="973193" y="164767"/>
                  </a:cubicBezTo>
                  <a:cubicBezTo>
                    <a:pt x="962810" y="155623"/>
                    <a:pt x="1039391" y="144955"/>
                    <a:pt x="1044058" y="142097"/>
                  </a:cubicBezTo>
                  <a:cubicBezTo>
                    <a:pt x="1053202" y="136573"/>
                    <a:pt x="1027675" y="132001"/>
                    <a:pt x="1010340" y="134382"/>
                  </a:cubicBezTo>
                  <a:cubicBezTo>
                    <a:pt x="993004" y="136763"/>
                    <a:pt x="992909" y="129143"/>
                    <a:pt x="1018912" y="128286"/>
                  </a:cubicBezTo>
                  <a:cubicBezTo>
                    <a:pt x="1045011" y="127429"/>
                    <a:pt x="1040534" y="122000"/>
                    <a:pt x="1059013" y="119618"/>
                  </a:cubicBezTo>
                  <a:cubicBezTo>
                    <a:pt x="1077491" y="117237"/>
                    <a:pt x="1071395" y="109712"/>
                    <a:pt x="1082730" y="108950"/>
                  </a:cubicBezTo>
                  <a:cubicBezTo>
                    <a:pt x="1092445" y="108379"/>
                    <a:pt x="1125783" y="98854"/>
                    <a:pt x="1121878" y="86948"/>
                  </a:cubicBezTo>
                  <a:cubicBezTo>
                    <a:pt x="1117401" y="75327"/>
                    <a:pt x="1068919" y="71993"/>
                    <a:pt x="1059870" y="72089"/>
                  </a:cubicBezTo>
                  <a:close/>
                  <a:moveTo>
                    <a:pt x="389500" y="553768"/>
                  </a:moveTo>
                  <a:cubicBezTo>
                    <a:pt x="389881" y="545100"/>
                    <a:pt x="380261" y="550625"/>
                    <a:pt x="374641" y="540433"/>
                  </a:cubicBezTo>
                  <a:cubicBezTo>
                    <a:pt x="369117" y="530146"/>
                    <a:pt x="341304" y="526241"/>
                    <a:pt x="338732" y="534337"/>
                  </a:cubicBezTo>
                  <a:cubicBezTo>
                    <a:pt x="337684" y="537576"/>
                    <a:pt x="329112" y="542624"/>
                    <a:pt x="336256" y="550149"/>
                  </a:cubicBezTo>
                  <a:cubicBezTo>
                    <a:pt x="343399" y="557673"/>
                    <a:pt x="348257" y="554339"/>
                    <a:pt x="356544" y="561864"/>
                  </a:cubicBezTo>
                  <a:cubicBezTo>
                    <a:pt x="364735" y="569199"/>
                    <a:pt x="389024" y="562436"/>
                    <a:pt x="389500" y="55376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A8D70174-8F3B-DBB5-4976-53779E5EA69B}"/>
                </a:ext>
              </a:extLst>
            </p:cNvPr>
            <p:cNvSpPr/>
            <p:nvPr/>
          </p:nvSpPr>
          <p:spPr>
            <a:xfrm>
              <a:off x="3761240" y="4559076"/>
              <a:ext cx="181568" cy="87645"/>
            </a:xfrm>
            <a:custGeom>
              <a:avLst/>
              <a:gdLst>
                <a:gd name="connsiteX0" fmla="*/ 165656 w 195252"/>
                <a:gd name="connsiteY0" fmla="*/ 67443 h 94250"/>
                <a:gd name="connsiteX1" fmla="*/ 180134 w 195252"/>
                <a:gd name="connsiteY1" fmla="*/ 55537 h 94250"/>
                <a:gd name="connsiteX2" fmla="*/ 194041 w 195252"/>
                <a:gd name="connsiteY2" fmla="*/ 41821 h 94250"/>
                <a:gd name="connsiteX3" fmla="*/ 174229 w 195252"/>
                <a:gd name="connsiteY3" fmla="*/ 17913 h 94250"/>
                <a:gd name="connsiteX4" fmla="*/ 170800 w 195252"/>
                <a:gd name="connsiteY4" fmla="*/ 6578 h 94250"/>
                <a:gd name="connsiteX5" fmla="*/ 158322 w 195252"/>
                <a:gd name="connsiteY5" fmla="*/ 7531 h 94250"/>
                <a:gd name="connsiteX6" fmla="*/ 143272 w 195252"/>
                <a:gd name="connsiteY6" fmla="*/ 6 h 94250"/>
                <a:gd name="connsiteX7" fmla="*/ 138510 w 195252"/>
                <a:gd name="connsiteY7" fmla="*/ 10483 h 94250"/>
                <a:gd name="connsiteX8" fmla="*/ 120317 w 195252"/>
                <a:gd name="connsiteY8" fmla="*/ 11817 h 94250"/>
                <a:gd name="connsiteX9" fmla="*/ 109745 w 195252"/>
                <a:gd name="connsiteY9" fmla="*/ 13627 h 94250"/>
                <a:gd name="connsiteX10" fmla="*/ 100220 w 195252"/>
                <a:gd name="connsiteY10" fmla="*/ 10483 h 94250"/>
                <a:gd name="connsiteX11" fmla="*/ 88123 w 195252"/>
                <a:gd name="connsiteY11" fmla="*/ 19056 h 94250"/>
                <a:gd name="connsiteX12" fmla="*/ 80789 w 195252"/>
                <a:gd name="connsiteY12" fmla="*/ 15341 h 94250"/>
                <a:gd name="connsiteX13" fmla="*/ 72406 w 195252"/>
                <a:gd name="connsiteY13" fmla="*/ 21151 h 94250"/>
                <a:gd name="connsiteX14" fmla="*/ 70025 w 195252"/>
                <a:gd name="connsiteY14" fmla="*/ 29629 h 94250"/>
                <a:gd name="connsiteX15" fmla="*/ 58119 w 195252"/>
                <a:gd name="connsiteY15" fmla="*/ 35248 h 94250"/>
                <a:gd name="connsiteX16" fmla="*/ 53071 w 195252"/>
                <a:gd name="connsiteY16" fmla="*/ 20675 h 94250"/>
                <a:gd name="connsiteX17" fmla="*/ 20781 w 195252"/>
                <a:gd name="connsiteY17" fmla="*/ 4292 h 94250"/>
                <a:gd name="connsiteX18" fmla="*/ 27734 w 195252"/>
                <a:gd name="connsiteY18" fmla="*/ 12769 h 94250"/>
                <a:gd name="connsiteX19" fmla="*/ 20972 w 195252"/>
                <a:gd name="connsiteY19" fmla="*/ 12293 h 94250"/>
                <a:gd name="connsiteX20" fmla="*/ 9065 w 195252"/>
                <a:gd name="connsiteY20" fmla="*/ 17056 h 94250"/>
                <a:gd name="connsiteX21" fmla="*/ 17 w 195252"/>
                <a:gd name="connsiteY21" fmla="*/ 29438 h 94250"/>
                <a:gd name="connsiteX22" fmla="*/ 17733 w 195252"/>
                <a:gd name="connsiteY22" fmla="*/ 33534 h 94250"/>
                <a:gd name="connsiteX23" fmla="*/ 40022 w 195252"/>
                <a:gd name="connsiteY23" fmla="*/ 33248 h 94250"/>
                <a:gd name="connsiteX24" fmla="*/ 36593 w 195252"/>
                <a:gd name="connsiteY24" fmla="*/ 42297 h 94250"/>
                <a:gd name="connsiteX25" fmla="*/ 27163 w 195252"/>
                <a:gd name="connsiteY25" fmla="*/ 47536 h 94250"/>
                <a:gd name="connsiteX26" fmla="*/ 6303 w 195252"/>
                <a:gd name="connsiteY26" fmla="*/ 53536 h 94250"/>
                <a:gd name="connsiteX27" fmla="*/ 32878 w 195252"/>
                <a:gd name="connsiteY27" fmla="*/ 53727 h 94250"/>
                <a:gd name="connsiteX28" fmla="*/ 39450 w 195252"/>
                <a:gd name="connsiteY28" fmla="*/ 60394 h 94250"/>
                <a:gd name="connsiteX29" fmla="*/ 44975 w 195252"/>
                <a:gd name="connsiteY29" fmla="*/ 66586 h 94250"/>
                <a:gd name="connsiteX30" fmla="*/ 38879 w 195252"/>
                <a:gd name="connsiteY30" fmla="*/ 75063 h 94250"/>
                <a:gd name="connsiteX31" fmla="*/ 29735 w 195252"/>
                <a:gd name="connsiteY31" fmla="*/ 81159 h 94250"/>
                <a:gd name="connsiteX32" fmla="*/ 53071 w 195252"/>
                <a:gd name="connsiteY32" fmla="*/ 80016 h 94250"/>
                <a:gd name="connsiteX33" fmla="*/ 86599 w 195252"/>
                <a:gd name="connsiteY33" fmla="*/ 92875 h 94250"/>
                <a:gd name="connsiteX34" fmla="*/ 118222 w 195252"/>
                <a:gd name="connsiteY34" fmla="*/ 85159 h 94250"/>
                <a:gd name="connsiteX35" fmla="*/ 140891 w 195252"/>
                <a:gd name="connsiteY35" fmla="*/ 77254 h 94250"/>
                <a:gd name="connsiteX36" fmla="*/ 165656 w 195252"/>
                <a:gd name="connsiteY36" fmla="*/ 67443 h 9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5252" h="94250">
                  <a:moveTo>
                    <a:pt x="165656" y="67443"/>
                  </a:moveTo>
                  <a:cubicBezTo>
                    <a:pt x="176229" y="66776"/>
                    <a:pt x="175848" y="55060"/>
                    <a:pt x="180134" y="55537"/>
                  </a:cubicBezTo>
                  <a:cubicBezTo>
                    <a:pt x="184516" y="56013"/>
                    <a:pt x="191469" y="47250"/>
                    <a:pt x="194041" y="41821"/>
                  </a:cubicBezTo>
                  <a:cubicBezTo>
                    <a:pt x="201661" y="26009"/>
                    <a:pt x="170705" y="28200"/>
                    <a:pt x="174229" y="17913"/>
                  </a:cubicBezTo>
                  <a:cubicBezTo>
                    <a:pt x="175562" y="14103"/>
                    <a:pt x="170609" y="9245"/>
                    <a:pt x="170800" y="6578"/>
                  </a:cubicBezTo>
                  <a:cubicBezTo>
                    <a:pt x="170990" y="3816"/>
                    <a:pt x="162608" y="6388"/>
                    <a:pt x="158322" y="7531"/>
                  </a:cubicBezTo>
                  <a:cubicBezTo>
                    <a:pt x="153274" y="8864"/>
                    <a:pt x="148321" y="196"/>
                    <a:pt x="143272" y="6"/>
                  </a:cubicBezTo>
                  <a:cubicBezTo>
                    <a:pt x="135176" y="-280"/>
                    <a:pt x="142034" y="9721"/>
                    <a:pt x="138510" y="10483"/>
                  </a:cubicBezTo>
                  <a:cubicBezTo>
                    <a:pt x="133843" y="11531"/>
                    <a:pt x="122698" y="14674"/>
                    <a:pt x="120317" y="11817"/>
                  </a:cubicBezTo>
                  <a:cubicBezTo>
                    <a:pt x="116984" y="7817"/>
                    <a:pt x="109459" y="10293"/>
                    <a:pt x="109745" y="13627"/>
                  </a:cubicBezTo>
                  <a:cubicBezTo>
                    <a:pt x="110030" y="16865"/>
                    <a:pt x="106506" y="14198"/>
                    <a:pt x="100220" y="10483"/>
                  </a:cubicBezTo>
                  <a:cubicBezTo>
                    <a:pt x="93933" y="6769"/>
                    <a:pt x="87551" y="14960"/>
                    <a:pt x="88123" y="19056"/>
                  </a:cubicBezTo>
                  <a:cubicBezTo>
                    <a:pt x="88694" y="23152"/>
                    <a:pt x="86027" y="24199"/>
                    <a:pt x="80789" y="15341"/>
                  </a:cubicBezTo>
                  <a:cubicBezTo>
                    <a:pt x="75550" y="6483"/>
                    <a:pt x="69644" y="16294"/>
                    <a:pt x="72406" y="21151"/>
                  </a:cubicBezTo>
                  <a:cubicBezTo>
                    <a:pt x="75169" y="26009"/>
                    <a:pt x="74216" y="32010"/>
                    <a:pt x="70025" y="29629"/>
                  </a:cubicBezTo>
                  <a:cubicBezTo>
                    <a:pt x="65930" y="27247"/>
                    <a:pt x="60500" y="31343"/>
                    <a:pt x="58119" y="35248"/>
                  </a:cubicBezTo>
                  <a:cubicBezTo>
                    <a:pt x="55738" y="39058"/>
                    <a:pt x="46880" y="24295"/>
                    <a:pt x="53071" y="20675"/>
                  </a:cubicBezTo>
                  <a:cubicBezTo>
                    <a:pt x="59262" y="17056"/>
                    <a:pt x="22400" y="-4756"/>
                    <a:pt x="20781" y="4292"/>
                  </a:cubicBezTo>
                  <a:cubicBezTo>
                    <a:pt x="22019" y="8007"/>
                    <a:pt x="24305" y="10769"/>
                    <a:pt x="27734" y="12769"/>
                  </a:cubicBezTo>
                  <a:cubicBezTo>
                    <a:pt x="33259" y="17056"/>
                    <a:pt x="24020" y="16103"/>
                    <a:pt x="20972" y="12293"/>
                  </a:cubicBezTo>
                  <a:cubicBezTo>
                    <a:pt x="17923" y="8578"/>
                    <a:pt x="12304" y="11626"/>
                    <a:pt x="9065" y="17056"/>
                  </a:cubicBezTo>
                  <a:cubicBezTo>
                    <a:pt x="5922" y="22485"/>
                    <a:pt x="493" y="25533"/>
                    <a:pt x="17" y="29438"/>
                  </a:cubicBezTo>
                  <a:cubicBezTo>
                    <a:pt x="-460" y="33248"/>
                    <a:pt x="9351" y="37153"/>
                    <a:pt x="17733" y="33534"/>
                  </a:cubicBezTo>
                  <a:cubicBezTo>
                    <a:pt x="26115" y="29915"/>
                    <a:pt x="35640" y="29248"/>
                    <a:pt x="40022" y="33248"/>
                  </a:cubicBezTo>
                  <a:cubicBezTo>
                    <a:pt x="44403" y="37249"/>
                    <a:pt x="32211" y="39058"/>
                    <a:pt x="36593" y="42297"/>
                  </a:cubicBezTo>
                  <a:cubicBezTo>
                    <a:pt x="40974" y="45535"/>
                    <a:pt x="37450" y="48202"/>
                    <a:pt x="27163" y="47536"/>
                  </a:cubicBezTo>
                  <a:cubicBezTo>
                    <a:pt x="16876" y="46869"/>
                    <a:pt x="4398" y="50012"/>
                    <a:pt x="6303" y="53536"/>
                  </a:cubicBezTo>
                  <a:cubicBezTo>
                    <a:pt x="8208" y="57061"/>
                    <a:pt x="32592" y="50203"/>
                    <a:pt x="32878" y="53727"/>
                  </a:cubicBezTo>
                  <a:cubicBezTo>
                    <a:pt x="33164" y="57251"/>
                    <a:pt x="32973" y="63252"/>
                    <a:pt x="39450" y="60394"/>
                  </a:cubicBezTo>
                  <a:cubicBezTo>
                    <a:pt x="45927" y="57632"/>
                    <a:pt x="41641" y="65252"/>
                    <a:pt x="44975" y="66586"/>
                  </a:cubicBezTo>
                  <a:cubicBezTo>
                    <a:pt x="48213" y="67919"/>
                    <a:pt x="47546" y="74396"/>
                    <a:pt x="38879" y="75063"/>
                  </a:cubicBezTo>
                  <a:cubicBezTo>
                    <a:pt x="30211" y="75730"/>
                    <a:pt x="26020" y="77540"/>
                    <a:pt x="29735" y="81159"/>
                  </a:cubicBezTo>
                  <a:cubicBezTo>
                    <a:pt x="34402" y="85731"/>
                    <a:pt x="43831" y="82302"/>
                    <a:pt x="53071" y="80016"/>
                  </a:cubicBezTo>
                  <a:cubicBezTo>
                    <a:pt x="62310" y="77730"/>
                    <a:pt x="75740" y="88684"/>
                    <a:pt x="86599" y="92875"/>
                  </a:cubicBezTo>
                  <a:cubicBezTo>
                    <a:pt x="97553" y="97066"/>
                    <a:pt x="116126" y="90874"/>
                    <a:pt x="118222" y="85159"/>
                  </a:cubicBezTo>
                  <a:cubicBezTo>
                    <a:pt x="120317" y="79444"/>
                    <a:pt x="134986" y="81445"/>
                    <a:pt x="140891" y="77254"/>
                  </a:cubicBezTo>
                  <a:cubicBezTo>
                    <a:pt x="146987" y="73158"/>
                    <a:pt x="154988" y="68110"/>
                    <a:pt x="165656" y="6744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C9CD056-4890-1D87-6E17-C2CA9733533F}"/>
                </a:ext>
              </a:extLst>
            </p:cNvPr>
            <p:cNvSpPr/>
            <p:nvPr/>
          </p:nvSpPr>
          <p:spPr>
            <a:xfrm>
              <a:off x="2638746" y="5683981"/>
              <a:ext cx="39461" cy="21482"/>
            </a:xfrm>
            <a:custGeom>
              <a:avLst/>
              <a:gdLst>
                <a:gd name="connsiteX0" fmla="*/ 41720 w 42435"/>
                <a:gd name="connsiteY0" fmla="*/ 8668 h 23101"/>
                <a:gd name="connsiteX1" fmla="*/ 21622 w 42435"/>
                <a:gd name="connsiteY1" fmla="*/ 3810 h 23101"/>
                <a:gd name="connsiteX2" fmla="*/ 13621 w 42435"/>
                <a:gd name="connsiteY2" fmla="*/ 0 h 23101"/>
                <a:gd name="connsiteX3" fmla="*/ 12954 w 42435"/>
                <a:gd name="connsiteY3" fmla="*/ 381 h 23101"/>
                <a:gd name="connsiteX4" fmla="*/ 0 w 42435"/>
                <a:gd name="connsiteY4" fmla="*/ 11430 h 23101"/>
                <a:gd name="connsiteX5" fmla="*/ 41720 w 42435"/>
                <a:gd name="connsiteY5" fmla="*/ 20574 h 23101"/>
                <a:gd name="connsiteX6" fmla="*/ 41720 w 42435"/>
                <a:gd name="connsiteY6" fmla="*/ 8668 h 2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35" h="23101">
                  <a:moveTo>
                    <a:pt x="41720" y="8668"/>
                  </a:moveTo>
                  <a:cubicBezTo>
                    <a:pt x="38481" y="4381"/>
                    <a:pt x="30385" y="9620"/>
                    <a:pt x="21622" y="3810"/>
                  </a:cubicBezTo>
                  <a:cubicBezTo>
                    <a:pt x="19336" y="2286"/>
                    <a:pt x="16478" y="1048"/>
                    <a:pt x="13621" y="0"/>
                  </a:cubicBezTo>
                  <a:cubicBezTo>
                    <a:pt x="13430" y="95"/>
                    <a:pt x="13240" y="286"/>
                    <a:pt x="12954" y="381"/>
                  </a:cubicBezTo>
                  <a:cubicBezTo>
                    <a:pt x="11144" y="952"/>
                    <a:pt x="5525" y="6096"/>
                    <a:pt x="0" y="11430"/>
                  </a:cubicBezTo>
                  <a:cubicBezTo>
                    <a:pt x="7239" y="16954"/>
                    <a:pt x="32766" y="28099"/>
                    <a:pt x="41720" y="20574"/>
                  </a:cubicBezTo>
                  <a:cubicBezTo>
                    <a:pt x="42577" y="14954"/>
                    <a:pt x="42767" y="10096"/>
                    <a:pt x="41720" y="866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05A8931-5464-61A0-EEF6-A35BA1C051B1}"/>
                </a:ext>
              </a:extLst>
            </p:cNvPr>
            <p:cNvSpPr/>
            <p:nvPr/>
          </p:nvSpPr>
          <p:spPr>
            <a:xfrm>
              <a:off x="2710596" y="5742423"/>
              <a:ext cx="55432" cy="45366"/>
            </a:xfrm>
            <a:custGeom>
              <a:avLst/>
              <a:gdLst>
                <a:gd name="connsiteX0" fmla="*/ 56943 w 59610"/>
                <a:gd name="connsiteY0" fmla="*/ 38498 h 48785"/>
                <a:gd name="connsiteX1" fmla="*/ 59610 w 59610"/>
                <a:gd name="connsiteY1" fmla="*/ 26783 h 48785"/>
                <a:gd name="connsiteX2" fmla="*/ 41132 w 59610"/>
                <a:gd name="connsiteY2" fmla="*/ 4399 h 48785"/>
                <a:gd name="connsiteX3" fmla="*/ 31988 w 59610"/>
                <a:gd name="connsiteY3" fmla="*/ 3542 h 48785"/>
                <a:gd name="connsiteX4" fmla="*/ 13795 w 59610"/>
                <a:gd name="connsiteY4" fmla="*/ 779 h 48785"/>
                <a:gd name="connsiteX5" fmla="*/ 3699 w 59610"/>
                <a:gd name="connsiteY5" fmla="*/ 303 h 48785"/>
                <a:gd name="connsiteX6" fmla="*/ 2365 w 59610"/>
                <a:gd name="connsiteY6" fmla="*/ 7542 h 48785"/>
                <a:gd name="connsiteX7" fmla="*/ 7414 w 59610"/>
                <a:gd name="connsiteY7" fmla="*/ 23354 h 48785"/>
                <a:gd name="connsiteX8" fmla="*/ 26178 w 59610"/>
                <a:gd name="connsiteY8" fmla="*/ 28021 h 48785"/>
                <a:gd name="connsiteX9" fmla="*/ 54562 w 59610"/>
                <a:gd name="connsiteY9" fmla="*/ 48785 h 48785"/>
                <a:gd name="connsiteX10" fmla="*/ 56943 w 59610"/>
                <a:gd name="connsiteY10" fmla="*/ 38498 h 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610" h="48785">
                  <a:moveTo>
                    <a:pt x="56943" y="38498"/>
                  </a:moveTo>
                  <a:cubicBezTo>
                    <a:pt x="56277" y="36403"/>
                    <a:pt x="56563" y="30974"/>
                    <a:pt x="59610" y="26783"/>
                  </a:cubicBezTo>
                  <a:cubicBezTo>
                    <a:pt x="52848" y="19639"/>
                    <a:pt x="45228" y="10114"/>
                    <a:pt x="41132" y="4399"/>
                  </a:cubicBezTo>
                  <a:cubicBezTo>
                    <a:pt x="37322" y="4970"/>
                    <a:pt x="33988" y="4970"/>
                    <a:pt x="31988" y="3542"/>
                  </a:cubicBezTo>
                  <a:cubicBezTo>
                    <a:pt x="27892" y="589"/>
                    <a:pt x="17891" y="2684"/>
                    <a:pt x="13795" y="779"/>
                  </a:cubicBezTo>
                  <a:cubicBezTo>
                    <a:pt x="11700" y="-268"/>
                    <a:pt x="7604" y="-78"/>
                    <a:pt x="3699" y="303"/>
                  </a:cubicBezTo>
                  <a:cubicBezTo>
                    <a:pt x="4651" y="3351"/>
                    <a:pt x="4270" y="6209"/>
                    <a:pt x="2365" y="7542"/>
                  </a:cubicBezTo>
                  <a:cubicBezTo>
                    <a:pt x="-1254" y="10019"/>
                    <a:pt x="-1540" y="19829"/>
                    <a:pt x="7414" y="23354"/>
                  </a:cubicBezTo>
                  <a:cubicBezTo>
                    <a:pt x="16653" y="26973"/>
                    <a:pt x="15796" y="21925"/>
                    <a:pt x="26178" y="28021"/>
                  </a:cubicBezTo>
                  <a:cubicBezTo>
                    <a:pt x="38656" y="35355"/>
                    <a:pt x="39418" y="47071"/>
                    <a:pt x="54562" y="48785"/>
                  </a:cubicBezTo>
                  <a:cubicBezTo>
                    <a:pt x="55801" y="44213"/>
                    <a:pt x="57610" y="40689"/>
                    <a:pt x="56943" y="3849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9394E328-F2CA-3971-9AAB-307F21B51044}"/>
                </a:ext>
              </a:extLst>
            </p:cNvPr>
            <p:cNvSpPr/>
            <p:nvPr/>
          </p:nvSpPr>
          <p:spPr>
            <a:xfrm>
              <a:off x="2651236" y="5653946"/>
              <a:ext cx="104429" cy="55454"/>
            </a:xfrm>
            <a:custGeom>
              <a:avLst/>
              <a:gdLst>
                <a:gd name="connsiteX0" fmla="*/ 47720 w 112299"/>
                <a:gd name="connsiteY0" fmla="*/ 52871 h 59634"/>
                <a:gd name="connsiteX1" fmla="*/ 53435 w 112299"/>
                <a:gd name="connsiteY1" fmla="*/ 41346 h 59634"/>
                <a:gd name="connsiteX2" fmla="*/ 73342 w 112299"/>
                <a:gd name="connsiteY2" fmla="*/ 32393 h 59634"/>
                <a:gd name="connsiteX3" fmla="*/ 90964 w 112299"/>
                <a:gd name="connsiteY3" fmla="*/ 28202 h 59634"/>
                <a:gd name="connsiteX4" fmla="*/ 112300 w 112299"/>
                <a:gd name="connsiteY4" fmla="*/ 19343 h 59634"/>
                <a:gd name="connsiteX5" fmla="*/ 91726 w 112299"/>
                <a:gd name="connsiteY5" fmla="*/ 5151 h 59634"/>
                <a:gd name="connsiteX6" fmla="*/ 52578 w 112299"/>
                <a:gd name="connsiteY6" fmla="*/ 4865 h 59634"/>
                <a:gd name="connsiteX7" fmla="*/ 18383 w 112299"/>
                <a:gd name="connsiteY7" fmla="*/ 7342 h 59634"/>
                <a:gd name="connsiteX8" fmla="*/ 18002 w 112299"/>
                <a:gd name="connsiteY8" fmla="*/ 7532 h 59634"/>
                <a:gd name="connsiteX9" fmla="*/ 8192 w 112299"/>
                <a:gd name="connsiteY9" fmla="*/ 17914 h 59634"/>
                <a:gd name="connsiteX10" fmla="*/ 0 w 112299"/>
                <a:gd name="connsiteY10" fmla="*/ 32202 h 59634"/>
                <a:gd name="connsiteX11" fmla="*/ 8001 w 112299"/>
                <a:gd name="connsiteY11" fmla="*/ 36012 h 59634"/>
                <a:gd name="connsiteX12" fmla="*/ 28099 w 112299"/>
                <a:gd name="connsiteY12" fmla="*/ 40870 h 59634"/>
                <a:gd name="connsiteX13" fmla="*/ 28099 w 112299"/>
                <a:gd name="connsiteY13" fmla="*/ 52871 h 59634"/>
                <a:gd name="connsiteX14" fmla="*/ 33623 w 112299"/>
                <a:gd name="connsiteY14" fmla="*/ 52776 h 59634"/>
                <a:gd name="connsiteX15" fmla="*/ 35338 w 112299"/>
                <a:gd name="connsiteY15" fmla="*/ 59634 h 59634"/>
                <a:gd name="connsiteX16" fmla="*/ 42100 w 112299"/>
                <a:gd name="connsiteY16" fmla="*/ 57920 h 59634"/>
                <a:gd name="connsiteX17" fmla="*/ 47720 w 112299"/>
                <a:gd name="connsiteY17" fmla="*/ 52871 h 5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299" h="59634">
                  <a:moveTo>
                    <a:pt x="47720" y="52871"/>
                  </a:moveTo>
                  <a:cubicBezTo>
                    <a:pt x="48482" y="51252"/>
                    <a:pt x="42863" y="42299"/>
                    <a:pt x="53435" y="41346"/>
                  </a:cubicBezTo>
                  <a:cubicBezTo>
                    <a:pt x="64008" y="40393"/>
                    <a:pt x="71914" y="39155"/>
                    <a:pt x="73342" y="32393"/>
                  </a:cubicBezTo>
                  <a:cubicBezTo>
                    <a:pt x="74867" y="25725"/>
                    <a:pt x="87439" y="28678"/>
                    <a:pt x="90964" y="28202"/>
                  </a:cubicBezTo>
                  <a:cubicBezTo>
                    <a:pt x="93917" y="27821"/>
                    <a:pt x="103156" y="19058"/>
                    <a:pt x="112300" y="19343"/>
                  </a:cubicBezTo>
                  <a:cubicBezTo>
                    <a:pt x="112300" y="10390"/>
                    <a:pt x="100203" y="13438"/>
                    <a:pt x="91726" y="5151"/>
                  </a:cubicBezTo>
                  <a:cubicBezTo>
                    <a:pt x="82677" y="-3707"/>
                    <a:pt x="63151" y="674"/>
                    <a:pt x="52578" y="4865"/>
                  </a:cubicBezTo>
                  <a:cubicBezTo>
                    <a:pt x="42005" y="9056"/>
                    <a:pt x="29718" y="674"/>
                    <a:pt x="18383" y="7342"/>
                  </a:cubicBezTo>
                  <a:cubicBezTo>
                    <a:pt x="18193" y="7437"/>
                    <a:pt x="18097" y="7437"/>
                    <a:pt x="18002" y="7532"/>
                  </a:cubicBezTo>
                  <a:cubicBezTo>
                    <a:pt x="15526" y="10676"/>
                    <a:pt x="12192" y="14581"/>
                    <a:pt x="8192" y="17914"/>
                  </a:cubicBezTo>
                  <a:cubicBezTo>
                    <a:pt x="571" y="24201"/>
                    <a:pt x="2762" y="30392"/>
                    <a:pt x="0" y="32202"/>
                  </a:cubicBezTo>
                  <a:cubicBezTo>
                    <a:pt x="2953" y="33250"/>
                    <a:pt x="5715" y="34488"/>
                    <a:pt x="8001" y="36012"/>
                  </a:cubicBezTo>
                  <a:cubicBezTo>
                    <a:pt x="16764" y="41822"/>
                    <a:pt x="24955" y="36584"/>
                    <a:pt x="28099" y="40870"/>
                  </a:cubicBezTo>
                  <a:cubicBezTo>
                    <a:pt x="29146" y="42299"/>
                    <a:pt x="28861" y="47156"/>
                    <a:pt x="28099" y="52871"/>
                  </a:cubicBezTo>
                  <a:cubicBezTo>
                    <a:pt x="29718" y="51538"/>
                    <a:pt x="30861" y="50681"/>
                    <a:pt x="33623" y="52776"/>
                  </a:cubicBezTo>
                  <a:cubicBezTo>
                    <a:pt x="36004" y="54776"/>
                    <a:pt x="35623" y="57253"/>
                    <a:pt x="35338" y="59634"/>
                  </a:cubicBezTo>
                  <a:lnTo>
                    <a:pt x="42100" y="57920"/>
                  </a:lnTo>
                  <a:cubicBezTo>
                    <a:pt x="42291" y="58110"/>
                    <a:pt x="46958" y="54491"/>
                    <a:pt x="47720" y="5287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82F38B15-DD2F-3B35-79DB-65C1031B1D1C}"/>
                </a:ext>
              </a:extLst>
            </p:cNvPr>
            <p:cNvSpPr/>
            <p:nvPr/>
          </p:nvSpPr>
          <p:spPr>
            <a:xfrm>
              <a:off x="2652653" y="5612846"/>
              <a:ext cx="21611" cy="45536"/>
            </a:xfrm>
            <a:custGeom>
              <a:avLst/>
              <a:gdLst>
                <a:gd name="connsiteX0" fmla="*/ 3048 w 23240"/>
                <a:gd name="connsiteY0" fmla="*/ 11535 h 48968"/>
                <a:gd name="connsiteX1" fmla="*/ 476 w 23240"/>
                <a:gd name="connsiteY1" fmla="*/ 11821 h 48968"/>
                <a:gd name="connsiteX2" fmla="*/ 0 w 23240"/>
                <a:gd name="connsiteY2" fmla="*/ 48968 h 48968"/>
                <a:gd name="connsiteX3" fmla="*/ 9144 w 23240"/>
                <a:gd name="connsiteY3" fmla="*/ 47635 h 48968"/>
                <a:gd name="connsiteX4" fmla="*/ 14764 w 23240"/>
                <a:gd name="connsiteY4" fmla="*/ 38300 h 48968"/>
                <a:gd name="connsiteX5" fmla="*/ 19240 w 23240"/>
                <a:gd name="connsiteY5" fmla="*/ 7725 h 48968"/>
                <a:gd name="connsiteX6" fmla="*/ 23241 w 23240"/>
                <a:gd name="connsiteY6" fmla="*/ 5249 h 48968"/>
                <a:gd name="connsiteX7" fmla="*/ 14573 w 23240"/>
                <a:gd name="connsiteY7" fmla="*/ 10 h 48968"/>
                <a:gd name="connsiteX8" fmla="*/ 3048 w 23240"/>
                <a:gd name="connsiteY8" fmla="*/ 11535 h 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40" h="48968">
                  <a:moveTo>
                    <a:pt x="3048" y="11535"/>
                  </a:moveTo>
                  <a:cubicBezTo>
                    <a:pt x="2762" y="11630"/>
                    <a:pt x="1810" y="11726"/>
                    <a:pt x="476" y="11821"/>
                  </a:cubicBezTo>
                  <a:lnTo>
                    <a:pt x="0" y="48968"/>
                  </a:lnTo>
                  <a:lnTo>
                    <a:pt x="9144" y="47635"/>
                  </a:lnTo>
                  <a:cubicBezTo>
                    <a:pt x="9811" y="44396"/>
                    <a:pt x="11811" y="40586"/>
                    <a:pt x="14764" y="38300"/>
                  </a:cubicBezTo>
                  <a:cubicBezTo>
                    <a:pt x="22003" y="32490"/>
                    <a:pt x="10763" y="9821"/>
                    <a:pt x="19240" y="7725"/>
                  </a:cubicBezTo>
                  <a:cubicBezTo>
                    <a:pt x="20764" y="7344"/>
                    <a:pt x="22098" y="6392"/>
                    <a:pt x="23241" y="5249"/>
                  </a:cubicBezTo>
                  <a:cubicBezTo>
                    <a:pt x="20193" y="2391"/>
                    <a:pt x="16764" y="-181"/>
                    <a:pt x="14573" y="10"/>
                  </a:cubicBezTo>
                  <a:cubicBezTo>
                    <a:pt x="10001" y="486"/>
                    <a:pt x="4572" y="10773"/>
                    <a:pt x="3048" y="1153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EDD89277-9241-92AA-0837-C6E56FA545D5}"/>
                </a:ext>
              </a:extLst>
            </p:cNvPr>
            <p:cNvSpPr/>
            <p:nvPr/>
          </p:nvSpPr>
          <p:spPr>
            <a:xfrm>
              <a:off x="2904345" y="5579374"/>
              <a:ext cx="48842" cy="39060"/>
            </a:xfrm>
            <a:custGeom>
              <a:avLst/>
              <a:gdLst>
                <a:gd name="connsiteX0" fmla="*/ 23377 w 52523"/>
                <a:gd name="connsiteY0" fmla="*/ 1428 h 42004"/>
                <a:gd name="connsiteX1" fmla="*/ 33473 w 52523"/>
                <a:gd name="connsiteY1" fmla="*/ 29050 h 42004"/>
                <a:gd name="connsiteX2" fmla="*/ 136 w 52523"/>
                <a:gd name="connsiteY2" fmla="*/ 33527 h 42004"/>
                <a:gd name="connsiteX3" fmla="*/ 23853 w 52523"/>
                <a:gd name="connsiteY3" fmla="*/ 38956 h 42004"/>
                <a:gd name="connsiteX4" fmla="*/ 49380 w 52523"/>
                <a:gd name="connsiteY4" fmla="*/ 42004 h 42004"/>
                <a:gd name="connsiteX5" fmla="*/ 52523 w 52523"/>
                <a:gd name="connsiteY5" fmla="*/ 6286 h 42004"/>
                <a:gd name="connsiteX6" fmla="*/ 23377 w 52523"/>
                <a:gd name="connsiteY6" fmla="*/ 1428 h 4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23" h="42004">
                  <a:moveTo>
                    <a:pt x="23377" y="1428"/>
                  </a:moveTo>
                  <a:cubicBezTo>
                    <a:pt x="14138" y="8095"/>
                    <a:pt x="40808" y="20764"/>
                    <a:pt x="33473" y="29050"/>
                  </a:cubicBezTo>
                  <a:cubicBezTo>
                    <a:pt x="27758" y="35527"/>
                    <a:pt x="4232" y="22954"/>
                    <a:pt x="136" y="33527"/>
                  </a:cubicBezTo>
                  <a:cubicBezTo>
                    <a:pt x="-1483" y="37623"/>
                    <a:pt x="11661" y="43147"/>
                    <a:pt x="23853" y="38956"/>
                  </a:cubicBezTo>
                  <a:cubicBezTo>
                    <a:pt x="35188" y="35051"/>
                    <a:pt x="43094" y="38861"/>
                    <a:pt x="49380" y="42004"/>
                  </a:cubicBezTo>
                  <a:cubicBezTo>
                    <a:pt x="50142" y="29622"/>
                    <a:pt x="51380" y="15715"/>
                    <a:pt x="52523" y="6286"/>
                  </a:cubicBezTo>
                  <a:cubicBezTo>
                    <a:pt x="42141" y="3619"/>
                    <a:pt x="29282" y="-2858"/>
                    <a:pt x="23377" y="142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0780996-990F-FFA1-71B8-CF4827905712}"/>
                </a:ext>
              </a:extLst>
            </p:cNvPr>
            <p:cNvSpPr/>
            <p:nvPr/>
          </p:nvSpPr>
          <p:spPr>
            <a:xfrm>
              <a:off x="3030911" y="5604869"/>
              <a:ext cx="29003" cy="12664"/>
            </a:xfrm>
            <a:custGeom>
              <a:avLst/>
              <a:gdLst>
                <a:gd name="connsiteX0" fmla="*/ 907 w 31189"/>
                <a:gd name="connsiteY0" fmla="*/ 7540 h 13619"/>
                <a:gd name="connsiteX1" fmla="*/ 31006 w 31189"/>
                <a:gd name="connsiteY1" fmla="*/ 7159 h 13619"/>
                <a:gd name="connsiteX2" fmla="*/ 907 w 31189"/>
                <a:gd name="connsiteY2" fmla="*/ 7540 h 1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89" h="13619">
                  <a:moveTo>
                    <a:pt x="907" y="7540"/>
                  </a:moveTo>
                  <a:cubicBezTo>
                    <a:pt x="8431" y="18875"/>
                    <a:pt x="29291" y="11731"/>
                    <a:pt x="31006" y="7159"/>
                  </a:cubicBezTo>
                  <a:cubicBezTo>
                    <a:pt x="34244" y="-1033"/>
                    <a:pt x="-6523" y="-3795"/>
                    <a:pt x="907" y="754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ABA0700-D6CB-88FA-BA39-3B13FAF7775B}"/>
                </a:ext>
              </a:extLst>
            </p:cNvPr>
            <p:cNvSpPr/>
            <p:nvPr/>
          </p:nvSpPr>
          <p:spPr>
            <a:xfrm>
              <a:off x="1288160" y="4446536"/>
              <a:ext cx="1740315" cy="1174193"/>
            </a:xfrm>
            <a:custGeom>
              <a:avLst/>
              <a:gdLst>
                <a:gd name="connsiteX0" fmla="*/ 702085 w 1871469"/>
                <a:gd name="connsiteY0" fmla="*/ 457068 h 1262683"/>
                <a:gd name="connsiteX1" fmla="*/ 669891 w 1871469"/>
                <a:gd name="connsiteY1" fmla="*/ 429827 h 1262683"/>
                <a:gd name="connsiteX2" fmla="*/ 634553 w 1871469"/>
                <a:gd name="connsiteY2" fmla="*/ 379059 h 1262683"/>
                <a:gd name="connsiteX3" fmla="*/ 569497 w 1871469"/>
                <a:gd name="connsiteY3" fmla="*/ 367533 h 1262683"/>
                <a:gd name="connsiteX4" fmla="*/ 555305 w 1871469"/>
                <a:gd name="connsiteY4" fmla="*/ 358485 h 1262683"/>
                <a:gd name="connsiteX5" fmla="*/ 523968 w 1871469"/>
                <a:gd name="connsiteY5" fmla="*/ 331243 h 1262683"/>
                <a:gd name="connsiteX6" fmla="*/ 507204 w 1871469"/>
                <a:gd name="connsiteY6" fmla="*/ 334672 h 1262683"/>
                <a:gd name="connsiteX7" fmla="*/ 497393 w 1871469"/>
                <a:gd name="connsiteY7" fmla="*/ 332767 h 1262683"/>
                <a:gd name="connsiteX8" fmla="*/ 493774 w 1871469"/>
                <a:gd name="connsiteY8" fmla="*/ 51399 h 1262683"/>
                <a:gd name="connsiteX9" fmla="*/ 485296 w 1871469"/>
                <a:gd name="connsiteY9" fmla="*/ 49779 h 1262683"/>
                <a:gd name="connsiteX10" fmla="*/ 446434 w 1871469"/>
                <a:gd name="connsiteY10" fmla="*/ 39683 h 1262683"/>
                <a:gd name="connsiteX11" fmla="*/ 411859 w 1871469"/>
                <a:gd name="connsiteY11" fmla="*/ 41397 h 1262683"/>
                <a:gd name="connsiteX12" fmla="*/ 382903 w 1871469"/>
                <a:gd name="connsiteY12" fmla="*/ 37683 h 1262683"/>
                <a:gd name="connsiteX13" fmla="*/ 343660 w 1871469"/>
                <a:gd name="connsiteY13" fmla="*/ 26824 h 1262683"/>
                <a:gd name="connsiteX14" fmla="*/ 296892 w 1871469"/>
                <a:gd name="connsiteY14" fmla="*/ 30729 h 1262683"/>
                <a:gd name="connsiteX15" fmla="*/ 284986 w 1871469"/>
                <a:gd name="connsiteY15" fmla="*/ 25586 h 1262683"/>
                <a:gd name="connsiteX16" fmla="*/ 279175 w 1871469"/>
                <a:gd name="connsiteY16" fmla="*/ 16347 h 1262683"/>
                <a:gd name="connsiteX17" fmla="*/ 247457 w 1871469"/>
                <a:gd name="connsiteY17" fmla="*/ 17204 h 1262683"/>
                <a:gd name="connsiteX18" fmla="*/ 238408 w 1871469"/>
                <a:gd name="connsiteY18" fmla="*/ 9965 h 1262683"/>
                <a:gd name="connsiteX19" fmla="*/ 229074 w 1871469"/>
                <a:gd name="connsiteY19" fmla="*/ 12537 h 1262683"/>
                <a:gd name="connsiteX20" fmla="*/ 214882 w 1871469"/>
                <a:gd name="connsiteY20" fmla="*/ 15204 h 1262683"/>
                <a:gd name="connsiteX21" fmla="*/ 222121 w 1871469"/>
                <a:gd name="connsiteY21" fmla="*/ 6917 h 1262683"/>
                <a:gd name="connsiteX22" fmla="*/ 207357 w 1871469"/>
                <a:gd name="connsiteY22" fmla="*/ 154 h 1262683"/>
                <a:gd name="connsiteX23" fmla="*/ 188402 w 1871469"/>
                <a:gd name="connsiteY23" fmla="*/ 12251 h 1262683"/>
                <a:gd name="connsiteX24" fmla="*/ 159541 w 1871469"/>
                <a:gd name="connsiteY24" fmla="*/ 18728 h 1262683"/>
                <a:gd name="connsiteX25" fmla="*/ 142492 w 1871469"/>
                <a:gd name="connsiteY25" fmla="*/ 24252 h 1262683"/>
                <a:gd name="connsiteX26" fmla="*/ 146683 w 1871469"/>
                <a:gd name="connsiteY26" fmla="*/ 33968 h 1262683"/>
                <a:gd name="connsiteX27" fmla="*/ 133252 w 1871469"/>
                <a:gd name="connsiteY27" fmla="*/ 32539 h 1262683"/>
                <a:gd name="connsiteX28" fmla="*/ 106487 w 1871469"/>
                <a:gd name="connsiteY28" fmla="*/ 37778 h 1262683"/>
                <a:gd name="connsiteX29" fmla="*/ 85151 w 1871469"/>
                <a:gd name="connsiteY29" fmla="*/ 55971 h 1262683"/>
                <a:gd name="connsiteX30" fmla="*/ 77626 w 1871469"/>
                <a:gd name="connsiteY30" fmla="*/ 75592 h 1262683"/>
                <a:gd name="connsiteX31" fmla="*/ 39907 w 1871469"/>
                <a:gd name="connsiteY31" fmla="*/ 85593 h 1262683"/>
                <a:gd name="connsiteX32" fmla="*/ 26572 w 1871469"/>
                <a:gd name="connsiteY32" fmla="*/ 97023 h 1262683"/>
                <a:gd name="connsiteX33" fmla="*/ 47146 w 1871469"/>
                <a:gd name="connsiteY33" fmla="*/ 109787 h 1262683"/>
                <a:gd name="connsiteX34" fmla="*/ 77722 w 1871469"/>
                <a:gd name="connsiteY34" fmla="*/ 141124 h 1262683"/>
                <a:gd name="connsiteX35" fmla="*/ 108678 w 1871469"/>
                <a:gd name="connsiteY35" fmla="*/ 141505 h 1262683"/>
                <a:gd name="connsiteX36" fmla="*/ 114964 w 1871469"/>
                <a:gd name="connsiteY36" fmla="*/ 157317 h 1262683"/>
                <a:gd name="connsiteX37" fmla="*/ 134586 w 1871469"/>
                <a:gd name="connsiteY37" fmla="*/ 161127 h 1262683"/>
                <a:gd name="connsiteX38" fmla="*/ 112678 w 1871469"/>
                <a:gd name="connsiteY38" fmla="*/ 167508 h 1262683"/>
                <a:gd name="connsiteX39" fmla="*/ 97248 w 1871469"/>
                <a:gd name="connsiteY39" fmla="*/ 172176 h 1262683"/>
                <a:gd name="connsiteX40" fmla="*/ 73626 w 1871469"/>
                <a:gd name="connsiteY40" fmla="*/ 171699 h 1262683"/>
                <a:gd name="connsiteX41" fmla="*/ 73435 w 1871469"/>
                <a:gd name="connsiteY41" fmla="*/ 159126 h 1262683"/>
                <a:gd name="connsiteX42" fmla="*/ 50671 w 1871469"/>
                <a:gd name="connsiteY42" fmla="*/ 160269 h 1262683"/>
                <a:gd name="connsiteX43" fmla="*/ 40669 w 1871469"/>
                <a:gd name="connsiteY43" fmla="*/ 171414 h 1262683"/>
                <a:gd name="connsiteX44" fmla="*/ 24858 w 1871469"/>
                <a:gd name="connsiteY44" fmla="*/ 173223 h 1262683"/>
                <a:gd name="connsiteX45" fmla="*/ 188 w 1871469"/>
                <a:gd name="connsiteY45" fmla="*/ 187797 h 1262683"/>
                <a:gd name="connsiteX46" fmla="*/ 26763 w 1871469"/>
                <a:gd name="connsiteY46" fmla="*/ 198084 h 1262683"/>
                <a:gd name="connsiteX47" fmla="*/ 23620 w 1871469"/>
                <a:gd name="connsiteY47" fmla="*/ 207037 h 1262683"/>
                <a:gd name="connsiteX48" fmla="*/ 37621 w 1871469"/>
                <a:gd name="connsiteY48" fmla="*/ 220277 h 1262683"/>
                <a:gd name="connsiteX49" fmla="*/ 85532 w 1871469"/>
                <a:gd name="connsiteY49" fmla="*/ 222468 h 1262683"/>
                <a:gd name="connsiteX50" fmla="*/ 125918 w 1871469"/>
                <a:gd name="connsiteY50" fmla="*/ 209799 h 1262683"/>
                <a:gd name="connsiteX51" fmla="*/ 123156 w 1871469"/>
                <a:gd name="connsiteY51" fmla="*/ 246852 h 1262683"/>
                <a:gd name="connsiteX52" fmla="*/ 100772 w 1871469"/>
                <a:gd name="connsiteY52" fmla="*/ 248757 h 1262683"/>
                <a:gd name="connsiteX53" fmla="*/ 91152 w 1871469"/>
                <a:gd name="connsiteY53" fmla="*/ 263901 h 1262683"/>
                <a:gd name="connsiteX54" fmla="*/ 60767 w 1871469"/>
                <a:gd name="connsiteY54" fmla="*/ 276474 h 1262683"/>
                <a:gd name="connsiteX55" fmla="*/ 42574 w 1871469"/>
                <a:gd name="connsiteY55" fmla="*/ 290190 h 1262683"/>
                <a:gd name="connsiteX56" fmla="*/ 33811 w 1871469"/>
                <a:gd name="connsiteY56" fmla="*/ 306573 h 1262683"/>
                <a:gd name="connsiteX57" fmla="*/ 50671 w 1871469"/>
                <a:gd name="connsiteY57" fmla="*/ 317337 h 1262683"/>
                <a:gd name="connsiteX58" fmla="*/ 50099 w 1871469"/>
                <a:gd name="connsiteY58" fmla="*/ 334863 h 1262683"/>
                <a:gd name="connsiteX59" fmla="*/ 73150 w 1871469"/>
                <a:gd name="connsiteY59" fmla="*/ 356103 h 1262683"/>
                <a:gd name="connsiteX60" fmla="*/ 94676 w 1871469"/>
                <a:gd name="connsiteY60" fmla="*/ 352579 h 1262683"/>
                <a:gd name="connsiteX61" fmla="*/ 103915 w 1871469"/>
                <a:gd name="connsiteY61" fmla="*/ 344673 h 1262683"/>
                <a:gd name="connsiteX62" fmla="*/ 111535 w 1871469"/>
                <a:gd name="connsiteY62" fmla="*/ 365343 h 1262683"/>
                <a:gd name="connsiteX63" fmla="*/ 110107 w 1871469"/>
                <a:gd name="connsiteY63" fmla="*/ 383726 h 1262683"/>
                <a:gd name="connsiteX64" fmla="*/ 130014 w 1871469"/>
                <a:gd name="connsiteY64" fmla="*/ 381059 h 1262683"/>
                <a:gd name="connsiteX65" fmla="*/ 155255 w 1871469"/>
                <a:gd name="connsiteY65" fmla="*/ 382773 h 1262683"/>
                <a:gd name="connsiteX66" fmla="*/ 165733 w 1871469"/>
                <a:gd name="connsiteY66" fmla="*/ 390679 h 1262683"/>
                <a:gd name="connsiteX67" fmla="*/ 174305 w 1871469"/>
                <a:gd name="connsiteY67" fmla="*/ 376773 h 1262683"/>
                <a:gd name="connsiteX68" fmla="*/ 194308 w 1871469"/>
                <a:gd name="connsiteY68" fmla="*/ 378582 h 1262683"/>
                <a:gd name="connsiteX69" fmla="*/ 194784 w 1871469"/>
                <a:gd name="connsiteY69" fmla="*/ 387155 h 1262683"/>
                <a:gd name="connsiteX70" fmla="*/ 188688 w 1871469"/>
                <a:gd name="connsiteY70" fmla="*/ 416587 h 1262683"/>
                <a:gd name="connsiteX71" fmla="*/ 166590 w 1871469"/>
                <a:gd name="connsiteY71" fmla="*/ 436399 h 1262683"/>
                <a:gd name="connsiteX72" fmla="*/ 135919 w 1871469"/>
                <a:gd name="connsiteY72" fmla="*/ 461259 h 1262683"/>
                <a:gd name="connsiteX73" fmla="*/ 107440 w 1871469"/>
                <a:gd name="connsiteY73" fmla="*/ 464498 h 1262683"/>
                <a:gd name="connsiteX74" fmla="*/ 94295 w 1871469"/>
                <a:gd name="connsiteY74" fmla="*/ 484596 h 1262683"/>
                <a:gd name="connsiteX75" fmla="*/ 116107 w 1871469"/>
                <a:gd name="connsiteY75" fmla="*/ 472499 h 1262683"/>
                <a:gd name="connsiteX76" fmla="*/ 122584 w 1871469"/>
                <a:gd name="connsiteY76" fmla="*/ 472023 h 1262683"/>
                <a:gd name="connsiteX77" fmla="*/ 137634 w 1871469"/>
                <a:gd name="connsiteY77" fmla="*/ 466974 h 1262683"/>
                <a:gd name="connsiteX78" fmla="*/ 151064 w 1871469"/>
                <a:gd name="connsiteY78" fmla="*/ 465165 h 1262683"/>
                <a:gd name="connsiteX79" fmla="*/ 167257 w 1871469"/>
                <a:gd name="connsiteY79" fmla="*/ 458402 h 1262683"/>
                <a:gd name="connsiteX80" fmla="*/ 178115 w 1871469"/>
                <a:gd name="connsiteY80" fmla="*/ 447258 h 1262683"/>
                <a:gd name="connsiteX81" fmla="*/ 218501 w 1871469"/>
                <a:gd name="connsiteY81" fmla="*/ 417825 h 1262683"/>
                <a:gd name="connsiteX82" fmla="*/ 238694 w 1871469"/>
                <a:gd name="connsiteY82" fmla="*/ 404967 h 1262683"/>
                <a:gd name="connsiteX83" fmla="*/ 252505 w 1871469"/>
                <a:gd name="connsiteY83" fmla="*/ 399442 h 1262683"/>
                <a:gd name="connsiteX84" fmla="*/ 258887 w 1871469"/>
                <a:gd name="connsiteY84" fmla="*/ 385917 h 1262683"/>
                <a:gd name="connsiteX85" fmla="*/ 253363 w 1871469"/>
                <a:gd name="connsiteY85" fmla="*/ 369248 h 1262683"/>
                <a:gd name="connsiteX86" fmla="*/ 268222 w 1871469"/>
                <a:gd name="connsiteY86" fmla="*/ 356008 h 1262683"/>
                <a:gd name="connsiteX87" fmla="*/ 280318 w 1871469"/>
                <a:gd name="connsiteY87" fmla="*/ 344864 h 1262683"/>
                <a:gd name="connsiteX88" fmla="*/ 292320 w 1871469"/>
                <a:gd name="connsiteY88" fmla="*/ 331243 h 1262683"/>
                <a:gd name="connsiteX89" fmla="*/ 301559 w 1871469"/>
                <a:gd name="connsiteY89" fmla="*/ 320099 h 1262683"/>
                <a:gd name="connsiteX90" fmla="*/ 317275 w 1871469"/>
                <a:gd name="connsiteY90" fmla="*/ 308859 h 1262683"/>
                <a:gd name="connsiteX91" fmla="*/ 328324 w 1871469"/>
                <a:gd name="connsiteY91" fmla="*/ 313241 h 1262683"/>
                <a:gd name="connsiteX92" fmla="*/ 328801 w 1871469"/>
                <a:gd name="connsiteY92" fmla="*/ 320194 h 1262683"/>
                <a:gd name="connsiteX93" fmla="*/ 309751 w 1871469"/>
                <a:gd name="connsiteY93" fmla="*/ 324099 h 1262683"/>
                <a:gd name="connsiteX94" fmla="*/ 302607 w 1871469"/>
                <a:gd name="connsiteY94" fmla="*/ 340863 h 1262683"/>
                <a:gd name="connsiteX95" fmla="*/ 304036 w 1871469"/>
                <a:gd name="connsiteY95" fmla="*/ 354294 h 1262683"/>
                <a:gd name="connsiteX96" fmla="*/ 297654 w 1871469"/>
                <a:gd name="connsiteY96" fmla="*/ 362485 h 1262683"/>
                <a:gd name="connsiteX97" fmla="*/ 308893 w 1871469"/>
                <a:gd name="connsiteY97" fmla="*/ 367343 h 1262683"/>
                <a:gd name="connsiteX98" fmla="*/ 340993 w 1871469"/>
                <a:gd name="connsiteY98" fmla="*/ 348102 h 1262683"/>
                <a:gd name="connsiteX99" fmla="*/ 367472 w 1871469"/>
                <a:gd name="connsiteY99" fmla="*/ 346578 h 1262683"/>
                <a:gd name="connsiteX100" fmla="*/ 367758 w 1871469"/>
                <a:gd name="connsiteY100" fmla="*/ 337244 h 1262683"/>
                <a:gd name="connsiteX101" fmla="*/ 365472 w 1871469"/>
                <a:gd name="connsiteY101" fmla="*/ 317337 h 1262683"/>
                <a:gd name="connsiteX102" fmla="*/ 375664 w 1871469"/>
                <a:gd name="connsiteY102" fmla="*/ 316384 h 1262683"/>
                <a:gd name="connsiteX103" fmla="*/ 389189 w 1871469"/>
                <a:gd name="connsiteY103" fmla="*/ 321051 h 1262683"/>
                <a:gd name="connsiteX104" fmla="*/ 403477 w 1871469"/>
                <a:gd name="connsiteY104" fmla="*/ 324099 h 1262683"/>
                <a:gd name="connsiteX105" fmla="*/ 395380 w 1871469"/>
                <a:gd name="connsiteY105" fmla="*/ 330291 h 1262683"/>
                <a:gd name="connsiteX106" fmla="*/ 397476 w 1871469"/>
                <a:gd name="connsiteY106" fmla="*/ 336768 h 1262683"/>
                <a:gd name="connsiteX107" fmla="*/ 423098 w 1871469"/>
                <a:gd name="connsiteY107" fmla="*/ 331910 h 1262683"/>
                <a:gd name="connsiteX108" fmla="*/ 448054 w 1871469"/>
                <a:gd name="connsiteY108" fmla="*/ 341721 h 1262683"/>
                <a:gd name="connsiteX109" fmla="*/ 487963 w 1871469"/>
                <a:gd name="connsiteY109" fmla="*/ 340006 h 1262683"/>
                <a:gd name="connsiteX110" fmla="*/ 504442 w 1871469"/>
                <a:gd name="connsiteY110" fmla="*/ 350769 h 1262683"/>
                <a:gd name="connsiteX111" fmla="*/ 526730 w 1871469"/>
                <a:gd name="connsiteY111" fmla="*/ 343149 h 1262683"/>
                <a:gd name="connsiteX112" fmla="*/ 523206 w 1871469"/>
                <a:gd name="connsiteY112" fmla="*/ 354579 h 1262683"/>
                <a:gd name="connsiteX113" fmla="*/ 532255 w 1871469"/>
                <a:gd name="connsiteY113" fmla="*/ 360961 h 1262683"/>
                <a:gd name="connsiteX114" fmla="*/ 553972 w 1871469"/>
                <a:gd name="connsiteY114" fmla="*/ 371248 h 1262683"/>
                <a:gd name="connsiteX115" fmla="*/ 575784 w 1871469"/>
                <a:gd name="connsiteY115" fmla="*/ 388488 h 1262683"/>
                <a:gd name="connsiteX116" fmla="*/ 582451 w 1871469"/>
                <a:gd name="connsiteY116" fmla="*/ 378201 h 1262683"/>
                <a:gd name="connsiteX117" fmla="*/ 601025 w 1871469"/>
                <a:gd name="connsiteY117" fmla="*/ 386964 h 1262683"/>
                <a:gd name="connsiteX118" fmla="*/ 602454 w 1871469"/>
                <a:gd name="connsiteY118" fmla="*/ 371439 h 1262683"/>
                <a:gd name="connsiteX119" fmla="*/ 609788 w 1871469"/>
                <a:gd name="connsiteY119" fmla="*/ 372963 h 1262683"/>
                <a:gd name="connsiteX120" fmla="*/ 611312 w 1871469"/>
                <a:gd name="connsiteY120" fmla="*/ 396966 h 1262683"/>
                <a:gd name="connsiteX121" fmla="*/ 597882 w 1871469"/>
                <a:gd name="connsiteY121" fmla="*/ 394299 h 1262683"/>
                <a:gd name="connsiteX122" fmla="*/ 585309 w 1871469"/>
                <a:gd name="connsiteY122" fmla="*/ 397728 h 1262683"/>
                <a:gd name="connsiteX123" fmla="*/ 600644 w 1871469"/>
                <a:gd name="connsiteY123" fmla="*/ 415444 h 1262683"/>
                <a:gd name="connsiteX124" fmla="*/ 606550 w 1871469"/>
                <a:gd name="connsiteY124" fmla="*/ 428017 h 1262683"/>
                <a:gd name="connsiteX125" fmla="*/ 615217 w 1871469"/>
                <a:gd name="connsiteY125" fmla="*/ 438495 h 1262683"/>
                <a:gd name="connsiteX126" fmla="*/ 613312 w 1871469"/>
                <a:gd name="connsiteY126" fmla="*/ 418587 h 1262683"/>
                <a:gd name="connsiteX127" fmla="*/ 615979 w 1871469"/>
                <a:gd name="connsiteY127" fmla="*/ 406300 h 1262683"/>
                <a:gd name="connsiteX128" fmla="*/ 618551 w 1871469"/>
                <a:gd name="connsiteY128" fmla="*/ 419254 h 1262683"/>
                <a:gd name="connsiteX129" fmla="*/ 629505 w 1871469"/>
                <a:gd name="connsiteY129" fmla="*/ 412968 h 1262683"/>
                <a:gd name="connsiteX130" fmla="*/ 628838 w 1871469"/>
                <a:gd name="connsiteY130" fmla="*/ 395442 h 1262683"/>
                <a:gd name="connsiteX131" fmla="*/ 639982 w 1871469"/>
                <a:gd name="connsiteY131" fmla="*/ 407919 h 1262683"/>
                <a:gd name="connsiteX132" fmla="*/ 623885 w 1871469"/>
                <a:gd name="connsiteY132" fmla="*/ 425636 h 1262683"/>
                <a:gd name="connsiteX133" fmla="*/ 626171 w 1871469"/>
                <a:gd name="connsiteY133" fmla="*/ 444781 h 1262683"/>
                <a:gd name="connsiteX134" fmla="*/ 633410 w 1871469"/>
                <a:gd name="connsiteY134" fmla="*/ 438209 h 1262683"/>
                <a:gd name="connsiteX135" fmla="*/ 645221 w 1871469"/>
                <a:gd name="connsiteY135" fmla="*/ 435637 h 1262683"/>
                <a:gd name="connsiteX136" fmla="*/ 660842 w 1871469"/>
                <a:gd name="connsiteY136" fmla="*/ 447639 h 1262683"/>
                <a:gd name="connsiteX137" fmla="*/ 653413 w 1871469"/>
                <a:gd name="connsiteY137" fmla="*/ 438780 h 1262683"/>
                <a:gd name="connsiteX138" fmla="*/ 653698 w 1871469"/>
                <a:gd name="connsiteY138" fmla="*/ 428589 h 1262683"/>
                <a:gd name="connsiteX139" fmla="*/ 668176 w 1871469"/>
                <a:gd name="connsiteY139" fmla="*/ 446686 h 1262683"/>
                <a:gd name="connsiteX140" fmla="*/ 658937 w 1871469"/>
                <a:gd name="connsiteY140" fmla="*/ 456211 h 1262683"/>
                <a:gd name="connsiteX141" fmla="*/ 642935 w 1871469"/>
                <a:gd name="connsiteY141" fmla="*/ 448686 h 1262683"/>
                <a:gd name="connsiteX142" fmla="*/ 645602 w 1871469"/>
                <a:gd name="connsiteY142" fmla="*/ 462879 h 1262683"/>
                <a:gd name="connsiteX143" fmla="*/ 646269 w 1871469"/>
                <a:gd name="connsiteY143" fmla="*/ 480786 h 1262683"/>
                <a:gd name="connsiteX144" fmla="*/ 652270 w 1871469"/>
                <a:gd name="connsiteY144" fmla="*/ 474594 h 1262683"/>
                <a:gd name="connsiteX145" fmla="*/ 662461 w 1871469"/>
                <a:gd name="connsiteY145" fmla="*/ 478119 h 1262683"/>
                <a:gd name="connsiteX146" fmla="*/ 675796 w 1871469"/>
                <a:gd name="connsiteY146" fmla="*/ 471070 h 1262683"/>
                <a:gd name="connsiteX147" fmla="*/ 684274 w 1871469"/>
                <a:gd name="connsiteY147" fmla="*/ 466498 h 1262683"/>
                <a:gd name="connsiteX148" fmla="*/ 693799 w 1871469"/>
                <a:gd name="connsiteY148" fmla="*/ 480595 h 1262683"/>
                <a:gd name="connsiteX149" fmla="*/ 693799 w 1871469"/>
                <a:gd name="connsiteY149" fmla="*/ 482691 h 1262683"/>
                <a:gd name="connsiteX150" fmla="*/ 706181 w 1871469"/>
                <a:gd name="connsiteY150" fmla="*/ 473642 h 1262683"/>
                <a:gd name="connsiteX151" fmla="*/ 702085 w 1871469"/>
                <a:gd name="connsiteY151" fmla="*/ 457068 h 1262683"/>
                <a:gd name="connsiteX152" fmla="*/ 15714 w 1871469"/>
                <a:gd name="connsiteY152" fmla="*/ 523839 h 1262683"/>
                <a:gd name="connsiteX153" fmla="*/ 25334 w 1871469"/>
                <a:gd name="connsiteY153" fmla="*/ 509837 h 1262683"/>
                <a:gd name="connsiteX154" fmla="*/ 15714 w 1871469"/>
                <a:gd name="connsiteY154" fmla="*/ 523839 h 1262683"/>
                <a:gd name="connsiteX155" fmla="*/ 84484 w 1871469"/>
                <a:gd name="connsiteY155" fmla="*/ 486310 h 1262683"/>
                <a:gd name="connsiteX156" fmla="*/ 60196 w 1871469"/>
                <a:gd name="connsiteY156" fmla="*/ 498788 h 1262683"/>
                <a:gd name="connsiteX157" fmla="*/ 84484 w 1871469"/>
                <a:gd name="connsiteY157" fmla="*/ 486310 h 1262683"/>
                <a:gd name="connsiteX158" fmla="*/ 289748 w 1871469"/>
                <a:gd name="connsiteY158" fmla="*/ 387917 h 1262683"/>
                <a:gd name="connsiteX159" fmla="*/ 275556 w 1871469"/>
                <a:gd name="connsiteY159" fmla="*/ 393346 h 1262683"/>
                <a:gd name="connsiteX160" fmla="*/ 259554 w 1871469"/>
                <a:gd name="connsiteY160" fmla="*/ 412301 h 1262683"/>
                <a:gd name="connsiteX161" fmla="*/ 246219 w 1871469"/>
                <a:gd name="connsiteY161" fmla="*/ 417349 h 1262683"/>
                <a:gd name="connsiteX162" fmla="*/ 254125 w 1871469"/>
                <a:gd name="connsiteY162" fmla="*/ 431541 h 1262683"/>
                <a:gd name="connsiteX163" fmla="*/ 287653 w 1871469"/>
                <a:gd name="connsiteY163" fmla="*/ 414015 h 1262683"/>
                <a:gd name="connsiteX164" fmla="*/ 280604 w 1871469"/>
                <a:gd name="connsiteY164" fmla="*/ 403062 h 1262683"/>
                <a:gd name="connsiteX165" fmla="*/ 293558 w 1871469"/>
                <a:gd name="connsiteY165" fmla="*/ 396775 h 1262683"/>
                <a:gd name="connsiteX166" fmla="*/ 289748 w 1871469"/>
                <a:gd name="connsiteY166" fmla="*/ 387917 h 1262683"/>
                <a:gd name="connsiteX167" fmla="*/ 29716 w 1871469"/>
                <a:gd name="connsiteY167" fmla="*/ 343245 h 1262683"/>
                <a:gd name="connsiteX168" fmla="*/ 13523 w 1871469"/>
                <a:gd name="connsiteY168" fmla="*/ 349150 h 1262683"/>
                <a:gd name="connsiteX169" fmla="*/ 39241 w 1871469"/>
                <a:gd name="connsiteY169" fmla="*/ 356580 h 1262683"/>
                <a:gd name="connsiteX170" fmla="*/ 42765 w 1871469"/>
                <a:gd name="connsiteY170" fmla="*/ 343911 h 1262683"/>
                <a:gd name="connsiteX171" fmla="*/ 29716 w 1871469"/>
                <a:gd name="connsiteY171" fmla="*/ 343245 h 1262683"/>
                <a:gd name="connsiteX172" fmla="*/ 239742 w 1871469"/>
                <a:gd name="connsiteY172" fmla="*/ 1239738 h 1262683"/>
                <a:gd name="connsiteX173" fmla="*/ 240885 w 1871469"/>
                <a:gd name="connsiteY173" fmla="*/ 1262217 h 1262683"/>
                <a:gd name="connsiteX174" fmla="*/ 253934 w 1871469"/>
                <a:gd name="connsiteY174" fmla="*/ 1254597 h 1262683"/>
                <a:gd name="connsiteX175" fmla="*/ 239742 w 1871469"/>
                <a:gd name="connsiteY175" fmla="*/ 1239738 h 1262683"/>
                <a:gd name="connsiteX176" fmla="*/ 226121 w 1871469"/>
                <a:gd name="connsiteY176" fmla="*/ 1224307 h 1262683"/>
                <a:gd name="connsiteX177" fmla="*/ 228026 w 1871469"/>
                <a:gd name="connsiteY177" fmla="*/ 1233261 h 1262683"/>
                <a:gd name="connsiteX178" fmla="*/ 226121 w 1871469"/>
                <a:gd name="connsiteY178" fmla="*/ 1224307 h 1262683"/>
                <a:gd name="connsiteX179" fmla="*/ 162399 w 1871469"/>
                <a:gd name="connsiteY179" fmla="*/ 1204495 h 1262683"/>
                <a:gd name="connsiteX180" fmla="*/ 173162 w 1871469"/>
                <a:gd name="connsiteY180" fmla="*/ 1203447 h 1262683"/>
                <a:gd name="connsiteX181" fmla="*/ 162399 w 1871469"/>
                <a:gd name="connsiteY181" fmla="*/ 1204495 h 1262683"/>
                <a:gd name="connsiteX182" fmla="*/ 191260 w 1871469"/>
                <a:gd name="connsiteY182" fmla="*/ 1216401 h 1262683"/>
                <a:gd name="connsiteX183" fmla="*/ 202690 w 1871469"/>
                <a:gd name="connsiteY183" fmla="*/ 1218021 h 1262683"/>
                <a:gd name="connsiteX184" fmla="*/ 191260 w 1871469"/>
                <a:gd name="connsiteY184" fmla="*/ 1216401 h 1262683"/>
                <a:gd name="connsiteX185" fmla="*/ 1855277 w 1871469"/>
                <a:gd name="connsiteY185" fmla="*/ 649569 h 1262683"/>
                <a:gd name="connsiteX186" fmla="*/ 1830798 w 1871469"/>
                <a:gd name="connsiteY186" fmla="*/ 642806 h 1262683"/>
                <a:gd name="connsiteX187" fmla="*/ 1807843 w 1871469"/>
                <a:gd name="connsiteY187" fmla="*/ 675667 h 1262683"/>
                <a:gd name="connsiteX188" fmla="*/ 1785364 w 1871469"/>
                <a:gd name="connsiteY188" fmla="*/ 699861 h 1262683"/>
                <a:gd name="connsiteX189" fmla="*/ 1698019 w 1871469"/>
                <a:gd name="connsiteY189" fmla="*/ 720149 h 1262683"/>
                <a:gd name="connsiteX190" fmla="*/ 1698686 w 1871469"/>
                <a:gd name="connsiteY190" fmla="*/ 721101 h 1262683"/>
                <a:gd name="connsiteX191" fmla="*/ 1663063 w 1871469"/>
                <a:gd name="connsiteY191" fmla="*/ 739485 h 1262683"/>
                <a:gd name="connsiteX192" fmla="*/ 1648489 w 1871469"/>
                <a:gd name="connsiteY192" fmla="*/ 741104 h 1262683"/>
                <a:gd name="connsiteX193" fmla="*/ 1649633 w 1871469"/>
                <a:gd name="connsiteY193" fmla="*/ 748343 h 1262683"/>
                <a:gd name="connsiteX194" fmla="*/ 1644203 w 1871469"/>
                <a:gd name="connsiteY194" fmla="*/ 752915 h 1262683"/>
                <a:gd name="connsiteX195" fmla="*/ 1602484 w 1871469"/>
                <a:gd name="connsiteY195" fmla="*/ 779299 h 1262683"/>
                <a:gd name="connsiteX196" fmla="*/ 1567527 w 1871469"/>
                <a:gd name="connsiteY196" fmla="*/ 775394 h 1262683"/>
                <a:gd name="connsiteX197" fmla="*/ 1579529 w 1871469"/>
                <a:gd name="connsiteY197" fmla="*/ 767393 h 1262683"/>
                <a:gd name="connsiteX198" fmla="*/ 1586863 w 1871469"/>
                <a:gd name="connsiteY198" fmla="*/ 765202 h 1262683"/>
                <a:gd name="connsiteX199" fmla="*/ 1583719 w 1871469"/>
                <a:gd name="connsiteY199" fmla="*/ 750819 h 1262683"/>
                <a:gd name="connsiteX200" fmla="*/ 1576576 w 1871469"/>
                <a:gd name="connsiteY200" fmla="*/ 727483 h 1262683"/>
                <a:gd name="connsiteX201" fmla="*/ 1557050 w 1871469"/>
                <a:gd name="connsiteY201" fmla="*/ 731007 h 1262683"/>
                <a:gd name="connsiteX202" fmla="*/ 1563908 w 1871469"/>
                <a:gd name="connsiteY202" fmla="*/ 697479 h 1262683"/>
                <a:gd name="connsiteX203" fmla="*/ 1535333 w 1871469"/>
                <a:gd name="connsiteY203" fmla="*/ 694622 h 1262683"/>
                <a:gd name="connsiteX204" fmla="*/ 1516759 w 1871469"/>
                <a:gd name="connsiteY204" fmla="*/ 708719 h 1262683"/>
                <a:gd name="connsiteX205" fmla="*/ 1512377 w 1871469"/>
                <a:gd name="connsiteY205" fmla="*/ 747867 h 1262683"/>
                <a:gd name="connsiteX206" fmla="*/ 1499709 w 1871469"/>
                <a:gd name="connsiteY206" fmla="*/ 774918 h 1262683"/>
                <a:gd name="connsiteX207" fmla="*/ 1485421 w 1871469"/>
                <a:gd name="connsiteY207" fmla="*/ 740056 h 1262683"/>
                <a:gd name="connsiteX208" fmla="*/ 1516473 w 1871469"/>
                <a:gd name="connsiteY208" fmla="*/ 684240 h 1262683"/>
                <a:gd name="connsiteX209" fmla="*/ 1556668 w 1871469"/>
                <a:gd name="connsiteY209" fmla="*/ 674334 h 1262683"/>
                <a:gd name="connsiteX210" fmla="*/ 1546096 w 1871469"/>
                <a:gd name="connsiteY210" fmla="*/ 667190 h 1262683"/>
                <a:gd name="connsiteX211" fmla="*/ 1543905 w 1871469"/>
                <a:gd name="connsiteY211" fmla="*/ 670047 h 1262683"/>
                <a:gd name="connsiteX212" fmla="*/ 1526665 w 1871469"/>
                <a:gd name="connsiteY212" fmla="*/ 662904 h 1262683"/>
                <a:gd name="connsiteX213" fmla="*/ 1492565 w 1871469"/>
                <a:gd name="connsiteY213" fmla="*/ 669857 h 1262683"/>
                <a:gd name="connsiteX214" fmla="*/ 1471896 w 1871469"/>
                <a:gd name="connsiteY214" fmla="*/ 648902 h 1262683"/>
                <a:gd name="connsiteX215" fmla="*/ 1430558 w 1871469"/>
                <a:gd name="connsiteY215" fmla="*/ 666523 h 1262683"/>
                <a:gd name="connsiteX216" fmla="*/ 1408269 w 1871469"/>
                <a:gd name="connsiteY216" fmla="*/ 656141 h 1262683"/>
                <a:gd name="connsiteX217" fmla="*/ 1443226 w 1871469"/>
                <a:gd name="connsiteY217" fmla="*/ 638710 h 1262683"/>
                <a:gd name="connsiteX218" fmla="*/ 1452655 w 1871469"/>
                <a:gd name="connsiteY218" fmla="*/ 634995 h 1262683"/>
                <a:gd name="connsiteX219" fmla="*/ 1426366 w 1871469"/>
                <a:gd name="connsiteY219" fmla="*/ 631662 h 1262683"/>
                <a:gd name="connsiteX220" fmla="*/ 1410555 w 1871469"/>
                <a:gd name="connsiteY220" fmla="*/ 629185 h 1262683"/>
                <a:gd name="connsiteX221" fmla="*/ 1395315 w 1871469"/>
                <a:gd name="connsiteY221" fmla="*/ 623375 h 1262683"/>
                <a:gd name="connsiteX222" fmla="*/ 1378456 w 1871469"/>
                <a:gd name="connsiteY222" fmla="*/ 623089 h 1262683"/>
                <a:gd name="connsiteX223" fmla="*/ 1362644 w 1871469"/>
                <a:gd name="connsiteY223" fmla="*/ 617850 h 1262683"/>
                <a:gd name="connsiteX224" fmla="*/ 1354834 w 1871469"/>
                <a:gd name="connsiteY224" fmla="*/ 603849 h 1262683"/>
                <a:gd name="connsiteX225" fmla="*/ 1348642 w 1871469"/>
                <a:gd name="connsiteY225" fmla="*/ 612135 h 1262683"/>
                <a:gd name="connsiteX226" fmla="*/ 842579 w 1871469"/>
                <a:gd name="connsiteY226" fmla="*/ 621375 h 1262683"/>
                <a:gd name="connsiteX227" fmla="*/ 844389 w 1871469"/>
                <a:gd name="connsiteY227" fmla="*/ 623756 h 1262683"/>
                <a:gd name="connsiteX228" fmla="*/ 847913 w 1871469"/>
                <a:gd name="connsiteY228" fmla="*/ 642901 h 1262683"/>
                <a:gd name="connsiteX229" fmla="*/ 839912 w 1871469"/>
                <a:gd name="connsiteY229" fmla="*/ 652331 h 1262683"/>
                <a:gd name="connsiteX230" fmla="*/ 833721 w 1871469"/>
                <a:gd name="connsiteY230" fmla="*/ 634329 h 1262683"/>
                <a:gd name="connsiteX231" fmla="*/ 804670 w 1871469"/>
                <a:gd name="connsiteY231" fmla="*/ 634614 h 1262683"/>
                <a:gd name="connsiteX232" fmla="*/ 805051 w 1871469"/>
                <a:gd name="connsiteY232" fmla="*/ 636043 h 1262683"/>
                <a:gd name="connsiteX233" fmla="*/ 814766 w 1871469"/>
                <a:gd name="connsiteY233" fmla="*/ 660332 h 1262683"/>
                <a:gd name="connsiteX234" fmla="*/ 823148 w 1871469"/>
                <a:gd name="connsiteY234" fmla="*/ 677286 h 1262683"/>
                <a:gd name="connsiteX235" fmla="*/ 823243 w 1871469"/>
                <a:gd name="connsiteY235" fmla="*/ 683382 h 1262683"/>
                <a:gd name="connsiteX236" fmla="*/ 817528 w 1871469"/>
                <a:gd name="connsiteY236" fmla="*/ 745390 h 1262683"/>
                <a:gd name="connsiteX237" fmla="*/ 813052 w 1871469"/>
                <a:gd name="connsiteY237" fmla="*/ 773965 h 1262683"/>
                <a:gd name="connsiteX238" fmla="*/ 819529 w 1871469"/>
                <a:gd name="connsiteY238" fmla="*/ 803588 h 1262683"/>
                <a:gd name="connsiteX239" fmla="*/ 821910 w 1871469"/>
                <a:gd name="connsiteY239" fmla="*/ 827591 h 1262683"/>
                <a:gd name="connsiteX240" fmla="*/ 827911 w 1871469"/>
                <a:gd name="connsiteY240" fmla="*/ 851594 h 1262683"/>
                <a:gd name="connsiteX241" fmla="*/ 841912 w 1871469"/>
                <a:gd name="connsiteY241" fmla="*/ 867310 h 1262683"/>
                <a:gd name="connsiteX242" fmla="*/ 851437 w 1871469"/>
                <a:gd name="connsiteY242" fmla="*/ 877407 h 1262683"/>
                <a:gd name="connsiteX243" fmla="*/ 858962 w 1871469"/>
                <a:gd name="connsiteY243" fmla="*/ 888741 h 1262683"/>
                <a:gd name="connsiteX244" fmla="*/ 880965 w 1871469"/>
                <a:gd name="connsiteY244" fmla="*/ 923508 h 1262683"/>
                <a:gd name="connsiteX245" fmla="*/ 896300 w 1871469"/>
                <a:gd name="connsiteY245" fmla="*/ 941796 h 1262683"/>
                <a:gd name="connsiteX246" fmla="*/ 929066 w 1871469"/>
                <a:gd name="connsiteY246" fmla="*/ 952559 h 1262683"/>
                <a:gd name="connsiteX247" fmla="*/ 946402 w 1871469"/>
                <a:gd name="connsiteY247" fmla="*/ 972657 h 1262683"/>
                <a:gd name="connsiteX248" fmla="*/ 950688 w 1871469"/>
                <a:gd name="connsiteY248" fmla="*/ 984182 h 1262683"/>
                <a:gd name="connsiteX249" fmla="*/ 992884 w 1871469"/>
                <a:gd name="connsiteY249" fmla="*/ 978086 h 1262683"/>
                <a:gd name="connsiteX250" fmla="*/ 1013458 w 1871469"/>
                <a:gd name="connsiteY250" fmla="*/ 988659 h 1262683"/>
                <a:gd name="connsiteX251" fmla="*/ 1061083 w 1871469"/>
                <a:gd name="connsiteY251" fmla="*/ 1004565 h 1262683"/>
                <a:gd name="connsiteX252" fmla="*/ 1113280 w 1871469"/>
                <a:gd name="connsiteY252" fmla="*/ 1003422 h 1262683"/>
                <a:gd name="connsiteX253" fmla="*/ 1119280 w 1871469"/>
                <a:gd name="connsiteY253" fmla="*/ 995517 h 1262683"/>
                <a:gd name="connsiteX254" fmla="*/ 1147951 w 1871469"/>
                <a:gd name="connsiteY254" fmla="*/ 995136 h 1262683"/>
                <a:gd name="connsiteX255" fmla="*/ 1169096 w 1871469"/>
                <a:gd name="connsiteY255" fmla="*/ 1013614 h 1262683"/>
                <a:gd name="connsiteX256" fmla="*/ 1187670 w 1871469"/>
                <a:gd name="connsiteY256" fmla="*/ 1039522 h 1262683"/>
                <a:gd name="connsiteX257" fmla="*/ 1209101 w 1871469"/>
                <a:gd name="connsiteY257" fmla="*/ 1050095 h 1262683"/>
                <a:gd name="connsiteX258" fmla="*/ 1223198 w 1871469"/>
                <a:gd name="connsiteY258" fmla="*/ 1032950 h 1262683"/>
                <a:gd name="connsiteX259" fmla="*/ 1256059 w 1871469"/>
                <a:gd name="connsiteY259" fmla="*/ 1051238 h 1262683"/>
                <a:gd name="connsiteX260" fmla="*/ 1273776 w 1871469"/>
                <a:gd name="connsiteY260" fmla="*/ 1075812 h 1262683"/>
                <a:gd name="connsiteX261" fmla="*/ 1278348 w 1871469"/>
                <a:gd name="connsiteY261" fmla="*/ 1089719 h 1262683"/>
                <a:gd name="connsiteX262" fmla="*/ 1309495 w 1871469"/>
                <a:gd name="connsiteY262" fmla="*/ 1109817 h 1262683"/>
                <a:gd name="connsiteX263" fmla="*/ 1317210 w 1871469"/>
                <a:gd name="connsiteY263" fmla="*/ 1112579 h 1262683"/>
                <a:gd name="connsiteX264" fmla="*/ 1311590 w 1871469"/>
                <a:gd name="connsiteY264" fmla="*/ 1088957 h 1262683"/>
                <a:gd name="connsiteX265" fmla="*/ 1315876 w 1871469"/>
                <a:gd name="connsiteY265" fmla="*/ 1071431 h 1262683"/>
                <a:gd name="connsiteX266" fmla="*/ 1340070 w 1871469"/>
                <a:gd name="connsiteY266" fmla="*/ 1055619 h 1262683"/>
                <a:gd name="connsiteX267" fmla="*/ 1366740 w 1871469"/>
                <a:gd name="connsiteY267" fmla="*/ 1036569 h 1262683"/>
                <a:gd name="connsiteX268" fmla="*/ 1387409 w 1871469"/>
                <a:gd name="connsiteY268" fmla="*/ 1029807 h 1262683"/>
                <a:gd name="connsiteX269" fmla="*/ 1396363 w 1871469"/>
                <a:gd name="connsiteY269" fmla="*/ 1031712 h 1262683"/>
                <a:gd name="connsiteX270" fmla="*/ 1411412 w 1871469"/>
                <a:gd name="connsiteY270" fmla="*/ 1031902 h 1262683"/>
                <a:gd name="connsiteX271" fmla="*/ 1423700 w 1871469"/>
                <a:gd name="connsiteY271" fmla="*/ 1037427 h 1262683"/>
                <a:gd name="connsiteX272" fmla="*/ 1439225 w 1871469"/>
                <a:gd name="connsiteY272" fmla="*/ 1041713 h 1262683"/>
                <a:gd name="connsiteX273" fmla="*/ 1447321 w 1871469"/>
                <a:gd name="connsiteY273" fmla="*/ 1035045 h 1262683"/>
                <a:gd name="connsiteX274" fmla="*/ 1463800 w 1871469"/>
                <a:gd name="connsiteY274" fmla="*/ 1046285 h 1262683"/>
                <a:gd name="connsiteX275" fmla="*/ 1459609 w 1871469"/>
                <a:gd name="connsiteY275" fmla="*/ 1036950 h 1262683"/>
                <a:gd name="connsiteX276" fmla="*/ 1455799 w 1871469"/>
                <a:gd name="connsiteY276" fmla="*/ 1026854 h 1262683"/>
                <a:gd name="connsiteX277" fmla="*/ 1471610 w 1871469"/>
                <a:gd name="connsiteY277" fmla="*/ 1018472 h 1262683"/>
                <a:gd name="connsiteX278" fmla="*/ 1484564 w 1871469"/>
                <a:gd name="connsiteY278" fmla="*/ 1015424 h 1262683"/>
                <a:gd name="connsiteX279" fmla="*/ 1533618 w 1871469"/>
                <a:gd name="connsiteY279" fmla="*/ 1029045 h 1262683"/>
                <a:gd name="connsiteX280" fmla="*/ 1546286 w 1871469"/>
                <a:gd name="connsiteY280" fmla="*/ 1030950 h 1262683"/>
                <a:gd name="connsiteX281" fmla="*/ 1563336 w 1871469"/>
                <a:gd name="connsiteY281" fmla="*/ 1025044 h 1262683"/>
                <a:gd name="connsiteX282" fmla="*/ 1581910 w 1871469"/>
                <a:gd name="connsiteY282" fmla="*/ 1045142 h 1262683"/>
                <a:gd name="connsiteX283" fmla="*/ 1582576 w 1871469"/>
                <a:gd name="connsiteY283" fmla="*/ 1065906 h 1262683"/>
                <a:gd name="connsiteX284" fmla="*/ 1590577 w 1871469"/>
                <a:gd name="connsiteY284" fmla="*/ 1084099 h 1262683"/>
                <a:gd name="connsiteX285" fmla="*/ 1598197 w 1871469"/>
                <a:gd name="connsiteY285" fmla="*/ 1103149 h 1262683"/>
                <a:gd name="connsiteX286" fmla="*/ 1611056 w 1871469"/>
                <a:gd name="connsiteY286" fmla="*/ 1118865 h 1262683"/>
                <a:gd name="connsiteX287" fmla="*/ 1624963 w 1871469"/>
                <a:gd name="connsiteY287" fmla="*/ 1121151 h 1262683"/>
                <a:gd name="connsiteX288" fmla="*/ 1632868 w 1871469"/>
                <a:gd name="connsiteY288" fmla="*/ 1099434 h 1262683"/>
                <a:gd name="connsiteX289" fmla="*/ 1622200 w 1871469"/>
                <a:gd name="connsiteY289" fmla="*/ 1062477 h 1262683"/>
                <a:gd name="connsiteX290" fmla="*/ 1616676 w 1871469"/>
                <a:gd name="connsiteY290" fmla="*/ 1045047 h 1262683"/>
                <a:gd name="connsiteX291" fmla="*/ 1606008 w 1871469"/>
                <a:gd name="connsiteY291" fmla="*/ 1009328 h 1262683"/>
                <a:gd name="connsiteX292" fmla="*/ 1627058 w 1871469"/>
                <a:gd name="connsiteY292" fmla="*/ 970752 h 1262683"/>
                <a:gd name="connsiteX293" fmla="*/ 1643251 w 1871469"/>
                <a:gd name="connsiteY293" fmla="*/ 961131 h 1262683"/>
                <a:gd name="connsiteX294" fmla="*/ 1669063 w 1871469"/>
                <a:gd name="connsiteY294" fmla="*/ 942081 h 1262683"/>
                <a:gd name="connsiteX295" fmla="*/ 1688399 w 1871469"/>
                <a:gd name="connsiteY295" fmla="*/ 928365 h 1262683"/>
                <a:gd name="connsiteX296" fmla="*/ 1689828 w 1871469"/>
                <a:gd name="connsiteY296" fmla="*/ 916173 h 1262683"/>
                <a:gd name="connsiteX297" fmla="*/ 1694209 w 1871469"/>
                <a:gd name="connsiteY297" fmla="*/ 909601 h 1262683"/>
                <a:gd name="connsiteX298" fmla="*/ 1706878 w 1871469"/>
                <a:gd name="connsiteY298" fmla="*/ 910268 h 1262683"/>
                <a:gd name="connsiteX299" fmla="*/ 1711259 w 1871469"/>
                <a:gd name="connsiteY299" fmla="*/ 899219 h 1262683"/>
                <a:gd name="connsiteX300" fmla="*/ 1705449 w 1871469"/>
                <a:gd name="connsiteY300" fmla="*/ 893218 h 1262683"/>
                <a:gd name="connsiteX301" fmla="*/ 1698781 w 1871469"/>
                <a:gd name="connsiteY301" fmla="*/ 880645 h 1262683"/>
                <a:gd name="connsiteX302" fmla="*/ 1698210 w 1871469"/>
                <a:gd name="connsiteY302" fmla="*/ 871692 h 1262683"/>
                <a:gd name="connsiteX303" fmla="*/ 1686208 w 1871469"/>
                <a:gd name="connsiteY303" fmla="*/ 856356 h 1262683"/>
                <a:gd name="connsiteX304" fmla="*/ 1693447 w 1871469"/>
                <a:gd name="connsiteY304" fmla="*/ 849784 h 1262683"/>
                <a:gd name="connsiteX305" fmla="*/ 1696019 w 1871469"/>
                <a:gd name="connsiteY305" fmla="*/ 825686 h 1262683"/>
                <a:gd name="connsiteX306" fmla="*/ 1702115 w 1871469"/>
                <a:gd name="connsiteY306" fmla="*/ 825591 h 1262683"/>
                <a:gd name="connsiteX307" fmla="*/ 1700687 w 1871469"/>
                <a:gd name="connsiteY307" fmla="*/ 843498 h 1262683"/>
                <a:gd name="connsiteX308" fmla="*/ 1705830 w 1871469"/>
                <a:gd name="connsiteY308" fmla="*/ 865405 h 1262683"/>
                <a:gd name="connsiteX309" fmla="*/ 1713926 w 1871469"/>
                <a:gd name="connsiteY309" fmla="*/ 859976 h 1262683"/>
                <a:gd name="connsiteX310" fmla="*/ 1716498 w 1871469"/>
                <a:gd name="connsiteY310" fmla="*/ 835878 h 1262683"/>
                <a:gd name="connsiteX311" fmla="*/ 1717165 w 1871469"/>
                <a:gd name="connsiteY311" fmla="*/ 828162 h 1262683"/>
                <a:gd name="connsiteX312" fmla="*/ 1730214 w 1871469"/>
                <a:gd name="connsiteY312" fmla="*/ 827210 h 1262683"/>
                <a:gd name="connsiteX313" fmla="*/ 1739644 w 1871469"/>
                <a:gd name="connsiteY313" fmla="*/ 804255 h 1262683"/>
                <a:gd name="connsiteX314" fmla="*/ 1749740 w 1871469"/>
                <a:gd name="connsiteY314" fmla="*/ 798825 h 1262683"/>
                <a:gd name="connsiteX315" fmla="*/ 1776505 w 1871469"/>
                <a:gd name="connsiteY315" fmla="*/ 791110 h 1262683"/>
                <a:gd name="connsiteX316" fmla="*/ 1748407 w 1871469"/>
                <a:gd name="connsiteY316" fmla="*/ 790634 h 1262683"/>
                <a:gd name="connsiteX317" fmla="*/ 1778029 w 1871469"/>
                <a:gd name="connsiteY317" fmla="*/ 780918 h 1262683"/>
                <a:gd name="connsiteX318" fmla="*/ 1786888 w 1871469"/>
                <a:gd name="connsiteY318" fmla="*/ 773108 h 1262683"/>
                <a:gd name="connsiteX319" fmla="*/ 1802413 w 1871469"/>
                <a:gd name="connsiteY319" fmla="*/ 774156 h 1262683"/>
                <a:gd name="connsiteX320" fmla="*/ 1797365 w 1871469"/>
                <a:gd name="connsiteY320" fmla="*/ 759963 h 1262683"/>
                <a:gd name="connsiteX321" fmla="*/ 1799651 w 1871469"/>
                <a:gd name="connsiteY321" fmla="*/ 750534 h 1262683"/>
                <a:gd name="connsiteX322" fmla="*/ 1811176 w 1871469"/>
                <a:gd name="connsiteY322" fmla="*/ 730436 h 1262683"/>
                <a:gd name="connsiteX323" fmla="*/ 1834989 w 1871469"/>
                <a:gd name="connsiteY323" fmla="*/ 710148 h 1262683"/>
                <a:gd name="connsiteX324" fmla="*/ 1857849 w 1871469"/>
                <a:gd name="connsiteY324" fmla="*/ 710719 h 1262683"/>
                <a:gd name="connsiteX325" fmla="*/ 1871470 w 1871469"/>
                <a:gd name="connsiteY325" fmla="*/ 700242 h 1262683"/>
                <a:gd name="connsiteX326" fmla="*/ 1855277 w 1871469"/>
                <a:gd name="connsiteY326" fmla="*/ 649569 h 126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</a:cxnLst>
              <a:rect l="l" t="t" r="r" b="b"/>
              <a:pathLst>
                <a:path w="1871469" h="1262683">
                  <a:moveTo>
                    <a:pt x="702085" y="457068"/>
                  </a:moveTo>
                  <a:cubicBezTo>
                    <a:pt x="708372" y="439923"/>
                    <a:pt x="678940" y="438495"/>
                    <a:pt x="669891" y="429827"/>
                  </a:cubicBezTo>
                  <a:cubicBezTo>
                    <a:pt x="655127" y="415825"/>
                    <a:pt x="648936" y="394203"/>
                    <a:pt x="634553" y="379059"/>
                  </a:cubicBezTo>
                  <a:cubicBezTo>
                    <a:pt x="604930" y="347912"/>
                    <a:pt x="602740" y="345721"/>
                    <a:pt x="569497" y="367533"/>
                  </a:cubicBezTo>
                  <a:cubicBezTo>
                    <a:pt x="563592" y="371439"/>
                    <a:pt x="560734" y="365438"/>
                    <a:pt x="555305" y="358485"/>
                  </a:cubicBezTo>
                  <a:cubicBezTo>
                    <a:pt x="550638" y="352579"/>
                    <a:pt x="530635" y="327909"/>
                    <a:pt x="523968" y="331243"/>
                  </a:cubicBezTo>
                  <a:cubicBezTo>
                    <a:pt x="514824" y="335720"/>
                    <a:pt x="509871" y="331434"/>
                    <a:pt x="507204" y="334672"/>
                  </a:cubicBezTo>
                  <a:cubicBezTo>
                    <a:pt x="504537" y="337911"/>
                    <a:pt x="497393" y="332767"/>
                    <a:pt x="497393" y="332767"/>
                  </a:cubicBezTo>
                  <a:lnTo>
                    <a:pt x="493774" y="51399"/>
                  </a:lnTo>
                  <a:cubicBezTo>
                    <a:pt x="490535" y="51113"/>
                    <a:pt x="487582" y="50541"/>
                    <a:pt x="485296" y="49779"/>
                  </a:cubicBezTo>
                  <a:cubicBezTo>
                    <a:pt x="473390" y="45493"/>
                    <a:pt x="455769" y="37492"/>
                    <a:pt x="446434" y="39683"/>
                  </a:cubicBezTo>
                  <a:cubicBezTo>
                    <a:pt x="437100" y="41874"/>
                    <a:pt x="418431" y="44541"/>
                    <a:pt x="411859" y="41397"/>
                  </a:cubicBezTo>
                  <a:cubicBezTo>
                    <a:pt x="405286" y="38254"/>
                    <a:pt x="396333" y="35492"/>
                    <a:pt x="382903" y="37683"/>
                  </a:cubicBezTo>
                  <a:cubicBezTo>
                    <a:pt x="369472" y="39873"/>
                    <a:pt x="360805" y="30634"/>
                    <a:pt x="343660" y="26824"/>
                  </a:cubicBezTo>
                  <a:cubicBezTo>
                    <a:pt x="326515" y="23014"/>
                    <a:pt x="302512" y="28539"/>
                    <a:pt x="296892" y="30729"/>
                  </a:cubicBezTo>
                  <a:cubicBezTo>
                    <a:pt x="291177" y="32825"/>
                    <a:pt x="292320" y="24729"/>
                    <a:pt x="284986" y="25586"/>
                  </a:cubicBezTo>
                  <a:cubicBezTo>
                    <a:pt x="277651" y="26538"/>
                    <a:pt x="283271" y="22347"/>
                    <a:pt x="279175" y="16347"/>
                  </a:cubicBezTo>
                  <a:cubicBezTo>
                    <a:pt x="274984" y="10251"/>
                    <a:pt x="254696" y="16251"/>
                    <a:pt x="247457" y="17204"/>
                  </a:cubicBezTo>
                  <a:cubicBezTo>
                    <a:pt x="240123" y="18156"/>
                    <a:pt x="238027" y="13680"/>
                    <a:pt x="238408" y="9965"/>
                  </a:cubicBezTo>
                  <a:cubicBezTo>
                    <a:pt x="238789" y="6250"/>
                    <a:pt x="231836" y="7584"/>
                    <a:pt x="229074" y="12537"/>
                  </a:cubicBezTo>
                  <a:cubicBezTo>
                    <a:pt x="226312" y="17490"/>
                    <a:pt x="218120" y="18347"/>
                    <a:pt x="214882" y="15204"/>
                  </a:cubicBezTo>
                  <a:cubicBezTo>
                    <a:pt x="211548" y="11965"/>
                    <a:pt x="221740" y="10632"/>
                    <a:pt x="222121" y="6917"/>
                  </a:cubicBezTo>
                  <a:cubicBezTo>
                    <a:pt x="222502" y="3202"/>
                    <a:pt x="211453" y="1392"/>
                    <a:pt x="207357" y="154"/>
                  </a:cubicBezTo>
                  <a:cubicBezTo>
                    <a:pt x="203261" y="-989"/>
                    <a:pt x="196784" y="4345"/>
                    <a:pt x="188402" y="12251"/>
                  </a:cubicBezTo>
                  <a:cubicBezTo>
                    <a:pt x="179925" y="20061"/>
                    <a:pt x="167352" y="19490"/>
                    <a:pt x="159541" y="18728"/>
                  </a:cubicBezTo>
                  <a:cubicBezTo>
                    <a:pt x="151826" y="18061"/>
                    <a:pt x="142015" y="19776"/>
                    <a:pt x="142492" y="24252"/>
                  </a:cubicBezTo>
                  <a:cubicBezTo>
                    <a:pt x="142968" y="28729"/>
                    <a:pt x="152302" y="28253"/>
                    <a:pt x="146683" y="33968"/>
                  </a:cubicBezTo>
                  <a:cubicBezTo>
                    <a:pt x="141063" y="39778"/>
                    <a:pt x="138872" y="26348"/>
                    <a:pt x="133252" y="32539"/>
                  </a:cubicBezTo>
                  <a:cubicBezTo>
                    <a:pt x="127633" y="38730"/>
                    <a:pt x="110488" y="38540"/>
                    <a:pt x="106487" y="37778"/>
                  </a:cubicBezTo>
                  <a:cubicBezTo>
                    <a:pt x="102391" y="37016"/>
                    <a:pt x="89152" y="51875"/>
                    <a:pt x="85151" y="55971"/>
                  </a:cubicBezTo>
                  <a:cubicBezTo>
                    <a:pt x="81151" y="60066"/>
                    <a:pt x="88485" y="63686"/>
                    <a:pt x="77626" y="75592"/>
                  </a:cubicBezTo>
                  <a:cubicBezTo>
                    <a:pt x="67149" y="87213"/>
                    <a:pt x="52195" y="80831"/>
                    <a:pt x="39907" y="85593"/>
                  </a:cubicBezTo>
                  <a:cubicBezTo>
                    <a:pt x="26287" y="90927"/>
                    <a:pt x="34859" y="85308"/>
                    <a:pt x="26572" y="97023"/>
                  </a:cubicBezTo>
                  <a:cubicBezTo>
                    <a:pt x="23334" y="101500"/>
                    <a:pt x="30382" y="105501"/>
                    <a:pt x="47146" y="109787"/>
                  </a:cubicBezTo>
                  <a:cubicBezTo>
                    <a:pt x="63910" y="114073"/>
                    <a:pt x="75626" y="135885"/>
                    <a:pt x="77722" y="141124"/>
                  </a:cubicBezTo>
                  <a:cubicBezTo>
                    <a:pt x="79817" y="146363"/>
                    <a:pt x="100486" y="140362"/>
                    <a:pt x="108678" y="141505"/>
                  </a:cubicBezTo>
                  <a:cubicBezTo>
                    <a:pt x="116869" y="142648"/>
                    <a:pt x="108011" y="154173"/>
                    <a:pt x="114964" y="157317"/>
                  </a:cubicBezTo>
                  <a:cubicBezTo>
                    <a:pt x="121918" y="160460"/>
                    <a:pt x="132490" y="155507"/>
                    <a:pt x="134586" y="161127"/>
                  </a:cubicBezTo>
                  <a:cubicBezTo>
                    <a:pt x="136681" y="166842"/>
                    <a:pt x="120775" y="161317"/>
                    <a:pt x="112678" y="167508"/>
                  </a:cubicBezTo>
                  <a:cubicBezTo>
                    <a:pt x="104582" y="173700"/>
                    <a:pt x="100582" y="176652"/>
                    <a:pt x="97248" y="172176"/>
                  </a:cubicBezTo>
                  <a:cubicBezTo>
                    <a:pt x="93914" y="167699"/>
                    <a:pt x="80579" y="170747"/>
                    <a:pt x="73626" y="171699"/>
                  </a:cubicBezTo>
                  <a:cubicBezTo>
                    <a:pt x="66673" y="172652"/>
                    <a:pt x="73150" y="163127"/>
                    <a:pt x="73435" y="159126"/>
                  </a:cubicBezTo>
                  <a:cubicBezTo>
                    <a:pt x="73816" y="155031"/>
                    <a:pt x="64006" y="152364"/>
                    <a:pt x="50671" y="160269"/>
                  </a:cubicBezTo>
                  <a:cubicBezTo>
                    <a:pt x="37336" y="168175"/>
                    <a:pt x="42193" y="165222"/>
                    <a:pt x="40669" y="171414"/>
                  </a:cubicBezTo>
                  <a:cubicBezTo>
                    <a:pt x="39145" y="177510"/>
                    <a:pt x="33335" y="167794"/>
                    <a:pt x="24858" y="173223"/>
                  </a:cubicBezTo>
                  <a:cubicBezTo>
                    <a:pt x="16381" y="178653"/>
                    <a:pt x="2569" y="182463"/>
                    <a:pt x="188" y="187797"/>
                  </a:cubicBezTo>
                  <a:cubicBezTo>
                    <a:pt x="-2193" y="193131"/>
                    <a:pt x="18667" y="196560"/>
                    <a:pt x="26763" y="198084"/>
                  </a:cubicBezTo>
                  <a:cubicBezTo>
                    <a:pt x="34954" y="199608"/>
                    <a:pt x="17047" y="205132"/>
                    <a:pt x="23620" y="207037"/>
                  </a:cubicBezTo>
                  <a:cubicBezTo>
                    <a:pt x="30192" y="208942"/>
                    <a:pt x="27430" y="215133"/>
                    <a:pt x="37621" y="220277"/>
                  </a:cubicBezTo>
                  <a:cubicBezTo>
                    <a:pt x="46003" y="224468"/>
                    <a:pt x="76769" y="224563"/>
                    <a:pt x="85532" y="222468"/>
                  </a:cubicBezTo>
                  <a:cubicBezTo>
                    <a:pt x="94962" y="220182"/>
                    <a:pt x="115441" y="200465"/>
                    <a:pt x="125918" y="209799"/>
                  </a:cubicBezTo>
                  <a:cubicBezTo>
                    <a:pt x="123727" y="207894"/>
                    <a:pt x="124585" y="245804"/>
                    <a:pt x="123156" y="246852"/>
                  </a:cubicBezTo>
                  <a:cubicBezTo>
                    <a:pt x="114298" y="253519"/>
                    <a:pt x="105630" y="249138"/>
                    <a:pt x="100772" y="248757"/>
                  </a:cubicBezTo>
                  <a:cubicBezTo>
                    <a:pt x="95914" y="248376"/>
                    <a:pt x="98867" y="257710"/>
                    <a:pt x="91152" y="263901"/>
                  </a:cubicBezTo>
                  <a:cubicBezTo>
                    <a:pt x="78484" y="274188"/>
                    <a:pt x="57910" y="240565"/>
                    <a:pt x="60767" y="276474"/>
                  </a:cubicBezTo>
                  <a:cubicBezTo>
                    <a:pt x="61243" y="282570"/>
                    <a:pt x="46099" y="275427"/>
                    <a:pt x="42574" y="290190"/>
                  </a:cubicBezTo>
                  <a:cubicBezTo>
                    <a:pt x="39145" y="304859"/>
                    <a:pt x="23429" y="292476"/>
                    <a:pt x="33811" y="306573"/>
                  </a:cubicBezTo>
                  <a:cubicBezTo>
                    <a:pt x="44194" y="320670"/>
                    <a:pt x="42384" y="311812"/>
                    <a:pt x="50671" y="317337"/>
                  </a:cubicBezTo>
                  <a:cubicBezTo>
                    <a:pt x="58862" y="322956"/>
                    <a:pt x="41908" y="333339"/>
                    <a:pt x="50099" y="334863"/>
                  </a:cubicBezTo>
                  <a:cubicBezTo>
                    <a:pt x="58291" y="336387"/>
                    <a:pt x="67435" y="350960"/>
                    <a:pt x="73150" y="356103"/>
                  </a:cubicBezTo>
                  <a:cubicBezTo>
                    <a:pt x="78960" y="361342"/>
                    <a:pt x="86104" y="353055"/>
                    <a:pt x="94676" y="352579"/>
                  </a:cubicBezTo>
                  <a:cubicBezTo>
                    <a:pt x="103249" y="352103"/>
                    <a:pt x="98962" y="340292"/>
                    <a:pt x="103915" y="344673"/>
                  </a:cubicBezTo>
                  <a:cubicBezTo>
                    <a:pt x="108868" y="349055"/>
                    <a:pt x="115917" y="362009"/>
                    <a:pt x="111535" y="365343"/>
                  </a:cubicBezTo>
                  <a:cubicBezTo>
                    <a:pt x="107059" y="368676"/>
                    <a:pt x="110869" y="378773"/>
                    <a:pt x="110107" y="383726"/>
                  </a:cubicBezTo>
                  <a:cubicBezTo>
                    <a:pt x="109345" y="388584"/>
                    <a:pt x="128871" y="386774"/>
                    <a:pt x="130014" y="381059"/>
                  </a:cubicBezTo>
                  <a:cubicBezTo>
                    <a:pt x="131157" y="375344"/>
                    <a:pt x="146587" y="373534"/>
                    <a:pt x="155255" y="382773"/>
                  </a:cubicBezTo>
                  <a:cubicBezTo>
                    <a:pt x="157732" y="387060"/>
                    <a:pt x="161256" y="389631"/>
                    <a:pt x="165733" y="390679"/>
                  </a:cubicBezTo>
                  <a:cubicBezTo>
                    <a:pt x="164399" y="391632"/>
                    <a:pt x="173638" y="367819"/>
                    <a:pt x="174305" y="376773"/>
                  </a:cubicBezTo>
                  <a:cubicBezTo>
                    <a:pt x="174781" y="382869"/>
                    <a:pt x="181735" y="384393"/>
                    <a:pt x="194308" y="378582"/>
                  </a:cubicBezTo>
                  <a:cubicBezTo>
                    <a:pt x="206881" y="372772"/>
                    <a:pt x="201261" y="378868"/>
                    <a:pt x="194784" y="387155"/>
                  </a:cubicBezTo>
                  <a:cubicBezTo>
                    <a:pt x="185926" y="398490"/>
                    <a:pt x="195165" y="414873"/>
                    <a:pt x="188688" y="416587"/>
                  </a:cubicBezTo>
                  <a:cubicBezTo>
                    <a:pt x="182211" y="418302"/>
                    <a:pt x="177163" y="435066"/>
                    <a:pt x="166590" y="436399"/>
                  </a:cubicBezTo>
                  <a:cubicBezTo>
                    <a:pt x="156017" y="437733"/>
                    <a:pt x="138396" y="457926"/>
                    <a:pt x="135919" y="461259"/>
                  </a:cubicBezTo>
                  <a:cubicBezTo>
                    <a:pt x="133538" y="464593"/>
                    <a:pt x="110583" y="455068"/>
                    <a:pt x="107440" y="464498"/>
                  </a:cubicBezTo>
                  <a:cubicBezTo>
                    <a:pt x="104296" y="473928"/>
                    <a:pt x="90580" y="481071"/>
                    <a:pt x="94295" y="484596"/>
                  </a:cubicBezTo>
                  <a:cubicBezTo>
                    <a:pt x="96772" y="486977"/>
                    <a:pt x="115345" y="477357"/>
                    <a:pt x="116107" y="472499"/>
                  </a:cubicBezTo>
                  <a:cubicBezTo>
                    <a:pt x="116869" y="467641"/>
                    <a:pt x="119346" y="468403"/>
                    <a:pt x="122584" y="472023"/>
                  </a:cubicBezTo>
                  <a:cubicBezTo>
                    <a:pt x="125918" y="475642"/>
                    <a:pt x="133919" y="470213"/>
                    <a:pt x="137634" y="466974"/>
                  </a:cubicBezTo>
                  <a:cubicBezTo>
                    <a:pt x="141253" y="463641"/>
                    <a:pt x="147349" y="464784"/>
                    <a:pt x="151064" y="465165"/>
                  </a:cubicBezTo>
                  <a:cubicBezTo>
                    <a:pt x="154779" y="465546"/>
                    <a:pt x="156303" y="460593"/>
                    <a:pt x="167257" y="458402"/>
                  </a:cubicBezTo>
                  <a:cubicBezTo>
                    <a:pt x="178210" y="456211"/>
                    <a:pt x="175734" y="452973"/>
                    <a:pt x="178115" y="447258"/>
                  </a:cubicBezTo>
                  <a:cubicBezTo>
                    <a:pt x="178877" y="445543"/>
                    <a:pt x="216406" y="418016"/>
                    <a:pt x="218501" y="417825"/>
                  </a:cubicBezTo>
                  <a:cubicBezTo>
                    <a:pt x="223835" y="417349"/>
                    <a:pt x="231836" y="410777"/>
                    <a:pt x="238694" y="404967"/>
                  </a:cubicBezTo>
                  <a:cubicBezTo>
                    <a:pt x="245552" y="399156"/>
                    <a:pt x="247171" y="401633"/>
                    <a:pt x="252505" y="399442"/>
                  </a:cubicBezTo>
                  <a:cubicBezTo>
                    <a:pt x="257744" y="397347"/>
                    <a:pt x="253553" y="386774"/>
                    <a:pt x="258887" y="385917"/>
                  </a:cubicBezTo>
                  <a:cubicBezTo>
                    <a:pt x="283843" y="381821"/>
                    <a:pt x="254315" y="371343"/>
                    <a:pt x="253363" y="369248"/>
                  </a:cubicBezTo>
                  <a:cubicBezTo>
                    <a:pt x="252124" y="366390"/>
                    <a:pt x="263745" y="355627"/>
                    <a:pt x="268222" y="356008"/>
                  </a:cubicBezTo>
                  <a:cubicBezTo>
                    <a:pt x="272698" y="356389"/>
                    <a:pt x="279937" y="351341"/>
                    <a:pt x="280318" y="344864"/>
                  </a:cubicBezTo>
                  <a:cubicBezTo>
                    <a:pt x="280604" y="338387"/>
                    <a:pt x="287176" y="337053"/>
                    <a:pt x="292320" y="331243"/>
                  </a:cubicBezTo>
                  <a:cubicBezTo>
                    <a:pt x="297559" y="325528"/>
                    <a:pt x="296225" y="320575"/>
                    <a:pt x="301559" y="320099"/>
                  </a:cubicBezTo>
                  <a:cubicBezTo>
                    <a:pt x="306798" y="319623"/>
                    <a:pt x="311656" y="312193"/>
                    <a:pt x="317275" y="308859"/>
                  </a:cubicBezTo>
                  <a:cubicBezTo>
                    <a:pt x="322895" y="305526"/>
                    <a:pt x="317371" y="312955"/>
                    <a:pt x="328324" y="313241"/>
                  </a:cubicBezTo>
                  <a:cubicBezTo>
                    <a:pt x="339278" y="313527"/>
                    <a:pt x="336992" y="323718"/>
                    <a:pt x="328801" y="320194"/>
                  </a:cubicBezTo>
                  <a:cubicBezTo>
                    <a:pt x="320609" y="316670"/>
                    <a:pt x="316990" y="317051"/>
                    <a:pt x="309751" y="324099"/>
                  </a:cubicBezTo>
                  <a:cubicBezTo>
                    <a:pt x="302512" y="331148"/>
                    <a:pt x="308227" y="333053"/>
                    <a:pt x="302607" y="340863"/>
                  </a:cubicBezTo>
                  <a:cubicBezTo>
                    <a:pt x="296987" y="348674"/>
                    <a:pt x="296701" y="353532"/>
                    <a:pt x="304036" y="354294"/>
                  </a:cubicBezTo>
                  <a:cubicBezTo>
                    <a:pt x="311370" y="354960"/>
                    <a:pt x="304512" y="360390"/>
                    <a:pt x="297654" y="362485"/>
                  </a:cubicBezTo>
                  <a:cubicBezTo>
                    <a:pt x="287272" y="365724"/>
                    <a:pt x="305941" y="367724"/>
                    <a:pt x="308893" y="367343"/>
                  </a:cubicBezTo>
                  <a:cubicBezTo>
                    <a:pt x="320228" y="366009"/>
                    <a:pt x="331087" y="353151"/>
                    <a:pt x="340993" y="348102"/>
                  </a:cubicBezTo>
                  <a:cubicBezTo>
                    <a:pt x="353947" y="341435"/>
                    <a:pt x="363757" y="347817"/>
                    <a:pt x="367472" y="346578"/>
                  </a:cubicBezTo>
                  <a:cubicBezTo>
                    <a:pt x="371092" y="345340"/>
                    <a:pt x="363281" y="339339"/>
                    <a:pt x="367758" y="337244"/>
                  </a:cubicBezTo>
                  <a:cubicBezTo>
                    <a:pt x="358233" y="341721"/>
                    <a:pt x="365377" y="317813"/>
                    <a:pt x="365472" y="317337"/>
                  </a:cubicBezTo>
                  <a:cubicBezTo>
                    <a:pt x="366996" y="311241"/>
                    <a:pt x="371568" y="313622"/>
                    <a:pt x="375664" y="316384"/>
                  </a:cubicBezTo>
                  <a:cubicBezTo>
                    <a:pt x="379759" y="319146"/>
                    <a:pt x="385379" y="313431"/>
                    <a:pt x="389189" y="321051"/>
                  </a:cubicBezTo>
                  <a:cubicBezTo>
                    <a:pt x="392999" y="328767"/>
                    <a:pt x="396904" y="318956"/>
                    <a:pt x="403477" y="324099"/>
                  </a:cubicBezTo>
                  <a:cubicBezTo>
                    <a:pt x="410049" y="329338"/>
                    <a:pt x="402334" y="328576"/>
                    <a:pt x="395380" y="330291"/>
                  </a:cubicBezTo>
                  <a:cubicBezTo>
                    <a:pt x="388522" y="332005"/>
                    <a:pt x="392237" y="341340"/>
                    <a:pt x="397476" y="336768"/>
                  </a:cubicBezTo>
                  <a:cubicBezTo>
                    <a:pt x="408334" y="327338"/>
                    <a:pt x="414335" y="340959"/>
                    <a:pt x="423098" y="331910"/>
                  </a:cubicBezTo>
                  <a:cubicBezTo>
                    <a:pt x="420622" y="334482"/>
                    <a:pt x="444910" y="341244"/>
                    <a:pt x="448054" y="341721"/>
                  </a:cubicBezTo>
                  <a:cubicBezTo>
                    <a:pt x="460246" y="343626"/>
                    <a:pt x="482248" y="340482"/>
                    <a:pt x="487963" y="340006"/>
                  </a:cubicBezTo>
                  <a:cubicBezTo>
                    <a:pt x="493678" y="339530"/>
                    <a:pt x="491773" y="348483"/>
                    <a:pt x="504442" y="350769"/>
                  </a:cubicBezTo>
                  <a:cubicBezTo>
                    <a:pt x="517110" y="353055"/>
                    <a:pt x="520158" y="337911"/>
                    <a:pt x="526730" y="343149"/>
                  </a:cubicBezTo>
                  <a:cubicBezTo>
                    <a:pt x="533302" y="348388"/>
                    <a:pt x="526825" y="350484"/>
                    <a:pt x="523206" y="354579"/>
                  </a:cubicBezTo>
                  <a:cubicBezTo>
                    <a:pt x="519586" y="358675"/>
                    <a:pt x="527302" y="358961"/>
                    <a:pt x="532255" y="360961"/>
                  </a:cubicBezTo>
                  <a:cubicBezTo>
                    <a:pt x="537208" y="362961"/>
                    <a:pt x="548638" y="366009"/>
                    <a:pt x="553972" y="371248"/>
                  </a:cubicBezTo>
                  <a:cubicBezTo>
                    <a:pt x="559306" y="376487"/>
                    <a:pt x="562639" y="382107"/>
                    <a:pt x="575784" y="388488"/>
                  </a:cubicBezTo>
                  <a:cubicBezTo>
                    <a:pt x="586738" y="393822"/>
                    <a:pt x="578737" y="381154"/>
                    <a:pt x="582451" y="378201"/>
                  </a:cubicBezTo>
                  <a:cubicBezTo>
                    <a:pt x="584166" y="376868"/>
                    <a:pt x="599025" y="385250"/>
                    <a:pt x="601025" y="386964"/>
                  </a:cubicBezTo>
                  <a:cubicBezTo>
                    <a:pt x="609312" y="394203"/>
                    <a:pt x="606264" y="383631"/>
                    <a:pt x="602454" y="371439"/>
                  </a:cubicBezTo>
                  <a:cubicBezTo>
                    <a:pt x="598644" y="359247"/>
                    <a:pt x="606073" y="367343"/>
                    <a:pt x="609788" y="372963"/>
                  </a:cubicBezTo>
                  <a:cubicBezTo>
                    <a:pt x="613503" y="378582"/>
                    <a:pt x="613693" y="389631"/>
                    <a:pt x="611312" y="396966"/>
                  </a:cubicBezTo>
                  <a:cubicBezTo>
                    <a:pt x="608931" y="404300"/>
                    <a:pt x="596644" y="398394"/>
                    <a:pt x="597882" y="394299"/>
                  </a:cubicBezTo>
                  <a:cubicBezTo>
                    <a:pt x="599025" y="390203"/>
                    <a:pt x="585595" y="392013"/>
                    <a:pt x="585309" y="397728"/>
                  </a:cubicBezTo>
                  <a:cubicBezTo>
                    <a:pt x="585023" y="403443"/>
                    <a:pt x="594072" y="414301"/>
                    <a:pt x="600644" y="415444"/>
                  </a:cubicBezTo>
                  <a:cubicBezTo>
                    <a:pt x="607216" y="416587"/>
                    <a:pt x="602454" y="426779"/>
                    <a:pt x="606550" y="428017"/>
                  </a:cubicBezTo>
                  <a:cubicBezTo>
                    <a:pt x="612169" y="429636"/>
                    <a:pt x="611979" y="440114"/>
                    <a:pt x="615217" y="438495"/>
                  </a:cubicBezTo>
                  <a:cubicBezTo>
                    <a:pt x="618456" y="436780"/>
                    <a:pt x="617027" y="424207"/>
                    <a:pt x="613312" y="418587"/>
                  </a:cubicBezTo>
                  <a:cubicBezTo>
                    <a:pt x="609598" y="412968"/>
                    <a:pt x="611122" y="404776"/>
                    <a:pt x="615979" y="406300"/>
                  </a:cubicBezTo>
                  <a:cubicBezTo>
                    <a:pt x="620932" y="407824"/>
                    <a:pt x="616075" y="416492"/>
                    <a:pt x="618551" y="419254"/>
                  </a:cubicBezTo>
                  <a:cubicBezTo>
                    <a:pt x="621028" y="422112"/>
                    <a:pt x="623790" y="416301"/>
                    <a:pt x="629505" y="412968"/>
                  </a:cubicBezTo>
                  <a:cubicBezTo>
                    <a:pt x="635125" y="409634"/>
                    <a:pt x="626933" y="400395"/>
                    <a:pt x="628838" y="395442"/>
                  </a:cubicBezTo>
                  <a:cubicBezTo>
                    <a:pt x="630838" y="390489"/>
                    <a:pt x="637411" y="399442"/>
                    <a:pt x="639982" y="407919"/>
                  </a:cubicBezTo>
                  <a:cubicBezTo>
                    <a:pt x="643316" y="419064"/>
                    <a:pt x="628552" y="420873"/>
                    <a:pt x="623885" y="425636"/>
                  </a:cubicBezTo>
                  <a:cubicBezTo>
                    <a:pt x="621504" y="428112"/>
                    <a:pt x="622933" y="444400"/>
                    <a:pt x="626171" y="444781"/>
                  </a:cubicBezTo>
                  <a:cubicBezTo>
                    <a:pt x="629410" y="445162"/>
                    <a:pt x="631315" y="431256"/>
                    <a:pt x="633410" y="438209"/>
                  </a:cubicBezTo>
                  <a:cubicBezTo>
                    <a:pt x="635506" y="445067"/>
                    <a:pt x="643030" y="429160"/>
                    <a:pt x="645221" y="435637"/>
                  </a:cubicBezTo>
                  <a:cubicBezTo>
                    <a:pt x="647317" y="442114"/>
                    <a:pt x="657223" y="449353"/>
                    <a:pt x="660842" y="447639"/>
                  </a:cubicBezTo>
                  <a:cubicBezTo>
                    <a:pt x="664462" y="445924"/>
                    <a:pt x="659128" y="439066"/>
                    <a:pt x="653413" y="438780"/>
                  </a:cubicBezTo>
                  <a:cubicBezTo>
                    <a:pt x="647698" y="438399"/>
                    <a:pt x="648364" y="429065"/>
                    <a:pt x="653698" y="428589"/>
                  </a:cubicBezTo>
                  <a:cubicBezTo>
                    <a:pt x="658937" y="428112"/>
                    <a:pt x="668557" y="441828"/>
                    <a:pt x="668176" y="446686"/>
                  </a:cubicBezTo>
                  <a:cubicBezTo>
                    <a:pt x="667795" y="451544"/>
                    <a:pt x="663319" y="451258"/>
                    <a:pt x="658937" y="456211"/>
                  </a:cubicBezTo>
                  <a:cubicBezTo>
                    <a:pt x="654556" y="461164"/>
                    <a:pt x="648269" y="448210"/>
                    <a:pt x="642935" y="448686"/>
                  </a:cubicBezTo>
                  <a:cubicBezTo>
                    <a:pt x="637601" y="449163"/>
                    <a:pt x="643030" y="457259"/>
                    <a:pt x="645602" y="462879"/>
                  </a:cubicBezTo>
                  <a:cubicBezTo>
                    <a:pt x="648079" y="468594"/>
                    <a:pt x="639220" y="476404"/>
                    <a:pt x="646269" y="480786"/>
                  </a:cubicBezTo>
                  <a:cubicBezTo>
                    <a:pt x="653222" y="485167"/>
                    <a:pt x="651127" y="477833"/>
                    <a:pt x="652270" y="474594"/>
                  </a:cubicBezTo>
                  <a:cubicBezTo>
                    <a:pt x="653413" y="471356"/>
                    <a:pt x="658747" y="475356"/>
                    <a:pt x="662461" y="478119"/>
                  </a:cubicBezTo>
                  <a:cubicBezTo>
                    <a:pt x="666748" y="481357"/>
                    <a:pt x="664176" y="454116"/>
                    <a:pt x="675796" y="471070"/>
                  </a:cubicBezTo>
                  <a:cubicBezTo>
                    <a:pt x="679130" y="475928"/>
                    <a:pt x="679416" y="465736"/>
                    <a:pt x="684274" y="466498"/>
                  </a:cubicBezTo>
                  <a:cubicBezTo>
                    <a:pt x="680368" y="465927"/>
                    <a:pt x="692751" y="487644"/>
                    <a:pt x="693799" y="480595"/>
                  </a:cubicBezTo>
                  <a:cubicBezTo>
                    <a:pt x="693703" y="481357"/>
                    <a:pt x="693703" y="482024"/>
                    <a:pt x="693799" y="482691"/>
                  </a:cubicBezTo>
                  <a:cubicBezTo>
                    <a:pt x="698275" y="479357"/>
                    <a:pt x="702943" y="476023"/>
                    <a:pt x="706181" y="473642"/>
                  </a:cubicBezTo>
                  <a:cubicBezTo>
                    <a:pt x="714754" y="467736"/>
                    <a:pt x="699418" y="464212"/>
                    <a:pt x="702085" y="457068"/>
                  </a:cubicBezTo>
                  <a:close/>
                  <a:moveTo>
                    <a:pt x="15714" y="523839"/>
                  </a:moveTo>
                  <a:cubicBezTo>
                    <a:pt x="25429" y="519648"/>
                    <a:pt x="29430" y="514695"/>
                    <a:pt x="25334" y="509837"/>
                  </a:cubicBezTo>
                  <a:cubicBezTo>
                    <a:pt x="21238" y="504979"/>
                    <a:pt x="8284" y="527077"/>
                    <a:pt x="15714" y="523839"/>
                  </a:cubicBezTo>
                  <a:close/>
                  <a:moveTo>
                    <a:pt x="84484" y="486310"/>
                  </a:moveTo>
                  <a:cubicBezTo>
                    <a:pt x="75436" y="483167"/>
                    <a:pt x="52099" y="497740"/>
                    <a:pt x="60196" y="498788"/>
                  </a:cubicBezTo>
                  <a:cubicBezTo>
                    <a:pt x="64577" y="499359"/>
                    <a:pt x="92390" y="489072"/>
                    <a:pt x="84484" y="486310"/>
                  </a:cubicBezTo>
                  <a:close/>
                  <a:moveTo>
                    <a:pt x="289748" y="387917"/>
                  </a:moveTo>
                  <a:cubicBezTo>
                    <a:pt x="290129" y="383440"/>
                    <a:pt x="283557" y="383916"/>
                    <a:pt x="275556" y="393346"/>
                  </a:cubicBezTo>
                  <a:cubicBezTo>
                    <a:pt x="267555" y="402776"/>
                    <a:pt x="260697" y="407824"/>
                    <a:pt x="259554" y="412301"/>
                  </a:cubicBezTo>
                  <a:cubicBezTo>
                    <a:pt x="258411" y="416778"/>
                    <a:pt x="248981" y="411634"/>
                    <a:pt x="246219" y="417349"/>
                  </a:cubicBezTo>
                  <a:cubicBezTo>
                    <a:pt x="243457" y="423064"/>
                    <a:pt x="248505" y="435637"/>
                    <a:pt x="254125" y="431541"/>
                  </a:cubicBezTo>
                  <a:cubicBezTo>
                    <a:pt x="264507" y="423921"/>
                    <a:pt x="277651" y="430017"/>
                    <a:pt x="287653" y="414015"/>
                  </a:cubicBezTo>
                  <a:cubicBezTo>
                    <a:pt x="291272" y="408300"/>
                    <a:pt x="281080" y="406776"/>
                    <a:pt x="280604" y="403062"/>
                  </a:cubicBezTo>
                  <a:cubicBezTo>
                    <a:pt x="280128" y="399442"/>
                    <a:pt x="289081" y="399252"/>
                    <a:pt x="293558" y="396775"/>
                  </a:cubicBezTo>
                  <a:cubicBezTo>
                    <a:pt x="297940" y="394299"/>
                    <a:pt x="289367" y="392394"/>
                    <a:pt x="289748" y="387917"/>
                  </a:cubicBezTo>
                  <a:close/>
                  <a:moveTo>
                    <a:pt x="29716" y="343245"/>
                  </a:moveTo>
                  <a:cubicBezTo>
                    <a:pt x="28858" y="336768"/>
                    <a:pt x="11428" y="343054"/>
                    <a:pt x="13523" y="349150"/>
                  </a:cubicBezTo>
                  <a:cubicBezTo>
                    <a:pt x="15619" y="355246"/>
                    <a:pt x="32192" y="358961"/>
                    <a:pt x="39241" y="356580"/>
                  </a:cubicBezTo>
                  <a:cubicBezTo>
                    <a:pt x="45337" y="354484"/>
                    <a:pt x="47242" y="347912"/>
                    <a:pt x="42765" y="343911"/>
                  </a:cubicBezTo>
                  <a:cubicBezTo>
                    <a:pt x="38193" y="339816"/>
                    <a:pt x="30573" y="349722"/>
                    <a:pt x="29716" y="343245"/>
                  </a:cubicBezTo>
                  <a:close/>
                  <a:moveTo>
                    <a:pt x="239742" y="1239738"/>
                  </a:moveTo>
                  <a:cubicBezTo>
                    <a:pt x="229550" y="1241071"/>
                    <a:pt x="235551" y="1266408"/>
                    <a:pt x="240885" y="1262217"/>
                  </a:cubicBezTo>
                  <a:cubicBezTo>
                    <a:pt x="244695" y="1259169"/>
                    <a:pt x="251934" y="1258502"/>
                    <a:pt x="253934" y="1254597"/>
                  </a:cubicBezTo>
                  <a:cubicBezTo>
                    <a:pt x="256792" y="1249358"/>
                    <a:pt x="249934" y="1238404"/>
                    <a:pt x="239742" y="1239738"/>
                  </a:cubicBezTo>
                  <a:close/>
                  <a:moveTo>
                    <a:pt x="226121" y="1224307"/>
                  </a:moveTo>
                  <a:cubicBezTo>
                    <a:pt x="220120" y="1225260"/>
                    <a:pt x="224121" y="1236118"/>
                    <a:pt x="228026" y="1233261"/>
                  </a:cubicBezTo>
                  <a:cubicBezTo>
                    <a:pt x="234503" y="1228403"/>
                    <a:pt x="232122" y="1223355"/>
                    <a:pt x="226121" y="1224307"/>
                  </a:cubicBezTo>
                  <a:close/>
                  <a:moveTo>
                    <a:pt x="162399" y="1204495"/>
                  </a:moveTo>
                  <a:cubicBezTo>
                    <a:pt x="167828" y="1210115"/>
                    <a:pt x="171733" y="1208591"/>
                    <a:pt x="173162" y="1203447"/>
                  </a:cubicBezTo>
                  <a:cubicBezTo>
                    <a:pt x="174591" y="1198399"/>
                    <a:pt x="156493" y="1198494"/>
                    <a:pt x="162399" y="1204495"/>
                  </a:cubicBezTo>
                  <a:close/>
                  <a:moveTo>
                    <a:pt x="191260" y="1216401"/>
                  </a:moveTo>
                  <a:cubicBezTo>
                    <a:pt x="195260" y="1222307"/>
                    <a:pt x="199451" y="1223450"/>
                    <a:pt x="202690" y="1218021"/>
                  </a:cubicBezTo>
                  <a:cubicBezTo>
                    <a:pt x="205928" y="1212591"/>
                    <a:pt x="186592" y="1209448"/>
                    <a:pt x="191260" y="1216401"/>
                  </a:cubicBezTo>
                  <a:close/>
                  <a:moveTo>
                    <a:pt x="1855277" y="649569"/>
                  </a:moveTo>
                  <a:cubicBezTo>
                    <a:pt x="1854706" y="644139"/>
                    <a:pt x="1838418" y="648711"/>
                    <a:pt x="1830798" y="642806"/>
                  </a:cubicBezTo>
                  <a:cubicBezTo>
                    <a:pt x="1823083" y="636900"/>
                    <a:pt x="1810414" y="664237"/>
                    <a:pt x="1807843" y="675667"/>
                  </a:cubicBezTo>
                  <a:cubicBezTo>
                    <a:pt x="1805271" y="687097"/>
                    <a:pt x="1785364" y="699861"/>
                    <a:pt x="1785364" y="699861"/>
                  </a:cubicBezTo>
                  <a:cubicBezTo>
                    <a:pt x="1750026" y="700623"/>
                    <a:pt x="1725070" y="695098"/>
                    <a:pt x="1698019" y="720149"/>
                  </a:cubicBezTo>
                  <a:cubicBezTo>
                    <a:pt x="1698305" y="720435"/>
                    <a:pt x="1698496" y="720720"/>
                    <a:pt x="1698686" y="721101"/>
                  </a:cubicBezTo>
                  <a:cubicBezTo>
                    <a:pt x="1704687" y="731579"/>
                    <a:pt x="1683446" y="738437"/>
                    <a:pt x="1663063" y="739485"/>
                  </a:cubicBezTo>
                  <a:cubicBezTo>
                    <a:pt x="1656776" y="739866"/>
                    <a:pt x="1652109" y="740532"/>
                    <a:pt x="1648489" y="741104"/>
                  </a:cubicBezTo>
                  <a:cubicBezTo>
                    <a:pt x="1649251" y="743580"/>
                    <a:pt x="1649823" y="746247"/>
                    <a:pt x="1649633" y="748343"/>
                  </a:cubicBezTo>
                  <a:cubicBezTo>
                    <a:pt x="1649537" y="749581"/>
                    <a:pt x="1647346" y="751296"/>
                    <a:pt x="1644203" y="752915"/>
                  </a:cubicBezTo>
                  <a:cubicBezTo>
                    <a:pt x="1641155" y="759297"/>
                    <a:pt x="1616390" y="771774"/>
                    <a:pt x="1602484" y="779299"/>
                  </a:cubicBezTo>
                  <a:cubicBezTo>
                    <a:pt x="1591816" y="785109"/>
                    <a:pt x="1574480" y="787014"/>
                    <a:pt x="1567527" y="775394"/>
                  </a:cubicBezTo>
                  <a:cubicBezTo>
                    <a:pt x="1561907" y="765964"/>
                    <a:pt x="1574861" y="756915"/>
                    <a:pt x="1579529" y="767393"/>
                  </a:cubicBezTo>
                  <a:cubicBezTo>
                    <a:pt x="1580481" y="769488"/>
                    <a:pt x="1583243" y="767964"/>
                    <a:pt x="1586863" y="765202"/>
                  </a:cubicBezTo>
                  <a:cubicBezTo>
                    <a:pt x="1582958" y="761487"/>
                    <a:pt x="1582958" y="755487"/>
                    <a:pt x="1583719" y="750819"/>
                  </a:cubicBezTo>
                  <a:cubicBezTo>
                    <a:pt x="1579052" y="748819"/>
                    <a:pt x="1586101" y="730531"/>
                    <a:pt x="1576576" y="727483"/>
                  </a:cubicBezTo>
                  <a:cubicBezTo>
                    <a:pt x="1566765" y="724340"/>
                    <a:pt x="1555621" y="741580"/>
                    <a:pt x="1557050" y="731007"/>
                  </a:cubicBezTo>
                  <a:cubicBezTo>
                    <a:pt x="1558573" y="720435"/>
                    <a:pt x="1573051" y="711291"/>
                    <a:pt x="1563908" y="697479"/>
                  </a:cubicBezTo>
                  <a:cubicBezTo>
                    <a:pt x="1554763" y="683763"/>
                    <a:pt x="1538476" y="683954"/>
                    <a:pt x="1535333" y="694622"/>
                  </a:cubicBezTo>
                  <a:cubicBezTo>
                    <a:pt x="1532189" y="705290"/>
                    <a:pt x="1520759" y="700527"/>
                    <a:pt x="1516759" y="708719"/>
                  </a:cubicBezTo>
                  <a:cubicBezTo>
                    <a:pt x="1512758" y="716910"/>
                    <a:pt x="1508948" y="734913"/>
                    <a:pt x="1512377" y="747867"/>
                  </a:cubicBezTo>
                  <a:cubicBezTo>
                    <a:pt x="1515806" y="760821"/>
                    <a:pt x="1511806" y="767393"/>
                    <a:pt x="1499709" y="774918"/>
                  </a:cubicBezTo>
                  <a:cubicBezTo>
                    <a:pt x="1487612" y="782442"/>
                    <a:pt x="1480945" y="763964"/>
                    <a:pt x="1485421" y="740056"/>
                  </a:cubicBezTo>
                  <a:cubicBezTo>
                    <a:pt x="1490184" y="714434"/>
                    <a:pt x="1483993" y="692431"/>
                    <a:pt x="1516473" y="684240"/>
                  </a:cubicBezTo>
                  <a:cubicBezTo>
                    <a:pt x="1530475" y="680715"/>
                    <a:pt x="1544095" y="678715"/>
                    <a:pt x="1556668" y="674334"/>
                  </a:cubicBezTo>
                  <a:cubicBezTo>
                    <a:pt x="1553144" y="671667"/>
                    <a:pt x="1549239" y="669095"/>
                    <a:pt x="1546096" y="667190"/>
                  </a:cubicBezTo>
                  <a:cubicBezTo>
                    <a:pt x="1545810" y="668238"/>
                    <a:pt x="1545143" y="669190"/>
                    <a:pt x="1543905" y="670047"/>
                  </a:cubicBezTo>
                  <a:cubicBezTo>
                    <a:pt x="1540476" y="672524"/>
                    <a:pt x="1530379" y="663189"/>
                    <a:pt x="1526665" y="662904"/>
                  </a:cubicBezTo>
                  <a:cubicBezTo>
                    <a:pt x="1515330" y="662237"/>
                    <a:pt x="1504090" y="675477"/>
                    <a:pt x="1492565" y="669857"/>
                  </a:cubicBezTo>
                  <a:cubicBezTo>
                    <a:pt x="1483040" y="665285"/>
                    <a:pt x="1474182" y="647568"/>
                    <a:pt x="1471896" y="648902"/>
                  </a:cubicBezTo>
                  <a:cubicBezTo>
                    <a:pt x="1458942" y="656427"/>
                    <a:pt x="1439606" y="674524"/>
                    <a:pt x="1430558" y="666523"/>
                  </a:cubicBezTo>
                  <a:cubicBezTo>
                    <a:pt x="1422080" y="658998"/>
                    <a:pt x="1404554" y="671381"/>
                    <a:pt x="1408269" y="656141"/>
                  </a:cubicBezTo>
                  <a:cubicBezTo>
                    <a:pt x="1410555" y="646806"/>
                    <a:pt x="1435225" y="638329"/>
                    <a:pt x="1443226" y="638710"/>
                  </a:cubicBezTo>
                  <a:cubicBezTo>
                    <a:pt x="1446655" y="638901"/>
                    <a:pt x="1449703" y="637377"/>
                    <a:pt x="1452655" y="634995"/>
                  </a:cubicBezTo>
                  <a:cubicBezTo>
                    <a:pt x="1445321" y="632424"/>
                    <a:pt x="1430272" y="626709"/>
                    <a:pt x="1426366" y="631662"/>
                  </a:cubicBezTo>
                  <a:cubicBezTo>
                    <a:pt x="1421604" y="637662"/>
                    <a:pt x="1414460" y="634043"/>
                    <a:pt x="1410555" y="629185"/>
                  </a:cubicBezTo>
                  <a:cubicBezTo>
                    <a:pt x="1406650" y="624327"/>
                    <a:pt x="1401887" y="630900"/>
                    <a:pt x="1395315" y="623375"/>
                  </a:cubicBezTo>
                  <a:cubicBezTo>
                    <a:pt x="1388743" y="615850"/>
                    <a:pt x="1382266" y="621375"/>
                    <a:pt x="1378456" y="623089"/>
                  </a:cubicBezTo>
                  <a:cubicBezTo>
                    <a:pt x="1374646" y="624804"/>
                    <a:pt x="1369693" y="620517"/>
                    <a:pt x="1362644" y="617850"/>
                  </a:cubicBezTo>
                  <a:cubicBezTo>
                    <a:pt x="1355500" y="615183"/>
                    <a:pt x="1360930" y="608135"/>
                    <a:pt x="1354834" y="603849"/>
                  </a:cubicBezTo>
                  <a:cubicBezTo>
                    <a:pt x="1348833" y="599562"/>
                    <a:pt x="1348642" y="612135"/>
                    <a:pt x="1348642" y="612135"/>
                  </a:cubicBezTo>
                  <a:lnTo>
                    <a:pt x="842579" y="621375"/>
                  </a:lnTo>
                  <a:cubicBezTo>
                    <a:pt x="843151" y="622232"/>
                    <a:pt x="843722" y="622994"/>
                    <a:pt x="844389" y="623756"/>
                  </a:cubicBezTo>
                  <a:cubicBezTo>
                    <a:pt x="850580" y="630233"/>
                    <a:pt x="845722" y="635186"/>
                    <a:pt x="847913" y="642901"/>
                  </a:cubicBezTo>
                  <a:cubicBezTo>
                    <a:pt x="854866" y="668142"/>
                    <a:pt x="832292" y="656617"/>
                    <a:pt x="839912" y="652331"/>
                  </a:cubicBezTo>
                  <a:cubicBezTo>
                    <a:pt x="848294" y="647568"/>
                    <a:pt x="833626" y="639663"/>
                    <a:pt x="833721" y="634329"/>
                  </a:cubicBezTo>
                  <a:cubicBezTo>
                    <a:pt x="825434" y="636710"/>
                    <a:pt x="815909" y="635853"/>
                    <a:pt x="804670" y="634614"/>
                  </a:cubicBezTo>
                  <a:cubicBezTo>
                    <a:pt x="804860" y="635091"/>
                    <a:pt x="805051" y="635567"/>
                    <a:pt x="805051" y="636043"/>
                  </a:cubicBezTo>
                  <a:cubicBezTo>
                    <a:pt x="805527" y="640901"/>
                    <a:pt x="808099" y="651855"/>
                    <a:pt x="814766" y="660332"/>
                  </a:cubicBezTo>
                  <a:cubicBezTo>
                    <a:pt x="821434" y="668809"/>
                    <a:pt x="816957" y="674143"/>
                    <a:pt x="823148" y="677286"/>
                  </a:cubicBezTo>
                  <a:cubicBezTo>
                    <a:pt x="829339" y="680430"/>
                    <a:pt x="828958" y="684144"/>
                    <a:pt x="823243" y="683382"/>
                  </a:cubicBezTo>
                  <a:cubicBezTo>
                    <a:pt x="817719" y="682620"/>
                    <a:pt x="818481" y="738437"/>
                    <a:pt x="817528" y="745390"/>
                  </a:cubicBezTo>
                  <a:cubicBezTo>
                    <a:pt x="816385" y="753105"/>
                    <a:pt x="807622" y="765869"/>
                    <a:pt x="813052" y="773965"/>
                  </a:cubicBezTo>
                  <a:cubicBezTo>
                    <a:pt x="818481" y="782061"/>
                    <a:pt x="822291" y="793396"/>
                    <a:pt x="819529" y="803588"/>
                  </a:cubicBezTo>
                  <a:cubicBezTo>
                    <a:pt x="816766" y="813780"/>
                    <a:pt x="817338" y="819876"/>
                    <a:pt x="821910" y="827591"/>
                  </a:cubicBezTo>
                  <a:cubicBezTo>
                    <a:pt x="826482" y="835306"/>
                    <a:pt x="822958" y="848736"/>
                    <a:pt x="827911" y="851594"/>
                  </a:cubicBezTo>
                  <a:cubicBezTo>
                    <a:pt x="832864" y="854356"/>
                    <a:pt x="837436" y="859976"/>
                    <a:pt x="841912" y="867310"/>
                  </a:cubicBezTo>
                  <a:cubicBezTo>
                    <a:pt x="846484" y="874549"/>
                    <a:pt x="850485" y="870072"/>
                    <a:pt x="851437" y="877407"/>
                  </a:cubicBezTo>
                  <a:cubicBezTo>
                    <a:pt x="852390" y="884741"/>
                    <a:pt x="852390" y="885979"/>
                    <a:pt x="858962" y="888741"/>
                  </a:cubicBezTo>
                  <a:cubicBezTo>
                    <a:pt x="858581" y="888551"/>
                    <a:pt x="876583" y="919698"/>
                    <a:pt x="880965" y="923508"/>
                  </a:cubicBezTo>
                  <a:cubicBezTo>
                    <a:pt x="890014" y="931318"/>
                    <a:pt x="887251" y="935223"/>
                    <a:pt x="896300" y="941796"/>
                  </a:cubicBezTo>
                  <a:cubicBezTo>
                    <a:pt x="905349" y="948368"/>
                    <a:pt x="918398" y="950273"/>
                    <a:pt x="929066" y="952559"/>
                  </a:cubicBezTo>
                  <a:cubicBezTo>
                    <a:pt x="934400" y="953702"/>
                    <a:pt x="944306" y="964941"/>
                    <a:pt x="946402" y="972657"/>
                  </a:cubicBezTo>
                  <a:cubicBezTo>
                    <a:pt x="947449" y="976276"/>
                    <a:pt x="948688" y="980086"/>
                    <a:pt x="950688" y="984182"/>
                  </a:cubicBezTo>
                  <a:lnTo>
                    <a:pt x="992884" y="978086"/>
                  </a:lnTo>
                  <a:cubicBezTo>
                    <a:pt x="992884" y="978086"/>
                    <a:pt x="1006028" y="987039"/>
                    <a:pt x="1013458" y="988659"/>
                  </a:cubicBezTo>
                  <a:cubicBezTo>
                    <a:pt x="1020887" y="990278"/>
                    <a:pt x="1061083" y="1004565"/>
                    <a:pt x="1061083" y="1004565"/>
                  </a:cubicBezTo>
                  <a:lnTo>
                    <a:pt x="1113280" y="1003422"/>
                  </a:lnTo>
                  <a:lnTo>
                    <a:pt x="1119280" y="995517"/>
                  </a:lnTo>
                  <a:lnTo>
                    <a:pt x="1147951" y="995136"/>
                  </a:lnTo>
                  <a:cubicBezTo>
                    <a:pt x="1147951" y="995136"/>
                    <a:pt x="1166429" y="1012757"/>
                    <a:pt x="1169096" y="1013614"/>
                  </a:cubicBezTo>
                  <a:cubicBezTo>
                    <a:pt x="1181955" y="1017805"/>
                    <a:pt x="1177478" y="1034569"/>
                    <a:pt x="1187670" y="1039522"/>
                  </a:cubicBezTo>
                  <a:cubicBezTo>
                    <a:pt x="1192051" y="1041618"/>
                    <a:pt x="1207006" y="1051047"/>
                    <a:pt x="1209101" y="1050095"/>
                  </a:cubicBezTo>
                  <a:cubicBezTo>
                    <a:pt x="1211292" y="1049238"/>
                    <a:pt x="1215388" y="1032569"/>
                    <a:pt x="1223198" y="1032950"/>
                  </a:cubicBezTo>
                  <a:cubicBezTo>
                    <a:pt x="1231009" y="1033331"/>
                    <a:pt x="1252440" y="1039141"/>
                    <a:pt x="1256059" y="1051238"/>
                  </a:cubicBezTo>
                  <a:cubicBezTo>
                    <a:pt x="1259679" y="1063335"/>
                    <a:pt x="1270252" y="1073241"/>
                    <a:pt x="1273776" y="1075812"/>
                  </a:cubicBezTo>
                  <a:cubicBezTo>
                    <a:pt x="1277300" y="1078384"/>
                    <a:pt x="1275681" y="1085814"/>
                    <a:pt x="1278348" y="1089719"/>
                  </a:cubicBezTo>
                  <a:cubicBezTo>
                    <a:pt x="1285396" y="1099911"/>
                    <a:pt x="1293493" y="1110960"/>
                    <a:pt x="1309495" y="1109817"/>
                  </a:cubicBezTo>
                  <a:cubicBezTo>
                    <a:pt x="1311590" y="1109626"/>
                    <a:pt x="1314352" y="1110864"/>
                    <a:pt x="1317210" y="1112579"/>
                  </a:cubicBezTo>
                  <a:cubicBezTo>
                    <a:pt x="1317877" y="1098006"/>
                    <a:pt x="1302827" y="1095720"/>
                    <a:pt x="1311590" y="1088957"/>
                  </a:cubicBezTo>
                  <a:cubicBezTo>
                    <a:pt x="1321687" y="1081051"/>
                    <a:pt x="1311019" y="1074765"/>
                    <a:pt x="1315876" y="1071431"/>
                  </a:cubicBezTo>
                  <a:cubicBezTo>
                    <a:pt x="1324449" y="1065525"/>
                    <a:pt x="1329497" y="1054476"/>
                    <a:pt x="1340070" y="1055619"/>
                  </a:cubicBezTo>
                  <a:cubicBezTo>
                    <a:pt x="1355977" y="1057429"/>
                    <a:pt x="1353214" y="1033902"/>
                    <a:pt x="1366740" y="1036569"/>
                  </a:cubicBezTo>
                  <a:cubicBezTo>
                    <a:pt x="1366168" y="1036474"/>
                    <a:pt x="1387885" y="1025139"/>
                    <a:pt x="1387409" y="1029807"/>
                  </a:cubicBezTo>
                  <a:cubicBezTo>
                    <a:pt x="1387790" y="1026187"/>
                    <a:pt x="1392648" y="1026854"/>
                    <a:pt x="1396363" y="1031712"/>
                  </a:cubicBezTo>
                  <a:cubicBezTo>
                    <a:pt x="1400077" y="1036569"/>
                    <a:pt x="1410650" y="1037617"/>
                    <a:pt x="1411412" y="1031902"/>
                  </a:cubicBezTo>
                  <a:cubicBezTo>
                    <a:pt x="1412174" y="1026187"/>
                    <a:pt x="1418365" y="1031807"/>
                    <a:pt x="1423700" y="1037427"/>
                  </a:cubicBezTo>
                  <a:cubicBezTo>
                    <a:pt x="1429033" y="1043046"/>
                    <a:pt x="1431510" y="1041427"/>
                    <a:pt x="1439225" y="1041713"/>
                  </a:cubicBezTo>
                  <a:cubicBezTo>
                    <a:pt x="1446940" y="1041999"/>
                    <a:pt x="1446940" y="1039998"/>
                    <a:pt x="1447321" y="1035045"/>
                  </a:cubicBezTo>
                  <a:cubicBezTo>
                    <a:pt x="1447702" y="1030188"/>
                    <a:pt x="1455989" y="1045523"/>
                    <a:pt x="1463800" y="1046285"/>
                  </a:cubicBezTo>
                  <a:cubicBezTo>
                    <a:pt x="1471515" y="1046952"/>
                    <a:pt x="1465324" y="1041332"/>
                    <a:pt x="1459609" y="1036950"/>
                  </a:cubicBezTo>
                  <a:cubicBezTo>
                    <a:pt x="1453894" y="1032569"/>
                    <a:pt x="1460752" y="1030378"/>
                    <a:pt x="1455799" y="1026854"/>
                  </a:cubicBezTo>
                  <a:cubicBezTo>
                    <a:pt x="1450846" y="1023234"/>
                    <a:pt x="1461800" y="1018186"/>
                    <a:pt x="1471610" y="1018472"/>
                  </a:cubicBezTo>
                  <a:cubicBezTo>
                    <a:pt x="1481421" y="1018758"/>
                    <a:pt x="1481040" y="1021234"/>
                    <a:pt x="1484564" y="1015424"/>
                  </a:cubicBezTo>
                  <a:cubicBezTo>
                    <a:pt x="1482945" y="1017996"/>
                    <a:pt x="1531427" y="1016853"/>
                    <a:pt x="1533618" y="1029045"/>
                  </a:cubicBezTo>
                  <a:cubicBezTo>
                    <a:pt x="1534475" y="1033902"/>
                    <a:pt x="1540190" y="1036284"/>
                    <a:pt x="1546286" y="1030950"/>
                  </a:cubicBezTo>
                  <a:cubicBezTo>
                    <a:pt x="1552287" y="1025616"/>
                    <a:pt x="1557526" y="1019424"/>
                    <a:pt x="1563336" y="1025044"/>
                  </a:cubicBezTo>
                  <a:cubicBezTo>
                    <a:pt x="1569146" y="1030664"/>
                    <a:pt x="1574956" y="1038379"/>
                    <a:pt x="1581910" y="1045142"/>
                  </a:cubicBezTo>
                  <a:cubicBezTo>
                    <a:pt x="1588958" y="1052000"/>
                    <a:pt x="1578862" y="1060668"/>
                    <a:pt x="1582576" y="1065906"/>
                  </a:cubicBezTo>
                  <a:cubicBezTo>
                    <a:pt x="1586291" y="1071145"/>
                    <a:pt x="1582291" y="1078575"/>
                    <a:pt x="1590577" y="1084099"/>
                  </a:cubicBezTo>
                  <a:cubicBezTo>
                    <a:pt x="1598769" y="1089719"/>
                    <a:pt x="1591625" y="1101625"/>
                    <a:pt x="1598197" y="1103149"/>
                  </a:cubicBezTo>
                  <a:cubicBezTo>
                    <a:pt x="1604770" y="1104673"/>
                    <a:pt x="1610199" y="1114770"/>
                    <a:pt x="1611056" y="1118865"/>
                  </a:cubicBezTo>
                  <a:cubicBezTo>
                    <a:pt x="1611913" y="1122961"/>
                    <a:pt x="1624201" y="1128009"/>
                    <a:pt x="1624963" y="1121151"/>
                  </a:cubicBezTo>
                  <a:cubicBezTo>
                    <a:pt x="1625725" y="1114198"/>
                    <a:pt x="1632106" y="1106007"/>
                    <a:pt x="1632868" y="1099434"/>
                  </a:cubicBezTo>
                  <a:cubicBezTo>
                    <a:pt x="1633630" y="1092862"/>
                    <a:pt x="1627630" y="1069812"/>
                    <a:pt x="1622200" y="1062477"/>
                  </a:cubicBezTo>
                  <a:cubicBezTo>
                    <a:pt x="1616771" y="1055238"/>
                    <a:pt x="1623343" y="1053524"/>
                    <a:pt x="1616676" y="1045047"/>
                  </a:cubicBezTo>
                  <a:cubicBezTo>
                    <a:pt x="1610008" y="1036569"/>
                    <a:pt x="1605817" y="1021615"/>
                    <a:pt x="1606008" y="1009328"/>
                  </a:cubicBezTo>
                  <a:cubicBezTo>
                    <a:pt x="1606294" y="997136"/>
                    <a:pt x="1620295" y="976943"/>
                    <a:pt x="1627058" y="970752"/>
                  </a:cubicBezTo>
                  <a:cubicBezTo>
                    <a:pt x="1633916" y="964560"/>
                    <a:pt x="1641631" y="967704"/>
                    <a:pt x="1643251" y="961131"/>
                  </a:cubicBezTo>
                  <a:cubicBezTo>
                    <a:pt x="1646584" y="947130"/>
                    <a:pt x="1668016" y="949797"/>
                    <a:pt x="1669063" y="942081"/>
                  </a:cubicBezTo>
                  <a:cubicBezTo>
                    <a:pt x="1669825" y="936747"/>
                    <a:pt x="1677826" y="930175"/>
                    <a:pt x="1688399" y="928365"/>
                  </a:cubicBezTo>
                  <a:cubicBezTo>
                    <a:pt x="1698972" y="926556"/>
                    <a:pt x="1692781" y="921031"/>
                    <a:pt x="1689828" y="916173"/>
                  </a:cubicBezTo>
                  <a:cubicBezTo>
                    <a:pt x="1686875" y="911316"/>
                    <a:pt x="1692114" y="906363"/>
                    <a:pt x="1694209" y="909601"/>
                  </a:cubicBezTo>
                  <a:cubicBezTo>
                    <a:pt x="1696305" y="912840"/>
                    <a:pt x="1702782" y="913125"/>
                    <a:pt x="1706878" y="910268"/>
                  </a:cubicBezTo>
                  <a:cubicBezTo>
                    <a:pt x="1710878" y="907315"/>
                    <a:pt x="1720213" y="899505"/>
                    <a:pt x="1711259" y="899219"/>
                  </a:cubicBezTo>
                  <a:cubicBezTo>
                    <a:pt x="1702306" y="898933"/>
                    <a:pt x="1700210" y="895314"/>
                    <a:pt x="1705449" y="893218"/>
                  </a:cubicBezTo>
                  <a:cubicBezTo>
                    <a:pt x="1710688" y="891123"/>
                    <a:pt x="1706116" y="881407"/>
                    <a:pt x="1698781" y="880645"/>
                  </a:cubicBezTo>
                  <a:cubicBezTo>
                    <a:pt x="1691447" y="879978"/>
                    <a:pt x="1693829" y="876264"/>
                    <a:pt x="1698210" y="871692"/>
                  </a:cubicBezTo>
                  <a:cubicBezTo>
                    <a:pt x="1702591" y="867120"/>
                    <a:pt x="1691542" y="859976"/>
                    <a:pt x="1686208" y="856356"/>
                  </a:cubicBezTo>
                  <a:cubicBezTo>
                    <a:pt x="1680875" y="852737"/>
                    <a:pt x="1689352" y="850641"/>
                    <a:pt x="1693447" y="849784"/>
                  </a:cubicBezTo>
                  <a:cubicBezTo>
                    <a:pt x="1697543" y="848927"/>
                    <a:pt x="1694019" y="830258"/>
                    <a:pt x="1696019" y="825686"/>
                  </a:cubicBezTo>
                  <a:cubicBezTo>
                    <a:pt x="1698019" y="821209"/>
                    <a:pt x="1704877" y="821114"/>
                    <a:pt x="1702115" y="825591"/>
                  </a:cubicBezTo>
                  <a:cubicBezTo>
                    <a:pt x="1699353" y="830067"/>
                    <a:pt x="1695352" y="837497"/>
                    <a:pt x="1700687" y="843498"/>
                  </a:cubicBezTo>
                  <a:cubicBezTo>
                    <a:pt x="1706020" y="849498"/>
                    <a:pt x="1707735" y="855975"/>
                    <a:pt x="1705830" y="865405"/>
                  </a:cubicBezTo>
                  <a:cubicBezTo>
                    <a:pt x="1703925" y="874835"/>
                    <a:pt x="1707925" y="872263"/>
                    <a:pt x="1713926" y="859976"/>
                  </a:cubicBezTo>
                  <a:cubicBezTo>
                    <a:pt x="1719832" y="847689"/>
                    <a:pt x="1720594" y="837116"/>
                    <a:pt x="1716498" y="835878"/>
                  </a:cubicBezTo>
                  <a:cubicBezTo>
                    <a:pt x="1712402" y="834735"/>
                    <a:pt x="1712688" y="822447"/>
                    <a:pt x="1717165" y="828162"/>
                  </a:cubicBezTo>
                  <a:cubicBezTo>
                    <a:pt x="1721737" y="833782"/>
                    <a:pt x="1723356" y="834639"/>
                    <a:pt x="1730214" y="827210"/>
                  </a:cubicBezTo>
                  <a:cubicBezTo>
                    <a:pt x="1737072" y="819780"/>
                    <a:pt x="1744216" y="807112"/>
                    <a:pt x="1739644" y="804255"/>
                  </a:cubicBezTo>
                  <a:cubicBezTo>
                    <a:pt x="1735167" y="801492"/>
                    <a:pt x="1741644" y="798540"/>
                    <a:pt x="1749740" y="798825"/>
                  </a:cubicBezTo>
                  <a:cubicBezTo>
                    <a:pt x="1757932" y="799111"/>
                    <a:pt x="1775362" y="793587"/>
                    <a:pt x="1776505" y="791110"/>
                  </a:cubicBezTo>
                  <a:cubicBezTo>
                    <a:pt x="1779363" y="785109"/>
                    <a:pt x="1748407" y="793396"/>
                    <a:pt x="1748407" y="790634"/>
                  </a:cubicBezTo>
                  <a:cubicBezTo>
                    <a:pt x="1748312" y="783585"/>
                    <a:pt x="1773648" y="781109"/>
                    <a:pt x="1778029" y="780918"/>
                  </a:cubicBezTo>
                  <a:cubicBezTo>
                    <a:pt x="1787364" y="780347"/>
                    <a:pt x="1782792" y="767869"/>
                    <a:pt x="1786888" y="773108"/>
                  </a:cubicBezTo>
                  <a:cubicBezTo>
                    <a:pt x="1790983" y="778347"/>
                    <a:pt x="1797175" y="777489"/>
                    <a:pt x="1802413" y="774156"/>
                  </a:cubicBezTo>
                  <a:cubicBezTo>
                    <a:pt x="1807652" y="770822"/>
                    <a:pt x="1803461" y="761487"/>
                    <a:pt x="1797365" y="759963"/>
                  </a:cubicBezTo>
                  <a:cubicBezTo>
                    <a:pt x="1791269" y="758439"/>
                    <a:pt x="1801747" y="754153"/>
                    <a:pt x="1799651" y="750534"/>
                  </a:cubicBezTo>
                  <a:cubicBezTo>
                    <a:pt x="1797556" y="746914"/>
                    <a:pt x="1803461" y="732150"/>
                    <a:pt x="1811176" y="730436"/>
                  </a:cubicBezTo>
                  <a:cubicBezTo>
                    <a:pt x="1820320" y="728340"/>
                    <a:pt x="1829179" y="716148"/>
                    <a:pt x="1834989" y="710148"/>
                  </a:cubicBezTo>
                  <a:cubicBezTo>
                    <a:pt x="1840609" y="704337"/>
                    <a:pt x="1848991" y="718911"/>
                    <a:pt x="1857849" y="710719"/>
                  </a:cubicBezTo>
                  <a:cubicBezTo>
                    <a:pt x="1861468" y="707290"/>
                    <a:pt x="1866421" y="703575"/>
                    <a:pt x="1871470" y="700242"/>
                  </a:cubicBezTo>
                  <a:cubicBezTo>
                    <a:pt x="1850134" y="673095"/>
                    <a:pt x="1855849" y="654617"/>
                    <a:pt x="1855277" y="64956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01922162-9910-B8F4-DD32-59CB4A134136}"/>
              </a:ext>
            </a:extLst>
          </p:cNvPr>
          <p:cNvGrpSpPr/>
          <p:nvPr/>
        </p:nvGrpSpPr>
        <p:grpSpPr>
          <a:xfrm>
            <a:off x="5556981" y="1160233"/>
            <a:ext cx="1689867" cy="2222549"/>
            <a:chOff x="2787266" y="5371932"/>
            <a:chExt cx="979158" cy="1287809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5F77564-41ED-FE91-7560-FCC772A425DC}"/>
                </a:ext>
              </a:extLst>
            </p:cNvPr>
            <p:cNvSpPr/>
            <p:nvPr/>
          </p:nvSpPr>
          <p:spPr>
            <a:xfrm>
              <a:off x="3363474" y="5477179"/>
              <a:ext cx="70288" cy="75260"/>
            </a:xfrm>
            <a:custGeom>
              <a:avLst/>
              <a:gdLst>
                <a:gd name="connsiteX0" fmla="*/ 15959 w 75585"/>
                <a:gd name="connsiteY0" fmla="*/ 15828 h 80932"/>
                <a:gd name="connsiteX1" fmla="*/ 7481 w 75585"/>
                <a:gd name="connsiteY1" fmla="*/ 24495 h 80932"/>
                <a:gd name="connsiteX2" fmla="*/ 433 w 75585"/>
                <a:gd name="connsiteY2" fmla="*/ 40402 h 80932"/>
                <a:gd name="connsiteX3" fmla="*/ 15863 w 75585"/>
                <a:gd name="connsiteY3" fmla="*/ 59357 h 80932"/>
                <a:gd name="connsiteX4" fmla="*/ 27008 w 75585"/>
                <a:gd name="connsiteY4" fmla="*/ 79836 h 80932"/>
                <a:gd name="connsiteX5" fmla="*/ 36247 w 75585"/>
                <a:gd name="connsiteY5" fmla="*/ 80312 h 80932"/>
                <a:gd name="connsiteX6" fmla="*/ 43867 w 75585"/>
                <a:gd name="connsiteY6" fmla="*/ 68596 h 80932"/>
                <a:gd name="connsiteX7" fmla="*/ 64250 w 75585"/>
                <a:gd name="connsiteY7" fmla="*/ 68882 h 80932"/>
                <a:gd name="connsiteX8" fmla="*/ 66060 w 75585"/>
                <a:gd name="connsiteY8" fmla="*/ 71168 h 80932"/>
                <a:gd name="connsiteX9" fmla="*/ 71394 w 75585"/>
                <a:gd name="connsiteY9" fmla="*/ 62500 h 80932"/>
                <a:gd name="connsiteX10" fmla="*/ 69108 w 75585"/>
                <a:gd name="connsiteY10" fmla="*/ 38116 h 80932"/>
                <a:gd name="connsiteX11" fmla="*/ 72156 w 75585"/>
                <a:gd name="connsiteY11" fmla="*/ 16304 h 80932"/>
                <a:gd name="connsiteX12" fmla="*/ 75585 w 75585"/>
                <a:gd name="connsiteY12" fmla="*/ 6874 h 80932"/>
                <a:gd name="connsiteX13" fmla="*/ 57202 w 75585"/>
                <a:gd name="connsiteY13" fmla="*/ 2969 h 80932"/>
                <a:gd name="connsiteX14" fmla="*/ 33580 w 75585"/>
                <a:gd name="connsiteY14" fmla="*/ 3636 h 80932"/>
                <a:gd name="connsiteX15" fmla="*/ 19769 w 75585"/>
                <a:gd name="connsiteY15" fmla="*/ 3445 h 80932"/>
                <a:gd name="connsiteX16" fmla="*/ 17959 w 75585"/>
                <a:gd name="connsiteY16" fmla="*/ 4017 h 80932"/>
                <a:gd name="connsiteX17" fmla="*/ 15959 w 75585"/>
                <a:gd name="connsiteY17" fmla="*/ 15828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585" h="80932">
                  <a:moveTo>
                    <a:pt x="15959" y="15828"/>
                  </a:moveTo>
                  <a:cubicBezTo>
                    <a:pt x="18626" y="21066"/>
                    <a:pt x="12720" y="23829"/>
                    <a:pt x="7481" y="24495"/>
                  </a:cubicBezTo>
                  <a:cubicBezTo>
                    <a:pt x="2243" y="25258"/>
                    <a:pt x="3671" y="37069"/>
                    <a:pt x="433" y="40402"/>
                  </a:cubicBezTo>
                  <a:cubicBezTo>
                    <a:pt x="-2806" y="43736"/>
                    <a:pt x="13101" y="52118"/>
                    <a:pt x="15863" y="59357"/>
                  </a:cubicBezTo>
                  <a:cubicBezTo>
                    <a:pt x="17483" y="63643"/>
                    <a:pt x="22817" y="72978"/>
                    <a:pt x="27008" y="79836"/>
                  </a:cubicBezTo>
                  <a:cubicBezTo>
                    <a:pt x="30627" y="80693"/>
                    <a:pt x="34151" y="81550"/>
                    <a:pt x="36247" y="80312"/>
                  </a:cubicBezTo>
                  <a:cubicBezTo>
                    <a:pt x="41200" y="77454"/>
                    <a:pt x="36628" y="68215"/>
                    <a:pt x="43867" y="68596"/>
                  </a:cubicBezTo>
                  <a:cubicBezTo>
                    <a:pt x="51011" y="69073"/>
                    <a:pt x="61488" y="64501"/>
                    <a:pt x="64250" y="68882"/>
                  </a:cubicBezTo>
                  <a:cubicBezTo>
                    <a:pt x="64727" y="69644"/>
                    <a:pt x="65393" y="70501"/>
                    <a:pt x="66060" y="71168"/>
                  </a:cubicBezTo>
                  <a:cubicBezTo>
                    <a:pt x="68346" y="67644"/>
                    <a:pt x="70727" y="63834"/>
                    <a:pt x="71394" y="62500"/>
                  </a:cubicBezTo>
                  <a:cubicBezTo>
                    <a:pt x="72632" y="59833"/>
                    <a:pt x="72537" y="46022"/>
                    <a:pt x="69108" y="38116"/>
                  </a:cubicBezTo>
                  <a:cubicBezTo>
                    <a:pt x="65679" y="30211"/>
                    <a:pt x="68251" y="19638"/>
                    <a:pt x="72156" y="16304"/>
                  </a:cubicBezTo>
                  <a:cubicBezTo>
                    <a:pt x="73013" y="15637"/>
                    <a:pt x="74252" y="12018"/>
                    <a:pt x="75585" y="6874"/>
                  </a:cubicBezTo>
                  <a:cubicBezTo>
                    <a:pt x="69013" y="4398"/>
                    <a:pt x="62631" y="2207"/>
                    <a:pt x="57202" y="2969"/>
                  </a:cubicBezTo>
                  <a:cubicBezTo>
                    <a:pt x="47486" y="4303"/>
                    <a:pt x="37295" y="8970"/>
                    <a:pt x="33580" y="3636"/>
                  </a:cubicBezTo>
                  <a:cubicBezTo>
                    <a:pt x="29865" y="-1603"/>
                    <a:pt x="24531" y="-746"/>
                    <a:pt x="19769" y="3445"/>
                  </a:cubicBezTo>
                  <a:cubicBezTo>
                    <a:pt x="19197" y="3922"/>
                    <a:pt x="18626" y="4112"/>
                    <a:pt x="17959" y="4017"/>
                  </a:cubicBezTo>
                  <a:cubicBezTo>
                    <a:pt x="16244" y="8779"/>
                    <a:pt x="14625" y="13161"/>
                    <a:pt x="15959" y="1582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507DDFBE-8C8F-F09F-FB22-7F2AA5E6C545}"/>
                </a:ext>
              </a:extLst>
            </p:cNvPr>
            <p:cNvSpPr/>
            <p:nvPr/>
          </p:nvSpPr>
          <p:spPr>
            <a:xfrm>
              <a:off x="3306510" y="5438929"/>
              <a:ext cx="82078" cy="123100"/>
            </a:xfrm>
            <a:custGeom>
              <a:avLst/>
              <a:gdLst>
                <a:gd name="connsiteX0" fmla="*/ 20542 w 88264"/>
                <a:gd name="connsiteY0" fmla="*/ 8858 h 132377"/>
                <a:gd name="connsiteX1" fmla="*/ 14065 w 88264"/>
                <a:gd name="connsiteY1" fmla="*/ 21431 h 132377"/>
                <a:gd name="connsiteX2" fmla="*/ 3111 w 88264"/>
                <a:gd name="connsiteY2" fmla="*/ 40100 h 132377"/>
                <a:gd name="connsiteX3" fmla="*/ 1301 w 88264"/>
                <a:gd name="connsiteY3" fmla="*/ 50006 h 132377"/>
                <a:gd name="connsiteX4" fmla="*/ 13493 w 88264"/>
                <a:gd name="connsiteY4" fmla="*/ 64675 h 132377"/>
                <a:gd name="connsiteX5" fmla="*/ 20065 w 88264"/>
                <a:gd name="connsiteY5" fmla="*/ 60674 h 132377"/>
                <a:gd name="connsiteX6" fmla="*/ 27971 w 88264"/>
                <a:gd name="connsiteY6" fmla="*/ 76010 h 132377"/>
                <a:gd name="connsiteX7" fmla="*/ 29781 w 88264"/>
                <a:gd name="connsiteY7" fmla="*/ 91440 h 132377"/>
                <a:gd name="connsiteX8" fmla="*/ 34067 w 88264"/>
                <a:gd name="connsiteY8" fmla="*/ 123920 h 132377"/>
                <a:gd name="connsiteX9" fmla="*/ 53974 w 88264"/>
                <a:gd name="connsiteY9" fmla="*/ 130302 h 132377"/>
                <a:gd name="connsiteX10" fmla="*/ 66071 w 88264"/>
                <a:gd name="connsiteY10" fmla="*/ 125730 h 132377"/>
                <a:gd name="connsiteX11" fmla="*/ 75406 w 88264"/>
                <a:gd name="connsiteY11" fmla="*/ 121158 h 132377"/>
                <a:gd name="connsiteX12" fmla="*/ 88264 w 88264"/>
                <a:gd name="connsiteY12" fmla="*/ 120967 h 132377"/>
                <a:gd name="connsiteX13" fmla="*/ 77120 w 88264"/>
                <a:gd name="connsiteY13" fmla="*/ 100489 h 132377"/>
                <a:gd name="connsiteX14" fmla="*/ 61690 w 88264"/>
                <a:gd name="connsiteY14" fmla="*/ 81534 h 132377"/>
                <a:gd name="connsiteX15" fmla="*/ 68738 w 88264"/>
                <a:gd name="connsiteY15" fmla="*/ 65627 h 132377"/>
                <a:gd name="connsiteX16" fmla="*/ 77215 w 88264"/>
                <a:gd name="connsiteY16" fmla="*/ 56960 h 132377"/>
                <a:gd name="connsiteX17" fmla="*/ 79120 w 88264"/>
                <a:gd name="connsiteY17" fmla="*/ 45149 h 132377"/>
                <a:gd name="connsiteX18" fmla="*/ 33972 w 88264"/>
                <a:gd name="connsiteY18" fmla="*/ 4096 h 132377"/>
                <a:gd name="connsiteX19" fmla="*/ 27209 w 88264"/>
                <a:gd name="connsiteY19" fmla="*/ 0 h 132377"/>
                <a:gd name="connsiteX20" fmla="*/ 20542 w 88264"/>
                <a:gd name="connsiteY20" fmla="*/ 8858 h 13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264" h="132377">
                  <a:moveTo>
                    <a:pt x="20542" y="8858"/>
                  </a:moveTo>
                  <a:cubicBezTo>
                    <a:pt x="15970" y="11621"/>
                    <a:pt x="9493" y="18955"/>
                    <a:pt x="14065" y="21431"/>
                  </a:cubicBezTo>
                  <a:cubicBezTo>
                    <a:pt x="26638" y="28480"/>
                    <a:pt x="1777" y="31528"/>
                    <a:pt x="3111" y="40100"/>
                  </a:cubicBezTo>
                  <a:cubicBezTo>
                    <a:pt x="3873" y="44672"/>
                    <a:pt x="-2699" y="46768"/>
                    <a:pt x="1301" y="50006"/>
                  </a:cubicBezTo>
                  <a:cubicBezTo>
                    <a:pt x="3968" y="52197"/>
                    <a:pt x="9874" y="59722"/>
                    <a:pt x="13493" y="64675"/>
                  </a:cubicBezTo>
                  <a:cubicBezTo>
                    <a:pt x="14731" y="62198"/>
                    <a:pt x="16351" y="60198"/>
                    <a:pt x="20065" y="60674"/>
                  </a:cubicBezTo>
                  <a:cubicBezTo>
                    <a:pt x="27781" y="61627"/>
                    <a:pt x="21875" y="73342"/>
                    <a:pt x="27971" y="76010"/>
                  </a:cubicBezTo>
                  <a:cubicBezTo>
                    <a:pt x="34067" y="78677"/>
                    <a:pt x="34162" y="88011"/>
                    <a:pt x="29781" y="91440"/>
                  </a:cubicBezTo>
                  <a:cubicBezTo>
                    <a:pt x="25399" y="94774"/>
                    <a:pt x="23971" y="113062"/>
                    <a:pt x="34067" y="123920"/>
                  </a:cubicBezTo>
                  <a:cubicBezTo>
                    <a:pt x="44164" y="134779"/>
                    <a:pt x="51784" y="133064"/>
                    <a:pt x="53974" y="130302"/>
                  </a:cubicBezTo>
                  <a:cubicBezTo>
                    <a:pt x="56165" y="127540"/>
                    <a:pt x="63880" y="130207"/>
                    <a:pt x="66071" y="125730"/>
                  </a:cubicBezTo>
                  <a:cubicBezTo>
                    <a:pt x="68262" y="121253"/>
                    <a:pt x="71024" y="126206"/>
                    <a:pt x="75406" y="121158"/>
                  </a:cubicBezTo>
                  <a:cubicBezTo>
                    <a:pt x="77882" y="118300"/>
                    <a:pt x="83216" y="119729"/>
                    <a:pt x="88264" y="120967"/>
                  </a:cubicBezTo>
                  <a:cubicBezTo>
                    <a:pt x="84169" y="114110"/>
                    <a:pt x="78739" y="104775"/>
                    <a:pt x="77120" y="100489"/>
                  </a:cubicBezTo>
                  <a:cubicBezTo>
                    <a:pt x="74358" y="93250"/>
                    <a:pt x="58451" y="84868"/>
                    <a:pt x="61690" y="81534"/>
                  </a:cubicBezTo>
                  <a:cubicBezTo>
                    <a:pt x="64928" y="78200"/>
                    <a:pt x="63499" y="66294"/>
                    <a:pt x="68738" y="65627"/>
                  </a:cubicBezTo>
                  <a:cubicBezTo>
                    <a:pt x="73977" y="64865"/>
                    <a:pt x="79882" y="62198"/>
                    <a:pt x="77215" y="56960"/>
                  </a:cubicBezTo>
                  <a:cubicBezTo>
                    <a:pt x="75882" y="54292"/>
                    <a:pt x="77501" y="50006"/>
                    <a:pt x="79120" y="45149"/>
                  </a:cubicBezTo>
                  <a:cubicBezTo>
                    <a:pt x="68167" y="44196"/>
                    <a:pt x="41211" y="12002"/>
                    <a:pt x="33972" y="4096"/>
                  </a:cubicBezTo>
                  <a:cubicBezTo>
                    <a:pt x="32353" y="2286"/>
                    <a:pt x="29876" y="953"/>
                    <a:pt x="27209" y="0"/>
                  </a:cubicBezTo>
                  <a:cubicBezTo>
                    <a:pt x="24923" y="4477"/>
                    <a:pt x="22351" y="7715"/>
                    <a:pt x="20542" y="885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F69B0F1D-8A1E-B2D7-ABCC-6B865E059356}"/>
                </a:ext>
              </a:extLst>
            </p:cNvPr>
            <p:cNvSpPr/>
            <p:nvPr/>
          </p:nvSpPr>
          <p:spPr>
            <a:xfrm>
              <a:off x="3424816" y="5483660"/>
              <a:ext cx="52967" cy="63660"/>
            </a:xfrm>
            <a:custGeom>
              <a:avLst/>
              <a:gdLst>
                <a:gd name="connsiteX0" fmla="*/ 3048 w 56959"/>
                <a:gd name="connsiteY0" fmla="*/ 31242 h 68457"/>
                <a:gd name="connsiteX1" fmla="*/ 5334 w 56959"/>
                <a:gd name="connsiteY1" fmla="*/ 55626 h 68457"/>
                <a:gd name="connsiteX2" fmla="*/ 0 w 56959"/>
                <a:gd name="connsiteY2" fmla="*/ 64294 h 68457"/>
                <a:gd name="connsiteX3" fmla="*/ 16478 w 56959"/>
                <a:gd name="connsiteY3" fmla="*/ 67246 h 68457"/>
                <a:gd name="connsiteX4" fmla="*/ 35624 w 56959"/>
                <a:gd name="connsiteY4" fmla="*/ 58674 h 68457"/>
                <a:gd name="connsiteX5" fmla="*/ 56959 w 56959"/>
                <a:gd name="connsiteY5" fmla="*/ 29146 h 68457"/>
                <a:gd name="connsiteX6" fmla="*/ 56674 w 56959"/>
                <a:gd name="connsiteY6" fmla="*/ 28956 h 68457"/>
                <a:gd name="connsiteX7" fmla="*/ 24955 w 56959"/>
                <a:gd name="connsiteY7" fmla="*/ 4953 h 68457"/>
                <a:gd name="connsiteX8" fmla="*/ 9430 w 56959"/>
                <a:gd name="connsiteY8" fmla="*/ 0 h 68457"/>
                <a:gd name="connsiteX9" fmla="*/ 6001 w 56959"/>
                <a:gd name="connsiteY9" fmla="*/ 9430 h 68457"/>
                <a:gd name="connsiteX10" fmla="*/ 3048 w 56959"/>
                <a:gd name="connsiteY10" fmla="*/ 31242 h 6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59" h="68457">
                  <a:moveTo>
                    <a:pt x="3048" y="31242"/>
                  </a:moveTo>
                  <a:cubicBezTo>
                    <a:pt x="6477" y="39148"/>
                    <a:pt x="6667" y="52959"/>
                    <a:pt x="5334" y="55626"/>
                  </a:cubicBezTo>
                  <a:cubicBezTo>
                    <a:pt x="4667" y="56959"/>
                    <a:pt x="2286" y="60770"/>
                    <a:pt x="0" y="64294"/>
                  </a:cubicBezTo>
                  <a:cubicBezTo>
                    <a:pt x="3048" y="67628"/>
                    <a:pt x="7906" y="70009"/>
                    <a:pt x="16478" y="67246"/>
                  </a:cubicBezTo>
                  <a:cubicBezTo>
                    <a:pt x="26956" y="63817"/>
                    <a:pt x="32004" y="70390"/>
                    <a:pt x="35624" y="58674"/>
                  </a:cubicBezTo>
                  <a:cubicBezTo>
                    <a:pt x="38481" y="49625"/>
                    <a:pt x="49054" y="37147"/>
                    <a:pt x="56959" y="29146"/>
                  </a:cubicBezTo>
                  <a:cubicBezTo>
                    <a:pt x="56864" y="29051"/>
                    <a:pt x="56769" y="29051"/>
                    <a:pt x="56674" y="28956"/>
                  </a:cubicBezTo>
                  <a:cubicBezTo>
                    <a:pt x="48863" y="25813"/>
                    <a:pt x="36862" y="7239"/>
                    <a:pt x="24955" y="4953"/>
                  </a:cubicBezTo>
                  <a:cubicBezTo>
                    <a:pt x="19812" y="3905"/>
                    <a:pt x="14573" y="1905"/>
                    <a:pt x="9430" y="0"/>
                  </a:cubicBezTo>
                  <a:cubicBezTo>
                    <a:pt x="8001" y="5144"/>
                    <a:pt x="6763" y="8763"/>
                    <a:pt x="6001" y="9430"/>
                  </a:cubicBezTo>
                  <a:cubicBezTo>
                    <a:pt x="2191" y="12763"/>
                    <a:pt x="-286" y="23336"/>
                    <a:pt x="3048" y="3124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43F0920F-E9BE-CE59-A31E-714E6244B9D7}"/>
                </a:ext>
              </a:extLst>
            </p:cNvPr>
            <p:cNvSpPr/>
            <p:nvPr/>
          </p:nvSpPr>
          <p:spPr>
            <a:xfrm>
              <a:off x="3106463" y="5969711"/>
              <a:ext cx="337182" cy="677110"/>
            </a:xfrm>
            <a:custGeom>
              <a:avLst/>
              <a:gdLst>
                <a:gd name="connsiteX0" fmla="*/ 141081 w 362593"/>
                <a:gd name="connsiteY0" fmla="*/ 714712 h 728139"/>
                <a:gd name="connsiteX1" fmla="*/ 104505 w 362593"/>
                <a:gd name="connsiteY1" fmla="*/ 691186 h 728139"/>
                <a:gd name="connsiteX2" fmla="*/ 95456 w 362593"/>
                <a:gd name="connsiteY2" fmla="*/ 682708 h 728139"/>
                <a:gd name="connsiteX3" fmla="*/ 96980 w 362593"/>
                <a:gd name="connsiteY3" fmla="*/ 674993 h 728139"/>
                <a:gd name="connsiteX4" fmla="*/ 90408 w 362593"/>
                <a:gd name="connsiteY4" fmla="*/ 665087 h 728139"/>
                <a:gd name="connsiteX5" fmla="*/ 91265 w 362593"/>
                <a:gd name="connsiteY5" fmla="*/ 725571 h 728139"/>
                <a:gd name="connsiteX6" fmla="*/ 122222 w 362593"/>
                <a:gd name="connsiteY6" fmla="*/ 726809 h 728139"/>
                <a:gd name="connsiteX7" fmla="*/ 130604 w 362593"/>
                <a:gd name="connsiteY7" fmla="*/ 726619 h 728139"/>
                <a:gd name="connsiteX8" fmla="*/ 153368 w 362593"/>
                <a:gd name="connsiteY8" fmla="*/ 720237 h 728139"/>
                <a:gd name="connsiteX9" fmla="*/ 141081 w 362593"/>
                <a:gd name="connsiteY9" fmla="*/ 714712 h 728139"/>
                <a:gd name="connsiteX10" fmla="*/ 358346 w 362593"/>
                <a:gd name="connsiteY10" fmla="*/ 68822 h 728139"/>
                <a:gd name="connsiteX11" fmla="*/ 346250 w 362593"/>
                <a:gd name="connsiteY11" fmla="*/ 68251 h 728139"/>
                <a:gd name="connsiteX12" fmla="*/ 346345 w 362593"/>
                <a:gd name="connsiteY12" fmla="*/ 70155 h 728139"/>
                <a:gd name="connsiteX13" fmla="*/ 337296 w 362593"/>
                <a:gd name="connsiteY13" fmla="*/ 97302 h 728139"/>
                <a:gd name="connsiteX14" fmla="*/ 323009 w 362593"/>
                <a:gd name="connsiteY14" fmla="*/ 104636 h 728139"/>
                <a:gd name="connsiteX15" fmla="*/ 307102 w 362593"/>
                <a:gd name="connsiteY15" fmla="*/ 108160 h 728139"/>
                <a:gd name="connsiteX16" fmla="*/ 289481 w 362593"/>
                <a:gd name="connsiteY16" fmla="*/ 106731 h 728139"/>
                <a:gd name="connsiteX17" fmla="*/ 272336 w 362593"/>
                <a:gd name="connsiteY17" fmla="*/ 103112 h 728139"/>
                <a:gd name="connsiteX18" fmla="*/ 292243 w 362593"/>
                <a:gd name="connsiteY18" fmla="*/ 65964 h 728139"/>
                <a:gd name="connsiteX19" fmla="*/ 257858 w 362593"/>
                <a:gd name="connsiteY19" fmla="*/ 49296 h 728139"/>
                <a:gd name="connsiteX20" fmla="*/ 237284 w 362593"/>
                <a:gd name="connsiteY20" fmla="*/ 39104 h 728139"/>
                <a:gd name="connsiteX21" fmla="*/ 216710 w 362593"/>
                <a:gd name="connsiteY21" fmla="*/ 26721 h 728139"/>
                <a:gd name="connsiteX22" fmla="*/ 190897 w 362593"/>
                <a:gd name="connsiteY22" fmla="*/ 909 h 728139"/>
                <a:gd name="connsiteX23" fmla="*/ 172799 w 362593"/>
                <a:gd name="connsiteY23" fmla="*/ 1290 h 728139"/>
                <a:gd name="connsiteX24" fmla="*/ 162036 w 362593"/>
                <a:gd name="connsiteY24" fmla="*/ 12243 h 728139"/>
                <a:gd name="connsiteX25" fmla="*/ 140700 w 362593"/>
                <a:gd name="connsiteY25" fmla="*/ 3861 h 728139"/>
                <a:gd name="connsiteX26" fmla="*/ 124412 w 362593"/>
                <a:gd name="connsiteY26" fmla="*/ 4624 h 728139"/>
                <a:gd name="connsiteX27" fmla="*/ 111077 w 362593"/>
                <a:gd name="connsiteY27" fmla="*/ 15863 h 728139"/>
                <a:gd name="connsiteX28" fmla="*/ 107648 w 362593"/>
                <a:gd name="connsiteY28" fmla="*/ 37389 h 728139"/>
                <a:gd name="connsiteX29" fmla="*/ 86884 w 362593"/>
                <a:gd name="connsiteY29" fmla="*/ 54249 h 728139"/>
                <a:gd name="connsiteX30" fmla="*/ 85931 w 362593"/>
                <a:gd name="connsiteY30" fmla="*/ 67488 h 728139"/>
                <a:gd name="connsiteX31" fmla="*/ 87836 w 362593"/>
                <a:gd name="connsiteY31" fmla="*/ 87301 h 728139"/>
                <a:gd name="connsiteX32" fmla="*/ 88503 w 362593"/>
                <a:gd name="connsiteY32" fmla="*/ 99397 h 728139"/>
                <a:gd name="connsiteX33" fmla="*/ 72311 w 362593"/>
                <a:gd name="connsiteY33" fmla="*/ 123876 h 728139"/>
                <a:gd name="connsiteX34" fmla="*/ 59452 w 362593"/>
                <a:gd name="connsiteY34" fmla="*/ 150546 h 728139"/>
                <a:gd name="connsiteX35" fmla="*/ 59738 w 362593"/>
                <a:gd name="connsiteY35" fmla="*/ 169311 h 728139"/>
                <a:gd name="connsiteX36" fmla="*/ 52499 w 362593"/>
                <a:gd name="connsiteY36" fmla="*/ 203601 h 728139"/>
                <a:gd name="connsiteX37" fmla="*/ 63452 w 362593"/>
                <a:gd name="connsiteY37" fmla="*/ 237605 h 728139"/>
                <a:gd name="connsiteX38" fmla="*/ 58690 w 362593"/>
                <a:gd name="connsiteY38" fmla="*/ 253131 h 728139"/>
                <a:gd name="connsiteX39" fmla="*/ 53356 w 362593"/>
                <a:gd name="connsiteY39" fmla="*/ 266466 h 728139"/>
                <a:gd name="connsiteX40" fmla="*/ 53642 w 362593"/>
                <a:gd name="connsiteY40" fmla="*/ 289611 h 728139"/>
                <a:gd name="connsiteX41" fmla="*/ 40973 w 362593"/>
                <a:gd name="connsiteY41" fmla="*/ 332284 h 728139"/>
                <a:gd name="connsiteX42" fmla="*/ 45545 w 362593"/>
                <a:gd name="connsiteY42" fmla="*/ 342666 h 728139"/>
                <a:gd name="connsiteX43" fmla="*/ 35163 w 362593"/>
                <a:gd name="connsiteY43" fmla="*/ 350000 h 728139"/>
                <a:gd name="connsiteX44" fmla="*/ 34211 w 362593"/>
                <a:gd name="connsiteY44" fmla="*/ 363811 h 728139"/>
                <a:gd name="connsiteX45" fmla="*/ 24590 w 362593"/>
                <a:gd name="connsiteY45" fmla="*/ 388195 h 728139"/>
                <a:gd name="connsiteX46" fmla="*/ 27734 w 362593"/>
                <a:gd name="connsiteY46" fmla="*/ 420676 h 728139"/>
                <a:gd name="connsiteX47" fmla="*/ 25257 w 362593"/>
                <a:gd name="connsiteY47" fmla="*/ 440011 h 728139"/>
                <a:gd name="connsiteX48" fmla="*/ 29924 w 362593"/>
                <a:gd name="connsiteY48" fmla="*/ 461443 h 728139"/>
                <a:gd name="connsiteX49" fmla="*/ 35544 w 362593"/>
                <a:gd name="connsiteY49" fmla="*/ 470777 h 728139"/>
                <a:gd name="connsiteX50" fmla="*/ 41545 w 362593"/>
                <a:gd name="connsiteY50" fmla="*/ 476492 h 728139"/>
                <a:gd name="connsiteX51" fmla="*/ 31258 w 362593"/>
                <a:gd name="connsiteY51" fmla="*/ 482969 h 728139"/>
                <a:gd name="connsiteX52" fmla="*/ 34211 w 362593"/>
                <a:gd name="connsiteY52" fmla="*/ 495066 h 728139"/>
                <a:gd name="connsiteX53" fmla="*/ 31639 w 362593"/>
                <a:gd name="connsiteY53" fmla="*/ 509449 h 728139"/>
                <a:gd name="connsiteX54" fmla="*/ 31258 w 362593"/>
                <a:gd name="connsiteY54" fmla="*/ 523831 h 728139"/>
                <a:gd name="connsiteX55" fmla="*/ 25924 w 362593"/>
                <a:gd name="connsiteY55" fmla="*/ 536595 h 728139"/>
                <a:gd name="connsiteX56" fmla="*/ 18399 w 362593"/>
                <a:gd name="connsiteY56" fmla="*/ 548882 h 728139"/>
                <a:gd name="connsiteX57" fmla="*/ 19161 w 362593"/>
                <a:gd name="connsiteY57" fmla="*/ 563169 h 728139"/>
                <a:gd name="connsiteX58" fmla="*/ 1826 w 362593"/>
                <a:gd name="connsiteY58" fmla="*/ 588220 h 728139"/>
                <a:gd name="connsiteX59" fmla="*/ 2588 w 362593"/>
                <a:gd name="connsiteY59" fmla="*/ 605270 h 728139"/>
                <a:gd name="connsiteX60" fmla="*/ 6017 w 362593"/>
                <a:gd name="connsiteY60" fmla="*/ 617367 h 728139"/>
                <a:gd name="connsiteX61" fmla="*/ 23162 w 362593"/>
                <a:gd name="connsiteY61" fmla="*/ 622701 h 728139"/>
                <a:gd name="connsiteX62" fmla="*/ 33449 w 362593"/>
                <a:gd name="connsiteY62" fmla="*/ 651276 h 728139"/>
                <a:gd name="connsiteX63" fmla="*/ 65929 w 362593"/>
                <a:gd name="connsiteY63" fmla="*/ 650323 h 728139"/>
                <a:gd name="connsiteX64" fmla="*/ 75930 w 362593"/>
                <a:gd name="connsiteY64" fmla="*/ 655943 h 728139"/>
                <a:gd name="connsiteX65" fmla="*/ 93361 w 362593"/>
                <a:gd name="connsiteY65" fmla="*/ 658038 h 728139"/>
                <a:gd name="connsiteX66" fmla="*/ 83360 w 362593"/>
                <a:gd name="connsiteY66" fmla="*/ 641084 h 728139"/>
                <a:gd name="connsiteX67" fmla="*/ 84598 w 362593"/>
                <a:gd name="connsiteY67" fmla="*/ 610128 h 728139"/>
                <a:gd name="connsiteX68" fmla="*/ 94313 w 362593"/>
                <a:gd name="connsiteY68" fmla="*/ 602698 h 728139"/>
                <a:gd name="connsiteX69" fmla="*/ 105553 w 362593"/>
                <a:gd name="connsiteY69" fmla="*/ 589554 h 728139"/>
                <a:gd name="connsiteX70" fmla="*/ 118316 w 362593"/>
                <a:gd name="connsiteY70" fmla="*/ 568980 h 728139"/>
                <a:gd name="connsiteX71" fmla="*/ 139652 w 362593"/>
                <a:gd name="connsiteY71" fmla="*/ 550787 h 728139"/>
                <a:gd name="connsiteX72" fmla="*/ 140795 w 362593"/>
                <a:gd name="connsiteY72" fmla="*/ 531451 h 728139"/>
                <a:gd name="connsiteX73" fmla="*/ 124317 w 362593"/>
                <a:gd name="connsiteY73" fmla="*/ 528118 h 728139"/>
                <a:gd name="connsiteX74" fmla="*/ 111363 w 362593"/>
                <a:gd name="connsiteY74" fmla="*/ 500209 h 728139"/>
                <a:gd name="connsiteX75" fmla="*/ 141272 w 362593"/>
                <a:gd name="connsiteY75" fmla="*/ 482683 h 728139"/>
                <a:gd name="connsiteX76" fmla="*/ 145653 w 362593"/>
                <a:gd name="connsiteY76" fmla="*/ 472872 h 728139"/>
                <a:gd name="connsiteX77" fmla="*/ 157464 w 362593"/>
                <a:gd name="connsiteY77" fmla="*/ 441345 h 728139"/>
                <a:gd name="connsiteX78" fmla="*/ 162227 w 362593"/>
                <a:gd name="connsiteY78" fmla="*/ 435153 h 728139"/>
                <a:gd name="connsiteX79" fmla="*/ 162989 w 362593"/>
                <a:gd name="connsiteY79" fmla="*/ 427819 h 728139"/>
                <a:gd name="connsiteX80" fmla="*/ 180419 w 362593"/>
                <a:gd name="connsiteY80" fmla="*/ 419437 h 728139"/>
                <a:gd name="connsiteX81" fmla="*/ 167846 w 362593"/>
                <a:gd name="connsiteY81" fmla="*/ 422866 h 728139"/>
                <a:gd name="connsiteX82" fmla="*/ 154607 w 362593"/>
                <a:gd name="connsiteY82" fmla="*/ 404293 h 728139"/>
                <a:gd name="connsiteX83" fmla="*/ 153559 w 362593"/>
                <a:gd name="connsiteY83" fmla="*/ 387243 h 728139"/>
                <a:gd name="connsiteX84" fmla="*/ 182991 w 362593"/>
                <a:gd name="connsiteY84" fmla="*/ 394577 h 728139"/>
                <a:gd name="connsiteX85" fmla="*/ 205470 w 362593"/>
                <a:gd name="connsiteY85" fmla="*/ 366193 h 728139"/>
                <a:gd name="connsiteX86" fmla="*/ 204518 w 362593"/>
                <a:gd name="connsiteY86" fmla="*/ 353143 h 728139"/>
                <a:gd name="connsiteX87" fmla="*/ 258143 w 362593"/>
                <a:gd name="connsiteY87" fmla="*/ 342285 h 728139"/>
                <a:gd name="connsiteX88" fmla="*/ 309293 w 362593"/>
                <a:gd name="connsiteY88" fmla="*/ 300470 h 728139"/>
                <a:gd name="connsiteX89" fmla="*/ 297958 w 362593"/>
                <a:gd name="connsiteY89" fmla="*/ 272562 h 728139"/>
                <a:gd name="connsiteX90" fmla="*/ 287671 w 362593"/>
                <a:gd name="connsiteY90" fmla="*/ 261703 h 728139"/>
                <a:gd name="connsiteX91" fmla="*/ 274431 w 362593"/>
                <a:gd name="connsiteY91" fmla="*/ 249226 h 728139"/>
                <a:gd name="connsiteX92" fmla="*/ 281003 w 362593"/>
                <a:gd name="connsiteY92" fmla="*/ 248083 h 728139"/>
                <a:gd name="connsiteX93" fmla="*/ 282242 w 362593"/>
                <a:gd name="connsiteY93" fmla="*/ 240367 h 728139"/>
                <a:gd name="connsiteX94" fmla="*/ 276717 w 362593"/>
                <a:gd name="connsiteY94" fmla="*/ 229318 h 728139"/>
                <a:gd name="connsiteX95" fmla="*/ 281384 w 362593"/>
                <a:gd name="connsiteY95" fmla="*/ 205315 h 728139"/>
                <a:gd name="connsiteX96" fmla="*/ 308626 w 362593"/>
                <a:gd name="connsiteY96" fmla="*/ 143879 h 728139"/>
                <a:gd name="connsiteX97" fmla="*/ 339963 w 362593"/>
                <a:gd name="connsiteY97" fmla="*/ 110065 h 728139"/>
                <a:gd name="connsiteX98" fmla="*/ 362061 w 362593"/>
                <a:gd name="connsiteY98" fmla="*/ 97397 h 728139"/>
                <a:gd name="connsiteX99" fmla="*/ 358346 w 362593"/>
                <a:gd name="connsiteY99" fmla="*/ 68822 h 72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62593" h="728139">
                  <a:moveTo>
                    <a:pt x="141081" y="714712"/>
                  </a:moveTo>
                  <a:cubicBezTo>
                    <a:pt x="130889" y="714427"/>
                    <a:pt x="110696" y="695948"/>
                    <a:pt x="104505" y="691186"/>
                  </a:cubicBezTo>
                  <a:cubicBezTo>
                    <a:pt x="98314" y="686423"/>
                    <a:pt x="102791" y="681470"/>
                    <a:pt x="95456" y="682708"/>
                  </a:cubicBezTo>
                  <a:cubicBezTo>
                    <a:pt x="88122" y="684042"/>
                    <a:pt x="92980" y="677088"/>
                    <a:pt x="96980" y="674993"/>
                  </a:cubicBezTo>
                  <a:cubicBezTo>
                    <a:pt x="100695" y="673088"/>
                    <a:pt x="95456" y="666135"/>
                    <a:pt x="90408" y="665087"/>
                  </a:cubicBezTo>
                  <a:cubicBezTo>
                    <a:pt x="90027" y="676041"/>
                    <a:pt x="88313" y="725094"/>
                    <a:pt x="91265" y="725571"/>
                  </a:cubicBezTo>
                  <a:cubicBezTo>
                    <a:pt x="94218" y="726047"/>
                    <a:pt x="115840" y="722713"/>
                    <a:pt x="122222" y="726809"/>
                  </a:cubicBezTo>
                  <a:cubicBezTo>
                    <a:pt x="124698" y="727571"/>
                    <a:pt x="128032" y="729476"/>
                    <a:pt x="130604" y="726619"/>
                  </a:cubicBezTo>
                  <a:cubicBezTo>
                    <a:pt x="134604" y="722142"/>
                    <a:pt x="146891" y="724333"/>
                    <a:pt x="153368" y="720237"/>
                  </a:cubicBezTo>
                  <a:cubicBezTo>
                    <a:pt x="159845" y="716141"/>
                    <a:pt x="151273" y="714998"/>
                    <a:pt x="141081" y="714712"/>
                  </a:cubicBezTo>
                  <a:close/>
                  <a:moveTo>
                    <a:pt x="358346" y="68822"/>
                  </a:moveTo>
                  <a:cubicBezTo>
                    <a:pt x="356441" y="67869"/>
                    <a:pt x="350822" y="67965"/>
                    <a:pt x="346250" y="68251"/>
                  </a:cubicBezTo>
                  <a:cubicBezTo>
                    <a:pt x="346250" y="68917"/>
                    <a:pt x="346250" y="69584"/>
                    <a:pt x="346345" y="70155"/>
                  </a:cubicBezTo>
                  <a:cubicBezTo>
                    <a:pt x="347583" y="77871"/>
                    <a:pt x="342821" y="97778"/>
                    <a:pt x="337296" y="97302"/>
                  </a:cubicBezTo>
                  <a:cubicBezTo>
                    <a:pt x="331772" y="96826"/>
                    <a:pt x="327485" y="105684"/>
                    <a:pt x="323009" y="104636"/>
                  </a:cubicBezTo>
                  <a:cubicBezTo>
                    <a:pt x="318627" y="103588"/>
                    <a:pt x="312626" y="111399"/>
                    <a:pt x="307102" y="108160"/>
                  </a:cubicBezTo>
                  <a:cubicBezTo>
                    <a:pt x="301577" y="104922"/>
                    <a:pt x="293862" y="109399"/>
                    <a:pt x="289481" y="106731"/>
                  </a:cubicBezTo>
                  <a:cubicBezTo>
                    <a:pt x="288338" y="105969"/>
                    <a:pt x="272336" y="105398"/>
                    <a:pt x="272336" y="103112"/>
                  </a:cubicBezTo>
                  <a:cubicBezTo>
                    <a:pt x="272240" y="96063"/>
                    <a:pt x="294529" y="69775"/>
                    <a:pt x="292243" y="65964"/>
                  </a:cubicBezTo>
                  <a:cubicBezTo>
                    <a:pt x="289957" y="62154"/>
                    <a:pt x="261763" y="54249"/>
                    <a:pt x="257858" y="49296"/>
                  </a:cubicBezTo>
                  <a:cubicBezTo>
                    <a:pt x="253952" y="44343"/>
                    <a:pt x="248333" y="40056"/>
                    <a:pt x="237284" y="39104"/>
                  </a:cubicBezTo>
                  <a:cubicBezTo>
                    <a:pt x="226235" y="38151"/>
                    <a:pt x="226711" y="32627"/>
                    <a:pt x="216710" y="26721"/>
                  </a:cubicBezTo>
                  <a:cubicBezTo>
                    <a:pt x="208328" y="21768"/>
                    <a:pt x="195278" y="8434"/>
                    <a:pt x="190897" y="909"/>
                  </a:cubicBezTo>
                  <a:cubicBezTo>
                    <a:pt x="184229" y="337"/>
                    <a:pt x="174609" y="-996"/>
                    <a:pt x="172799" y="1290"/>
                  </a:cubicBezTo>
                  <a:cubicBezTo>
                    <a:pt x="170132" y="4528"/>
                    <a:pt x="165941" y="19863"/>
                    <a:pt x="162036" y="12243"/>
                  </a:cubicBezTo>
                  <a:cubicBezTo>
                    <a:pt x="158131" y="4719"/>
                    <a:pt x="148892" y="4814"/>
                    <a:pt x="140700" y="3861"/>
                  </a:cubicBezTo>
                  <a:cubicBezTo>
                    <a:pt x="132509" y="2909"/>
                    <a:pt x="132985" y="-4711"/>
                    <a:pt x="124412" y="4624"/>
                  </a:cubicBezTo>
                  <a:cubicBezTo>
                    <a:pt x="120602" y="8814"/>
                    <a:pt x="115649" y="12910"/>
                    <a:pt x="111077" y="15863"/>
                  </a:cubicBezTo>
                  <a:cubicBezTo>
                    <a:pt x="110696" y="24626"/>
                    <a:pt x="109172" y="34532"/>
                    <a:pt x="107648" y="37389"/>
                  </a:cubicBezTo>
                  <a:cubicBezTo>
                    <a:pt x="105458" y="41295"/>
                    <a:pt x="87360" y="49772"/>
                    <a:pt x="86884" y="54249"/>
                  </a:cubicBezTo>
                  <a:cubicBezTo>
                    <a:pt x="86408" y="58630"/>
                    <a:pt x="89265" y="64726"/>
                    <a:pt x="85931" y="67488"/>
                  </a:cubicBezTo>
                  <a:cubicBezTo>
                    <a:pt x="82693" y="70251"/>
                    <a:pt x="93837" y="83871"/>
                    <a:pt x="87836" y="87301"/>
                  </a:cubicBezTo>
                  <a:cubicBezTo>
                    <a:pt x="81836" y="90729"/>
                    <a:pt x="92408" y="96063"/>
                    <a:pt x="88503" y="99397"/>
                  </a:cubicBezTo>
                  <a:cubicBezTo>
                    <a:pt x="82598" y="104541"/>
                    <a:pt x="76883" y="121781"/>
                    <a:pt x="72311" y="123876"/>
                  </a:cubicBezTo>
                  <a:cubicBezTo>
                    <a:pt x="68882" y="125401"/>
                    <a:pt x="58023" y="146641"/>
                    <a:pt x="59452" y="150546"/>
                  </a:cubicBezTo>
                  <a:cubicBezTo>
                    <a:pt x="62309" y="158262"/>
                    <a:pt x="65738" y="167596"/>
                    <a:pt x="59738" y="169311"/>
                  </a:cubicBezTo>
                  <a:cubicBezTo>
                    <a:pt x="50498" y="171978"/>
                    <a:pt x="48403" y="198267"/>
                    <a:pt x="52499" y="203601"/>
                  </a:cubicBezTo>
                  <a:cubicBezTo>
                    <a:pt x="56309" y="208554"/>
                    <a:pt x="65453" y="231128"/>
                    <a:pt x="63452" y="237605"/>
                  </a:cubicBezTo>
                  <a:cubicBezTo>
                    <a:pt x="61357" y="244272"/>
                    <a:pt x="62500" y="250273"/>
                    <a:pt x="58690" y="253131"/>
                  </a:cubicBezTo>
                  <a:cubicBezTo>
                    <a:pt x="54880" y="255893"/>
                    <a:pt x="58309" y="264180"/>
                    <a:pt x="53356" y="266466"/>
                  </a:cubicBezTo>
                  <a:cubicBezTo>
                    <a:pt x="48403" y="268752"/>
                    <a:pt x="57452" y="286278"/>
                    <a:pt x="53642" y="289611"/>
                  </a:cubicBezTo>
                  <a:cubicBezTo>
                    <a:pt x="36020" y="305137"/>
                    <a:pt x="45831" y="311424"/>
                    <a:pt x="40973" y="332284"/>
                  </a:cubicBezTo>
                  <a:cubicBezTo>
                    <a:pt x="39926" y="336665"/>
                    <a:pt x="46498" y="335522"/>
                    <a:pt x="45545" y="342666"/>
                  </a:cubicBezTo>
                  <a:cubicBezTo>
                    <a:pt x="44498" y="349810"/>
                    <a:pt x="35639" y="345523"/>
                    <a:pt x="35163" y="350000"/>
                  </a:cubicBezTo>
                  <a:cubicBezTo>
                    <a:pt x="34687" y="354381"/>
                    <a:pt x="37544" y="363240"/>
                    <a:pt x="34211" y="363811"/>
                  </a:cubicBezTo>
                  <a:cubicBezTo>
                    <a:pt x="30210" y="364478"/>
                    <a:pt x="25162" y="384100"/>
                    <a:pt x="24590" y="388195"/>
                  </a:cubicBezTo>
                  <a:cubicBezTo>
                    <a:pt x="24209" y="390958"/>
                    <a:pt x="35449" y="419533"/>
                    <a:pt x="27734" y="420676"/>
                  </a:cubicBezTo>
                  <a:cubicBezTo>
                    <a:pt x="23924" y="421247"/>
                    <a:pt x="21923" y="437820"/>
                    <a:pt x="25257" y="440011"/>
                  </a:cubicBezTo>
                  <a:cubicBezTo>
                    <a:pt x="26686" y="440868"/>
                    <a:pt x="31353" y="460014"/>
                    <a:pt x="29924" y="461443"/>
                  </a:cubicBezTo>
                  <a:cubicBezTo>
                    <a:pt x="25067" y="466491"/>
                    <a:pt x="29067" y="472777"/>
                    <a:pt x="35544" y="470777"/>
                  </a:cubicBezTo>
                  <a:cubicBezTo>
                    <a:pt x="39545" y="470586"/>
                    <a:pt x="41545" y="472492"/>
                    <a:pt x="41545" y="476492"/>
                  </a:cubicBezTo>
                  <a:cubicBezTo>
                    <a:pt x="41069" y="479921"/>
                    <a:pt x="25829" y="478873"/>
                    <a:pt x="31258" y="482969"/>
                  </a:cubicBezTo>
                  <a:cubicBezTo>
                    <a:pt x="36306" y="486779"/>
                    <a:pt x="41259" y="492208"/>
                    <a:pt x="34211" y="495066"/>
                  </a:cubicBezTo>
                  <a:cubicBezTo>
                    <a:pt x="27067" y="497923"/>
                    <a:pt x="33163" y="502781"/>
                    <a:pt x="31639" y="509449"/>
                  </a:cubicBezTo>
                  <a:cubicBezTo>
                    <a:pt x="30115" y="516116"/>
                    <a:pt x="36782" y="522021"/>
                    <a:pt x="31258" y="523831"/>
                  </a:cubicBezTo>
                  <a:cubicBezTo>
                    <a:pt x="25733" y="525546"/>
                    <a:pt x="33639" y="535356"/>
                    <a:pt x="25924" y="536595"/>
                  </a:cubicBezTo>
                  <a:cubicBezTo>
                    <a:pt x="18209" y="537833"/>
                    <a:pt x="23257" y="544881"/>
                    <a:pt x="18399" y="548882"/>
                  </a:cubicBezTo>
                  <a:cubicBezTo>
                    <a:pt x="13446" y="552787"/>
                    <a:pt x="25162" y="559264"/>
                    <a:pt x="19161" y="563169"/>
                  </a:cubicBezTo>
                  <a:cubicBezTo>
                    <a:pt x="16685" y="564789"/>
                    <a:pt x="2111" y="585839"/>
                    <a:pt x="1826" y="588220"/>
                  </a:cubicBezTo>
                  <a:cubicBezTo>
                    <a:pt x="1349" y="592126"/>
                    <a:pt x="-2461" y="599841"/>
                    <a:pt x="2588" y="605270"/>
                  </a:cubicBezTo>
                  <a:cubicBezTo>
                    <a:pt x="7636" y="610699"/>
                    <a:pt x="1635" y="615176"/>
                    <a:pt x="6017" y="617367"/>
                  </a:cubicBezTo>
                  <a:cubicBezTo>
                    <a:pt x="10493" y="619558"/>
                    <a:pt x="25257" y="616033"/>
                    <a:pt x="23162" y="622701"/>
                  </a:cubicBezTo>
                  <a:cubicBezTo>
                    <a:pt x="21542" y="627654"/>
                    <a:pt x="21352" y="652990"/>
                    <a:pt x="33449" y="651276"/>
                  </a:cubicBezTo>
                  <a:cubicBezTo>
                    <a:pt x="37830" y="650704"/>
                    <a:pt x="57642" y="648228"/>
                    <a:pt x="65929" y="650323"/>
                  </a:cubicBezTo>
                  <a:cubicBezTo>
                    <a:pt x="70025" y="651371"/>
                    <a:pt x="73454" y="653752"/>
                    <a:pt x="75930" y="655943"/>
                  </a:cubicBezTo>
                  <a:cubicBezTo>
                    <a:pt x="80597" y="653752"/>
                    <a:pt x="91075" y="660420"/>
                    <a:pt x="93361" y="658038"/>
                  </a:cubicBezTo>
                  <a:cubicBezTo>
                    <a:pt x="96218" y="655181"/>
                    <a:pt x="82979" y="644703"/>
                    <a:pt x="83360" y="641084"/>
                  </a:cubicBezTo>
                  <a:cubicBezTo>
                    <a:pt x="84217" y="632321"/>
                    <a:pt x="74882" y="617271"/>
                    <a:pt x="84598" y="610128"/>
                  </a:cubicBezTo>
                  <a:cubicBezTo>
                    <a:pt x="90218" y="606032"/>
                    <a:pt x="90599" y="601936"/>
                    <a:pt x="94313" y="602698"/>
                  </a:cubicBezTo>
                  <a:cubicBezTo>
                    <a:pt x="98028" y="603460"/>
                    <a:pt x="105267" y="599269"/>
                    <a:pt x="105553" y="589554"/>
                  </a:cubicBezTo>
                  <a:cubicBezTo>
                    <a:pt x="105839" y="579743"/>
                    <a:pt x="110220" y="576028"/>
                    <a:pt x="118316" y="568980"/>
                  </a:cubicBezTo>
                  <a:cubicBezTo>
                    <a:pt x="127079" y="561360"/>
                    <a:pt x="141748" y="554026"/>
                    <a:pt x="139652" y="550787"/>
                  </a:cubicBezTo>
                  <a:cubicBezTo>
                    <a:pt x="135938" y="544977"/>
                    <a:pt x="145939" y="537071"/>
                    <a:pt x="140795" y="531451"/>
                  </a:cubicBezTo>
                  <a:cubicBezTo>
                    <a:pt x="137462" y="527832"/>
                    <a:pt x="128508" y="529546"/>
                    <a:pt x="124317" y="528118"/>
                  </a:cubicBezTo>
                  <a:cubicBezTo>
                    <a:pt x="119840" y="526594"/>
                    <a:pt x="103362" y="515354"/>
                    <a:pt x="111363" y="500209"/>
                  </a:cubicBezTo>
                  <a:cubicBezTo>
                    <a:pt x="119269" y="485064"/>
                    <a:pt x="136414" y="483160"/>
                    <a:pt x="141272" y="482683"/>
                  </a:cubicBezTo>
                  <a:cubicBezTo>
                    <a:pt x="146129" y="482207"/>
                    <a:pt x="141557" y="475349"/>
                    <a:pt x="145653" y="472872"/>
                  </a:cubicBezTo>
                  <a:cubicBezTo>
                    <a:pt x="154702" y="467348"/>
                    <a:pt x="144891" y="442964"/>
                    <a:pt x="157464" y="441345"/>
                  </a:cubicBezTo>
                  <a:cubicBezTo>
                    <a:pt x="164798" y="440392"/>
                    <a:pt x="166799" y="436296"/>
                    <a:pt x="162227" y="435153"/>
                  </a:cubicBezTo>
                  <a:cubicBezTo>
                    <a:pt x="157750" y="434010"/>
                    <a:pt x="155654" y="428677"/>
                    <a:pt x="162989" y="427819"/>
                  </a:cubicBezTo>
                  <a:cubicBezTo>
                    <a:pt x="160607" y="428105"/>
                    <a:pt x="201184" y="434963"/>
                    <a:pt x="180419" y="419437"/>
                  </a:cubicBezTo>
                  <a:cubicBezTo>
                    <a:pt x="173466" y="414199"/>
                    <a:pt x="171466" y="422009"/>
                    <a:pt x="167846" y="422866"/>
                  </a:cubicBezTo>
                  <a:cubicBezTo>
                    <a:pt x="155940" y="425724"/>
                    <a:pt x="156893" y="409341"/>
                    <a:pt x="154607" y="404293"/>
                  </a:cubicBezTo>
                  <a:cubicBezTo>
                    <a:pt x="152892" y="400673"/>
                    <a:pt x="150416" y="391719"/>
                    <a:pt x="153559" y="387243"/>
                  </a:cubicBezTo>
                  <a:cubicBezTo>
                    <a:pt x="156797" y="382671"/>
                    <a:pt x="170704" y="393910"/>
                    <a:pt x="182991" y="394577"/>
                  </a:cubicBezTo>
                  <a:cubicBezTo>
                    <a:pt x="213757" y="396292"/>
                    <a:pt x="192326" y="375146"/>
                    <a:pt x="205470" y="366193"/>
                  </a:cubicBezTo>
                  <a:cubicBezTo>
                    <a:pt x="212709" y="361239"/>
                    <a:pt x="206613" y="359620"/>
                    <a:pt x="204518" y="353143"/>
                  </a:cubicBezTo>
                  <a:cubicBezTo>
                    <a:pt x="201279" y="343142"/>
                    <a:pt x="251666" y="343713"/>
                    <a:pt x="258143" y="342285"/>
                  </a:cubicBezTo>
                  <a:cubicBezTo>
                    <a:pt x="285099" y="336475"/>
                    <a:pt x="296243" y="323616"/>
                    <a:pt x="309293" y="300470"/>
                  </a:cubicBezTo>
                  <a:cubicBezTo>
                    <a:pt x="316627" y="287516"/>
                    <a:pt x="284432" y="288850"/>
                    <a:pt x="297958" y="272562"/>
                  </a:cubicBezTo>
                  <a:cubicBezTo>
                    <a:pt x="302339" y="267228"/>
                    <a:pt x="295386" y="262370"/>
                    <a:pt x="287671" y="261703"/>
                  </a:cubicBezTo>
                  <a:cubicBezTo>
                    <a:pt x="279956" y="260941"/>
                    <a:pt x="267668" y="255893"/>
                    <a:pt x="274431" y="249226"/>
                  </a:cubicBezTo>
                  <a:cubicBezTo>
                    <a:pt x="277765" y="246082"/>
                    <a:pt x="279384" y="246654"/>
                    <a:pt x="281003" y="248083"/>
                  </a:cubicBezTo>
                  <a:cubicBezTo>
                    <a:pt x="282146" y="244939"/>
                    <a:pt x="283194" y="241225"/>
                    <a:pt x="282242" y="240367"/>
                  </a:cubicBezTo>
                  <a:cubicBezTo>
                    <a:pt x="280527" y="238748"/>
                    <a:pt x="276431" y="240843"/>
                    <a:pt x="276717" y="229318"/>
                  </a:cubicBezTo>
                  <a:cubicBezTo>
                    <a:pt x="277003" y="217793"/>
                    <a:pt x="281099" y="220174"/>
                    <a:pt x="281384" y="205315"/>
                  </a:cubicBezTo>
                  <a:cubicBezTo>
                    <a:pt x="281861" y="175502"/>
                    <a:pt x="294815" y="167120"/>
                    <a:pt x="308626" y="143879"/>
                  </a:cubicBezTo>
                  <a:cubicBezTo>
                    <a:pt x="316341" y="130925"/>
                    <a:pt x="333010" y="114637"/>
                    <a:pt x="339963" y="110065"/>
                  </a:cubicBezTo>
                  <a:cubicBezTo>
                    <a:pt x="346916" y="105398"/>
                    <a:pt x="360537" y="101588"/>
                    <a:pt x="362061" y="97397"/>
                  </a:cubicBezTo>
                  <a:cubicBezTo>
                    <a:pt x="363585" y="92730"/>
                    <a:pt x="361680" y="70441"/>
                    <a:pt x="358346" y="6882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6EC18B7-7BC6-AF0E-9377-96D6C1A22084}"/>
                </a:ext>
              </a:extLst>
            </p:cNvPr>
            <p:cNvSpPr/>
            <p:nvPr/>
          </p:nvSpPr>
          <p:spPr>
            <a:xfrm>
              <a:off x="2962910" y="5590700"/>
              <a:ext cx="218703" cy="318118"/>
            </a:xfrm>
            <a:custGeom>
              <a:avLst/>
              <a:gdLst>
                <a:gd name="connsiteX0" fmla="*/ 219157 w 235185"/>
                <a:gd name="connsiteY0" fmla="*/ 324376 h 342092"/>
                <a:gd name="connsiteX1" fmla="*/ 219729 w 235185"/>
                <a:gd name="connsiteY1" fmla="*/ 323710 h 342092"/>
                <a:gd name="connsiteX2" fmla="*/ 221158 w 235185"/>
                <a:gd name="connsiteY2" fmla="*/ 316185 h 342092"/>
                <a:gd name="connsiteX3" fmla="*/ 227730 w 235185"/>
                <a:gd name="connsiteY3" fmla="*/ 277037 h 342092"/>
                <a:gd name="connsiteX4" fmla="*/ 231826 w 235185"/>
                <a:gd name="connsiteY4" fmla="*/ 261797 h 342092"/>
                <a:gd name="connsiteX5" fmla="*/ 229825 w 235185"/>
                <a:gd name="connsiteY5" fmla="*/ 235794 h 342092"/>
                <a:gd name="connsiteX6" fmla="*/ 234588 w 235185"/>
                <a:gd name="connsiteY6" fmla="*/ 225983 h 342092"/>
                <a:gd name="connsiteX7" fmla="*/ 221634 w 235185"/>
                <a:gd name="connsiteY7" fmla="*/ 200361 h 342092"/>
                <a:gd name="connsiteX8" fmla="*/ 203917 w 235185"/>
                <a:gd name="connsiteY8" fmla="*/ 201408 h 342092"/>
                <a:gd name="connsiteX9" fmla="*/ 197536 w 235185"/>
                <a:gd name="connsiteY9" fmla="*/ 173786 h 342092"/>
                <a:gd name="connsiteX10" fmla="*/ 191059 w 235185"/>
                <a:gd name="connsiteY10" fmla="*/ 179310 h 342092"/>
                <a:gd name="connsiteX11" fmla="*/ 161626 w 235185"/>
                <a:gd name="connsiteY11" fmla="*/ 172071 h 342092"/>
                <a:gd name="connsiteX12" fmla="*/ 152292 w 235185"/>
                <a:gd name="connsiteY12" fmla="*/ 165118 h 342092"/>
                <a:gd name="connsiteX13" fmla="*/ 144481 w 235185"/>
                <a:gd name="connsiteY13" fmla="*/ 149497 h 342092"/>
                <a:gd name="connsiteX14" fmla="*/ 139433 w 235185"/>
                <a:gd name="connsiteY14" fmla="*/ 133781 h 342092"/>
                <a:gd name="connsiteX15" fmla="*/ 142005 w 235185"/>
                <a:gd name="connsiteY15" fmla="*/ 121779 h 342092"/>
                <a:gd name="connsiteX16" fmla="*/ 155816 w 235185"/>
                <a:gd name="connsiteY16" fmla="*/ 94443 h 342092"/>
                <a:gd name="connsiteX17" fmla="*/ 171913 w 235185"/>
                <a:gd name="connsiteY17" fmla="*/ 83394 h 342092"/>
                <a:gd name="connsiteX18" fmla="*/ 194107 w 235185"/>
                <a:gd name="connsiteY18" fmla="*/ 74916 h 342092"/>
                <a:gd name="connsiteX19" fmla="*/ 208966 w 235185"/>
                <a:gd name="connsiteY19" fmla="*/ 73678 h 342092"/>
                <a:gd name="connsiteX20" fmla="*/ 197917 w 235185"/>
                <a:gd name="connsiteY20" fmla="*/ 65106 h 342092"/>
                <a:gd name="connsiteX21" fmla="*/ 207346 w 235185"/>
                <a:gd name="connsiteY21" fmla="*/ 49675 h 342092"/>
                <a:gd name="connsiteX22" fmla="*/ 193821 w 235185"/>
                <a:gd name="connsiteY22" fmla="*/ 39007 h 342092"/>
                <a:gd name="connsiteX23" fmla="*/ 181724 w 235185"/>
                <a:gd name="connsiteY23" fmla="*/ 39769 h 342092"/>
                <a:gd name="connsiteX24" fmla="*/ 170866 w 235185"/>
                <a:gd name="connsiteY24" fmla="*/ 41198 h 342092"/>
                <a:gd name="connsiteX25" fmla="*/ 149720 w 235185"/>
                <a:gd name="connsiteY25" fmla="*/ 38912 h 342092"/>
                <a:gd name="connsiteX26" fmla="*/ 142576 w 235185"/>
                <a:gd name="connsiteY26" fmla="*/ 27482 h 342092"/>
                <a:gd name="connsiteX27" fmla="*/ 130956 w 235185"/>
                <a:gd name="connsiteY27" fmla="*/ 16147 h 342092"/>
                <a:gd name="connsiteX28" fmla="*/ 119907 w 235185"/>
                <a:gd name="connsiteY28" fmla="*/ 907 h 342092"/>
                <a:gd name="connsiteX29" fmla="*/ 104095 w 235185"/>
                <a:gd name="connsiteY29" fmla="*/ 1669 h 342092"/>
                <a:gd name="connsiteX30" fmla="*/ 108572 w 235185"/>
                <a:gd name="connsiteY30" fmla="*/ 14719 h 342092"/>
                <a:gd name="connsiteX31" fmla="*/ 98666 w 235185"/>
                <a:gd name="connsiteY31" fmla="*/ 33483 h 342092"/>
                <a:gd name="connsiteX32" fmla="*/ 62852 w 235185"/>
                <a:gd name="connsiteY32" fmla="*/ 53485 h 342092"/>
                <a:gd name="connsiteX33" fmla="*/ 46660 w 235185"/>
                <a:gd name="connsiteY33" fmla="*/ 83013 h 342092"/>
                <a:gd name="connsiteX34" fmla="*/ 33515 w 235185"/>
                <a:gd name="connsiteY34" fmla="*/ 84060 h 342092"/>
                <a:gd name="connsiteX35" fmla="*/ 19418 w 235185"/>
                <a:gd name="connsiteY35" fmla="*/ 80441 h 342092"/>
                <a:gd name="connsiteX36" fmla="*/ 19323 w 235185"/>
                <a:gd name="connsiteY36" fmla="*/ 71106 h 342092"/>
                <a:gd name="connsiteX37" fmla="*/ 15608 w 235185"/>
                <a:gd name="connsiteY37" fmla="*/ 61677 h 342092"/>
                <a:gd name="connsiteX38" fmla="*/ 654 w 235185"/>
                <a:gd name="connsiteY38" fmla="*/ 77869 h 342092"/>
                <a:gd name="connsiteX39" fmla="*/ 7893 w 235185"/>
                <a:gd name="connsiteY39" fmla="*/ 103015 h 342092"/>
                <a:gd name="connsiteX40" fmla="*/ 2273 w 235185"/>
                <a:gd name="connsiteY40" fmla="*/ 107968 h 342092"/>
                <a:gd name="connsiteX41" fmla="*/ 22466 w 235185"/>
                <a:gd name="connsiteY41" fmla="*/ 123589 h 342092"/>
                <a:gd name="connsiteX42" fmla="*/ 41135 w 235185"/>
                <a:gd name="connsiteY42" fmla="*/ 148640 h 342092"/>
                <a:gd name="connsiteX43" fmla="*/ 54565 w 235185"/>
                <a:gd name="connsiteY43" fmla="*/ 176548 h 342092"/>
                <a:gd name="connsiteX44" fmla="*/ 83807 w 235185"/>
                <a:gd name="connsiteY44" fmla="*/ 230365 h 342092"/>
                <a:gd name="connsiteX45" fmla="*/ 95142 w 235185"/>
                <a:gd name="connsiteY45" fmla="*/ 253796 h 342092"/>
                <a:gd name="connsiteX46" fmla="*/ 131432 w 235185"/>
                <a:gd name="connsiteY46" fmla="*/ 290372 h 342092"/>
                <a:gd name="connsiteX47" fmla="*/ 184772 w 235185"/>
                <a:gd name="connsiteY47" fmla="*/ 322281 h 342092"/>
                <a:gd name="connsiteX48" fmla="*/ 206965 w 235185"/>
                <a:gd name="connsiteY48" fmla="*/ 338664 h 342092"/>
                <a:gd name="connsiteX49" fmla="*/ 208013 w 235185"/>
                <a:gd name="connsiteY49" fmla="*/ 342093 h 342092"/>
                <a:gd name="connsiteX50" fmla="*/ 211918 w 235185"/>
                <a:gd name="connsiteY50" fmla="*/ 339140 h 342092"/>
                <a:gd name="connsiteX51" fmla="*/ 219157 w 235185"/>
                <a:gd name="connsiteY51" fmla="*/ 324376 h 3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5185" h="342092">
                  <a:moveTo>
                    <a:pt x="219157" y="324376"/>
                  </a:moveTo>
                  <a:cubicBezTo>
                    <a:pt x="219348" y="323995"/>
                    <a:pt x="219538" y="323805"/>
                    <a:pt x="219729" y="323710"/>
                  </a:cubicBezTo>
                  <a:cubicBezTo>
                    <a:pt x="219253" y="320376"/>
                    <a:pt x="219253" y="317328"/>
                    <a:pt x="221158" y="316185"/>
                  </a:cubicBezTo>
                  <a:cubicBezTo>
                    <a:pt x="227730" y="312279"/>
                    <a:pt x="231540" y="280180"/>
                    <a:pt x="227730" y="277037"/>
                  </a:cubicBezTo>
                  <a:cubicBezTo>
                    <a:pt x="224396" y="274370"/>
                    <a:pt x="232492" y="266083"/>
                    <a:pt x="231826" y="261797"/>
                  </a:cubicBezTo>
                  <a:cubicBezTo>
                    <a:pt x="231254" y="257415"/>
                    <a:pt x="227730" y="237985"/>
                    <a:pt x="229825" y="235794"/>
                  </a:cubicBezTo>
                  <a:cubicBezTo>
                    <a:pt x="232016" y="233603"/>
                    <a:pt x="236874" y="231889"/>
                    <a:pt x="234588" y="225983"/>
                  </a:cubicBezTo>
                  <a:cubicBezTo>
                    <a:pt x="232778" y="221316"/>
                    <a:pt x="224872" y="208266"/>
                    <a:pt x="221634" y="200361"/>
                  </a:cubicBezTo>
                  <a:cubicBezTo>
                    <a:pt x="215538" y="199599"/>
                    <a:pt x="208204" y="199789"/>
                    <a:pt x="203917" y="201408"/>
                  </a:cubicBezTo>
                  <a:cubicBezTo>
                    <a:pt x="195916" y="204456"/>
                    <a:pt x="202012" y="175119"/>
                    <a:pt x="197536" y="173786"/>
                  </a:cubicBezTo>
                  <a:cubicBezTo>
                    <a:pt x="194392" y="174262"/>
                    <a:pt x="192202" y="176072"/>
                    <a:pt x="191059" y="179310"/>
                  </a:cubicBezTo>
                  <a:cubicBezTo>
                    <a:pt x="183153" y="197789"/>
                    <a:pt x="164198" y="171786"/>
                    <a:pt x="161626" y="172071"/>
                  </a:cubicBezTo>
                  <a:cubicBezTo>
                    <a:pt x="156197" y="172643"/>
                    <a:pt x="151816" y="170548"/>
                    <a:pt x="152292" y="165118"/>
                  </a:cubicBezTo>
                  <a:cubicBezTo>
                    <a:pt x="152768" y="159689"/>
                    <a:pt x="148387" y="155403"/>
                    <a:pt x="144481" y="149497"/>
                  </a:cubicBezTo>
                  <a:cubicBezTo>
                    <a:pt x="140576" y="143592"/>
                    <a:pt x="136195" y="137686"/>
                    <a:pt x="139433" y="133781"/>
                  </a:cubicBezTo>
                  <a:cubicBezTo>
                    <a:pt x="142672" y="129971"/>
                    <a:pt x="137147" y="126732"/>
                    <a:pt x="142005" y="121779"/>
                  </a:cubicBezTo>
                  <a:cubicBezTo>
                    <a:pt x="148672" y="114921"/>
                    <a:pt x="155054" y="105301"/>
                    <a:pt x="155816" y="94443"/>
                  </a:cubicBezTo>
                  <a:cubicBezTo>
                    <a:pt x="156292" y="87394"/>
                    <a:pt x="164484" y="89490"/>
                    <a:pt x="171913" y="83394"/>
                  </a:cubicBezTo>
                  <a:cubicBezTo>
                    <a:pt x="179438" y="77298"/>
                    <a:pt x="187630" y="80441"/>
                    <a:pt x="194107" y="74916"/>
                  </a:cubicBezTo>
                  <a:cubicBezTo>
                    <a:pt x="200107" y="69773"/>
                    <a:pt x="204394" y="74059"/>
                    <a:pt x="208966" y="73678"/>
                  </a:cubicBezTo>
                  <a:cubicBezTo>
                    <a:pt x="206203" y="69868"/>
                    <a:pt x="199441" y="68058"/>
                    <a:pt x="197917" y="65106"/>
                  </a:cubicBezTo>
                  <a:cubicBezTo>
                    <a:pt x="195916" y="61296"/>
                    <a:pt x="204775" y="54152"/>
                    <a:pt x="207346" y="49675"/>
                  </a:cubicBezTo>
                  <a:cubicBezTo>
                    <a:pt x="209823" y="45198"/>
                    <a:pt x="196964" y="40245"/>
                    <a:pt x="193821" y="39007"/>
                  </a:cubicBezTo>
                  <a:cubicBezTo>
                    <a:pt x="190582" y="37769"/>
                    <a:pt x="184867" y="41674"/>
                    <a:pt x="181724" y="39769"/>
                  </a:cubicBezTo>
                  <a:cubicBezTo>
                    <a:pt x="178486" y="37864"/>
                    <a:pt x="173437" y="39198"/>
                    <a:pt x="170866" y="41198"/>
                  </a:cubicBezTo>
                  <a:cubicBezTo>
                    <a:pt x="168294" y="43103"/>
                    <a:pt x="149149" y="44627"/>
                    <a:pt x="149720" y="38912"/>
                  </a:cubicBezTo>
                  <a:cubicBezTo>
                    <a:pt x="150292" y="33197"/>
                    <a:pt x="141910" y="31387"/>
                    <a:pt x="142576" y="27482"/>
                  </a:cubicBezTo>
                  <a:cubicBezTo>
                    <a:pt x="143148" y="23672"/>
                    <a:pt x="138004" y="16719"/>
                    <a:pt x="130956" y="16147"/>
                  </a:cubicBezTo>
                  <a:cubicBezTo>
                    <a:pt x="123907" y="15576"/>
                    <a:pt x="125050" y="4050"/>
                    <a:pt x="119907" y="907"/>
                  </a:cubicBezTo>
                  <a:cubicBezTo>
                    <a:pt x="116954" y="-902"/>
                    <a:pt x="109810" y="336"/>
                    <a:pt x="104095" y="1669"/>
                  </a:cubicBezTo>
                  <a:cubicBezTo>
                    <a:pt x="110287" y="8527"/>
                    <a:pt x="112573" y="11385"/>
                    <a:pt x="108572" y="14719"/>
                  </a:cubicBezTo>
                  <a:cubicBezTo>
                    <a:pt x="103238" y="19100"/>
                    <a:pt x="108667" y="19767"/>
                    <a:pt x="98666" y="33483"/>
                  </a:cubicBezTo>
                  <a:cubicBezTo>
                    <a:pt x="88665" y="47199"/>
                    <a:pt x="71329" y="50818"/>
                    <a:pt x="62852" y="53485"/>
                  </a:cubicBezTo>
                  <a:cubicBezTo>
                    <a:pt x="54375" y="56152"/>
                    <a:pt x="51232" y="71869"/>
                    <a:pt x="46660" y="83013"/>
                  </a:cubicBezTo>
                  <a:cubicBezTo>
                    <a:pt x="42088" y="94062"/>
                    <a:pt x="38278" y="90347"/>
                    <a:pt x="33515" y="84060"/>
                  </a:cubicBezTo>
                  <a:cubicBezTo>
                    <a:pt x="28753" y="77774"/>
                    <a:pt x="25038" y="85489"/>
                    <a:pt x="19418" y="80441"/>
                  </a:cubicBezTo>
                  <a:cubicBezTo>
                    <a:pt x="13798" y="75393"/>
                    <a:pt x="16370" y="75393"/>
                    <a:pt x="19323" y="71106"/>
                  </a:cubicBezTo>
                  <a:cubicBezTo>
                    <a:pt x="20847" y="68820"/>
                    <a:pt x="19037" y="65201"/>
                    <a:pt x="15608" y="61677"/>
                  </a:cubicBezTo>
                  <a:cubicBezTo>
                    <a:pt x="9607" y="63010"/>
                    <a:pt x="3511" y="71487"/>
                    <a:pt x="654" y="77869"/>
                  </a:cubicBezTo>
                  <a:cubicBezTo>
                    <a:pt x="-2489" y="84823"/>
                    <a:pt x="6655" y="98157"/>
                    <a:pt x="7893" y="103015"/>
                  </a:cubicBezTo>
                  <a:cubicBezTo>
                    <a:pt x="9131" y="107873"/>
                    <a:pt x="3035" y="103491"/>
                    <a:pt x="2273" y="107968"/>
                  </a:cubicBezTo>
                  <a:cubicBezTo>
                    <a:pt x="1511" y="112445"/>
                    <a:pt x="15894" y="118827"/>
                    <a:pt x="22466" y="123589"/>
                  </a:cubicBezTo>
                  <a:cubicBezTo>
                    <a:pt x="29038" y="128352"/>
                    <a:pt x="34944" y="142163"/>
                    <a:pt x="41135" y="148640"/>
                  </a:cubicBezTo>
                  <a:cubicBezTo>
                    <a:pt x="47326" y="155117"/>
                    <a:pt x="47803" y="160737"/>
                    <a:pt x="54565" y="176548"/>
                  </a:cubicBezTo>
                  <a:cubicBezTo>
                    <a:pt x="61328" y="192360"/>
                    <a:pt x="74663" y="219030"/>
                    <a:pt x="83807" y="230365"/>
                  </a:cubicBezTo>
                  <a:cubicBezTo>
                    <a:pt x="92951" y="241604"/>
                    <a:pt x="97142" y="250557"/>
                    <a:pt x="95142" y="253796"/>
                  </a:cubicBezTo>
                  <a:cubicBezTo>
                    <a:pt x="87331" y="266560"/>
                    <a:pt x="124955" y="287229"/>
                    <a:pt x="131432" y="290372"/>
                  </a:cubicBezTo>
                  <a:cubicBezTo>
                    <a:pt x="148672" y="298659"/>
                    <a:pt x="180200" y="314565"/>
                    <a:pt x="184772" y="322281"/>
                  </a:cubicBezTo>
                  <a:cubicBezTo>
                    <a:pt x="189344" y="329996"/>
                    <a:pt x="204108" y="337140"/>
                    <a:pt x="206965" y="338664"/>
                  </a:cubicBezTo>
                  <a:cubicBezTo>
                    <a:pt x="207727" y="339140"/>
                    <a:pt x="208013" y="340378"/>
                    <a:pt x="208013" y="342093"/>
                  </a:cubicBezTo>
                  <a:cubicBezTo>
                    <a:pt x="209632" y="340664"/>
                    <a:pt x="211061" y="339616"/>
                    <a:pt x="211918" y="339140"/>
                  </a:cubicBezTo>
                  <a:cubicBezTo>
                    <a:pt x="217062" y="336378"/>
                    <a:pt x="217538" y="327138"/>
                    <a:pt x="219157" y="32437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F04EE190-8399-04B9-8681-BD62710C919B}"/>
                </a:ext>
              </a:extLst>
            </p:cNvPr>
            <p:cNvSpPr/>
            <p:nvPr/>
          </p:nvSpPr>
          <p:spPr>
            <a:xfrm>
              <a:off x="3091446" y="5495369"/>
              <a:ext cx="674978" cy="693081"/>
            </a:xfrm>
            <a:custGeom>
              <a:avLst/>
              <a:gdLst>
                <a:gd name="connsiteX0" fmla="*/ 392783 w 725846"/>
                <a:gd name="connsiteY0" fmla="*/ 736741 h 745313"/>
                <a:gd name="connsiteX1" fmla="*/ 406308 w 725846"/>
                <a:gd name="connsiteY1" fmla="*/ 713786 h 745313"/>
                <a:gd name="connsiteX2" fmla="*/ 415833 w 725846"/>
                <a:gd name="connsiteY2" fmla="*/ 691212 h 745313"/>
                <a:gd name="connsiteX3" fmla="*/ 425358 w 725846"/>
                <a:gd name="connsiteY3" fmla="*/ 671495 h 745313"/>
                <a:gd name="connsiteX4" fmla="*/ 426025 w 725846"/>
                <a:gd name="connsiteY4" fmla="*/ 688163 h 745313"/>
                <a:gd name="connsiteX5" fmla="*/ 427358 w 725846"/>
                <a:gd name="connsiteY5" fmla="*/ 694259 h 745313"/>
                <a:gd name="connsiteX6" fmla="*/ 450504 w 725846"/>
                <a:gd name="connsiteY6" fmla="*/ 658160 h 745313"/>
                <a:gd name="connsiteX7" fmla="*/ 468601 w 725846"/>
                <a:gd name="connsiteY7" fmla="*/ 638348 h 745313"/>
                <a:gd name="connsiteX8" fmla="*/ 473554 w 725846"/>
                <a:gd name="connsiteY8" fmla="*/ 611773 h 745313"/>
                <a:gd name="connsiteX9" fmla="*/ 502129 w 725846"/>
                <a:gd name="connsiteY9" fmla="*/ 553194 h 745313"/>
                <a:gd name="connsiteX10" fmla="*/ 526037 w 725846"/>
                <a:gd name="connsiteY10" fmla="*/ 542336 h 745313"/>
                <a:gd name="connsiteX11" fmla="*/ 536134 w 725846"/>
                <a:gd name="connsiteY11" fmla="*/ 536525 h 745313"/>
                <a:gd name="connsiteX12" fmla="*/ 550231 w 725846"/>
                <a:gd name="connsiteY12" fmla="*/ 525381 h 745313"/>
                <a:gd name="connsiteX13" fmla="*/ 580806 w 725846"/>
                <a:gd name="connsiteY13" fmla="*/ 525381 h 745313"/>
                <a:gd name="connsiteX14" fmla="*/ 598427 w 725846"/>
                <a:gd name="connsiteY14" fmla="*/ 515951 h 745313"/>
                <a:gd name="connsiteX15" fmla="*/ 613191 w 725846"/>
                <a:gd name="connsiteY15" fmla="*/ 506807 h 745313"/>
                <a:gd name="connsiteX16" fmla="*/ 622144 w 725846"/>
                <a:gd name="connsiteY16" fmla="*/ 482042 h 745313"/>
                <a:gd name="connsiteX17" fmla="*/ 629288 w 725846"/>
                <a:gd name="connsiteY17" fmla="*/ 464897 h 745313"/>
                <a:gd name="connsiteX18" fmla="*/ 647862 w 725846"/>
                <a:gd name="connsiteY18" fmla="*/ 422702 h 745313"/>
                <a:gd name="connsiteX19" fmla="*/ 649576 w 725846"/>
                <a:gd name="connsiteY19" fmla="*/ 399842 h 745313"/>
                <a:gd name="connsiteX20" fmla="*/ 652815 w 725846"/>
                <a:gd name="connsiteY20" fmla="*/ 337072 h 745313"/>
                <a:gd name="connsiteX21" fmla="*/ 651481 w 725846"/>
                <a:gd name="connsiteY21" fmla="*/ 329738 h 745313"/>
                <a:gd name="connsiteX22" fmla="*/ 654625 w 725846"/>
                <a:gd name="connsiteY22" fmla="*/ 324404 h 745313"/>
                <a:gd name="connsiteX23" fmla="*/ 680342 w 725846"/>
                <a:gd name="connsiteY23" fmla="*/ 299258 h 745313"/>
                <a:gd name="connsiteX24" fmla="*/ 697678 w 725846"/>
                <a:gd name="connsiteY24" fmla="*/ 285637 h 745313"/>
                <a:gd name="connsiteX25" fmla="*/ 722824 w 725846"/>
                <a:gd name="connsiteY25" fmla="*/ 249061 h 745313"/>
                <a:gd name="connsiteX26" fmla="*/ 718442 w 725846"/>
                <a:gd name="connsiteY26" fmla="*/ 195816 h 745313"/>
                <a:gd name="connsiteX27" fmla="*/ 702440 w 725846"/>
                <a:gd name="connsiteY27" fmla="*/ 185434 h 745313"/>
                <a:gd name="connsiteX28" fmla="*/ 658149 w 725846"/>
                <a:gd name="connsiteY28" fmla="*/ 162383 h 745313"/>
                <a:gd name="connsiteX29" fmla="*/ 567852 w 725846"/>
                <a:gd name="connsiteY29" fmla="*/ 138285 h 745313"/>
                <a:gd name="connsiteX30" fmla="*/ 543944 w 725846"/>
                <a:gd name="connsiteY30" fmla="*/ 150382 h 745313"/>
                <a:gd name="connsiteX31" fmla="*/ 547373 w 725846"/>
                <a:gd name="connsiteY31" fmla="*/ 132856 h 745313"/>
                <a:gd name="connsiteX32" fmla="*/ 503844 w 725846"/>
                <a:gd name="connsiteY32" fmla="*/ 107329 h 745313"/>
                <a:gd name="connsiteX33" fmla="*/ 477079 w 725846"/>
                <a:gd name="connsiteY33" fmla="*/ 115806 h 745313"/>
                <a:gd name="connsiteX34" fmla="*/ 464125 w 725846"/>
                <a:gd name="connsiteY34" fmla="*/ 124950 h 745313"/>
                <a:gd name="connsiteX35" fmla="*/ 454790 w 725846"/>
                <a:gd name="connsiteY35" fmla="*/ 125522 h 745313"/>
                <a:gd name="connsiteX36" fmla="*/ 470411 w 725846"/>
                <a:gd name="connsiteY36" fmla="*/ 104090 h 745313"/>
                <a:gd name="connsiteX37" fmla="*/ 433264 w 725846"/>
                <a:gd name="connsiteY37" fmla="*/ 94756 h 745313"/>
                <a:gd name="connsiteX38" fmla="*/ 421643 w 725846"/>
                <a:gd name="connsiteY38" fmla="*/ 109139 h 745313"/>
                <a:gd name="connsiteX39" fmla="*/ 426310 w 725846"/>
                <a:gd name="connsiteY39" fmla="*/ 93994 h 745313"/>
                <a:gd name="connsiteX40" fmla="*/ 444313 w 725846"/>
                <a:gd name="connsiteY40" fmla="*/ 70943 h 745313"/>
                <a:gd name="connsiteX41" fmla="*/ 428977 w 725846"/>
                <a:gd name="connsiteY41" fmla="*/ 51608 h 745313"/>
                <a:gd name="connsiteX42" fmla="*/ 415357 w 725846"/>
                <a:gd name="connsiteY42" fmla="*/ 16556 h 745313"/>
                <a:gd name="connsiteX43" fmla="*/ 394021 w 725846"/>
                <a:gd name="connsiteY43" fmla="*/ 46083 h 745313"/>
                <a:gd name="connsiteX44" fmla="*/ 374875 w 725846"/>
                <a:gd name="connsiteY44" fmla="*/ 54656 h 745313"/>
                <a:gd name="connsiteX45" fmla="*/ 356588 w 725846"/>
                <a:gd name="connsiteY45" fmla="*/ 49417 h 745313"/>
                <a:gd name="connsiteX46" fmla="*/ 336204 w 725846"/>
                <a:gd name="connsiteY46" fmla="*/ 49131 h 745313"/>
                <a:gd name="connsiteX47" fmla="*/ 328584 w 725846"/>
                <a:gd name="connsiteY47" fmla="*/ 60847 h 745313"/>
                <a:gd name="connsiteX48" fmla="*/ 306486 w 725846"/>
                <a:gd name="connsiteY48" fmla="*/ 60561 h 745313"/>
                <a:gd name="connsiteX49" fmla="*/ 297151 w 725846"/>
                <a:gd name="connsiteY49" fmla="*/ 65133 h 745313"/>
                <a:gd name="connsiteX50" fmla="*/ 285055 w 725846"/>
                <a:gd name="connsiteY50" fmla="*/ 69705 h 745313"/>
                <a:gd name="connsiteX51" fmla="*/ 265147 w 725846"/>
                <a:gd name="connsiteY51" fmla="*/ 63323 h 745313"/>
                <a:gd name="connsiteX52" fmla="*/ 260861 w 725846"/>
                <a:gd name="connsiteY52" fmla="*/ 30843 h 745313"/>
                <a:gd name="connsiteX53" fmla="*/ 259051 w 725846"/>
                <a:gd name="connsiteY53" fmla="*/ 15413 h 745313"/>
                <a:gd name="connsiteX54" fmla="*/ 251146 w 725846"/>
                <a:gd name="connsiteY54" fmla="*/ 77 h 745313"/>
                <a:gd name="connsiteX55" fmla="*/ 239716 w 725846"/>
                <a:gd name="connsiteY55" fmla="*/ 10745 h 745313"/>
                <a:gd name="connsiteX56" fmla="*/ 217237 w 725846"/>
                <a:gd name="connsiteY56" fmla="*/ 19889 h 745313"/>
                <a:gd name="connsiteX57" fmla="*/ 201521 w 725846"/>
                <a:gd name="connsiteY57" fmla="*/ 31129 h 745313"/>
                <a:gd name="connsiteX58" fmla="*/ 197520 w 725846"/>
                <a:gd name="connsiteY58" fmla="*/ 26747 h 745313"/>
                <a:gd name="connsiteX59" fmla="*/ 181423 w 725846"/>
                <a:gd name="connsiteY59" fmla="*/ 21413 h 745313"/>
                <a:gd name="connsiteX60" fmla="*/ 169326 w 725846"/>
                <a:gd name="connsiteY60" fmla="*/ 23795 h 745313"/>
                <a:gd name="connsiteX61" fmla="*/ 193805 w 725846"/>
                <a:gd name="connsiteY61" fmla="*/ 54465 h 745313"/>
                <a:gd name="connsiteX62" fmla="*/ 189043 w 725846"/>
                <a:gd name="connsiteY62" fmla="*/ 58751 h 745313"/>
                <a:gd name="connsiteX63" fmla="*/ 178660 w 725846"/>
                <a:gd name="connsiteY63" fmla="*/ 68848 h 745313"/>
                <a:gd name="connsiteX64" fmla="*/ 166659 w 725846"/>
                <a:gd name="connsiteY64" fmla="*/ 75039 h 745313"/>
                <a:gd name="connsiteX65" fmla="*/ 154086 w 725846"/>
                <a:gd name="connsiteY65" fmla="*/ 81802 h 745313"/>
                <a:gd name="connsiteX66" fmla="*/ 144180 w 725846"/>
                <a:gd name="connsiteY66" fmla="*/ 83612 h 745313"/>
                <a:gd name="connsiteX67" fmla="*/ 133131 w 725846"/>
                <a:gd name="connsiteY67" fmla="*/ 79325 h 745313"/>
                <a:gd name="connsiteX68" fmla="*/ 118843 w 725846"/>
                <a:gd name="connsiteY68" fmla="*/ 60942 h 745313"/>
                <a:gd name="connsiteX69" fmla="*/ 73219 w 725846"/>
                <a:gd name="connsiteY69" fmla="*/ 68848 h 745313"/>
                <a:gd name="connsiteX70" fmla="*/ 78172 w 725846"/>
                <a:gd name="connsiteY70" fmla="*/ 78849 h 745313"/>
                <a:gd name="connsiteX71" fmla="*/ 81886 w 725846"/>
                <a:gd name="connsiteY71" fmla="*/ 86279 h 745313"/>
                <a:gd name="connsiteX72" fmla="*/ 81696 w 725846"/>
                <a:gd name="connsiteY72" fmla="*/ 125998 h 745313"/>
                <a:gd name="connsiteX73" fmla="*/ 71504 w 725846"/>
                <a:gd name="connsiteY73" fmla="*/ 176195 h 745313"/>
                <a:gd name="connsiteX74" fmla="*/ 55788 w 725846"/>
                <a:gd name="connsiteY74" fmla="*/ 177433 h 745313"/>
                <a:gd name="connsiteX75" fmla="*/ 33595 w 725846"/>
                <a:gd name="connsiteY75" fmla="*/ 185910 h 745313"/>
                <a:gd name="connsiteX76" fmla="*/ 17497 w 725846"/>
                <a:gd name="connsiteY76" fmla="*/ 196959 h 745313"/>
                <a:gd name="connsiteX77" fmla="*/ 3686 w 725846"/>
                <a:gd name="connsiteY77" fmla="*/ 224296 h 745313"/>
                <a:gd name="connsiteX78" fmla="*/ 1114 w 725846"/>
                <a:gd name="connsiteY78" fmla="*/ 236297 h 745313"/>
                <a:gd name="connsiteX79" fmla="*/ 6163 w 725846"/>
                <a:gd name="connsiteY79" fmla="*/ 252014 h 745313"/>
                <a:gd name="connsiteX80" fmla="*/ 13973 w 725846"/>
                <a:gd name="connsiteY80" fmla="*/ 267635 h 745313"/>
                <a:gd name="connsiteX81" fmla="*/ 23308 w 725846"/>
                <a:gd name="connsiteY81" fmla="*/ 274588 h 745313"/>
                <a:gd name="connsiteX82" fmla="*/ 52740 w 725846"/>
                <a:gd name="connsiteY82" fmla="*/ 281827 h 745313"/>
                <a:gd name="connsiteX83" fmla="*/ 59217 w 725846"/>
                <a:gd name="connsiteY83" fmla="*/ 276302 h 745313"/>
                <a:gd name="connsiteX84" fmla="*/ 65599 w 725846"/>
                <a:gd name="connsiteY84" fmla="*/ 303925 h 745313"/>
                <a:gd name="connsiteX85" fmla="*/ 89506 w 725846"/>
                <a:gd name="connsiteY85" fmla="*/ 304115 h 745313"/>
                <a:gd name="connsiteX86" fmla="*/ 105223 w 725846"/>
                <a:gd name="connsiteY86" fmla="*/ 300115 h 745313"/>
                <a:gd name="connsiteX87" fmla="*/ 120844 w 725846"/>
                <a:gd name="connsiteY87" fmla="*/ 291733 h 745313"/>
                <a:gd name="connsiteX88" fmla="*/ 159801 w 725846"/>
                <a:gd name="connsiteY88" fmla="*/ 282589 h 745313"/>
                <a:gd name="connsiteX89" fmla="*/ 166278 w 725846"/>
                <a:gd name="connsiteY89" fmla="*/ 318308 h 745313"/>
                <a:gd name="connsiteX90" fmla="*/ 188185 w 725846"/>
                <a:gd name="connsiteY90" fmla="*/ 331071 h 745313"/>
                <a:gd name="connsiteX91" fmla="*/ 201235 w 725846"/>
                <a:gd name="connsiteY91" fmla="*/ 333643 h 745313"/>
                <a:gd name="connsiteX92" fmla="*/ 218570 w 725846"/>
                <a:gd name="connsiteY92" fmla="*/ 341263 h 745313"/>
                <a:gd name="connsiteX93" fmla="*/ 244383 w 725846"/>
                <a:gd name="connsiteY93" fmla="*/ 351074 h 745313"/>
                <a:gd name="connsiteX94" fmla="*/ 251622 w 725846"/>
                <a:gd name="connsiteY94" fmla="*/ 363456 h 745313"/>
                <a:gd name="connsiteX95" fmla="*/ 254479 w 725846"/>
                <a:gd name="connsiteY95" fmla="*/ 377553 h 745313"/>
                <a:gd name="connsiteX96" fmla="*/ 256861 w 725846"/>
                <a:gd name="connsiteY96" fmla="*/ 392698 h 745313"/>
                <a:gd name="connsiteX97" fmla="*/ 277054 w 725846"/>
                <a:gd name="connsiteY97" fmla="*/ 401651 h 745313"/>
                <a:gd name="connsiteX98" fmla="*/ 303438 w 725846"/>
                <a:gd name="connsiteY98" fmla="*/ 428417 h 745313"/>
                <a:gd name="connsiteX99" fmla="*/ 301533 w 725846"/>
                <a:gd name="connsiteY99" fmla="*/ 452324 h 745313"/>
                <a:gd name="connsiteX100" fmla="*/ 296104 w 725846"/>
                <a:gd name="connsiteY100" fmla="*/ 464897 h 745313"/>
                <a:gd name="connsiteX101" fmla="*/ 297056 w 725846"/>
                <a:gd name="connsiteY101" fmla="*/ 474708 h 745313"/>
                <a:gd name="connsiteX102" fmla="*/ 300676 w 725846"/>
                <a:gd name="connsiteY102" fmla="*/ 497282 h 745313"/>
                <a:gd name="connsiteX103" fmla="*/ 310201 w 725846"/>
                <a:gd name="connsiteY103" fmla="*/ 512046 h 745313"/>
                <a:gd name="connsiteX104" fmla="*/ 326203 w 725846"/>
                <a:gd name="connsiteY104" fmla="*/ 513475 h 745313"/>
                <a:gd name="connsiteX105" fmla="*/ 339061 w 725846"/>
                <a:gd name="connsiteY105" fmla="*/ 528715 h 745313"/>
                <a:gd name="connsiteX106" fmla="*/ 363541 w 725846"/>
                <a:gd name="connsiteY106" fmla="*/ 545479 h 745313"/>
                <a:gd name="connsiteX107" fmla="*/ 362207 w 725846"/>
                <a:gd name="connsiteY107" fmla="*/ 578340 h 745313"/>
                <a:gd name="connsiteX108" fmla="*/ 374304 w 725846"/>
                <a:gd name="connsiteY108" fmla="*/ 578912 h 745313"/>
                <a:gd name="connsiteX109" fmla="*/ 377923 w 725846"/>
                <a:gd name="connsiteY109" fmla="*/ 606915 h 745313"/>
                <a:gd name="connsiteX110" fmla="*/ 355825 w 725846"/>
                <a:gd name="connsiteY110" fmla="*/ 619583 h 745313"/>
                <a:gd name="connsiteX111" fmla="*/ 324488 w 725846"/>
                <a:gd name="connsiteY111" fmla="*/ 653397 h 745313"/>
                <a:gd name="connsiteX112" fmla="*/ 308581 w 725846"/>
                <a:gd name="connsiteY112" fmla="*/ 672923 h 745313"/>
                <a:gd name="connsiteX113" fmla="*/ 314011 w 725846"/>
                <a:gd name="connsiteY113" fmla="*/ 672542 h 745313"/>
                <a:gd name="connsiteX114" fmla="*/ 329727 w 725846"/>
                <a:gd name="connsiteY114" fmla="*/ 678162 h 745313"/>
                <a:gd name="connsiteX115" fmla="*/ 338109 w 725846"/>
                <a:gd name="connsiteY115" fmla="*/ 690830 h 745313"/>
                <a:gd name="connsiteX116" fmla="*/ 348396 w 725846"/>
                <a:gd name="connsiteY116" fmla="*/ 687782 h 745313"/>
                <a:gd name="connsiteX117" fmla="*/ 369256 w 725846"/>
                <a:gd name="connsiteY117" fmla="*/ 703213 h 745313"/>
                <a:gd name="connsiteX118" fmla="*/ 384115 w 725846"/>
                <a:gd name="connsiteY118" fmla="*/ 745313 h 745313"/>
                <a:gd name="connsiteX119" fmla="*/ 392783 w 725846"/>
                <a:gd name="connsiteY119" fmla="*/ 736741 h 7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725846" h="745313">
                  <a:moveTo>
                    <a:pt x="392783" y="736741"/>
                  </a:moveTo>
                  <a:cubicBezTo>
                    <a:pt x="404117" y="728454"/>
                    <a:pt x="401164" y="723596"/>
                    <a:pt x="406308" y="713786"/>
                  </a:cubicBezTo>
                  <a:cubicBezTo>
                    <a:pt x="411451" y="703975"/>
                    <a:pt x="406975" y="699879"/>
                    <a:pt x="415833" y="691212"/>
                  </a:cubicBezTo>
                  <a:cubicBezTo>
                    <a:pt x="424691" y="682544"/>
                    <a:pt x="414023" y="677019"/>
                    <a:pt x="425358" y="671495"/>
                  </a:cubicBezTo>
                  <a:cubicBezTo>
                    <a:pt x="436693" y="666065"/>
                    <a:pt x="435169" y="676257"/>
                    <a:pt x="426025" y="688163"/>
                  </a:cubicBezTo>
                  <a:cubicBezTo>
                    <a:pt x="416785" y="700070"/>
                    <a:pt x="415261" y="703404"/>
                    <a:pt x="427358" y="694259"/>
                  </a:cubicBezTo>
                  <a:cubicBezTo>
                    <a:pt x="439455" y="685115"/>
                    <a:pt x="443741" y="672447"/>
                    <a:pt x="450504" y="658160"/>
                  </a:cubicBezTo>
                  <a:cubicBezTo>
                    <a:pt x="457267" y="643872"/>
                    <a:pt x="462505" y="639300"/>
                    <a:pt x="468601" y="638348"/>
                  </a:cubicBezTo>
                  <a:cubicBezTo>
                    <a:pt x="474697" y="637490"/>
                    <a:pt x="474507" y="622346"/>
                    <a:pt x="473554" y="611773"/>
                  </a:cubicBezTo>
                  <a:cubicBezTo>
                    <a:pt x="470221" y="574340"/>
                    <a:pt x="479460" y="576435"/>
                    <a:pt x="502129" y="553194"/>
                  </a:cubicBezTo>
                  <a:cubicBezTo>
                    <a:pt x="510988" y="544146"/>
                    <a:pt x="516703" y="543193"/>
                    <a:pt x="526037" y="542336"/>
                  </a:cubicBezTo>
                  <a:cubicBezTo>
                    <a:pt x="535372" y="541383"/>
                    <a:pt x="530038" y="538240"/>
                    <a:pt x="536134" y="536525"/>
                  </a:cubicBezTo>
                  <a:cubicBezTo>
                    <a:pt x="542230" y="534811"/>
                    <a:pt x="546230" y="529096"/>
                    <a:pt x="550231" y="525381"/>
                  </a:cubicBezTo>
                  <a:cubicBezTo>
                    <a:pt x="556327" y="519762"/>
                    <a:pt x="574043" y="526715"/>
                    <a:pt x="580806" y="525381"/>
                  </a:cubicBezTo>
                  <a:cubicBezTo>
                    <a:pt x="592522" y="523095"/>
                    <a:pt x="590140" y="521571"/>
                    <a:pt x="598427" y="515951"/>
                  </a:cubicBezTo>
                  <a:cubicBezTo>
                    <a:pt x="598522" y="515951"/>
                    <a:pt x="613667" y="506236"/>
                    <a:pt x="613191" y="506807"/>
                  </a:cubicBezTo>
                  <a:cubicBezTo>
                    <a:pt x="618620" y="499092"/>
                    <a:pt x="613001" y="489091"/>
                    <a:pt x="622144" y="482042"/>
                  </a:cubicBezTo>
                  <a:cubicBezTo>
                    <a:pt x="627002" y="478328"/>
                    <a:pt x="627669" y="470136"/>
                    <a:pt x="629288" y="464897"/>
                  </a:cubicBezTo>
                  <a:cubicBezTo>
                    <a:pt x="633575" y="450420"/>
                    <a:pt x="640051" y="435275"/>
                    <a:pt x="647862" y="422702"/>
                  </a:cubicBezTo>
                  <a:cubicBezTo>
                    <a:pt x="650624" y="418225"/>
                    <a:pt x="645290" y="412605"/>
                    <a:pt x="649576" y="399842"/>
                  </a:cubicBezTo>
                  <a:cubicBezTo>
                    <a:pt x="655006" y="383935"/>
                    <a:pt x="639480" y="349454"/>
                    <a:pt x="652815" y="337072"/>
                  </a:cubicBezTo>
                  <a:cubicBezTo>
                    <a:pt x="656815" y="333357"/>
                    <a:pt x="654815" y="331357"/>
                    <a:pt x="651481" y="329738"/>
                  </a:cubicBezTo>
                  <a:cubicBezTo>
                    <a:pt x="648243" y="328118"/>
                    <a:pt x="651767" y="323642"/>
                    <a:pt x="654625" y="324404"/>
                  </a:cubicBezTo>
                  <a:cubicBezTo>
                    <a:pt x="672722" y="329357"/>
                    <a:pt x="673770" y="316593"/>
                    <a:pt x="680342" y="299258"/>
                  </a:cubicBezTo>
                  <a:cubicBezTo>
                    <a:pt x="684628" y="287828"/>
                    <a:pt x="691963" y="288113"/>
                    <a:pt x="697678" y="285637"/>
                  </a:cubicBezTo>
                  <a:cubicBezTo>
                    <a:pt x="703393" y="283065"/>
                    <a:pt x="715394" y="269159"/>
                    <a:pt x="722824" y="249061"/>
                  </a:cubicBezTo>
                  <a:cubicBezTo>
                    <a:pt x="730349" y="229058"/>
                    <a:pt x="721871" y="209532"/>
                    <a:pt x="718442" y="195816"/>
                  </a:cubicBezTo>
                  <a:cubicBezTo>
                    <a:pt x="715013" y="182005"/>
                    <a:pt x="710536" y="184958"/>
                    <a:pt x="702440" y="185434"/>
                  </a:cubicBezTo>
                  <a:cubicBezTo>
                    <a:pt x="694344" y="185910"/>
                    <a:pt x="678818" y="184100"/>
                    <a:pt x="658149" y="162383"/>
                  </a:cubicBezTo>
                  <a:cubicBezTo>
                    <a:pt x="635670" y="138666"/>
                    <a:pt x="597189" y="144572"/>
                    <a:pt x="567852" y="138285"/>
                  </a:cubicBezTo>
                  <a:cubicBezTo>
                    <a:pt x="558898" y="136380"/>
                    <a:pt x="550421" y="147905"/>
                    <a:pt x="543944" y="150382"/>
                  </a:cubicBezTo>
                  <a:cubicBezTo>
                    <a:pt x="537467" y="152858"/>
                    <a:pt x="547088" y="140571"/>
                    <a:pt x="547373" y="132856"/>
                  </a:cubicBezTo>
                  <a:cubicBezTo>
                    <a:pt x="547659" y="125141"/>
                    <a:pt x="522704" y="114473"/>
                    <a:pt x="503844" y="107329"/>
                  </a:cubicBezTo>
                  <a:cubicBezTo>
                    <a:pt x="481555" y="98947"/>
                    <a:pt x="488413" y="108186"/>
                    <a:pt x="477079" y="115806"/>
                  </a:cubicBezTo>
                  <a:cubicBezTo>
                    <a:pt x="475364" y="116949"/>
                    <a:pt x="465649" y="121616"/>
                    <a:pt x="464125" y="124950"/>
                  </a:cubicBezTo>
                  <a:cubicBezTo>
                    <a:pt x="458600" y="137618"/>
                    <a:pt x="447932" y="129617"/>
                    <a:pt x="454790" y="125522"/>
                  </a:cubicBezTo>
                  <a:cubicBezTo>
                    <a:pt x="461648" y="121331"/>
                    <a:pt x="468030" y="111901"/>
                    <a:pt x="470411" y="104090"/>
                  </a:cubicBezTo>
                  <a:cubicBezTo>
                    <a:pt x="472792" y="96375"/>
                    <a:pt x="443360" y="90565"/>
                    <a:pt x="433264" y="94756"/>
                  </a:cubicBezTo>
                  <a:cubicBezTo>
                    <a:pt x="423167" y="98947"/>
                    <a:pt x="429835" y="113520"/>
                    <a:pt x="421643" y="109139"/>
                  </a:cubicBezTo>
                  <a:cubicBezTo>
                    <a:pt x="413452" y="104757"/>
                    <a:pt x="419833" y="93708"/>
                    <a:pt x="426310" y="93994"/>
                  </a:cubicBezTo>
                  <a:cubicBezTo>
                    <a:pt x="432788" y="94280"/>
                    <a:pt x="440026" y="80754"/>
                    <a:pt x="444313" y="70943"/>
                  </a:cubicBezTo>
                  <a:cubicBezTo>
                    <a:pt x="448694" y="61133"/>
                    <a:pt x="436407" y="59609"/>
                    <a:pt x="428977" y="51608"/>
                  </a:cubicBezTo>
                  <a:cubicBezTo>
                    <a:pt x="421643" y="43702"/>
                    <a:pt x="422786" y="20175"/>
                    <a:pt x="415357" y="16556"/>
                  </a:cubicBezTo>
                  <a:cubicBezTo>
                    <a:pt x="407451" y="24557"/>
                    <a:pt x="396878" y="37034"/>
                    <a:pt x="394021" y="46083"/>
                  </a:cubicBezTo>
                  <a:cubicBezTo>
                    <a:pt x="390306" y="57704"/>
                    <a:pt x="385258" y="51131"/>
                    <a:pt x="374875" y="54656"/>
                  </a:cubicBezTo>
                  <a:cubicBezTo>
                    <a:pt x="364398" y="58085"/>
                    <a:pt x="359445" y="53798"/>
                    <a:pt x="356588" y="49417"/>
                  </a:cubicBezTo>
                  <a:cubicBezTo>
                    <a:pt x="353730" y="45035"/>
                    <a:pt x="343348" y="49607"/>
                    <a:pt x="336204" y="49131"/>
                  </a:cubicBezTo>
                  <a:cubicBezTo>
                    <a:pt x="329060" y="48655"/>
                    <a:pt x="333537" y="57989"/>
                    <a:pt x="328584" y="60847"/>
                  </a:cubicBezTo>
                  <a:cubicBezTo>
                    <a:pt x="323631" y="63704"/>
                    <a:pt x="310867" y="55608"/>
                    <a:pt x="306486" y="60561"/>
                  </a:cubicBezTo>
                  <a:cubicBezTo>
                    <a:pt x="302104" y="65609"/>
                    <a:pt x="299342" y="60656"/>
                    <a:pt x="297151" y="65133"/>
                  </a:cubicBezTo>
                  <a:cubicBezTo>
                    <a:pt x="295056" y="69515"/>
                    <a:pt x="287246" y="66943"/>
                    <a:pt x="285055" y="69705"/>
                  </a:cubicBezTo>
                  <a:cubicBezTo>
                    <a:pt x="282864" y="72467"/>
                    <a:pt x="275149" y="74277"/>
                    <a:pt x="265147" y="63323"/>
                  </a:cubicBezTo>
                  <a:cubicBezTo>
                    <a:pt x="255051" y="52465"/>
                    <a:pt x="256480" y="34272"/>
                    <a:pt x="260861" y="30843"/>
                  </a:cubicBezTo>
                  <a:cubicBezTo>
                    <a:pt x="265243" y="27509"/>
                    <a:pt x="265147" y="18080"/>
                    <a:pt x="259051" y="15413"/>
                  </a:cubicBezTo>
                  <a:cubicBezTo>
                    <a:pt x="252955" y="12746"/>
                    <a:pt x="258861" y="1030"/>
                    <a:pt x="251146" y="77"/>
                  </a:cubicBezTo>
                  <a:cubicBezTo>
                    <a:pt x="243430" y="-970"/>
                    <a:pt x="244669" y="8936"/>
                    <a:pt x="239716" y="10745"/>
                  </a:cubicBezTo>
                  <a:cubicBezTo>
                    <a:pt x="234763" y="12460"/>
                    <a:pt x="222761" y="20842"/>
                    <a:pt x="217237" y="19889"/>
                  </a:cubicBezTo>
                  <a:cubicBezTo>
                    <a:pt x="205902" y="17794"/>
                    <a:pt x="206854" y="31891"/>
                    <a:pt x="201521" y="31129"/>
                  </a:cubicBezTo>
                  <a:cubicBezTo>
                    <a:pt x="200187" y="29700"/>
                    <a:pt x="198854" y="28271"/>
                    <a:pt x="197520" y="26747"/>
                  </a:cubicBezTo>
                  <a:cubicBezTo>
                    <a:pt x="196377" y="21794"/>
                    <a:pt x="184756" y="24652"/>
                    <a:pt x="181423" y="21413"/>
                  </a:cubicBezTo>
                  <a:cubicBezTo>
                    <a:pt x="178089" y="18175"/>
                    <a:pt x="162658" y="19985"/>
                    <a:pt x="169326" y="23795"/>
                  </a:cubicBezTo>
                  <a:cubicBezTo>
                    <a:pt x="169040" y="23604"/>
                    <a:pt x="192662" y="63038"/>
                    <a:pt x="193805" y="54465"/>
                  </a:cubicBezTo>
                  <a:cubicBezTo>
                    <a:pt x="192186" y="55894"/>
                    <a:pt x="190662" y="57323"/>
                    <a:pt x="189043" y="58751"/>
                  </a:cubicBezTo>
                  <a:cubicBezTo>
                    <a:pt x="183042" y="59894"/>
                    <a:pt x="180280" y="63323"/>
                    <a:pt x="178660" y="68848"/>
                  </a:cubicBezTo>
                  <a:cubicBezTo>
                    <a:pt x="177041" y="74372"/>
                    <a:pt x="171517" y="70562"/>
                    <a:pt x="166659" y="75039"/>
                  </a:cubicBezTo>
                  <a:cubicBezTo>
                    <a:pt x="161801" y="79516"/>
                    <a:pt x="157420" y="83993"/>
                    <a:pt x="154086" y="81802"/>
                  </a:cubicBezTo>
                  <a:cubicBezTo>
                    <a:pt x="150752" y="79611"/>
                    <a:pt x="147990" y="81326"/>
                    <a:pt x="144180" y="83612"/>
                  </a:cubicBezTo>
                  <a:cubicBezTo>
                    <a:pt x="140370" y="85898"/>
                    <a:pt x="138655" y="83707"/>
                    <a:pt x="133131" y="79325"/>
                  </a:cubicBezTo>
                  <a:cubicBezTo>
                    <a:pt x="128940" y="76087"/>
                    <a:pt x="126273" y="68181"/>
                    <a:pt x="118843" y="60942"/>
                  </a:cubicBezTo>
                  <a:cubicBezTo>
                    <a:pt x="113319" y="63609"/>
                    <a:pt x="74076" y="65990"/>
                    <a:pt x="73219" y="68848"/>
                  </a:cubicBezTo>
                  <a:cubicBezTo>
                    <a:pt x="72171" y="72372"/>
                    <a:pt x="74838" y="78182"/>
                    <a:pt x="78172" y="78849"/>
                  </a:cubicBezTo>
                  <a:cubicBezTo>
                    <a:pt x="81505" y="79516"/>
                    <a:pt x="88459" y="81516"/>
                    <a:pt x="81886" y="86279"/>
                  </a:cubicBezTo>
                  <a:cubicBezTo>
                    <a:pt x="56550" y="105138"/>
                    <a:pt x="88363" y="101519"/>
                    <a:pt x="81696" y="125998"/>
                  </a:cubicBezTo>
                  <a:cubicBezTo>
                    <a:pt x="79981" y="132189"/>
                    <a:pt x="80172" y="174099"/>
                    <a:pt x="71504" y="176195"/>
                  </a:cubicBezTo>
                  <a:cubicBezTo>
                    <a:pt x="66646" y="177338"/>
                    <a:pt x="62265" y="172004"/>
                    <a:pt x="55788" y="177433"/>
                  </a:cubicBezTo>
                  <a:cubicBezTo>
                    <a:pt x="49311" y="182957"/>
                    <a:pt x="41119" y="179814"/>
                    <a:pt x="33595" y="185910"/>
                  </a:cubicBezTo>
                  <a:cubicBezTo>
                    <a:pt x="26070" y="192006"/>
                    <a:pt x="17879" y="189911"/>
                    <a:pt x="17497" y="196959"/>
                  </a:cubicBezTo>
                  <a:cubicBezTo>
                    <a:pt x="16831" y="207818"/>
                    <a:pt x="10354" y="217438"/>
                    <a:pt x="3686" y="224296"/>
                  </a:cubicBezTo>
                  <a:cubicBezTo>
                    <a:pt x="-1171" y="229249"/>
                    <a:pt x="4353" y="232392"/>
                    <a:pt x="1114" y="236297"/>
                  </a:cubicBezTo>
                  <a:cubicBezTo>
                    <a:pt x="-2124" y="240107"/>
                    <a:pt x="2353" y="246013"/>
                    <a:pt x="6163" y="252014"/>
                  </a:cubicBezTo>
                  <a:cubicBezTo>
                    <a:pt x="10068" y="257919"/>
                    <a:pt x="14450" y="262205"/>
                    <a:pt x="13973" y="267635"/>
                  </a:cubicBezTo>
                  <a:cubicBezTo>
                    <a:pt x="13497" y="273064"/>
                    <a:pt x="17879" y="275159"/>
                    <a:pt x="23308" y="274588"/>
                  </a:cubicBezTo>
                  <a:cubicBezTo>
                    <a:pt x="25498" y="274302"/>
                    <a:pt x="45120" y="299543"/>
                    <a:pt x="52740" y="281827"/>
                  </a:cubicBezTo>
                  <a:cubicBezTo>
                    <a:pt x="53883" y="278684"/>
                    <a:pt x="55979" y="276779"/>
                    <a:pt x="59217" y="276302"/>
                  </a:cubicBezTo>
                  <a:cubicBezTo>
                    <a:pt x="62551" y="277255"/>
                    <a:pt x="58741" y="306497"/>
                    <a:pt x="65599" y="303925"/>
                  </a:cubicBezTo>
                  <a:cubicBezTo>
                    <a:pt x="71504" y="301639"/>
                    <a:pt x="83506" y="302020"/>
                    <a:pt x="89506" y="304115"/>
                  </a:cubicBezTo>
                  <a:cubicBezTo>
                    <a:pt x="95507" y="306211"/>
                    <a:pt x="101413" y="303925"/>
                    <a:pt x="105223" y="300115"/>
                  </a:cubicBezTo>
                  <a:cubicBezTo>
                    <a:pt x="108937" y="296305"/>
                    <a:pt x="113319" y="296210"/>
                    <a:pt x="120844" y="291733"/>
                  </a:cubicBezTo>
                  <a:cubicBezTo>
                    <a:pt x="122654" y="290685"/>
                    <a:pt x="161896" y="275255"/>
                    <a:pt x="159801" y="282589"/>
                  </a:cubicBezTo>
                  <a:cubicBezTo>
                    <a:pt x="158277" y="288018"/>
                    <a:pt x="157420" y="308116"/>
                    <a:pt x="166278" y="318308"/>
                  </a:cubicBezTo>
                  <a:cubicBezTo>
                    <a:pt x="175136" y="328499"/>
                    <a:pt x="179994" y="332214"/>
                    <a:pt x="188185" y="331071"/>
                  </a:cubicBezTo>
                  <a:cubicBezTo>
                    <a:pt x="196282" y="329833"/>
                    <a:pt x="195234" y="334214"/>
                    <a:pt x="201235" y="333643"/>
                  </a:cubicBezTo>
                  <a:cubicBezTo>
                    <a:pt x="199139" y="333833"/>
                    <a:pt x="221333" y="342501"/>
                    <a:pt x="218570" y="341263"/>
                  </a:cubicBezTo>
                  <a:cubicBezTo>
                    <a:pt x="223142" y="343358"/>
                    <a:pt x="241811" y="348978"/>
                    <a:pt x="244383" y="351074"/>
                  </a:cubicBezTo>
                  <a:cubicBezTo>
                    <a:pt x="248193" y="354312"/>
                    <a:pt x="252575" y="356884"/>
                    <a:pt x="251622" y="363456"/>
                  </a:cubicBezTo>
                  <a:cubicBezTo>
                    <a:pt x="250669" y="370028"/>
                    <a:pt x="259909" y="374791"/>
                    <a:pt x="254479" y="377553"/>
                  </a:cubicBezTo>
                  <a:cubicBezTo>
                    <a:pt x="249050" y="380315"/>
                    <a:pt x="256194" y="385649"/>
                    <a:pt x="256861" y="392698"/>
                  </a:cubicBezTo>
                  <a:cubicBezTo>
                    <a:pt x="257527" y="399746"/>
                    <a:pt x="265147" y="402318"/>
                    <a:pt x="277054" y="401651"/>
                  </a:cubicBezTo>
                  <a:cubicBezTo>
                    <a:pt x="290484" y="400889"/>
                    <a:pt x="299056" y="415939"/>
                    <a:pt x="303438" y="428417"/>
                  </a:cubicBezTo>
                  <a:cubicBezTo>
                    <a:pt x="306296" y="436513"/>
                    <a:pt x="300390" y="445847"/>
                    <a:pt x="301533" y="452324"/>
                  </a:cubicBezTo>
                  <a:cubicBezTo>
                    <a:pt x="302390" y="457277"/>
                    <a:pt x="299533" y="462612"/>
                    <a:pt x="296104" y="464897"/>
                  </a:cubicBezTo>
                  <a:cubicBezTo>
                    <a:pt x="300390" y="470136"/>
                    <a:pt x="300771" y="472517"/>
                    <a:pt x="297056" y="474708"/>
                  </a:cubicBezTo>
                  <a:cubicBezTo>
                    <a:pt x="292103" y="477566"/>
                    <a:pt x="303247" y="485090"/>
                    <a:pt x="300676" y="497282"/>
                  </a:cubicBezTo>
                  <a:cubicBezTo>
                    <a:pt x="298104" y="509474"/>
                    <a:pt x="297533" y="511665"/>
                    <a:pt x="310201" y="512046"/>
                  </a:cubicBezTo>
                  <a:cubicBezTo>
                    <a:pt x="322869" y="512427"/>
                    <a:pt x="321821" y="516332"/>
                    <a:pt x="326203" y="513475"/>
                  </a:cubicBezTo>
                  <a:cubicBezTo>
                    <a:pt x="330584" y="510617"/>
                    <a:pt x="337347" y="522714"/>
                    <a:pt x="339061" y="528715"/>
                  </a:cubicBezTo>
                  <a:cubicBezTo>
                    <a:pt x="347158" y="556909"/>
                    <a:pt x="346967" y="537478"/>
                    <a:pt x="363541" y="545479"/>
                  </a:cubicBezTo>
                  <a:cubicBezTo>
                    <a:pt x="369732" y="548432"/>
                    <a:pt x="362302" y="569291"/>
                    <a:pt x="362207" y="578340"/>
                  </a:cubicBezTo>
                  <a:cubicBezTo>
                    <a:pt x="366779" y="578150"/>
                    <a:pt x="372399" y="578054"/>
                    <a:pt x="374304" y="578912"/>
                  </a:cubicBezTo>
                  <a:cubicBezTo>
                    <a:pt x="377638" y="580531"/>
                    <a:pt x="379543" y="602820"/>
                    <a:pt x="377923" y="606915"/>
                  </a:cubicBezTo>
                  <a:cubicBezTo>
                    <a:pt x="376304" y="611011"/>
                    <a:pt x="362779" y="614916"/>
                    <a:pt x="355825" y="619583"/>
                  </a:cubicBezTo>
                  <a:cubicBezTo>
                    <a:pt x="348872" y="624251"/>
                    <a:pt x="332204" y="640538"/>
                    <a:pt x="324488" y="653397"/>
                  </a:cubicBezTo>
                  <a:cubicBezTo>
                    <a:pt x="319916" y="661017"/>
                    <a:pt x="313249" y="667399"/>
                    <a:pt x="308581" y="672923"/>
                  </a:cubicBezTo>
                  <a:cubicBezTo>
                    <a:pt x="310867" y="673209"/>
                    <a:pt x="312772" y="673114"/>
                    <a:pt x="314011" y="672542"/>
                  </a:cubicBezTo>
                  <a:cubicBezTo>
                    <a:pt x="317725" y="670828"/>
                    <a:pt x="323440" y="670733"/>
                    <a:pt x="329727" y="678162"/>
                  </a:cubicBezTo>
                  <a:cubicBezTo>
                    <a:pt x="336013" y="685496"/>
                    <a:pt x="335633" y="691307"/>
                    <a:pt x="338109" y="690830"/>
                  </a:cubicBezTo>
                  <a:cubicBezTo>
                    <a:pt x="340585" y="690354"/>
                    <a:pt x="343348" y="680829"/>
                    <a:pt x="348396" y="687782"/>
                  </a:cubicBezTo>
                  <a:cubicBezTo>
                    <a:pt x="353444" y="694736"/>
                    <a:pt x="366303" y="699974"/>
                    <a:pt x="369256" y="703213"/>
                  </a:cubicBezTo>
                  <a:cubicBezTo>
                    <a:pt x="383543" y="719120"/>
                    <a:pt x="374685" y="726645"/>
                    <a:pt x="384115" y="745313"/>
                  </a:cubicBezTo>
                  <a:cubicBezTo>
                    <a:pt x="386591" y="742265"/>
                    <a:pt x="389258" y="739313"/>
                    <a:pt x="392783" y="73674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BA996B27-5DED-C393-35D7-15AA6CB26B2C}"/>
                </a:ext>
              </a:extLst>
            </p:cNvPr>
            <p:cNvSpPr/>
            <p:nvPr/>
          </p:nvSpPr>
          <p:spPr>
            <a:xfrm>
              <a:off x="3284071" y="5922572"/>
              <a:ext cx="147904" cy="148366"/>
            </a:xfrm>
            <a:custGeom>
              <a:avLst/>
              <a:gdLst>
                <a:gd name="connsiteX0" fmla="*/ 156591 w 159051"/>
                <a:gd name="connsiteY0" fmla="*/ 86081 h 159548"/>
                <a:gd name="connsiteX1" fmla="*/ 132112 w 159051"/>
                <a:gd name="connsiteY1" fmla="*/ 69317 h 159548"/>
                <a:gd name="connsiteX2" fmla="*/ 119253 w 159051"/>
                <a:gd name="connsiteY2" fmla="*/ 54077 h 159548"/>
                <a:gd name="connsiteX3" fmla="*/ 103251 w 159051"/>
                <a:gd name="connsiteY3" fmla="*/ 52648 h 159548"/>
                <a:gd name="connsiteX4" fmla="*/ 93726 w 159051"/>
                <a:gd name="connsiteY4" fmla="*/ 37884 h 159548"/>
                <a:gd name="connsiteX5" fmla="*/ 90106 w 159051"/>
                <a:gd name="connsiteY5" fmla="*/ 15310 h 159548"/>
                <a:gd name="connsiteX6" fmla="*/ 89154 w 159051"/>
                <a:gd name="connsiteY6" fmla="*/ 5499 h 159548"/>
                <a:gd name="connsiteX7" fmla="*/ 47434 w 159051"/>
                <a:gd name="connsiteY7" fmla="*/ 1689 h 159548"/>
                <a:gd name="connsiteX8" fmla="*/ 25241 w 159051"/>
                <a:gd name="connsiteY8" fmla="*/ 5785 h 159548"/>
                <a:gd name="connsiteX9" fmla="*/ 11335 w 159051"/>
                <a:gd name="connsiteY9" fmla="*/ 23311 h 159548"/>
                <a:gd name="connsiteX10" fmla="*/ 6287 w 159051"/>
                <a:gd name="connsiteY10" fmla="*/ 51600 h 159548"/>
                <a:gd name="connsiteX11" fmla="*/ 0 w 159051"/>
                <a:gd name="connsiteY11" fmla="*/ 51505 h 159548"/>
                <a:gd name="connsiteX12" fmla="*/ 25813 w 159051"/>
                <a:gd name="connsiteY12" fmla="*/ 77318 h 159548"/>
                <a:gd name="connsiteX13" fmla="*/ 46387 w 159051"/>
                <a:gd name="connsiteY13" fmla="*/ 89700 h 159548"/>
                <a:gd name="connsiteX14" fmla="*/ 66961 w 159051"/>
                <a:gd name="connsiteY14" fmla="*/ 99892 h 159548"/>
                <a:gd name="connsiteX15" fmla="*/ 101346 w 159051"/>
                <a:gd name="connsiteY15" fmla="*/ 116561 h 159548"/>
                <a:gd name="connsiteX16" fmla="*/ 81439 w 159051"/>
                <a:gd name="connsiteY16" fmla="*/ 153708 h 159548"/>
                <a:gd name="connsiteX17" fmla="*/ 98584 w 159051"/>
                <a:gd name="connsiteY17" fmla="*/ 157328 h 159548"/>
                <a:gd name="connsiteX18" fmla="*/ 116205 w 159051"/>
                <a:gd name="connsiteY18" fmla="*/ 158757 h 159548"/>
                <a:gd name="connsiteX19" fmla="*/ 132112 w 159051"/>
                <a:gd name="connsiteY19" fmla="*/ 155232 h 159548"/>
                <a:gd name="connsiteX20" fmla="*/ 146399 w 159051"/>
                <a:gd name="connsiteY20" fmla="*/ 147898 h 159548"/>
                <a:gd name="connsiteX21" fmla="*/ 155448 w 159051"/>
                <a:gd name="connsiteY21" fmla="*/ 120752 h 159548"/>
                <a:gd name="connsiteX22" fmla="*/ 156591 w 159051"/>
                <a:gd name="connsiteY22" fmla="*/ 86081 h 15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9051" h="159548">
                  <a:moveTo>
                    <a:pt x="156591" y="86081"/>
                  </a:moveTo>
                  <a:cubicBezTo>
                    <a:pt x="139922" y="78080"/>
                    <a:pt x="139827" y="96082"/>
                    <a:pt x="132112" y="69317"/>
                  </a:cubicBezTo>
                  <a:cubicBezTo>
                    <a:pt x="130397" y="63221"/>
                    <a:pt x="123634" y="51219"/>
                    <a:pt x="119253" y="54077"/>
                  </a:cubicBezTo>
                  <a:cubicBezTo>
                    <a:pt x="114871" y="56839"/>
                    <a:pt x="115919" y="53029"/>
                    <a:pt x="103251" y="52648"/>
                  </a:cubicBezTo>
                  <a:cubicBezTo>
                    <a:pt x="90583" y="52267"/>
                    <a:pt x="91059" y="50076"/>
                    <a:pt x="93726" y="37884"/>
                  </a:cubicBezTo>
                  <a:cubicBezTo>
                    <a:pt x="96298" y="25692"/>
                    <a:pt x="85154" y="18167"/>
                    <a:pt x="90106" y="15310"/>
                  </a:cubicBezTo>
                  <a:cubicBezTo>
                    <a:pt x="93821" y="13215"/>
                    <a:pt x="93440" y="10738"/>
                    <a:pt x="89154" y="5499"/>
                  </a:cubicBezTo>
                  <a:cubicBezTo>
                    <a:pt x="82201" y="10166"/>
                    <a:pt x="60198" y="-4883"/>
                    <a:pt x="47434" y="1689"/>
                  </a:cubicBezTo>
                  <a:cubicBezTo>
                    <a:pt x="42005" y="4451"/>
                    <a:pt x="31718" y="1404"/>
                    <a:pt x="25241" y="5785"/>
                  </a:cubicBezTo>
                  <a:cubicBezTo>
                    <a:pt x="18764" y="10166"/>
                    <a:pt x="10763" y="19501"/>
                    <a:pt x="11335" y="23311"/>
                  </a:cubicBezTo>
                  <a:cubicBezTo>
                    <a:pt x="11906" y="27121"/>
                    <a:pt x="9525" y="50457"/>
                    <a:pt x="6287" y="51600"/>
                  </a:cubicBezTo>
                  <a:cubicBezTo>
                    <a:pt x="5334" y="51886"/>
                    <a:pt x="2858" y="51791"/>
                    <a:pt x="0" y="51505"/>
                  </a:cubicBezTo>
                  <a:cubicBezTo>
                    <a:pt x="4477" y="58934"/>
                    <a:pt x="17526" y="72270"/>
                    <a:pt x="25813" y="77318"/>
                  </a:cubicBezTo>
                  <a:cubicBezTo>
                    <a:pt x="35814" y="83223"/>
                    <a:pt x="35338" y="88748"/>
                    <a:pt x="46387" y="89700"/>
                  </a:cubicBezTo>
                  <a:cubicBezTo>
                    <a:pt x="57436" y="90653"/>
                    <a:pt x="62960" y="95034"/>
                    <a:pt x="66961" y="99892"/>
                  </a:cubicBezTo>
                  <a:cubicBezTo>
                    <a:pt x="70866" y="104750"/>
                    <a:pt x="99060" y="112751"/>
                    <a:pt x="101346" y="116561"/>
                  </a:cubicBezTo>
                  <a:cubicBezTo>
                    <a:pt x="103632" y="120371"/>
                    <a:pt x="81343" y="146660"/>
                    <a:pt x="81439" y="153708"/>
                  </a:cubicBezTo>
                  <a:cubicBezTo>
                    <a:pt x="81439" y="155994"/>
                    <a:pt x="97441" y="156661"/>
                    <a:pt x="98584" y="157328"/>
                  </a:cubicBezTo>
                  <a:cubicBezTo>
                    <a:pt x="103060" y="159995"/>
                    <a:pt x="110680" y="155518"/>
                    <a:pt x="116205" y="158757"/>
                  </a:cubicBezTo>
                  <a:cubicBezTo>
                    <a:pt x="121729" y="161995"/>
                    <a:pt x="127730" y="154184"/>
                    <a:pt x="132112" y="155232"/>
                  </a:cubicBezTo>
                  <a:cubicBezTo>
                    <a:pt x="136493" y="156280"/>
                    <a:pt x="140875" y="147422"/>
                    <a:pt x="146399" y="147898"/>
                  </a:cubicBezTo>
                  <a:cubicBezTo>
                    <a:pt x="151924" y="148374"/>
                    <a:pt x="156591" y="128467"/>
                    <a:pt x="155448" y="120752"/>
                  </a:cubicBezTo>
                  <a:cubicBezTo>
                    <a:pt x="154114" y="113132"/>
                    <a:pt x="163259" y="89224"/>
                    <a:pt x="156591" y="8608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FE483F1-A8C6-90D2-89EB-CB30BCD31BDA}"/>
                </a:ext>
              </a:extLst>
            </p:cNvPr>
            <p:cNvSpPr/>
            <p:nvPr/>
          </p:nvSpPr>
          <p:spPr>
            <a:xfrm>
              <a:off x="2787266" y="5562934"/>
              <a:ext cx="278329" cy="111387"/>
            </a:xfrm>
            <a:custGeom>
              <a:avLst/>
              <a:gdLst>
                <a:gd name="connsiteX0" fmla="*/ 292023 w 299304"/>
                <a:gd name="connsiteY0" fmla="*/ 30575 h 119781"/>
                <a:gd name="connsiteX1" fmla="*/ 278688 w 299304"/>
                <a:gd name="connsiteY1" fmla="*/ 20574 h 119781"/>
                <a:gd name="connsiteX2" fmla="*/ 264687 w 299304"/>
                <a:gd name="connsiteY2" fmla="*/ 20765 h 119781"/>
                <a:gd name="connsiteX3" fmla="*/ 230301 w 299304"/>
                <a:gd name="connsiteY3" fmla="*/ 0 h 119781"/>
                <a:gd name="connsiteX4" fmla="*/ 230301 w 299304"/>
                <a:gd name="connsiteY4" fmla="*/ 2477 h 119781"/>
                <a:gd name="connsiteX5" fmla="*/ 217728 w 299304"/>
                <a:gd name="connsiteY5" fmla="*/ 9144 h 119781"/>
                <a:gd name="connsiteX6" fmla="*/ 203822 w 299304"/>
                <a:gd name="connsiteY6" fmla="*/ 33719 h 119781"/>
                <a:gd name="connsiteX7" fmla="*/ 199059 w 299304"/>
                <a:gd name="connsiteY7" fmla="*/ 43529 h 119781"/>
                <a:gd name="connsiteX8" fmla="*/ 195154 w 299304"/>
                <a:gd name="connsiteY8" fmla="*/ 56198 h 119781"/>
                <a:gd name="connsiteX9" fmla="*/ 194106 w 299304"/>
                <a:gd name="connsiteY9" fmla="*/ 68390 h 119781"/>
                <a:gd name="connsiteX10" fmla="*/ 204774 w 299304"/>
                <a:gd name="connsiteY10" fmla="*/ 77629 h 119781"/>
                <a:gd name="connsiteX11" fmla="*/ 213728 w 299304"/>
                <a:gd name="connsiteY11" fmla="*/ 79534 h 119781"/>
                <a:gd name="connsiteX12" fmla="*/ 204203 w 299304"/>
                <a:gd name="connsiteY12" fmla="*/ 91345 h 119781"/>
                <a:gd name="connsiteX13" fmla="*/ 207918 w 299304"/>
                <a:gd name="connsiteY13" fmla="*/ 100775 h 119781"/>
                <a:gd name="connsiteX14" fmla="*/ 208013 w 299304"/>
                <a:gd name="connsiteY14" fmla="*/ 110109 h 119781"/>
                <a:gd name="connsiteX15" fmla="*/ 222110 w 299304"/>
                <a:gd name="connsiteY15" fmla="*/ 113729 h 119781"/>
                <a:gd name="connsiteX16" fmla="*/ 235254 w 299304"/>
                <a:gd name="connsiteY16" fmla="*/ 112681 h 119781"/>
                <a:gd name="connsiteX17" fmla="*/ 251447 w 299304"/>
                <a:gd name="connsiteY17" fmla="*/ 83153 h 119781"/>
                <a:gd name="connsiteX18" fmla="*/ 287261 w 299304"/>
                <a:gd name="connsiteY18" fmla="*/ 63151 h 119781"/>
                <a:gd name="connsiteX19" fmla="*/ 297167 w 299304"/>
                <a:gd name="connsiteY19" fmla="*/ 44387 h 119781"/>
                <a:gd name="connsiteX20" fmla="*/ 292023 w 299304"/>
                <a:gd name="connsiteY20" fmla="*/ 30575 h 119781"/>
                <a:gd name="connsiteX21" fmla="*/ 2178 w 299304"/>
                <a:gd name="connsiteY21" fmla="*/ 29051 h 119781"/>
                <a:gd name="connsiteX22" fmla="*/ 13798 w 299304"/>
                <a:gd name="connsiteY22" fmla="*/ 47625 h 119781"/>
                <a:gd name="connsiteX23" fmla="*/ 2178 w 299304"/>
                <a:gd name="connsiteY23" fmla="*/ 29051 h 11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9304" h="119781">
                  <a:moveTo>
                    <a:pt x="292023" y="30575"/>
                  </a:moveTo>
                  <a:cubicBezTo>
                    <a:pt x="285165" y="23050"/>
                    <a:pt x="280403" y="18383"/>
                    <a:pt x="278688" y="20574"/>
                  </a:cubicBezTo>
                  <a:cubicBezTo>
                    <a:pt x="276974" y="22670"/>
                    <a:pt x="269830" y="23622"/>
                    <a:pt x="264687" y="20765"/>
                  </a:cubicBezTo>
                  <a:cubicBezTo>
                    <a:pt x="253828" y="14573"/>
                    <a:pt x="240017" y="8001"/>
                    <a:pt x="230301" y="0"/>
                  </a:cubicBezTo>
                  <a:cubicBezTo>
                    <a:pt x="230206" y="857"/>
                    <a:pt x="230206" y="1810"/>
                    <a:pt x="230301" y="2477"/>
                  </a:cubicBezTo>
                  <a:cubicBezTo>
                    <a:pt x="230778" y="6096"/>
                    <a:pt x="224682" y="8668"/>
                    <a:pt x="217728" y="9144"/>
                  </a:cubicBezTo>
                  <a:cubicBezTo>
                    <a:pt x="214871" y="9335"/>
                    <a:pt x="205346" y="29908"/>
                    <a:pt x="203822" y="33719"/>
                  </a:cubicBezTo>
                  <a:cubicBezTo>
                    <a:pt x="201441" y="39433"/>
                    <a:pt x="204679" y="40672"/>
                    <a:pt x="199059" y="43529"/>
                  </a:cubicBezTo>
                  <a:cubicBezTo>
                    <a:pt x="193440" y="46482"/>
                    <a:pt x="191820" y="51340"/>
                    <a:pt x="195154" y="56198"/>
                  </a:cubicBezTo>
                  <a:cubicBezTo>
                    <a:pt x="198488" y="61055"/>
                    <a:pt x="194868" y="65532"/>
                    <a:pt x="194106" y="68390"/>
                  </a:cubicBezTo>
                  <a:cubicBezTo>
                    <a:pt x="193344" y="71247"/>
                    <a:pt x="199059" y="72390"/>
                    <a:pt x="204774" y="77629"/>
                  </a:cubicBezTo>
                  <a:cubicBezTo>
                    <a:pt x="210585" y="82867"/>
                    <a:pt x="211251" y="75533"/>
                    <a:pt x="213728" y="79534"/>
                  </a:cubicBezTo>
                  <a:cubicBezTo>
                    <a:pt x="217728" y="86106"/>
                    <a:pt x="208584" y="90392"/>
                    <a:pt x="204203" y="91345"/>
                  </a:cubicBezTo>
                  <a:cubicBezTo>
                    <a:pt x="207632" y="94869"/>
                    <a:pt x="209441" y="98393"/>
                    <a:pt x="207918" y="100775"/>
                  </a:cubicBezTo>
                  <a:cubicBezTo>
                    <a:pt x="204965" y="105061"/>
                    <a:pt x="202488" y="105061"/>
                    <a:pt x="208013" y="110109"/>
                  </a:cubicBezTo>
                  <a:cubicBezTo>
                    <a:pt x="213633" y="115157"/>
                    <a:pt x="217347" y="107442"/>
                    <a:pt x="222110" y="113729"/>
                  </a:cubicBezTo>
                  <a:cubicBezTo>
                    <a:pt x="226872" y="120015"/>
                    <a:pt x="230778" y="123825"/>
                    <a:pt x="235254" y="112681"/>
                  </a:cubicBezTo>
                  <a:cubicBezTo>
                    <a:pt x="239826" y="101632"/>
                    <a:pt x="242970" y="85820"/>
                    <a:pt x="251447" y="83153"/>
                  </a:cubicBezTo>
                  <a:cubicBezTo>
                    <a:pt x="259924" y="80486"/>
                    <a:pt x="277260" y="76867"/>
                    <a:pt x="287261" y="63151"/>
                  </a:cubicBezTo>
                  <a:cubicBezTo>
                    <a:pt x="297262" y="49435"/>
                    <a:pt x="291833" y="48768"/>
                    <a:pt x="297167" y="44387"/>
                  </a:cubicBezTo>
                  <a:cubicBezTo>
                    <a:pt x="301548" y="41053"/>
                    <a:pt x="298881" y="38100"/>
                    <a:pt x="292023" y="30575"/>
                  </a:cubicBezTo>
                  <a:close/>
                  <a:moveTo>
                    <a:pt x="2178" y="29051"/>
                  </a:moveTo>
                  <a:cubicBezTo>
                    <a:pt x="-5823" y="41339"/>
                    <a:pt x="10560" y="53054"/>
                    <a:pt x="13798" y="47625"/>
                  </a:cubicBezTo>
                  <a:cubicBezTo>
                    <a:pt x="17894" y="41053"/>
                    <a:pt x="10178" y="16764"/>
                    <a:pt x="2178" y="2905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3E473E95-4EAE-5FFE-4D8E-F8851B6B7984}"/>
                </a:ext>
              </a:extLst>
            </p:cNvPr>
            <p:cNvSpPr/>
            <p:nvPr/>
          </p:nvSpPr>
          <p:spPr>
            <a:xfrm>
              <a:off x="3001251" y="5371932"/>
              <a:ext cx="203497" cy="287283"/>
            </a:xfrm>
            <a:custGeom>
              <a:avLst/>
              <a:gdLst>
                <a:gd name="connsiteX0" fmla="*/ 34671 w 218833"/>
                <a:gd name="connsiteY0" fmla="*/ 226162 h 308934"/>
                <a:gd name="connsiteX1" fmla="*/ 48673 w 218833"/>
                <a:gd name="connsiteY1" fmla="*/ 225971 h 308934"/>
                <a:gd name="connsiteX2" fmla="*/ 62008 w 218833"/>
                <a:gd name="connsiteY2" fmla="*/ 235973 h 308934"/>
                <a:gd name="connsiteX3" fmla="*/ 62865 w 218833"/>
                <a:gd name="connsiteY3" fmla="*/ 236925 h 308934"/>
                <a:gd name="connsiteX4" fmla="*/ 78677 w 218833"/>
                <a:gd name="connsiteY4" fmla="*/ 236163 h 308934"/>
                <a:gd name="connsiteX5" fmla="*/ 89726 w 218833"/>
                <a:gd name="connsiteY5" fmla="*/ 251403 h 308934"/>
                <a:gd name="connsiteX6" fmla="*/ 101346 w 218833"/>
                <a:gd name="connsiteY6" fmla="*/ 262738 h 308934"/>
                <a:gd name="connsiteX7" fmla="*/ 108490 w 218833"/>
                <a:gd name="connsiteY7" fmla="*/ 274168 h 308934"/>
                <a:gd name="connsiteX8" fmla="*/ 129635 w 218833"/>
                <a:gd name="connsiteY8" fmla="*/ 276454 h 308934"/>
                <a:gd name="connsiteX9" fmla="*/ 140494 w 218833"/>
                <a:gd name="connsiteY9" fmla="*/ 275025 h 308934"/>
                <a:gd name="connsiteX10" fmla="*/ 152591 w 218833"/>
                <a:gd name="connsiteY10" fmla="*/ 274263 h 308934"/>
                <a:gd name="connsiteX11" fmla="*/ 166116 w 218833"/>
                <a:gd name="connsiteY11" fmla="*/ 284931 h 308934"/>
                <a:gd name="connsiteX12" fmla="*/ 156686 w 218833"/>
                <a:gd name="connsiteY12" fmla="*/ 300362 h 308934"/>
                <a:gd name="connsiteX13" fmla="*/ 167735 w 218833"/>
                <a:gd name="connsiteY13" fmla="*/ 308934 h 308934"/>
                <a:gd name="connsiteX14" fmla="*/ 168593 w 218833"/>
                <a:gd name="connsiteY14" fmla="*/ 308839 h 308934"/>
                <a:gd name="connsiteX15" fmla="*/ 178784 w 218833"/>
                <a:gd name="connsiteY15" fmla="*/ 258642 h 308934"/>
                <a:gd name="connsiteX16" fmla="*/ 178975 w 218833"/>
                <a:gd name="connsiteY16" fmla="*/ 218923 h 308934"/>
                <a:gd name="connsiteX17" fmla="*/ 175260 w 218833"/>
                <a:gd name="connsiteY17" fmla="*/ 211493 h 308934"/>
                <a:gd name="connsiteX18" fmla="*/ 170307 w 218833"/>
                <a:gd name="connsiteY18" fmla="*/ 201492 h 308934"/>
                <a:gd name="connsiteX19" fmla="*/ 218504 w 218833"/>
                <a:gd name="connsiteY19" fmla="*/ 192062 h 308934"/>
                <a:gd name="connsiteX20" fmla="*/ 215075 w 218833"/>
                <a:gd name="connsiteY20" fmla="*/ 182728 h 308934"/>
                <a:gd name="connsiteX21" fmla="*/ 215646 w 218833"/>
                <a:gd name="connsiteY21" fmla="*/ 168917 h 308934"/>
                <a:gd name="connsiteX22" fmla="*/ 208312 w 218833"/>
                <a:gd name="connsiteY22" fmla="*/ 154915 h 308934"/>
                <a:gd name="connsiteX23" fmla="*/ 212312 w 218833"/>
                <a:gd name="connsiteY23" fmla="*/ 121292 h 308934"/>
                <a:gd name="connsiteX24" fmla="*/ 190786 w 218833"/>
                <a:gd name="connsiteY24" fmla="*/ 115862 h 308934"/>
                <a:gd name="connsiteX25" fmla="*/ 164973 w 218833"/>
                <a:gd name="connsiteY25" fmla="*/ 105004 h 308934"/>
                <a:gd name="connsiteX26" fmla="*/ 133541 w 218833"/>
                <a:gd name="connsiteY26" fmla="*/ 102623 h 308934"/>
                <a:gd name="connsiteX27" fmla="*/ 121253 w 218833"/>
                <a:gd name="connsiteY27" fmla="*/ 78524 h 308934"/>
                <a:gd name="connsiteX28" fmla="*/ 104299 w 218833"/>
                <a:gd name="connsiteY28" fmla="*/ 62618 h 308934"/>
                <a:gd name="connsiteX29" fmla="*/ 106966 w 218833"/>
                <a:gd name="connsiteY29" fmla="*/ 54140 h 308934"/>
                <a:gd name="connsiteX30" fmla="*/ 109538 w 218833"/>
                <a:gd name="connsiteY30" fmla="*/ 40520 h 308934"/>
                <a:gd name="connsiteX31" fmla="*/ 125444 w 218833"/>
                <a:gd name="connsiteY31" fmla="*/ 19565 h 308934"/>
                <a:gd name="connsiteX32" fmla="*/ 130969 w 218833"/>
                <a:gd name="connsiteY32" fmla="*/ 15945 h 308934"/>
                <a:gd name="connsiteX33" fmla="*/ 135350 w 218833"/>
                <a:gd name="connsiteY33" fmla="*/ 12326 h 308934"/>
                <a:gd name="connsiteX34" fmla="*/ 139637 w 218833"/>
                <a:gd name="connsiteY34" fmla="*/ 896 h 308934"/>
                <a:gd name="connsiteX35" fmla="*/ 118967 w 218833"/>
                <a:gd name="connsiteY35" fmla="*/ 10897 h 308934"/>
                <a:gd name="connsiteX36" fmla="*/ 103251 w 218833"/>
                <a:gd name="connsiteY36" fmla="*/ 20517 h 308934"/>
                <a:gd name="connsiteX37" fmla="*/ 86582 w 218833"/>
                <a:gd name="connsiteY37" fmla="*/ 26042 h 308934"/>
                <a:gd name="connsiteX38" fmla="*/ 61151 w 218833"/>
                <a:gd name="connsiteY38" fmla="*/ 40996 h 308934"/>
                <a:gd name="connsiteX39" fmla="*/ 54864 w 218833"/>
                <a:gd name="connsiteY39" fmla="*/ 58617 h 308934"/>
                <a:gd name="connsiteX40" fmla="*/ 36767 w 218833"/>
                <a:gd name="connsiteY40" fmla="*/ 80048 h 308934"/>
                <a:gd name="connsiteX41" fmla="*/ 32766 w 218833"/>
                <a:gd name="connsiteY41" fmla="*/ 81001 h 308934"/>
                <a:gd name="connsiteX42" fmla="*/ 30290 w 218833"/>
                <a:gd name="connsiteY42" fmla="*/ 86811 h 308934"/>
                <a:gd name="connsiteX43" fmla="*/ 18098 w 218833"/>
                <a:gd name="connsiteY43" fmla="*/ 99003 h 308934"/>
                <a:gd name="connsiteX44" fmla="*/ 24098 w 218833"/>
                <a:gd name="connsiteY44" fmla="*/ 104623 h 308934"/>
                <a:gd name="connsiteX45" fmla="*/ 27908 w 218833"/>
                <a:gd name="connsiteY45" fmla="*/ 118815 h 308934"/>
                <a:gd name="connsiteX46" fmla="*/ 28004 w 218833"/>
                <a:gd name="connsiteY46" fmla="*/ 129007 h 308934"/>
                <a:gd name="connsiteX47" fmla="*/ 31623 w 218833"/>
                <a:gd name="connsiteY47" fmla="*/ 157487 h 308934"/>
                <a:gd name="connsiteX48" fmla="*/ 27718 w 218833"/>
                <a:gd name="connsiteY48" fmla="*/ 173393 h 308934"/>
                <a:gd name="connsiteX49" fmla="*/ 12764 w 218833"/>
                <a:gd name="connsiteY49" fmla="*/ 185776 h 308934"/>
                <a:gd name="connsiteX50" fmla="*/ 0 w 218833"/>
                <a:gd name="connsiteY50" fmla="*/ 205397 h 308934"/>
                <a:gd name="connsiteX51" fmla="*/ 34671 w 218833"/>
                <a:gd name="connsiteY51" fmla="*/ 226162 h 30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8833" h="308934">
                  <a:moveTo>
                    <a:pt x="34671" y="226162"/>
                  </a:moveTo>
                  <a:cubicBezTo>
                    <a:pt x="39815" y="229115"/>
                    <a:pt x="47054" y="228162"/>
                    <a:pt x="48673" y="225971"/>
                  </a:cubicBezTo>
                  <a:cubicBezTo>
                    <a:pt x="50387" y="223876"/>
                    <a:pt x="55054" y="228448"/>
                    <a:pt x="62008" y="235973"/>
                  </a:cubicBezTo>
                  <a:cubicBezTo>
                    <a:pt x="62294" y="236354"/>
                    <a:pt x="62579" y="236639"/>
                    <a:pt x="62865" y="236925"/>
                  </a:cubicBezTo>
                  <a:cubicBezTo>
                    <a:pt x="68580" y="235592"/>
                    <a:pt x="75724" y="234449"/>
                    <a:pt x="78677" y="236163"/>
                  </a:cubicBezTo>
                  <a:cubicBezTo>
                    <a:pt x="83820" y="239306"/>
                    <a:pt x="82677" y="250832"/>
                    <a:pt x="89726" y="251403"/>
                  </a:cubicBezTo>
                  <a:cubicBezTo>
                    <a:pt x="96774" y="251975"/>
                    <a:pt x="102013" y="258928"/>
                    <a:pt x="101346" y="262738"/>
                  </a:cubicBezTo>
                  <a:cubicBezTo>
                    <a:pt x="100775" y="266548"/>
                    <a:pt x="109061" y="268358"/>
                    <a:pt x="108490" y="274168"/>
                  </a:cubicBezTo>
                  <a:cubicBezTo>
                    <a:pt x="107918" y="279978"/>
                    <a:pt x="127064" y="278454"/>
                    <a:pt x="129635" y="276454"/>
                  </a:cubicBezTo>
                  <a:cubicBezTo>
                    <a:pt x="132207" y="274549"/>
                    <a:pt x="137255" y="273120"/>
                    <a:pt x="140494" y="275025"/>
                  </a:cubicBezTo>
                  <a:cubicBezTo>
                    <a:pt x="143732" y="276930"/>
                    <a:pt x="149447" y="273025"/>
                    <a:pt x="152591" y="274263"/>
                  </a:cubicBezTo>
                  <a:cubicBezTo>
                    <a:pt x="155829" y="275501"/>
                    <a:pt x="168688" y="280454"/>
                    <a:pt x="166116" y="284931"/>
                  </a:cubicBezTo>
                  <a:cubicBezTo>
                    <a:pt x="163640" y="289408"/>
                    <a:pt x="154781" y="296552"/>
                    <a:pt x="156686" y="300362"/>
                  </a:cubicBezTo>
                  <a:cubicBezTo>
                    <a:pt x="158210" y="303410"/>
                    <a:pt x="164973" y="305124"/>
                    <a:pt x="167735" y="308934"/>
                  </a:cubicBezTo>
                  <a:cubicBezTo>
                    <a:pt x="168021" y="308934"/>
                    <a:pt x="168307" y="308934"/>
                    <a:pt x="168593" y="308839"/>
                  </a:cubicBezTo>
                  <a:cubicBezTo>
                    <a:pt x="177260" y="306839"/>
                    <a:pt x="177070" y="264833"/>
                    <a:pt x="178784" y="258642"/>
                  </a:cubicBezTo>
                  <a:cubicBezTo>
                    <a:pt x="185547" y="234163"/>
                    <a:pt x="153638" y="237878"/>
                    <a:pt x="178975" y="218923"/>
                  </a:cubicBezTo>
                  <a:cubicBezTo>
                    <a:pt x="185547" y="214065"/>
                    <a:pt x="178499" y="212160"/>
                    <a:pt x="175260" y="211493"/>
                  </a:cubicBezTo>
                  <a:cubicBezTo>
                    <a:pt x="171926" y="210827"/>
                    <a:pt x="169259" y="204921"/>
                    <a:pt x="170307" y="201492"/>
                  </a:cubicBezTo>
                  <a:cubicBezTo>
                    <a:pt x="173165" y="192158"/>
                    <a:pt x="215741" y="206540"/>
                    <a:pt x="218504" y="192062"/>
                  </a:cubicBezTo>
                  <a:cubicBezTo>
                    <a:pt x="218694" y="191110"/>
                    <a:pt x="220123" y="186538"/>
                    <a:pt x="215075" y="182728"/>
                  </a:cubicBezTo>
                  <a:cubicBezTo>
                    <a:pt x="210026" y="178918"/>
                    <a:pt x="211836" y="173393"/>
                    <a:pt x="215646" y="168917"/>
                  </a:cubicBezTo>
                  <a:cubicBezTo>
                    <a:pt x="219456" y="164440"/>
                    <a:pt x="213170" y="160154"/>
                    <a:pt x="208312" y="154915"/>
                  </a:cubicBezTo>
                  <a:cubicBezTo>
                    <a:pt x="203454" y="149676"/>
                    <a:pt x="206883" y="130340"/>
                    <a:pt x="212312" y="121292"/>
                  </a:cubicBezTo>
                  <a:cubicBezTo>
                    <a:pt x="217742" y="112243"/>
                    <a:pt x="200978" y="114434"/>
                    <a:pt x="190786" y="115862"/>
                  </a:cubicBezTo>
                  <a:cubicBezTo>
                    <a:pt x="180499" y="117291"/>
                    <a:pt x="171641" y="113386"/>
                    <a:pt x="164973" y="105004"/>
                  </a:cubicBezTo>
                  <a:cubicBezTo>
                    <a:pt x="158210" y="96622"/>
                    <a:pt x="149352" y="102051"/>
                    <a:pt x="133541" y="102623"/>
                  </a:cubicBezTo>
                  <a:cubicBezTo>
                    <a:pt x="117729" y="103194"/>
                    <a:pt x="120682" y="85382"/>
                    <a:pt x="121253" y="78524"/>
                  </a:cubicBezTo>
                  <a:cubicBezTo>
                    <a:pt x="121920" y="71666"/>
                    <a:pt x="110204" y="61951"/>
                    <a:pt x="104299" y="62618"/>
                  </a:cubicBezTo>
                  <a:cubicBezTo>
                    <a:pt x="100298" y="62999"/>
                    <a:pt x="104204" y="57665"/>
                    <a:pt x="106966" y="54140"/>
                  </a:cubicBezTo>
                  <a:cubicBezTo>
                    <a:pt x="109728" y="50616"/>
                    <a:pt x="109442" y="47854"/>
                    <a:pt x="109538" y="40520"/>
                  </a:cubicBezTo>
                  <a:cubicBezTo>
                    <a:pt x="109633" y="33185"/>
                    <a:pt x="120206" y="26804"/>
                    <a:pt x="125444" y="19565"/>
                  </a:cubicBezTo>
                  <a:cubicBezTo>
                    <a:pt x="126683" y="17755"/>
                    <a:pt x="128683" y="16612"/>
                    <a:pt x="130969" y="15945"/>
                  </a:cubicBezTo>
                  <a:cubicBezTo>
                    <a:pt x="131636" y="14231"/>
                    <a:pt x="132874" y="12802"/>
                    <a:pt x="135350" y="12326"/>
                  </a:cubicBezTo>
                  <a:cubicBezTo>
                    <a:pt x="143447" y="10611"/>
                    <a:pt x="147447" y="5277"/>
                    <a:pt x="139637" y="896"/>
                  </a:cubicBezTo>
                  <a:cubicBezTo>
                    <a:pt x="131826" y="-3486"/>
                    <a:pt x="127540" y="9563"/>
                    <a:pt x="118967" y="10897"/>
                  </a:cubicBezTo>
                  <a:cubicBezTo>
                    <a:pt x="110395" y="12230"/>
                    <a:pt x="108871" y="17564"/>
                    <a:pt x="103251" y="20517"/>
                  </a:cubicBezTo>
                  <a:cubicBezTo>
                    <a:pt x="97631" y="23470"/>
                    <a:pt x="86963" y="21089"/>
                    <a:pt x="86582" y="26042"/>
                  </a:cubicBezTo>
                  <a:cubicBezTo>
                    <a:pt x="86582" y="26232"/>
                    <a:pt x="59912" y="25565"/>
                    <a:pt x="61151" y="40996"/>
                  </a:cubicBezTo>
                  <a:cubicBezTo>
                    <a:pt x="61627" y="47092"/>
                    <a:pt x="63722" y="52807"/>
                    <a:pt x="54864" y="58617"/>
                  </a:cubicBezTo>
                  <a:cubicBezTo>
                    <a:pt x="46006" y="64427"/>
                    <a:pt x="40862" y="75095"/>
                    <a:pt x="36767" y="80048"/>
                  </a:cubicBezTo>
                  <a:cubicBezTo>
                    <a:pt x="35528" y="81572"/>
                    <a:pt x="34195" y="81668"/>
                    <a:pt x="32766" y="81001"/>
                  </a:cubicBezTo>
                  <a:cubicBezTo>
                    <a:pt x="32290" y="83668"/>
                    <a:pt x="31528" y="85859"/>
                    <a:pt x="30290" y="86811"/>
                  </a:cubicBezTo>
                  <a:cubicBezTo>
                    <a:pt x="28099" y="88526"/>
                    <a:pt x="22765" y="94050"/>
                    <a:pt x="18098" y="99003"/>
                  </a:cubicBezTo>
                  <a:cubicBezTo>
                    <a:pt x="20383" y="101099"/>
                    <a:pt x="22574" y="103099"/>
                    <a:pt x="24098" y="104623"/>
                  </a:cubicBezTo>
                  <a:cubicBezTo>
                    <a:pt x="29908" y="110624"/>
                    <a:pt x="26289" y="115577"/>
                    <a:pt x="27908" y="118815"/>
                  </a:cubicBezTo>
                  <a:cubicBezTo>
                    <a:pt x="29623" y="122054"/>
                    <a:pt x="31242" y="126911"/>
                    <a:pt x="28004" y="129007"/>
                  </a:cubicBezTo>
                  <a:cubicBezTo>
                    <a:pt x="24765" y="131102"/>
                    <a:pt x="27908" y="153391"/>
                    <a:pt x="31623" y="157487"/>
                  </a:cubicBezTo>
                  <a:cubicBezTo>
                    <a:pt x="35338" y="161487"/>
                    <a:pt x="31718" y="165202"/>
                    <a:pt x="27718" y="173393"/>
                  </a:cubicBezTo>
                  <a:cubicBezTo>
                    <a:pt x="23717" y="181585"/>
                    <a:pt x="20098" y="185300"/>
                    <a:pt x="12764" y="185776"/>
                  </a:cubicBezTo>
                  <a:cubicBezTo>
                    <a:pt x="8001" y="186062"/>
                    <a:pt x="286" y="200730"/>
                    <a:pt x="0" y="205397"/>
                  </a:cubicBezTo>
                  <a:cubicBezTo>
                    <a:pt x="9906" y="213303"/>
                    <a:pt x="23717" y="219971"/>
                    <a:pt x="34671" y="22616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824871A1-12DD-CE21-E13F-C6B556429E7E}"/>
                </a:ext>
              </a:extLst>
            </p:cNvPr>
            <p:cNvSpPr/>
            <p:nvPr/>
          </p:nvSpPr>
          <p:spPr>
            <a:xfrm>
              <a:off x="3295838" y="5398686"/>
              <a:ext cx="16549" cy="13513"/>
            </a:xfrm>
            <a:custGeom>
              <a:avLst/>
              <a:gdLst>
                <a:gd name="connsiteX0" fmla="*/ 1348 w 17796"/>
                <a:gd name="connsiteY0" fmla="*/ 13750 h 14531"/>
                <a:gd name="connsiteX1" fmla="*/ 776 w 17796"/>
                <a:gd name="connsiteY1" fmla="*/ 5083 h 14531"/>
                <a:gd name="connsiteX2" fmla="*/ 14206 w 17796"/>
                <a:gd name="connsiteY2" fmla="*/ 1177 h 14531"/>
                <a:gd name="connsiteX3" fmla="*/ 15254 w 17796"/>
                <a:gd name="connsiteY3" fmla="*/ 11845 h 14531"/>
                <a:gd name="connsiteX4" fmla="*/ 1348 w 17796"/>
                <a:gd name="connsiteY4" fmla="*/ 13750 h 1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6" h="14531">
                  <a:moveTo>
                    <a:pt x="1348" y="13750"/>
                  </a:moveTo>
                  <a:cubicBezTo>
                    <a:pt x="-1129" y="11559"/>
                    <a:pt x="4872" y="6988"/>
                    <a:pt x="776" y="5083"/>
                  </a:cubicBezTo>
                  <a:cubicBezTo>
                    <a:pt x="-3320" y="3273"/>
                    <a:pt x="9920" y="-2442"/>
                    <a:pt x="14206" y="1177"/>
                  </a:cubicBezTo>
                  <a:cubicBezTo>
                    <a:pt x="18493" y="4701"/>
                    <a:pt x="19064" y="10226"/>
                    <a:pt x="15254" y="11845"/>
                  </a:cubicBezTo>
                  <a:cubicBezTo>
                    <a:pt x="11539" y="13465"/>
                    <a:pt x="3538" y="15750"/>
                    <a:pt x="1348" y="1375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86465899-1EC2-B721-0DB8-18046BA97F82}"/>
                </a:ext>
              </a:extLst>
            </p:cNvPr>
            <p:cNvSpPr/>
            <p:nvPr/>
          </p:nvSpPr>
          <p:spPr>
            <a:xfrm>
              <a:off x="3325668" y="6553737"/>
              <a:ext cx="52900" cy="21686"/>
            </a:xfrm>
            <a:custGeom>
              <a:avLst/>
              <a:gdLst>
                <a:gd name="connsiteX0" fmla="*/ 56614 w 56886"/>
                <a:gd name="connsiteY0" fmla="*/ 8566 h 23321"/>
                <a:gd name="connsiteX1" fmla="*/ 26610 w 56886"/>
                <a:gd name="connsiteY1" fmla="*/ 22759 h 23321"/>
                <a:gd name="connsiteX2" fmla="*/ 56614 w 56886"/>
                <a:gd name="connsiteY2" fmla="*/ 8566 h 23321"/>
                <a:gd name="connsiteX3" fmla="*/ 23181 w 56886"/>
                <a:gd name="connsiteY3" fmla="*/ 89 h 23321"/>
                <a:gd name="connsiteX4" fmla="*/ 2321 w 56886"/>
                <a:gd name="connsiteY4" fmla="*/ 21520 h 23321"/>
                <a:gd name="connsiteX5" fmla="*/ 23181 w 56886"/>
                <a:gd name="connsiteY5" fmla="*/ 89 h 2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86" h="23321">
                  <a:moveTo>
                    <a:pt x="56614" y="8566"/>
                  </a:moveTo>
                  <a:cubicBezTo>
                    <a:pt x="49946" y="-3530"/>
                    <a:pt x="20133" y="19615"/>
                    <a:pt x="26610" y="22759"/>
                  </a:cubicBezTo>
                  <a:cubicBezTo>
                    <a:pt x="33278" y="25997"/>
                    <a:pt x="59852" y="14472"/>
                    <a:pt x="56614" y="8566"/>
                  </a:cubicBezTo>
                  <a:close/>
                  <a:moveTo>
                    <a:pt x="23181" y="89"/>
                  </a:moveTo>
                  <a:cubicBezTo>
                    <a:pt x="14228" y="-1435"/>
                    <a:pt x="-7013" y="17044"/>
                    <a:pt x="2321" y="21520"/>
                  </a:cubicBezTo>
                  <a:cubicBezTo>
                    <a:pt x="12037" y="26283"/>
                    <a:pt x="32135" y="1613"/>
                    <a:pt x="23181" y="8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ECB26E59-C1BA-D2F7-D12C-DCDADAA8155F}"/>
                </a:ext>
              </a:extLst>
            </p:cNvPr>
            <p:cNvSpPr/>
            <p:nvPr/>
          </p:nvSpPr>
          <p:spPr>
            <a:xfrm>
              <a:off x="3363686" y="6119948"/>
              <a:ext cx="85222" cy="89941"/>
            </a:xfrm>
            <a:custGeom>
              <a:avLst/>
              <a:gdLst>
                <a:gd name="connsiteX0" fmla="*/ 89263 w 91644"/>
                <a:gd name="connsiteY0" fmla="*/ 45851 h 96719"/>
                <a:gd name="connsiteX1" fmla="*/ 76690 w 91644"/>
                <a:gd name="connsiteY1" fmla="*/ 31564 h 96719"/>
                <a:gd name="connsiteX2" fmla="*/ 55831 w 91644"/>
                <a:gd name="connsiteY2" fmla="*/ 16133 h 96719"/>
                <a:gd name="connsiteX3" fmla="*/ 45544 w 91644"/>
                <a:gd name="connsiteY3" fmla="*/ 19181 h 96719"/>
                <a:gd name="connsiteX4" fmla="*/ 37162 w 91644"/>
                <a:gd name="connsiteY4" fmla="*/ 6513 h 96719"/>
                <a:gd name="connsiteX5" fmla="*/ 21445 w 91644"/>
                <a:gd name="connsiteY5" fmla="*/ 893 h 96719"/>
                <a:gd name="connsiteX6" fmla="*/ 16016 w 91644"/>
                <a:gd name="connsiteY6" fmla="*/ 1274 h 96719"/>
                <a:gd name="connsiteX7" fmla="*/ 4681 w 91644"/>
                <a:gd name="connsiteY7" fmla="*/ 43184 h 96719"/>
                <a:gd name="connsiteX8" fmla="*/ 14 w 91644"/>
                <a:gd name="connsiteY8" fmla="*/ 67187 h 96719"/>
                <a:gd name="connsiteX9" fmla="*/ 5539 w 91644"/>
                <a:gd name="connsiteY9" fmla="*/ 78236 h 96719"/>
                <a:gd name="connsiteX10" fmla="*/ 4300 w 91644"/>
                <a:gd name="connsiteY10" fmla="*/ 85952 h 96719"/>
                <a:gd name="connsiteX11" fmla="*/ 11635 w 91644"/>
                <a:gd name="connsiteY11" fmla="*/ 89380 h 96719"/>
                <a:gd name="connsiteX12" fmla="*/ 35352 w 91644"/>
                <a:gd name="connsiteY12" fmla="*/ 95190 h 96719"/>
                <a:gd name="connsiteX13" fmla="*/ 49639 w 91644"/>
                <a:gd name="connsiteY13" fmla="*/ 95000 h 96719"/>
                <a:gd name="connsiteX14" fmla="*/ 77262 w 91644"/>
                <a:gd name="connsiteY14" fmla="*/ 91000 h 96719"/>
                <a:gd name="connsiteX15" fmla="*/ 91645 w 91644"/>
                <a:gd name="connsiteY15" fmla="*/ 73664 h 96719"/>
                <a:gd name="connsiteX16" fmla="*/ 89263 w 91644"/>
                <a:gd name="connsiteY16" fmla="*/ 45851 h 9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644" h="96719">
                  <a:moveTo>
                    <a:pt x="89263" y="45851"/>
                  </a:moveTo>
                  <a:cubicBezTo>
                    <a:pt x="89168" y="37183"/>
                    <a:pt x="79643" y="34802"/>
                    <a:pt x="76690" y="31564"/>
                  </a:cubicBezTo>
                  <a:cubicBezTo>
                    <a:pt x="73738" y="28325"/>
                    <a:pt x="60879" y="23086"/>
                    <a:pt x="55831" y="16133"/>
                  </a:cubicBezTo>
                  <a:cubicBezTo>
                    <a:pt x="50782" y="9180"/>
                    <a:pt x="48020" y="18705"/>
                    <a:pt x="45544" y="19181"/>
                  </a:cubicBezTo>
                  <a:cubicBezTo>
                    <a:pt x="43067" y="19657"/>
                    <a:pt x="43448" y="13847"/>
                    <a:pt x="37162" y="6513"/>
                  </a:cubicBezTo>
                  <a:cubicBezTo>
                    <a:pt x="30875" y="-821"/>
                    <a:pt x="25065" y="-726"/>
                    <a:pt x="21445" y="893"/>
                  </a:cubicBezTo>
                  <a:cubicBezTo>
                    <a:pt x="20207" y="1465"/>
                    <a:pt x="18207" y="1560"/>
                    <a:pt x="16016" y="1274"/>
                  </a:cubicBezTo>
                  <a:cubicBezTo>
                    <a:pt x="8206" y="10418"/>
                    <a:pt x="4872" y="31659"/>
                    <a:pt x="4681" y="43184"/>
                  </a:cubicBezTo>
                  <a:cubicBezTo>
                    <a:pt x="4491" y="58043"/>
                    <a:pt x="300" y="55662"/>
                    <a:pt x="14" y="67187"/>
                  </a:cubicBezTo>
                  <a:cubicBezTo>
                    <a:pt x="-272" y="78712"/>
                    <a:pt x="3824" y="76617"/>
                    <a:pt x="5539" y="78236"/>
                  </a:cubicBezTo>
                  <a:cubicBezTo>
                    <a:pt x="6491" y="79189"/>
                    <a:pt x="5348" y="82808"/>
                    <a:pt x="4300" y="85952"/>
                  </a:cubicBezTo>
                  <a:cubicBezTo>
                    <a:pt x="6110" y="87475"/>
                    <a:pt x="7825" y="89857"/>
                    <a:pt x="11635" y="89380"/>
                  </a:cubicBezTo>
                  <a:cubicBezTo>
                    <a:pt x="18969" y="88428"/>
                    <a:pt x="26303" y="91190"/>
                    <a:pt x="35352" y="95190"/>
                  </a:cubicBezTo>
                  <a:cubicBezTo>
                    <a:pt x="44401" y="99191"/>
                    <a:pt x="41067" y="93952"/>
                    <a:pt x="49639" y="95000"/>
                  </a:cubicBezTo>
                  <a:cubicBezTo>
                    <a:pt x="58212" y="96143"/>
                    <a:pt x="68023" y="96810"/>
                    <a:pt x="77262" y="91000"/>
                  </a:cubicBezTo>
                  <a:cubicBezTo>
                    <a:pt x="83644" y="86999"/>
                    <a:pt x="86787" y="80236"/>
                    <a:pt x="91645" y="73664"/>
                  </a:cubicBezTo>
                  <a:cubicBezTo>
                    <a:pt x="86596" y="63758"/>
                    <a:pt x="89359" y="52042"/>
                    <a:pt x="89263" y="4585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941CA79-E78E-469B-FACE-F86F46ABD864}"/>
                </a:ext>
              </a:extLst>
            </p:cNvPr>
            <p:cNvSpPr/>
            <p:nvPr/>
          </p:nvSpPr>
          <p:spPr>
            <a:xfrm>
              <a:off x="3069148" y="5891341"/>
              <a:ext cx="151325" cy="768400"/>
            </a:xfrm>
            <a:custGeom>
              <a:avLst/>
              <a:gdLst>
                <a:gd name="connsiteX0" fmla="*/ 73671 w 162729"/>
                <a:gd name="connsiteY0" fmla="*/ 735076 h 826309"/>
                <a:gd name="connsiteX1" fmla="*/ 63384 w 162729"/>
                <a:gd name="connsiteY1" fmla="*/ 706501 h 826309"/>
                <a:gd name="connsiteX2" fmla="*/ 46239 w 162729"/>
                <a:gd name="connsiteY2" fmla="*/ 701167 h 826309"/>
                <a:gd name="connsiteX3" fmla="*/ 42810 w 162729"/>
                <a:gd name="connsiteY3" fmla="*/ 689070 h 826309"/>
                <a:gd name="connsiteX4" fmla="*/ 42048 w 162729"/>
                <a:gd name="connsiteY4" fmla="*/ 672021 h 826309"/>
                <a:gd name="connsiteX5" fmla="*/ 59383 w 162729"/>
                <a:gd name="connsiteY5" fmla="*/ 646970 h 826309"/>
                <a:gd name="connsiteX6" fmla="*/ 58621 w 162729"/>
                <a:gd name="connsiteY6" fmla="*/ 632683 h 826309"/>
                <a:gd name="connsiteX7" fmla="*/ 66146 w 162729"/>
                <a:gd name="connsiteY7" fmla="*/ 620395 h 826309"/>
                <a:gd name="connsiteX8" fmla="*/ 71480 w 162729"/>
                <a:gd name="connsiteY8" fmla="*/ 607632 h 826309"/>
                <a:gd name="connsiteX9" fmla="*/ 71861 w 162729"/>
                <a:gd name="connsiteY9" fmla="*/ 593249 h 826309"/>
                <a:gd name="connsiteX10" fmla="*/ 74433 w 162729"/>
                <a:gd name="connsiteY10" fmla="*/ 578866 h 826309"/>
                <a:gd name="connsiteX11" fmla="*/ 71480 w 162729"/>
                <a:gd name="connsiteY11" fmla="*/ 566769 h 826309"/>
                <a:gd name="connsiteX12" fmla="*/ 81767 w 162729"/>
                <a:gd name="connsiteY12" fmla="*/ 560292 h 826309"/>
                <a:gd name="connsiteX13" fmla="*/ 75766 w 162729"/>
                <a:gd name="connsiteY13" fmla="*/ 554577 h 826309"/>
                <a:gd name="connsiteX14" fmla="*/ 70147 w 162729"/>
                <a:gd name="connsiteY14" fmla="*/ 545243 h 826309"/>
                <a:gd name="connsiteX15" fmla="*/ 65479 w 162729"/>
                <a:gd name="connsiteY15" fmla="*/ 523812 h 826309"/>
                <a:gd name="connsiteX16" fmla="*/ 67956 w 162729"/>
                <a:gd name="connsiteY16" fmla="*/ 504476 h 826309"/>
                <a:gd name="connsiteX17" fmla="*/ 64813 w 162729"/>
                <a:gd name="connsiteY17" fmla="*/ 471996 h 826309"/>
                <a:gd name="connsiteX18" fmla="*/ 74433 w 162729"/>
                <a:gd name="connsiteY18" fmla="*/ 447612 h 826309"/>
                <a:gd name="connsiteX19" fmla="*/ 75385 w 162729"/>
                <a:gd name="connsiteY19" fmla="*/ 433800 h 826309"/>
                <a:gd name="connsiteX20" fmla="*/ 85768 w 162729"/>
                <a:gd name="connsiteY20" fmla="*/ 426466 h 826309"/>
                <a:gd name="connsiteX21" fmla="*/ 81196 w 162729"/>
                <a:gd name="connsiteY21" fmla="*/ 416084 h 826309"/>
                <a:gd name="connsiteX22" fmla="*/ 93864 w 162729"/>
                <a:gd name="connsiteY22" fmla="*/ 373412 h 826309"/>
                <a:gd name="connsiteX23" fmla="*/ 93578 w 162729"/>
                <a:gd name="connsiteY23" fmla="*/ 350266 h 826309"/>
                <a:gd name="connsiteX24" fmla="*/ 98912 w 162729"/>
                <a:gd name="connsiteY24" fmla="*/ 336931 h 826309"/>
                <a:gd name="connsiteX25" fmla="*/ 103675 w 162729"/>
                <a:gd name="connsiteY25" fmla="*/ 321405 h 826309"/>
                <a:gd name="connsiteX26" fmla="*/ 92721 w 162729"/>
                <a:gd name="connsiteY26" fmla="*/ 287401 h 826309"/>
                <a:gd name="connsiteX27" fmla="*/ 99960 w 162729"/>
                <a:gd name="connsiteY27" fmla="*/ 253111 h 826309"/>
                <a:gd name="connsiteX28" fmla="*/ 99674 w 162729"/>
                <a:gd name="connsiteY28" fmla="*/ 234347 h 826309"/>
                <a:gd name="connsiteX29" fmla="*/ 112533 w 162729"/>
                <a:gd name="connsiteY29" fmla="*/ 207677 h 826309"/>
                <a:gd name="connsiteX30" fmla="*/ 128725 w 162729"/>
                <a:gd name="connsiteY30" fmla="*/ 183198 h 826309"/>
                <a:gd name="connsiteX31" fmla="*/ 128059 w 162729"/>
                <a:gd name="connsiteY31" fmla="*/ 171101 h 826309"/>
                <a:gd name="connsiteX32" fmla="*/ 126154 w 162729"/>
                <a:gd name="connsiteY32" fmla="*/ 151289 h 826309"/>
                <a:gd name="connsiteX33" fmla="*/ 127106 w 162729"/>
                <a:gd name="connsiteY33" fmla="*/ 138049 h 826309"/>
                <a:gd name="connsiteX34" fmla="*/ 147871 w 162729"/>
                <a:gd name="connsiteY34" fmla="*/ 121190 h 826309"/>
                <a:gd name="connsiteX35" fmla="*/ 151300 w 162729"/>
                <a:gd name="connsiteY35" fmla="*/ 99663 h 826309"/>
                <a:gd name="connsiteX36" fmla="*/ 139870 w 162729"/>
                <a:gd name="connsiteY36" fmla="*/ 103378 h 826309"/>
                <a:gd name="connsiteX37" fmla="*/ 135298 w 162729"/>
                <a:gd name="connsiteY37" fmla="*/ 83376 h 826309"/>
                <a:gd name="connsiteX38" fmla="*/ 128535 w 162729"/>
                <a:gd name="connsiteY38" fmla="*/ 66612 h 826309"/>
                <a:gd name="connsiteX39" fmla="*/ 121867 w 162729"/>
                <a:gd name="connsiteY39" fmla="*/ 51467 h 826309"/>
                <a:gd name="connsiteX40" fmla="*/ 125487 w 162729"/>
                <a:gd name="connsiteY40" fmla="*/ 38418 h 826309"/>
                <a:gd name="connsiteX41" fmla="*/ 117772 w 162729"/>
                <a:gd name="connsiteY41" fmla="*/ 28226 h 826309"/>
                <a:gd name="connsiteX42" fmla="*/ 113200 w 162729"/>
                <a:gd name="connsiteY42" fmla="*/ 8700 h 826309"/>
                <a:gd name="connsiteX43" fmla="*/ 104913 w 162729"/>
                <a:gd name="connsiteY43" fmla="*/ 699 h 826309"/>
                <a:gd name="connsiteX44" fmla="*/ 97483 w 162729"/>
                <a:gd name="connsiteY44" fmla="*/ 15462 h 826309"/>
                <a:gd name="connsiteX45" fmla="*/ 93578 w 162729"/>
                <a:gd name="connsiteY45" fmla="*/ 18415 h 826309"/>
                <a:gd name="connsiteX46" fmla="*/ 93959 w 162729"/>
                <a:gd name="connsiteY46" fmla="*/ 34893 h 826309"/>
                <a:gd name="connsiteX47" fmla="*/ 95769 w 162729"/>
                <a:gd name="connsiteY47" fmla="*/ 82137 h 826309"/>
                <a:gd name="connsiteX48" fmla="*/ 88816 w 162729"/>
                <a:gd name="connsiteY48" fmla="*/ 109950 h 826309"/>
                <a:gd name="connsiteX49" fmla="*/ 91387 w 162729"/>
                <a:gd name="connsiteY49" fmla="*/ 120523 h 826309"/>
                <a:gd name="connsiteX50" fmla="*/ 82053 w 162729"/>
                <a:gd name="connsiteY50" fmla="*/ 187008 h 826309"/>
                <a:gd name="connsiteX51" fmla="*/ 77386 w 162729"/>
                <a:gd name="connsiteY51" fmla="*/ 206248 h 826309"/>
                <a:gd name="connsiteX52" fmla="*/ 69480 w 162729"/>
                <a:gd name="connsiteY52" fmla="*/ 222250 h 826309"/>
                <a:gd name="connsiteX53" fmla="*/ 76719 w 162729"/>
                <a:gd name="connsiteY53" fmla="*/ 244158 h 826309"/>
                <a:gd name="connsiteX54" fmla="*/ 70051 w 162729"/>
                <a:gd name="connsiteY54" fmla="*/ 264160 h 826309"/>
                <a:gd name="connsiteX55" fmla="*/ 66622 w 162729"/>
                <a:gd name="connsiteY55" fmla="*/ 317119 h 826309"/>
                <a:gd name="connsiteX56" fmla="*/ 60431 w 162729"/>
                <a:gd name="connsiteY56" fmla="*/ 339979 h 826309"/>
                <a:gd name="connsiteX57" fmla="*/ 46715 w 162729"/>
                <a:gd name="connsiteY57" fmla="*/ 379222 h 826309"/>
                <a:gd name="connsiteX58" fmla="*/ 36047 w 162729"/>
                <a:gd name="connsiteY58" fmla="*/ 407416 h 826309"/>
                <a:gd name="connsiteX59" fmla="*/ 38809 w 162729"/>
                <a:gd name="connsiteY59" fmla="*/ 430562 h 826309"/>
                <a:gd name="connsiteX60" fmla="*/ 39857 w 162729"/>
                <a:gd name="connsiteY60" fmla="*/ 449326 h 826309"/>
                <a:gd name="connsiteX61" fmla="*/ 32237 w 162729"/>
                <a:gd name="connsiteY61" fmla="*/ 486474 h 826309"/>
                <a:gd name="connsiteX62" fmla="*/ 23284 w 162729"/>
                <a:gd name="connsiteY62" fmla="*/ 517525 h 826309"/>
                <a:gd name="connsiteX63" fmla="*/ 31951 w 162729"/>
                <a:gd name="connsiteY63" fmla="*/ 529622 h 826309"/>
                <a:gd name="connsiteX64" fmla="*/ 46525 w 162729"/>
                <a:gd name="connsiteY64" fmla="*/ 489522 h 826309"/>
                <a:gd name="connsiteX65" fmla="*/ 51478 w 162729"/>
                <a:gd name="connsiteY65" fmla="*/ 496380 h 826309"/>
                <a:gd name="connsiteX66" fmla="*/ 52811 w 162729"/>
                <a:gd name="connsiteY66" fmla="*/ 504476 h 826309"/>
                <a:gd name="connsiteX67" fmla="*/ 51383 w 162729"/>
                <a:gd name="connsiteY67" fmla="*/ 520002 h 826309"/>
                <a:gd name="connsiteX68" fmla="*/ 47096 w 162729"/>
                <a:gd name="connsiteY68" fmla="*/ 534670 h 826309"/>
                <a:gd name="connsiteX69" fmla="*/ 43953 w 162729"/>
                <a:gd name="connsiteY69" fmla="*/ 546576 h 826309"/>
                <a:gd name="connsiteX70" fmla="*/ 44905 w 162729"/>
                <a:gd name="connsiteY70" fmla="*/ 555530 h 826309"/>
                <a:gd name="connsiteX71" fmla="*/ 44620 w 162729"/>
                <a:gd name="connsiteY71" fmla="*/ 563245 h 826309"/>
                <a:gd name="connsiteX72" fmla="*/ 36238 w 162729"/>
                <a:gd name="connsiteY72" fmla="*/ 579628 h 826309"/>
                <a:gd name="connsiteX73" fmla="*/ 38047 w 162729"/>
                <a:gd name="connsiteY73" fmla="*/ 591820 h 826309"/>
                <a:gd name="connsiteX74" fmla="*/ 26141 w 162729"/>
                <a:gd name="connsiteY74" fmla="*/ 587058 h 826309"/>
                <a:gd name="connsiteX75" fmla="*/ 34142 w 162729"/>
                <a:gd name="connsiteY75" fmla="*/ 574770 h 826309"/>
                <a:gd name="connsiteX76" fmla="*/ 24236 w 162729"/>
                <a:gd name="connsiteY76" fmla="*/ 561435 h 826309"/>
                <a:gd name="connsiteX77" fmla="*/ 20807 w 162729"/>
                <a:gd name="connsiteY77" fmla="*/ 580581 h 826309"/>
                <a:gd name="connsiteX78" fmla="*/ 10330 w 162729"/>
                <a:gd name="connsiteY78" fmla="*/ 588486 h 826309"/>
                <a:gd name="connsiteX79" fmla="*/ 11282 w 162729"/>
                <a:gd name="connsiteY79" fmla="*/ 597440 h 826309"/>
                <a:gd name="connsiteX80" fmla="*/ 43 w 162729"/>
                <a:gd name="connsiteY80" fmla="*/ 608584 h 826309"/>
                <a:gd name="connsiteX81" fmla="*/ 13092 w 162729"/>
                <a:gd name="connsiteY81" fmla="*/ 609251 h 826309"/>
                <a:gd name="connsiteX82" fmla="*/ 25474 w 162729"/>
                <a:gd name="connsiteY82" fmla="*/ 619728 h 826309"/>
                <a:gd name="connsiteX83" fmla="*/ 19950 w 162729"/>
                <a:gd name="connsiteY83" fmla="*/ 631254 h 826309"/>
                <a:gd name="connsiteX84" fmla="*/ 37095 w 162729"/>
                <a:gd name="connsiteY84" fmla="*/ 632683 h 826309"/>
                <a:gd name="connsiteX85" fmla="*/ 37571 w 162729"/>
                <a:gd name="connsiteY85" fmla="*/ 640017 h 826309"/>
                <a:gd name="connsiteX86" fmla="*/ 25284 w 162729"/>
                <a:gd name="connsiteY86" fmla="*/ 637350 h 826309"/>
                <a:gd name="connsiteX87" fmla="*/ 14330 w 162729"/>
                <a:gd name="connsiteY87" fmla="*/ 638302 h 826309"/>
                <a:gd name="connsiteX88" fmla="*/ 2233 w 162729"/>
                <a:gd name="connsiteY88" fmla="*/ 648684 h 826309"/>
                <a:gd name="connsiteX89" fmla="*/ 9282 w 162729"/>
                <a:gd name="connsiteY89" fmla="*/ 656781 h 826309"/>
                <a:gd name="connsiteX90" fmla="*/ 18140 w 162729"/>
                <a:gd name="connsiteY90" fmla="*/ 650970 h 826309"/>
                <a:gd name="connsiteX91" fmla="*/ 25855 w 162729"/>
                <a:gd name="connsiteY91" fmla="*/ 651733 h 826309"/>
                <a:gd name="connsiteX92" fmla="*/ 16616 w 162729"/>
                <a:gd name="connsiteY92" fmla="*/ 659638 h 826309"/>
                <a:gd name="connsiteX93" fmla="*/ 6996 w 162729"/>
                <a:gd name="connsiteY93" fmla="*/ 670783 h 826309"/>
                <a:gd name="connsiteX94" fmla="*/ 11187 w 162729"/>
                <a:gd name="connsiteY94" fmla="*/ 678498 h 826309"/>
                <a:gd name="connsiteX95" fmla="*/ 15759 w 162729"/>
                <a:gd name="connsiteY95" fmla="*/ 684117 h 826309"/>
                <a:gd name="connsiteX96" fmla="*/ 21379 w 162729"/>
                <a:gd name="connsiteY96" fmla="*/ 676688 h 826309"/>
                <a:gd name="connsiteX97" fmla="*/ 24522 w 162729"/>
                <a:gd name="connsiteY97" fmla="*/ 667449 h 826309"/>
                <a:gd name="connsiteX98" fmla="*/ 19283 w 162729"/>
                <a:gd name="connsiteY98" fmla="*/ 702025 h 826309"/>
                <a:gd name="connsiteX99" fmla="*/ 13283 w 162729"/>
                <a:gd name="connsiteY99" fmla="*/ 706977 h 826309"/>
                <a:gd name="connsiteX100" fmla="*/ 12997 w 162729"/>
                <a:gd name="connsiteY100" fmla="*/ 718026 h 826309"/>
                <a:gd name="connsiteX101" fmla="*/ 22712 w 162729"/>
                <a:gd name="connsiteY101" fmla="*/ 715074 h 826309"/>
                <a:gd name="connsiteX102" fmla="*/ 32047 w 162729"/>
                <a:gd name="connsiteY102" fmla="*/ 715359 h 826309"/>
                <a:gd name="connsiteX103" fmla="*/ 38429 w 162729"/>
                <a:gd name="connsiteY103" fmla="*/ 718503 h 826309"/>
                <a:gd name="connsiteX104" fmla="*/ 27379 w 162729"/>
                <a:gd name="connsiteY104" fmla="*/ 730028 h 826309"/>
                <a:gd name="connsiteX105" fmla="*/ 38429 w 162729"/>
                <a:gd name="connsiteY105" fmla="*/ 731076 h 826309"/>
                <a:gd name="connsiteX106" fmla="*/ 44524 w 162729"/>
                <a:gd name="connsiteY106" fmla="*/ 728980 h 826309"/>
                <a:gd name="connsiteX107" fmla="*/ 56431 w 162729"/>
                <a:gd name="connsiteY107" fmla="*/ 732885 h 826309"/>
                <a:gd name="connsiteX108" fmla="*/ 40238 w 162729"/>
                <a:gd name="connsiteY108" fmla="*/ 739648 h 826309"/>
                <a:gd name="connsiteX109" fmla="*/ 35095 w 162729"/>
                <a:gd name="connsiteY109" fmla="*/ 750697 h 826309"/>
                <a:gd name="connsiteX110" fmla="*/ 48430 w 162729"/>
                <a:gd name="connsiteY110" fmla="*/ 746030 h 826309"/>
                <a:gd name="connsiteX111" fmla="*/ 76529 w 162729"/>
                <a:gd name="connsiteY111" fmla="*/ 747268 h 826309"/>
                <a:gd name="connsiteX112" fmla="*/ 65194 w 162729"/>
                <a:gd name="connsiteY112" fmla="*/ 751078 h 826309"/>
                <a:gd name="connsiteX113" fmla="*/ 53859 w 162729"/>
                <a:gd name="connsiteY113" fmla="*/ 753269 h 826309"/>
                <a:gd name="connsiteX114" fmla="*/ 43762 w 162729"/>
                <a:gd name="connsiteY114" fmla="*/ 759936 h 826309"/>
                <a:gd name="connsiteX115" fmla="*/ 44239 w 162729"/>
                <a:gd name="connsiteY115" fmla="*/ 767271 h 826309"/>
                <a:gd name="connsiteX116" fmla="*/ 60812 w 162729"/>
                <a:gd name="connsiteY116" fmla="*/ 760127 h 826309"/>
                <a:gd name="connsiteX117" fmla="*/ 81481 w 162729"/>
                <a:gd name="connsiteY117" fmla="*/ 755745 h 826309"/>
                <a:gd name="connsiteX118" fmla="*/ 67765 w 162729"/>
                <a:gd name="connsiteY118" fmla="*/ 763651 h 826309"/>
                <a:gd name="connsiteX119" fmla="*/ 58526 w 162729"/>
                <a:gd name="connsiteY119" fmla="*/ 772700 h 826309"/>
                <a:gd name="connsiteX120" fmla="*/ 38905 w 162729"/>
                <a:gd name="connsiteY120" fmla="*/ 770509 h 826309"/>
                <a:gd name="connsiteX121" fmla="*/ 41095 w 162729"/>
                <a:gd name="connsiteY121" fmla="*/ 782701 h 826309"/>
                <a:gd name="connsiteX122" fmla="*/ 57002 w 162729"/>
                <a:gd name="connsiteY122" fmla="*/ 786130 h 826309"/>
                <a:gd name="connsiteX123" fmla="*/ 68908 w 162729"/>
                <a:gd name="connsiteY123" fmla="*/ 790893 h 826309"/>
                <a:gd name="connsiteX124" fmla="*/ 65575 w 162729"/>
                <a:gd name="connsiteY124" fmla="*/ 784797 h 826309"/>
                <a:gd name="connsiteX125" fmla="*/ 72814 w 162729"/>
                <a:gd name="connsiteY125" fmla="*/ 779367 h 826309"/>
                <a:gd name="connsiteX126" fmla="*/ 86911 w 162729"/>
                <a:gd name="connsiteY126" fmla="*/ 766128 h 826309"/>
                <a:gd name="connsiteX127" fmla="*/ 103008 w 162729"/>
                <a:gd name="connsiteY127" fmla="*/ 748411 h 826309"/>
                <a:gd name="connsiteX128" fmla="*/ 100722 w 162729"/>
                <a:gd name="connsiteY128" fmla="*/ 757365 h 826309"/>
                <a:gd name="connsiteX129" fmla="*/ 98055 w 162729"/>
                <a:gd name="connsiteY129" fmla="*/ 767937 h 826309"/>
                <a:gd name="connsiteX130" fmla="*/ 114724 w 162729"/>
                <a:gd name="connsiteY130" fmla="*/ 768509 h 826309"/>
                <a:gd name="connsiteX131" fmla="*/ 104627 w 162729"/>
                <a:gd name="connsiteY131" fmla="*/ 776796 h 826309"/>
                <a:gd name="connsiteX132" fmla="*/ 105580 w 162729"/>
                <a:gd name="connsiteY132" fmla="*/ 789845 h 826309"/>
                <a:gd name="connsiteX133" fmla="*/ 97674 w 162729"/>
                <a:gd name="connsiteY133" fmla="*/ 774891 h 826309"/>
                <a:gd name="connsiteX134" fmla="*/ 94150 w 162729"/>
                <a:gd name="connsiteY134" fmla="*/ 786321 h 826309"/>
                <a:gd name="connsiteX135" fmla="*/ 85101 w 162729"/>
                <a:gd name="connsiteY135" fmla="*/ 783177 h 826309"/>
                <a:gd name="connsiteX136" fmla="*/ 80338 w 162729"/>
                <a:gd name="connsiteY136" fmla="*/ 790131 h 826309"/>
                <a:gd name="connsiteX137" fmla="*/ 71099 w 162729"/>
                <a:gd name="connsiteY137" fmla="*/ 797560 h 826309"/>
                <a:gd name="connsiteX138" fmla="*/ 84529 w 162729"/>
                <a:gd name="connsiteY138" fmla="*/ 800227 h 826309"/>
                <a:gd name="connsiteX139" fmla="*/ 94150 w 162729"/>
                <a:gd name="connsiteY139" fmla="*/ 816420 h 826309"/>
                <a:gd name="connsiteX140" fmla="*/ 100436 w 162729"/>
                <a:gd name="connsiteY140" fmla="*/ 802132 h 826309"/>
                <a:gd name="connsiteX141" fmla="*/ 113676 w 162729"/>
                <a:gd name="connsiteY141" fmla="*/ 819087 h 826309"/>
                <a:gd name="connsiteX142" fmla="*/ 120153 w 162729"/>
                <a:gd name="connsiteY142" fmla="*/ 812514 h 826309"/>
                <a:gd name="connsiteX143" fmla="*/ 139489 w 162729"/>
                <a:gd name="connsiteY143" fmla="*/ 826135 h 826309"/>
                <a:gd name="connsiteX144" fmla="*/ 136917 w 162729"/>
                <a:gd name="connsiteY144" fmla="*/ 813943 h 826309"/>
                <a:gd name="connsiteX145" fmla="*/ 147490 w 162729"/>
                <a:gd name="connsiteY145" fmla="*/ 813848 h 826309"/>
                <a:gd name="connsiteX146" fmla="*/ 159682 w 162729"/>
                <a:gd name="connsiteY146" fmla="*/ 812038 h 826309"/>
                <a:gd name="connsiteX147" fmla="*/ 162730 w 162729"/>
                <a:gd name="connsiteY147" fmla="*/ 810800 h 826309"/>
                <a:gd name="connsiteX148" fmla="*/ 131773 w 162729"/>
                <a:gd name="connsiteY148" fmla="*/ 809562 h 826309"/>
                <a:gd name="connsiteX149" fmla="*/ 130916 w 162729"/>
                <a:gd name="connsiteY149" fmla="*/ 749078 h 826309"/>
                <a:gd name="connsiteX150" fmla="*/ 114438 w 162729"/>
                <a:gd name="connsiteY150" fmla="*/ 742125 h 826309"/>
                <a:gd name="connsiteX151" fmla="*/ 116533 w 162729"/>
                <a:gd name="connsiteY151" fmla="*/ 739362 h 826309"/>
                <a:gd name="connsiteX152" fmla="*/ 106532 w 162729"/>
                <a:gd name="connsiteY152" fmla="*/ 733743 h 826309"/>
                <a:gd name="connsiteX153" fmla="*/ 73671 w 162729"/>
                <a:gd name="connsiteY153" fmla="*/ 735076 h 82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62729" h="826309">
                  <a:moveTo>
                    <a:pt x="73671" y="735076"/>
                  </a:moveTo>
                  <a:cubicBezTo>
                    <a:pt x="61384" y="736791"/>
                    <a:pt x="61765" y="711740"/>
                    <a:pt x="63384" y="706501"/>
                  </a:cubicBezTo>
                  <a:cubicBezTo>
                    <a:pt x="65479" y="699834"/>
                    <a:pt x="50620" y="703358"/>
                    <a:pt x="46239" y="701167"/>
                  </a:cubicBezTo>
                  <a:cubicBezTo>
                    <a:pt x="41762" y="699072"/>
                    <a:pt x="47763" y="694500"/>
                    <a:pt x="42810" y="689070"/>
                  </a:cubicBezTo>
                  <a:cubicBezTo>
                    <a:pt x="37762" y="683641"/>
                    <a:pt x="41572" y="675831"/>
                    <a:pt x="42048" y="672021"/>
                  </a:cubicBezTo>
                  <a:cubicBezTo>
                    <a:pt x="42334" y="669925"/>
                    <a:pt x="56431" y="648875"/>
                    <a:pt x="59383" y="646970"/>
                  </a:cubicBezTo>
                  <a:cubicBezTo>
                    <a:pt x="65384" y="643065"/>
                    <a:pt x="53764" y="636588"/>
                    <a:pt x="58621" y="632683"/>
                  </a:cubicBezTo>
                  <a:cubicBezTo>
                    <a:pt x="63574" y="628777"/>
                    <a:pt x="58431" y="621634"/>
                    <a:pt x="66146" y="620395"/>
                  </a:cubicBezTo>
                  <a:cubicBezTo>
                    <a:pt x="73862" y="619157"/>
                    <a:pt x="66051" y="609346"/>
                    <a:pt x="71480" y="607632"/>
                  </a:cubicBezTo>
                  <a:cubicBezTo>
                    <a:pt x="77005" y="605917"/>
                    <a:pt x="70242" y="599917"/>
                    <a:pt x="71861" y="593249"/>
                  </a:cubicBezTo>
                  <a:cubicBezTo>
                    <a:pt x="73385" y="586582"/>
                    <a:pt x="67289" y="581724"/>
                    <a:pt x="74433" y="578866"/>
                  </a:cubicBezTo>
                  <a:cubicBezTo>
                    <a:pt x="81577" y="576009"/>
                    <a:pt x="76529" y="570579"/>
                    <a:pt x="71480" y="566769"/>
                  </a:cubicBezTo>
                  <a:cubicBezTo>
                    <a:pt x="66051" y="562578"/>
                    <a:pt x="81291" y="563721"/>
                    <a:pt x="81767" y="560292"/>
                  </a:cubicBezTo>
                  <a:cubicBezTo>
                    <a:pt x="81672" y="556387"/>
                    <a:pt x="79672" y="554482"/>
                    <a:pt x="75766" y="554577"/>
                  </a:cubicBezTo>
                  <a:cubicBezTo>
                    <a:pt x="69289" y="556578"/>
                    <a:pt x="65194" y="550291"/>
                    <a:pt x="70147" y="545243"/>
                  </a:cubicBezTo>
                  <a:cubicBezTo>
                    <a:pt x="71290" y="544100"/>
                    <a:pt x="67099" y="524859"/>
                    <a:pt x="65479" y="523812"/>
                  </a:cubicBezTo>
                  <a:cubicBezTo>
                    <a:pt x="62146" y="521621"/>
                    <a:pt x="64146" y="505047"/>
                    <a:pt x="67956" y="504476"/>
                  </a:cubicBezTo>
                  <a:cubicBezTo>
                    <a:pt x="76433" y="503142"/>
                    <a:pt x="64241" y="475806"/>
                    <a:pt x="64813" y="471996"/>
                  </a:cubicBezTo>
                  <a:cubicBezTo>
                    <a:pt x="65384" y="467900"/>
                    <a:pt x="70433" y="448278"/>
                    <a:pt x="74433" y="447612"/>
                  </a:cubicBezTo>
                  <a:cubicBezTo>
                    <a:pt x="77767" y="447040"/>
                    <a:pt x="74814" y="438277"/>
                    <a:pt x="75385" y="433800"/>
                  </a:cubicBezTo>
                  <a:cubicBezTo>
                    <a:pt x="75862" y="429419"/>
                    <a:pt x="84720" y="433705"/>
                    <a:pt x="85768" y="426466"/>
                  </a:cubicBezTo>
                  <a:cubicBezTo>
                    <a:pt x="86815" y="419322"/>
                    <a:pt x="80148" y="420466"/>
                    <a:pt x="81196" y="416084"/>
                  </a:cubicBezTo>
                  <a:cubicBezTo>
                    <a:pt x="86149" y="395129"/>
                    <a:pt x="77005" y="388271"/>
                    <a:pt x="93864" y="373412"/>
                  </a:cubicBezTo>
                  <a:cubicBezTo>
                    <a:pt x="97674" y="370078"/>
                    <a:pt x="88625" y="352552"/>
                    <a:pt x="93578" y="350266"/>
                  </a:cubicBezTo>
                  <a:cubicBezTo>
                    <a:pt x="98531" y="347980"/>
                    <a:pt x="95102" y="339789"/>
                    <a:pt x="98912" y="336931"/>
                  </a:cubicBezTo>
                  <a:cubicBezTo>
                    <a:pt x="102722" y="334169"/>
                    <a:pt x="101579" y="328073"/>
                    <a:pt x="103675" y="321405"/>
                  </a:cubicBezTo>
                  <a:cubicBezTo>
                    <a:pt x="105770" y="314928"/>
                    <a:pt x="96531" y="292354"/>
                    <a:pt x="92721" y="287401"/>
                  </a:cubicBezTo>
                  <a:cubicBezTo>
                    <a:pt x="88149" y="281496"/>
                    <a:pt x="91102" y="255683"/>
                    <a:pt x="99960" y="253111"/>
                  </a:cubicBezTo>
                  <a:cubicBezTo>
                    <a:pt x="105961" y="251397"/>
                    <a:pt x="102532" y="242062"/>
                    <a:pt x="99674" y="234347"/>
                  </a:cubicBezTo>
                  <a:cubicBezTo>
                    <a:pt x="98436" y="231013"/>
                    <a:pt x="109866" y="209010"/>
                    <a:pt x="112533" y="207677"/>
                  </a:cubicBezTo>
                  <a:cubicBezTo>
                    <a:pt x="117105" y="205582"/>
                    <a:pt x="122915" y="188341"/>
                    <a:pt x="128725" y="183198"/>
                  </a:cubicBezTo>
                  <a:cubicBezTo>
                    <a:pt x="132535" y="179864"/>
                    <a:pt x="121963" y="174435"/>
                    <a:pt x="128059" y="171101"/>
                  </a:cubicBezTo>
                  <a:cubicBezTo>
                    <a:pt x="134059" y="167672"/>
                    <a:pt x="122915" y="154051"/>
                    <a:pt x="126154" y="151289"/>
                  </a:cubicBezTo>
                  <a:cubicBezTo>
                    <a:pt x="129392" y="148527"/>
                    <a:pt x="126630" y="142431"/>
                    <a:pt x="127106" y="138049"/>
                  </a:cubicBezTo>
                  <a:cubicBezTo>
                    <a:pt x="127583" y="133668"/>
                    <a:pt x="145680" y="125095"/>
                    <a:pt x="147871" y="121190"/>
                  </a:cubicBezTo>
                  <a:cubicBezTo>
                    <a:pt x="149490" y="118333"/>
                    <a:pt x="150919" y="108426"/>
                    <a:pt x="151300" y="99663"/>
                  </a:cubicBezTo>
                  <a:cubicBezTo>
                    <a:pt x="145680" y="103474"/>
                    <a:pt x="140727" y="105474"/>
                    <a:pt x="139870" y="103378"/>
                  </a:cubicBezTo>
                  <a:cubicBezTo>
                    <a:pt x="138155" y="99568"/>
                    <a:pt x="140251" y="88138"/>
                    <a:pt x="135298" y="83376"/>
                  </a:cubicBezTo>
                  <a:cubicBezTo>
                    <a:pt x="130345" y="78518"/>
                    <a:pt x="133488" y="68707"/>
                    <a:pt x="128535" y="66612"/>
                  </a:cubicBezTo>
                  <a:cubicBezTo>
                    <a:pt x="123582" y="64516"/>
                    <a:pt x="117486" y="54801"/>
                    <a:pt x="121867" y="51467"/>
                  </a:cubicBezTo>
                  <a:cubicBezTo>
                    <a:pt x="126154" y="48133"/>
                    <a:pt x="121772" y="41656"/>
                    <a:pt x="125487" y="38418"/>
                  </a:cubicBezTo>
                  <a:cubicBezTo>
                    <a:pt x="129202" y="35084"/>
                    <a:pt x="123296" y="34703"/>
                    <a:pt x="117772" y="28226"/>
                  </a:cubicBezTo>
                  <a:cubicBezTo>
                    <a:pt x="112247" y="21749"/>
                    <a:pt x="119772" y="13558"/>
                    <a:pt x="113200" y="8700"/>
                  </a:cubicBezTo>
                  <a:cubicBezTo>
                    <a:pt x="106627" y="3937"/>
                    <a:pt x="106532" y="-2064"/>
                    <a:pt x="104913" y="699"/>
                  </a:cubicBezTo>
                  <a:cubicBezTo>
                    <a:pt x="103294" y="3461"/>
                    <a:pt x="102913" y="12700"/>
                    <a:pt x="97483" y="15462"/>
                  </a:cubicBezTo>
                  <a:cubicBezTo>
                    <a:pt x="96626" y="15939"/>
                    <a:pt x="95197" y="16986"/>
                    <a:pt x="93578" y="18415"/>
                  </a:cubicBezTo>
                  <a:cubicBezTo>
                    <a:pt x="93673" y="22892"/>
                    <a:pt x="92149" y="30512"/>
                    <a:pt x="93959" y="34893"/>
                  </a:cubicBezTo>
                  <a:cubicBezTo>
                    <a:pt x="96436" y="40989"/>
                    <a:pt x="98055" y="70708"/>
                    <a:pt x="95769" y="82137"/>
                  </a:cubicBezTo>
                  <a:cubicBezTo>
                    <a:pt x="93483" y="93567"/>
                    <a:pt x="91197" y="102997"/>
                    <a:pt x="88816" y="109950"/>
                  </a:cubicBezTo>
                  <a:cubicBezTo>
                    <a:pt x="86434" y="116904"/>
                    <a:pt x="94626" y="117189"/>
                    <a:pt x="91387" y="120523"/>
                  </a:cubicBezTo>
                  <a:cubicBezTo>
                    <a:pt x="86530" y="125476"/>
                    <a:pt x="82434" y="179197"/>
                    <a:pt x="82053" y="187008"/>
                  </a:cubicBezTo>
                  <a:cubicBezTo>
                    <a:pt x="81767" y="193961"/>
                    <a:pt x="76529" y="198438"/>
                    <a:pt x="77386" y="206248"/>
                  </a:cubicBezTo>
                  <a:cubicBezTo>
                    <a:pt x="78338" y="213963"/>
                    <a:pt x="73862" y="218535"/>
                    <a:pt x="69480" y="222250"/>
                  </a:cubicBezTo>
                  <a:cubicBezTo>
                    <a:pt x="65003" y="225965"/>
                    <a:pt x="77005" y="237681"/>
                    <a:pt x="76719" y="244158"/>
                  </a:cubicBezTo>
                  <a:cubicBezTo>
                    <a:pt x="76433" y="250635"/>
                    <a:pt x="67861" y="253587"/>
                    <a:pt x="70051" y="264160"/>
                  </a:cubicBezTo>
                  <a:cubicBezTo>
                    <a:pt x="73766" y="282258"/>
                    <a:pt x="64146" y="301308"/>
                    <a:pt x="66622" y="317119"/>
                  </a:cubicBezTo>
                  <a:cubicBezTo>
                    <a:pt x="67956" y="325692"/>
                    <a:pt x="61479" y="327787"/>
                    <a:pt x="60431" y="339979"/>
                  </a:cubicBezTo>
                  <a:cubicBezTo>
                    <a:pt x="59383" y="352171"/>
                    <a:pt x="50239" y="369888"/>
                    <a:pt x="46715" y="379222"/>
                  </a:cubicBezTo>
                  <a:cubicBezTo>
                    <a:pt x="42810" y="389509"/>
                    <a:pt x="31094" y="396653"/>
                    <a:pt x="36047" y="407416"/>
                  </a:cubicBezTo>
                  <a:cubicBezTo>
                    <a:pt x="39857" y="415512"/>
                    <a:pt x="33761" y="422466"/>
                    <a:pt x="38809" y="430562"/>
                  </a:cubicBezTo>
                  <a:cubicBezTo>
                    <a:pt x="43762" y="438658"/>
                    <a:pt x="42238" y="441516"/>
                    <a:pt x="39857" y="449326"/>
                  </a:cubicBezTo>
                  <a:cubicBezTo>
                    <a:pt x="36714" y="459709"/>
                    <a:pt x="27475" y="475139"/>
                    <a:pt x="32237" y="486474"/>
                  </a:cubicBezTo>
                  <a:cubicBezTo>
                    <a:pt x="35666" y="494665"/>
                    <a:pt x="24427" y="506571"/>
                    <a:pt x="23284" y="517525"/>
                  </a:cubicBezTo>
                  <a:cubicBezTo>
                    <a:pt x="21855" y="530955"/>
                    <a:pt x="22236" y="530575"/>
                    <a:pt x="31951" y="529622"/>
                  </a:cubicBezTo>
                  <a:cubicBezTo>
                    <a:pt x="43381" y="528574"/>
                    <a:pt x="31285" y="493808"/>
                    <a:pt x="46525" y="489522"/>
                  </a:cubicBezTo>
                  <a:cubicBezTo>
                    <a:pt x="52621" y="487807"/>
                    <a:pt x="47382" y="495237"/>
                    <a:pt x="51478" y="496380"/>
                  </a:cubicBezTo>
                  <a:cubicBezTo>
                    <a:pt x="55573" y="497523"/>
                    <a:pt x="58431" y="500761"/>
                    <a:pt x="52811" y="504476"/>
                  </a:cubicBezTo>
                  <a:cubicBezTo>
                    <a:pt x="47191" y="508191"/>
                    <a:pt x="54145" y="515430"/>
                    <a:pt x="51383" y="520002"/>
                  </a:cubicBezTo>
                  <a:cubicBezTo>
                    <a:pt x="48620" y="524478"/>
                    <a:pt x="44620" y="529432"/>
                    <a:pt x="47096" y="534670"/>
                  </a:cubicBezTo>
                  <a:cubicBezTo>
                    <a:pt x="49573" y="539909"/>
                    <a:pt x="44334" y="539623"/>
                    <a:pt x="43953" y="546576"/>
                  </a:cubicBezTo>
                  <a:cubicBezTo>
                    <a:pt x="43667" y="553530"/>
                    <a:pt x="47668" y="553816"/>
                    <a:pt x="44905" y="555530"/>
                  </a:cubicBezTo>
                  <a:cubicBezTo>
                    <a:pt x="42048" y="557149"/>
                    <a:pt x="48620" y="562388"/>
                    <a:pt x="44620" y="563245"/>
                  </a:cubicBezTo>
                  <a:cubicBezTo>
                    <a:pt x="51859" y="561721"/>
                    <a:pt x="37857" y="578295"/>
                    <a:pt x="36238" y="579628"/>
                  </a:cubicBezTo>
                  <a:cubicBezTo>
                    <a:pt x="32237" y="582962"/>
                    <a:pt x="40429" y="587343"/>
                    <a:pt x="38047" y="591820"/>
                  </a:cubicBezTo>
                  <a:cubicBezTo>
                    <a:pt x="35666" y="596297"/>
                    <a:pt x="29094" y="589439"/>
                    <a:pt x="26141" y="587058"/>
                  </a:cubicBezTo>
                  <a:cubicBezTo>
                    <a:pt x="23284" y="584676"/>
                    <a:pt x="30523" y="579724"/>
                    <a:pt x="34142" y="574770"/>
                  </a:cubicBezTo>
                  <a:cubicBezTo>
                    <a:pt x="37762" y="569817"/>
                    <a:pt x="30237" y="558959"/>
                    <a:pt x="24236" y="561435"/>
                  </a:cubicBezTo>
                  <a:cubicBezTo>
                    <a:pt x="33761" y="557435"/>
                    <a:pt x="21474" y="588582"/>
                    <a:pt x="20807" y="580581"/>
                  </a:cubicBezTo>
                  <a:cubicBezTo>
                    <a:pt x="21283" y="586296"/>
                    <a:pt x="13949" y="584295"/>
                    <a:pt x="10330" y="588486"/>
                  </a:cubicBezTo>
                  <a:cubicBezTo>
                    <a:pt x="6710" y="592582"/>
                    <a:pt x="15283" y="596107"/>
                    <a:pt x="11282" y="597440"/>
                  </a:cubicBezTo>
                  <a:cubicBezTo>
                    <a:pt x="7187" y="598678"/>
                    <a:pt x="424" y="604488"/>
                    <a:pt x="43" y="608584"/>
                  </a:cubicBezTo>
                  <a:cubicBezTo>
                    <a:pt x="-719" y="617633"/>
                    <a:pt x="8901" y="598774"/>
                    <a:pt x="13092" y="609251"/>
                  </a:cubicBezTo>
                  <a:cubicBezTo>
                    <a:pt x="11377" y="604965"/>
                    <a:pt x="37571" y="621062"/>
                    <a:pt x="25474" y="619728"/>
                  </a:cubicBezTo>
                  <a:cubicBezTo>
                    <a:pt x="22236" y="619347"/>
                    <a:pt x="18997" y="625062"/>
                    <a:pt x="19950" y="631254"/>
                  </a:cubicBezTo>
                  <a:cubicBezTo>
                    <a:pt x="20807" y="637350"/>
                    <a:pt x="32142" y="631063"/>
                    <a:pt x="37095" y="632683"/>
                  </a:cubicBezTo>
                  <a:cubicBezTo>
                    <a:pt x="42048" y="634207"/>
                    <a:pt x="40524" y="642779"/>
                    <a:pt x="37571" y="640017"/>
                  </a:cubicBezTo>
                  <a:cubicBezTo>
                    <a:pt x="34714" y="637159"/>
                    <a:pt x="28141" y="632397"/>
                    <a:pt x="25284" y="637350"/>
                  </a:cubicBezTo>
                  <a:cubicBezTo>
                    <a:pt x="22522" y="642303"/>
                    <a:pt x="17950" y="639921"/>
                    <a:pt x="14330" y="638302"/>
                  </a:cubicBezTo>
                  <a:cubicBezTo>
                    <a:pt x="10615" y="636683"/>
                    <a:pt x="-2243" y="645446"/>
                    <a:pt x="2233" y="648684"/>
                  </a:cubicBezTo>
                  <a:cubicBezTo>
                    <a:pt x="6710" y="651923"/>
                    <a:pt x="6424" y="657162"/>
                    <a:pt x="9282" y="656781"/>
                  </a:cubicBezTo>
                  <a:cubicBezTo>
                    <a:pt x="12139" y="656304"/>
                    <a:pt x="16616" y="654209"/>
                    <a:pt x="18140" y="650970"/>
                  </a:cubicBezTo>
                  <a:cubicBezTo>
                    <a:pt x="19759" y="647732"/>
                    <a:pt x="25379" y="644398"/>
                    <a:pt x="25855" y="651733"/>
                  </a:cubicBezTo>
                  <a:cubicBezTo>
                    <a:pt x="26332" y="659067"/>
                    <a:pt x="18140" y="655447"/>
                    <a:pt x="16616" y="659638"/>
                  </a:cubicBezTo>
                  <a:cubicBezTo>
                    <a:pt x="14997" y="663734"/>
                    <a:pt x="11854" y="667068"/>
                    <a:pt x="6996" y="670783"/>
                  </a:cubicBezTo>
                  <a:cubicBezTo>
                    <a:pt x="2138" y="674497"/>
                    <a:pt x="7091" y="680593"/>
                    <a:pt x="11187" y="678498"/>
                  </a:cubicBezTo>
                  <a:cubicBezTo>
                    <a:pt x="15187" y="676402"/>
                    <a:pt x="10044" y="683355"/>
                    <a:pt x="15759" y="684117"/>
                  </a:cubicBezTo>
                  <a:cubicBezTo>
                    <a:pt x="20998" y="684784"/>
                    <a:pt x="22617" y="680784"/>
                    <a:pt x="21379" y="676688"/>
                  </a:cubicBezTo>
                  <a:cubicBezTo>
                    <a:pt x="20712" y="673068"/>
                    <a:pt x="21855" y="669925"/>
                    <a:pt x="24522" y="667449"/>
                  </a:cubicBezTo>
                  <a:cubicBezTo>
                    <a:pt x="35762" y="660114"/>
                    <a:pt x="19283" y="702215"/>
                    <a:pt x="19283" y="702025"/>
                  </a:cubicBezTo>
                  <a:cubicBezTo>
                    <a:pt x="19759" y="706882"/>
                    <a:pt x="7948" y="703834"/>
                    <a:pt x="13283" y="706977"/>
                  </a:cubicBezTo>
                  <a:cubicBezTo>
                    <a:pt x="18616" y="710121"/>
                    <a:pt x="10139" y="714788"/>
                    <a:pt x="12997" y="718026"/>
                  </a:cubicBezTo>
                  <a:cubicBezTo>
                    <a:pt x="15854" y="721265"/>
                    <a:pt x="18235" y="713454"/>
                    <a:pt x="22712" y="715074"/>
                  </a:cubicBezTo>
                  <a:cubicBezTo>
                    <a:pt x="27189" y="716693"/>
                    <a:pt x="26427" y="717836"/>
                    <a:pt x="32047" y="715359"/>
                  </a:cubicBezTo>
                  <a:cubicBezTo>
                    <a:pt x="35571" y="714026"/>
                    <a:pt x="37666" y="715169"/>
                    <a:pt x="38429" y="718503"/>
                  </a:cubicBezTo>
                  <a:cubicBezTo>
                    <a:pt x="38333" y="719360"/>
                    <a:pt x="24712" y="729266"/>
                    <a:pt x="27379" y="730028"/>
                  </a:cubicBezTo>
                  <a:cubicBezTo>
                    <a:pt x="29856" y="730790"/>
                    <a:pt x="36714" y="725837"/>
                    <a:pt x="38429" y="731076"/>
                  </a:cubicBezTo>
                  <a:cubicBezTo>
                    <a:pt x="40143" y="736314"/>
                    <a:pt x="44143" y="734695"/>
                    <a:pt x="44524" y="728980"/>
                  </a:cubicBezTo>
                  <a:cubicBezTo>
                    <a:pt x="44810" y="723265"/>
                    <a:pt x="54716" y="728028"/>
                    <a:pt x="56431" y="732885"/>
                  </a:cubicBezTo>
                  <a:cubicBezTo>
                    <a:pt x="58145" y="737743"/>
                    <a:pt x="46334" y="740791"/>
                    <a:pt x="40238" y="739648"/>
                  </a:cubicBezTo>
                  <a:cubicBezTo>
                    <a:pt x="34142" y="738505"/>
                    <a:pt x="30904" y="745459"/>
                    <a:pt x="35095" y="750697"/>
                  </a:cubicBezTo>
                  <a:cubicBezTo>
                    <a:pt x="39190" y="755936"/>
                    <a:pt x="44048" y="750602"/>
                    <a:pt x="48430" y="746030"/>
                  </a:cubicBezTo>
                  <a:cubicBezTo>
                    <a:pt x="52811" y="741458"/>
                    <a:pt x="74814" y="742410"/>
                    <a:pt x="76529" y="747268"/>
                  </a:cubicBezTo>
                  <a:cubicBezTo>
                    <a:pt x="78243" y="752126"/>
                    <a:pt x="66337" y="748221"/>
                    <a:pt x="65194" y="751078"/>
                  </a:cubicBezTo>
                  <a:cubicBezTo>
                    <a:pt x="64051" y="753936"/>
                    <a:pt x="55097" y="756508"/>
                    <a:pt x="53859" y="753269"/>
                  </a:cubicBezTo>
                  <a:cubicBezTo>
                    <a:pt x="52621" y="750030"/>
                    <a:pt x="44143" y="754602"/>
                    <a:pt x="43762" y="759936"/>
                  </a:cubicBezTo>
                  <a:cubicBezTo>
                    <a:pt x="43381" y="765270"/>
                    <a:pt x="36904" y="765270"/>
                    <a:pt x="44239" y="767271"/>
                  </a:cubicBezTo>
                  <a:cubicBezTo>
                    <a:pt x="51573" y="769176"/>
                    <a:pt x="49477" y="759460"/>
                    <a:pt x="60812" y="760127"/>
                  </a:cubicBezTo>
                  <a:cubicBezTo>
                    <a:pt x="72242" y="760794"/>
                    <a:pt x="78148" y="749268"/>
                    <a:pt x="81481" y="755745"/>
                  </a:cubicBezTo>
                  <a:cubicBezTo>
                    <a:pt x="84815" y="762222"/>
                    <a:pt x="72242" y="767652"/>
                    <a:pt x="67765" y="763651"/>
                  </a:cubicBezTo>
                  <a:cubicBezTo>
                    <a:pt x="63193" y="759651"/>
                    <a:pt x="58050" y="766604"/>
                    <a:pt x="58526" y="772700"/>
                  </a:cubicBezTo>
                  <a:cubicBezTo>
                    <a:pt x="59002" y="778796"/>
                    <a:pt x="45477" y="771271"/>
                    <a:pt x="38905" y="770509"/>
                  </a:cubicBezTo>
                  <a:cubicBezTo>
                    <a:pt x="32428" y="769747"/>
                    <a:pt x="35285" y="776701"/>
                    <a:pt x="41095" y="782701"/>
                  </a:cubicBezTo>
                  <a:cubicBezTo>
                    <a:pt x="46906" y="788702"/>
                    <a:pt x="50049" y="781749"/>
                    <a:pt x="57002" y="786130"/>
                  </a:cubicBezTo>
                  <a:cubicBezTo>
                    <a:pt x="63955" y="790512"/>
                    <a:pt x="64051" y="795369"/>
                    <a:pt x="68908" y="790893"/>
                  </a:cubicBezTo>
                  <a:cubicBezTo>
                    <a:pt x="73766" y="786321"/>
                    <a:pt x="68813" y="786797"/>
                    <a:pt x="65575" y="784797"/>
                  </a:cubicBezTo>
                  <a:cubicBezTo>
                    <a:pt x="62336" y="782796"/>
                    <a:pt x="65098" y="775843"/>
                    <a:pt x="72814" y="779367"/>
                  </a:cubicBezTo>
                  <a:cubicBezTo>
                    <a:pt x="80624" y="782892"/>
                    <a:pt x="89483" y="775938"/>
                    <a:pt x="86911" y="766128"/>
                  </a:cubicBezTo>
                  <a:cubicBezTo>
                    <a:pt x="84339" y="756317"/>
                    <a:pt x="93673" y="751745"/>
                    <a:pt x="103008" y="748411"/>
                  </a:cubicBezTo>
                  <a:cubicBezTo>
                    <a:pt x="112342" y="745077"/>
                    <a:pt x="107580" y="754507"/>
                    <a:pt x="100722" y="757365"/>
                  </a:cubicBezTo>
                  <a:cubicBezTo>
                    <a:pt x="93864" y="760317"/>
                    <a:pt x="92626" y="762318"/>
                    <a:pt x="98055" y="767937"/>
                  </a:cubicBezTo>
                  <a:cubicBezTo>
                    <a:pt x="103389" y="773557"/>
                    <a:pt x="110247" y="764127"/>
                    <a:pt x="114724" y="768509"/>
                  </a:cubicBezTo>
                  <a:cubicBezTo>
                    <a:pt x="119296" y="772891"/>
                    <a:pt x="106627" y="772319"/>
                    <a:pt x="104627" y="776796"/>
                  </a:cubicBezTo>
                  <a:cubicBezTo>
                    <a:pt x="102627" y="781272"/>
                    <a:pt x="112533" y="786511"/>
                    <a:pt x="105580" y="789845"/>
                  </a:cubicBezTo>
                  <a:cubicBezTo>
                    <a:pt x="98722" y="793179"/>
                    <a:pt x="101770" y="776415"/>
                    <a:pt x="97674" y="774891"/>
                  </a:cubicBezTo>
                  <a:cubicBezTo>
                    <a:pt x="93578" y="773271"/>
                    <a:pt x="89959" y="776986"/>
                    <a:pt x="94150" y="786321"/>
                  </a:cubicBezTo>
                  <a:cubicBezTo>
                    <a:pt x="98341" y="795655"/>
                    <a:pt x="89292" y="787654"/>
                    <a:pt x="85101" y="783177"/>
                  </a:cubicBezTo>
                  <a:cubicBezTo>
                    <a:pt x="81005" y="778701"/>
                    <a:pt x="75385" y="785368"/>
                    <a:pt x="80338" y="790131"/>
                  </a:cubicBezTo>
                  <a:cubicBezTo>
                    <a:pt x="82243" y="791941"/>
                    <a:pt x="71004" y="793845"/>
                    <a:pt x="71099" y="797560"/>
                  </a:cubicBezTo>
                  <a:cubicBezTo>
                    <a:pt x="71194" y="804323"/>
                    <a:pt x="81100" y="799465"/>
                    <a:pt x="84529" y="800227"/>
                  </a:cubicBezTo>
                  <a:cubicBezTo>
                    <a:pt x="91864" y="801751"/>
                    <a:pt x="88720" y="812419"/>
                    <a:pt x="94150" y="816420"/>
                  </a:cubicBezTo>
                  <a:cubicBezTo>
                    <a:pt x="99484" y="820420"/>
                    <a:pt x="94816" y="803370"/>
                    <a:pt x="100436" y="802132"/>
                  </a:cubicBezTo>
                  <a:cubicBezTo>
                    <a:pt x="106151" y="800799"/>
                    <a:pt x="101008" y="815182"/>
                    <a:pt x="113676" y="819087"/>
                  </a:cubicBezTo>
                  <a:cubicBezTo>
                    <a:pt x="126344" y="822992"/>
                    <a:pt x="114438" y="816610"/>
                    <a:pt x="120153" y="812514"/>
                  </a:cubicBezTo>
                  <a:cubicBezTo>
                    <a:pt x="125773" y="808419"/>
                    <a:pt x="133297" y="824611"/>
                    <a:pt x="139489" y="826135"/>
                  </a:cubicBezTo>
                  <a:cubicBezTo>
                    <a:pt x="145585" y="827659"/>
                    <a:pt x="141394" y="818801"/>
                    <a:pt x="136917" y="813943"/>
                  </a:cubicBezTo>
                  <a:cubicBezTo>
                    <a:pt x="132345" y="809085"/>
                    <a:pt x="141394" y="811848"/>
                    <a:pt x="147490" y="813848"/>
                  </a:cubicBezTo>
                  <a:cubicBezTo>
                    <a:pt x="153586" y="815753"/>
                    <a:pt x="158539" y="816515"/>
                    <a:pt x="159682" y="812038"/>
                  </a:cubicBezTo>
                  <a:cubicBezTo>
                    <a:pt x="160063" y="810324"/>
                    <a:pt x="161301" y="810324"/>
                    <a:pt x="162730" y="810800"/>
                  </a:cubicBezTo>
                  <a:cubicBezTo>
                    <a:pt x="156348" y="806704"/>
                    <a:pt x="134726" y="810038"/>
                    <a:pt x="131773" y="809562"/>
                  </a:cubicBezTo>
                  <a:cubicBezTo>
                    <a:pt x="128821" y="809085"/>
                    <a:pt x="130440" y="760317"/>
                    <a:pt x="130916" y="749078"/>
                  </a:cubicBezTo>
                  <a:cubicBezTo>
                    <a:pt x="126820" y="748221"/>
                    <a:pt x="112247" y="751554"/>
                    <a:pt x="114438" y="742125"/>
                  </a:cubicBezTo>
                  <a:cubicBezTo>
                    <a:pt x="114819" y="740696"/>
                    <a:pt x="115581" y="739839"/>
                    <a:pt x="116533" y="739362"/>
                  </a:cubicBezTo>
                  <a:cubicBezTo>
                    <a:pt x="114057" y="737172"/>
                    <a:pt x="110628" y="734791"/>
                    <a:pt x="106532" y="733743"/>
                  </a:cubicBezTo>
                  <a:cubicBezTo>
                    <a:pt x="97864" y="732028"/>
                    <a:pt x="78052" y="734505"/>
                    <a:pt x="73671" y="73507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C3E2519D-7B85-F0DA-9D46-1524CF5C653B}"/>
                </a:ext>
              </a:extLst>
            </p:cNvPr>
            <p:cNvSpPr/>
            <p:nvPr/>
          </p:nvSpPr>
          <p:spPr>
            <a:xfrm>
              <a:off x="3166934" y="5755608"/>
              <a:ext cx="207507" cy="232849"/>
            </a:xfrm>
            <a:custGeom>
              <a:avLst/>
              <a:gdLst>
                <a:gd name="connsiteX0" fmla="*/ 222357 w 223146"/>
                <a:gd name="connsiteY0" fmla="*/ 148470 h 250397"/>
                <a:gd name="connsiteX1" fmla="*/ 195972 w 223146"/>
                <a:gd name="connsiteY1" fmla="*/ 121705 h 250397"/>
                <a:gd name="connsiteX2" fmla="*/ 175779 w 223146"/>
                <a:gd name="connsiteY2" fmla="*/ 112752 h 250397"/>
                <a:gd name="connsiteX3" fmla="*/ 173398 w 223146"/>
                <a:gd name="connsiteY3" fmla="*/ 97607 h 250397"/>
                <a:gd name="connsiteX4" fmla="*/ 170540 w 223146"/>
                <a:gd name="connsiteY4" fmla="*/ 83510 h 250397"/>
                <a:gd name="connsiteX5" fmla="*/ 163302 w 223146"/>
                <a:gd name="connsiteY5" fmla="*/ 71127 h 250397"/>
                <a:gd name="connsiteX6" fmla="*/ 137489 w 223146"/>
                <a:gd name="connsiteY6" fmla="*/ 61317 h 250397"/>
                <a:gd name="connsiteX7" fmla="*/ 120153 w 223146"/>
                <a:gd name="connsiteY7" fmla="*/ 53697 h 250397"/>
                <a:gd name="connsiteX8" fmla="*/ 107104 w 223146"/>
                <a:gd name="connsiteY8" fmla="*/ 51125 h 250397"/>
                <a:gd name="connsiteX9" fmla="*/ 85197 w 223146"/>
                <a:gd name="connsiteY9" fmla="*/ 38361 h 250397"/>
                <a:gd name="connsiteX10" fmla="*/ 78719 w 223146"/>
                <a:gd name="connsiteY10" fmla="*/ 2643 h 250397"/>
                <a:gd name="connsiteX11" fmla="*/ 39762 w 223146"/>
                <a:gd name="connsiteY11" fmla="*/ 11787 h 250397"/>
                <a:gd name="connsiteX12" fmla="*/ 24141 w 223146"/>
                <a:gd name="connsiteY12" fmla="*/ 20169 h 250397"/>
                <a:gd name="connsiteX13" fmla="*/ 8425 w 223146"/>
                <a:gd name="connsiteY13" fmla="*/ 24169 h 250397"/>
                <a:gd name="connsiteX14" fmla="*/ 2234 w 223146"/>
                <a:gd name="connsiteY14" fmla="*/ 22836 h 250397"/>
                <a:gd name="connsiteX15" fmla="*/ 15188 w 223146"/>
                <a:gd name="connsiteY15" fmla="*/ 48458 h 250397"/>
                <a:gd name="connsiteX16" fmla="*/ 10425 w 223146"/>
                <a:gd name="connsiteY16" fmla="*/ 58269 h 250397"/>
                <a:gd name="connsiteX17" fmla="*/ 12426 w 223146"/>
                <a:gd name="connsiteY17" fmla="*/ 84272 h 250397"/>
                <a:gd name="connsiteX18" fmla="*/ 8330 w 223146"/>
                <a:gd name="connsiteY18" fmla="*/ 99512 h 250397"/>
                <a:gd name="connsiteX19" fmla="*/ 1757 w 223146"/>
                <a:gd name="connsiteY19" fmla="*/ 138660 h 250397"/>
                <a:gd name="connsiteX20" fmla="*/ 329 w 223146"/>
                <a:gd name="connsiteY20" fmla="*/ 146184 h 250397"/>
                <a:gd name="connsiteX21" fmla="*/ 7949 w 223146"/>
                <a:gd name="connsiteY21" fmla="*/ 154852 h 250397"/>
                <a:gd name="connsiteX22" fmla="*/ 12521 w 223146"/>
                <a:gd name="connsiteY22" fmla="*/ 174378 h 250397"/>
                <a:gd name="connsiteX23" fmla="*/ 20236 w 223146"/>
                <a:gd name="connsiteY23" fmla="*/ 184570 h 250397"/>
                <a:gd name="connsiteX24" fmla="*/ 16617 w 223146"/>
                <a:gd name="connsiteY24" fmla="*/ 197619 h 250397"/>
                <a:gd name="connsiteX25" fmla="*/ 23284 w 223146"/>
                <a:gd name="connsiteY25" fmla="*/ 212764 h 250397"/>
                <a:gd name="connsiteX26" fmla="*/ 30047 w 223146"/>
                <a:gd name="connsiteY26" fmla="*/ 229528 h 250397"/>
                <a:gd name="connsiteX27" fmla="*/ 34619 w 223146"/>
                <a:gd name="connsiteY27" fmla="*/ 249531 h 250397"/>
                <a:gd name="connsiteX28" fmla="*/ 59384 w 223146"/>
                <a:gd name="connsiteY28" fmla="*/ 234576 h 250397"/>
                <a:gd name="connsiteX29" fmla="*/ 75672 w 223146"/>
                <a:gd name="connsiteY29" fmla="*/ 233814 h 250397"/>
                <a:gd name="connsiteX30" fmla="*/ 97007 w 223146"/>
                <a:gd name="connsiteY30" fmla="*/ 242196 h 250397"/>
                <a:gd name="connsiteX31" fmla="*/ 107771 w 223146"/>
                <a:gd name="connsiteY31" fmla="*/ 231243 h 250397"/>
                <a:gd name="connsiteX32" fmla="*/ 132250 w 223146"/>
                <a:gd name="connsiteY32" fmla="*/ 230957 h 250397"/>
                <a:gd name="connsiteX33" fmla="*/ 137298 w 223146"/>
                <a:gd name="connsiteY33" fmla="*/ 202668 h 250397"/>
                <a:gd name="connsiteX34" fmla="*/ 151205 w 223146"/>
                <a:gd name="connsiteY34" fmla="*/ 185142 h 250397"/>
                <a:gd name="connsiteX35" fmla="*/ 173398 w 223146"/>
                <a:gd name="connsiteY35" fmla="*/ 181046 h 250397"/>
                <a:gd name="connsiteX36" fmla="*/ 220547 w 223146"/>
                <a:gd name="connsiteY36" fmla="*/ 172283 h 250397"/>
                <a:gd name="connsiteX37" fmla="*/ 222357 w 223146"/>
                <a:gd name="connsiteY37" fmla="*/ 148470 h 25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3146" h="250397">
                  <a:moveTo>
                    <a:pt x="222357" y="148470"/>
                  </a:moveTo>
                  <a:cubicBezTo>
                    <a:pt x="217689" y="135231"/>
                    <a:pt x="210641" y="120753"/>
                    <a:pt x="195972" y="121705"/>
                  </a:cubicBezTo>
                  <a:cubicBezTo>
                    <a:pt x="184066" y="122372"/>
                    <a:pt x="176446" y="119800"/>
                    <a:pt x="175779" y="112752"/>
                  </a:cubicBezTo>
                  <a:cubicBezTo>
                    <a:pt x="175113" y="105703"/>
                    <a:pt x="168064" y="100369"/>
                    <a:pt x="173398" y="97607"/>
                  </a:cubicBezTo>
                  <a:cubicBezTo>
                    <a:pt x="178827" y="94845"/>
                    <a:pt x="169493" y="90082"/>
                    <a:pt x="170540" y="83510"/>
                  </a:cubicBezTo>
                  <a:cubicBezTo>
                    <a:pt x="171588" y="76938"/>
                    <a:pt x="167207" y="74366"/>
                    <a:pt x="163302" y="71127"/>
                  </a:cubicBezTo>
                  <a:cubicBezTo>
                    <a:pt x="160825" y="69032"/>
                    <a:pt x="142061" y="63412"/>
                    <a:pt x="137489" y="61317"/>
                  </a:cubicBezTo>
                  <a:cubicBezTo>
                    <a:pt x="140251" y="62650"/>
                    <a:pt x="118058" y="53982"/>
                    <a:pt x="120153" y="53697"/>
                  </a:cubicBezTo>
                  <a:cubicBezTo>
                    <a:pt x="114153" y="54268"/>
                    <a:pt x="115200" y="49982"/>
                    <a:pt x="107104" y="51125"/>
                  </a:cubicBezTo>
                  <a:cubicBezTo>
                    <a:pt x="99008" y="52268"/>
                    <a:pt x="94055" y="48553"/>
                    <a:pt x="85197" y="38361"/>
                  </a:cubicBezTo>
                  <a:cubicBezTo>
                    <a:pt x="76338" y="28170"/>
                    <a:pt x="77196" y="8072"/>
                    <a:pt x="78719" y="2643"/>
                  </a:cubicBezTo>
                  <a:cubicBezTo>
                    <a:pt x="81386" y="-6787"/>
                    <a:pt x="39286" y="12072"/>
                    <a:pt x="39762" y="11787"/>
                  </a:cubicBezTo>
                  <a:cubicBezTo>
                    <a:pt x="32238" y="16263"/>
                    <a:pt x="27856" y="16263"/>
                    <a:pt x="24141" y="20169"/>
                  </a:cubicBezTo>
                  <a:cubicBezTo>
                    <a:pt x="20427" y="23979"/>
                    <a:pt x="14426" y="26265"/>
                    <a:pt x="8425" y="24169"/>
                  </a:cubicBezTo>
                  <a:cubicBezTo>
                    <a:pt x="6806" y="23598"/>
                    <a:pt x="4615" y="23121"/>
                    <a:pt x="2234" y="22836"/>
                  </a:cubicBezTo>
                  <a:cubicBezTo>
                    <a:pt x="5568" y="30837"/>
                    <a:pt x="13473" y="43791"/>
                    <a:pt x="15188" y="48458"/>
                  </a:cubicBezTo>
                  <a:cubicBezTo>
                    <a:pt x="17474" y="54363"/>
                    <a:pt x="12616" y="56078"/>
                    <a:pt x="10425" y="58269"/>
                  </a:cubicBezTo>
                  <a:cubicBezTo>
                    <a:pt x="8330" y="60459"/>
                    <a:pt x="11759" y="79986"/>
                    <a:pt x="12426" y="84272"/>
                  </a:cubicBezTo>
                  <a:cubicBezTo>
                    <a:pt x="12997" y="88558"/>
                    <a:pt x="4996" y="96845"/>
                    <a:pt x="8330" y="99512"/>
                  </a:cubicBezTo>
                  <a:cubicBezTo>
                    <a:pt x="12711" y="103036"/>
                    <a:pt x="7473" y="135326"/>
                    <a:pt x="1757" y="138660"/>
                  </a:cubicBezTo>
                  <a:cubicBezTo>
                    <a:pt x="-243" y="139803"/>
                    <a:pt x="-243" y="142946"/>
                    <a:pt x="329" y="146184"/>
                  </a:cubicBezTo>
                  <a:cubicBezTo>
                    <a:pt x="1472" y="145803"/>
                    <a:pt x="2329" y="150756"/>
                    <a:pt x="7949" y="154852"/>
                  </a:cubicBezTo>
                  <a:cubicBezTo>
                    <a:pt x="14521" y="159615"/>
                    <a:pt x="6996" y="167901"/>
                    <a:pt x="12521" y="174378"/>
                  </a:cubicBezTo>
                  <a:cubicBezTo>
                    <a:pt x="18045" y="180855"/>
                    <a:pt x="24046" y="181236"/>
                    <a:pt x="20236" y="184570"/>
                  </a:cubicBezTo>
                  <a:cubicBezTo>
                    <a:pt x="16521" y="187904"/>
                    <a:pt x="20903" y="194381"/>
                    <a:pt x="16617" y="197619"/>
                  </a:cubicBezTo>
                  <a:cubicBezTo>
                    <a:pt x="12330" y="200953"/>
                    <a:pt x="18426" y="210669"/>
                    <a:pt x="23284" y="212764"/>
                  </a:cubicBezTo>
                  <a:cubicBezTo>
                    <a:pt x="28237" y="214860"/>
                    <a:pt x="25094" y="224670"/>
                    <a:pt x="30047" y="229528"/>
                  </a:cubicBezTo>
                  <a:cubicBezTo>
                    <a:pt x="35000" y="234386"/>
                    <a:pt x="33000" y="245816"/>
                    <a:pt x="34619" y="249531"/>
                  </a:cubicBezTo>
                  <a:cubicBezTo>
                    <a:pt x="36333" y="253341"/>
                    <a:pt x="50811" y="243911"/>
                    <a:pt x="59384" y="234576"/>
                  </a:cubicBezTo>
                  <a:cubicBezTo>
                    <a:pt x="67956" y="225242"/>
                    <a:pt x="67480" y="232862"/>
                    <a:pt x="75672" y="233814"/>
                  </a:cubicBezTo>
                  <a:cubicBezTo>
                    <a:pt x="83863" y="234767"/>
                    <a:pt x="93102" y="234672"/>
                    <a:pt x="97007" y="242196"/>
                  </a:cubicBezTo>
                  <a:cubicBezTo>
                    <a:pt x="100913" y="249721"/>
                    <a:pt x="105009" y="234481"/>
                    <a:pt x="107771" y="231243"/>
                  </a:cubicBezTo>
                  <a:cubicBezTo>
                    <a:pt x="110438" y="227909"/>
                    <a:pt x="128916" y="232005"/>
                    <a:pt x="132250" y="230957"/>
                  </a:cubicBezTo>
                  <a:cubicBezTo>
                    <a:pt x="135489" y="229814"/>
                    <a:pt x="137870" y="206478"/>
                    <a:pt x="137298" y="202668"/>
                  </a:cubicBezTo>
                  <a:cubicBezTo>
                    <a:pt x="136727" y="198858"/>
                    <a:pt x="144728" y="189523"/>
                    <a:pt x="151205" y="185142"/>
                  </a:cubicBezTo>
                  <a:cubicBezTo>
                    <a:pt x="157682" y="180760"/>
                    <a:pt x="168064" y="183808"/>
                    <a:pt x="173398" y="181046"/>
                  </a:cubicBezTo>
                  <a:cubicBezTo>
                    <a:pt x="185590" y="174759"/>
                    <a:pt x="224643" y="195048"/>
                    <a:pt x="220547" y="172283"/>
                  </a:cubicBezTo>
                  <a:cubicBezTo>
                    <a:pt x="219309" y="165901"/>
                    <a:pt x="225214" y="156662"/>
                    <a:pt x="222357" y="14847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3AE574C7-26E4-2686-6922-601B5EA9BC4F}"/>
                </a:ext>
              </a:extLst>
            </p:cNvPr>
            <p:cNvSpPr/>
            <p:nvPr/>
          </p:nvSpPr>
          <p:spPr>
            <a:xfrm>
              <a:off x="3096667" y="5377246"/>
              <a:ext cx="235057" cy="196675"/>
            </a:xfrm>
            <a:custGeom>
              <a:avLst/>
              <a:gdLst>
                <a:gd name="connsiteX0" fmla="*/ 22838 w 252771"/>
                <a:gd name="connsiteY0" fmla="*/ 13850 h 211497"/>
                <a:gd name="connsiteX1" fmla="*/ 6931 w 252771"/>
                <a:gd name="connsiteY1" fmla="*/ 34805 h 211497"/>
                <a:gd name="connsiteX2" fmla="*/ 4359 w 252771"/>
                <a:gd name="connsiteY2" fmla="*/ 48426 h 211497"/>
                <a:gd name="connsiteX3" fmla="*/ 1692 w 252771"/>
                <a:gd name="connsiteY3" fmla="*/ 56903 h 211497"/>
                <a:gd name="connsiteX4" fmla="*/ 18647 w 252771"/>
                <a:gd name="connsiteY4" fmla="*/ 72810 h 211497"/>
                <a:gd name="connsiteX5" fmla="*/ 30934 w 252771"/>
                <a:gd name="connsiteY5" fmla="*/ 96908 h 211497"/>
                <a:gd name="connsiteX6" fmla="*/ 62367 w 252771"/>
                <a:gd name="connsiteY6" fmla="*/ 99289 h 211497"/>
                <a:gd name="connsiteX7" fmla="*/ 88179 w 252771"/>
                <a:gd name="connsiteY7" fmla="*/ 110148 h 211497"/>
                <a:gd name="connsiteX8" fmla="*/ 109706 w 252771"/>
                <a:gd name="connsiteY8" fmla="*/ 115577 h 211497"/>
                <a:gd name="connsiteX9" fmla="*/ 105705 w 252771"/>
                <a:gd name="connsiteY9" fmla="*/ 149200 h 211497"/>
                <a:gd name="connsiteX10" fmla="*/ 113040 w 252771"/>
                <a:gd name="connsiteY10" fmla="*/ 163202 h 211497"/>
                <a:gd name="connsiteX11" fmla="*/ 112468 w 252771"/>
                <a:gd name="connsiteY11" fmla="*/ 177013 h 211497"/>
                <a:gd name="connsiteX12" fmla="*/ 115897 w 252771"/>
                <a:gd name="connsiteY12" fmla="*/ 186348 h 211497"/>
                <a:gd name="connsiteX13" fmla="*/ 113326 w 252771"/>
                <a:gd name="connsiteY13" fmla="*/ 187967 h 211497"/>
                <a:gd name="connsiteX14" fmla="*/ 127613 w 252771"/>
                <a:gd name="connsiteY14" fmla="*/ 206350 h 211497"/>
                <a:gd name="connsiteX15" fmla="*/ 138662 w 252771"/>
                <a:gd name="connsiteY15" fmla="*/ 210636 h 211497"/>
                <a:gd name="connsiteX16" fmla="*/ 148568 w 252771"/>
                <a:gd name="connsiteY16" fmla="*/ 208827 h 211497"/>
                <a:gd name="connsiteX17" fmla="*/ 161141 w 252771"/>
                <a:gd name="connsiteY17" fmla="*/ 202064 h 211497"/>
                <a:gd name="connsiteX18" fmla="*/ 173143 w 252771"/>
                <a:gd name="connsiteY18" fmla="*/ 195873 h 211497"/>
                <a:gd name="connsiteX19" fmla="*/ 183525 w 252771"/>
                <a:gd name="connsiteY19" fmla="*/ 185776 h 211497"/>
                <a:gd name="connsiteX20" fmla="*/ 188287 w 252771"/>
                <a:gd name="connsiteY20" fmla="*/ 181490 h 211497"/>
                <a:gd name="connsiteX21" fmla="*/ 163808 w 252771"/>
                <a:gd name="connsiteY21" fmla="*/ 150819 h 211497"/>
                <a:gd name="connsiteX22" fmla="*/ 175905 w 252771"/>
                <a:gd name="connsiteY22" fmla="*/ 148438 h 211497"/>
                <a:gd name="connsiteX23" fmla="*/ 192002 w 252771"/>
                <a:gd name="connsiteY23" fmla="*/ 153772 h 211497"/>
                <a:gd name="connsiteX24" fmla="*/ 196002 w 252771"/>
                <a:gd name="connsiteY24" fmla="*/ 158154 h 211497"/>
                <a:gd name="connsiteX25" fmla="*/ 211719 w 252771"/>
                <a:gd name="connsiteY25" fmla="*/ 146914 h 211497"/>
                <a:gd name="connsiteX26" fmla="*/ 234198 w 252771"/>
                <a:gd name="connsiteY26" fmla="*/ 137770 h 211497"/>
                <a:gd name="connsiteX27" fmla="*/ 239055 w 252771"/>
                <a:gd name="connsiteY27" fmla="*/ 131103 h 211497"/>
                <a:gd name="connsiteX28" fmla="*/ 226864 w 252771"/>
                <a:gd name="connsiteY28" fmla="*/ 116434 h 211497"/>
                <a:gd name="connsiteX29" fmla="*/ 228673 w 252771"/>
                <a:gd name="connsiteY29" fmla="*/ 106528 h 211497"/>
                <a:gd name="connsiteX30" fmla="*/ 239627 w 252771"/>
                <a:gd name="connsiteY30" fmla="*/ 87859 h 211497"/>
                <a:gd name="connsiteX31" fmla="*/ 246104 w 252771"/>
                <a:gd name="connsiteY31" fmla="*/ 75286 h 211497"/>
                <a:gd name="connsiteX32" fmla="*/ 252772 w 252771"/>
                <a:gd name="connsiteY32" fmla="*/ 66428 h 211497"/>
                <a:gd name="connsiteX33" fmla="*/ 226101 w 252771"/>
                <a:gd name="connsiteY33" fmla="*/ 64047 h 211497"/>
                <a:gd name="connsiteX34" fmla="*/ 230769 w 252771"/>
                <a:gd name="connsiteY34" fmla="*/ 48902 h 211497"/>
                <a:gd name="connsiteX35" fmla="*/ 203337 w 252771"/>
                <a:gd name="connsiteY35" fmla="*/ 39091 h 211497"/>
                <a:gd name="connsiteX36" fmla="*/ 205623 w 252771"/>
                <a:gd name="connsiteY36" fmla="*/ 28899 h 211497"/>
                <a:gd name="connsiteX37" fmla="*/ 190097 w 252771"/>
                <a:gd name="connsiteY37" fmla="*/ 24613 h 211497"/>
                <a:gd name="connsiteX38" fmla="*/ 154854 w 252771"/>
                <a:gd name="connsiteY38" fmla="*/ 37662 h 211497"/>
                <a:gd name="connsiteX39" fmla="*/ 120088 w 252771"/>
                <a:gd name="connsiteY39" fmla="*/ 27947 h 211497"/>
                <a:gd name="connsiteX40" fmla="*/ 95990 w 252771"/>
                <a:gd name="connsiteY40" fmla="*/ 24232 h 211497"/>
                <a:gd name="connsiteX41" fmla="*/ 81512 w 252771"/>
                <a:gd name="connsiteY41" fmla="*/ 10135 h 211497"/>
                <a:gd name="connsiteX42" fmla="*/ 65891 w 252771"/>
                <a:gd name="connsiteY42" fmla="*/ 134 h 211497"/>
                <a:gd name="connsiteX43" fmla="*/ 60747 w 252771"/>
                <a:gd name="connsiteY43" fmla="*/ 12040 h 211497"/>
                <a:gd name="connsiteX44" fmla="*/ 36078 w 252771"/>
                <a:gd name="connsiteY44" fmla="*/ 26613 h 211497"/>
                <a:gd name="connsiteX45" fmla="*/ 42555 w 252771"/>
                <a:gd name="connsiteY45" fmla="*/ 53379 h 211497"/>
                <a:gd name="connsiteX46" fmla="*/ 22933 w 252771"/>
                <a:gd name="connsiteY46" fmla="*/ 47092 h 211497"/>
                <a:gd name="connsiteX47" fmla="*/ 30744 w 252771"/>
                <a:gd name="connsiteY47" fmla="*/ 22994 h 211497"/>
                <a:gd name="connsiteX48" fmla="*/ 28172 w 252771"/>
                <a:gd name="connsiteY48" fmla="*/ 10326 h 211497"/>
                <a:gd name="connsiteX49" fmla="*/ 22838 w 252771"/>
                <a:gd name="connsiteY49" fmla="*/ 13850 h 21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2771" h="211497">
                  <a:moveTo>
                    <a:pt x="22838" y="13850"/>
                  </a:moveTo>
                  <a:cubicBezTo>
                    <a:pt x="17599" y="21089"/>
                    <a:pt x="7026" y="27471"/>
                    <a:pt x="6931" y="34805"/>
                  </a:cubicBezTo>
                  <a:cubicBezTo>
                    <a:pt x="6836" y="42139"/>
                    <a:pt x="7026" y="44901"/>
                    <a:pt x="4359" y="48426"/>
                  </a:cubicBezTo>
                  <a:cubicBezTo>
                    <a:pt x="1692" y="51950"/>
                    <a:pt x="-2308" y="57284"/>
                    <a:pt x="1692" y="56903"/>
                  </a:cubicBezTo>
                  <a:cubicBezTo>
                    <a:pt x="7598" y="56331"/>
                    <a:pt x="19218" y="66047"/>
                    <a:pt x="18647" y="72810"/>
                  </a:cubicBezTo>
                  <a:cubicBezTo>
                    <a:pt x="17980" y="79572"/>
                    <a:pt x="15123" y="97479"/>
                    <a:pt x="30934" y="96908"/>
                  </a:cubicBezTo>
                  <a:cubicBezTo>
                    <a:pt x="46746" y="96336"/>
                    <a:pt x="55604" y="90907"/>
                    <a:pt x="62367" y="99289"/>
                  </a:cubicBezTo>
                  <a:cubicBezTo>
                    <a:pt x="69129" y="107671"/>
                    <a:pt x="77988" y="111576"/>
                    <a:pt x="88179" y="110148"/>
                  </a:cubicBezTo>
                  <a:cubicBezTo>
                    <a:pt x="98466" y="108719"/>
                    <a:pt x="115135" y="106528"/>
                    <a:pt x="109706" y="115577"/>
                  </a:cubicBezTo>
                  <a:cubicBezTo>
                    <a:pt x="104277" y="124626"/>
                    <a:pt x="100848" y="143961"/>
                    <a:pt x="105705" y="149200"/>
                  </a:cubicBezTo>
                  <a:cubicBezTo>
                    <a:pt x="110563" y="154439"/>
                    <a:pt x="116850" y="158820"/>
                    <a:pt x="113040" y="163202"/>
                  </a:cubicBezTo>
                  <a:cubicBezTo>
                    <a:pt x="109230" y="167679"/>
                    <a:pt x="107515" y="173203"/>
                    <a:pt x="112468" y="177013"/>
                  </a:cubicBezTo>
                  <a:cubicBezTo>
                    <a:pt x="117516" y="180823"/>
                    <a:pt x="116088" y="185395"/>
                    <a:pt x="115897" y="186348"/>
                  </a:cubicBezTo>
                  <a:cubicBezTo>
                    <a:pt x="115897" y="186633"/>
                    <a:pt x="114849" y="187205"/>
                    <a:pt x="113326" y="187967"/>
                  </a:cubicBezTo>
                  <a:cubicBezTo>
                    <a:pt x="120755" y="195111"/>
                    <a:pt x="123422" y="203016"/>
                    <a:pt x="127613" y="206350"/>
                  </a:cubicBezTo>
                  <a:cubicBezTo>
                    <a:pt x="133137" y="210636"/>
                    <a:pt x="134852" y="212827"/>
                    <a:pt x="138662" y="210636"/>
                  </a:cubicBezTo>
                  <a:cubicBezTo>
                    <a:pt x="142472" y="208350"/>
                    <a:pt x="145234" y="206731"/>
                    <a:pt x="148568" y="208827"/>
                  </a:cubicBezTo>
                  <a:cubicBezTo>
                    <a:pt x="151902" y="211017"/>
                    <a:pt x="156283" y="206541"/>
                    <a:pt x="161141" y="202064"/>
                  </a:cubicBezTo>
                  <a:cubicBezTo>
                    <a:pt x="165999" y="197587"/>
                    <a:pt x="171618" y="201397"/>
                    <a:pt x="173143" y="195873"/>
                  </a:cubicBezTo>
                  <a:cubicBezTo>
                    <a:pt x="174762" y="190348"/>
                    <a:pt x="177429" y="187014"/>
                    <a:pt x="183525" y="185776"/>
                  </a:cubicBezTo>
                  <a:cubicBezTo>
                    <a:pt x="185144" y="184347"/>
                    <a:pt x="186668" y="182919"/>
                    <a:pt x="188287" y="181490"/>
                  </a:cubicBezTo>
                  <a:cubicBezTo>
                    <a:pt x="187049" y="190062"/>
                    <a:pt x="163427" y="150629"/>
                    <a:pt x="163808" y="150819"/>
                  </a:cubicBezTo>
                  <a:cubicBezTo>
                    <a:pt x="157140" y="147009"/>
                    <a:pt x="172571" y="145200"/>
                    <a:pt x="175905" y="148438"/>
                  </a:cubicBezTo>
                  <a:cubicBezTo>
                    <a:pt x="179239" y="151677"/>
                    <a:pt x="190764" y="148819"/>
                    <a:pt x="192002" y="153772"/>
                  </a:cubicBezTo>
                  <a:cubicBezTo>
                    <a:pt x="193335" y="155201"/>
                    <a:pt x="194669" y="156630"/>
                    <a:pt x="196002" y="158154"/>
                  </a:cubicBezTo>
                  <a:cubicBezTo>
                    <a:pt x="201336" y="159011"/>
                    <a:pt x="200384" y="144819"/>
                    <a:pt x="211719" y="146914"/>
                  </a:cubicBezTo>
                  <a:cubicBezTo>
                    <a:pt x="217243" y="147962"/>
                    <a:pt x="229245" y="139485"/>
                    <a:pt x="234198" y="137770"/>
                  </a:cubicBezTo>
                  <a:cubicBezTo>
                    <a:pt x="236769" y="136818"/>
                    <a:pt x="237722" y="133770"/>
                    <a:pt x="239055" y="131103"/>
                  </a:cubicBezTo>
                  <a:cubicBezTo>
                    <a:pt x="235341" y="126245"/>
                    <a:pt x="229435" y="118625"/>
                    <a:pt x="226864" y="116434"/>
                  </a:cubicBezTo>
                  <a:cubicBezTo>
                    <a:pt x="222863" y="113196"/>
                    <a:pt x="229435" y="111100"/>
                    <a:pt x="228673" y="106528"/>
                  </a:cubicBezTo>
                  <a:cubicBezTo>
                    <a:pt x="227340" y="98051"/>
                    <a:pt x="252200" y="94908"/>
                    <a:pt x="239627" y="87859"/>
                  </a:cubicBezTo>
                  <a:cubicBezTo>
                    <a:pt x="234960" y="85287"/>
                    <a:pt x="241437" y="77953"/>
                    <a:pt x="246104" y="75286"/>
                  </a:cubicBezTo>
                  <a:cubicBezTo>
                    <a:pt x="248009" y="74143"/>
                    <a:pt x="250485" y="70905"/>
                    <a:pt x="252772" y="66428"/>
                  </a:cubicBezTo>
                  <a:cubicBezTo>
                    <a:pt x="244008" y="63189"/>
                    <a:pt x="231340" y="63666"/>
                    <a:pt x="226101" y="64047"/>
                  </a:cubicBezTo>
                  <a:cubicBezTo>
                    <a:pt x="219148" y="64523"/>
                    <a:pt x="230483" y="56236"/>
                    <a:pt x="230769" y="48902"/>
                  </a:cubicBezTo>
                  <a:cubicBezTo>
                    <a:pt x="231054" y="41568"/>
                    <a:pt x="211147" y="40615"/>
                    <a:pt x="203337" y="39091"/>
                  </a:cubicBezTo>
                  <a:cubicBezTo>
                    <a:pt x="195622" y="37567"/>
                    <a:pt x="197526" y="29376"/>
                    <a:pt x="205623" y="28899"/>
                  </a:cubicBezTo>
                  <a:cubicBezTo>
                    <a:pt x="213719" y="28328"/>
                    <a:pt x="201051" y="22803"/>
                    <a:pt x="190097" y="24613"/>
                  </a:cubicBezTo>
                  <a:cubicBezTo>
                    <a:pt x="179143" y="26423"/>
                    <a:pt x="163713" y="32709"/>
                    <a:pt x="154854" y="37662"/>
                  </a:cubicBezTo>
                  <a:cubicBezTo>
                    <a:pt x="145996" y="42711"/>
                    <a:pt x="130280" y="23756"/>
                    <a:pt x="120088" y="27947"/>
                  </a:cubicBezTo>
                  <a:cubicBezTo>
                    <a:pt x="109992" y="32138"/>
                    <a:pt x="95704" y="32328"/>
                    <a:pt x="95990" y="24232"/>
                  </a:cubicBezTo>
                  <a:cubicBezTo>
                    <a:pt x="96276" y="16041"/>
                    <a:pt x="91704" y="9183"/>
                    <a:pt x="81512" y="10135"/>
                  </a:cubicBezTo>
                  <a:cubicBezTo>
                    <a:pt x="75987" y="10611"/>
                    <a:pt x="69701" y="-1390"/>
                    <a:pt x="65891" y="134"/>
                  </a:cubicBezTo>
                  <a:cubicBezTo>
                    <a:pt x="59509" y="2610"/>
                    <a:pt x="65986" y="9564"/>
                    <a:pt x="60747" y="12040"/>
                  </a:cubicBezTo>
                  <a:cubicBezTo>
                    <a:pt x="55509" y="14517"/>
                    <a:pt x="37221" y="19279"/>
                    <a:pt x="36078" y="26613"/>
                  </a:cubicBezTo>
                  <a:cubicBezTo>
                    <a:pt x="34935" y="33948"/>
                    <a:pt x="46079" y="46044"/>
                    <a:pt x="42555" y="53379"/>
                  </a:cubicBezTo>
                  <a:cubicBezTo>
                    <a:pt x="38935" y="60808"/>
                    <a:pt x="26648" y="54807"/>
                    <a:pt x="22933" y="47092"/>
                  </a:cubicBezTo>
                  <a:cubicBezTo>
                    <a:pt x="19218" y="39377"/>
                    <a:pt x="33315" y="27375"/>
                    <a:pt x="30744" y="22994"/>
                  </a:cubicBezTo>
                  <a:cubicBezTo>
                    <a:pt x="29029" y="19946"/>
                    <a:pt x="26743" y="14136"/>
                    <a:pt x="28172" y="10326"/>
                  </a:cubicBezTo>
                  <a:cubicBezTo>
                    <a:pt x="26076" y="10897"/>
                    <a:pt x="24076" y="12040"/>
                    <a:pt x="22838" y="1385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F638D6A-A6D7-E324-F461-4B4281F53988}"/>
              </a:ext>
            </a:extLst>
          </p:cNvPr>
          <p:cNvGrpSpPr/>
          <p:nvPr/>
        </p:nvGrpSpPr>
        <p:grpSpPr>
          <a:xfrm>
            <a:off x="4194360" y="3516084"/>
            <a:ext cx="3139002" cy="2546260"/>
            <a:chOff x="990600" y="864339"/>
            <a:chExt cx="6323372" cy="5129322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grpSp>
          <p:nvGrpSpPr>
            <p:cNvPr id="268" name="Graphic 2">
              <a:extLst>
                <a:ext uri="{FF2B5EF4-FFF2-40B4-BE49-F238E27FC236}">
                  <a16:creationId xmlns:a16="http://schemas.microsoft.com/office/drawing/2014/main" id="{163A404F-B70E-6D46-0BC3-5BE3FCAAC89F}"/>
                </a:ext>
              </a:extLst>
            </p:cNvPr>
            <p:cNvGrpSpPr/>
            <p:nvPr/>
          </p:nvGrpSpPr>
          <p:grpSpPr>
            <a:xfrm>
              <a:off x="3425214" y="4537751"/>
              <a:ext cx="996955" cy="776604"/>
              <a:chOff x="5625941" y="4146327"/>
              <a:chExt cx="645128" cy="502539"/>
            </a:xfrm>
            <a:grpFill/>
          </p:grpSpPr>
          <p:grpSp>
            <p:nvGrpSpPr>
              <p:cNvPr id="630" name="Graphic 2">
                <a:extLst>
                  <a:ext uri="{FF2B5EF4-FFF2-40B4-BE49-F238E27FC236}">
                    <a16:creationId xmlns:a16="http://schemas.microsoft.com/office/drawing/2014/main" id="{5ED733AD-68DA-F294-8D89-2418034919FF}"/>
                  </a:ext>
                </a:extLst>
              </p:cNvPr>
              <p:cNvGrpSpPr/>
              <p:nvPr/>
            </p:nvGrpSpPr>
            <p:grpSpPr>
              <a:xfrm>
                <a:off x="5625941" y="4146327"/>
                <a:ext cx="645128" cy="502539"/>
                <a:chOff x="5625941" y="4146327"/>
                <a:chExt cx="645128" cy="502539"/>
              </a:xfrm>
              <a:grpFill/>
            </p:grpSpPr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95397077-5D70-52FA-736E-E8602CC565F5}"/>
                    </a:ext>
                  </a:extLst>
                </p:cNvPr>
                <p:cNvSpPr/>
                <p:nvPr/>
              </p:nvSpPr>
              <p:spPr>
                <a:xfrm>
                  <a:off x="6093809" y="4517897"/>
                  <a:ext cx="177260" cy="130968"/>
                </a:xfrm>
                <a:custGeom>
                  <a:avLst/>
                  <a:gdLst>
                    <a:gd name="connsiteX0" fmla="*/ 177260 w 177260"/>
                    <a:gd name="connsiteY0" fmla="*/ 70675 h 130968"/>
                    <a:gd name="connsiteX1" fmla="*/ 161830 w 177260"/>
                    <a:gd name="connsiteY1" fmla="*/ 80200 h 130968"/>
                    <a:gd name="connsiteX2" fmla="*/ 154781 w 177260"/>
                    <a:gd name="connsiteY2" fmla="*/ 88011 h 130968"/>
                    <a:gd name="connsiteX3" fmla="*/ 147256 w 177260"/>
                    <a:gd name="connsiteY3" fmla="*/ 97631 h 130968"/>
                    <a:gd name="connsiteX4" fmla="*/ 139732 w 177260"/>
                    <a:gd name="connsiteY4" fmla="*/ 98203 h 130968"/>
                    <a:gd name="connsiteX5" fmla="*/ 131064 w 177260"/>
                    <a:gd name="connsiteY5" fmla="*/ 98774 h 130968"/>
                    <a:gd name="connsiteX6" fmla="*/ 130016 w 177260"/>
                    <a:gd name="connsiteY6" fmla="*/ 97726 h 130968"/>
                    <a:gd name="connsiteX7" fmla="*/ 122492 w 177260"/>
                    <a:gd name="connsiteY7" fmla="*/ 90392 h 130968"/>
                    <a:gd name="connsiteX8" fmla="*/ 122396 w 177260"/>
                    <a:gd name="connsiteY8" fmla="*/ 90392 h 130968"/>
                    <a:gd name="connsiteX9" fmla="*/ 114967 w 177260"/>
                    <a:gd name="connsiteY9" fmla="*/ 100013 h 130968"/>
                    <a:gd name="connsiteX10" fmla="*/ 108013 w 177260"/>
                    <a:gd name="connsiteY10" fmla="*/ 108299 h 130968"/>
                    <a:gd name="connsiteX11" fmla="*/ 91916 w 177260"/>
                    <a:gd name="connsiteY11" fmla="*/ 109538 h 130968"/>
                    <a:gd name="connsiteX12" fmla="*/ 76390 w 177260"/>
                    <a:gd name="connsiteY12" fmla="*/ 119634 h 130968"/>
                    <a:gd name="connsiteX13" fmla="*/ 68866 w 177260"/>
                    <a:gd name="connsiteY13" fmla="*/ 120205 h 130968"/>
                    <a:gd name="connsiteX14" fmla="*/ 53340 w 177260"/>
                    <a:gd name="connsiteY14" fmla="*/ 121348 h 130968"/>
                    <a:gd name="connsiteX15" fmla="*/ 52102 w 177260"/>
                    <a:gd name="connsiteY15" fmla="*/ 120205 h 130968"/>
                    <a:gd name="connsiteX16" fmla="*/ 44101 w 177260"/>
                    <a:gd name="connsiteY16" fmla="*/ 113062 h 130968"/>
                    <a:gd name="connsiteX17" fmla="*/ 44101 w 177260"/>
                    <a:gd name="connsiteY17" fmla="*/ 113538 h 130968"/>
                    <a:gd name="connsiteX18" fmla="*/ 44767 w 177260"/>
                    <a:gd name="connsiteY18" fmla="*/ 122015 h 130968"/>
                    <a:gd name="connsiteX19" fmla="*/ 37243 w 177260"/>
                    <a:gd name="connsiteY19" fmla="*/ 122587 h 130968"/>
                    <a:gd name="connsiteX20" fmla="*/ 29623 w 177260"/>
                    <a:gd name="connsiteY20" fmla="*/ 130397 h 130968"/>
                    <a:gd name="connsiteX21" fmla="*/ 29146 w 177260"/>
                    <a:gd name="connsiteY21" fmla="*/ 130969 h 130968"/>
                    <a:gd name="connsiteX22" fmla="*/ 20574 w 177260"/>
                    <a:gd name="connsiteY22" fmla="*/ 123730 h 130968"/>
                    <a:gd name="connsiteX23" fmla="*/ 19431 w 177260"/>
                    <a:gd name="connsiteY23" fmla="*/ 107061 h 130968"/>
                    <a:gd name="connsiteX24" fmla="*/ 11430 w 177260"/>
                    <a:gd name="connsiteY24" fmla="*/ 107728 h 130968"/>
                    <a:gd name="connsiteX25" fmla="*/ 10382 w 177260"/>
                    <a:gd name="connsiteY25" fmla="*/ 91345 h 130968"/>
                    <a:gd name="connsiteX26" fmla="*/ 9715 w 177260"/>
                    <a:gd name="connsiteY26" fmla="*/ 83058 h 130968"/>
                    <a:gd name="connsiteX27" fmla="*/ 1714 w 177260"/>
                    <a:gd name="connsiteY27" fmla="*/ 75247 h 130968"/>
                    <a:gd name="connsiteX28" fmla="*/ 667 w 177260"/>
                    <a:gd name="connsiteY28" fmla="*/ 58483 h 130968"/>
                    <a:gd name="connsiteX29" fmla="*/ 0 w 177260"/>
                    <a:gd name="connsiteY29" fmla="*/ 50101 h 130968"/>
                    <a:gd name="connsiteX30" fmla="*/ 476 w 177260"/>
                    <a:gd name="connsiteY30" fmla="*/ 49530 h 130968"/>
                    <a:gd name="connsiteX31" fmla="*/ 6953 w 177260"/>
                    <a:gd name="connsiteY31" fmla="*/ 41148 h 130968"/>
                    <a:gd name="connsiteX32" fmla="*/ 26289 w 177260"/>
                    <a:gd name="connsiteY32" fmla="*/ 20860 h 130968"/>
                    <a:gd name="connsiteX33" fmla="*/ 30480 w 177260"/>
                    <a:gd name="connsiteY33" fmla="*/ 29242 h 130968"/>
                    <a:gd name="connsiteX34" fmla="*/ 48006 w 177260"/>
                    <a:gd name="connsiteY34" fmla="*/ 15907 h 130968"/>
                    <a:gd name="connsiteX35" fmla="*/ 72295 w 177260"/>
                    <a:gd name="connsiteY35" fmla="*/ 19526 h 130968"/>
                    <a:gd name="connsiteX36" fmla="*/ 99822 w 177260"/>
                    <a:gd name="connsiteY36" fmla="*/ 7811 h 130968"/>
                    <a:gd name="connsiteX37" fmla="*/ 109061 w 177260"/>
                    <a:gd name="connsiteY37" fmla="*/ 8001 h 130968"/>
                    <a:gd name="connsiteX38" fmla="*/ 116396 w 177260"/>
                    <a:gd name="connsiteY38" fmla="*/ 0 h 130968"/>
                    <a:gd name="connsiteX39" fmla="*/ 133731 w 177260"/>
                    <a:gd name="connsiteY39" fmla="*/ 7715 h 130968"/>
                    <a:gd name="connsiteX40" fmla="*/ 141827 w 177260"/>
                    <a:gd name="connsiteY40" fmla="*/ 14954 h 130968"/>
                    <a:gd name="connsiteX41" fmla="*/ 150400 w 177260"/>
                    <a:gd name="connsiteY41" fmla="*/ 22670 h 130968"/>
                    <a:gd name="connsiteX42" fmla="*/ 158401 w 177260"/>
                    <a:gd name="connsiteY42" fmla="*/ 30004 h 130968"/>
                    <a:gd name="connsiteX43" fmla="*/ 166973 w 177260"/>
                    <a:gd name="connsiteY43" fmla="*/ 37814 h 130968"/>
                    <a:gd name="connsiteX44" fmla="*/ 167545 w 177260"/>
                    <a:gd name="connsiteY44" fmla="*/ 46101 h 130968"/>
                    <a:gd name="connsiteX45" fmla="*/ 168116 w 177260"/>
                    <a:gd name="connsiteY45" fmla="*/ 54483 h 130968"/>
                    <a:gd name="connsiteX46" fmla="*/ 160687 w 177260"/>
                    <a:gd name="connsiteY46" fmla="*/ 63437 h 130968"/>
                    <a:gd name="connsiteX47" fmla="*/ 175069 w 177260"/>
                    <a:gd name="connsiteY47" fmla="*/ 69723 h 130968"/>
                    <a:gd name="connsiteX48" fmla="*/ 175927 w 177260"/>
                    <a:gd name="connsiteY48" fmla="*/ 70104 h 130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77260" h="130968">
                      <a:moveTo>
                        <a:pt x="177260" y="70675"/>
                      </a:moveTo>
                      <a:lnTo>
                        <a:pt x="161830" y="80200"/>
                      </a:lnTo>
                      <a:lnTo>
                        <a:pt x="154781" y="88011"/>
                      </a:lnTo>
                      <a:lnTo>
                        <a:pt x="147256" y="97631"/>
                      </a:lnTo>
                      <a:lnTo>
                        <a:pt x="139732" y="98203"/>
                      </a:lnTo>
                      <a:lnTo>
                        <a:pt x="131064" y="98774"/>
                      </a:lnTo>
                      <a:lnTo>
                        <a:pt x="130016" y="97726"/>
                      </a:lnTo>
                      <a:lnTo>
                        <a:pt x="122492" y="90392"/>
                      </a:lnTo>
                      <a:lnTo>
                        <a:pt x="122396" y="90392"/>
                      </a:lnTo>
                      <a:lnTo>
                        <a:pt x="114967" y="100013"/>
                      </a:lnTo>
                      <a:lnTo>
                        <a:pt x="108013" y="108299"/>
                      </a:lnTo>
                      <a:lnTo>
                        <a:pt x="91916" y="109538"/>
                      </a:lnTo>
                      <a:lnTo>
                        <a:pt x="76390" y="119634"/>
                      </a:lnTo>
                      <a:lnTo>
                        <a:pt x="68866" y="120205"/>
                      </a:lnTo>
                      <a:lnTo>
                        <a:pt x="53340" y="121348"/>
                      </a:lnTo>
                      <a:lnTo>
                        <a:pt x="52102" y="120205"/>
                      </a:lnTo>
                      <a:lnTo>
                        <a:pt x="44101" y="113062"/>
                      </a:lnTo>
                      <a:lnTo>
                        <a:pt x="44101" y="113538"/>
                      </a:lnTo>
                      <a:lnTo>
                        <a:pt x="44767" y="122015"/>
                      </a:lnTo>
                      <a:lnTo>
                        <a:pt x="37243" y="122587"/>
                      </a:lnTo>
                      <a:lnTo>
                        <a:pt x="29623" y="130397"/>
                      </a:lnTo>
                      <a:lnTo>
                        <a:pt x="29146" y="130969"/>
                      </a:lnTo>
                      <a:lnTo>
                        <a:pt x="20574" y="123730"/>
                      </a:lnTo>
                      <a:lnTo>
                        <a:pt x="19431" y="107061"/>
                      </a:lnTo>
                      <a:lnTo>
                        <a:pt x="11430" y="107728"/>
                      </a:lnTo>
                      <a:lnTo>
                        <a:pt x="10382" y="91345"/>
                      </a:lnTo>
                      <a:lnTo>
                        <a:pt x="9715" y="83058"/>
                      </a:lnTo>
                      <a:lnTo>
                        <a:pt x="1714" y="75247"/>
                      </a:lnTo>
                      <a:lnTo>
                        <a:pt x="667" y="58483"/>
                      </a:lnTo>
                      <a:lnTo>
                        <a:pt x="0" y="50101"/>
                      </a:lnTo>
                      <a:lnTo>
                        <a:pt x="476" y="49530"/>
                      </a:lnTo>
                      <a:lnTo>
                        <a:pt x="6953" y="41148"/>
                      </a:lnTo>
                      <a:lnTo>
                        <a:pt x="26289" y="20860"/>
                      </a:lnTo>
                      <a:lnTo>
                        <a:pt x="30480" y="29242"/>
                      </a:lnTo>
                      <a:lnTo>
                        <a:pt x="48006" y="15907"/>
                      </a:lnTo>
                      <a:lnTo>
                        <a:pt x="72295" y="19526"/>
                      </a:lnTo>
                      <a:lnTo>
                        <a:pt x="99822" y="7811"/>
                      </a:lnTo>
                      <a:lnTo>
                        <a:pt x="109061" y="8001"/>
                      </a:lnTo>
                      <a:lnTo>
                        <a:pt x="116396" y="0"/>
                      </a:lnTo>
                      <a:lnTo>
                        <a:pt x="133731" y="7715"/>
                      </a:lnTo>
                      <a:lnTo>
                        <a:pt x="141827" y="14954"/>
                      </a:lnTo>
                      <a:lnTo>
                        <a:pt x="150400" y="22670"/>
                      </a:lnTo>
                      <a:lnTo>
                        <a:pt x="158401" y="30004"/>
                      </a:lnTo>
                      <a:lnTo>
                        <a:pt x="166973" y="37814"/>
                      </a:lnTo>
                      <a:lnTo>
                        <a:pt x="167545" y="46101"/>
                      </a:lnTo>
                      <a:lnTo>
                        <a:pt x="168116" y="54483"/>
                      </a:lnTo>
                      <a:lnTo>
                        <a:pt x="160687" y="63437"/>
                      </a:lnTo>
                      <a:lnTo>
                        <a:pt x="175069" y="69723"/>
                      </a:lnTo>
                      <a:lnTo>
                        <a:pt x="175927" y="7010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07670693-6DE3-9946-8DAE-E83F19F47FF7}"/>
                    </a:ext>
                  </a:extLst>
                </p:cNvPr>
                <p:cNvSpPr/>
                <p:nvPr/>
              </p:nvSpPr>
              <p:spPr>
                <a:xfrm>
                  <a:off x="5976842" y="4282153"/>
                  <a:ext cx="259651" cy="255174"/>
                </a:xfrm>
                <a:custGeom>
                  <a:avLst/>
                  <a:gdLst>
                    <a:gd name="connsiteX0" fmla="*/ 259651 w 259651"/>
                    <a:gd name="connsiteY0" fmla="*/ 143065 h 255174"/>
                    <a:gd name="connsiteX1" fmla="*/ 252222 w 259651"/>
                    <a:gd name="connsiteY1" fmla="*/ 151352 h 255174"/>
                    <a:gd name="connsiteX2" fmla="*/ 252698 w 259651"/>
                    <a:gd name="connsiteY2" fmla="*/ 159734 h 255174"/>
                    <a:gd name="connsiteX3" fmla="*/ 237077 w 259651"/>
                    <a:gd name="connsiteY3" fmla="*/ 169354 h 255174"/>
                    <a:gd name="connsiteX4" fmla="*/ 237553 w 259651"/>
                    <a:gd name="connsiteY4" fmla="*/ 177641 h 255174"/>
                    <a:gd name="connsiteX5" fmla="*/ 238601 w 259651"/>
                    <a:gd name="connsiteY5" fmla="*/ 193834 h 255174"/>
                    <a:gd name="connsiteX6" fmla="*/ 233934 w 259651"/>
                    <a:gd name="connsiteY6" fmla="*/ 194215 h 255174"/>
                    <a:gd name="connsiteX7" fmla="*/ 230600 w 259651"/>
                    <a:gd name="connsiteY7" fmla="*/ 194500 h 255174"/>
                    <a:gd name="connsiteX8" fmla="*/ 230696 w 259651"/>
                    <a:gd name="connsiteY8" fmla="*/ 195548 h 255174"/>
                    <a:gd name="connsiteX9" fmla="*/ 231743 w 259651"/>
                    <a:gd name="connsiteY9" fmla="*/ 211169 h 255174"/>
                    <a:gd name="connsiteX10" fmla="*/ 232219 w 259651"/>
                    <a:gd name="connsiteY10" fmla="*/ 218884 h 255174"/>
                    <a:gd name="connsiteX11" fmla="*/ 233363 w 259651"/>
                    <a:gd name="connsiteY11" fmla="*/ 235648 h 255174"/>
                    <a:gd name="connsiteX12" fmla="*/ 226123 w 259651"/>
                    <a:gd name="connsiteY12" fmla="*/ 243649 h 255174"/>
                    <a:gd name="connsiteX13" fmla="*/ 216884 w 259651"/>
                    <a:gd name="connsiteY13" fmla="*/ 243459 h 255174"/>
                    <a:gd name="connsiteX14" fmla="*/ 189357 w 259651"/>
                    <a:gd name="connsiteY14" fmla="*/ 255175 h 255174"/>
                    <a:gd name="connsiteX15" fmla="*/ 165068 w 259651"/>
                    <a:gd name="connsiteY15" fmla="*/ 251555 h 255174"/>
                    <a:gd name="connsiteX16" fmla="*/ 171736 w 259651"/>
                    <a:gd name="connsiteY16" fmla="*/ 237172 h 255174"/>
                    <a:gd name="connsiteX17" fmla="*/ 172212 w 259651"/>
                    <a:gd name="connsiteY17" fmla="*/ 214598 h 255174"/>
                    <a:gd name="connsiteX18" fmla="*/ 172498 w 259651"/>
                    <a:gd name="connsiteY18" fmla="*/ 202406 h 255174"/>
                    <a:gd name="connsiteX19" fmla="*/ 144685 w 259651"/>
                    <a:gd name="connsiteY19" fmla="*/ 193643 h 255174"/>
                    <a:gd name="connsiteX20" fmla="*/ 134779 w 259651"/>
                    <a:gd name="connsiteY20" fmla="*/ 178879 h 255174"/>
                    <a:gd name="connsiteX21" fmla="*/ 116205 w 259651"/>
                    <a:gd name="connsiteY21" fmla="*/ 167068 h 255174"/>
                    <a:gd name="connsiteX22" fmla="*/ 111157 w 259651"/>
                    <a:gd name="connsiteY22" fmla="*/ 179070 h 255174"/>
                    <a:gd name="connsiteX23" fmla="*/ 98012 w 259651"/>
                    <a:gd name="connsiteY23" fmla="*/ 196310 h 255174"/>
                    <a:gd name="connsiteX24" fmla="*/ 66675 w 259651"/>
                    <a:gd name="connsiteY24" fmla="*/ 192024 h 255174"/>
                    <a:gd name="connsiteX25" fmla="*/ 57055 w 259651"/>
                    <a:gd name="connsiteY25" fmla="*/ 181070 h 255174"/>
                    <a:gd name="connsiteX26" fmla="*/ 42196 w 259651"/>
                    <a:gd name="connsiteY26" fmla="*/ 175355 h 255174"/>
                    <a:gd name="connsiteX27" fmla="*/ 15145 w 259651"/>
                    <a:gd name="connsiteY27" fmla="*/ 149162 h 255174"/>
                    <a:gd name="connsiteX28" fmla="*/ 36957 w 259651"/>
                    <a:gd name="connsiteY28" fmla="*/ 144875 h 255174"/>
                    <a:gd name="connsiteX29" fmla="*/ 12287 w 259651"/>
                    <a:gd name="connsiteY29" fmla="*/ 107918 h 255174"/>
                    <a:gd name="connsiteX30" fmla="*/ 37909 w 259651"/>
                    <a:gd name="connsiteY30" fmla="*/ 102394 h 255174"/>
                    <a:gd name="connsiteX31" fmla="*/ 0 w 259651"/>
                    <a:gd name="connsiteY31" fmla="*/ 68961 h 255174"/>
                    <a:gd name="connsiteX32" fmla="*/ 27908 w 259651"/>
                    <a:gd name="connsiteY32" fmla="*/ 25432 h 255174"/>
                    <a:gd name="connsiteX33" fmla="*/ 857 w 259651"/>
                    <a:gd name="connsiteY33" fmla="*/ 29528 h 255174"/>
                    <a:gd name="connsiteX34" fmla="*/ 4953 w 259651"/>
                    <a:gd name="connsiteY34" fmla="*/ 5334 h 255174"/>
                    <a:gd name="connsiteX35" fmla="*/ 24765 w 259651"/>
                    <a:gd name="connsiteY35" fmla="*/ 476 h 255174"/>
                    <a:gd name="connsiteX36" fmla="*/ 72961 w 259651"/>
                    <a:gd name="connsiteY36" fmla="*/ 0 h 255174"/>
                    <a:gd name="connsiteX37" fmla="*/ 81820 w 259651"/>
                    <a:gd name="connsiteY37" fmla="*/ 33338 h 255174"/>
                    <a:gd name="connsiteX38" fmla="*/ 94297 w 259651"/>
                    <a:gd name="connsiteY38" fmla="*/ 26956 h 255174"/>
                    <a:gd name="connsiteX39" fmla="*/ 107918 w 259651"/>
                    <a:gd name="connsiteY39" fmla="*/ 42481 h 255174"/>
                    <a:gd name="connsiteX40" fmla="*/ 148400 w 259651"/>
                    <a:gd name="connsiteY40" fmla="*/ 26098 h 255174"/>
                    <a:gd name="connsiteX41" fmla="*/ 155448 w 259651"/>
                    <a:gd name="connsiteY41" fmla="*/ 25622 h 255174"/>
                    <a:gd name="connsiteX42" fmla="*/ 167259 w 259651"/>
                    <a:gd name="connsiteY42" fmla="*/ 24670 h 255174"/>
                    <a:gd name="connsiteX43" fmla="*/ 171450 w 259651"/>
                    <a:gd name="connsiteY43" fmla="*/ 24384 h 255174"/>
                    <a:gd name="connsiteX44" fmla="*/ 172879 w 259651"/>
                    <a:gd name="connsiteY44" fmla="*/ 24193 h 255174"/>
                    <a:gd name="connsiteX45" fmla="*/ 179546 w 259651"/>
                    <a:gd name="connsiteY45" fmla="*/ 23717 h 255174"/>
                    <a:gd name="connsiteX46" fmla="*/ 188119 w 259651"/>
                    <a:gd name="connsiteY46" fmla="*/ 32099 h 255174"/>
                    <a:gd name="connsiteX47" fmla="*/ 203549 w 259651"/>
                    <a:gd name="connsiteY47" fmla="*/ 38290 h 255174"/>
                    <a:gd name="connsiteX48" fmla="*/ 204788 w 259651"/>
                    <a:gd name="connsiteY48" fmla="*/ 38671 h 255174"/>
                    <a:gd name="connsiteX49" fmla="*/ 211741 w 259651"/>
                    <a:gd name="connsiteY49" fmla="*/ 30480 h 255174"/>
                    <a:gd name="connsiteX50" fmla="*/ 226219 w 259651"/>
                    <a:gd name="connsiteY50" fmla="*/ 20955 h 255174"/>
                    <a:gd name="connsiteX51" fmla="*/ 227171 w 259651"/>
                    <a:gd name="connsiteY51" fmla="*/ 20288 h 255174"/>
                    <a:gd name="connsiteX52" fmla="*/ 236410 w 259651"/>
                    <a:gd name="connsiteY52" fmla="*/ 28670 h 255174"/>
                    <a:gd name="connsiteX53" fmla="*/ 228219 w 259651"/>
                    <a:gd name="connsiteY53" fmla="*/ 37052 h 255174"/>
                    <a:gd name="connsiteX54" fmla="*/ 228790 w 259651"/>
                    <a:gd name="connsiteY54" fmla="*/ 45339 h 255174"/>
                    <a:gd name="connsiteX55" fmla="*/ 237363 w 259651"/>
                    <a:gd name="connsiteY55" fmla="*/ 44672 h 255174"/>
                    <a:gd name="connsiteX56" fmla="*/ 246031 w 259651"/>
                    <a:gd name="connsiteY56" fmla="*/ 60388 h 255174"/>
                    <a:gd name="connsiteX57" fmla="*/ 243268 w 259651"/>
                    <a:gd name="connsiteY57" fmla="*/ 63722 h 255174"/>
                    <a:gd name="connsiteX58" fmla="*/ 230981 w 259651"/>
                    <a:gd name="connsiteY58" fmla="*/ 78391 h 255174"/>
                    <a:gd name="connsiteX59" fmla="*/ 223552 w 259651"/>
                    <a:gd name="connsiteY59" fmla="*/ 87344 h 255174"/>
                    <a:gd name="connsiteX60" fmla="*/ 220218 w 259651"/>
                    <a:gd name="connsiteY60" fmla="*/ 87535 h 255174"/>
                    <a:gd name="connsiteX61" fmla="*/ 215455 w 259651"/>
                    <a:gd name="connsiteY61" fmla="*/ 87916 h 255174"/>
                    <a:gd name="connsiteX62" fmla="*/ 216027 w 259651"/>
                    <a:gd name="connsiteY62" fmla="*/ 89059 h 255174"/>
                    <a:gd name="connsiteX63" fmla="*/ 224600 w 259651"/>
                    <a:gd name="connsiteY63" fmla="*/ 104204 h 255174"/>
                    <a:gd name="connsiteX64" fmla="*/ 225742 w 259651"/>
                    <a:gd name="connsiteY64" fmla="*/ 120396 h 255174"/>
                    <a:gd name="connsiteX65" fmla="*/ 234315 w 259651"/>
                    <a:gd name="connsiteY65" fmla="*/ 128206 h 255174"/>
                    <a:gd name="connsiteX66" fmla="*/ 234791 w 259651"/>
                    <a:gd name="connsiteY66" fmla="*/ 136588 h 255174"/>
                    <a:gd name="connsiteX67" fmla="*/ 243459 w 259651"/>
                    <a:gd name="connsiteY67" fmla="*/ 135826 h 255174"/>
                    <a:gd name="connsiteX68" fmla="*/ 250984 w 259651"/>
                    <a:gd name="connsiteY68" fmla="*/ 135255 h 255174"/>
                    <a:gd name="connsiteX69" fmla="*/ 259651 w 259651"/>
                    <a:gd name="connsiteY69" fmla="*/ 143065 h 255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259651" h="255174">
                      <a:moveTo>
                        <a:pt x="259651" y="143065"/>
                      </a:moveTo>
                      <a:lnTo>
                        <a:pt x="252222" y="151352"/>
                      </a:lnTo>
                      <a:lnTo>
                        <a:pt x="252698" y="159734"/>
                      </a:lnTo>
                      <a:lnTo>
                        <a:pt x="237077" y="169354"/>
                      </a:lnTo>
                      <a:lnTo>
                        <a:pt x="237553" y="177641"/>
                      </a:lnTo>
                      <a:lnTo>
                        <a:pt x="238601" y="193834"/>
                      </a:lnTo>
                      <a:lnTo>
                        <a:pt x="233934" y="194215"/>
                      </a:lnTo>
                      <a:lnTo>
                        <a:pt x="230600" y="194500"/>
                      </a:lnTo>
                      <a:lnTo>
                        <a:pt x="230696" y="195548"/>
                      </a:lnTo>
                      <a:lnTo>
                        <a:pt x="231743" y="211169"/>
                      </a:lnTo>
                      <a:lnTo>
                        <a:pt x="232219" y="218884"/>
                      </a:lnTo>
                      <a:lnTo>
                        <a:pt x="233363" y="235648"/>
                      </a:lnTo>
                      <a:lnTo>
                        <a:pt x="226123" y="243649"/>
                      </a:lnTo>
                      <a:lnTo>
                        <a:pt x="216884" y="243459"/>
                      </a:lnTo>
                      <a:lnTo>
                        <a:pt x="189357" y="255175"/>
                      </a:lnTo>
                      <a:lnTo>
                        <a:pt x="165068" y="251555"/>
                      </a:lnTo>
                      <a:lnTo>
                        <a:pt x="171736" y="237172"/>
                      </a:lnTo>
                      <a:lnTo>
                        <a:pt x="172212" y="214598"/>
                      </a:lnTo>
                      <a:lnTo>
                        <a:pt x="172498" y="202406"/>
                      </a:lnTo>
                      <a:lnTo>
                        <a:pt x="144685" y="193643"/>
                      </a:lnTo>
                      <a:lnTo>
                        <a:pt x="134779" y="178879"/>
                      </a:lnTo>
                      <a:lnTo>
                        <a:pt x="116205" y="167068"/>
                      </a:lnTo>
                      <a:lnTo>
                        <a:pt x="111157" y="179070"/>
                      </a:lnTo>
                      <a:lnTo>
                        <a:pt x="98012" y="196310"/>
                      </a:lnTo>
                      <a:cubicBezTo>
                        <a:pt x="98012" y="196310"/>
                        <a:pt x="70294" y="192691"/>
                        <a:pt x="66675" y="192024"/>
                      </a:cubicBezTo>
                      <a:cubicBezTo>
                        <a:pt x="63055" y="191262"/>
                        <a:pt x="57055" y="181070"/>
                        <a:pt x="57055" y="181070"/>
                      </a:cubicBezTo>
                      <a:lnTo>
                        <a:pt x="42196" y="175355"/>
                      </a:lnTo>
                      <a:lnTo>
                        <a:pt x="15145" y="149162"/>
                      </a:lnTo>
                      <a:lnTo>
                        <a:pt x="36957" y="144875"/>
                      </a:lnTo>
                      <a:lnTo>
                        <a:pt x="12287" y="107918"/>
                      </a:lnTo>
                      <a:lnTo>
                        <a:pt x="37909" y="102394"/>
                      </a:lnTo>
                      <a:lnTo>
                        <a:pt x="0" y="68961"/>
                      </a:lnTo>
                      <a:lnTo>
                        <a:pt x="27908" y="25432"/>
                      </a:lnTo>
                      <a:lnTo>
                        <a:pt x="857" y="29528"/>
                      </a:lnTo>
                      <a:lnTo>
                        <a:pt x="4953" y="5334"/>
                      </a:lnTo>
                      <a:lnTo>
                        <a:pt x="24765" y="476"/>
                      </a:lnTo>
                      <a:lnTo>
                        <a:pt x="72961" y="0"/>
                      </a:lnTo>
                      <a:lnTo>
                        <a:pt x="81820" y="33338"/>
                      </a:lnTo>
                      <a:lnTo>
                        <a:pt x="94297" y="26956"/>
                      </a:lnTo>
                      <a:lnTo>
                        <a:pt x="107918" y="42481"/>
                      </a:lnTo>
                      <a:lnTo>
                        <a:pt x="148400" y="26098"/>
                      </a:lnTo>
                      <a:lnTo>
                        <a:pt x="155448" y="25622"/>
                      </a:lnTo>
                      <a:lnTo>
                        <a:pt x="167259" y="24670"/>
                      </a:lnTo>
                      <a:lnTo>
                        <a:pt x="171450" y="24384"/>
                      </a:lnTo>
                      <a:lnTo>
                        <a:pt x="172879" y="24193"/>
                      </a:lnTo>
                      <a:lnTo>
                        <a:pt x="179546" y="23717"/>
                      </a:lnTo>
                      <a:lnTo>
                        <a:pt x="188119" y="32099"/>
                      </a:lnTo>
                      <a:lnTo>
                        <a:pt x="203549" y="38290"/>
                      </a:lnTo>
                      <a:lnTo>
                        <a:pt x="204788" y="38671"/>
                      </a:lnTo>
                      <a:lnTo>
                        <a:pt x="211741" y="30480"/>
                      </a:lnTo>
                      <a:lnTo>
                        <a:pt x="226219" y="20955"/>
                      </a:lnTo>
                      <a:lnTo>
                        <a:pt x="227171" y="20288"/>
                      </a:lnTo>
                      <a:lnTo>
                        <a:pt x="236410" y="28670"/>
                      </a:lnTo>
                      <a:lnTo>
                        <a:pt x="228219" y="37052"/>
                      </a:lnTo>
                      <a:lnTo>
                        <a:pt x="228790" y="45339"/>
                      </a:lnTo>
                      <a:lnTo>
                        <a:pt x="237363" y="44672"/>
                      </a:lnTo>
                      <a:lnTo>
                        <a:pt x="246031" y="60388"/>
                      </a:lnTo>
                      <a:lnTo>
                        <a:pt x="243268" y="63722"/>
                      </a:lnTo>
                      <a:lnTo>
                        <a:pt x="230981" y="78391"/>
                      </a:lnTo>
                      <a:lnTo>
                        <a:pt x="223552" y="87344"/>
                      </a:lnTo>
                      <a:lnTo>
                        <a:pt x="220218" y="87535"/>
                      </a:lnTo>
                      <a:lnTo>
                        <a:pt x="215455" y="87916"/>
                      </a:lnTo>
                      <a:lnTo>
                        <a:pt x="216027" y="89059"/>
                      </a:lnTo>
                      <a:lnTo>
                        <a:pt x="224600" y="104204"/>
                      </a:lnTo>
                      <a:lnTo>
                        <a:pt x="225742" y="120396"/>
                      </a:lnTo>
                      <a:lnTo>
                        <a:pt x="234315" y="128206"/>
                      </a:lnTo>
                      <a:lnTo>
                        <a:pt x="234791" y="136588"/>
                      </a:lnTo>
                      <a:lnTo>
                        <a:pt x="243459" y="135826"/>
                      </a:lnTo>
                      <a:lnTo>
                        <a:pt x="250984" y="135255"/>
                      </a:lnTo>
                      <a:lnTo>
                        <a:pt x="259651" y="143065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2848DC79-B8AF-2A6C-BC8A-3212ADBACA32}"/>
                    </a:ext>
                  </a:extLst>
                </p:cNvPr>
                <p:cNvSpPr/>
                <p:nvPr/>
              </p:nvSpPr>
              <p:spPr>
                <a:xfrm>
                  <a:off x="6042183" y="4449317"/>
                  <a:ext cx="107060" cy="109728"/>
                </a:xfrm>
                <a:custGeom>
                  <a:avLst/>
                  <a:gdLst>
                    <a:gd name="connsiteX0" fmla="*/ 106871 w 107060"/>
                    <a:gd name="connsiteY0" fmla="*/ 47625 h 109728"/>
                    <a:gd name="connsiteX1" fmla="*/ 106299 w 107060"/>
                    <a:gd name="connsiteY1" fmla="*/ 70199 h 109728"/>
                    <a:gd name="connsiteX2" fmla="*/ 99631 w 107060"/>
                    <a:gd name="connsiteY2" fmla="*/ 84487 h 109728"/>
                    <a:gd name="connsiteX3" fmla="*/ 82105 w 107060"/>
                    <a:gd name="connsiteY3" fmla="*/ 97822 h 109728"/>
                    <a:gd name="connsiteX4" fmla="*/ 77914 w 107060"/>
                    <a:gd name="connsiteY4" fmla="*/ 89440 h 109728"/>
                    <a:gd name="connsiteX5" fmla="*/ 58579 w 107060"/>
                    <a:gd name="connsiteY5" fmla="*/ 109728 h 109728"/>
                    <a:gd name="connsiteX6" fmla="*/ 58102 w 107060"/>
                    <a:gd name="connsiteY6" fmla="*/ 101918 h 109728"/>
                    <a:gd name="connsiteX7" fmla="*/ 49530 w 107060"/>
                    <a:gd name="connsiteY7" fmla="*/ 86296 h 109728"/>
                    <a:gd name="connsiteX8" fmla="*/ 48863 w 107060"/>
                    <a:gd name="connsiteY8" fmla="*/ 77343 h 109728"/>
                    <a:gd name="connsiteX9" fmla="*/ 32671 w 107060"/>
                    <a:gd name="connsiteY9" fmla="*/ 78486 h 109728"/>
                    <a:gd name="connsiteX10" fmla="*/ 24765 w 107060"/>
                    <a:gd name="connsiteY10" fmla="*/ 71342 h 109728"/>
                    <a:gd name="connsiteX11" fmla="*/ 15526 w 107060"/>
                    <a:gd name="connsiteY11" fmla="*/ 62960 h 109728"/>
                    <a:gd name="connsiteX12" fmla="*/ 0 w 107060"/>
                    <a:gd name="connsiteY12" fmla="*/ 73152 h 109728"/>
                    <a:gd name="connsiteX13" fmla="*/ 5620 w 107060"/>
                    <a:gd name="connsiteY13" fmla="*/ 53721 h 109728"/>
                    <a:gd name="connsiteX14" fmla="*/ 6572 w 107060"/>
                    <a:gd name="connsiteY14" fmla="*/ 41053 h 109728"/>
                    <a:gd name="connsiteX15" fmla="*/ 16859 w 107060"/>
                    <a:gd name="connsiteY15" fmla="*/ 41243 h 109728"/>
                    <a:gd name="connsiteX16" fmla="*/ 32480 w 107060"/>
                    <a:gd name="connsiteY16" fmla="*/ 29242 h 109728"/>
                    <a:gd name="connsiteX17" fmla="*/ 45625 w 107060"/>
                    <a:gd name="connsiteY17" fmla="*/ 12002 h 109728"/>
                    <a:gd name="connsiteX18" fmla="*/ 50673 w 107060"/>
                    <a:gd name="connsiteY18" fmla="*/ 0 h 109728"/>
                    <a:gd name="connsiteX19" fmla="*/ 69342 w 107060"/>
                    <a:gd name="connsiteY19" fmla="*/ 11811 h 109728"/>
                    <a:gd name="connsiteX20" fmla="*/ 79248 w 107060"/>
                    <a:gd name="connsiteY20" fmla="*/ 26575 h 109728"/>
                    <a:gd name="connsiteX21" fmla="*/ 107061 w 107060"/>
                    <a:gd name="connsiteY21" fmla="*/ 35338 h 109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7060" h="109728">
                      <a:moveTo>
                        <a:pt x="106871" y="47625"/>
                      </a:moveTo>
                      <a:lnTo>
                        <a:pt x="106299" y="70199"/>
                      </a:lnTo>
                      <a:lnTo>
                        <a:pt x="99631" y="84487"/>
                      </a:lnTo>
                      <a:lnTo>
                        <a:pt x="82105" y="97822"/>
                      </a:lnTo>
                      <a:lnTo>
                        <a:pt x="77914" y="89440"/>
                      </a:lnTo>
                      <a:lnTo>
                        <a:pt x="58579" y="109728"/>
                      </a:lnTo>
                      <a:lnTo>
                        <a:pt x="58102" y="101918"/>
                      </a:lnTo>
                      <a:lnTo>
                        <a:pt x="49530" y="86296"/>
                      </a:lnTo>
                      <a:lnTo>
                        <a:pt x="48863" y="77343"/>
                      </a:lnTo>
                      <a:lnTo>
                        <a:pt x="32671" y="78486"/>
                      </a:lnTo>
                      <a:lnTo>
                        <a:pt x="24765" y="71342"/>
                      </a:lnTo>
                      <a:lnTo>
                        <a:pt x="15526" y="62960"/>
                      </a:lnTo>
                      <a:lnTo>
                        <a:pt x="0" y="73152"/>
                      </a:lnTo>
                      <a:lnTo>
                        <a:pt x="5620" y="53721"/>
                      </a:lnTo>
                      <a:lnTo>
                        <a:pt x="6572" y="41053"/>
                      </a:lnTo>
                      <a:lnTo>
                        <a:pt x="16859" y="41243"/>
                      </a:lnTo>
                      <a:lnTo>
                        <a:pt x="32480" y="29242"/>
                      </a:lnTo>
                      <a:lnTo>
                        <a:pt x="45625" y="12002"/>
                      </a:lnTo>
                      <a:lnTo>
                        <a:pt x="50673" y="0"/>
                      </a:lnTo>
                      <a:lnTo>
                        <a:pt x="69342" y="11811"/>
                      </a:lnTo>
                      <a:lnTo>
                        <a:pt x="79248" y="26575"/>
                      </a:lnTo>
                      <a:lnTo>
                        <a:pt x="107061" y="35338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8A0E9869-8CBA-6498-79AA-F6C5F5FC8BE7}"/>
                    </a:ext>
                  </a:extLst>
                </p:cNvPr>
                <p:cNvSpPr/>
                <p:nvPr/>
              </p:nvSpPr>
              <p:spPr>
                <a:xfrm>
                  <a:off x="5956268" y="4182427"/>
                  <a:ext cx="174116" cy="142208"/>
                </a:xfrm>
                <a:custGeom>
                  <a:avLst/>
                  <a:gdLst>
                    <a:gd name="connsiteX0" fmla="*/ 173641 w 174116"/>
                    <a:gd name="connsiteY0" fmla="*/ 92964 h 142208"/>
                    <a:gd name="connsiteX1" fmla="*/ 174117 w 174116"/>
                    <a:gd name="connsiteY1" fmla="*/ 100774 h 142208"/>
                    <a:gd name="connsiteX2" fmla="*/ 167735 w 174116"/>
                    <a:gd name="connsiteY2" fmla="*/ 109728 h 142208"/>
                    <a:gd name="connsiteX3" fmla="*/ 168212 w 174116"/>
                    <a:gd name="connsiteY3" fmla="*/ 118110 h 142208"/>
                    <a:gd name="connsiteX4" fmla="*/ 168783 w 174116"/>
                    <a:gd name="connsiteY4" fmla="*/ 125825 h 142208"/>
                    <a:gd name="connsiteX5" fmla="*/ 128302 w 174116"/>
                    <a:gd name="connsiteY5" fmla="*/ 142208 h 142208"/>
                    <a:gd name="connsiteX6" fmla="*/ 114681 w 174116"/>
                    <a:gd name="connsiteY6" fmla="*/ 126682 h 142208"/>
                    <a:gd name="connsiteX7" fmla="*/ 102203 w 174116"/>
                    <a:gd name="connsiteY7" fmla="*/ 133064 h 142208"/>
                    <a:gd name="connsiteX8" fmla="*/ 93345 w 174116"/>
                    <a:gd name="connsiteY8" fmla="*/ 99727 h 142208"/>
                    <a:gd name="connsiteX9" fmla="*/ 45149 w 174116"/>
                    <a:gd name="connsiteY9" fmla="*/ 100203 h 142208"/>
                    <a:gd name="connsiteX10" fmla="*/ 15621 w 174116"/>
                    <a:gd name="connsiteY10" fmla="*/ 85058 h 142208"/>
                    <a:gd name="connsiteX11" fmla="*/ 24575 w 174116"/>
                    <a:gd name="connsiteY11" fmla="*/ 74676 h 142208"/>
                    <a:gd name="connsiteX12" fmla="*/ 4191 w 174116"/>
                    <a:gd name="connsiteY12" fmla="*/ 68866 h 142208"/>
                    <a:gd name="connsiteX13" fmla="*/ 16383 w 174116"/>
                    <a:gd name="connsiteY13" fmla="*/ 49435 h 142208"/>
                    <a:gd name="connsiteX14" fmla="*/ 0 w 174116"/>
                    <a:gd name="connsiteY14" fmla="*/ 30671 h 142208"/>
                    <a:gd name="connsiteX15" fmla="*/ 6667 w 174116"/>
                    <a:gd name="connsiteY15" fmla="*/ 25241 h 142208"/>
                    <a:gd name="connsiteX16" fmla="*/ 20098 w 174116"/>
                    <a:gd name="connsiteY16" fmla="*/ 24194 h 142208"/>
                    <a:gd name="connsiteX17" fmla="*/ 26860 w 174116"/>
                    <a:gd name="connsiteY17" fmla="*/ 21336 h 142208"/>
                    <a:gd name="connsiteX18" fmla="*/ 37529 w 174116"/>
                    <a:gd name="connsiteY18" fmla="*/ 11716 h 142208"/>
                    <a:gd name="connsiteX19" fmla="*/ 55435 w 174116"/>
                    <a:gd name="connsiteY19" fmla="*/ 5239 h 142208"/>
                    <a:gd name="connsiteX20" fmla="*/ 65151 w 174116"/>
                    <a:gd name="connsiteY20" fmla="*/ 14002 h 142208"/>
                    <a:gd name="connsiteX21" fmla="*/ 67342 w 174116"/>
                    <a:gd name="connsiteY21" fmla="*/ 11716 h 142208"/>
                    <a:gd name="connsiteX22" fmla="*/ 78867 w 174116"/>
                    <a:gd name="connsiteY22" fmla="*/ 8572 h 142208"/>
                    <a:gd name="connsiteX23" fmla="*/ 78391 w 174116"/>
                    <a:gd name="connsiteY23" fmla="*/ 1333 h 142208"/>
                    <a:gd name="connsiteX24" fmla="*/ 79438 w 174116"/>
                    <a:gd name="connsiteY24" fmla="*/ 1333 h 142208"/>
                    <a:gd name="connsiteX25" fmla="*/ 87439 w 174116"/>
                    <a:gd name="connsiteY25" fmla="*/ 667 h 142208"/>
                    <a:gd name="connsiteX26" fmla="*/ 96774 w 174116"/>
                    <a:gd name="connsiteY26" fmla="*/ 0 h 142208"/>
                    <a:gd name="connsiteX27" fmla="*/ 108204 w 174116"/>
                    <a:gd name="connsiteY27" fmla="*/ 3524 h 142208"/>
                    <a:gd name="connsiteX28" fmla="*/ 118491 w 174116"/>
                    <a:gd name="connsiteY28" fmla="*/ 5334 h 142208"/>
                    <a:gd name="connsiteX29" fmla="*/ 119729 w 174116"/>
                    <a:gd name="connsiteY29" fmla="*/ 5524 h 142208"/>
                    <a:gd name="connsiteX30" fmla="*/ 113252 w 174116"/>
                    <a:gd name="connsiteY30" fmla="*/ 22288 h 142208"/>
                    <a:gd name="connsiteX31" fmla="*/ 120872 w 174116"/>
                    <a:gd name="connsiteY31" fmla="*/ 21717 h 142208"/>
                    <a:gd name="connsiteX32" fmla="*/ 128778 w 174116"/>
                    <a:gd name="connsiteY32" fmla="*/ 21146 h 142208"/>
                    <a:gd name="connsiteX33" fmla="*/ 129445 w 174116"/>
                    <a:gd name="connsiteY33" fmla="*/ 29432 h 142208"/>
                    <a:gd name="connsiteX34" fmla="*/ 130588 w 174116"/>
                    <a:gd name="connsiteY34" fmla="*/ 46196 h 142208"/>
                    <a:gd name="connsiteX35" fmla="*/ 131064 w 174116"/>
                    <a:gd name="connsiteY35" fmla="*/ 54673 h 142208"/>
                    <a:gd name="connsiteX36" fmla="*/ 139637 w 174116"/>
                    <a:gd name="connsiteY36" fmla="*/ 61817 h 142208"/>
                    <a:gd name="connsiteX37" fmla="*/ 140684 w 174116"/>
                    <a:gd name="connsiteY37" fmla="*/ 78581 h 142208"/>
                    <a:gd name="connsiteX38" fmla="*/ 149447 w 174116"/>
                    <a:gd name="connsiteY38" fmla="*/ 78010 h 142208"/>
                    <a:gd name="connsiteX39" fmla="*/ 155258 w 174116"/>
                    <a:gd name="connsiteY39" fmla="*/ 77533 h 142208"/>
                    <a:gd name="connsiteX40" fmla="*/ 156877 w 174116"/>
                    <a:gd name="connsiteY40" fmla="*/ 77438 h 142208"/>
                    <a:gd name="connsiteX41" fmla="*/ 166116 w 174116"/>
                    <a:gd name="connsiteY41" fmla="*/ 85154 h 14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4116" h="142208">
                      <a:moveTo>
                        <a:pt x="173641" y="92964"/>
                      </a:moveTo>
                      <a:lnTo>
                        <a:pt x="174117" y="100774"/>
                      </a:lnTo>
                      <a:lnTo>
                        <a:pt x="167735" y="109728"/>
                      </a:lnTo>
                      <a:lnTo>
                        <a:pt x="168212" y="118110"/>
                      </a:lnTo>
                      <a:lnTo>
                        <a:pt x="168783" y="125825"/>
                      </a:lnTo>
                      <a:lnTo>
                        <a:pt x="128302" y="142208"/>
                      </a:lnTo>
                      <a:lnTo>
                        <a:pt x="114681" y="126682"/>
                      </a:lnTo>
                      <a:lnTo>
                        <a:pt x="102203" y="133064"/>
                      </a:lnTo>
                      <a:lnTo>
                        <a:pt x="93345" y="99727"/>
                      </a:lnTo>
                      <a:lnTo>
                        <a:pt x="45149" y="100203"/>
                      </a:lnTo>
                      <a:lnTo>
                        <a:pt x="15621" y="85058"/>
                      </a:lnTo>
                      <a:lnTo>
                        <a:pt x="24575" y="74676"/>
                      </a:lnTo>
                      <a:lnTo>
                        <a:pt x="4191" y="68866"/>
                      </a:lnTo>
                      <a:lnTo>
                        <a:pt x="16383" y="49435"/>
                      </a:lnTo>
                      <a:lnTo>
                        <a:pt x="0" y="30671"/>
                      </a:lnTo>
                      <a:lnTo>
                        <a:pt x="6667" y="25241"/>
                      </a:lnTo>
                      <a:lnTo>
                        <a:pt x="20098" y="24194"/>
                      </a:lnTo>
                      <a:lnTo>
                        <a:pt x="26860" y="21336"/>
                      </a:lnTo>
                      <a:lnTo>
                        <a:pt x="37529" y="11716"/>
                      </a:lnTo>
                      <a:lnTo>
                        <a:pt x="55435" y="5239"/>
                      </a:lnTo>
                      <a:lnTo>
                        <a:pt x="65151" y="14002"/>
                      </a:lnTo>
                      <a:lnTo>
                        <a:pt x="67342" y="11716"/>
                      </a:lnTo>
                      <a:lnTo>
                        <a:pt x="78867" y="8572"/>
                      </a:lnTo>
                      <a:lnTo>
                        <a:pt x="78391" y="1333"/>
                      </a:lnTo>
                      <a:lnTo>
                        <a:pt x="79438" y="1333"/>
                      </a:lnTo>
                      <a:lnTo>
                        <a:pt x="87439" y="667"/>
                      </a:lnTo>
                      <a:lnTo>
                        <a:pt x="96774" y="0"/>
                      </a:lnTo>
                      <a:lnTo>
                        <a:pt x="108204" y="3524"/>
                      </a:lnTo>
                      <a:lnTo>
                        <a:pt x="118491" y="5334"/>
                      </a:lnTo>
                      <a:lnTo>
                        <a:pt x="119729" y="5524"/>
                      </a:lnTo>
                      <a:lnTo>
                        <a:pt x="113252" y="22288"/>
                      </a:lnTo>
                      <a:lnTo>
                        <a:pt x="120872" y="21717"/>
                      </a:lnTo>
                      <a:lnTo>
                        <a:pt x="128778" y="21146"/>
                      </a:lnTo>
                      <a:lnTo>
                        <a:pt x="129445" y="29432"/>
                      </a:lnTo>
                      <a:lnTo>
                        <a:pt x="130588" y="46196"/>
                      </a:lnTo>
                      <a:lnTo>
                        <a:pt x="131064" y="54673"/>
                      </a:lnTo>
                      <a:lnTo>
                        <a:pt x="139637" y="61817"/>
                      </a:lnTo>
                      <a:lnTo>
                        <a:pt x="140684" y="78581"/>
                      </a:lnTo>
                      <a:lnTo>
                        <a:pt x="149447" y="78010"/>
                      </a:lnTo>
                      <a:lnTo>
                        <a:pt x="155258" y="77533"/>
                      </a:lnTo>
                      <a:lnTo>
                        <a:pt x="156877" y="77438"/>
                      </a:lnTo>
                      <a:lnTo>
                        <a:pt x="166116" y="8515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116F3A00-1567-C9BC-E9EF-A0D30A17E2F0}"/>
                    </a:ext>
                  </a:extLst>
                </p:cNvPr>
                <p:cNvSpPr/>
                <p:nvPr/>
              </p:nvSpPr>
              <p:spPr>
                <a:xfrm>
                  <a:off x="5943028" y="4431886"/>
                  <a:ext cx="131635" cy="142208"/>
                </a:xfrm>
                <a:custGeom>
                  <a:avLst/>
                  <a:gdLst>
                    <a:gd name="connsiteX0" fmla="*/ 131635 w 131635"/>
                    <a:gd name="connsiteY0" fmla="*/ 46672 h 142208"/>
                    <a:gd name="connsiteX1" fmla="*/ 116014 w 131635"/>
                    <a:gd name="connsiteY1" fmla="*/ 58769 h 142208"/>
                    <a:gd name="connsiteX2" fmla="*/ 105727 w 131635"/>
                    <a:gd name="connsiteY2" fmla="*/ 58579 h 142208"/>
                    <a:gd name="connsiteX3" fmla="*/ 104775 w 131635"/>
                    <a:gd name="connsiteY3" fmla="*/ 71247 h 142208"/>
                    <a:gd name="connsiteX4" fmla="*/ 99060 w 131635"/>
                    <a:gd name="connsiteY4" fmla="*/ 90678 h 142208"/>
                    <a:gd name="connsiteX5" fmla="*/ 91630 w 131635"/>
                    <a:gd name="connsiteY5" fmla="*/ 91249 h 142208"/>
                    <a:gd name="connsiteX6" fmla="*/ 93631 w 131635"/>
                    <a:gd name="connsiteY6" fmla="*/ 99727 h 142208"/>
                    <a:gd name="connsiteX7" fmla="*/ 96393 w 131635"/>
                    <a:gd name="connsiteY7" fmla="*/ 141065 h 142208"/>
                    <a:gd name="connsiteX8" fmla="*/ 78772 w 131635"/>
                    <a:gd name="connsiteY8" fmla="*/ 141541 h 142208"/>
                    <a:gd name="connsiteX9" fmla="*/ 70771 w 131635"/>
                    <a:gd name="connsiteY9" fmla="*/ 142208 h 142208"/>
                    <a:gd name="connsiteX10" fmla="*/ 70199 w 131635"/>
                    <a:gd name="connsiteY10" fmla="*/ 133826 h 142208"/>
                    <a:gd name="connsiteX11" fmla="*/ 54578 w 131635"/>
                    <a:gd name="connsiteY11" fmla="*/ 134969 h 142208"/>
                    <a:gd name="connsiteX12" fmla="*/ 53530 w 131635"/>
                    <a:gd name="connsiteY12" fmla="*/ 118777 h 142208"/>
                    <a:gd name="connsiteX13" fmla="*/ 45053 w 131635"/>
                    <a:gd name="connsiteY13" fmla="*/ 119443 h 142208"/>
                    <a:gd name="connsiteX14" fmla="*/ 37529 w 131635"/>
                    <a:gd name="connsiteY14" fmla="*/ 112300 h 142208"/>
                    <a:gd name="connsiteX15" fmla="*/ 36957 w 131635"/>
                    <a:gd name="connsiteY15" fmla="*/ 103251 h 142208"/>
                    <a:gd name="connsiteX16" fmla="*/ 27813 w 131635"/>
                    <a:gd name="connsiteY16" fmla="*/ 96107 h 142208"/>
                    <a:gd name="connsiteX17" fmla="*/ 19717 w 131635"/>
                    <a:gd name="connsiteY17" fmla="*/ 96774 h 142208"/>
                    <a:gd name="connsiteX18" fmla="*/ 3620 w 131635"/>
                    <a:gd name="connsiteY18" fmla="*/ 98012 h 142208"/>
                    <a:gd name="connsiteX19" fmla="*/ 17812 w 131635"/>
                    <a:gd name="connsiteY19" fmla="*/ 72580 h 142208"/>
                    <a:gd name="connsiteX20" fmla="*/ 0 w 131635"/>
                    <a:gd name="connsiteY20" fmla="*/ 54007 h 142208"/>
                    <a:gd name="connsiteX21" fmla="*/ 24765 w 131635"/>
                    <a:gd name="connsiteY21" fmla="*/ 23527 h 142208"/>
                    <a:gd name="connsiteX22" fmla="*/ 38100 w 131635"/>
                    <a:gd name="connsiteY22" fmla="*/ 20764 h 142208"/>
                    <a:gd name="connsiteX23" fmla="*/ 31813 w 131635"/>
                    <a:gd name="connsiteY23" fmla="*/ 3238 h 142208"/>
                    <a:gd name="connsiteX24" fmla="*/ 48768 w 131635"/>
                    <a:gd name="connsiteY24" fmla="*/ 0 h 142208"/>
                    <a:gd name="connsiteX25" fmla="*/ 75819 w 131635"/>
                    <a:gd name="connsiteY25" fmla="*/ 26194 h 142208"/>
                    <a:gd name="connsiteX26" fmla="*/ 90678 w 131635"/>
                    <a:gd name="connsiteY26" fmla="*/ 31909 h 142208"/>
                    <a:gd name="connsiteX27" fmla="*/ 100298 w 131635"/>
                    <a:gd name="connsiteY27" fmla="*/ 42863 h 142208"/>
                    <a:gd name="connsiteX28" fmla="*/ 131635 w 131635"/>
                    <a:gd name="connsiteY28" fmla="*/ 46672 h 14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1635" h="142208">
                      <a:moveTo>
                        <a:pt x="131635" y="46672"/>
                      </a:moveTo>
                      <a:lnTo>
                        <a:pt x="116014" y="58769"/>
                      </a:lnTo>
                      <a:lnTo>
                        <a:pt x="105727" y="58579"/>
                      </a:lnTo>
                      <a:lnTo>
                        <a:pt x="104775" y="71247"/>
                      </a:lnTo>
                      <a:lnTo>
                        <a:pt x="99060" y="90678"/>
                      </a:lnTo>
                      <a:lnTo>
                        <a:pt x="91630" y="91249"/>
                      </a:lnTo>
                      <a:lnTo>
                        <a:pt x="93631" y="99727"/>
                      </a:lnTo>
                      <a:lnTo>
                        <a:pt x="96393" y="141065"/>
                      </a:lnTo>
                      <a:lnTo>
                        <a:pt x="78772" y="141541"/>
                      </a:lnTo>
                      <a:lnTo>
                        <a:pt x="70771" y="142208"/>
                      </a:lnTo>
                      <a:lnTo>
                        <a:pt x="70199" y="133826"/>
                      </a:lnTo>
                      <a:lnTo>
                        <a:pt x="54578" y="134969"/>
                      </a:lnTo>
                      <a:lnTo>
                        <a:pt x="53530" y="118777"/>
                      </a:lnTo>
                      <a:lnTo>
                        <a:pt x="45053" y="119443"/>
                      </a:lnTo>
                      <a:lnTo>
                        <a:pt x="37529" y="112300"/>
                      </a:lnTo>
                      <a:lnTo>
                        <a:pt x="36957" y="103251"/>
                      </a:lnTo>
                      <a:lnTo>
                        <a:pt x="27813" y="96107"/>
                      </a:lnTo>
                      <a:lnTo>
                        <a:pt x="19717" y="96774"/>
                      </a:lnTo>
                      <a:lnTo>
                        <a:pt x="3620" y="98012"/>
                      </a:lnTo>
                      <a:lnTo>
                        <a:pt x="17812" y="72580"/>
                      </a:lnTo>
                      <a:lnTo>
                        <a:pt x="0" y="54007"/>
                      </a:lnTo>
                      <a:lnTo>
                        <a:pt x="24765" y="23527"/>
                      </a:lnTo>
                      <a:lnTo>
                        <a:pt x="38100" y="20764"/>
                      </a:lnTo>
                      <a:lnTo>
                        <a:pt x="31813" y="3238"/>
                      </a:lnTo>
                      <a:lnTo>
                        <a:pt x="48768" y="0"/>
                      </a:lnTo>
                      <a:lnTo>
                        <a:pt x="75819" y="26194"/>
                      </a:lnTo>
                      <a:lnTo>
                        <a:pt x="90678" y="31909"/>
                      </a:lnTo>
                      <a:cubicBezTo>
                        <a:pt x="90678" y="31909"/>
                        <a:pt x="96679" y="42196"/>
                        <a:pt x="100298" y="42863"/>
                      </a:cubicBezTo>
                      <a:cubicBezTo>
                        <a:pt x="103918" y="43053"/>
                        <a:pt x="131635" y="46672"/>
                        <a:pt x="131635" y="46672"/>
                      </a:cubicBez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id="{E04A49BE-A0E9-3C9C-9DCF-EB0C35A1882C}"/>
                    </a:ext>
                  </a:extLst>
                </p:cNvPr>
                <p:cNvSpPr/>
                <p:nvPr/>
              </p:nvSpPr>
              <p:spPr>
                <a:xfrm>
                  <a:off x="5773388" y="4282248"/>
                  <a:ext cx="241172" cy="247364"/>
                </a:xfrm>
                <a:custGeom>
                  <a:avLst/>
                  <a:gdLst>
                    <a:gd name="connsiteX0" fmla="*/ 215551 w 241172"/>
                    <a:gd name="connsiteY0" fmla="*/ 107918 h 247364"/>
                    <a:gd name="connsiteX1" fmla="*/ 240221 w 241172"/>
                    <a:gd name="connsiteY1" fmla="*/ 144875 h 247364"/>
                    <a:gd name="connsiteX2" fmla="*/ 218408 w 241172"/>
                    <a:gd name="connsiteY2" fmla="*/ 149162 h 247364"/>
                    <a:gd name="connsiteX3" fmla="*/ 201454 w 241172"/>
                    <a:gd name="connsiteY3" fmla="*/ 152400 h 247364"/>
                    <a:gd name="connsiteX4" fmla="*/ 207740 w 241172"/>
                    <a:gd name="connsiteY4" fmla="*/ 169926 h 247364"/>
                    <a:gd name="connsiteX5" fmla="*/ 194405 w 241172"/>
                    <a:gd name="connsiteY5" fmla="*/ 172784 h 247364"/>
                    <a:gd name="connsiteX6" fmla="*/ 169640 w 241172"/>
                    <a:gd name="connsiteY6" fmla="*/ 203264 h 247364"/>
                    <a:gd name="connsiteX7" fmla="*/ 187452 w 241172"/>
                    <a:gd name="connsiteY7" fmla="*/ 221837 h 247364"/>
                    <a:gd name="connsiteX8" fmla="*/ 173260 w 241172"/>
                    <a:gd name="connsiteY8" fmla="*/ 247364 h 247364"/>
                    <a:gd name="connsiteX9" fmla="*/ 172879 w 241172"/>
                    <a:gd name="connsiteY9" fmla="*/ 229648 h 247364"/>
                    <a:gd name="connsiteX10" fmla="*/ 126587 w 241172"/>
                    <a:gd name="connsiteY10" fmla="*/ 200883 h 247364"/>
                    <a:gd name="connsiteX11" fmla="*/ 100298 w 241172"/>
                    <a:gd name="connsiteY11" fmla="*/ 167640 h 247364"/>
                    <a:gd name="connsiteX12" fmla="*/ 102013 w 241172"/>
                    <a:gd name="connsiteY12" fmla="*/ 153258 h 247364"/>
                    <a:gd name="connsiteX13" fmla="*/ 88106 w 241172"/>
                    <a:gd name="connsiteY13" fmla="*/ 157353 h 247364"/>
                    <a:gd name="connsiteX14" fmla="*/ 31528 w 241172"/>
                    <a:gd name="connsiteY14" fmla="*/ 105442 h 247364"/>
                    <a:gd name="connsiteX15" fmla="*/ 29051 w 241172"/>
                    <a:gd name="connsiteY15" fmla="*/ 80391 h 247364"/>
                    <a:gd name="connsiteX16" fmla="*/ 17240 w 241172"/>
                    <a:gd name="connsiteY16" fmla="*/ 47339 h 247364"/>
                    <a:gd name="connsiteX17" fmla="*/ 0 w 241172"/>
                    <a:gd name="connsiteY17" fmla="*/ 42482 h 247364"/>
                    <a:gd name="connsiteX18" fmla="*/ 381 w 241172"/>
                    <a:gd name="connsiteY18" fmla="*/ 25051 h 247364"/>
                    <a:gd name="connsiteX19" fmla="*/ 667 w 241172"/>
                    <a:gd name="connsiteY19" fmla="*/ 11049 h 247364"/>
                    <a:gd name="connsiteX20" fmla="*/ 18193 w 241172"/>
                    <a:gd name="connsiteY20" fmla="*/ 5715 h 247364"/>
                    <a:gd name="connsiteX21" fmla="*/ 40291 w 241172"/>
                    <a:gd name="connsiteY21" fmla="*/ 21241 h 247364"/>
                    <a:gd name="connsiteX22" fmla="*/ 50292 w 241172"/>
                    <a:gd name="connsiteY22" fmla="*/ 286 h 247364"/>
                    <a:gd name="connsiteX23" fmla="*/ 73247 w 241172"/>
                    <a:gd name="connsiteY23" fmla="*/ 0 h 247364"/>
                    <a:gd name="connsiteX24" fmla="*/ 111823 w 241172"/>
                    <a:gd name="connsiteY24" fmla="*/ 5429 h 247364"/>
                    <a:gd name="connsiteX25" fmla="*/ 126873 w 241172"/>
                    <a:gd name="connsiteY25" fmla="*/ 16097 h 247364"/>
                    <a:gd name="connsiteX26" fmla="*/ 138779 w 241172"/>
                    <a:gd name="connsiteY26" fmla="*/ 9049 h 247364"/>
                    <a:gd name="connsiteX27" fmla="*/ 148114 w 241172"/>
                    <a:gd name="connsiteY27" fmla="*/ 14192 h 247364"/>
                    <a:gd name="connsiteX28" fmla="*/ 156496 w 241172"/>
                    <a:gd name="connsiteY28" fmla="*/ 1810 h 247364"/>
                    <a:gd name="connsiteX29" fmla="*/ 162020 w 241172"/>
                    <a:gd name="connsiteY29" fmla="*/ 14573 h 247364"/>
                    <a:gd name="connsiteX30" fmla="*/ 177641 w 241172"/>
                    <a:gd name="connsiteY30" fmla="*/ 9144 h 247364"/>
                    <a:gd name="connsiteX31" fmla="*/ 186595 w 241172"/>
                    <a:gd name="connsiteY31" fmla="*/ 29051 h 247364"/>
                    <a:gd name="connsiteX32" fmla="*/ 204121 w 241172"/>
                    <a:gd name="connsiteY32" fmla="*/ 29433 h 247364"/>
                    <a:gd name="connsiteX33" fmla="*/ 231172 w 241172"/>
                    <a:gd name="connsiteY33" fmla="*/ 25432 h 247364"/>
                    <a:gd name="connsiteX34" fmla="*/ 203263 w 241172"/>
                    <a:gd name="connsiteY34" fmla="*/ 68866 h 247364"/>
                    <a:gd name="connsiteX35" fmla="*/ 241173 w 241172"/>
                    <a:gd name="connsiteY35" fmla="*/ 102299 h 247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41172" h="247364">
                      <a:moveTo>
                        <a:pt x="215551" y="107918"/>
                      </a:moveTo>
                      <a:lnTo>
                        <a:pt x="240221" y="144875"/>
                      </a:lnTo>
                      <a:lnTo>
                        <a:pt x="218408" y="149162"/>
                      </a:lnTo>
                      <a:lnTo>
                        <a:pt x="201454" y="152400"/>
                      </a:lnTo>
                      <a:lnTo>
                        <a:pt x="207740" y="169926"/>
                      </a:lnTo>
                      <a:lnTo>
                        <a:pt x="194405" y="172784"/>
                      </a:lnTo>
                      <a:lnTo>
                        <a:pt x="169640" y="203264"/>
                      </a:lnTo>
                      <a:lnTo>
                        <a:pt x="187452" y="221837"/>
                      </a:lnTo>
                      <a:lnTo>
                        <a:pt x="173260" y="247364"/>
                      </a:lnTo>
                      <a:lnTo>
                        <a:pt x="172879" y="229648"/>
                      </a:lnTo>
                      <a:lnTo>
                        <a:pt x="126587" y="200883"/>
                      </a:lnTo>
                      <a:lnTo>
                        <a:pt x="100298" y="167640"/>
                      </a:lnTo>
                      <a:lnTo>
                        <a:pt x="102013" y="153258"/>
                      </a:lnTo>
                      <a:lnTo>
                        <a:pt x="88106" y="157353"/>
                      </a:lnTo>
                      <a:lnTo>
                        <a:pt x="31528" y="105442"/>
                      </a:lnTo>
                      <a:lnTo>
                        <a:pt x="29051" y="80391"/>
                      </a:lnTo>
                      <a:lnTo>
                        <a:pt x="17240" y="47339"/>
                      </a:lnTo>
                      <a:lnTo>
                        <a:pt x="0" y="42482"/>
                      </a:lnTo>
                      <a:lnTo>
                        <a:pt x="381" y="25051"/>
                      </a:lnTo>
                      <a:lnTo>
                        <a:pt x="667" y="11049"/>
                      </a:lnTo>
                      <a:lnTo>
                        <a:pt x="18193" y="5715"/>
                      </a:lnTo>
                      <a:lnTo>
                        <a:pt x="40291" y="21241"/>
                      </a:lnTo>
                      <a:lnTo>
                        <a:pt x="50292" y="286"/>
                      </a:lnTo>
                      <a:lnTo>
                        <a:pt x="73247" y="0"/>
                      </a:lnTo>
                      <a:lnTo>
                        <a:pt x="111823" y="5429"/>
                      </a:lnTo>
                      <a:lnTo>
                        <a:pt x="126873" y="16097"/>
                      </a:lnTo>
                      <a:lnTo>
                        <a:pt x="138779" y="9049"/>
                      </a:lnTo>
                      <a:lnTo>
                        <a:pt x="148114" y="14192"/>
                      </a:lnTo>
                      <a:lnTo>
                        <a:pt x="156496" y="1810"/>
                      </a:lnTo>
                      <a:lnTo>
                        <a:pt x="162020" y="14573"/>
                      </a:lnTo>
                      <a:lnTo>
                        <a:pt x="177641" y="9144"/>
                      </a:lnTo>
                      <a:lnTo>
                        <a:pt x="186595" y="29051"/>
                      </a:lnTo>
                      <a:lnTo>
                        <a:pt x="204121" y="29433"/>
                      </a:lnTo>
                      <a:lnTo>
                        <a:pt x="231172" y="25432"/>
                      </a:lnTo>
                      <a:lnTo>
                        <a:pt x="203263" y="68866"/>
                      </a:lnTo>
                      <a:lnTo>
                        <a:pt x="241173" y="102299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id="{E9FB24B1-1691-582C-C92A-C65A790F6ED6}"/>
                    </a:ext>
                  </a:extLst>
                </p:cNvPr>
                <p:cNvSpPr/>
                <p:nvPr/>
              </p:nvSpPr>
              <p:spPr>
                <a:xfrm>
                  <a:off x="5690044" y="4164900"/>
                  <a:ext cx="311372" cy="364712"/>
                </a:xfrm>
                <a:custGeom>
                  <a:avLst/>
                  <a:gdLst>
                    <a:gd name="connsiteX0" fmla="*/ 311372 w 311372"/>
                    <a:gd name="connsiteY0" fmla="*/ 117729 h 364712"/>
                    <a:gd name="connsiteX1" fmla="*/ 291560 w 311372"/>
                    <a:gd name="connsiteY1" fmla="*/ 122587 h 364712"/>
                    <a:gd name="connsiteX2" fmla="*/ 287464 w 311372"/>
                    <a:gd name="connsiteY2" fmla="*/ 146780 h 364712"/>
                    <a:gd name="connsiteX3" fmla="*/ 269938 w 311372"/>
                    <a:gd name="connsiteY3" fmla="*/ 146399 h 364712"/>
                    <a:gd name="connsiteX4" fmla="*/ 260985 w 311372"/>
                    <a:gd name="connsiteY4" fmla="*/ 126492 h 364712"/>
                    <a:gd name="connsiteX5" fmla="*/ 245364 w 311372"/>
                    <a:gd name="connsiteY5" fmla="*/ 131921 h 364712"/>
                    <a:gd name="connsiteX6" fmla="*/ 239839 w 311372"/>
                    <a:gd name="connsiteY6" fmla="*/ 119158 h 364712"/>
                    <a:gd name="connsiteX7" fmla="*/ 231457 w 311372"/>
                    <a:gd name="connsiteY7" fmla="*/ 131540 h 364712"/>
                    <a:gd name="connsiteX8" fmla="*/ 222123 w 311372"/>
                    <a:gd name="connsiteY8" fmla="*/ 126397 h 364712"/>
                    <a:gd name="connsiteX9" fmla="*/ 210217 w 311372"/>
                    <a:gd name="connsiteY9" fmla="*/ 133445 h 364712"/>
                    <a:gd name="connsiteX10" fmla="*/ 195167 w 311372"/>
                    <a:gd name="connsiteY10" fmla="*/ 122777 h 364712"/>
                    <a:gd name="connsiteX11" fmla="*/ 156591 w 311372"/>
                    <a:gd name="connsiteY11" fmla="*/ 117348 h 364712"/>
                    <a:gd name="connsiteX12" fmla="*/ 133636 w 311372"/>
                    <a:gd name="connsiteY12" fmla="*/ 117634 h 364712"/>
                    <a:gd name="connsiteX13" fmla="*/ 123634 w 311372"/>
                    <a:gd name="connsiteY13" fmla="*/ 138589 h 364712"/>
                    <a:gd name="connsiteX14" fmla="*/ 101536 w 311372"/>
                    <a:gd name="connsiteY14" fmla="*/ 123063 h 364712"/>
                    <a:gd name="connsiteX15" fmla="*/ 84010 w 311372"/>
                    <a:gd name="connsiteY15" fmla="*/ 128397 h 364712"/>
                    <a:gd name="connsiteX16" fmla="*/ 83725 w 311372"/>
                    <a:gd name="connsiteY16" fmla="*/ 142399 h 364712"/>
                    <a:gd name="connsiteX17" fmla="*/ 83344 w 311372"/>
                    <a:gd name="connsiteY17" fmla="*/ 159830 h 364712"/>
                    <a:gd name="connsiteX18" fmla="*/ 100584 w 311372"/>
                    <a:gd name="connsiteY18" fmla="*/ 164687 h 364712"/>
                    <a:gd name="connsiteX19" fmla="*/ 112395 w 311372"/>
                    <a:gd name="connsiteY19" fmla="*/ 197739 h 364712"/>
                    <a:gd name="connsiteX20" fmla="*/ 114871 w 311372"/>
                    <a:gd name="connsiteY20" fmla="*/ 222790 h 364712"/>
                    <a:gd name="connsiteX21" fmla="*/ 171450 w 311372"/>
                    <a:gd name="connsiteY21" fmla="*/ 274701 h 364712"/>
                    <a:gd name="connsiteX22" fmla="*/ 185356 w 311372"/>
                    <a:gd name="connsiteY22" fmla="*/ 270605 h 364712"/>
                    <a:gd name="connsiteX23" fmla="*/ 183642 w 311372"/>
                    <a:gd name="connsiteY23" fmla="*/ 284988 h 364712"/>
                    <a:gd name="connsiteX24" fmla="*/ 209931 w 311372"/>
                    <a:gd name="connsiteY24" fmla="*/ 318230 h 364712"/>
                    <a:gd name="connsiteX25" fmla="*/ 256222 w 311372"/>
                    <a:gd name="connsiteY25" fmla="*/ 346996 h 364712"/>
                    <a:gd name="connsiteX26" fmla="*/ 256604 w 311372"/>
                    <a:gd name="connsiteY26" fmla="*/ 364712 h 364712"/>
                    <a:gd name="connsiteX27" fmla="*/ 247936 w 311372"/>
                    <a:gd name="connsiteY27" fmla="*/ 356330 h 364712"/>
                    <a:gd name="connsiteX28" fmla="*/ 240411 w 311372"/>
                    <a:gd name="connsiteY28" fmla="*/ 356807 h 364712"/>
                    <a:gd name="connsiteX29" fmla="*/ 231267 w 311372"/>
                    <a:gd name="connsiteY29" fmla="*/ 341852 h 364712"/>
                    <a:gd name="connsiteX30" fmla="*/ 223171 w 311372"/>
                    <a:gd name="connsiteY30" fmla="*/ 342329 h 364712"/>
                    <a:gd name="connsiteX31" fmla="*/ 206502 w 311372"/>
                    <a:gd name="connsiteY31" fmla="*/ 334709 h 364712"/>
                    <a:gd name="connsiteX32" fmla="*/ 197358 w 311372"/>
                    <a:gd name="connsiteY32" fmla="*/ 319088 h 364712"/>
                    <a:gd name="connsiteX33" fmla="*/ 181832 w 311372"/>
                    <a:gd name="connsiteY33" fmla="*/ 320231 h 364712"/>
                    <a:gd name="connsiteX34" fmla="*/ 172688 w 311372"/>
                    <a:gd name="connsiteY34" fmla="*/ 304133 h 364712"/>
                    <a:gd name="connsiteX35" fmla="*/ 155543 w 311372"/>
                    <a:gd name="connsiteY35" fmla="*/ 289179 h 364712"/>
                    <a:gd name="connsiteX36" fmla="*/ 138779 w 311372"/>
                    <a:gd name="connsiteY36" fmla="*/ 273558 h 364712"/>
                    <a:gd name="connsiteX37" fmla="*/ 130683 w 311372"/>
                    <a:gd name="connsiteY37" fmla="*/ 274130 h 364712"/>
                    <a:gd name="connsiteX38" fmla="*/ 115157 w 311372"/>
                    <a:gd name="connsiteY38" fmla="*/ 283750 h 364712"/>
                    <a:gd name="connsiteX39" fmla="*/ 98488 w 311372"/>
                    <a:gd name="connsiteY39" fmla="*/ 276511 h 364712"/>
                    <a:gd name="connsiteX40" fmla="*/ 97917 w 311372"/>
                    <a:gd name="connsiteY40" fmla="*/ 268129 h 364712"/>
                    <a:gd name="connsiteX41" fmla="*/ 80772 w 311372"/>
                    <a:gd name="connsiteY41" fmla="*/ 253079 h 364712"/>
                    <a:gd name="connsiteX42" fmla="*/ 73247 w 311372"/>
                    <a:gd name="connsiteY42" fmla="*/ 253651 h 364712"/>
                    <a:gd name="connsiteX43" fmla="*/ 63532 w 311372"/>
                    <a:gd name="connsiteY43" fmla="*/ 237649 h 364712"/>
                    <a:gd name="connsiteX44" fmla="*/ 55340 w 311372"/>
                    <a:gd name="connsiteY44" fmla="*/ 229743 h 364712"/>
                    <a:gd name="connsiteX45" fmla="*/ 46768 w 311372"/>
                    <a:gd name="connsiteY45" fmla="*/ 222504 h 364712"/>
                    <a:gd name="connsiteX46" fmla="*/ 71056 w 311372"/>
                    <a:gd name="connsiteY46" fmla="*/ 220790 h 364712"/>
                    <a:gd name="connsiteX47" fmla="*/ 61913 w 311372"/>
                    <a:gd name="connsiteY47" fmla="*/ 212503 h 364712"/>
                    <a:gd name="connsiteX48" fmla="*/ 53816 w 311372"/>
                    <a:gd name="connsiteY48" fmla="*/ 205835 h 364712"/>
                    <a:gd name="connsiteX49" fmla="*/ 45720 w 311372"/>
                    <a:gd name="connsiteY49" fmla="*/ 206312 h 364712"/>
                    <a:gd name="connsiteX50" fmla="*/ 45148 w 311372"/>
                    <a:gd name="connsiteY50" fmla="*/ 197453 h 364712"/>
                    <a:gd name="connsiteX51" fmla="*/ 29051 w 311372"/>
                    <a:gd name="connsiteY51" fmla="*/ 198596 h 364712"/>
                    <a:gd name="connsiteX52" fmla="*/ 27908 w 311372"/>
                    <a:gd name="connsiteY52" fmla="*/ 182499 h 364712"/>
                    <a:gd name="connsiteX53" fmla="*/ 27337 w 311372"/>
                    <a:gd name="connsiteY53" fmla="*/ 173546 h 364712"/>
                    <a:gd name="connsiteX54" fmla="*/ 34385 w 311372"/>
                    <a:gd name="connsiteY54" fmla="*/ 156782 h 364712"/>
                    <a:gd name="connsiteX55" fmla="*/ 25241 w 311372"/>
                    <a:gd name="connsiteY55" fmla="*/ 141160 h 364712"/>
                    <a:gd name="connsiteX56" fmla="*/ 17145 w 311372"/>
                    <a:gd name="connsiteY56" fmla="*/ 133350 h 364712"/>
                    <a:gd name="connsiteX57" fmla="*/ 8572 w 311372"/>
                    <a:gd name="connsiteY57" fmla="*/ 125540 h 364712"/>
                    <a:gd name="connsiteX58" fmla="*/ 0 w 311372"/>
                    <a:gd name="connsiteY58" fmla="*/ 117824 h 364712"/>
                    <a:gd name="connsiteX59" fmla="*/ 2381 w 311372"/>
                    <a:gd name="connsiteY59" fmla="*/ 94774 h 364712"/>
                    <a:gd name="connsiteX60" fmla="*/ 6572 w 311372"/>
                    <a:gd name="connsiteY60" fmla="*/ 95155 h 364712"/>
                    <a:gd name="connsiteX61" fmla="*/ 13621 w 311372"/>
                    <a:gd name="connsiteY61" fmla="*/ 73247 h 364712"/>
                    <a:gd name="connsiteX62" fmla="*/ 33623 w 311372"/>
                    <a:gd name="connsiteY62" fmla="*/ 101822 h 364712"/>
                    <a:gd name="connsiteX63" fmla="*/ 41719 w 311372"/>
                    <a:gd name="connsiteY63" fmla="*/ 91345 h 364712"/>
                    <a:gd name="connsiteX64" fmla="*/ 55150 w 311372"/>
                    <a:gd name="connsiteY64" fmla="*/ 102203 h 364712"/>
                    <a:gd name="connsiteX65" fmla="*/ 69532 w 311372"/>
                    <a:gd name="connsiteY65" fmla="*/ 94964 h 364712"/>
                    <a:gd name="connsiteX66" fmla="*/ 62579 w 311372"/>
                    <a:gd name="connsiteY66" fmla="*/ 88678 h 364712"/>
                    <a:gd name="connsiteX67" fmla="*/ 62770 w 311372"/>
                    <a:gd name="connsiteY67" fmla="*/ 77343 h 364712"/>
                    <a:gd name="connsiteX68" fmla="*/ 87630 w 311372"/>
                    <a:gd name="connsiteY68" fmla="*/ 62675 h 364712"/>
                    <a:gd name="connsiteX69" fmla="*/ 82201 w 311372"/>
                    <a:gd name="connsiteY69" fmla="*/ 44482 h 364712"/>
                    <a:gd name="connsiteX70" fmla="*/ 82391 w 311372"/>
                    <a:gd name="connsiteY70" fmla="*/ 35338 h 364712"/>
                    <a:gd name="connsiteX71" fmla="*/ 103822 w 311372"/>
                    <a:gd name="connsiteY71" fmla="*/ 16859 h 364712"/>
                    <a:gd name="connsiteX72" fmla="*/ 122396 w 311372"/>
                    <a:gd name="connsiteY72" fmla="*/ 17240 h 364712"/>
                    <a:gd name="connsiteX73" fmla="*/ 122777 w 311372"/>
                    <a:gd name="connsiteY73" fmla="*/ 762 h 364712"/>
                    <a:gd name="connsiteX74" fmla="*/ 136207 w 311372"/>
                    <a:gd name="connsiteY74" fmla="*/ 0 h 364712"/>
                    <a:gd name="connsiteX75" fmla="*/ 144780 w 311372"/>
                    <a:gd name="connsiteY75" fmla="*/ 7239 h 364712"/>
                    <a:gd name="connsiteX76" fmla="*/ 145256 w 311372"/>
                    <a:gd name="connsiteY76" fmla="*/ 15621 h 364712"/>
                    <a:gd name="connsiteX77" fmla="*/ 145923 w 311372"/>
                    <a:gd name="connsiteY77" fmla="*/ 24479 h 364712"/>
                    <a:gd name="connsiteX78" fmla="*/ 154496 w 311372"/>
                    <a:gd name="connsiteY78" fmla="*/ 31814 h 364712"/>
                    <a:gd name="connsiteX79" fmla="*/ 163068 w 311372"/>
                    <a:gd name="connsiteY79" fmla="*/ 39529 h 364712"/>
                    <a:gd name="connsiteX80" fmla="*/ 171069 w 311372"/>
                    <a:gd name="connsiteY80" fmla="*/ 46768 h 364712"/>
                    <a:gd name="connsiteX81" fmla="*/ 179737 w 311372"/>
                    <a:gd name="connsiteY81" fmla="*/ 54578 h 364712"/>
                    <a:gd name="connsiteX82" fmla="*/ 187738 w 311372"/>
                    <a:gd name="connsiteY82" fmla="*/ 53912 h 364712"/>
                    <a:gd name="connsiteX83" fmla="*/ 188309 w 311372"/>
                    <a:gd name="connsiteY83" fmla="*/ 62293 h 364712"/>
                    <a:gd name="connsiteX84" fmla="*/ 196977 w 311372"/>
                    <a:gd name="connsiteY84" fmla="*/ 61722 h 364712"/>
                    <a:gd name="connsiteX85" fmla="*/ 204978 w 311372"/>
                    <a:gd name="connsiteY85" fmla="*/ 69533 h 364712"/>
                    <a:gd name="connsiteX86" fmla="*/ 213074 w 311372"/>
                    <a:gd name="connsiteY86" fmla="*/ 68866 h 364712"/>
                    <a:gd name="connsiteX87" fmla="*/ 221171 w 311372"/>
                    <a:gd name="connsiteY87" fmla="*/ 68294 h 364712"/>
                    <a:gd name="connsiteX88" fmla="*/ 228695 w 311372"/>
                    <a:gd name="connsiteY88" fmla="*/ 67723 h 364712"/>
                    <a:gd name="connsiteX89" fmla="*/ 244507 w 311372"/>
                    <a:gd name="connsiteY89" fmla="*/ 71057 h 364712"/>
                    <a:gd name="connsiteX90" fmla="*/ 249174 w 311372"/>
                    <a:gd name="connsiteY90" fmla="*/ 68580 h 364712"/>
                    <a:gd name="connsiteX91" fmla="*/ 257651 w 311372"/>
                    <a:gd name="connsiteY91" fmla="*/ 58483 h 364712"/>
                    <a:gd name="connsiteX92" fmla="*/ 266224 w 311372"/>
                    <a:gd name="connsiteY92" fmla="*/ 48197 h 364712"/>
                    <a:gd name="connsiteX93" fmla="*/ 282607 w 311372"/>
                    <a:gd name="connsiteY93" fmla="*/ 66961 h 364712"/>
                    <a:gd name="connsiteX94" fmla="*/ 270415 w 311372"/>
                    <a:gd name="connsiteY94" fmla="*/ 86392 h 364712"/>
                    <a:gd name="connsiteX95" fmla="*/ 290798 w 311372"/>
                    <a:gd name="connsiteY95" fmla="*/ 92202 h 364712"/>
                    <a:gd name="connsiteX96" fmla="*/ 281845 w 311372"/>
                    <a:gd name="connsiteY96" fmla="*/ 102584 h 36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311372" h="364712">
                      <a:moveTo>
                        <a:pt x="311372" y="117729"/>
                      </a:moveTo>
                      <a:lnTo>
                        <a:pt x="291560" y="122587"/>
                      </a:lnTo>
                      <a:lnTo>
                        <a:pt x="287464" y="146780"/>
                      </a:lnTo>
                      <a:lnTo>
                        <a:pt x="269938" y="146399"/>
                      </a:lnTo>
                      <a:lnTo>
                        <a:pt x="260985" y="126492"/>
                      </a:lnTo>
                      <a:lnTo>
                        <a:pt x="245364" y="131921"/>
                      </a:lnTo>
                      <a:lnTo>
                        <a:pt x="239839" y="119158"/>
                      </a:lnTo>
                      <a:lnTo>
                        <a:pt x="231457" y="131540"/>
                      </a:lnTo>
                      <a:lnTo>
                        <a:pt x="222123" y="126397"/>
                      </a:lnTo>
                      <a:lnTo>
                        <a:pt x="210217" y="133445"/>
                      </a:lnTo>
                      <a:lnTo>
                        <a:pt x="195167" y="122777"/>
                      </a:lnTo>
                      <a:lnTo>
                        <a:pt x="156591" y="117348"/>
                      </a:lnTo>
                      <a:lnTo>
                        <a:pt x="133636" y="117634"/>
                      </a:lnTo>
                      <a:lnTo>
                        <a:pt x="123634" y="138589"/>
                      </a:lnTo>
                      <a:lnTo>
                        <a:pt x="101536" y="123063"/>
                      </a:lnTo>
                      <a:lnTo>
                        <a:pt x="84010" y="128397"/>
                      </a:lnTo>
                      <a:lnTo>
                        <a:pt x="83725" y="142399"/>
                      </a:lnTo>
                      <a:lnTo>
                        <a:pt x="83344" y="159830"/>
                      </a:lnTo>
                      <a:lnTo>
                        <a:pt x="100584" y="164687"/>
                      </a:lnTo>
                      <a:lnTo>
                        <a:pt x="112395" y="197739"/>
                      </a:lnTo>
                      <a:lnTo>
                        <a:pt x="114871" y="222790"/>
                      </a:lnTo>
                      <a:lnTo>
                        <a:pt x="171450" y="274701"/>
                      </a:lnTo>
                      <a:lnTo>
                        <a:pt x="185356" y="270605"/>
                      </a:lnTo>
                      <a:lnTo>
                        <a:pt x="183642" y="284988"/>
                      </a:lnTo>
                      <a:lnTo>
                        <a:pt x="209931" y="318230"/>
                      </a:lnTo>
                      <a:lnTo>
                        <a:pt x="256222" y="346996"/>
                      </a:lnTo>
                      <a:lnTo>
                        <a:pt x="256604" y="364712"/>
                      </a:lnTo>
                      <a:lnTo>
                        <a:pt x="247936" y="356330"/>
                      </a:lnTo>
                      <a:lnTo>
                        <a:pt x="240411" y="356807"/>
                      </a:lnTo>
                      <a:lnTo>
                        <a:pt x="231267" y="341852"/>
                      </a:lnTo>
                      <a:lnTo>
                        <a:pt x="223171" y="342329"/>
                      </a:lnTo>
                      <a:lnTo>
                        <a:pt x="206502" y="334709"/>
                      </a:lnTo>
                      <a:lnTo>
                        <a:pt x="197358" y="319088"/>
                      </a:lnTo>
                      <a:lnTo>
                        <a:pt x="181832" y="320231"/>
                      </a:lnTo>
                      <a:lnTo>
                        <a:pt x="172688" y="304133"/>
                      </a:lnTo>
                      <a:lnTo>
                        <a:pt x="155543" y="289179"/>
                      </a:lnTo>
                      <a:lnTo>
                        <a:pt x="138779" y="273558"/>
                      </a:lnTo>
                      <a:lnTo>
                        <a:pt x="130683" y="274130"/>
                      </a:lnTo>
                      <a:lnTo>
                        <a:pt x="115157" y="283750"/>
                      </a:lnTo>
                      <a:lnTo>
                        <a:pt x="98488" y="276511"/>
                      </a:lnTo>
                      <a:lnTo>
                        <a:pt x="97917" y="268129"/>
                      </a:lnTo>
                      <a:lnTo>
                        <a:pt x="80772" y="253079"/>
                      </a:lnTo>
                      <a:lnTo>
                        <a:pt x="73247" y="253651"/>
                      </a:lnTo>
                      <a:lnTo>
                        <a:pt x="63532" y="237649"/>
                      </a:lnTo>
                      <a:lnTo>
                        <a:pt x="55340" y="229743"/>
                      </a:lnTo>
                      <a:lnTo>
                        <a:pt x="46768" y="222504"/>
                      </a:lnTo>
                      <a:lnTo>
                        <a:pt x="71056" y="220790"/>
                      </a:lnTo>
                      <a:lnTo>
                        <a:pt x="61913" y="212503"/>
                      </a:lnTo>
                      <a:lnTo>
                        <a:pt x="53816" y="205835"/>
                      </a:lnTo>
                      <a:lnTo>
                        <a:pt x="45720" y="206312"/>
                      </a:lnTo>
                      <a:lnTo>
                        <a:pt x="45148" y="197453"/>
                      </a:lnTo>
                      <a:lnTo>
                        <a:pt x="29051" y="198596"/>
                      </a:lnTo>
                      <a:lnTo>
                        <a:pt x="27908" y="182499"/>
                      </a:lnTo>
                      <a:lnTo>
                        <a:pt x="27337" y="173546"/>
                      </a:lnTo>
                      <a:lnTo>
                        <a:pt x="34385" y="156782"/>
                      </a:lnTo>
                      <a:lnTo>
                        <a:pt x="25241" y="141160"/>
                      </a:lnTo>
                      <a:lnTo>
                        <a:pt x="17145" y="133350"/>
                      </a:lnTo>
                      <a:lnTo>
                        <a:pt x="8572" y="125540"/>
                      </a:lnTo>
                      <a:lnTo>
                        <a:pt x="0" y="117824"/>
                      </a:lnTo>
                      <a:lnTo>
                        <a:pt x="2381" y="94774"/>
                      </a:lnTo>
                      <a:lnTo>
                        <a:pt x="6572" y="95155"/>
                      </a:lnTo>
                      <a:lnTo>
                        <a:pt x="13621" y="73247"/>
                      </a:lnTo>
                      <a:lnTo>
                        <a:pt x="33623" y="101822"/>
                      </a:lnTo>
                      <a:lnTo>
                        <a:pt x="41719" y="91345"/>
                      </a:lnTo>
                      <a:lnTo>
                        <a:pt x="55150" y="102203"/>
                      </a:lnTo>
                      <a:lnTo>
                        <a:pt x="69532" y="94964"/>
                      </a:lnTo>
                      <a:lnTo>
                        <a:pt x="62579" y="88678"/>
                      </a:lnTo>
                      <a:lnTo>
                        <a:pt x="62770" y="77343"/>
                      </a:lnTo>
                      <a:lnTo>
                        <a:pt x="87630" y="62675"/>
                      </a:lnTo>
                      <a:lnTo>
                        <a:pt x="82201" y="44482"/>
                      </a:lnTo>
                      <a:lnTo>
                        <a:pt x="82391" y="35338"/>
                      </a:lnTo>
                      <a:lnTo>
                        <a:pt x="103822" y="16859"/>
                      </a:lnTo>
                      <a:lnTo>
                        <a:pt x="122396" y="17240"/>
                      </a:lnTo>
                      <a:lnTo>
                        <a:pt x="122777" y="762"/>
                      </a:lnTo>
                      <a:lnTo>
                        <a:pt x="136207" y="0"/>
                      </a:lnTo>
                      <a:lnTo>
                        <a:pt x="144780" y="7239"/>
                      </a:lnTo>
                      <a:lnTo>
                        <a:pt x="145256" y="15621"/>
                      </a:lnTo>
                      <a:lnTo>
                        <a:pt x="145923" y="24479"/>
                      </a:lnTo>
                      <a:lnTo>
                        <a:pt x="154496" y="31814"/>
                      </a:lnTo>
                      <a:lnTo>
                        <a:pt x="163068" y="39529"/>
                      </a:lnTo>
                      <a:lnTo>
                        <a:pt x="171069" y="46768"/>
                      </a:lnTo>
                      <a:lnTo>
                        <a:pt x="179737" y="54578"/>
                      </a:lnTo>
                      <a:lnTo>
                        <a:pt x="187738" y="53912"/>
                      </a:lnTo>
                      <a:lnTo>
                        <a:pt x="188309" y="62293"/>
                      </a:lnTo>
                      <a:lnTo>
                        <a:pt x="196977" y="61722"/>
                      </a:lnTo>
                      <a:lnTo>
                        <a:pt x="204978" y="69533"/>
                      </a:lnTo>
                      <a:lnTo>
                        <a:pt x="213074" y="68866"/>
                      </a:lnTo>
                      <a:lnTo>
                        <a:pt x="221171" y="68294"/>
                      </a:lnTo>
                      <a:lnTo>
                        <a:pt x="228695" y="67723"/>
                      </a:lnTo>
                      <a:lnTo>
                        <a:pt x="244507" y="71057"/>
                      </a:lnTo>
                      <a:lnTo>
                        <a:pt x="249174" y="68580"/>
                      </a:lnTo>
                      <a:lnTo>
                        <a:pt x="257651" y="58483"/>
                      </a:lnTo>
                      <a:lnTo>
                        <a:pt x="266224" y="48197"/>
                      </a:lnTo>
                      <a:lnTo>
                        <a:pt x="282607" y="66961"/>
                      </a:lnTo>
                      <a:lnTo>
                        <a:pt x="270415" y="86392"/>
                      </a:lnTo>
                      <a:lnTo>
                        <a:pt x="290798" y="92202"/>
                      </a:lnTo>
                      <a:lnTo>
                        <a:pt x="281845" y="10258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id="{DF1B673E-29C2-DE8E-D5D1-8D7845B87602}"/>
                    </a:ext>
                  </a:extLst>
                </p:cNvPr>
                <p:cNvSpPr/>
                <p:nvPr/>
              </p:nvSpPr>
              <p:spPr>
                <a:xfrm>
                  <a:off x="5625941" y="4146327"/>
                  <a:ext cx="200310" cy="120776"/>
                </a:xfrm>
                <a:custGeom>
                  <a:avLst/>
                  <a:gdLst>
                    <a:gd name="connsiteX0" fmla="*/ 200311 w 200310"/>
                    <a:gd name="connsiteY0" fmla="*/ 18574 h 120776"/>
                    <a:gd name="connsiteX1" fmla="*/ 186881 w 200310"/>
                    <a:gd name="connsiteY1" fmla="*/ 19336 h 120776"/>
                    <a:gd name="connsiteX2" fmla="*/ 186500 w 200310"/>
                    <a:gd name="connsiteY2" fmla="*/ 35814 h 120776"/>
                    <a:gd name="connsiteX3" fmla="*/ 167926 w 200310"/>
                    <a:gd name="connsiteY3" fmla="*/ 35433 h 120776"/>
                    <a:gd name="connsiteX4" fmla="*/ 146495 w 200310"/>
                    <a:gd name="connsiteY4" fmla="*/ 53912 h 120776"/>
                    <a:gd name="connsiteX5" fmla="*/ 146304 w 200310"/>
                    <a:gd name="connsiteY5" fmla="*/ 63055 h 120776"/>
                    <a:gd name="connsiteX6" fmla="*/ 151733 w 200310"/>
                    <a:gd name="connsiteY6" fmla="*/ 81248 h 120776"/>
                    <a:gd name="connsiteX7" fmla="*/ 126873 w 200310"/>
                    <a:gd name="connsiteY7" fmla="*/ 95917 h 120776"/>
                    <a:gd name="connsiteX8" fmla="*/ 126683 w 200310"/>
                    <a:gd name="connsiteY8" fmla="*/ 107252 h 120776"/>
                    <a:gd name="connsiteX9" fmla="*/ 133636 w 200310"/>
                    <a:gd name="connsiteY9" fmla="*/ 113538 h 120776"/>
                    <a:gd name="connsiteX10" fmla="*/ 119253 w 200310"/>
                    <a:gd name="connsiteY10" fmla="*/ 120777 h 120776"/>
                    <a:gd name="connsiteX11" fmla="*/ 105823 w 200310"/>
                    <a:gd name="connsiteY11" fmla="*/ 109919 h 120776"/>
                    <a:gd name="connsiteX12" fmla="*/ 97727 w 200310"/>
                    <a:gd name="connsiteY12" fmla="*/ 120396 h 120776"/>
                    <a:gd name="connsiteX13" fmla="*/ 77724 w 200310"/>
                    <a:gd name="connsiteY13" fmla="*/ 91821 h 120776"/>
                    <a:gd name="connsiteX14" fmla="*/ 70676 w 200310"/>
                    <a:gd name="connsiteY14" fmla="*/ 113729 h 120776"/>
                    <a:gd name="connsiteX15" fmla="*/ 66485 w 200310"/>
                    <a:gd name="connsiteY15" fmla="*/ 113347 h 120776"/>
                    <a:gd name="connsiteX16" fmla="*/ 45244 w 200310"/>
                    <a:gd name="connsiteY16" fmla="*/ 110966 h 120776"/>
                    <a:gd name="connsiteX17" fmla="*/ 30194 w 200310"/>
                    <a:gd name="connsiteY17" fmla="*/ 114110 h 120776"/>
                    <a:gd name="connsiteX18" fmla="*/ 29623 w 200310"/>
                    <a:gd name="connsiteY18" fmla="*/ 105728 h 120776"/>
                    <a:gd name="connsiteX19" fmla="*/ 29051 w 200310"/>
                    <a:gd name="connsiteY19" fmla="*/ 97346 h 120776"/>
                    <a:gd name="connsiteX20" fmla="*/ 28575 w 200310"/>
                    <a:gd name="connsiteY20" fmla="*/ 88963 h 120776"/>
                    <a:gd name="connsiteX21" fmla="*/ 21527 w 200310"/>
                    <a:gd name="connsiteY21" fmla="*/ 97917 h 120776"/>
                    <a:gd name="connsiteX22" fmla="*/ 14573 w 200310"/>
                    <a:gd name="connsiteY22" fmla="*/ 95821 h 120776"/>
                    <a:gd name="connsiteX23" fmla="*/ 12764 w 200310"/>
                    <a:gd name="connsiteY23" fmla="*/ 95250 h 120776"/>
                    <a:gd name="connsiteX24" fmla="*/ 11906 w 200310"/>
                    <a:gd name="connsiteY24" fmla="*/ 82963 h 120776"/>
                    <a:gd name="connsiteX25" fmla="*/ 0 w 200310"/>
                    <a:gd name="connsiteY25" fmla="*/ 74962 h 120776"/>
                    <a:gd name="connsiteX26" fmla="*/ 10858 w 200310"/>
                    <a:gd name="connsiteY26" fmla="*/ 66865 h 120776"/>
                    <a:gd name="connsiteX27" fmla="*/ 13335 w 200310"/>
                    <a:gd name="connsiteY27" fmla="*/ 64389 h 120776"/>
                    <a:gd name="connsiteX28" fmla="*/ 12859 w 200310"/>
                    <a:gd name="connsiteY28" fmla="*/ 57245 h 120776"/>
                    <a:gd name="connsiteX29" fmla="*/ 9716 w 200310"/>
                    <a:gd name="connsiteY29" fmla="*/ 50102 h 120776"/>
                    <a:gd name="connsiteX30" fmla="*/ 7049 w 200310"/>
                    <a:gd name="connsiteY30" fmla="*/ 43529 h 120776"/>
                    <a:gd name="connsiteX31" fmla="*/ 8668 w 200310"/>
                    <a:gd name="connsiteY31" fmla="*/ 33909 h 120776"/>
                    <a:gd name="connsiteX32" fmla="*/ 10668 w 200310"/>
                    <a:gd name="connsiteY32" fmla="*/ 33147 h 120776"/>
                    <a:gd name="connsiteX33" fmla="*/ 24479 w 200310"/>
                    <a:gd name="connsiteY33" fmla="*/ 27718 h 120776"/>
                    <a:gd name="connsiteX34" fmla="*/ 31433 w 200310"/>
                    <a:gd name="connsiteY34" fmla="*/ 27146 h 120776"/>
                    <a:gd name="connsiteX35" fmla="*/ 41339 w 200310"/>
                    <a:gd name="connsiteY35" fmla="*/ 38195 h 120776"/>
                    <a:gd name="connsiteX36" fmla="*/ 43720 w 200310"/>
                    <a:gd name="connsiteY36" fmla="*/ 38005 h 120776"/>
                    <a:gd name="connsiteX37" fmla="*/ 49340 w 200310"/>
                    <a:gd name="connsiteY37" fmla="*/ 37719 h 120776"/>
                    <a:gd name="connsiteX38" fmla="*/ 49816 w 200310"/>
                    <a:gd name="connsiteY38" fmla="*/ 37624 h 120776"/>
                    <a:gd name="connsiteX39" fmla="*/ 57436 w 200310"/>
                    <a:gd name="connsiteY39" fmla="*/ 37052 h 120776"/>
                    <a:gd name="connsiteX40" fmla="*/ 67056 w 200310"/>
                    <a:gd name="connsiteY40" fmla="*/ 43625 h 120776"/>
                    <a:gd name="connsiteX41" fmla="*/ 68675 w 200310"/>
                    <a:gd name="connsiteY41" fmla="*/ 36195 h 120776"/>
                    <a:gd name="connsiteX42" fmla="*/ 79629 w 200310"/>
                    <a:gd name="connsiteY42" fmla="*/ 30861 h 120776"/>
                    <a:gd name="connsiteX43" fmla="*/ 89440 w 200310"/>
                    <a:gd name="connsiteY43" fmla="*/ 32480 h 120776"/>
                    <a:gd name="connsiteX44" fmla="*/ 89345 w 200310"/>
                    <a:gd name="connsiteY44" fmla="*/ 30194 h 120776"/>
                    <a:gd name="connsiteX45" fmla="*/ 94964 w 200310"/>
                    <a:gd name="connsiteY45" fmla="*/ 17431 h 120776"/>
                    <a:gd name="connsiteX46" fmla="*/ 96488 w 200310"/>
                    <a:gd name="connsiteY46" fmla="*/ 17431 h 120776"/>
                    <a:gd name="connsiteX47" fmla="*/ 103251 w 200310"/>
                    <a:gd name="connsiteY47" fmla="*/ 16859 h 120776"/>
                    <a:gd name="connsiteX48" fmla="*/ 114395 w 200310"/>
                    <a:gd name="connsiteY48" fmla="*/ 16002 h 120776"/>
                    <a:gd name="connsiteX49" fmla="*/ 127730 w 200310"/>
                    <a:gd name="connsiteY49" fmla="*/ 15050 h 120776"/>
                    <a:gd name="connsiteX50" fmla="*/ 128683 w 200310"/>
                    <a:gd name="connsiteY50" fmla="*/ 14954 h 120776"/>
                    <a:gd name="connsiteX51" fmla="*/ 129635 w 200310"/>
                    <a:gd name="connsiteY51" fmla="*/ 14954 h 120776"/>
                    <a:gd name="connsiteX52" fmla="*/ 135731 w 200310"/>
                    <a:gd name="connsiteY52" fmla="*/ 14383 h 120776"/>
                    <a:gd name="connsiteX53" fmla="*/ 142589 w 200310"/>
                    <a:gd name="connsiteY53" fmla="*/ 11716 h 120776"/>
                    <a:gd name="connsiteX54" fmla="*/ 149352 w 200310"/>
                    <a:gd name="connsiteY54" fmla="*/ 8858 h 120776"/>
                    <a:gd name="connsiteX55" fmla="*/ 158782 w 200310"/>
                    <a:gd name="connsiteY55" fmla="*/ 10573 h 120776"/>
                    <a:gd name="connsiteX56" fmla="*/ 168688 w 200310"/>
                    <a:gd name="connsiteY56" fmla="*/ 1238 h 120776"/>
                    <a:gd name="connsiteX57" fmla="*/ 169926 w 200310"/>
                    <a:gd name="connsiteY57" fmla="*/ 0 h 120776"/>
                    <a:gd name="connsiteX58" fmla="*/ 188500 w 200310"/>
                    <a:gd name="connsiteY58" fmla="*/ 3715 h 120776"/>
                    <a:gd name="connsiteX59" fmla="*/ 191643 w 200310"/>
                    <a:gd name="connsiteY59" fmla="*/ 10382 h 12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200310" h="120776">
                      <a:moveTo>
                        <a:pt x="200311" y="18574"/>
                      </a:moveTo>
                      <a:lnTo>
                        <a:pt x="186881" y="19336"/>
                      </a:lnTo>
                      <a:lnTo>
                        <a:pt x="186500" y="35814"/>
                      </a:lnTo>
                      <a:lnTo>
                        <a:pt x="167926" y="35433"/>
                      </a:lnTo>
                      <a:lnTo>
                        <a:pt x="146495" y="53912"/>
                      </a:lnTo>
                      <a:lnTo>
                        <a:pt x="146304" y="63055"/>
                      </a:lnTo>
                      <a:lnTo>
                        <a:pt x="151733" y="81248"/>
                      </a:lnTo>
                      <a:lnTo>
                        <a:pt x="126873" y="95917"/>
                      </a:lnTo>
                      <a:lnTo>
                        <a:pt x="126683" y="107252"/>
                      </a:lnTo>
                      <a:lnTo>
                        <a:pt x="133636" y="113538"/>
                      </a:lnTo>
                      <a:lnTo>
                        <a:pt x="119253" y="120777"/>
                      </a:lnTo>
                      <a:lnTo>
                        <a:pt x="105823" y="109919"/>
                      </a:lnTo>
                      <a:lnTo>
                        <a:pt x="97727" y="120396"/>
                      </a:lnTo>
                      <a:lnTo>
                        <a:pt x="77724" y="91821"/>
                      </a:lnTo>
                      <a:lnTo>
                        <a:pt x="70676" y="113729"/>
                      </a:lnTo>
                      <a:lnTo>
                        <a:pt x="66485" y="113347"/>
                      </a:lnTo>
                      <a:lnTo>
                        <a:pt x="45244" y="110966"/>
                      </a:lnTo>
                      <a:lnTo>
                        <a:pt x="30194" y="114110"/>
                      </a:lnTo>
                      <a:lnTo>
                        <a:pt x="29623" y="105728"/>
                      </a:lnTo>
                      <a:lnTo>
                        <a:pt x="29051" y="97346"/>
                      </a:lnTo>
                      <a:lnTo>
                        <a:pt x="28575" y="88963"/>
                      </a:lnTo>
                      <a:lnTo>
                        <a:pt x="21527" y="97917"/>
                      </a:lnTo>
                      <a:lnTo>
                        <a:pt x="14573" y="95821"/>
                      </a:lnTo>
                      <a:lnTo>
                        <a:pt x="12764" y="95250"/>
                      </a:lnTo>
                      <a:lnTo>
                        <a:pt x="11906" y="82963"/>
                      </a:lnTo>
                      <a:lnTo>
                        <a:pt x="0" y="74962"/>
                      </a:lnTo>
                      <a:lnTo>
                        <a:pt x="10858" y="66865"/>
                      </a:lnTo>
                      <a:lnTo>
                        <a:pt x="13335" y="64389"/>
                      </a:lnTo>
                      <a:lnTo>
                        <a:pt x="12859" y="57245"/>
                      </a:lnTo>
                      <a:lnTo>
                        <a:pt x="9716" y="50102"/>
                      </a:lnTo>
                      <a:lnTo>
                        <a:pt x="7049" y="43529"/>
                      </a:lnTo>
                      <a:lnTo>
                        <a:pt x="8668" y="33909"/>
                      </a:lnTo>
                      <a:lnTo>
                        <a:pt x="10668" y="33147"/>
                      </a:lnTo>
                      <a:lnTo>
                        <a:pt x="24479" y="27718"/>
                      </a:lnTo>
                      <a:lnTo>
                        <a:pt x="31433" y="27146"/>
                      </a:lnTo>
                      <a:lnTo>
                        <a:pt x="41339" y="38195"/>
                      </a:lnTo>
                      <a:lnTo>
                        <a:pt x="43720" y="38005"/>
                      </a:lnTo>
                      <a:lnTo>
                        <a:pt x="49340" y="37719"/>
                      </a:lnTo>
                      <a:lnTo>
                        <a:pt x="49816" y="37624"/>
                      </a:lnTo>
                      <a:lnTo>
                        <a:pt x="57436" y="37052"/>
                      </a:lnTo>
                      <a:lnTo>
                        <a:pt x="67056" y="43625"/>
                      </a:lnTo>
                      <a:lnTo>
                        <a:pt x="68675" y="36195"/>
                      </a:lnTo>
                      <a:lnTo>
                        <a:pt x="79629" y="30861"/>
                      </a:lnTo>
                      <a:lnTo>
                        <a:pt x="89440" y="32480"/>
                      </a:lnTo>
                      <a:lnTo>
                        <a:pt x="89345" y="30194"/>
                      </a:lnTo>
                      <a:lnTo>
                        <a:pt x="94964" y="17431"/>
                      </a:lnTo>
                      <a:lnTo>
                        <a:pt x="96488" y="17431"/>
                      </a:lnTo>
                      <a:lnTo>
                        <a:pt x="103251" y="16859"/>
                      </a:lnTo>
                      <a:lnTo>
                        <a:pt x="114395" y="16002"/>
                      </a:lnTo>
                      <a:lnTo>
                        <a:pt x="127730" y="15050"/>
                      </a:lnTo>
                      <a:lnTo>
                        <a:pt x="128683" y="14954"/>
                      </a:lnTo>
                      <a:lnTo>
                        <a:pt x="129635" y="14954"/>
                      </a:lnTo>
                      <a:lnTo>
                        <a:pt x="135731" y="14383"/>
                      </a:lnTo>
                      <a:lnTo>
                        <a:pt x="142589" y="11716"/>
                      </a:lnTo>
                      <a:lnTo>
                        <a:pt x="149352" y="8858"/>
                      </a:lnTo>
                      <a:lnTo>
                        <a:pt x="158782" y="10573"/>
                      </a:lnTo>
                      <a:lnTo>
                        <a:pt x="168688" y="1238"/>
                      </a:lnTo>
                      <a:lnTo>
                        <a:pt x="169926" y="0"/>
                      </a:lnTo>
                      <a:lnTo>
                        <a:pt x="188500" y="3715"/>
                      </a:lnTo>
                      <a:lnTo>
                        <a:pt x="191643" y="10382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id="{BD7C74E4-7460-CC5B-3AB8-F00FE7674BBA}"/>
                    </a:ext>
                  </a:extLst>
                </p:cNvPr>
                <p:cNvSpPr/>
                <p:nvPr/>
              </p:nvSpPr>
              <p:spPr>
                <a:xfrm>
                  <a:off x="5633561" y="4257293"/>
                  <a:ext cx="58864" cy="77438"/>
                </a:xfrm>
                <a:custGeom>
                  <a:avLst/>
                  <a:gdLst>
                    <a:gd name="connsiteX0" fmla="*/ 58865 w 58864"/>
                    <a:gd name="connsiteY0" fmla="*/ 2381 h 77438"/>
                    <a:gd name="connsiteX1" fmla="*/ 56483 w 58864"/>
                    <a:gd name="connsiteY1" fmla="*/ 25432 h 77438"/>
                    <a:gd name="connsiteX2" fmla="*/ 48387 w 58864"/>
                    <a:gd name="connsiteY2" fmla="*/ 26003 h 77438"/>
                    <a:gd name="connsiteX3" fmla="*/ 48958 w 58864"/>
                    <a:gd name="connsiteY3" fmla="*/ 34385 h 77438"/>
                    <a:gd name="connsiteX4" fmla="*/ 42005 w 58864"/>
                    <a:gd name="connsiteY4" fmla="*/ 51721 h 77438"/>
                    <a:gd name="connsiteX5" fmla="*/ 34481 w 58864"/>
                    <a:gd name="connsiteY5" fmla="*/ 60103 h 77438"/>
                    <a:gd name="connsiteX6" fmla="*/ 27527 w 58864"/>
                    <a:gd name="connsiteY6" fmla="*/ 77438 h 77438"/>
                    <a:gd name="connsiteX7" fmla="*/ 19431 w 58864"/>
                    <a:gd name="connsiteY7" fmla="*/ 69628 h 77438"/>
                    <a:gd name="connsiteX8" fmla="*/ 18859 w 58864"/>
                    <a:gd name="connsiteY8" fmla="*/ 61341 h 77438"/>
                    <a:gd name="connsiteX9" fmla="*/ 10287 w 58864"/>
                    <a:gd name="connsiteY9" fmla="*/ 54007 h 77438"/>
                    <a:gd name="connsiteX10" fmla="*/ 9239 w 58864"/>
                    <a:gd name="connsiteY10" fmla="*/ 37338 h 77438"/>
                    <a:gd name="connsiteX11" fmla="*/ 8573 w 58864"/>
                    <a:gd name="connsiteY11" fmla="*/ 28956 h 77438"/>
                    <a:gd name="connsiteX12" fmla="*/ 0 w 58864"/>
                    <a:gd name="connsiteY12" fmla="*/ 21146 h 77438"/>
                    <a:gd name="connsiteX13" fmla="*/ 7525 w 58864"/>
                    <a:gd name="connsiteY13" fmla="*/ 12763 h 77438"/>
                    <a:gd name="connsiteX14" fmla="*/ 15621 w 58864"/>
                    <a:gd name="connsiteY14" fmla="*/ 12192 h 77438"/>
                    <a:gd name="connsiteX15" fmla="*/ 22574 w 58864"/>
                    <a:gd name="connsiteY15" fmla="*/ 3143 h 77438"/>
                    <a:gd name="connsiteX16" fmla="*/ 37624 w 58864"/>
                    <a:gd name="connsiteY16" fmla="*/ 0 h 77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8864" h="77438">
                      <a:moveTo>
                        <a:pt x="58865" y="2381"/>
                      </a:moveTo>
                      <a:lnTo>
                        <a:pt x="56483" y="25432"/>
                      </a:lnTo>
                      <a:lnTo>
                        <a:pt x="48387" y="26003"/>
                      </a:lnTo>
                      <a:lnTo>
                        <a:pt x="48958" y="34385"/>
                      </a:lnTo>
                      <a:lnTo>
                        <a:pt x="42005" y="51721"/>
                      </a:lnTo>
                      <a:lnTo>
                        <a:pt x="34481" y="60103"/>
                      </a:lnTo>
                      <a:lnTo>
                        <a:pt x="27527" y="77438"/>
                      </a:lnTo>
                      <a:lnTo>
                        <a:pt x="19431" y="69628"/>
                      </a:lnTo>
                      <a:lnTo>
                        <a:pt x="18859" y="61341"/>
                      </a:lnTo>
                      <a:lnTo>
                        <a:pt x="10287" y="54007"/>
                      </a:lnTo>
                      <a:lnTo>
                        <a:pt x="9239" y="37338"/>
                      </a:lnTo>
                      <a:lnTo>
                        <a:pt x="8573" y="28956"/>
                      </a:lnTo>
                      <a:lnTo>
                        <a:pt x="0" y="21146"/>
                      </a:lnTo>
                      <a:lnTo>
                        <a:pt x="7525" y="12763"/>
                      </a:lnTo>
                      <a:lnTo>
                        <a:pt x="15621" y="12192"/>
                      </a:lnTo>
                      <a:lnTo>
                        <a:pt x="22574" y="3143"/>
                      </a:lnTo>
                      <a:lnTo>
                        <a:pt x="37624" y="0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  <p:grpSp>
            <p:nvGrpSpPr>
              <p:cNvPr id="631" name="Graphic 2">
                <a:extLst>
                  <a:ext uri="{FF2B5EF4-FFF2-40B4-BE49-F238E27FC236}">
                    <a16:creationId xmlns:a16="http://schemas.microsoft.com/office/drawing/2014/main" id="{3637F485-B0DA-32DF-92D7-C8F02D22569D}"/>
                  </a:ext>
                </a:extLst>
              </p:cNvPr>
              <p:cNvGrpSpPr/>
              <p:nvPr/>
            </p:nvGrpSpPr>
            <p:grpSpPr>
              <a:xfrm>
                <a:off x="5625941" y="4146327"/>
                <a:ext cx="645128" cy="502539"/>
                <a:chOff x="5625941" y="4146327"/>
                <a:chExt cx="645128" cy="502539"/>
              </a:xfrm>
              <a:grpFill/>
            </p:grpSpPr>
            <p:sp>
              <p:nvSpPr>
                <p:cNvPr id="632" name="Freeform: Shape 631">
                  <a:extLst>
                    <a:ext uri="{FF2B5EF4-FFF2-40B4-BE49-F238E27FC236}">
                      <a16:creationId xmlns:a16="http://schemas.microsoft.com/office/drawing/2014/main" id="{B740E2E3-B785-9195-FD52-06B88A898FC7}"/>
                    </a:ext>
                  </a:extLst>
                </p:cNvPr>
                <p:cNvSpPr/>
                <p:nvPr/>
              </p:nvSpPr>
              <p:spPr>
                <a:xfrm>
                  <a:off x="5625941" y="4146327"/>
                  <a:ext cx="645128" cy="502539"/>
                </a:xfrm>
                <a:custGeom>
                  <a:avLst/>
                  <a:gdLst>
                    <a:gd name="connsiteX0" fmla="*/ 416243 w 645128"/>
                    <a:gd name="connsiteY0" fmla="*/ 376142 h 502539"/>
                    <a:gd name="connsiteX1" fmla="*/ 431768 w 645128"/>
                    <a:gd name="connsiteY1" fmla="*/ 365951 h 502539"/>
                    <a:gd name="connsiteX2" fmla="*/ 441008 w 645128"/>
                    <a:gd name="connsiteY2" fmla="*/ 374332 h 502539"/>
                    <a:gd name="connsiteX3" fmla="*/ 448913 w 645128"/>
                    <a:gd name="connsiteY3" fmla="*/ 381476 h 502539"/>
                    <a:gd name="connsiteX4" fmla="*/ 465106 w 645128"/>
                    <a:gd name="connsiteY4" fmla="*/ 380333 h 502539"/>
                    <a:gd name="connsiteX5" fmla="*/ 465773 w 645128"/>
                    <a:gd name="connsiteY5" fmla="*/ 389287 h 502539"/>
                    <a:gd name="connsiteX6" fmla="*/ 474345 w 645128"/>
                    <a:gd name="connsiteY6" fmla="*/ 404908 h 502539"/>
                    <a:gd name="connsiteX7" fmla="*/ 474821 w 645128"/>
                    <a:gd name="connsiteY7" fmla="*/ 412718 h 502539"/>
                    <a:gd name="connsiteX8" fmla="*/ 468344 w 645128"/>
                    <a:gd name="connsiteY8" fmla="*/ 421100 h 502539"/>
                    <a:gd name="connsiteX9" fmla="*/ 467868 w 645128"/>
                    <a:gd name="connsiteY9" fmla="*/ 421672 h 502539"/>
                    <a:gd name="connsiteX10" fmla="*/ 468535 w 645128"/>
                    <a:gd name="connsiteY10" fmla="*/ 430054 h 502539"/>
                    <a:gd name="connsiteX11" fmla="*/ 469583 w 645128"/>
                    <a:gd name="connsiteY11" fmla="*/ 446818 h 502539"/>
                    <a:gd name="connsiteX12" fmla="*/ 477584 w 645128"/>
                    <a:gd name="connsiteY12" fmla="*/ 454628 h 502539"/>
                    <a:gd name="connsiteX13" fmla="*/ 478250 w 645128"/>
                    <a:gd name="connsiteY13" fmla="*/ 462915 h 502539"/>
                    <a:gd name="connsiteX14" fmla="*/ 479298 w 645128"/>
                    <a:gd name="connsiteY14" fmla="*/ 479298 h 502539"/>
                    <a:gd name="connsiteX15" fmla="*/ 487299 w 645128"/>
                    <a:gd name="connsiteY15" fmla="*/ 478631 h 502539"/>
                    <a:gd name="connsiteX16" fmla="*/ 488442 w 645128"/>
                    <a:gd name="connsiteY16" fmla="*/ 495300 h 502539"/>
                    <a:gd name="connsiteX17" fmla="*/ 497015 w 645128"/>
                    <a:gd name="connsiteY17" fmla="*/ 502539 h 502539"/>
                    <a:gd name="connsiteX18" fmla="*/ 497491 w 645128"/>
                    <a:gd name="connsiteY18" fmla="*/ 501968 h 502539"/>
                    <a:gd name="connsiteX19" fmla="*/ 505111 w 645128"/>
                    <a:gd name="connsiteY19" fmla="*/ 494157 h 502539"/>
                    <a:gd name="connsiteX20" fmla="*/ 512636 w 645128"/>
                    <a:gd name="connsiteY20" fmla="*/ 493586 h 502539"/>
                    <a:gd name="connsiteX21" fmla="*/ 511969 w 645128"/>
                    <a:gd name="connsiteY21" fmla="*/ 485108 h 502539"/>
                    <a:gd name="connsiteX22" fmla="*/ 511969 w 645128"/>
                    <a:gd name="connsiteY22" fmla="*/ 484632 h 502539"/>
                    <a:gd name="connsiteX23" fmla="*/ 519970 w 645128"/>
                    <a:gd name="connsiteY23" fmla="*/ 491776 h 502539"/>
                    <a:gd name="connsiteX24" fmla="*/ 521208 w 645128"/>
                    <a:gd name="connsiteY24" fmla="*/ 492919 h 502539"/>
                    <a:gd name="connsiteX25" fmla="*/ 536734 w 645128"/>
                    <a:gd name="connsiteY25" fmla="*/ 491776 h 502539"/>
                    <a:gd name="connsiteX26" fmla="*/ 544259 w 645128"/>
                    <a:gd name="connsiteY26" fmla="*/ 491204 h 502539"/>
                    <a:gd name="connsiteX27" fmla="*/ 559784 w 645128"/>
                    <a:gd name="connsiteY27" fmla="*/ 481108 h 502539"/>
                    <a:gd name="connsiteX28" fmla="*/ 575882 w 645128"/>
                    <a:gd name="connsiteY28" fmla="*/ 479870 h 502539"/>
                    <a:gd name="connsiteX29" fmla="*/ 582835 w 645128"/>
                    <a:gd name="connsiteY29" fmla="*/ 471583 h 502539"/>
                    <a:gd name="connsiteX30" fmla="*/ 590264 w 645128"/>
                    <a:gd name="connsiteY30" fmla="*/ 461963 h 502539"/>
                    <a:gd name="connsiteX31" fmla="*/ 590360 w 645128"/>
                    <a:gd name="connsiteY31" fmla="*/ 461963 h 502539"/>
                    <a:gd name="connsiteX32" fmla="*/ 597884 w 645128"/>
                    <a:gd name="connsiteY32" fmla="*/ 469297 h 502539"/>
                    <a:gd name="connsiteX33" fmla="*/ 598932 w 645128"/>
                    <a:gd name="connsiteY33" fmla="*/ 470345 h 502539"/>
                    <a:gd name="connsiteX34" fmla="*/ 607600 w 645128"/>
                    <a:gd name="connsiteY34" fmla="*/ 469773 h 502539"/>
                    <a:gd name="connsiteX35" fmla="*/ 615125 w 645128"/>
                    <a:gd name="connsiteY35" fmla="*/ 469202 h 502539"/>
                    <a:gd name="connsiteX36" fmla="*/ 622649 w 645128"/>
                    <a:gd name="connsiteY36" fmla="*/ 459581 h 502539"/>
                    <a:gd name="connsiteX37" fmla="*/ 629698 w 645128"/>
                    <a:gd name="connsiteY37" fmla="*/ 451771 h 502539"/>
                    <a:gd name="connsiteX38" fmla="*/ 645128 w 645128"/>
                    <a:gd name="connsiteY38" fmla="*/ 442246 h 502539"/>
                    <a:gd name="connsiteX39" fmla="*/ 643795 w 645128"/>
                    <a:gd name="connsiteY39" fmla="*/ 441674 h 502539"/>
                    <a:gd name="connsiteX40" fmla="*/ 642938 w 645128"/>
                    <a:gd name="connsiteY40" fmla="*/ 441293 h 502539"/>
                    <a:gd name="connsiteX41" fmla="*/ 628555 w 645128"/>
                    <a:gd name="connsiteY41" fmla="*/ 435007 h 502539"/>
                    <a:gd name="connsiteX42" fmla="*/ 635984 w 645128"/>
                    <a:gd name="connsiteY42" fmla="*/ 426053 h 502539"/>
                    <a:gd name="connsiteX43" fmla="*/ 635413 w 645128"/>
                    <a:gd name="connsiteY43" fmla="*/ 417671 h 502539"/>
                    <a:gd name="connsiteX44" fmla="*/ 634841 w 645128"/>
                    <a:gd name="connsiteY44" fmla="*/ 409385 h 502539"/>
                    <a:gd name="connsiteX45" fmla="*/ 626269 w 645128"/>
                    <a:gd name="connsiteY45" fmla="*/ 401574 h 502539"/>
                    <a:gd name="connsiteX46" fmla="*/ 618268 w 645128"/>
                    <a:gd name="connsiteY46" fmla="*/ 394240 h 502539"/>
                    <a:gd name="connsiteX47" fmla="*/ 609695 w 645128"/>
                    <a:gd name="connsiteY47" fmla="*/ 386525 h 502539"/>
                    <a:gd name="connsiteX48" fmla="*/ 601599 w 645128"/>
                    <a:gd name="connsiteY48" fmla="*/ 379286 h 502539"/>
                    <a:gd name="connsiteX49" fmla="*/ 584264 w 645128"/>
                    <a:gd name="connsiteY49" fmla="*/ 371570 h 502539"/>
                    <a:gd name="connsiteX50" fmla="*/ 583121 w 645128"/>
                    <a:gd name="connsiteY50" fmla="*/ 354806 h 502539"/>
                    <a:gd name="connsiteX51" fmla="*/ 582644 w 645128"/>
                    <a:gd name="connsiteY51" fmla="*/ 346996 h 502539"/>
                    <a:gd name="connsiteX52" fmla="*/ 581597 w 645128"/>
                    <a:gd name="connsiteY52" fmla="*/ 331470 h 502539"/>
                    <a:gd name="connsiteX53" fmla="*/ 581501 w 645128"/>
                    <a:gd name="connsiteY53" fmla="*/ 330327 h 502539"/>
                    <a:gd name="connsiteX54" fmla="*/ 584835 w 645128"/>
                    <a:gd name="connsiteY54" fmla="*/ 330041 h 502539"/>
                    <a:gd name="connsiteX55" fmla="*/ 589502 w 645128"/>
                    <a:gd name="connsiteY55" fmla="*/ 329660 h 502539"/>
                    <a:gd name="connsiteX56" fmla="*/ 588455 w 645128"/>
                    <a:gd name="connsiteY56" fmla="*/ 313468 h 502539"/>
                    <a:gd name="connsiteX57" fmla="*/ 587978 w 645128"/>
                    <a:gd name="connsiteY57" fmla="*/ 305181 h 502539"/>
                    <a:gd name="connsiteX58" fmla="*/ 603599 w 645128"/>
                    <a:gd name="connsiteY58" fmla="*/ 295561 h 502539"/>
                    <a:gd name="connsiteX59" fmla="*/ 603028 w 645128"/>
                    <a:gd name="connsiteY59" fmla="*/ 287179 h 502539"/>
                    <a:gd name="connsiteX60" fmla="*/ 610553 w 645128"/>
                    <a:gd name="connsiteY60" fmla="*/ 278892 h 502539"/>
                    <a:gd name="connsiteX61" fmla="*/ 601885 w 645128"/>
                    <a:gd name="connsiteY61" fmla="*/ 270986 h 502539"/>
                    <a:gd name="connsiteX62" fmla="*/ 594360 w 645128"/>
                    <a:gd name="connsiteY62" fmla="*/ 271558 h 502539"/>
                    <a:gd name="connsiteX63" fmla="*/ 585692 w 645128"/>
                    <a:gd name="connsiteY63" fmla="*/ 272320 h 502539"/>
                    <a:gd name="connsiteX64" fmla="*/ 585216 w 645128"/>
                    <a:gd name="connsiteY64" fmla="*/ 263938 h 502539"/>
                    <a:gd name="connsiteX65" fmla="*/ 576548 w 645128"/>
                    <a:gd name="connsiteY65" fmla="*/ 256127 h 502539"/>
                    <a:gd name="connsiteX66" fmla="*/ 575405 w 645128"/>
                    <a:gd name="connsiteY66" fmla="*/ 239935 h 502539"/>
                    <a:gd name="connsiteX67" fmla="*/ 566928 w 645128"/>
                    <a:gd name="connsiteY67" fmla="*/ 224790 h 502539"/>
                    <a:gd name="connsiteX68" fmla="*/ 566357 w 645128"/>
                    <a:gd name="connsiteY68" fmla="*/ 223742 h 502539"/>
                    <a:gd name="connsiteX69" fmla="*/ 571024 w 645128"/>
                    <a:gd name="connsiteY69" fmla="*/ 223361 h 502539"/>
                    <a:gd name="connsiteX70" fmla="*/ 574358 w 645128"/>
                    <a:gd name="connsiteY70" fmla="*/ 223171 h 502539"/>
                    <a:gd name="connsiteX71" fmla="*/ 581882 w 645128"/>
                    <a:gd name="connsiteY71" fmla="*/ 214217 h 502539"/>
                    <a:gd name="connsiteX72" fmla="*/ 594170 w 645128"/>
                    <a:gd name="connsiteY72" fmla="*/ 199549 h 502539"/>
                    <a:gd name="connsiteX73" fmla="*/ 596932 w 645128"/>
                    <a:gd name="connsiteY73" fmla="*/ 196215 h 502539"/>
                    <a:gd name="connsiteX74" fmla="*/ 588264 w 645128"/>
                    <a:gd name="connsiteY74" fmla="*/ 180594 h 502539"/>
                    <a:gd name="connsiteX75" fmla="*/ 579692 w 645128"/>
                    <a:gd name="connsiteY75" fmla="*/ 181165 h 502539"/>
                    <a:gd name="connsiteX76" fmla="*/ 579120 w 645128"/>
                    <a:gd name="connsiteY76" fmla="*/ 172879 h 502539"/>
                    <a:gd name="connsiteX77" fmla="*/ 587216 w 645128"/>
                    <a:gd name="connsiteY77" fmla="*/ 164497 h 502539"/>
                    <a:gd name="connsiteX78" fmla="*/ 577977 w 645128"/>
                    <a:gd name="connsiteY78" fmla="*/ 156115 h 502539"/>
                    <a:gd name="connsiteX79" fmla="*/ 576929 w 645128"/>
                    <a:gd name="connsiteY79" fmla="*/ 156781 h 502539"/>
                    <a:gd name="connsiteX80" fmla="*/ 562451 w 645128"/>
                    <a:gd name="connsiteY80" fmla="*/ 166306 h 502539"/>
                    <a:gd name="connsiteX81" fmla="*/ 555593 w 645128"/>
                    <a:gd name="connsiteY81" fmla="*/ 174593 h 502539"/>
                    <a:gd name="connsiteX82" fmla="*/ 554355 w 645128"/>
                    <a:gd name="connsiteY82" fmla="*/ 174212 h 502539"/>
                    <a:gd name="connsiteX83" fmla="*/ 538829 w 645128"/>
                    <a:gd name="connsiteY83" fmla="*/ 168021 h 502539"/>
                    <a:gd name="connsiteX84" fmla="*/ 530257 w 645128"/>
                    <a:gd name="connsiteY84" fmla="*/ 159639 h 502539"/>
                    <a:gd name="connsiteX85" fmla="*/ 523589 w 645128"/>
                    <a:gd name="connsiteY85" fmla="*/ 160115 h 502539"/>
                    <a:gd name="connsiteX86" fmla="*/ 522161 w 645128"/>
                    <a:gd name="connsiteY86" fmla="*/ 160306 h 502539"/>
                    <a:gd name="connsiteX87" fmla="*/ 517970 w 645128"/>
                    <a:gd name="connsiteY87" fmla="*/ 160496 h 502539"/>
                    <a:gd name="connsiteX88" fmla="*/ 506159 w 645128"/>
                    <a:gd name="connsiteY88" fmla="*/ 161449 h 502539"/>
                    <a:gd name="connsiteX89" fmla="*/ 499110 w 645128"/>
                    <a:gd name="connsiteY89" fmla="*/ 161925 h 502539"/>
                    <a:gd name="connsiteX90" fmla="*/ 498539 w 645128"/>
                    <a:gd name="connsiteY90" fmla="*/ 154210 h 502539"/>
                    <a:gd name="connsiteX91" fmla="*/ 498062 w 645128"/>
                    <a:gd name="connsiteY91" fmla="*/ 145828 h 502539"/>
                    <a:gd name="connsiteX92" fmla="*/ 504444 w 645128"/>
                    <a:gd name="connsiteY92" fmla="*/ 136874 h 502539"/>
                    <a:gd name="connsiteX93" fmla="*/ 503968 w 645128"/>
                    <a:gd name="connsiteY93" fmla="*/ 129064 h 502539"/>
                    <a:gd name="connsiteX94" fmla="*/ 496443 w 645128"/>
                    <a:gd name="connsiteY94" fmla="*/ 121253 h 502539"/>
                    <a:gd name="connsiteX95" fmla="*/ 487204 w 645128"/>
                    <a:gd name="connsiteY95" fmla="*/ 113538 h 502539"/>
                    <a:gd name="connsiteX96" fmla="*/ 485585 w 645128"/>
                    <a:gd name="connsiteY96" fmla="*/ 113633 h 502539"/>
                    <a:gd name="connsiteX97" fmla="*/ 479774 w 645128"/>
                    <a:gd name="connsiteY97" fmla="*/ 114110 h 502539"/>
                    <a:gd name="connsiteX98" fmla="*/ 471011 w 645128"/>
                    <a:gd name="connsiteY98" fmla="*/ 114681 h 502539"/>
                    <a:gd name="connsiteX99" fmla="*/ 469964 w 645128"/>
                    <a:gd name="connsiteY99" fmla="*/ 97917 h 502539"/>
                    <a:gd name="connsiteX100" fmla="*/ 461391 w 645128"/>
                    <a:gd name="connsiteY100" fmla="*/ 90773 h 502539"/>
                    <a:gd name="connsiteX101" fmla="*/ 460915 w 645128"/>
                    <a:gd name="connsiteY101" fmla="*/ 82296 h 502539"/>
                    <a:gd name="connsiteX102" fmla="*/ 459772 w 645128"/>
                    <a:gd name="connsiteY102" fmla="*/ 65532 h 502539"/>
                    <a:gd name="connsiteX103" fmla="*/ 459105 w 645128"/>
                    <a:gd name="connsiteY103" fmla="*/ 57245 h 502539"/>
                    <a:gd name="connsiteX104" fmla="*/ 451199 w 645128"/>
                    <a:gd name="connsiteY104" fmla="*/ 57817 h 502539"/>
                    <a:gd name="connsiteX105" fmla="*/ 443579 w 645128"/>
                    <a:gd name="connsiteY105" fmla="*/ 58388 h 502539"/>
                    <a:gd name="connsiteX106" fmla="*/ 450056 w 645128"/>
                    <a:gd name="connsiteY106" fmla="*/ 41624 h 502539"/>
                    <a:gd name="connsiteX107" fmla="*/ 448818 w 645128"/>
                    <a:gd name="connsiteY107" fmla="*/ 41434 h 502539"/>
                    <a:gd name="connsiteX108" fmla="*/ 438531 w 645128"/>
                    <a:gd name="connsiteY108" fmla="*/ 39624 h 502539"/>
                    <a:gd name="connsiteX109" fmla="*/ 427101 w 645128"/>
                    <a:gd name="connsiteY109" fmla="*/ 36100 h 502539"/>
                    <a:gd name="connsiteX110" fmla="*/ 417767 w 645128"/>
                    <a:gd name="connsiteY110" fmla="*/ 36767 h 502539"/>
                    <a:gd name="connsiteX111" fmla="*/ 409766 w 645128"/>
                    <a:gd name="connsiteY111" fmla="*/ 37433 h 502539"/>
                    <a:gd name="connsiteX112" fmla="*/ 408718 w 645128"/>
                    <a:gd name="connsiteY112" fmla="*/ 37433 h 502539"/>
                    <a:gd name="connsiteX113" fmla="*/ 409194 w 645128"/>
                    <a:gd name="connsiteY113" fmla="*/ 44672 h 502539"/>
                    <a:gd name="connsiteX114" fmla="*/ 397669 w 645128"/>
                    <a:gd name="connsiteY114" fmla="*/ 47816 h 502539"/>
                    <a:gd name="connsiteX115" fmla="*/ 395478 w 645128"/>
                    <a:gd name="connsiteY115" fmla="*/ 50102 h 502539"/>
                    <a:gd name="connsiteX116" fmla="*/ 385763 w 645128"/>
                    <a:gd name="connsiteY116" fmla="*/ 41338 h 502539"/>
                    <a:gd name="connsiteX117" fmla="*/ 367856 w 645128"/>
                    <a:gd name="connsiteY117" fmla="*/ 47816 h 502539"/>
                    <a:gd name="connsiteX118" fmla="*/ 357188 w 645128"/>
                    <a:gd name="connsiteY118" fmla="*/ 57436 h 502539"/>
                    <a:gd name="connsiteX119" fmla="*/ 350425 w 645128"/>
                    <a:gd name="connsiteY119" fmla="*/ 60293 h 502539"/>
                    <a:gd name="connsiteX120" fmla="*/ 336995 w 645128"/>
                    <a:gd name="connsiteY120" fmla="*/ 61341 h 502539"/>
                    <a:gd name="connsiteX121" fmla="*/ 330327 w 645128"/>
                    <a:gd name="connsiteY121" fmla="*/ 66770 h 502539"/>
                    <a:gd name="connsiteX122" fmla="*/ 321755 w 645128"/>
                    <a:gd name="connsiteY122" fmla="*/ 77057 h 502539"/>
                    <a:gd name="connsiteX123" fmla="*/ 313277 w 645128"/>
                    <a:gd name="connsiteY123" fmla="*/ 87154 h 502539"/>
                    <a:gd name="connsiteX124" fmla="*/ 308610 w 645128"/>
                    <a:gd name="connsiteY124" fmla="*/ 89630 h 502539"/>
                    <a:gd name="connsiteX125" fmla="*/ 292799 w 645128"/>
                    <a:gd name="connsiteY125" fmla="*/ 86296 h 502539"/>
                    <a:gd name="connsiteX126" fmla="*/ 285274 w 645128"/>
                    <a:gd name="connsiteY126" fmla="*/ 86868 h 502539"/>
                    <a:gd name="connsiteX127" fmla="*/ 277178 w 645128"/>
                    <a:gd name="connsiteY127" fmla="*/ 87439 h 502539"/>
                    <a:gd name="connsiteX128" fmla="*/ 269081 w 645128"/>
                    <a:gd name="connsiteY128" fmla="*/ 88106 h 502539"/>
                    <a:gd name="connsiteX129" fmla="*/ 261080 w 645128"/>
                    <a:gd name="connsiteY129" fmla="*/ 80296 h 502539"/>
                    <a:gd name="connsiteX130" fmla="*/ 252413 w 645128"/>
                    <a:gd name="connsiteY130" fmla="*/ 80867 h 502539"/>
                    <a:gd name="connsiteX131" fmla="*/ 251841 w 645128"/>
                    <a:gd name="connsiteY131" fmla="*/ 72485 h 502539"/>
                    <a:gd name="connsiteX132" fmla="*/ 243840 w 645128"/>
                    <a:gd name="connsiteY132" fmla="*/ 73152 h 502539"/>
                    <a:gd name="connsiteX133" fmla="*/ 235172 w 645128"/>
                    <a:gd name="connsiteY133" fmla="*/ 65342 h 502539"/>
                    <a:gd name="connsiteX134" fmla="*/ 227171 w 645128"/>
                    <a:gd name="connsiteY134" fmla="*/ 58103 h 502539"/>
                    <a:gd name="connsiteX135" fmla="*/ 218599 w 645128"/>
                    <a:gd name="connsiteY135" fmla="*/ 50387 h 502539"/>
                    <a:gd name="connsiteX136" fmla="*/ 210026 w 645128"/>
                    <a:gd name="connsiteY136" fmla="*/ 43053 h 502539"/>
                    <a:gd name="connsiteX137" fmla="*/ 209360 w 645128"/>
                    <a:gd name="connsiteY137" fmla="*/ 34195 h 502539"/>
                    <a:gd name="connsiteX138" fmla="*/ 208883 w 645128"/>
                    <a:gd name="connsiteY138" fmla="*/ 25813 h 502539"/>
                    <a:gd name="connsiteX139" fmla="*/ 200311 w 645128"/>
                    <a:gd name="connsiteY139" fmla="*/ 18574 h 502539"/>
                    <a:gd name="connsiteX140" fmla="*/ 191643 w 645128"/>
                    <a:gd name="connsiteY140" fmla="*/ 10382 h 502539"/>
                    <a:gd name="connsiteX141" fmla="*/ 188500 w 645128"/>
                    <a:gd name="connsiteY141" fmla="*/ 3715 h 502539"/>
                    <a:gd name="connsiteX142" fmla="*/ 169926 w 645128"/>
                    <a:gd name="connsiteY142" fmla="*/ 0 h 502539"/>
                    <a:gd name="connsiteX143" fmla="*/ 168688 w 645128"/>
                    <a:gd name="connsiteY143" fmla="*/ 1238 h 502539"/>
                    <a:gd name="connsiteX144" fmla="*/ 158782 w 645128"/>
                    <a:gd name="connsiteY144" fmla="*/ 10573 h 502539"/>
                    <a:gd name="connsiteX145" fmla="*/ 149352 w 645128"/>
                    <a:gd name="connsiteY145" fmla="*/ 8858 h 502539"/>
                    <a:gd name="connsiteX146" fmla="*/ 142589 w 645128"/>
                    <a:gd name="connsiteY146" fmla="*/ 11716 h 502539"/>
                    <a:gd name="connsiteX147" fmla="*/ 135731 w 645128"/>
                    <a:gd name="connsiteY147" fmla="*/ 14383 h 502539"/>
                    <a:gd name="connsiteX148" fmla="*/ 129635 w 645128"/>
                    <a:gd name="connsiteY148" fmla="*/ 14954 h 502539"/>
                    <a:gd name="connsiteX149" fmla="*/ 128683 w 645128"/>
                    <a:gd name="connsiteY149" fmla="*/ 14954 h 502539"/>
                    <a:gd name="connsiteX150" fmla="*/ 127730 w 645128"/>
                    <a:gd name="connsiteY150" fmla="*/ 15050 h 502539"/>
                    <a:gd name="connsiteX151" fmla="*/ 114395 w 645128"/>
                    <a:gd name="connsiteY151" fmla="*/ 16002 h 502539"/>
                    <a:gd name="connsiteX152" fmla="*/ 103251 w 645128"/>
                    <a:gd name="connsiteY152" fmla="*/ 16859 h 502539"/>
                    <a:gd name="connsiteX153" fmla="*/ 96488 w 645128"/>
                    <a:gd name="connsiteY153" fmla="*/ 17431 h 502539"/>
                    <a:gd name="connsiteX154" fmla="*/ 94964 w 645128"/>
                    <a:gd name="connsiteY154" fmla="*/ 17431 h 502539"/>
                    <a:gd name="connsiteX155" fmla="*/ 89345 w 645128"/>
                    <a:gd name="connsiteY155" fmla="*/ 30194 h 502539"/>
                    <a:gd name="connsiteX156" fmla="*/ 89440 w 645128"/>
                    <a:gd name="connsiteY156" fmla="*/ 32480 h 502539"/>
                    <a:gd name="connsiteX157" fmla="*/ 79629 w 645128"/>
                    <a:gd name="connsiteY157" fmla="*/ 30861 h 502539"/>
                    <a:gd name="connsiteX158" fmla="*/ 68675 w 645128"/>
                    <a:gd name="connsiteY158" fmla="*/ 36195 h 502539"/>
                    <a:gd name="connsiteX159" fmla="*/ 67056 w 645128"/>
                    <a:gd name="connsiteY159" fmla="*/ 43625 h 502539"/>
                    <a:gd name="connsiteX160" fmla="*/ 57436 w 645128"/>
                    <a:gd name="connsiteY160" fmla="*/ 37052 h 502539"/>
                    <a:gd name="connsiteX161" fmla="*/ 49816 w 645128"/>
                    <a:gd name="connsiteY161" fmla="*/ 37624 h 502539"/>
                    <a:gd name="connsiteX162" fmla="*/ 49340 w 645128"/>
                    <a:gd name="connsiteY162" fmla="*/ 37719 h 502539"/>
                    <a:gd name="connsiteX163" fmla="*/ 43720 w 645128"/>
                    <a:gd name="connsiteY163" fmla="*/ 38005 h 502539"/>
                    <a:gd name="connsiteX164" fmla="*/ 41339 w 645128"/>
                    <a:gd name="connsiteY164" fmla="*/ 38195 h 502539"/>
                    <a:gd name="connsiteX165" fmla="*/ 31433 w 645128"/>
                    <a:gd name="connsiteY165" fmla="*/ 27146 h 502539"/>
                    <a:gd name="connsiteX166" fmla="*/ 24479 w 645128"/>
                    <a:gd name="connsiteY166" fmla="*/ 27718 h 502539"/>
                    <a:gd name="connsiteX167" fmla="*/ 10668 w 645128"/>
                    <a:gd name="connsiteY167" fmla="*/ 33147 h 502539"/>
                    <a:gd name="connsiteX168" fmla="*/ 8668 w 645128"/>
                    <a:gd name="connsiteY168" fmla="*/ 33909 h 502539"/>
                    <a:gd name="connsiteX169" fmla="*/ 7049 w 645128"/>
                    <a:gd name="connsiteY169" fmla="*/ 43529 h 502539"/>
                    <a:gd name="connsiteX170" fmla="*/ 9716 w 645128"/>
                    <a:gd name="connsiteY170" fmla="*/ 50102 h 502539"/>
                    <a:gd name="connsiteX171" fmla="*/ 12859 w 645128"/>
                    <a:gd name="connsiteY171" fmla="*/ 57245 h 502539"/>
                    <a:gd name="connsiteX172" fmla="*/ 13335 w 645128"/>
                    <a:gd name="connsiteY172" fmla="*/ 64389 h 502539"/>
                    <a:gd name="connsiteX173" fmla="*/ 10858 w 645128"/>
                    <a:gd name="connsiteY173" fmla="*/ 66865 h 502539"/>
                    <a:gd name="connsiteX174" fmla="*/ 0 w 645128"/>
                    <a:gd name="connsiteY174" fmla="*/ 74962 h 502539"/>
                    <a:gd name="connsiteX175" fmla="*/ 11906 w 645128"/>
                    <a:gd name="connsiteY175" fmla="*/ 82963 h 502539"/>
                    <a:gd name="connsiteX176" fmla="*/ 12764 w 645128"/>
                    <a:gd name="connsiteY176" fmla="*/ 95250 h 502539"/>
                    <a:gd name="connsiteX177" fmla="*/ 14573 w 645128"/>
                    <a:gd name="connsiteY177" fmla="*/ 95821 h 502539"/>
                    <a:gd name="connsiteX178" fmla="*/ 21527 w 645128"/>
                    <a:gd name="connsiteY178" fmla="*/ 97917 h 502539"/>
                    <a:gd name="connsiteX179" fmla="*/ 28575 w 645128"/>
                    <a:gd name="connsiteY179" fmla="*/ 88963 h 502539"/>
                    <a:gd name="connsiteX180" fmla="*/ 29051 w 645128"/>
                    <a:gd name="connsiteY180" fmla="*/ 97346 h 502539"/>
                    <a:gd name="connsiteX181" fmla="*/ 29623 w 645128"/>
                    <a:gd name="connsiteY181" fmla="*/ 105728 h 502539"/>
                    <a:gd name="connsiteX182" fmla="*/ 30194 w 645128"/>
                    <a:gd name="connsiteY182" fmla="*/ 114110 h 502539"/>
                    <a:gd name="connsiteX183" fmla="*/ 23241 w 645128"/>
                    <a:gd name="connsiteY183" fmla="*/ 123158 h 502539"/>
                    <a:gd name="connsiteX184" fmla="*/ 15145 w 645128"/>
                    <a:gd name="connsiteY184" fmla="*/ 123730 h 502539"/>
                    <a:gd name="connsiteX185" fmla="*/ 7620 w 645128"/>
                    <a:gd name="connsiteY185" fmla="*/ 132112 h 502539"/>
                    <a:gd name="connsiteX186" fmla="*/ 16193 w 645128"/>
                    <a:gd name="connsiteY186" fmla="*/ 139922 h 502539"/>
                    <a:gd name="connsiteX187" fmla="*/ 16859 w 645128"/>
                    <a:gd name="connsiteY187" fmla="*/ 148304 h 502539"/>
                    <a:gd name="connsiteX188" fmla="*/ 17907 w 645128"/>
                    <a:gd name="connsiteY188" fmla="*/ 164973 h 502539"/>
                    <a:gd name="connsiteX189" fmla="*/ 26479 w 645128"/>
                    <a:gd name="connsiteY189" fmla="*/ 172307 h 502539"/>
                    <a:gd name="connsiteX190" fmla="*/ 27051 w 645128"/>
                    <a:gd name="connsiteY190" fmla="*/ 180594 h 502539"/>
                    <a:gd name="connsiteX191" fmla="*/ 35147 w 645128"/>
                    <a:gd name="connsiteY191" fmla="*/ 188404 h 502539"/>
                    <a:gd name="connsiteX192" fmla="*/ 42101 w 645128"/>
                    <a:gd name="connsiteY192" fmla="*/ 171069 h 502539"/>
                    <a:gd name="connsiteX193" fmla="*/ 49625 w 645128"/>
                    <a:gd name="connsiteY193" fmla="*/ 162687 h 502539"/>
                    <a:gd name="connsiteX194" fmla="*/ 56579 w 645128"/>
                    <a:gd name="connsiteY194" fmla="*/ 145352 h 502539"/>
                    <a:gd name="connsiteX195" fmla="*/ 56007 w 645128"/>
                    <a:gd name="connsiteY195" fmla="*/ 136970 h 502539"/>
                    <a:gd name="connsiteX196" fmla="*/ 64103 w 645128"/>
                    <a:gd name="connsiteY196" fmla="*/ 136398 h 502539"/>
                    <a:gd name="connsiteX197" fmla="*/ 72676 w 645128"/>
                    <a:gd name="connsiteY197" fmla="*/ 144113 h 502539"/>
                    <a:gd name="connsiteX198" fmla="*/ 81248 w 645128"/>
                    <a:gd name="connsiteY198" fmla="*/ 151924 h 502539"/>
                    <a:gd name="connsiteX199" fmla="*/ 89345 w 645128"/>
                    <a:gd name="connsiteY199" fmla="*/ 159734 h 502539"/>
                    <a:gd name="connsiteX200" fmla="*/ 98489 w 645128"/>
                    <a:gd name="connsiteY200" fmla="*/ 175355 h 502539"/>
                    <a:gd name="connsiteX201" fmla="*/ 91440 w 645128"/>
                    <a:gd name="connsiteY201" fmla="*/ 192119 h 502539"/>
                    <a:gd name="connsiteX202" fmla="*/ 92012 w 645128"/>
                    <a:gd name="connsiteY202" fmla="*/ 201073 h 502539"/>
                    <a:gd name="connsiteX203" fmla="*/ 93154 w 645128"/>
                    <a:gd name="connsiteY203" fmla="*/ 217170 h 502539"/>
                    <a:gd name="connsiteX204" fmla="*/ 109252 w 645128"/>
                    <a:gd name="connsiteY204" fmla="*/ 216027 h 502539"/>
                    <a:gd name="connsiteX205" fmla="*/ 109823 w 645128"/>
                    <a:gd name="connsiteY205" fmla="*/ 224885 h 502539"/>
                    <a:gd name="connsiteX206" fmla="*/ 117920 w 645128"/>
                    <a:gd name="connsiteY206" fmla="*/ 224409 h 502539"/>
                    <a:gd name="connsiteX207" fmla="*/ 126016 w 645128"/>
                    <a:gd name="connsiteY207" fmla="*/ 231077 h 502539"/>
                    <a:gd name="connsiteX208" fmla="*/ 135160 w 645128"/>
                    <a:gd name="connsiteY208" fmla="*/ 239363 h 502539"/>
                    <a:gd name="connsiteX209" fmla="*/ 110871 w 645128"/>
                    <a:gd name="connsiteY209" fmla="*/ 241078 h 502539"/>
                    <a:gd name="connsiteX210" fmla="*/ 119444 w 645128"/>
                    <a:gd name="connsiteY210" fmla="*/ 248317 h 502539"/>
                    <a:gd name="connsiteX211" fmla="*/ 127635 w 645128"/>
                    <a:gd name="connsiteY211" fmla="*/ 256222 h 502539"/>
                    <a:gd name="connsiteX212" fmla="*/ 137351 w 645128"/>
                    <a:gd name="connsiteY212" fmla="*/ 272225 h 502539"/>
                    <a:gd name="connsiteX213" fmla="*/ 144875 w 645128"/>
                    <a:gd name="connsiteY213" fmla="*/ 271653 h 502539"/>
                    <a:gd name="connsiteX214" fmla="*/ 162020 w 645128"/>
                    <a:gd name="connsiteY214" fmla="*/ 286703 h 502539"/>
                    <a:gd name="connsiteX215" fmla="*/ 162592 w 645128"/>
                    <a:gd name="connsiteY215" fmla="*/ 295085 h 502539"/>
                    <a:gd name="connsiteX216" fmla="*/ 179261 w 645128"/>
                    <a:gd name="connsiteY216" fmla="*/ 302323 h 502539"/>
                    <a:gd name="connsiteX217" fmla="*/ 194786 w 645128"/>
                    <a:gd name="connsiteY217" fmla="*/ 292703 h 502539"/>
                    <a:gd name="connsiteX218" fmla="*/ 202883 w 645128"/>
                    <a:gd name="connsiteY218" fmla="*/ 292132 h 502539"/>
                    <a:gd name="connsiteX219" fmla="*/ 219647 w 645128"/>
                    <a:gd name="connsiteY219" fmla="*/ 307753 h 502539"/>
                    <a:gd name="connsiteX220" fmla="*/ 236792 w 645128"/>
                    <a:gd name="connsiteY220" fmla="*/ 322707 h 502539"/>
                    <a:gd name="connsiteX221" fmla="*/ 245936 w 645128"/>
                    <a:gd name="connsiteY221" fmla="*/ 338804 h 502539"/>
                    <a:gd name="connsiteX222" fmla="*/ 261461 w 645128"/>
                    <a:gd name="connsiteY222" fmla="*/ 337661 h 502539"/>
                    <a:gd name="connsiteX223" fmla="*/ 270605 w 645128"/>
                    <a:gd name="connsiteY223" fmla="*/ 353282 h 502539"/>
                    <a:gd name="connsiteX224" fmla="*/ 287274 w 645128"/>
                    <a:gd name="connsiteY224" fmla="*/ 360902 h 502539"/>
                    <a:gd name="connsiteX225" fmla="*/ 295370 w 645128"/>
                    <a:gd name="connsiteY225" fmla="*/ 360426 h 502539"/>
                    <a:gd name="connsiteX226" fmla="*/ 304514 w 645128"/>
                    <a:gd name="connsiteY226" fmla="*/ 375380 h 502539"/>
                    <a:gd name="connsiteX227" fmla="*/ 312039 w 645128"/>
                    <a:gd name="connsiteY227" fmla="*/ 374904 h 502539"/>
                    <a:gd name="connsiteX228" fmla="*/ 320707 w 645128"/>
                    <a:gd name="connsiteY228" fmla="*/ 383286 h 502539"/>
                    <a:gd name="connsiteX229" fmla="*/ 336709 w 645128"/>
                    <a:gd name="connsiteY229" fmla="*/ 382048 h 502539"/>
                    <a:gd name="connsiteX230" fmla="*/ 344805 w 645128"/>
                    <a:gd name="connsiteY230" fmla="*/ 381381 h 502539"/>
                    <a:gd name="connsiteX231" fmla="*/ 353949 w 645128"/>
                    <a:gd name="connsiteY231" fmla="*/ 388525 h 502539"/>
                    <a:gd name="connsiteX232" fmla="*/ 354521 w 645128"/>
                    <a:gd name="connsiteY232" fmla="*/ 397573 h 502539"/>
                    <a:gd name="connsiteX233" fmla="*/ 362141 w 645128"/>
                    <a:gd name="connsiteY233" fmla="*/ 404717 h 502539"/>
                    <a:gd name="connsiteX234" fmla="*/ 370618 w 645128"/>
                    <a:gd name="connsiteY234" fmla="*/ 404146 h 502539"/>
                    <a:gd name="connsiteX235" fmla="*/ 371666 w 645128"/>
                    <a:gd name="connsiteY235" fmla="*/ 420338 h 502539"/>
                    <a:gd name="connsiteX236" fmla="*/ 387287 w 645128"/>
                    <a:gd name="connsiteY236" fmla="*/ 419195 h 502539"/>
                    <a:gd name="connsiteX237" fmla="*/ 387953 w 645128"/>
                    <a:gd name="connsiteY237" fmla="*/ 427577 h 502539"/>
                    <a:gd name="connsiteX238" fmla="*/ 395859 w 645128"/>
                    <a:gd name="connsiteY238" fmla="*/ 427006 h 502539"/>
                    <a:gd name="connsiteX239" fmla="*/ 413576 w 645128"/>
                    <a:gd name="connsiteY239" fmla="*/ 426530 h 502539"/>
                    <a:gd name="connsiteX240" fmla="*/ 410718 w 645128"/>
                    <a:gd name="connsiteY240" fmla="*/ 385191 h 502539"/>
                    <a:gd name="connsiteX241" fmla="*/ 408718 w 645128"/>
                    <a:gd name="connsiteY241" fmla="*/ 376714 h 502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</a:cxnLst>
                  <a:rect l="l" t="t" r="r" b="b"/>
                  <a:pathLst>
                    <a:path w="645128" h="502539">
                      <a:moveTo>
                        <a:pt x="416243" y="376142"/>
                      </a:moveTo>
                      <a:lnTo>
                        <a:pt x="431768" y="365951"/>
                      </a:lnTo>
                      <a:lnTo>
                        <a:pt x="441008" y="374332"/>
                      </a:lnTo>
                      <a:lnTo>
                        <a:pt x="448913" y="381476"/>
                      </a:lnTo>
                      <a:lnTo>
                        <a:pt x="465106" y="380333"/>
                      </a:lnTo>
                      <a:lnTo>
                        <a:pt x="465773" y="389287"/>
                      </a:lnTo>
                      <a:lnTo>
                        <a:pt x="474345" y="404908"/>
                      </a:lnTo>
                      <a:lnTo>
                        <a:pt x="474821" y="412718"/>
                      </a:lnTo>
                      <a:lnTo>
                        <a:pt x="468344" y="421100"/>
                      </a:lnTo>
                      <a:lnTo>
                        <a:pt x="467868" y="421672"/>
                      </a:lnTo>
                      <a:lnTo>
                        <a:pt x="468535" y="430054"/>
                      </a:lnTo>
                      <a:lnTo>
                        <a:pt x="469583" y="446818"/>
                      </a:lnTo>
                      <a:lnTo>
                        <a:pt x="477584" y="454628"/>
                      </a:lnTo>
                      <a:lnTo>
                        <a:pt x="478250" y="462915"/>
                      </a:lnTo>
                      <a:lnTo>
                        <a:pt x="479298" y="479298"/>
                      </a:lnTo>
                      <a:lnTo>
                        <a:pt x="487299" y="478631"/>
                      </a:lnTo>
                      <a:lnTo>
                        <a:pt x="488442" y="495300"/>
                      </a:lnTo>
                      <a:lnTo>
                        <a:pt x="497015" y="502539"/>
                      </a:lnTo>
                      <a:lnTo>
                        <a:pt x="497491" y="501968"/>
                      </a:lnTo>
                      <a:lnTo>
                        <a:pt x="505111" y="494157"/>
                      </a:lnTo>
                      <a:lnTo>
                        <a:pt x="512636" y="493586"/>
                      </a:lnTo>
                      <a:lnTo>
                        <a:pt x="511969" y="485108"/>
                      </a:lnTo>
                      <a:lnTo>
                        <a:pt x="511969" y="484632"/>
                      </a:lnTo>
                      <a:lnTo>
                        <a:pt x="519970" y="491776"/>
                      </a:lnTo>
                      <a:lnTo>
                        <a:pt x="521208" y="492919"/>
                      </a:lnTo>
                      <a:lnTo>
                        <a:pt x="536734" y="491776"/>
                      </a:lnTo>
                      <a:lnTo>
                        <a:pt x="544259" y="491204"/>
                      </a:lnTo>
                      <a:lnTo>
                        <a:pt x="559784" y="481108"/>
                      </a:lnTo>
                      <a:lnTo>
                        <a:pt x="575882" y="479870"/>
                      </a:lnTo>
                      <a:lnTo>
                        <a:pt x="582835" y="471583"/>
                      </a:lnTo>
                      <a:lnTo>
                        <a:pt x="590264" y="461963"/>
                      </a:lnTo>
                      <a:lnTo>
                        <a:pt x="590360" y="461963"/>
                      </a:lnTo>
                      <a:lnTo>
                        <a:pt x="597884" y="469297"/>
                      </a:lnTo>
                      <a:lnTo>
                        <a:pt x="598932" y="470345"/>
                      </a:lnTo>
                      <a:lnTo>
                        <a:pt x="607600" y="469773"/>
                      </a:lnTo>
                      <a:lnTo>
                        <a:pt x="615125" y="469202"/>
                      </a:lnTo>
                      <a:lnTo>
                        <a:pt x="622649" y="459581"/>
                      </a:lnTo>
                      <a:lnTo>
                        <a:pt x="629698" y="451771"/>
                      </a:lnTo>
                      <a:lnTo>
                        <a:pt x="645128" y="442246"/>
                      </a:lnTo>
                      <a:lnTo>
                        <a:pt x="643795" y="441674"/>
                      </a:lnTo>
                      <a:lnTo>
                        <a:pt x="642938" y="441293"/>
                      </a:lnTo>
                      <a:lnTo>
                        <a:pt x="628555" y="435007"/>
                      </a:lnTo>
                      <a:lnTo>
                        <a:pt x="635984" y="426053"/>
                      </a:lnTo>
                      <a:lnTo>
                        <a:pt x="635413" y="417671"/>
                      </a:lnTo>
                      <a:lnTo>
                        <a:pt x="634841" y="409385"/>
                      </a:lnTo>
                      <a:lnTo>
                        <a:pt x="626269" y="401574"/>
                      </a:lnTo>
                      <a:lnTo>
                        <a:pt x="618268" y="394240"/>
                      </a:lnTo>
                      <a:lnTo>
                        <a:pt x="609695" y="386525"/>
                      </a:lnTo>
                      <a:lnTo>
                        <a:pt x="601599" y="379286"/>
                      </a:lnTo>
                      <a:lnTo>
                        <a:pt x="584264" y="371570"/>
                      </a:lnTo>
                      <a:lnTo>
                        <a:pt x="583121" y="354806"/>
                      </a:lnTo>
                      <a:lnTo>
                        <a:pt x="582644" y="346996"/>
                      </a:lnTo>
                      <a:lnTo>
                        <a:pt x="581597" y="331470"/>
                      </a:lnTo>
                      <a:lnTo>
                        <a:pt x="581501" y="330327"/>
                      </a:lnTo>
                      <a:lnTo>
                        <a:pt x="584835" y="330041"/>
                      </a:lnTo>
                      <a:lnTo>
                        <a:pt x="589502" y="329660"/>
                      </a:lnTo>
                      <a:lnTo>
                        <a:pt x="588455" y="313468"/>
                      </a:lnTo>
                      <a:lnTo>
                        <a:pt x="587978" y="305181"/>
                      </a:lnTo>
                      <a:lnTo>
                        <a:pt x="603599" y="295561"/>
                      </a:lnTo>
                      <a:lnTo>
                        <a:pt x="603028" y="287179"/>
                      </a:lnTo>
                      <a:lnTo>
                        <a:pt x="610553" y="278892"/>
                      </a:lnTo>
                      <a:lnTo>
                        <a:pt x="601885" y="270986"/>
                      </a:lnTo>
                      <a:lnTo>
                        <a:pt x="594360" y="271558"/>
                      </a:lnTo>
                      <a:lnTo>
                        <a:pt x="585692" y="272320"/>
                      </a:lnTo>
                      <a:lnTo>
                        <a:pt x="585216" y="263938"/>
                      </a:lnTo>
                      <a:lnTo>
                        <a:pt x="576548" y="256127"/>
                      </a:lnTo>
                      <a:lnTo>
                        <a:pt x="575405" y="239935"/>
                      </a:lnTo>
                      <a:lnTo>
                        <a:pt x="566928" y="224790"/>
                      </a:lnTo>
                      <a:lnTo>
                        <a:pt x="566357" y="223742"/>
                      </a:lnTo>
                      <a:lnTo>
                        <a:pt x="571024" y="223361"/>
                      </a:lnTo>
                      <a:lnTo>
                        <a:pt x="574358" y="223171"/>
                      </a:lnTo>
                      <a:lnTo>
                        <a:pt x="581882" y="214217"/>
                      </a:lnTo>
                      <a:lnTo>
                        <a:pt x="594170" y="199549"/>
                      </a:lnTo>
                      <a:lnTo>
                        <a:pt x="596932" y="196215"/>
                      </a:lnTo>
                      <a:lnTo>
                        <a:pt x="588264" y="180594"/>
                      </a:lnTo>
                      <a:lnTo>
                        <a:pt x="579692" y="181165"/>
                      </a:lnTo>
                      <a:lnTo>
                        <a:pt x="579120" y="172879"/>
                      </a:lnTo>
                      <a:lnTo>
                        <a:pt x="587216" y="164497"/>
                      </a:lnTo>
                      <a:lnTo>
                        <a:pt x="577977" y="156115"/>
                      </a:lnTo>
                      <a:lnTo>
                        <a:pt x="576929" y="156781"/>
                      </a:lnTo>
                      <a:lnTo>
                        <a:pt x="562451" y="166306"/>
                      </a:lnTo>
                      <a:lnTo>
                        <a:pt x="555593" y="174593"/>
                      </a:lnTo>
                      <a:lnTo>
                        <a:pt x="554355" y="174212"/>
                      </a:lnTo>
                      <a:lnTo>
                        <a:pt x="538829" y="168021"/>
                      </a:lnTo>
                      <a:lnTo>
                        <a:pt x="530257" y="159639"/>
                      </a:lnTo>
                      <a:lnTo>
                        <a:pt x="523589" y="160115"/>
                      </a:lnTo>
                      <a:lnTo>
                        <a:pt x="522161" y="160306"/>
                      </a:lnTo>
                      <a:lnTo>
                        <a:pt x="517970" y="160496"/>
                      </a:lnTo>
                      <a:lnTo>
                        <a:pt x="506159" y="161449"/>
                      </a:lnTo>
                      <a:lnTo>
                        <a:pt x="499110" y="161925"/>
                      </a:lnTo>
                      <a:lnTo>
                        <a:pt x="498539" y="154210"/>
                      </a:lnTo>
                      <a:lnTo>
                        <a:pt x="498062" y="145828"/>
                      </a:lnTo>
                      <a:lnTo>
                        <a:pt x="504444" y="136874"/>
                      </a:lnTo>
                      <a:lnTo>
                        <a:pt x="503968" y="129064"/>
                      </a:lnTo>
                      <a:lnTo>
                        <a:pt x="496443" y="121253"/>
                      </a:lnTo>
                      <a:lnTo>
                        <a:pt x="487204" y="113538"/>
                      </a:lnTo>
                      <a:lnTo>
                        <a:pt x="485585" y="113633"/>
                      </a:lnTo>
                      <a:lnTo>
                        <a:pt x="479774" y="114110"/>
                      </a:lnTo>
                      <a:lnTo>
                        <a:pt x="471011" y="114681"/>
                      </a:lnTo>
                      <a:lnTo>
                        <a:pt x="469964" y="97917"/>
                      </a:lnTo>
                      <a:lnTo>
                        <a:pt x="461391" y="90773"/>
                      </a:lnTo>
                      <a:lnTo>
                        <a:pt x="460915" y="82296"/>
                      </a:lnTo>
                      <a:lnTo>
                        <a:pt x="459772" y="65532"/>
                      </a:lnTo>
                      <a:lnTo>
                        <a:pt x="459105" y="57245"/>
                      </a:lnTo>
                      <a:lnTo>
                        <a:pt x="451199" y="57817"/>
                      </a:lnTo>
                      <a:lnTo>
                        <a:pt x="443579" y="58388"/>
                      </a:lnTo>
                      <a:lnTo>
                        <a:pt x="450056" y="41624"/>
                      </a:lnTo>
                      <a:lnTo>
                        <a:pt x="448818" y="41434"/>
                      </a:lnTo>
                      <a:lnTo>
                        <a:pt x="438531" y="39624"/>
                      </a:lnTo>
                      <a:lnTo>
                        <a:pt x="427101" y="36100"/>
                      </a:lnTo>
                      <a:lnTo>
                        <a:pt x="417767" y="36767"/>
                      </a:lnTo>
                      <a:lnTo>
                        <a:pt x="409766" y="37433"/>
                      </a:lnTo>
                      <a:lnTo>
                        <a:pt x="408718" y="37433"/>
                      </a:lnTo>
                      <a:lnTo>
                        <a:pt x="409194" y="44672"/>
                      </a:lnTo>
                      <a:lnTo>
                        <a:pt x="397669" y="47816"/>
                      </a:lnTo>
                      <a:lnTo>
                        <a:pt x="395478" y="50102"/>
                      </a:lnTo>
                      <a:lnTo>
                        <a:pt x="385763" y="41338"/>
                      </a:lnTo>
                      <a:lnTo>
                        <a:pt x="367856" y="47816"/>
                      </a:lnTo>
                      <a:lnTo>
                        <a:pt x="357188" y="57436"/>
                      </a:lnTo>
                      <a:lnTo>
                        <a:pt x="350425" y="60293"/>
                      </a:lnTo>
                      <a:lnTo>
                        <a:pt x="336995" y="61341"/>
                      </a:lnTo>
                      <a:lnTo>
                        <a:pt x="330327" y="66770"/>
                      </a:lnTo>
                      <a:lnTo>
                        <a:pt x="321755" y="77057"/>
                      </a:lnTo>
                      <a:lnTo>
                        <a:pt x="313277" y="87154"/>
                      </a:lnTo>
                      <a:lnTo>
                        <a:pt x="308610" y="89630"/>
                      </a:lnTo>
                      <a:lnTo>
                        <a:pt x="292799" y="86296"/>
                      </a:lnTo>
                      <a:lnTo>
                        <a:pt x="285274" y="86868"/>
                      </a:lnTo>
                      <a:lnTo>
                        <a:pt x="277178" y="87439"/>
                      </a:lnTo>
                      <a:lnTo>
                        <a:pt x="269081" y="88106"/>
                      </a:lnTo>
                      <a:lnTo>
                        <a:pt x="261080" y="80296"/>
                      </a:lnTo>
                      <a:lnTo>
                        <a:pt x="252413" y="80867"/>
                      </a:lnTo>
                      <a:lnTo>
                        <a:pt x="251841" y="72485"/>
                      </a:lnTo>
                      <a:lnTo>
                        <a:pt x="243840" y="73152"/>
                      </a:lnTo>
                      <a:lnTo>
                        <a:pt x="235172" y="65342"/>
                      </a:lnTo>
                      <a:lnTo>
                        <a:pt x="227171" y="58103"/>
                      </a:lnTo>
                      <a:lnTo>
                        <a:pt x="218599" y="50387"/>
                      </a:lnTo>
                      <a:lnTo>
                        <a:pt x="210026" y="43053"/>
                      </a:lnTo>
                      <a:lnTo>
                        <a:pt x="209360" y="34195"/>
                      </a:lnTo>
                      <a:lnTo>
                        <a:pt x="208883" y="25813"/>
                      </a:lnTo>
                      <a:lnTo>
                        <a:pt x="200311" y="18574"/>
                      </a:lnTo>
                      <a:lnTo>
                        <a:pt x="191643" y="10382"/>
                      </a:lnTo>
                      <a:lnTo>
                        <a:pt x="188500" y="3715"/>
                      </a:lnTo>
                      <a:lnTo>
                        <a:pt x="169926" y="0"/>
                      </a:lnTo>
                      <a:lnTo>
                        <a:pt x="168688" y="1238"/>
                      </a:lnTo>
                      <a:lnTo>
                        <a:pt x="158782" y="10573"/>
                      </a:lnTo>
                      <a:lnTo>
                        <a:pt x="149352" y="8858"/>
                      </a:lnTo>
                      <a:lnTo>
                        <a:pt x="142589" y="11716"/>
                      </a:lnTo>
                      <a:lnTo>
                        <a:pt x="135731" y="14383"/>
                      </a:lnTo>
                      <a:lnTo>
                        <a:pt x="129635" y="14954"/>
                      </a:lnTo>
                      <a:lnTo>
                        <a:pt x="128683" y="14954"/>
                      </a:lnTo>
                      <a:lnTo>
                        <a:pt x="127730" y="15050"/>
                      </a:lnTo>
                      <a:lnTo>
                        <a:pt x="114395" y="16002"/>
                      </a:lnTo>
                      <a:lnTo>
                        <a:pt x="103251" y="16859"/>
                      </a:lnTo>
                      <a:lnTo>
                        <a:pt x="96488" y="17431"/>
                      </a:lnTo>
                      <a:lnTo>
                        <a:pt x="94964" y="17431"/>
                      </a:lnTo>
                      <a:lnTo>
                        <a:pt x="89345" y="30194"/>
                      </a:lnTo>
                      <a:lnTo>
                        <a:pt x="89440" y="32480"/>
                      </a:lnTo>
                      <a:lnTo>
                        <a:pt x="79629" y="30861"/>
                      </a:lnTo>
                      <a:lnTo>
                        <a:pt x="68675" y="36195"/>
                      </a:lnTo>
                      <a:lnTo>
                        <a:pt x="67056" y="43625"/>
                      </a:lnTo>
                      <a:lnTo>
                        <a:pt x="57436" y="37052"/>
                      </a:lnTo>
                      <a:lnTo>
                        <a:pt x="49816" y="37624"/>
                      </a:lnTo>
                      <a:lnTo>
                        <a:pt x="49340" y="37719"/>
                      </a:lnTo>
                      <a:lnTo>
                        <a:pt x="43720" y="38005"/>
                      </a:lnTo>
                      <a:lnTo>
                        <a:pt x="41339" y="38195"/>
                      </a:lnTo>
                      <a:lnTo>
                        <a:pt x="31433" y="27146"/>
                      </a:lnTo>
                      <a:lnTo>
                        <a:pt x="24479" y="27718"/>
                      </a:lnTo>
                      <a:lnTo>
                        <a:pt x="10668" y="33147"/>
                      </a:lnTo>
                      <a:lnTo>
                        <a:pt x="8668" y="33909"/>
                      </a:lnTo>
                      <a:lnTo>
                        <a:pt x="7049" y="43529"/>
                      </a:lnTo>
                      <a:lnTo>
                        <a:pt x="9716" y="50102"/>
                      </a:lnTo>
                      <a:lnTo>
                        <a:pt x="12859" y="57245"/>
                      </a:lnTo>
                      <a:lnTo>
                        <a:pt x="13335" y="64389"/>
                      </a:lnTo>
                      <a:lnTo>
                        <a:pt x="10858" y="66865"/>
                      </a:lnTo>
                      <a:lnTo>
                        <a:pt x="0" y="74962"/>
                      </a:lnTo>
                      <a:lnTo>
                        <a:pt x="11906" y="82963"/>
                      </a:lnTo>
                      <a:lnTo>
                        <a:pt x="12764" y="95250"/>
                      </a:lnTo>
                      <a:lnTo>
                        <a:pt x="14573" y="95821"/>
                      </a:lnTo>
                      <a:lnTo>
                        <a:pt x="21527" y="97917"/>
                      </a:lnTo>
                      <a:lnTo>
                        <a:pt x="28575" y="88963"/>
                      </a:lnTo>
                      <a:lnTo>
                        <a:pt x="29051" y="97346"/>
                      </a:lnTo>
                      <a:lnTo>
                        <a:pt x="29623" y="105728"/>
                      </a:lnTo>
                      <a:lnTo>
                        <a:pt x="30194" y="114110"/>
                      </a:lnTo>
                      <a:lnTo>
                        <a:pt x="23241" y="123158"/>
                      </a:lnTo>
                      <a:lnTo>
                        <a:pt x="15145" y="123730"/>
                      </a:lnTo>
                      <a:lnTo>
                        <a:pt x="7620" y="132112"/>
                      </a:lnTo>
                      <a:lnTo>
                        <a:pt x="16193" y="139922"/>
                      </a:lnTo>
                      <a:lnTo>
                        <a:pt x="16859" y="148304"/>
                      </a:lnTo>
                      <a:lnTo>
                        <a:pt x="17907" y="164973"/>
                      </a:lnTo>
                      <a:lnTo>
                        <a:pt x="26479" y="172307"/>
                      </a:lnTo>
                      <a:lnTo>
                        <a:pt x="27051" y="180594"/>
                      </a:lnTo>
                      <a:lnTo>
                        <a:pt x="35147" y="188404"/>
                      </a:lnTo>
                      <a:lnTo>
                        <a:pt x="42101" y="171069"/>
                      </a:lnTo>
                      <a:lnTo>
                        <a:pt x="49625" y="162687"/>
                      </a:lnTo>
                      <a:lnTo>
                        <a:pt x="56579" y="145352"/>
                      </a:lnTo>
                      <a:lnTo>
                        <a:pt x="56007" y="136970"/>
                      </a:lnTo>
                      <a:lnTo>
                        <a:pt x="64103" y="136398"/>
                      </a:lnTo>
                      <a:lnTo>
                        <a:pt x="72676" y="144113"/>
                      </a:lnTo>
                      <a:lnTo>
                        <a:pt x="81248" y="151924"/>
                      </a:lnTo>
                      <a:lnTo>
                        <a:pt x="89345" y="159734"/>
                      </a:lnTo>
                      <a:lnTo>
                        <a:pt x="98489" y="175355"/>
                      </a:lnTo>
                      <a:lnTo>
                        <a:pt x="91440" y="192119"/>
                      </a:lnTo>
                      <a:lnTo>
                        <a:pt x="92012" y="201073"/>
                      </a:lnTo>
                      <a:lnTo>
                        <a:pt x="93154" y="217170"/>
                      </a:lnTo>
                      <a:lnTo>
                        <a:pt x="109252" y="216027"/>
                      </a:lnTo>
                      <a:lnTo>
                        <a:pt x="109823" y="224885"/>
                      </a:lnTo>
                      <a:lnTo>
                        <a:pt x="117920" y="224409"/>
                      </a:lnTo>
                      <a:lnTo>
                        <a:pt x="126016" y="231077"/>
                      </a:lnTo>
                      <a:lnTo>
                        <a:pt x="135160" y="239363"/>
                      </a:lnTo>
                      <a:lnTo>
                        <a:pt x="110871" y="241078"/>
                      </a:lnTo>
                      <a:lnTo>
                        <a:pt x="119444" y="248317"/>
                      </a:lnTo>
                      <a:lnTo>
                        <a:pt x="127635" y="256222"/>
                      </a:lnTo>
                      <a:lnTo>
                        <a:pt x="137351" y="272225"/>
                      </a:lnTo>
                      <a:lnTo>
                        <a:pt x="144875" y="271653"/>
                      </a:lnTo>
                      <a:lnTo>
                        <a:pt x="162020" y="286703"/>
                      </a:lnTo>
                      <a:lnTo>
                        <a:pt x="162592" y="295085"/>
                      </a:lnTo>
                      <a:lnTo>
                        <a:pt x="179261" y="302323"/>
                      </a:lnTo>
                      <a:lnTo>
                        <a:pt x="194786" y="292703"/>
                      </a:lnTo>
                      <a:lnTo>
                        <a:pt x="202883" y="292132"/>
                      </a:lnTo>
                      <a:lnTo>
                        <a:pt x="219647" y="307753"/>
                      </a:lnTo>
                      <a:lnTo>
                        <a:pt x="236792" y="322707"/>
                      </a:lnTo>
                      <a:lnTo>
                        <a:pt x="245936" y="338804"/>
                      </a:lnTo>
                      <a:lnTo>
                        <a:pt x="261461" y="337661"/>
                      </a:lnTo>
                      <a:lnTo>
                        <a:pt x="270605" y="353282"/>
                      </a:lnTo>
                      <a:lnTo>
                        <a:pt x="287274" y="360902"/>
                      </a:lnTo>
                      <a:lnTo>
                        <a:pt x="295370" y="360426"/>
                      </a:lnTo>
                      <a:lnTo>
                        <a:pt x="304514" y="375380"/>
                      </a:lnTo>
                      <a:lnTo>
                        <a:pt x="312039" y="374904"/>
                      </a:lnTo>
                      <a:lnTo>
                        <a:pt x="320707" y="383286"/>
                      </a:lnTo>
                      <a:lnTo>
                        <a:pt x="336709" y="382048"/>
                      </a:lnTo>
                      <a:lnTo>
                        <a:pt x="344805" y="381381"/>
                      </a:lnTo>
                      <a:lnTo>
                        <a:pt x="353949" y="388525"/>
                      </a:lnTo>
                      <a:lnTo>
                        <a:pt x="354521" y="397573"/>
                      </a:lnTo>
                      <a:lnTo>
                        <a:pt x="362141" y="404717"/>
                      </a:lnTo>
                      <a:lnTo>
                        <a:pt x="370618" y="404146"/>
                      </a:lnTo>
                      <a:lnTo>
                        <a:pt x="371666" y="420338"/>
                      </a:lnTo>
                      <a:lnTo>
                        <a:pt x="387287" y="419195"/>
                      </a:lnTo>
                      <a:lnTo>
                        <a:pt x="387953" y="427577"/>
                      </a:lnTo>
                      <a:lnTo>
                        <a:pt x="395859" y="427006"/>
                      </a:lnTo>
                      <a:lnTo>
                        <a:pt x="413576" y="426530"/>
                      </a:lnTo>
                      <a:lnTo>
                        <a:pt x="410718" y="385191"/>
                      </a:lnTo>
                      <a:lnTo>
                        <a:pt x="408718" y="37671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3" name="Freeform: Shape 632">
                  <a:extLst>
                    <a:ext uri="{FF2B5EF4-FFF2-40B4-BE49-F238E27FC236}">
                      <a16:creationId xmlns:a16="http://schemas.microsoft.com/office/drawing/2014/main" id="{C354C554-B418-7193-9EBB-5C249228441C}"/>
                    </a:ext>
                  </a:extLst>
                </p:cNvPr>
                <p:cNvSpPr/>
                <p:nvPr/>
              </p:nvSpPr>
              <p:spPr>
                <a:xfrm>
                  <a:off x="5656135" y="4164900"/>
                  <a:ext cx="170116" cy="102203"/>
                </a:xfrm>
                <a:custGeom>
                  <a:avLst/>
                  <a:gdLst>
                    <a:gd name="connsiteX0" fmla="*/ 0 w 170116"/>
                    <a:gd name="connsiteY0" fmla="*/ 95536 h 102203"/>
                    <a:gd name="connsiteX1" fmla="*/ 15049 w 170116"/>
                    <a:gd name="connsiteY1" fmla="*/ 92392 h 102203"/>
                    <a:gd name="connsiteX2" fmla="*/ 36290 w 170116"/>
                    <a:gd name="connsiteY2" fmla="*/ 94774 h 102203"/>
                    <a:gd name="connsiteX3" fmla="*/ 40481 w 170116"/>
                    <a:gd name="connsiteY3" fmla="*/ 95155 h 102203"/>
                    <a:gd name="connsiteX4" fmla="*/ 47530 w 170116"/>
                    <a:gd name="connsiteY4" fmla="*/ 73247 h 102203"/>
                    <a:gd name="connsiteX5" fmla="*/ 67532 w 170116"/>
                    <a:gd name="connsiteY5" fmla="*/ 101822 h 102203"/>
                    <a:gd name="connsiteX6" fmla="*/ 75628 w 170116"/>
                    <a:gd name="connsiteY6" fmla="*/ 91345 h 102203"/>
                    <a:gd name="connsiteX7" fmla="*/ 89059 w 170116"/>
                    <a:gd name="connsiteY7" fmla="*/ 102203 h 102203"/>
                    <a:gd name="connsiteX8" fmla="*/ 103441 w 170116"/>
                    <a:gd name="connsiteY8" fmla="*/ 94964 h 102203"/>
                    <a:gd name="connsiteX9" fmla="*/ 96488 w 170116"/>
                    <a:gd name="connsiteY9" fmla="*/ 88678 h 102203"/>
                    <a:gd name="connsiteX10" fmla="*/ 96679 w 170116"/>
                    <a:gd name="connsiteY10" fmla="*/ 77343 h 102203"/>
                    <a:gd name="connsiteX11" fmla="*/ 121539 w 170116"/>
                    <a:gd name="connsiteY11" fmla="*/ 62675 h 102203"/>
                    <a:gd name="connsiteX12" fmla="*/ 116110 w 170116"/>
                    <a:gd name="connsiteY12" fmla="*/ 44482 h 102203"/>
                    <a:gd name="connsiteX13" fmla="*/ 116300 w 170116"/>
                    <a:gd name="connsiteY13" fmla="*/ 35338 h 102203"/>
                    <a:gd name="connsiteX14" fmla="*/ 137731 w 170116"/>
                    <a:gd name="connsiteY14" fmla="*/ 16859 h 102203"/>
                    <a:gd name="connsiteX15" fmla="*/ 156305 w 170116"/>
                    <a:gd name="connsiteY15" fmla="*/ 17240 h 102203"/>
                    <a:gd name="connsiteX16" fmla="*/ 156686 w 170116"/>
                    <a:gd name="connsiteY16" fmla="*/ 762 h 102203"/>
                    <a:gd name="connsiteX17" fmla="*/ 170116 w 170116"/>
                    <a:gd name="connsiteY17" fmla="*/ 0 h 102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0116" h="102203">
                      <a:moveTo>
                        <a:pt x="0" y="95536"/>
                      </a:moveTo>
                      <a:lnTo>
                        <a:pt x="15049" y="92392"/>
                      </a:lnTo>
                      <a:lnTo>
                        <a:pt x="36290" y="94774"/>
                      </a:lnTo>
                      <a:lnTo>
                        <a:pt x="40481" y="95155"/>
                      </a:lnTo>
                      <a:lnTo>
                        <a:pt x="47530" y="73247"/>
                      </a:lnTo>
                      <a:lnTo>
                        <a:pt x="67532" y="101822"/>
                      </a:lnTo>
                      <a:lnTo>
                        <a:pt x="75628" y="91345"/>
                      </a:lnTo>
                      <a:lnTo>
                        <a:pt x="89059" y="102203"/>
                      </a:lnTo>
                      <a:lnTo>
                        <a:pt x="103441" y="94964"/>
                      </a:lnTo>
                      <a:lnTo>
                        <a:pt x="96488" y="88678"/>
                      </a:lnTo>
                      <a:lnTo>
                        <a:pt x="96679" y="77343"/>
                      </a:lnTo>
                      <a:lnTo>
                        <a:pt x="121539" y="62675"/>
                      </a:lnTo>
                      <a:lnTo>
                        <a:pt x="116110" y="44482"/>
                      </a:lnTo>
                      <a:lnTo>
                        <a:pt x="116300" y="35338"/>
                      </a:lnTo>
                      <a:lnTo>
                        <a:pt x="137731" y="16859"/>
                      </a:lnTo>
                      <a:lnTo>
                        <a:pt x="156305" y="17240"/>
                      </a:lnTo>
                      <a:lnTo>
                        <a:pt x="156686" y="762"/>
                      </a:lnTo>
                      <a:lnTo>
                        <a:pt x="170116" y="0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4" name="Freeform: Shape 633">
                  <a:extLst>
                    <a:ext uri="{FF2B5EF4-FFF2-40B4-BE49-F238E27FC236}">
                      <a16:creationId xmlns:a16="http://schemas.microsoft.com/office/drawing/2014/main" id="{1976628C-FAF3-51C0-EA08-E647AAD3E726}"/>
                    </a:ext>
                  </a:extLst>
                </p:cNvPr>
                <p:cNvSpPr/>
                <p:nvPr/>
              </p:nvSpPr>
              <p:spPr>
                <a:xfrm>
                  <a:off x="5773388" y="4213097"/>
                  <a:ext cx="241172" cy="316515"/>
                </a:xfrm>
                <a:custGeom>
                  <a:avLst/>
                  <a:gdLst>
                    <a:gd name="connsiteX0" fmla="*/ 204121 w 241172"/>
                    <a:gd name="connsiteY0" fmla="*/ 98584 h 316515"/>
                    <a:gd name="connsiteX1" fmla="*/ 231172 w 241172"/>
                    <a:gd name="connsiteY1" fmla="*/ 94583 h 316515"/>
                    <a:gd name="connsiteX2" fmla="*/ 203263 w 241172"/>
                    <a:gd name="connsiteY2" fmla="*/ 138017 h 316515"/>
                    <a:gd name="connsiteX3" fmla="*/ 241173 w 241172"/>
                    <a:gd name="connsiteY3" fmla="*/ 171450 h 316515"/>
                    <a:gd name="connsiteX4" fmla="*/ 215551 w 241172"/>
                    <a:gd name="connsiteY4" fmla="*/ 177070 h 316515"/>
                    <a:gd name="connsiteX5" fmla="*/ 240221 w 241172"/>
                    <a:gd name="connsiteY5" fmla="*/ 214027 h 316515"/>
                    <a:gd name="connsiteX6" fmla="*/ 218408 w 241172"/>
                    <a:gd name="connsiteY6" fmla="*/ 218313 h 316515"/>
                    <a:gd name="connsiteX7" fmla="*/ 201454 w 241172"/>
                    <a:gd name="connsiteY7" fmla="*/ 221551 h 316515"/>
                    <a:gd name="connsiteX8" fmla="*/ 207740 w 241172"/>
                    <a:gd name="connsiteY8" fmla="*/ 239078 h 316515"/>
                    <a:gd name="connsiteX9" fmla="*/ 194405 w 241172"/>
                    <a:gd name="connsiteY9" fmla="*/ 241935 h 316515"/>
                    <a:gd name="connsiteX10" fmla="*/ 169640 w 241172"/>
                    <a:gd name="connsiteY10" fmla="*/ 272415 h 316515"/>
                    <a:gd name="connsiteX11" fmla="*/ 187452 w 241172"/>
                    <a:gd name="connsiteY11" fmla="*/ 290989 h 316515"/>
                    <a:gd name="connsiteX12" fmla="*/ 173260 w 241172"/>
                    <a:gd name="connsiteY12" fmla="*/ 316516 h 316515"/>
                    <a:gd name="connsiteX13" fmla="*/ 172879 w 241172"/>
                    <a:gd name="connsiteY13" fmla="*/ 298799 h 316515"/>
                    <a:gd name="connsiteX14" fmla="*/ 126587 w 241172"/>
                    <a:gd name="connsiteY14" fmla="*/ 270034 h 316515"/>
                    <a:gd name="connsiteX15" fmla="*/ 100298 w 241172"/>
                    <a:gd name="connsiteY15" fmla="*/ 236791 h 316515"/>
                    <a:gd name="connsiteX16" fmla="*/ 102013 w 241172"/>
                    <a:gd name="connsiteY16" fmla="*/ 222409 h 316515"/>
                    <a:gd name="connsiteX17" fmla="*/ 88106 w 241172"/>
                    <a:gd name="connsiteY17" fmla="*/ 226504 h 316515"/>
                    <a:gd name="connsiteX18" fmla="*/ 31528 w 241172"/>
                    <a:gd name="connsiteY18" fmla="*/ 174593 h 316515"/>
                    <a:gd name="connsiteX19" fmla="*/ 29051 w 241172"/>
                    <a:gd name="connsiteY19" fmla="*/ 149542 h 316515"/>
                    <a:gd name="connsiteX20" fmla="*/ 17240 w 241172"/>
                    <a:gd name="connsiteY20" fmla="*/ 116491 h 316515"/>
                    <a:gd name="connsiteX21" fmla="*/ 0 w 241172"/>
                    <a:gd name="connsiteY21" fmla="*/ 111633 h 316515"/>
                    <a:gd name="connsiteX22" fmla="*/ 381 w 241172"/>
                    <a:gd name="connsiteY22" fmla="*/ 94202 h 316515"/>
                    <a:gd name="connsiteX23" fmla="*/ 667 w 241172"/>
                    <a:gd name="connsiteY23" fmla="*/ 80200 h 316515"/>
                    <a:gd name="connsiteX24" fmla="*/ 18193 w 241172"/>
                    <a:gd name="connsiteY24" fmla="*/ 74866 h 316515"/>
                    <a:gd name="connsiteX25" fmla="*/ 40291 w 241172"/>
                    <a:gd name="connsiteY25" fmla="*/ 90392 h 316515"/>
                    <a:gd name="connsiteX26" fmla="*/ 50292 w 241172"/>
                    <a:gd name="connsiteY26" fmla="*/ 69437 h 316515"/>
                    <a:gd name="connsiteX27" fmla="*/ 73247 w 241172"/>
                    <a:gd name="connsiteY27" fmla="*/ 69151 h 316515"/>
                    <a:gd name="connsiteX28" fmla="*/ 111823 w 241172"/>
                    <a:gd name="connsiteY28" fmla="*/ 74581 h 316515"/>
                    <a:gd name="connsiteX29" fmla="*/ 126873 w 241172"/>
                    <a:gd name="connsiteY29" fmla="*/ 85249 h 316515"/>
                    <a:gd name="connsiteX30" fmla="*/ 138779 w 241172"/>
                    <a:gd name="connsiteY30" fmla="*/ 78200 h 316515"/>
                    <a:gd name="connsiteX31" fmla="*/ 148114 w 241172"/>
                    <a:gd name="connsiteY31" fmla="*/ 83344 h 316515"/>
                    <a:gd name="connsiteX32" fmla="*/ 156496 w 241172"/>
                    <a:gd name="connsiteY32" fmla="*/ 70961 h 316515"/>
                    <a:gd name="connsiteX33" fmla="*/ 162020 w 241172"/>
                    <a:gd name="connsiteY33" fmla="*/ 83725 h 316515"/>
                    <a:gd name="connsiteX34" fmla="*/ 177641 w 241172"/>
                    <a:gd name="connsiteY34" fmla="*/ 78296 h 316515"/>
                    <a:gd name="connsiteX35" fmla="*/ 186595 w 241172"/>
                    <a:gd name="connsiteY35" fmla="*/ 98203 h 316515"/>
                    <a:gd name="connsiteX36" fmla="*/ 204121 w 241172"/>
                    <a:gd name="connsiteY36" fmla="*/ 98584 h 316515"/>
                    <a:gd name="connsiteX37" fmla="*/ 208217 w 241172"/>
                    <a:gd name="connsiteY37" fmla="*/ 74390 h 316515"/>
                    <a:gd name="connsiteX38" fmla="*/ 228029 w 241172"/>
                    <a:gd name="connsiteY38" fmla="*/ 69532 h 316515"/>
                    <a:gd name="connsiteX39" fmla="*/ 198501 w 241172"/>
                    <a:gd name="connsiteY39" fmla="*/ 54388 h 316515"/>
                    <a:gd name="connsiteX40" fmla="*/ 207454 w 241172"/>
                    <a:gd name="connsiteY40" fmla="*/ 44005 h 316515"/>
                    <a:gd name="connsiteX41" fmla="*/ 187071 w 241172"/>
                    <a:gd name="connsiteY41" fmla="*/ 38195 h 316515"/>
                    <a:gd name="connsiteX42" fmla="*/ 199263 w 241172"/>
                    <a:gd name="connsiteY42" fmla="*/ 18764 h 316515"/>
                    <a:gd name="connsiteX43" fmla="*/ 182880 w 241172"/>
                    <a:gd name="connsiteY43" fmla="*/ 0 h 31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41172" h="316515">
                      <a:moveTo>
                        <a:pt x="204121" y="98584"/>
                      </a:moveTo>
                      <a:lnTo>
                        <a:pt x="231172" y="94583"/>
                      </a:lnTo>
                      <a:lnTo>
                        <a:pt x="203263" y="138017"/>
                      </a:lnTo>
                      <a:lnTo>
                        <a:pt x="241173" y="171450"/>
                      </a:lnTo>
                      <a:lnTo>
                        <a:pt x="215551" y="177070"/>
                      </a:lnTo>
                      <a:lnTo>
                        <a:pt x="240221" y="214027"/>
                      </a:lnTo>
                      <a:lnTo>
                        <a:pt x="218408" y="218313"/>
                      </a:lnTo>
                      <a:lnTo>
                        <a:pt x="201454" y="221551"/>
                      </a:lnTo>
                      <a:lnTo>
                        <a:pt x="207740" y="239078"/>
                      </a:lnTo>
                      <a:lnTo>
                        <a:pt x="194405" y="241935"/>
                      </a:lnTo>
                      <a:lnTo>
                        <a:pt x="169640" y="272415"/>
                      </a:lnTo>
                      <a:lnTo>
                        <a:pt x="187452" y="290989"/>
                      </a:lnTo>
                      <a:lnTo>
                        <a:pt x="173260" y="316516"/>
                      </a:lnTo>
                      <a:lnTo>
                        <a:pt x="172879" y="298799"/>
                      </a:lnTo>
                      <a:lnTo>
                        <a:pt x="126587" y="270034"/>
                      </a:lnTo>
                      <a:lnTo>
                        <a:pt x="100298" y="236791"/>
                      </a:lnTo>
                      <a:lnTo>
                        <a:pt x="102013" y="222409"/>
                      </a:lnTo>
                      <a:lnTo>
                        <a:pt x="88106" y="226504"/>
                      </a:lnTo>
                      <a:lnTo>
                        <a:pt x="31528" y="174593"/>
                      </a:lnTo>
                      <a:lnTo>
                        <a:pt x="29051" y="149542"/>
                      </a:lnTo>
                      <a:lnTo>
                        <a:pt x="17240" y="116491"/>
                      </a:lnTo>
                      <a:lnTo>
                        <a:pt x="0" y="111633"/>
                      </a:lnTo>
                      <a:lnTo>
                        <a:pt x="381" y="94202"/>
                      </a:lnTo>
                      <a:lnTo>
                        <a:pt x="667" y="80200"/>
                      </a:lnTo>
                      <a:lnTo>
                        <a:pt x="18193" y="74866"/>
                      </a:lnTo>
                      <a:lnTo>
                        <a:pt x="40291" y="90392"/>
                      </a:lnTo>
                      <a:lnTo>
                        <a:pt x="50292" y="69437"/>
                      </a:lnTo>
                      <a:lnTo>
                        <a:pt x="73247" y="69151"/>
                      </a:lnTo>
                      <a:lnTo>
                        <a:pt x="111823" y="74581"/>
                      </a:lnTo>
                      <a:lnTo>
                        <a:pt x="126873" y="85249"/>
                      </a:lnTo>
                      <a:lnTo>
                        <a:pt x="138779" y="78200"/>
                      </a:lnTo>
                      <a:lnTo>
                        <a:pt x="148114" y="83344"/>
                      </a:lnTo>
                      <a:lnTo>
                        <a:pt x="156496" y="70961"/>
                      </a:lnTo>
                      <a:lnTo>
                        <a:pt x="162020" y="83725"/>
                      </a:lnTo>
                      <a:lnTo>
                        <a:pt x="177641" y="78296"/>
                      </a:lnTo>
                      <a:lnTo>
                        <a:pt x="186595" y="98203"/>
                      </a:lnTo>
                      <a:lnTo>
                        <a:pt x="204121" y="98584"/>
                      </a:lnTo>
                      <a:lnTo>
                        <a:pt x="208217" y="74390"/>
                      </a:lnTo>
                      <a:lnTo>
                        <a:pt x="228029" y="69532"/>
                      </a:lnTo>
                      <a:lnTo>
                        <a:pt x="198501" y="54388"/>
                      </a:lnTo>
                      <a:lnTo>
                        <a:pt x="207454" y="44005"/>
                      </a:lnTo>
                      <a:lnTo>
                        <a:pt x="187071" y="38195"/>
                      </a:lnTo>
                      <a:lnTo>
                        <a:pt x="199263" y="18764"/>
                      </a:lnTo>
                      <a:lnTo>
                        <a:pt x="182880" y="0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" name="Freeform: Shape 634">
                  <a:extLst>
                    <a:ext uri="{FF2B5EF4-FFF2-40B4-BE49-F238E27FC236}">
                      <a16:creationId xmlns:a16="http://schemas.microsoft.com/office/drawing/2014/main" id="{EB9D803F-3DB8-7B1A-300D-28AE4FEFF80E}"/>
                    </a:ext>
                  </a:extLst>
                </p:cNvPr>
                <p:cNvSpPr/>
                <p:nvPr/>
              </p:nvSpPr>
              <p:spPr>
                <a:xfrm>
                  <a:off x="6001416" y="4282153"/>
                  <a:ext cx="123634" cy="42481"/>
                </a:xfrm>
                <a:custGeom>
                  <a:avLst/>
                  <a:gdLst>
                    <a:gd name="connsiteX0" fmla="*/ 123634 w 123634"/>
                    <a:gd name="connsiteY0" fmla="*/ 26098 h 42481"/>
                    <a:gd name="connsiteX1" fmla="*/ 83153 w 123634"/>
                    <a:gd name="connsiteY1" fmla="*/ 42481 h 42481"/>
                    <a:gd name="connsiteX2" fmla="*/ 69532 w 123634"/>
                    <a:gd name="connsiteY2" fmla="*/ 26956 h 42481"/>
                    <a:gd name="connsiteX3" fmla="*/ 57055 w 123634"/>
                    <a:gd name="connsiteY3" fmla="*/ 33338 h 42481"/>
                    <a:gd name="connsiteX4" fmla="*/ 48196 w 123634"/>
                    <a:gd name="connsiteY4" fmla="*/ 0 h 42481"/>
                    <a:gd name="connsiteX5" fmla="*/ 0 w 123634"/>
                    <a:gd name="connsiteY5" fmla="*/ 476 h 4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634" h="42481">
                      <a:moveTo>
                        <a:pt x="123634" y="26098"/>
                      </a:moveTo>
                      <a:lnTo>
                        <a:pt x="83153" y="42481"/>
                      </a:lnTo>
                      <a:lnTo>
                        <a:pt x="69532" y="26956"/>
                      </a:lnTo>
                      <a:lnTo>
                        <a:pt x="57055" y="33338"/>
                      </a:lnTo>
                      <a:lnTo>
                        <a:pt x="48196" y="0"/>
                      </a:lnTo>
                      <a:lnTo>
                        <a:pt x="0" y="476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6" name="Freeform: Shape 635">
                  <a:extLst>
                    <a:ext uri="{FF2B5EF4-FFF2-40B4-BE49-F238E27FC236}">
                      <a16:creationId xmlns:a16="http://schemas.microsoft.com/office/drawing/2014/main" id="{351AC377-1C37-A1A6-3ABB-F9DAA363B45D}"/>
                    </a:ext>
                  </a:extLst>
                </p:cNvPr>
                <p:cNvSpPr/>
                <p:nvPr/>
              </p:nvSpPr>
              <p:spPr>
                <a:xfrm>
                  <a:off x="5991796" y="4431410"/>
                  <a:ext cx="82867" cy="91154"/>
                </a:xfrm>
                <a:custGeom>
                  <a:avLst/>
                  <a:gdLst>
                    <a:gd name="connsiteX0" fmla="*/ 0 w 82867"/>
                    <a:gd name="connsiteY0" fmla="*/ 0 h 91154"/>
                    <a:gd name="connsiteX1" fmla="*/ 27051 w 82867"/>
                    <a:gd name="connsiteY1" fmla="*/ 26194 h 91154"/>
                    <a:gd name="connsiteX2" fmla="*/ 41910 w 82867"/>
                    <a:gd name="connsiteY2" fmla="*/ 31909 h 91154"/>
                    <a:gd name="connsiteX3" fmla="*/ 51530 w 82867"/>
                    <a:gd name="connsiteY3" fmla="*/ 42863 h 91154"/>
                    <a:gd name="connsiteX4" fmla="*/ 82867 w 82867"/>
                    <a:gd name="connsiteY4" fmla="*/ 47149 h 91154"/>
                    <a:gd name="connsiteX5" fmla="*/ 67246 w 82867"/>
                    <a:gd name="connsiteY5" fmla="*/ 59246 h 91154"/>
                    <a:gd name="connsiteX6" fmla="*/ 56959 w 82867"/>
                    <a:gd name="connsiteY6" fmla="*/ 59055 h 91154"/>
                    <a:gd name="connsiteX7" fmla="*/ 56007 w 82867"/>
                    <a:gd name="connsiteY7" fmla="*/ 71723 h 91154"/>
                    <a:gd name="connsiteX8" fmla="*/ 50292 w 82867"/>
                    <a:gd name="connsiteY8" fmla="*/ 91154 h 91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867" h="91154">
                      <a:moveTo>
                        <a:pt x="0" y="0"/>
                      </a:moveTo>
                      <a:lnTo>
                        <a:pt x="27051" y="26194"/>
                      </a:lnTo>
                      <a:lnTo>
                        <a:pt x="41910" y="31909"/>
                      </a:lnTo>
                      <a:cubicBezTo>
                        <a:pt x="41910" y="31909"/>
                        <a:pt x="47911" y="42196"/>
                        <a:pt x="51530" y="42863"/>
                      </a:cubicBezTo>
                      <a:cubicBezTo>
                        <a:pt x="55150" y="43625"/>
                        <a:pt x="82867" y="47149"/>
                        <a:pt x="82867" y="47149"/>
                      </a:cubicBezTo>
                      <a:lnTo>
                        <a:pt x="67246" y="59246"/>
                      </a:lnTo>
                      <a:lnTo>
                        <a:pt x="56959" y="59055"/>
                      </a:lnTo>
                      <a:lnTo>
                        <a:pt x="56007" y="71723"/>
                      </a:lnTo>
                      <a:lnTo>
                        <a:pt x="50292" y="91154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DB7BB98F-C506-87EE-2149-5C0D98C59EDA}"/>
                    </a:ext>
                  </a:extLst>
                </p:cNvPr>
                <p:cNvSpPr/>
                <p:nvPr/>
              </p:nvSpPr>
              <p:spPr>
                <a:xfrm>
                  <a:off x="6100762" y="4517897"/>
                  <a:ext cx="109442" cy="41148"/>
                </a:xfrm>
                <a:custGeom>
                  <a:avLst/>
                  <a:gdLst>
                    <a:gd name="connsiteX0" fmla="*/ 0 w 109442"/>
                    <a:gd name="connsiteY0" fmla="*/ 41148 h 41148"/>
                    <a:gd name="connsiteX1" fmla="*/ 19336 w 109442"/>
                    <a:gd name="connsiteY1" fmla="*/ 20860 h 41148"/>
                    <a:gd name="connsiteX2" fmla="*/ 23527 w 109442"/>
                    <a:gd name="connsiteY2" fmla="*/ 29242 h 41148"/>
                    <a:gd name="connsiteX3" fmla="*/ 41053 w 109442"/>
                    <a:gd name="connsiteY3" fmla="*/ 15907 h 41148"/>
                    <a:gd name="connsiteX4" fmla="*/ 65342 w 109442"/>
                    <a:gd name="connsiteY4" fmla="*/ 19526 h 41148"/>
                    <a:gd name="connsiteX5" fmla="*/ 92869 w 109442"/>
                    <a:gd name="connsiteY5" fmla="*/ 7811 h 41148"/>
                    <a:gd name="connsiteX6" fmla="*/ 102108 w 109442"/>
                    <a:gd name="connsiteY6" fmla="*/ 8001 h 41148"/>
                    <a:gd name="connsiteX7" fmla="*/ 109442 w 109442"/>
                    <a:gd name="connsiteY7" fmla="*/ 0 h 41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442" h="41148">
                      <a:moveTo>
                        <a:pt x="0" y="41148"/>
                      </a:moveTo>
                      <a:lnTo>
                        <a:pt x="19336" y="20860"/>
                      </a:lnTo>
                      <a:lnTo>
                        <a:pt x="23527" y="29242"/>
                      </a:lnTo>
                      <a:lnTo>
                        <a:pt x="41053" y="15907"/>
                      </a:lnTo>
                      <a:lnTo>
                        <a:pt x="65342" y="19526"/>
                      </a:lnTo>
                      <a:lnTo>
                        <a:pt x="92869" y="7811"/>
                      </a:lnTo>
                      <a:lnTo>
                        <a:pt x="102108" y="8001"/>
                      </a:lnTo>
                      <a:lnTo>
                        <a:pt x="109442" y="0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D880DCF6-EFD4-7471-6F76-E36AB70C1171}"/>
                    </a:ext>
                  </a:extLst>
                </p:cNvPr>
                <p:cNvSpPr/>
                <p:nvPr/>
              </p:nvSpPr>
              <p:spPr>
                <a:xfrm>
                  <a:off x="6074663" y="4449317"/>
                  <a:ext cx="74580" cy="84486"/>
                </a:xfrm>
                <a:custGeom>
                  <a:avLst/>
                  <a:gdLst>
                    <a:gd name="connsiteX0" fmla="*/ 0 w 74580"/>
                    <a:gd name="connsiteY0" fmla="*/ 29242 h 84486"/>
                    <a:gd name="connsiteX1" fmla="*/ 13145 w 74580"/>
                    <a:gd name="connsiteY1" fmla="*/ 12002 h 84486"/>
                    <a:gd name="connsiteX2" fmla="*/ 18193 w 74580"/>
                    <a:gd name="connsiteY2" fmla="*/ 0 h 84486"/>
                    <a:gd name="connsiteX3" fmla="*/ 36862 w 74580"/>
                    <a:gd name="connsiteY3" fmla="*/ 11811 h 84486"/>
                    <a:gd name="connsiteX4" fmla="*/ 46768 w 74580"/>
                    <a:gd name="connsiteY4" fmla="*/ 26575 h 84486"/>
                    <a:gd name="connsiteX5" fmla="*/ 74581 w 74580"/>
                    <a:gd name="connsiteY5" fmla="*/ 35338 h 84486"/>
                    <a:gd name="connsiteX6" fmla="*/ 74390 w 74580"/>
                    <a:gd name="connsiteY6" fmla="*/ 47625 h 84486"/>
                    <a:gd name="connsiteX7" fmla="*/ 73819 w 74580"/>
                    <a:gd name="connsiteY7" fmla="*/ 70199 h 84486"/>
                    <a:gd name="connsiteX8" fmla="*/ 67151 w 74580"/>
                    <a:gd name="connsiteY8" fmla="*/ 84487 h 84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580" h="84486">
                      <a:moveTo>
                        <a:pt x="0" y="29242"/>
                      </a:moveTo>
                      <a:lnTo>
                        <a:pt x="13145" y="12002"/>
                      </a:lnTo>
                      <a:lnTo>
                        <a:pt x="18193" y="0"/>
                      </a:lnTo>
                      <a:lnTo>
                        <a:pt x="36862" y="11811"/>
                      </a:lnTo>
                      <a:lnTo>
                        <a:pt x="46768" y="26575"/>
                      </a:lnTo>
                      <a:lnTo>
                        <a:pt x="74581" y="35338"/>
                      </a:lnTo>
                      <a:lnTo>
                        <a:pt x="74390" y="47625"/>
                      </a:lnTo>
                      <a:lnTo>
                        <a:pt x="73819" y="70199"/>
                      </a:lnTo>
                      <a:lnTo>
                        <a:pt x="67151" y="84487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</p:grp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4900735-B6B9-19A5-D3A6-E519A318EB3D}"/>
                </a:ext>
              </a:extLst>
            </p:cNvPr>
            <p:cNvSpPr/>
            <p:nvPr/>
          </p:nvSpPr>
          <p:spPr>
            <a:xfrm>
              <a:off x="2801252" y="3972814"/>
              <a:ext cx="2354" cy="34885"/>
            </a:xfrm>
            <a:custGeom>
              <a:avLst/>
              <a:gdLst>
                <a:gd name="connsiteX0" fmla="*/ 1048 w 1523"/>
                <a:gd name="connsiteY0" fmla="*/ 15240 h 22574"/>
                <a:gd name="connsiteX1" fmla="*/ 476 w 1523"/>
                <a:gd name="connsiteY1" fmla="*/ 6763 h 22574"/>
                <a:gd name="connsiteX2" fmla="*/ 0 w 1523"/>
                <a:gd name="connsiteY2" fmla="*/ 0 h 22574"/>
                <a:gd name="connsiteX3" fmla="*/ 0 w 1523"/>
                <a:gd name="connsiteY3" fmla="*/ 0 h 22574"/>
                <a:gd name="connsiteX4" fmla="*/ 476 w 1523"/>
                <a:gd name="connsiteY4" fmla="*/ 7811 h 22574"/>
                <a:gd name="connsiteX5" fmla="*/ 1048 w 1523"/>
                <a:gd name="connsiteY5" fmla="*/ 15716 h 22574"/>
                <a:gd name="connsiteX6" fmla="*/ 1524 w 1523"/>
                <a:gd name="connsiteY6" fmla="*/ 22574 h 22574"/>
                <a:gd name="connsiteX7" fmla="*/ 1524 w 1523"/>
                <a:gd name="connsiteY7" fmla="*/ 22574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" h="22574">
                  <a:moveTo>
                    <a:pt x="1048" y="15240"/>
                  </a:moveTo>
                  <a:lnTo>
                    <a:pt x="476" y="67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6" y="7811"/>
                  </a:lnTo>
                  <a:lnTo>
                    <a:pt x="1048" y="15716"/>
                  </a:lnTo>
                  <a:lnTo>
                    <a:pt x="1524" y="22574"/>
                  </a:lnTo>
                  <a:lnTo>
                    <a:pt x="1524" y="2257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600A4DDD-81C8-DFC1-1874-B791A1D39C9B}"/>
                </a:ext>
              </a:extLst>
            </p:cNvPr>
            <p:cNvSpPr/>
            <p:nvPr/>
          </p:nvSpPr>
          <p:spPr>
            <a:xfrm>
              <a:off x="2819062" y="3898774"/>
              <a:ext cx="5888" cy="59907"/>
            </a:xfrm>
            <a:custGeom>
              <a:avLst/>
              <a:gdLst>
                <a:gd name="connsiteX0" fmla="*/ 3238 w 3810"/>
                <a:gd name="connsiteY0" fmla="*/ 30194 h 38766"/>
                <a:gd name="connsiteX1" fmla="*/ 2096 w 3810"/>
                <a:gd name="connsiteY1" fmla="*/ 14383 h 38766"/>
                <a:gd name="connsiteX2" fmla="*/ 1619 w 3810"/>
                <a:gd name="connsiteY2" fmla="*/ 7049 h 38766"/>
                <a:gd name="connsiteX3" fmla="*/ 1143 w 3810"/>
                <a:gd name="connsiteY3" fmla="*/ 0 h 38766"/>
                <a:gd name="connsiteX4" fmla="*/ 0 w 3810"/>
                <a:gd name="connsiteY4" fmla="*/ 667 h 38766"/>
                <a:gd name="connsiteX5" fmla="*/ 476 w 3810"/>
                <a:gd name="connsiteY5" fmla="*/ 8192 h 38766"/>
                <a:gd name="connsiteX6" fmla="*/ 1048 w 3810"/>
                <a:gd name="connsiteY6" fmla="*/ 16097 h 38766"/>
                <a:gd name="connsiteX7" fmla="*/ 2191 w 3810"/>
                <a:gd name="connsiteY7" fmla="*/ 31433 h 38766"/>
                <a:gd name="connsiteX8" fmla="*/ 2667 w 3810"/>
                <a:gd name="connsiteY8" fmla="*/ 38767 h 38766"/>
                <a:gd name="connsiteX9" fmla="*/ 3810 w 3810"/>
                <a:gd name="connsiteY9" fmla="*/ 38100 h 3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" h="38766">
                  <a:moveTo>
                    <a:pt x="3238" y="30194"/>
                  </a:moveTo>
                  <a:lnTo>
                    <a:pt x="2096" y="14383"/>
                  </a:lnTo>
                  <a:lnTo>
                    <a:pt x="1619" y="7049"/>
                  </a:lnTo>
                  <a:lnTo>
                    <a:pt x="1143" y="0"/>
                  </a:lnTo>
                  <a:lnTo>
                    <a:pt x="0" y="667"/>
                  </a:lnTo>
                  <a:lnTo>
                    <a:pt x="476" y="8192"/>
                  </a:lnTo>
                  <a:lnTo>
                    <a:pt x="1048" y="16097"/>
                  </a:lnTo>
                  <a:lnTo>
                    <a:pt x="2191" y="31433"/>
                  </a:lnTo>
                  <a:lnTo>
                    <a:pt x="2667" y="38767"/>
                  </a:lnTo>
                  <a:lnTo>
                    <a:pt x="3810" y="3810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14B1271-6CDE-5A13-8945-24DCAB04772B}"/>
                </a:ext>
              </a:extLst>
            </p:cNvPr>
            <p:cNvSpPr/>
            <p:nvPr/>
          </p:nvSpPr>
          <p:spPr>
            <a:xfrm>
              <a:off x="2793156" y="4032281"/>
              <a:ext cx="13982" cy="24434"/>
            </a:xfrm>
            <a:custGeom>
              <a:avLst/>
              <a:gdLst>
                <a:gd name="connsiteX0" fmla="*/ 8477 w 9048"/>
                <a:gd name="connsiteY0" fmla="*/ 7429 h 15811"/>
                <a:gd name="connsiteX1" fmla="*/ 7906 w 9048"/>
                <a:gd name="connsiteY1" fmla="*/ 0 h 15811"/>
                <a:gd name="connsiteX2" fmla="*/ 286 w 9048"/>
                <a:gd name="connsiteY2" fmla="*/ 476 h 15811"/>
                <a:gd name="connsiteX3" fmla="*/ 0 w 9048"/>
                <a:gd name="connsiteY3" fmla="*/ 1048 h 15811"/>
                <a:gd name="connsiteX4" fmla="*/ 8001 w 9048"/>
                <a:gd name="connsiteY4" fmla="*/ 571 h 15811"/>
                <a:gd name="connsiteX5" fmla="*/ 8477 w 9048"/>
                <a:gd name="connsiteY5" fmla="*/ 8477 h 15811"/>
                <a:gd name="connsiteX6" fmla="*/ 9049 w 9048"/>
                <a:gd name="connsiteY6" fmla="*/ 15812 h 15811"/>
                <a:gd name="connsiteX7" fmla="*/ 9049 w 9048"/>
                <a:gd name="connsiteY7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48" h="15811">
                  <a:moveTo>
                    <a:pt x="8477" y="7429"/>
                  </a:moveTo>
                  <a:lnTo>
                    <a:pt x="7906" y="0"/>
                  </a:lnTo>
                  <a:lnTo>
                    <a:pt x="286" y="476"/>
                  </a:lnTo>
                  <a:lnTo>
                    <a:pt x="0" y="1048"/>
                  </a:lnTo>
                  <a:lnTo>
                    <a:pt x="8001" y="571"/>
                  </a:lnTo>
                  <a:lnTo>
                    <a:pt x="8477" y="8477"/>
                  </a:lnTo>
                  <a:lnTo>
                    <a:pt x="9049" y="15812"/>
                  </a:lnTo>
                  <a:lnTo>
                    <a:pt x="9049" y="1581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C961ADFD-715F-3D16-0280-05EB6E791BAB}"/>
                </a:ext>
              </a:extLst>
            </p:cNvPr>
            <p:cNvSpPr/>
            <p:nvPr/>
          </p:nvSpPr>
          <p:spPr>
            <a:xfrm>
              <a:off x="2794922" y="4058482"/>
              <a:ext cx="882" cy="11334"/>
            </a:xfrm>
            <a:custGeom>
              <a:avLst/>
              <a:gdLst>
                <a:gd name="connsiteX0" fmla="*/ 0 w 571"/>
                <a:gd name="connsiteY0" fmla="*/ 0 h 7334"/>
                <a:gd name="connsiteX1" fmla="*/ 0 w 571"/>
                <a:gd name="connsiteY1" fmla="*/ 0 h 7334"/>
                <a:gd name="connsiteX2" fmla="*/ 571 w 571"/>
                <a:gd name="connsiteY2" fmla="*/ 7334 h 7334"/>
                <a:gd name="connsiteX3" fmla="*/ 476 w 571"/>
                <a:gd name="connsiteY3" fmla="*/ 6858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" h="7334">
                  <a:moveTo>
                    <a:pt x="0" y="0"/>
                  </a:moveTo>
                  <a:lnTo>
                    <a:pt x="0" y="0"/>
                  </a:lnTo>
                  <a:lnTo>
                    <a:pt x="571" y="7334"/>
                  </a:lnTo>
                  <a:lnTo>
                    <a:pt x="476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16B487-7533-BC4F-7AE7-14F08FE8A117}"/>
                </a:ext>
              </a:extLst>
            </p:cNvPr>
            <p:cNvSpPr/>
            <p:nvPr/>
          </p:nvSpPr>
          <p:spPr>
            <a:xfrm>
              <a:off x="2935641" y="3816786"/>
              <a:ext cx="14720" cy="59907"/>
            </a:xfrm>
            <a:custGeom>
              <a:avLst/>
              <a:gdLst>
                <a:gd name="connsiteX0" fmla="*/ 9525 w 9525"/>
                <a:gd name="connsiteY0" fmla="*/ 14859 h 38766"/>
                <a:gd name="connsiteX1" fmla="*/ 8954 w 9525"/>
                <a:gd name="connsiteY1" fmla="*/ 6953 h 38766"/>
                <a:gd name="connsiteX2" fmla="*/ 953 w 9525"/>
                <a:gd name="connsiteY2" fmla="*/ 0 h 38766"/>
                <a:gd name="connsiteX3" fmla="*/ 0 w 9525"/>
                <a:gd name="connsiteY3" fmla="*/ 1238 h 38766"/>
                <a:gd name="connsiteX4" fmla="*/ 8001 w 9525"/>
                <a:gd name="connsiteY4" fmla="*/ 8668 h 38766"/>
                <a:gd name="connsiteX5" fmla="*/ 8477 w 9525"/>
                <a:gd name="connsiteY5" fmla="*/ 16002 h 38766"/>
                <a:gd name="connsiteX6" fmla="*/ 2953 w 9525"/>
                <a:gd name="connsiteY6" fmla="*/ 38767 h 38766"/>
                <a:gd name="connsiteX7" fmla="*/ 3238 w 9525"/>
                <a:gd name="connsiteY7" fmla="*/ 38767 h 3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38766">
                  <a:moveTo>
                    <a:pt x="9525" y="14859"/>
                  </a:moveTo>
                  <a:lnTo>
                    <a:pt x="8954" y="6953"/>
                  </a:lnTo>
                  <a:lnTo>
                    <a:pt x="953" y="0"/>
                  </a:lnTo>
                  <a:lnTo>
                    <a:pt x="0" y="1238"/>
                  </a:lnTo>
                  <a:lnTo>
                    <a:pt x="8001" y="8668"/>
                  </a:lnTo>
                  <a:lnTo>
                    <a:pt x="8477" y="16002"/>
                  </a:lnTo>
                  <a:lnTo>
                    <a:pt x="2953" y="38767"/>
                  </a:lnTo>
                  <a:lnTo>
                    <a:pt x="3238" y="387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7BAB5C04-B4A7-1C44-8791-F8FE0C81144E}"/>
                </a:ext>
              </a:extLst>
            </p:cNvPr>
            <p:cNvSpPr/>
            <p:nvPr/>
          </p:nvSpPr>
          <p:spPr>
            <a:xfrm>
              <a:off x="2725152" y="3917321"/>
              <a:ext cx="10598" cy="12216"/>
            </a:xfrm>
            <a:custGeom>
              <a:avLst/>
              <a:gdLst>
                <a:gd name="connsiteX0" fmla="*/ 0 w 6858"/>
                <a:gd name="connsiteY0" fmla="*/ 7906 h 7905"/>
                <a:gd name="connsiteX1" fmla="*/ 0 w 6858"/>
                <a:gd name="connsiteY1" fmla="*/ 7906 h 7905"/>
                <a:gd name="connsiteX2" fmla="*/ 6858 w 6858"/>
                <a:gd name="connsiteY2" fmla="*/ 0 h 7905"/>
                <a:gd name="connsiteX3" fmla="*/ 6382 w 6858"/>
                <a:gd name="connsiteY3" fmla="*/ 0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7905">
                  <a:moveTo>
                    <a:pt x="0" y="7906"/>
                  </a:moveTo>
                  <a:lnTo>
                    <a:pt x="0" y="7906"/>
                  </a:lnTo>
                  <a:lnTo>
                    <a:pt x="6858" y="0"/>
                  </a:lnTo>
                  <a:lnTo>
                    <a:pt x="6382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575E8F81-B2BE-38E1-24EE-ADF08E63ECA4}"/>
                </a:ext>
              </a:extLst>
            </p:cNvPr>
            <p:cNvSpPr/>
            <p:nvPr/>
          </p:nvSpPr>
          <p:spPr>
            <a:xfrm>
              <a:off x="2702925" y="4137084"/>
              <a:ext cx="1471" cy="9861"/>
            </a:xfrm>
            <a:custGeom>
              <a:avLst/>
              <a:gdLst>
                <a:gd name="connsiteX0" fmla="*/ 0 w 952"/>
                <a:gd name="connsiteY0" fmla="*/ 0 h 6381"/>
                <a:gd name="connsiteX1" fmla="*/ 476 w 952"/>
                <a:gd name="connsiteY1" fmla="*/ 6382 h 6381"/>
                <a:gd name="connsiteX2" fmla="*/ 952 w 952"/>
                <a:gd name="connsiteY2" fmla="*/ 6287 h 6381"/>
                <a:gd name="connsiteX3" fmla="*/ 571 w 952"/>
                <a:gd name="connsiteY3" fmla="*/ 476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6381">
                  <a:moveTo>
                    <a:pt x="0" y="0"/>
                  </a:moveTo>
                  <a:lnTo>
                    <a:pt x="476" y="6382"/>
                  </a:lnTo>
                  <a:lnTo>
                    <a:pt x="952" y="6287"/>
                  </a:lnTo>
                  <a:lnTo>
                    <a:pt x="571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CDECF33-4898-6CAC-2AE3-5CC106F601C5}"/>
                </a:ext>
              </a:extLst>
            </p:cNvPr>
            <p:cNvSpPr/>
            <p:nvPr/>
          </p:nvSpPr>
          <p:spPr>
            <a:xfrm>
              <a:off x="2942855" y="3756584"/>
              <a:ext cx="4857" cy="48132"/>
            </a:xfrm>
            <a:custGeom>
              <a:avLst/>
              <a:gdLst>
                <a:gd name="connsiteX0" fmla="*/ 2667 w 3143"/>
                <a:gd name="connsiteY0" fmla="*/ 22669 h 31146"/>
                <a:gd name="connsiteX1" fmla="*/ 1524 w 3143"/>
                <a:gd name="connsiteY1" fmla="*/ 7334 h 31146"/>
                <a:gd name="connsiteX2" fmla="*/ 1048 w 3143"/>
                <a:gd name="connsiteY2" fmla="*/ 0 h 31146"/>
                <a:gd name="connsiteX3" fmla="*/ 0 w 3143"/>
                <a:gd name="connsiteY3" fmla="*/ 95 h 31146"/>
                <a:gd name="connsiteX4" fmla="*/ 571 w 3143"/>
                <a:gd name="connsiteY4" fmla="*/ 8477 h 31146"/>
                <a:gd name="connsiteX5" fmla="*/ 1619 w 3143"/>
                <a:gd name="connsiteY5" fmla="*/ 23813 h 31146"/>
                <a:gd name="connsiteX6" fmla="*/ 2191 w 3143"/>
                <a:gd name="connsiteY6" fmla="*/ 31147 h 31146"/>
                <a:gd name="connsiteX7" fmla="*/ 3143 w 3143"/>
                <a:gd name="connsiteY7" fmla="*/ 30004 h 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" h="31146">
                  <a:moveTo>
                    <a:pt x="2667" y="22669"/>
                  </a:moveTo>
                  <a:lnTo>
                    <a:pt x="1524" y="7334"/>
                  </a:lnTo>
                  <a:lnTo>
                    <a:pt x="1048" y="0"/>
                  </a:lnTo>
                  <a:lnTo>
                    <a:pt x="0" y="95"/>
                  </a:lnTo>
                  <a:lnTo>
                    <a:pt x="571" y="8477"/>
                  </a:lnTo>
                  <a:lnTo>
                    <a:pt x="1619" y="23813"/>
                  </a:lnTo>
                  <a:lnTo>
                    <a:pt x="2191" y="31147"/>
                  </a:lnTo>
                  <a:lnTo>
                    <a:pt x="3143" y="3000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340587D-08DE-6B3D-F746-DE77F41AC962}"/>
                </a:ext>
              </a:extLst>
            </p:cNvPr>
            <p:cNvSpPr/>
            <p:nvPr/>
          </p:nvSpPr>
          <p:spPr>
            <a:xfrm>
              <a:off x="2953158" y="3718755"/>
              <a:ext cx="3384" cy="35474"/>
            </a:xfrm>
            <a:custGeom>
              <a:avLst/>
              <a:gdLst>
                <a:gd name="connsiteX0" fmla="*/ 1619 w 2190"/>
                <a:gd name="connsiteY0" fmla="*/ 14954 h 22955"/>
                <a:gd name="connsiteX1" fmla="*/ 1143 w 2190"/>
                <a:gd name="connsiteY1" fmla="*/ 7525 h 22955"/>
                <a:gd name="connsiteX2" fmla="*/ 571 w 2190"/>
                <a:gd name="connsiteY2" fmla="*/ 0 h 22955"/>
                <a:gd name="connsiteX3" fmla="*/ 0 w 2190"/>
                <a:gd name="connsiteY3" fmla="*/ 667 h 22955"/>
                <a:gd name="connsiteX4" fmla="*/ 571 w 2190"/>
                <a:gd name="connsiteY4" fmla="*/ 8573 h 22955"/>
                <a:gd name="connsiteX5" fmla="*/ 1143 w 2190"/>
                <a:gd name="connsiteY5" fmla="*/ 16478 h 22955"/>
                <a:gd name="connsiteX6" fmla="*/ 1619 w 2190"/>
                <a:gd name="connsiteY6" fmla="*/ 22955 h 22955"/>
                <a:gd name="connsiteX7" fmla="*/ 2191 w 2190"/>
                <a:gd name="connsiteY7" fmla="*/ 22860 h 2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" h="22955">
                  <a:moveTo>
                    <a:pt x="1619" y="14954"/>
                  </a:moveTo>
                  <a:lnTo>
                    <a:pt x="1143" y="7525"/>
                  </a:lnTo>
                  <a:lnTo>
                    <a:pt x="571" y="0"/>
                  </a:lnTo>
                  <a:lnTo>
                    <a:pt x="0" y="667"/>
                  </a:lnTo>
                  <a:lnTo>
                    <a:pt x="571" y="8573"/>
                  </a:lnTo>
                  <a:lnTo>
                    <a:pt x="1143" y="16478"/>
                  </a:lnTo>
                  <a:lnTo>
                    <a:pt x="1619" y="22955"/>
                  </a:lnTo>
                  <a:lnTo>
                    <a:pt x="2191" y="228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CFFE45F-1494-89AC-4542-F8E189593E65}"/>
                </a:ext>
              </a:extLst>
            </p:cNvPr>
            <p:cNvSpPr/>
            <p:nvPr/>
          </p:nvSpPr>
          <p:spPr>
            <a:xfrm>
              <a:off x="4217862" y="5264308"/>
              <a:ext cx="12216" cy="10598"/>
            </a:xfrm>
            <a:custGeom>
              <a:avLst/>
              <a:gdLst>
                <a:gd name="connsiteX0" fmla="*/ 95 w 7905"/>
                <a:gd name="connsiteY0" fmla="*/ 476 h 6858"/>
                <a:gd name="connsiteX1" fmla="*/ 7906 w 7905"/>
                <a:gd name="connsiteY1" fmla="*/ 6858 h 6858"/>
                <a:gd name="connsiteX2" fmla="*/ 0 w 7905"/>
                <a:gd name="connsiteY2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" h="6858">
                  <a:moveTo>
                    <a:pt x="95" y="476"/>
                  </a:moveTo>
                  <a:lnTo>
                    <a:pt x="7906" y="6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81565445-8324-F1D2-E6D3-1499C4EC2325}"/>
                </a:ext>
              </a:extLst>
            </p:cNvPr>
            <p:cNvSpPr/>
            <p:nvPr/>
          </p:nvSpPr>
          <p:spPr>
            <a:xfrm>
              <a:off x="2893984" y="4426029"/>
              <a:ext cx="882" cy="12658"/>
            </a:xfrm>
            <a:custGeom>
              <a:avLst/>
              <a:gdLst>
                <a:gd name="connsiteX0" fmla="*/ 0 w 571"/>
                <a:gd name="connsiteY0" fmla="*/ 0 h 8191"/>
                <a:gd name="connsiteX1" fmla="*/ 571 w 571"/>
                <a:gd name="connsiteY1" fmla="*/ 8192 h 8191"/>
                <a:gd name="connsiteX2" fmla="*/ 571 w 571"/>
                <a:gd name="connsiteY2" fmla="*/ 8192 h 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8191">
                  <a:moveTo>
                    <a:pt x="0" y="0"/>
                  </a:moveTo>
                  <a:lnTo>
                    <a:pt x="571" y="8192"/>
                  </a:lnTo>
                  <a:lnTo>
                    <a:pt x="571" y="819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9D0B309B-75AA-BF17-09A9-BD715A71A2F4}"/>
                </a:ext>
              </a:extLst>
            </p:cNvPr>
            <p:cNvSpPr/>
            <p:nvPr/>
          </p:nvSpPr>
          <p:spPr>
            <a:xfrm>
              <a:off x="3335719" y="4089835"/>
              <a:ext cx="23109" cy="13982"/>
            </a:xfrm>
            <a:custGeom>
              <a:avLst/>
              <a:gdLst>
                <a:gd name="connsiteX0" fmla="*/ 14859 w 14954"/>
                <a:gd name="connsiteY0" fmla="*/ 0 h 9048"/>
                <a:gd name="connsiteX1" fmla="*/ 0 w 14954"/>
                <a:gd name="connsiteY1" fmla="*/ 9049 h 9048"/>
                <a:gd name="connsiteX2" fmla="*/ 14954 w 14954"/>
                <a:gd name="connsiteY2" fmla="*/ 190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" h="9048">
                  <a:moveTo>
                    <a:pt x="14859" y="0"/>
                  </a:moveTo>
                  <a:lnTo>
                    <a:pt x="0" y="9049"/>
                  </a:lnTo>
                  <a:lnTo>
                    <a:pt x="14954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C8696CD-6E24-923C-1574-520720510EB7}"/>
                </a:ext>
              </a:extLst>
            </p:cNvPr>
            <p:cNvSpPr/>
            <p:nvPr/>
          </p:nvSpPr>
          <p:spPr>
            <a:xfrm>
              <a:off x="2688941" y="4113533"/>
              <a:ext cx="1618" cy="11185"/>
            </a:xfrm>
            <a:custGeom>
              <a:avLst/>
              <a:gdLst>
                <a:gd name="connsiteX0" fmla="*/ 0 w 1047"/>
                <a:gd name="connsiteY0" fmla="*/ 0 h 7238"/>
                <a:gd name="connsiteX1" fmla="*/ 572 w 1047"/>
                <a:gd name="connsiteY1" fmla="*/ 6858 h 7238"/>
                <a:gd name="connsiteX2" fmla="*/ 1048 w 1047"/>
                <a:gd name="connsiteY2" fmla="*/ 7239 h 7238"/>
                <a:gd name="connsiteX3" fmla="*/ 572 w 1047"/>
                <a:gd name="connsiteY3" fmla="*/ 381 h 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7238">
                  <a:moveTo>
                    <a:pt x="0" y="0"/>
                  </a:moveTo>
                  <a:lnTo>
                    <a:pt x="572" y="6858"/>
                  </a:lnTo>
                  <a:lnTo>
                    <a:pt x="1048" y="7239"/>
                  </a:lnTo>
                  <a:lnTo>
                    <a:pt x="572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F4534A6-0242-8177-8A64-0CCF903B49AF}"/>
                </a:ext>
              </a:extLst>
            </p:cNvPr>
            <p:cNvSpPr/>
            <p:nvPr/>
          </p:nvSpPr>
          <p:spPr>
            <a:xfrm>
              <a:off x="3142452" y="4481817"/>
              <a:ext cx="5004" cy="4268"/>
            </a:xfrm>
            <a:custGeom>
              <a:avLst/>
              <a:gdLst>
                <a:gd name="connsiteX0" fmla="*/ 95 w 3238"/>
                <a:gd name="connsiteY0" fmla="*/ 0 h 2762"/>
                <a:gd name="connsiteX1" fmla="*/ 0 w 3238"/>
                <a:gd name="connsiteY1" fmla="*/ 95 h 2762"/>
                <a:gd name="connsiteX2" fmla="*/ 3238 w 3238"/>
                <a:gd name="connsiteY2" fmla="*/ 2762 h 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" h="2762">
                  <a:moveTo>
                    <a:pt x="95" y="0"/>
                  </a:moveTo>
                  <a:lnTo>
                    <a:pt x="0" y="95"/>
                  </a:lnTo>
                  <a:lnTo>
                    <a:pt x="3238" y="276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A7C11E0A-1E5C-F7AD-B13D-0879962BD514}"/>
                </a:ext>
              </a:extLst>
            </p:cNvPr>
            <p:cNvSpPr/>
            <p:nvPr/>
          </p:nvSpPr>
          <p:spPr>
            <a:xfrm>
              <a:off x="2798308" y="4104848"/>
              <a:ext cx="26347" cy="26789"/>
            </a:xfrm>
            <a:custGeom>
              <a:avLst/>
              <a:gdLst>
                <a:gd name="connsiteX0" fmla="*/ 8477 w 17049"/>
                <a:gd name="connsiteY0" fmla="*/ 8477 h 17335"/>
                <a:gd name="connsiteX1" fmla="*/ 16954 w 17049"/>
                <a:gd name="connsiteY1" fmla="*/ 15812 h 17335"/>
                <a:gd name="connsiteX2" fmla="*/ 17050 w 17049"/>
                <a:gd name="connsiteY2" fmla="*/ 17336 h 17335"/>
                <a:gd name="connsiteX3" fmla="*/ 16954 w 17049"/>
                <a:gd name="connsiteY3" fmla="*/ 14764 h 17335"/>
                <a:gd name="connsiteX4" fmla="*/ 8382 w 17049"/>
                <a:gd name="connsiteY4" fmla="*/ 7429 h 17335"/>
                <a:gd name="connsiteX5" fmla="*/ 0 w 17049"/>
                <a:gd name="connsiteY5" fmla="*/ 0 h 17335"/>
                <a:gd name="connsiteX6" fmla="*/ 0 w 17049"/>
                <a:gd name="connsiteY6" fmla="*/ 1048 h 1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9" h="17335">
                  <a:moveTo>
                    <a:pt x="8477" y="8477"/>
                  </a:moveTo>
                  <a:lnTo>
                    <a:pt x="16954" y="15812"/>
                  </a:lnTo>
                  <a:lnTo>
                    <a:pt x="17050" y="17336"/>
                  </a:lnTo>
                  <a:lnTo>
                    <a:pt x="16954" y="14764"/>
                  </a:lnTo>
                  <a:lnTo>
                    <a:pt x="8382" y="7429"/>
                  </a:lnTo>
                  <a:lnTo>
                    <a:pt x="0" y="0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8AE1A07-3CBE-1C1C-36A2-48536F20C506}"/>
                </a:ext>
              </a:extLst>
            </p:cNvPr>
            <p:cNvSpPr/>
            <p:nvPr/>
          </p:nvSpPr>
          <p:spPr>
            <a:xfrm>
              <a:off x="2825539" y="4142678"/>
              <a:ext cx="1471" cy="20606"/>
            </a:xfrm>
            <a:custGeom>
              <a:avLst/>
              <a:gdLst>
                <a:gd name="connsiteX0" fmla="*/ 952 w 952"/>
                <a:gd name="connsiteY0" fmla="*/ 13335 h 13334"/>
                <a:gd name="connsiteX1" fmla="*/ 381 w 952"/>
                <a:gd name="connsiteY1" fmla="*/ 6096 h 13334"/>
                <a:gd name="connsiteX2" fmla="*/ 0 w 952"/>
                <a:gd name="connsiteY2" fmla="*/ 0 h 13334"/>
                <a:gd name="connsiteX3" fmla="*/ 476 w 952"/>
                <a:gd name="connsiteY3" fmla="*/ 714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13334">
                  <a:moveTo>
                    <a:pt x="952" y="13335"/>
                  </a:moveTo>
                  <a:lnTo>
                    <a:pt x="381" y="6096"/>
                  </a:lnTo>
                  <a:lnTo>
                    <a:pt x="0" y="0"/>
                  </a:lnTo>
                  <a:lnTo>
                    <a:pt x="476" y="714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A095593-24D9-06FC-9912-0680D3509173}"/>
                </a:ext>
              </a:extLst>
            </p:cNvPr>
            <p:cNvSpPr/>
            <p:nvPr/>
          </p:nvSpPr>
          <p:spPr>
            <a:xfrm>
              <a:off x="2785355" y="4074526"/>
              <a:ext cx="12805" cy="30175"/>
            </a:xfrm>
            <a:custGeom>
              <a:avLst/>
              <a:gdLst>
                <a:gd name="connsiteX0" fmla="*/ 8287 w 8286"/>
                <a:gd name="connsiteY0" fmla="*/ 19526 h 19526"/>
                <a:gd name="connsiteX1" fmla="*/ 7810 w 8286"/>
                <a:gd name="connsiteY1" fmla="*/ 12287 h 19526"/>
                <a:gd name="connsiteX2" fmla="*/ 7239 w 8286"/>
                <a:gd name="connsiteY2" fmla="*/ 4382 h 19526"/>
                <a:gd name="connsiteX3" fmla="*/ 6953 w 8286"/>
                <a:gd name="connsiteY3" fmla="*/ 0 h 19526"/>
                <a:gd name="connsiteX4" fmla="*/ 7334 w 8286"/>
                <a:gd name="connsiteY4" fmla="*/ 4858 h 19526"/>
                <a:gd name="connsiteX5" fmla="*/ 381 w 8286"/>
                <a:gd name="connsiteY5" fmla="*/ 5334 h 19526"/>
                <a:gd name="connsiteX6" fmla="*/ 0 w 8286"/>
                <a:gd name="connsiteY6" fmla="*/ 6001 h 19526"/>
                <a:gd name="connsiteX7" fmla="*/ 7906 w 8286"/>
                <a:gd name="connsiteY7" fmla="*/ 13335 h 1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6" h="19526">
                  <a:moveTo>
                    <a:pt x="8287" y="19526"/>
                  </a:moveTo>
                  <a:lnTo>
                    <a:pt x="7810" y="12287"/>
                  </a:lnTo>
                  <a:lnTo>
                    <a:pt x="7239" y="4382"/>
                  </a:lnTo>
                  <a:lnTo>
                    <a:pt x="6953" y="0"/>
                  </a:lnTo>
                  <a:lnTo>
                    <a:pt x="7334" y="4858"/>
                  </a:lnTo>
                  <a:lnTo>
                    <a:pt x="381" y="5334"/>
                  </a:lnTo>
                  <a:lnTo>
                    <a:pt x="0" y="6001"/>
                  </a:lnTo>
                  <a:lnTo>
                    <a:pt x="7906" y="1333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F6EDEFF9-8D75-1F12-19A4-ED4DFE1D2BA2}"/>
                </a:ext>
              </a:extLst>
            </p:cNvPr>
            <p:cNvSpPr/>
            <p:nvPr/>
          </p:nvSpPr>
          <p:spPr>
            <a:xfrm>
              <a:off x="4151329" y="5159210"/>
              <a:ext cx="9861" cy="12216"/>
            </a:xfrm>
            <a:custGeom>
              <a:avLst/>
              <a:gdLst>
                <a:gd name="connsiteX0" fmla="*/ 0 w 6381"/>
                <a:gd name="connsiteY0" fmla="*/ 7334 h 7905"/>
                <a:gd name="connsiteX1" fmla="*/ 95 w 6381"/>
                <a:gd name="connsiteY1" fmla="*/ 7906 h 7905"/>
                <a:gd name="connsiteX2" fmla="*/ 6382 w 6381"/>
                <a:gd name="connsiteY2" fmla="*/ 0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" h="7905">
                  <a:moveTo>
                    <a:pt x="0" y="7334"/>
                  </a:moveTo>
                  <a:lnTo>
                    <a:pt x="95" y="7906"/>
                  </a:lnTo>
                  <a:lnTo>
                    <a:pt x="6382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2D51832D-50D0-E1D6-43C3-65F39E6D9398}"/>
                </a:ext>
              </a:extLst>
            </p:cNvPr>
            <p:cNvSpPr/>
            <p:nvPr/>
          </p:nvSpPr>
          <p:spPr>
            <a:xfrm>
              <a:off x="2818327" y="4181096"/>
              <a:ext cx="25318" cy="41950"/>
            </a:xfrm>
            <a:custGeom>
              <a:avLst/>
              <a:gdLst>
                <a:gd name="connsiteX0" fmla="*/ 0 w 16383"/>
                <a:gd name="connsiteY0" fmla="*/ 0 h 27146"/>
                <a:gd name="connsiteX1" fmla="*/ 6763 w 16383"/>
                <a:gd name="connsiteY1" fmla="*/ 11430 h 27146"/>
                <a:gd name="connsiteX2" fmla="*/ 15812 w 16383"/>
                <a:gd name="connsiteY2" fmla="*/ 26765 h 27146"/>
                <a:gd name="connsiteX3" fmla="*/ 16383 w 16383"/>
                <a:gd name="connsiteY3" fmla="*/ 27146 h 27146"/>
                <a:gd name="connsiteX4" fmla="*/ 7239 w 16383"/>
                <a:gd name="connsiteY4" fmla="*/ 11906 h 2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27146">
                  <a:moveTo>
                    <a:pt x="0" y="0"/>
                  </a:moveTo>
                  <a:lnTo>
                    <a:pt x="6763" y="11430"/>
                  </a:lnTo>
                  <a:lnTo>
                    <a:pt x="15812" y="26765"/>
                  </a:lnTo>
                  <a:lnTo>
                    <a:pt x="16383" y="27146"/>
                  </a:lnTo>
                  <a:lnTo>
                    <a:pt x="7239" y="11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87EA6574-CE79-0F71-AFF4-A814386BEE9A}"/>
                </a:ext>
              </a:extLst>
            </p:cNvPr>
            <p:cNvSpPr/>
            <p:nvPr/>
          </p:nvSpPr>
          <p:spPr>
            <a:xfrm>
              <a:off x="2893102" y="4263379"/>
              <a:ext cx="63293" cy="150728"/>
            </a:xfrm>
            <a:custGeom>
              <a:avLst/>
              <a:gdLst>
                <a:gd name="connsiteX0" fmla="*/ 6858 w 40957"/>
                <a:gd name="connsiteY0" fmla="*/ 81153 h 97536"/>
                <a:gd name="connsiteX1" fmla="*/ 5810 w 40957"/>
                <a:gd name="connsiteY1" fmla="*/ 65913 h 97536"/>
                <a:gd name="connsiteX2" fmla="*/ 5239 w 40957"/>
                <a:gd name="connsiteY2" fmla="*/ 58007 h 97536"/>
                <a:gd name="connsiteX3" fmla="*/ 13145 w 40957"/>
                <a:gd name="connsiteY3" fmla="*/ 49435 h 97536"/>
                <a:gd name="connsiteX4" fmla="*/ 12668 w 40957"/>
                <a:gd name="connsiteY4" fmla="*/ 42005 h 97536"/>
                <a:gd name="connsiteX5" fmla="*/ 18859 w 40957"/>
                <a:gd name="connsiteY5" fmla="*/ 25622 h 97536"/>
                <a:gd name="connsiteX6" fmla="*/ 26765 w 40957"/>
                <a:gd name="connsiteY6" fmla="*/ 17050 h 97536"/>
                <a:gd name="connsiteX7" fmla="*/ 40958 w 40957"/>
                <a:gd name="connsiteY7" fmla="*/ 762 h 97536"/>
                <a:gd name="connsiteX8" fmla="*/ 40196 w 40957"/>
                <a:gd name="connsiteY8" fmla="*/ 0 h 97536"/>
                <a:gd name="connsiteX9" fmla="*/ 26099 w 40957"/>
                <a:gd name="connsiteY9" fmla="*/ 16097 h 97536"/>
                <a:gd name="connsiteX10" fmla="*/ 18383 w 40957"/>
                <a:gd name="connsiteY10" fmla="*/ 25146 h 97536"/>
                <a:gd name="connsiteX11" fmla="*/ 12001 w 40957"/>
                <a:gd name="connsiteY11" fmla="*/ 40958 h 97536"/>
                <a:gd name="connsiteX12" fmla="*/ 12478 w 40957"/>
                <a:gd name="connsiteY12" fmla="*/ 48387 h 97536"/>
                <a:gd name="connsiteX13" fmla="*/ 4667 w 40957"/>
                <a:gd name="connsiteY13" fmla="*/ 56959 h 97536"/>
                <a:gd name="connsiteX14" fmla="*/ 5239 w 40957"/>
                <a:gd name="connsiteY14" fmla="*/ 65342 h 97536"/>
                <a:gd name="connsiteX15" fmla="*/ 6382 w 40957"/>
                <a:gd name="connsiteY15" fmla="*/ 80677 h 97536"/>
                <a:gd name="connsiteX16" fmla="*/ 6858 w 40957"/>
                <a:gd name="connsiteY16" fmla="*/ 88011 h 97536"/>
                <a:gd name="connsiteX17" fmla="*/ 0 w 40957"/>
                <a:gd name="connsiteY17" fmla="*/ 96488 h 97536"/>
                <a:gd name="connsiteX18" fmla="*/ 95 w 40957"/>
                <a:gd name="connsiteY18" fmla="*/ 97536 h 97536"/>
                <a:gd name="connsiteX19" fmla="*/ 7429 w 40957"/>
                <a:gd name="connsiteY19" fmla="*/ 89059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57" h="97536">
                  <a:moveTo>
                    <a:pt x="6858" y="81153"/>
                  </a:moveTo>
                  <a:lnTo>
                    <a:pt x="5810" y="65913"/>
                  </a:lnTo>
                  <a:lnTo>
                    <a:pt x="5239" y="58007"/>
                  </a:lnTo>
                  <a:lnTo>
                    <a:pt x="13145" y="49435"/>
                  </a:lnTo>
                  <a:lnTo>
                    <a:pt x="12668" y="42005"/>
                  </a:lnTo>
                  <a:lnTo>
                    <a:pt x="18859" y="25622"/>
                  </a:lnTo>
                  <a:lnTo>
                    <a:pt x="26765" y="17050"/>
                  </a:lnTo>
                  <a:lnTo>
                    <a:pt x="40958" y="762"/>
                  </a:lnTo>
                  <a:lnTo>
                    <a:pt x="40196" y="0"/>
                  </a:lnTo>
                  <a:lnTo>
                    <a:pt x="26099" y="16097"/>
                  </a:lnTo>
                  <a:lnTo>
                    <a:pt x="18383" y="25146"/>
                  </a:lnTo>
                  <a:lnTo>
                    <a:pt x="12001" y="40958"/>
                  </a:lnTo>
                  <a:lnTo>
                    <a:pt x="12478" y="48387"/>
                  </a:lnTo>
                  <a:lnTo>
                    <a:pt x="4667" y="56959"/>
                  </a:lnTo>
                  <a:lnTo>
                    <a:pt x="5239" y="65342"/>
                  </a:lnTo>
                  <a:lnTo>
                    <a:pt x="6382" y="80677"/>
                  </a:lnTo>
                  <a:lnTo>
                    <a:pt x="6858" y="88011"/>
                  </a:lnTo>
                  <a:lnTo>
                    <a:pt x="0" y="96488"/>
                  </a:lnTo>
                  <a:lnTo>
                    <a:pt x="95" y="97536"/>
                  </a:lnTo>
                  <a:lnTo>
                    <a:pt x="7429" y="890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955D201-B3F8-2422-3A84-580E2327EA6F}"/>
                </a:ext>
              </a:extLst>
            </p:cNvPr>
            <p:cNvSpPr/>
            <p:nvPr/>
          </p:nvSpPr>
          <p:spPr>
            <a:xfrm>
              <a:off x="2803460" y="4887634"/>
              <a:ext cx="36356" cy="4563"/>
            </a:xfrm>
            <a:custGeom>
              <a:avLst/>
              <a:gdLst>
                <a:gd name="connsiteX0" fmla="*/ 9334 w 23526"/>
                <a:gd name="connsiteY0" fmla="*/ 2381 h 2953"/>
                <a:gd name="connsiteX1" fmla="*/ 23527 w 23526"/>
                <a:gd name="connsiteY1" fmla="*/ 1429 h 2953"/>
                <a:gd name="connsiteX2" fmla="*/ 21907 w 23526"/>
                <a:gd name="connsiteY2" fmla="*/ 0 h 2953"/>
                <a:gd name="connsiteX3" fmla="*/ 6477 w 23526"/>
                <a:gd name="connsiteY3" fmla="*/ 1048 h 2953"/>
                <a:gd name="connsiteX4" fmla="*/ 0 w 23526"/>
                <a:gd name="connsiteY4" fmla="*/ 1524 h 2953"/>
                <a:gd name="connsiteX5" fmla="*/ 762 w 23526"/>
                <a:gd name="connsiteY5" fmla="*/ 2953 h 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" h="2953">
                  <a:moveTo>
                    <a:pt x="9334" y="2381"/>
                  </a:moveTo>
                  <a:lnTo>
                    <a:pt x="23527" y="1429"/>
                  </a:lnTo>
                  <a:lnTo>
                    <a:pt x="21907" y="0"/>
                  </a:lnTo>
                  <a:lnTo>
                    <a:pt x="6477" y="1048"/>
                  </a:lnTo>
                  <a:lnTo>
                    <a:pt x="0" y="1524"/>
                  </a:lnTo>
                  <a:lnTo>
                    <a:pt x="762" y="2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0E6DE4FA-A72B-6078-5CFD-DE47C6D030D7}"/>
                </a:ext>
              </a:extLst>
            </p:cNvPr>
            <p:cNvSpPr/>
            <p:nvPr/>
          </p:nvSpPr>
          <p:spPr>
            <a:xfrm>
              <a:off x="3635556" y="4576169"/>
              <a:ext cx="9272" cy="589"/>
            </a:xfrm>
            <a:custGeom>
              <a:avLst/>
              <a:gdLst>
                <a:gd name="connsiteX0" fmla="*/ 6001 w 6000"/>
                <a:gd name="connsiteY0" fmla="*/ 0 h 381"/>
                <a:gd name="connsiteX1" fmla="*/ 6001 w 6000"/>
                <a:gd name="connsiteY1" fmla="*/ 0 h 381"/>
                <a:gd name="connsiteX2" fmla="*/ 0 w 6000"/>
                <a:gd name="connsiteY2" fmla="*/ 381 h 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" h="381">
                  <a:moveTo>
                    <a:pt x="6001" y="0"/>
                  </a:moveTo>
                  <a:lnTo>
                    <a:pt x="6001" y="0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E0F54D3-CA8E-B3B7-497A-458C39487A0E}"/>
                </a:ext>
              </a:extLst>
            </p:cNvPr>
            <p:cNvSpPr/>
            <p:nvPr/>
          </p:nvSpPr>
          <p:spPr>
            <a:xfrm>
              <a:off x="4155009" y="4721451"/>
              <a:ext cx="22079" cy="1618"/>
            </a:xfrm>
            <a:custGeom>
              <a:avLst/>
              <a:gdLst>
                <a:gd name="connsiteX0" fmla="*/ 8477 w 14287"/>
                <a:gd name="connsiteY0" fmla="*/ 381 h 1047"/>
                <a:gd name="connsiteX1" fmla="*/ 14288 w 14287"/>
                <a:gd name="connsiteY1" fmla="*/ 0 h 1047"/>
                <a:gd name="connsiteX2" fmla="*/ 14288 w 14287"/>
                <a:gd name="connsiteY2" fmla="*/ 0 h 1047"/>
                <a:gd name="connsiteX3" fmla="*/ 6382 w 14287"/>
                <a:gd name="connsiteY3" fmla="*/ 571 h 1047"/>
                <a:gd name="connsiteX4" fmla="*/ 0 w 14287"/>
                <a:gd name="connsiteY4" fmla="*/ 1048 h 1047"/>
                <a:gd name="connsiteX5" fmla="*/ 0 w 14287"/>
                <a:gd name="connsiteY5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" h="1047">
                  <a:moveTo>
                    <a:pt x="8477" y="381"/>
                  </a:moveTo>
                  <a:lnTo>
                    <a:pt x="14288" y="0"/>
                  </a:lnTo>
                  <a:lnTo>
                    <a:pt x="14288" y="0"/>
                  </a:lnTo>
                  <a:lnTo>
                    <a:pt x="6382" y="571"/>
                  </a:lnTo>
                  <a:lnTo>
                    <a:pt x="0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298BB7A-6A13-0EF6-6E7D-1A579D19B748}"/>
                </a:ext>
              </a:extLst>
            </p:cNvPr>
            <p:cNvSpPr/>
            <p:nvPr/>
          </p:nvSpPr>
          <p:spPr>
            <a:xfrm>
              <a:off x="3356180" y="4587356"/>
              <a:ext cx="10008" cy="7654"/>
            </a:xfrm>
            <a:custGeom>
              <a:avLst/>
              <a:gdLst>
                <a:gd name="connsiteX0" fmla="*/ 6096 w 6476"/>
                <a:gd name="connsiteY0" fmla="*/ 4953 h 4953"/>
                <a:gd name="connsiteX1" fmla="*/ 6477 w 6476"/>
                <a:gd name="connsiteY1" fmla="*/ 4858 h 4953"/>
                <a:gd name="connsiteX2" fmla="*/ 0 w 6476"/>
                <a:gd name="connsiteY2" fmla="*/ 0 h 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6" h="4953">
                  <a:moveTo>
                    <a:pt x="6096" y="4953"/>
                  </a:moveTo>
                  <a:lnTo>
                    <a:pt x="6477" y="4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6AFD5DC-ACB0-94D1-0A02-C3B61AC0287D}"/>
                </a:ext>
              </a:extLst>
            </p:cNvPr>
            <p:cNvSpPr/>
            <p:nvPr/>
          </p:nvSpPr>
          <p:spPr>
            <a:xfrm>
              <a:off x="4226400" y="4789603"/>
              <a:ext cx="8537" cy="587"/>
            </a:xfrm>
            <a:custGeom>
              <a:avLst/>
              <a:gdLst>
                <a:gd name="connsiteX0" fmla="*/ 5525 w 5524"/>
                <a:gd name="connsiteY0" fmla="*/ 0 h 380"/>
                <a:gd name="connsiteX1" fmla="*/ 2572 w 5524"/>
                <a:gd name="connsiteY1" fmla="*/ 190 h 380"/>
                <a:gd name="connsiteX2" fmla="*/ 0 w 5524"/>
                <a:gd name="connsiteY2" fmla="*/ 381 h 380"/>
                <a:gd name="connsiteX3" fmla="*/ 4191 w 5524"/>
                <a:gd name="connsiteY3" fmla="*/ 95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" h="380">
                  <a:moveTo>
                    <a:pt x="5525" y="0"/>
                  </a:moveTo>
                  <a:lnTo>
                    <a:pt x="2572" y="190"/>
                  </a:lnTo>
                  <a:lnTo>
                    <a:pt x="0" y="381"/>
                  </a:lnTo>
                  <a:lnTo>
                    <a:pt x="4191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08B16B85-1102-4C07-9396-5C04303EA9D8}"/>
                </a:ext>
              </a:extLst>
            </p:cNvPr>
            <p:cNvSpPr/>
            <p:nvPr/>
          </p:nvSpPr>
          <p:spPr>
            <a:xfrm>
              <a:off x="4336943" y="5231190"/>
              <a:ext cx="11480" cy="10892"/>
            </a:xfrm>
            <a:custGeom>
              <a:avLst/>
              <a:gdLst>
                <a:gd name="connsiteX0" fmla="*/ 0 w 7429"/>
                <a:gd name="connsiteY0" fmla="*/ 95 h 7048"/>
                <a:gd name="connsiteX1" fmla="*/ 7429 w 7429"/>
                <a:gd name="connsiteY1" fmla="*/ 7048 h 7048"/>
                <a:gd name="connsiteX2" fmla="*/ 7429 w 7429"/>
                <a:gd name="connsiteY2" fmla="*/ 7048 h 7048"/>
                <a:gd name="connsiteX3" fmla="*/ 0 w 7429"/>
                <a:gd name="connsiteY3" fmla="*/ 0 h 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" h="7048">
                  <a:moveTo>
                    <a:pt x="0" y="95"/>
                  </a:moveTo>
                  <a:lnTo>
                    <a:pt x="7429" y="7048"/>
                  </a:lnTo>
                  <a:lnTo>
                    <a:pt x="7429" y="70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84AFA784-2885-CDB0-21B1-DBB7EDCF92B9}"/>
                </a:ext>
              </a:extLst>
            </p:cNvPr>
            <p:cNvSpPr/>
            <p:nvPr/>
          </p:nvSpPr>
          <p:spPr>
            <a:xfrm>
              <a:off x="4281744" y="4783862"/>
              <a:ext cx="34296" cy="26789"/>
            </a:xfrm>
            <a:custGeom>
              <a:avLst/>
              <a:gdLst>
                <a:gd name="connsiteX0" fmla="*/ 8001 w 22193"/>
                <a:gd name="connsiteY0" fmla="*/ 9525 h 17335"/>
                <a:gd name="connsiteX1" fmla="*/ 22193 w 22193"/>
                <a:gd name="connsiteY1" fmla="*/ 476 h 17335"/>
                <a:gd name="connsiteX2" fmla="*/ 21717 w 22193"/>
                <a:gd name="connsiteY2" fmla="*/ 0 h 17335"/>
                <a:gd name="connsiteX3" fmla="*/ 6477 w 22193"/>
                <a:gd name="connsiteY3" fmla="*/ 9620 h 17335"/>
                <a:gd name="connsiteX4" fmla="*/ 0 w 22193"/>
                <a:gd name="connsiteY4" fmla="*/ 16954 h 17335"/>
                <a:gd name="connsiteX5" fmla="*/ 1143 w 22193"/>
                <a:gd name="connsiteY5" fmla="*/ 17336 h 1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93" h="17335">
                  <a:moveTo>
                    <a:pt x="8001" y="9525"/>
                  </a:moveTo>
                  <a:lnTo>
                    <a:pt x="22193" y="476"/>
                  </a:lnTo>
                  <a:lnTo>
                    <a:pt x="21717" y="0"/>
                  </a:lnTo>
                  <a:lnTo>
                    <a:pt x="6477" y="9620"/>
                  </a:lnTo>
                  <a:lnTo>
                    <a:pt x="0" y="16954"/>
                  </a:lnTo>
                  <a:lnTo>
                    <a:pt x="1143" y="1733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D7941DC4-C0C1-DB18-EE0C-636E32594F76}"/>
                </a:ext>
              </a:extLst>
            </p:cNvPr>
            <p:cNvSpPr/>
            <p:nvPr/>
          </p:nvSpPr>
          <p:spPr>
            <a:xfrm rot="21357435">
              <a:off x="4323269" y="5038395"/>
              <a:ext cx="5004" cy="1618"/>
            </a:xfrm>
            <a:custGeom>
              <a:avLst/>
              <a:gdLst>
                <a:gd name="connsiteX0" fmla="*/ 0 w 3238"/>
                <a:gd name="connsiteY0" fmla="*/ 0 h 1047"/>
                <a:gd name="connsiteX1" fmla="*/ 3238 w 3238"/>
                <a:gd name="connsiteY1" fmla="*/ 0 h 1047"/>
                <a:gd name="connsiteX2" fmla="*/ 3238 w 3238"/>
                <a:gd name="connsiteY2" fmla="*/ 1048 h 1047"/>
                <a:gd name="connsiteX3" fmla="*/ 0 w 3238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" h="1047">
                  <a:moveTo>
                    <a:pt x="0" y="0"/>
                  </a:moveTo>
                  <a:lnTo>
                    <a:pt x="3238" y="0"/>
                  </a:lnTo>
                  <a:lnTo>
                    <a:pt x="3238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23C3CC82-D41E-A251-CF99-4AFC91CE4E25}"/>
                </a:ext>
              </a:extLst>
            </p:cNvPr>
            <p:cNvSpPr/>
            <p:nvPr/>
          </p:nvSpPr>
          <p:spPr>
            <a:xfrm>
              <a:off x="2625942" y="4045087"/>
              <a:ext cx="12364" cy="48132"/>
            </a:xfrm>
            <a:custGeom>
              <a:avLst/>
              <a:gdLst>
                <a:gd name="connsiteX0" fmla="*/ 7429 w 8001"/>
                <a:gd name="connsiteY0" fmla="*/ 15812 h 31146"/>
                <a:gd name="connsiteX1" fmla="*/ 6287 w 8001"/>
                <a:gd name="connsiteY1" fmla="*/ 0 h 31146"/>
                <a:gd name="connsiteX2" fmla="*/ 5810 w 8001"/>
                <a:gd name="connsiteY2" fmla="*/ 0 h 31146"/>
                <a:gd name="connsiteX3" fmla="*/ 6858 w 8001"/>
                <a:gd name="connsiteY3" fmla="*/ 14288 h 31146"/>
                <a:gd name="connsiteX4" fmla="*/ 7334 w 8001"/>
                <a:gd name="connsiteY4" fmla="*/ 21717 h 31146"/>
                <a:gd name="connsiteX5" fmla="*/ 0 w 8001"/>
                <a:gd name="connsiteY5" fmla="*/ 30194 h 31146"/>
                <a:gd name="connsiteX6" fmla="*/ 1048 w 8001"/>
                <a:gd name="connsiteY6" fmla="*/ 31147 h 31146"/>
                <a:gd name="connsiteX7" fmla="*/ 8001 w 8001"/>
                <a:gd name="connsiteY7" fmla="*/ 23813 h 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" h="31146">
                  <a:moveTo>
                    <a:pt x="7429" y="15812"/>
                  </a:moveTo>
                  <a:lnTo>
                    <a:pt x="6287" y="0"/>
                  </a:lnTo>
                  <a:lnTo>
                    <a:pt x="5810" y="0"/>
                  </a:lnTo>
                  <a:lnTo>
                    <a:pt x="6858" y="14288"/>
                  </a:lnTo>
                  <a:lnTo>
                    <a:pt x="7334" y="21717"/>
                  </a:lnTo>
                  <a:lnTo>
                    <a:pt x="0" y="30194"/>
                  </a:lnTo>
                  <a:lnTo>
                    <a:pt x="1048" y="31147"/>
                  </a:lnTo>
                  <a:lnTo>
                    <a:pt x="8001" y="2381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A818010C-986E-8BDA-9BF9-F175CBAF0074}"/>
                </a:ext>
              </a:extLst>
            </p:cNvPr>
            <p:cNvSpPr/>
            <p:nvPr/>
          </p:nvSpPr>
          <p:spPr>
            <a:xfrm>
              <a:off x="4299998" y="4882189"/>
              <a:ext cx="7359" cy="2060"/>
            </a:xfrm>
            <a:custGeom>
              <a:avLst/>
              <a:gdLst>
                <a:gd name="connsiteX0" fmla="*/ 571 w 4762"/>
                <a:gd name="connsiteY0" fmla="*/ 1334 h 1333"/>
                <a:gd name="connsiteX1" fmla="*/ 3810 w 4762"/>
                <a:gd name="connsiteY1" fmla="*/ 1048 h 1333"/>
                <a:gd name="connsiteX2" fmla="*/ 4763 w 4762"/>
                <a:gd name="connsiteY2" fmla="*/ 0 h 1333"/>
                <a:gd name="connsiteX3" fmla="*/ 0 w 4762"/>
                <a:gd name="connsiteY3" fmla="*/ 286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" h="1333">
                  <a:moveTo>
                    <a:pt x="571" y="1334"/>
                  </a:moveTo>
                  <a:lnTo>
                    <a:pt x="3810" y="1048"/>
                  </a:lnTo>
                  <a:lnTo>
                    <a:pt x="4763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1379786A-04BB-6C5D-ECAA-1D9C1E271EA3}"/>
                </a:ext>
              </a:extLst>
            </p:cNvPr>
            <p:cNvSpPr/>
            <p:nvPr/>
          </p:nvSpPr>
          <p:spPr>
            <a:xfrm>
              <a:off x="2768722" y="4770025"/>
              <a:ext cx="14424" cy="3091"/>
            </a:xfrm>
            <a:custGeom>
              <a:avLst/>
              <a:gdLst>
                <a:gd name="connsiteX0" fmla="*/ 9334 w 9334"/>
                <a:gd name="connsiteY0" fmla="*/ 1524 h 2000"/>
                <a:gd name="connsiteX1" fmla="*/ 7620 w 9334"/>
                <a:gd name="connsiteY1" fmla="*/ 0 h 2000"/>
                <a:gd name="connsiteX2" fmla="*/ 0 w 9334"/>
                <a:gd name="connsiteY2" fmla="*/ 571 h 2000"/>
                <a:gd name="connsiteX3" fmla="*/ 1905 w 9334"/>
                <a:gd name="connsiteY3" fmla="*/ 2000 h 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" h="2000">
                  <a:moveTo>
                    <a:pt x="9334" y="1524"/>
                  </a:moveTo>
                  <a:lnTo>
                    <a:pt x="7620" y="0"/>
                  </a:lnTo>
                  <a:lnTo>
                    <a:pt x="0" y="571"/>
                  </a:lnTo>
                  <a:lnTo>
                    <a:pt x="1905" y="200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C1CE67CB-3FA1-AA84-AB70-55C3BD18DC8C}"/>
                </a:ext>
              </a:extLst>
            </p:cNvPr>
            <p:cNvSpPr/>
            <p:nvPr/>
          </p:nvSpPr>
          <p:spPr>
            <a:xfrm>
              <a:off x="2533356" y="3979144"/>
              <a:ext cx="1471" cy="9861"/>
            </a:xfrm>
            <a:custGeom>
              <a:avLst/>
              <a:gdLst>
                <a:gd name="connsiteX0" fmla="*/ 0 w 952"/>
                <a:gd name="connsiteY0" fmla="*/ 0 h 6381"/>
                <a:gd name="connsiteX1" fmla="*/ 381 w 952"/>
                <a:gd name="connsiteY1" fmla="*/ 6382 h 6381"/>
                <a:gd name="connsiteX2" fmla="*/ 953 w 952"/>
                <a:gd name="connsiteY2" fmla="*/ 6287 h 6381"/>
                <a:gd name="connsiteX3" fmla="*/ 572 w 952"/>
                <a:gd name="connsiteY3" fmla="*/ 571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6381">
                  <a:moveTo>
                    <a:pt x="0" y="0"/>
                  </a:moveTo>
                  <a:lnTo>
                    <a:pt x="381" y="6382"/>
                  </a:lnTo>
                  <a:lnTo>
                    <a:pt x="953" y="6287"/>
                  </a:lnTo>
                  <a:lnTo>
                    <a:pt x="572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89F4E98-17F1-C65F-979F-5D27202F9E6E}"/>
                </a:ext>
              </a:extLst>
            </p:cNvPr>
            <p:cNvSpPr/>
            <p:nvPr/>
          </p:nvSpPr>
          <p:spPr>
            <a:xfrm>
              <a:off x="2557938" y="3989742"/>
              <a:ext cx="2354" cy="22225"/>
            </a:xfrm>
            <a:custGeom>
              <a:avLst/>
              <a:gdLst>
                <a:gd name="connsiteX0" fmla="*/ 476 w 1523"/>
                <a:gd name="connsiteY0" fmla="*/ 0 h 14382"/>
                <a:gd name="connsiteX1" fmla="*/ 0 w 1523"/>
                <a:gd name="connsiteY1" fmla="*/ 0 h 14382"/>
                <a:gd name="connsiteX2" fmla="*/ 476 w 1523"/>
                <a:gd name="connsiteY2" fmla="*/ 6287 h 14382"/>
                <a:gd name="connsiteX3" fmla="*/ 1048 w 1523"/>
                <a:gd name="connsiteY3" fmla="*/ 14383 h 14382"/>
                <a:gd name="connsiteX4" fmla="*/ 1524 w 1523"/>
                <a:gd name="connsiteY4" fmla="*/ 14288 h 14382"/>
                <a:gd name="connsiteX5" fmla="*/ 1048 w 1523"/>
                <a:gd name="connsiteY5" fmla="*/ 7906 h 1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" h="14382">
                  <a:moveTo>
                    <a:pt x="476" y="0"/>
                  </a:moveTo>
                  <a:lnTo>
                    <a:pt x="0" y="0"/>
                  </a:lnTo>
                  <a:lnTo>
                    <a:pt x="476" y="6287"/>
                  </a:lnTo>
                  <a:lnTo>
                    <a:pt x="1048" y="14383"/>
                  </a:lnTo>
                  <a:lnTo>
                    <a:pt x="1524" y="14288"/>
                  </a:lnTo>
                  <a:lnTo>
                    <a:pt x="1048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B28E47C0-ADC1-8B26-B5AE-654C0DD019F1}"/>
                </a:ext>
              </a:extLst>
            </p:cNvPr>
            <p:cNvSpPr/>
            <p:nvPr/>
          </p:nvSpPr>
          <p:spPr>
            <a:xfrm>
              <a:off x="2584138" y="4012557"/>
              <a:ext cx="1618" cy="11185"/>
            </a:xfrm>
            <a:custGeom>
              <a:avLst/>
              <a:gdLst>
                <a:gd name="connsiteX0" fmla="*/ 0 w 1047"/>
                <a:gd name="connsiteY0" fmla="*/ 0 h 7238"/>
                <a:gd name="connsiteX1" fmla="*/ 476 w 1047"/>
                <a:gd name="connsiteY1" fmla="*/ 6382 h 7238"/>
                <a:gd name="connsiteX2" fmla="*/ 1048 w 1047"/>
                <a:gd name="connsiteY2" fmla="*/ 7239 h 7238"/>
                <a:gd name="connsiteX3" fmla="*/ 476 w 1047"/>
                <a:gd name="connsiteY3" fmla="*/ 0 h 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7238">
                  <a:moveTo>
                    <a:pt x="0" y="0"/>
                  </a:moveTo>
                  <a:lnTo>
                    <a:pt x="476" y="6382"/>
                  </a:lnTo>
                  <a:lnTo>
                    <a:pt x="1048" y="7239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FB34C25-CA09-3D24-CB91-9995D2FB4463}"/>
                </a:ext>
              </a:extLst>
            </p:cNvPr>
            <p:cNvSpPr/>
            <p:nvPr/>
          </p:nvSpPr>
          <p:spPr>
            <a:xfrm>
              <a:off x="2784324" y="4171380"/>
              <a:ext cx="20312" cy="5446"/>
            </a:xfrm>
            <a:custGeom>
              <a:avLst/>
              <a:gdLst>
                <a:gd name="connsiteX0" fmla="*/ 4381 w 13144"/>
                <a:gd name="connsiteY0" fmla="*/ 3524 h 3524"/>
                <a:gd name="connsiteX1" fmla="*/ 13144 w 13144"/>
                <a:gd name="connsiteY1" fmla="*/ 2953 h 3524"/>
                <a:gd name="connsiteX2" fmla="*/ 0 w 13144"/>
                <a:gd name="connsiteY2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44" h="3524">
                  <a:moveTo>
                    <a:pt x="4381" y="3524"/>
                  </a:moveTo>
                  <a:lnTo>
                    <a:pt x="13144" y="29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DB0917B-3809-582A-ECBD-5060A14004B8}"/>
                </a:ext>
              </a:extLst>
            </p:cNvPr>
            <p:cNvSpPr/>
            <p:nvPr/>
          </p:nvSpPr>
          <p:spPr>
            <a:xfrm>
              <a:off x="2796542" y="4589857"/>
              <a:ext cx="4415" cy="294"/>
            </a:xfrm>
            <a:custGeom>
              <a:avLst/>
              <a:gdLst>
                <a:gd name="connsiteX0" fmla="*/ 0 w 2857"/>
                <a:gd name="connsiteY0" fmla="*/ 190 h 190"/>
                <a:gd name="connsiteX1" fmla="*/ 0 w 2857"/>
                <a:gd name="connsiteY1" fmla="*/ 190 h 190"/>
                <a:gd name="connsiteX2" fmla="*/ 2857 w 2857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190">
                  <a:moveTo>
                    <a:pt x="0" y="190"/>
                  </a:moveTo>
                  <a:lnTo>
                    <a:pt x="0" y="190"/>
                  </a:lnTo>
                  <a:lnTo>
                    <a:pt x="285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303A7C7C-B834-8ECF-1F72-0008DE0CF09C}"/>
                </a:ext>
              </a:extLst>
            </p:cNvPr>
            <p:cNvSpPr/>
            <p:nvPr/>
          </p:nvSpPr>
          <p:spPr>
            <a:xfrm>
              <a:off x="2758566" y="4762517"/>
              <a:ext cx="2649" cy="2207"/>
            </a:xfrm>
            <a:custGeom>
              <a:avLst/>
              <a:gdLst>
                <a:gd name="connsiteX0" fmla="*/ 1715 w 1714"/>
                <a:gd name="connsiteY0" fmla="*/ 1429 h 1428"/>
                <a:gd name="connsiteX1" fmla="*/ 0 w 1714"/>
                <a:gd name="connsiteY1" fmla="*/ 0 h 1428"/>
                <a:gd name="connsiteX2" fmla="*/ 0 w 1714"/>
                <a:gd name="connsiteY2" fmla="*/ 95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" h="1428">
                  <a:moveTo>
                    <a:pt x="1715" y="1429"/>
                  </a:move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61F5A5F-FD26-5A10-3021-D7B5D37C0A0D}"/>
                </a:ext>
              </a:extLst>
            </p:cNvPr>
            <p:cNvSpPr/>
            <p:nvPr/>
          </p:nvSpPr>
          <p:spPr>
            <a:xfrm>
              <a:off x="2811261" y="4638433"/>
              <a:ext cx="8241" cy="7948"/>
            </a:xfrm>
            <a:custGeom>
              <a:avLst/>
              <a:gdLst>
                <a:gd name="connsiteX0" fmla="*/ 381 w 5333"/>
                <a:gd name="connsiteY0" fmla="*/ 5144 h 5143"/>
                <a:gd name="connsiteX1" fmla="*/ 5334 w 5333"/>
                <a:gd name="connsiteY1" fmla="*/ 4858 h 5143"/>
                <a:gd name="connsiteX2" fmla="*/ 0 w 5333"/>
                <a:gd name="connsiteY2" fmla="*/ 0 h 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3" h="5143">
                  <a:moveTo>
                    <a:pt x="381" y="5144"/>
                  </a:moveTo>
                  <a:lnTo>
                    <a:pt x="5334" y="4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5D33419-F5AE-E2EC-AD1B-797E76462646}"/>
                </a:ext>
              </a:extLst>
            </p:cNvPr>
            <p:cNvSpPr/>
            <p:nvPr/>
          </p:nvSpPr>
          <p:spPr>
            <a:xfrm>
              <a:off x="2943295" y="4252192"/>
              <a:ext cx="14720" cy="14720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E901050-D373-3098-F3E7-96A3C568C09B}"/>
                </a:ext>
              </a:extLst>
            </p:cNvPr>
            <p:cNvSpPr/>
            <p:nvPr/>
          </p:nvSpPr>
          <p:spPr>
            <a:xfrm>
              <a:off x="3758465" y="4443251"/>
              <a:ext cx="14720" cy="14720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8640A9E1-1A4E-F89E-7F53-2FA817242B65}"/>
                </a:ext>
              </a:extLst>
            </p:cNvPr>
            <p:cNvSpPr/>
            <p:nvPr/>
          </p:nvSpPr>
          <p:spPr>
            <a:xfrm rot="21357092">
              <a:off x="3724742" y="4485505"/>
              <a:ext cx="11627" cy="1618"/>
            </a:xfrm>
            <a:custGeom>
              <a:avLst/>
              <a:gdLst>
                <a:gd name="connsiteX0" fmla="*/ 0 w 7524"/>
                <a:gd name="connsiteY0" fmla="*/ 0 h 1047"/>
                <a:gd name="connsiteX1" fmla="*/ 7525 w 7524"/>
                <a:gd name="connsiteY1" fmla="*/ 0 h 1047"/>
                <a:gd name="connsiteX2" fmla="*/ 7525 w 7524"/>
                <a:gd name="connsiteY2" fmla="*/ 1048 h 1047"/>
                <a:gd name="connsiteX3" fmla="*/ 0 w 7524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" h="1047">
                  <a:moveTo>
                    <a:pt x="0" y="0"/>
                  </a:moveTo>
                  <a:lnTo>
                    <a:pt x="7525" y="0"/>
                  </a:lnTo>
                  <a:lnTo>
                    <a:pt x="7525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90B92E8-53F7-DA76-4FF1-BF079A124D58}"/>
                </a:ext>
              </a:extLst>
            </p:cNvPr>
            <p:cNvSpPr/>
            <p:nvPr/>
          </p:nvSpPr>
          <p:spPr>
            <a:xfrm>
              <a:off x="3743597" y="4436039"/>
              <a:ext cx="2502" cy="4710"/>
            </a:xfrm>
            <a:custGeom>
              <a:avLst/>
              <a:gdLst>
                <a:gd name="connsiteX0" fmla="*/ 953 w 1619"/>
                <a:gd name="connsiteY0" fmla="*/ 0 h 3048"/>
                <a:gd name="connsiteX1" fmla="*/ 0 w 1619"/>
                <a:gd name="connsiteY1" fmla="*/ 2762 h 3048"/>
                <a:gd name="connsiteX2" fmla="*/ 1619 w 1619"/>
                <a:gd name="connsiteY2" fmla="*/ 3048 h 3048"/>
                <a:gd name="connsiteX3" fmla="*/ 1333 w 1619"/>
                <a:gd name="connsiteY3" fmla="*/ 0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" h="3048">
                  <a:moveTo>
                    <a:pt x="953" y="0"/>
                  </a:moveTo>
                  <a:lnTo>
                    <a:pt x="0" y="2762"/>
                  </a:lnTo>
                  <a:lnTo>
                    <a:pt x="1619" y="3048"/>
                  </a:lnTo>
                  <a:lnTo>
                    <a:pt x="133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B5F86984-CD93-9DB8-DDDF-510182DB7CBF}"/>
                </a:ext>
              </a:extLst>
            </p:cNvPr>
            <p:cNvSpPr/>
            <p:nvPr/>
          </p:nvSpPr>
          <p:spPr>
            <a:xfrm>
              <a:off x="3546503" y="3820614"/>
              <a:ext cx="12216" cy="882"/>
            </a:xfrm>
            <a:custGeom>
              <a:avLst/>
              <a:gdLst>
                <a:gd name="connsiteX0" fmla="*/ 0 w 7905"/>
                <a:gd name="connsiteY0" fmla="*/ 571 h 571"/>
                <a:gd name="connsiteX1" fmla="*/ 0 w 7905"/>
                <a:gd name="connsiteY1" fmla="*/ 571 h 571"/>
                <a:gd name="connsiteX2" fmla="*/ 7906 w 7905"/>
                <a:gd name="connsiteY2" fmla="*/ 0 h 571"/>
                <a:gd name="connsiteX3" fmla="*/ 7906 w 7905"/>
                <a:gd name="connsiteY3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571">
                  <a:moveTo>
                    <a:pt x="0" y="571"/>
                  </a:moveTo>
                  <a:lnTo>
                    <a:pt x="0" y="571"/>
                  </a:lnTo>
                  <a:lnTo>
                    <a:pt x="7906" y="0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179A129-CEDB-20A3-DE16-2214970E6557}"/>
                </a:ext>
              </a:extLst>
            </p:cNvPr>
            <p:cNvSpPr/>
            <p:nvPr/>
          </p:nvSpPr>
          <p:spPr>
            <a:xfrm>
              <a:off x="3704150" y="4535836"/>
              <a:ext cx="11334" cy="1471"/>
            </a:xfrm>
            <a:custGeom>
              <a:avLst/>
              <a:gdLst>
                <a:gd name="connsiteX0" fmla="*/ 0 w 7334"/>
                <a:gd name="connsiteY0" fmla="*/ 953 h 952"/>
                <a:gd name="connsiteX1" fmla="*/ 7144 w 7334"/>
                <a:gd name="connsiteY1" fmla="*/ 476 h 952"/>
                <a:gd name="connsiteX2" fmla="*/ 7334 w 7334"/>
                <a:gd name="connsiteY2" fmla="*/ 0 h 952"/>
                <a:gd name="connsiteX3" fmla="*/ 190 w 7334"/>
                <a:gd name="connsiteY3" fmla="*/ 476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4" h="952">
                  <a:moveTo>
                    <a:pt x="0" y="953"/>
                  </a:moveTo>
                  <a:lnTo>
                    <a:pt x="7144" y="476"/>
                  </a:lnTo>
                  <a:lnTo>
                    <a:pt x="7334" y="0"/>
                  </a:lnTo>
                  <a:lnTo>
                    <a:pt x="19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5CDDEBD-697E-B58F-A512-DA5D0C74FC6C}"/>
                </a:ext>
              </a:extLst>
            </p:cNvPr>
            <p:cNvSpPr/>
            <p:nvPr/>
          </p:nvSpPr>
          <p:spPr>
            <a:xfrm>
              <a:off x="4174292" y="4298705"/>
              <a:ext cx="14424" cy="10008"/>
            </a:xfrm>
            <a:custGeom>
              <a:avLst/>
              <a:gdLst>
                <a:gd name="connsiteX0" fmla="*/ 9335 w 9334"/>
                <a:gd name="connsiteY0" fmla="*/ 5715 h 6476"/>
                <a:gd name="connsiteX1" fmla="*/ 2667 w 9334"/>
                <a:gd name="connsiteY1" fmla="*/ 0 h 6476"/>
                <a:gd name="connsiteX2" fmla="*/ 0 w 9334"/>
                <a:gd name="connsiteY2" fmla="*/ 190 h 6476"/>
                <a:gd name="connsiteX3" fmla="*/ 7906 w 9334"/>
                <a:gd name="connsiteY3" fmla="*/ 6477 h 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" h="6476">
                  <a:moveTo>
                    <a:pt x="9335" y="5715"/>
                  </a:moveTo>
                  <a:lnTo>
                    <a:pt x="2667" y="0"/>
                  </a:lnTo>
                  <a:lnTo>
                    <a:pt x="0" y="190"/>
                  </a:lnTo>
                  <a:lnTo>
                    <a:pt x="7906" y="6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1B6E2EC-A958-1B7D-C63D-1D947047EE04}"/>
                </a:ext>
              </a:extLst>
            </p:cNvPr>
            <p:cNvSpPr/>
            <p:nvPr/>
          </p:nvSpPr>
          <p:spPr>
            <a:xfrm>
              <a:off x="3780102" y="4400565"/>
              <a:ext cx="15455" cy="9861"/>
            </a:xfrm>
            <a:custGeom>
              <a:avLst/>
              <a:gdLst>
                <a:gd name="connsiteX0" fmla="*/ 10001 w 10001"/>
                <a:gd name="connsiteY0" fmla="*/ 6286 h 6381"/>
                <a:gd name="connsiteX1" fmla="*/ 2191 w 10001"/>
                <a:gd name="connsiteY1" fmla="*/ 0 h 6381"/>
                <a:gd name="connsiteX2" fmla="*/ 0 w 10001"/>
                <a:gd name="connsiteY2" fmla="*/ 95 h 6381"/>
                <a:gd name="connsiteX3" fmla="*/ 7334 w 10001"/>
                <a:gd name="connsiteY3" fmla="*/ 6382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" h="6381">
                  <a:moveTo>
                    <a:pt x="10001" y="6286"/>
                  </a:moveTo>
                  <a:lnTo>
                    <a:pt x="2191" y="0"/>
                  </a:lnTo>
                  <a:lnTo>
                    <a:pt x="0" y="95"/>
                  </a:lnTo>
                  <a:lnTo>
                    <a:pt x="7334" y="6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52732972-A6A4-0B98-2A5D-A406A4EEBF4F}"/>
                </a:ext>
              </a:extLst>
            </p:cNvPr>
            <p:cNvSpPr/>
            <p:nvPr/>
          </p:nvSpPr>
          <p:spPr>
            <a:xfrm>
              <a:off x="4213298" y="4295615"/>
              <a:ext cx="5739" cy="3384"/>
            </a:xfrm>
            <a:custGeom>
              <a:avLst/>
              <a:gdLst>
                <a:gd name="connsiteX0" fmla="*/ 1238 w 3714"/>
                <a:gd name="connsiteY0" fmla="*/ 0 h 2190"/>
                <a:gd name="connsiteX1" fmla="*/ 0 w 3714"/>
                <a:gd name="connsiteY1" fmla="*/ 762 h 2190"/>
                <a:gd name="connsiteX2" fmla="*/ 3715 w 3714"/>
                <a:gd name="connsiteY2" fmla="*/ 2191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" h="2190">
                  <a:moveTo>
                    <a:pt x="1238" y="0"/>
                  </a:moveTo>
                  <a:lnTo>
                    <a:pt x="0" y="762"/>
                  </a:lnTo>
                  <a:lnTo>
                    <a:pt x="3715" y="2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E3C160C-DC66-FDBB-49EE-8CE51668E4B9}"/>
                </a:ext>
              </a:extLst>
            </p:cNvPr>
            <p:cNvSpPr/>
            <p:nvPr/>
          </p:nvSpPr>
          <p:spPr>
            <a:xfrm>
              <a:off x="3761702" y="4367593"/>
              <a:ext cx="2355" cy="2649"/>
            </a:xfrm>
            <a:custGeom>
              <a:avLst/>
              <a:gdLst>
                <a:gd name="connsiteX0" fmla="*/ 1524 w 1524"/>
                <a:gd name="connsiteY0" fmla="*/ 1524 h 1714"/>
                <a:gd name="connsiteX1" fmla="*/ 0 w 1524"/>
                <a:gd name="connsiteY1" fmla="*/ 0 h 1714"/>
                <a:gd name="connsiteX2" fmla="*/ 953 w 1524"/>
                <a:gd name="connsiteY2" fmla="*/ 171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" h="1714">
                  <a:moveTo>
                    <a:pt x="1524" y="1524"/>
                  </a:moveTo>
                  <a:lnTo>
                    <a:pt x="0" y="0"/>
                  </a:lnTo>
                  <a:lnTo>
                    <a:pt x="953" y="171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1CE5FBC2-2C7A-45EC-5A57-59C6E3F9CCEF}"/>
                </a:ext>
              </a:extLst>
            </p:cNvPr>
            <p:cNvSpPr/>
            <p:nvPr/>
          </p:nvSpPr>
          <p:spPr>
            <a:xfrm>
              <a:off x="3828530" y="4431033"/>
              <a:ext cx="1618" cy="736"/>
            </a:xfrm>
            <a:custGeom>
              <a:avLst/>
              <a:gdLst>
                <a:gd name="connsiteX0" fmla="*/ 1048 w 1047"/>
                <a:gd name="connsiteY0" fmla="*/ 381 h 476"/>
                <a:gd name="connsiteX1" fmla="*/ 0 w 1047"/>
                <a:gd name="connsiteY1" fmla="*/ 0 h 476"/>
                <a:gd name="connsiteX2" fmla="*/ 381 w 104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" h="476">
                  <a:moveTo>
                    <a:pt x="1048" y="381"/>
                  </a:moveTo>
                  <a:lnTo>
                    <a:pt x="0" y="0"/>
                  </a:lnTo>
                  <a:lnTo>
                    <a:pt x="381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2201A68-70E2-11F5-503D-FDA71F5B548A}"/>
                </a:ext>
              </a:extLst>
            </p:cNvPr>
            <p:cNvSpPr/>
            <p:nvPr/>
          </p:nvSpPr>
          <p:spPr>
            <a:xfrm>
              <a:off x="3405931" y="4494328"/>
              <a:ext cx="2796" cy="2355"/>
            </a:xfrm>
            <a:custGeom>
              <a:avLst/>
              <a:gdLst>
                <a:gd name="connsiteX0" fmla="*/ 1810 w 1809"/>
                <a:gd name="connsiteY0" fmla="*/ 1333 h 1524"/>
                <a:gd name="connsiteX1" fmla="*/ 0 w 1809"/>
                <a:gd name="connsiteY1" fmla="*/ 0 h 1524"/>
                <a:gd name="connsiteX2" fmla="*/ 1810 w 1809"/>
                <a:gd name="connsiteY2" fmla="*/ 1524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" h="1524">
                  <a:moveTo>
                    <a:pt x="1810" y="1333"/>
                  </a:moveTo>
                  <a:lnTo>
                    <a:pt x="0" y="0"/>
                  </a:lnTo>
                  <a:lnTo>
                    <a:pt x="1810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C7F1AD26-7C95-9567-22DB-8FFD18E24EF8}"/>
                </a:ext>
              </a:extLst>
            </p:cNvPr>
            <p:cNvSpPr/>
            <p:nvPr/>
          </p:nvSpPr>
          <p:spPr>
            <a:xfrm>
              <a:off x="3394009" y="4462829"/>
              <a:ext cx="4120" cy="24727"/>
            </a:xfrm>
            <a:custGeom>
              <a:avLst/>
              <a:gdLst>
                <a:gd name="connsiteX0" fmla="*/ 1048 w 2666"/>
                <a:gd name="connsiteY0" fmla="*/ 14573 h 16001"/>
                <a:gd name="connsiteX1" fmla="*/ 2667 w 2666"/>
                <a:gd name="connsiteY1" fmla="*/ 16002 h 16001"/>
                <a:gd name="connsiteX2" fmla="*/ 2096 w 2666"/>
                <a:gd name="connsiteY2" fmla="*/ 8192 h 16001"/>
                <a:gd name="connsiteX3" fmla="*/ 1619 w 2666"/>
                <a:gd name="connsiteY3" fmla="*/ 762 h 16001"/>
                <a:gd name="connsiteX4" fmla="*/ 0 w 2666"/>
                <a:gd name="connsiteY4" fmla="*/ 0 h 16001"/>
                <a:gd name="connsiteX5" fmla="*/ 476 w 2666"/>
                <a:gd name="connsiteY5" fmla="*/ 6667 h 1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6" h="16001">
                  <a:moveTo>
                    <a:pt x="1048" y="14573"/>
                  </a:moveTo>
                  <a:lnTo>
                    <a:pt x="2667" y="16002"/>
                  </a:lnTo>
                  <a:lnTo>
                    <a:pt x="2096" y="8192"/>
                  </a:lnTo>
                  <a:lnTo>
                    <a:pt x="1619" y="762"/>
                  </a:lnTo>
                  <a:lnTo>
                    <a:pt x="0" y="0"/>
                  </a:lnTo>
                  <a:lnTo>
                    <a:pt x="476" y="66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ED9A346-4504-B71D-7921-7108C32716BB}"/>
                </a:ext>
              </a:extLst>
            </p:cNvPr>
            <p:cNvSpPr/>
            <p:nvPr/>
          </p:nvSpPr>
          <p:spPr>
            <a:xfrm>
              <a:off x="3210898" y="4463416"/>
              <a:ext cx="3384" cy="10303"/>
            </a:xfrm>
            <a:custGeom>
              <a:avLst/>
              <a:gdLst>
                <a:gd name="connsiteX0" fmla="*/ 2191 w 2190"/>
                <a:gd name="connsiteY0" fmla="*/ 6572 h 6667"/>
                <a:gd name="connsiteX1" fmla="*/ 1715 w 2190"/>
                <a:gd name="connsiteY1" fmla="*/ 762 h 6667"/>
                <a:gd name="connsiteX2" fmla="*/ 0 w 2190"/>
                <a:gd name="connsiteY2" fmla="*/ 0 h 6667"/>
                <a:gd name="connsiteX3" fmla="*/ 476 w 2190"/>
                <a:gd name="connsiteY3" fmla="*/ 6668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" h="6667">
                  <a:moveTo>
                    <a:pt x="2191" y="6572"/>
                  </a:moveTo>
                  <a:lnTo>
                    <a:pt x="1715" y="762"/>
                  </a:lnTo>
                  <a:lnTo>
                    <a:pt x="0" y="0"/>
                  </a:lnTo>
                  <a:lnTo>
                    <a:pt x="476" y="66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1B1C88D-4634-04F1-F075-75DF9EF7D505}"/>
                </a:ext>
              </a:extLst>
            </p:cNvPr>
            <p:cNvSpPr/>
            <p:nvPr/>
          </p:nvSpPr>
          <p:spPr>
            <a:xfrm>
              <a:off x="3408875" y="4450905"/>
              <a:ext cx="9567" cy="8979"/>
            </a:xfrm>
            <a:custGeom>
              <a:avLst/>
              <a:gdLst>
                <a:gd name="connsiteX0" fmla="*/ 0 w 6191"/>
                <a:gd name="connsiteY0" fmla="*/ 0 h 5810"/>
                <a:gd name="connsiteX1" fmla="*/ 6191 w 6191"/>
                <a:gd name="connsiteY1" fmla="*/ 5810 h 5810"/>
                <a:gd name="connsiteX2" fmla="*/ 6191 w 6191"/>
                <a:gd name="connsiteY2" fmla="*/ 5334 h 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" h="5810">
                  <a:moveTo>
                    <a:pt x="0" y="0"/>
                  </a:moveTo>
                  <a:lnTo>
                    <a:pt x="6191" y="5810"/>
                  </a:lnTo>
                  <a:lnTo>
                    <a:pt x="6191" y="5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ABDE2B3B-ADEB-EA35-D6EA-568A5B320F39}"/>
                </a:ext>
              </a:extLst>
            </p:cNvPr>
            <p:cNvSpPr/>
            <p:nvPr/>
          </p:nvSpPr>
          <p:spPr>
            <a:xfrm>
              <a:off x="3753608" y="4374512"/>
              <a:ext cx="882" cy="440"/>
            </a:xfrm>
            <a:custGeom>
              <a:avLst/>
              <a:gdLst>
                <a:gd name="connsiteX0" fmla="*/ 95 w 571"/>
                <a:gd name="connsiteY0" fmla="*/ 286 h 285"/>
                <a:gd name="connsiteX1" fmla="*/ 571 w 571"/>
                <a:gd name="connsiteY1" fmla="*/ 0 h 285"/>
                <a:gd name="connsiteX2" fmla="*/ 0 w 571"/>
                <a:gd name="connsiteY2" fmla="*/ 95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285">
                  <a:moveTo>
                    <a:pt x="95" y="286"/>
                  </a:moveTo>
                  <a:lnTo>
                    <a:pt x="571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3F5724C-C5AD-F118-AF5E-21F7329A0021}"/>
                </a:ext>
              </a:extLst>
            </p:cNvPr>
            <p:cNvSpPr/>
            <p:nvPr/>
          </p:nvSpPr>
          <p:spPr>
            <a:xfrm>
              <a:off x="3628197" y="4289137"/>
              <a:ext cx="10745" cy="8390"/>
            </a:xfrm>
            <a:custGeom>
              <a:avLst/>
              <a:gdLst>
                <a:gd name="connsiteX0" fmla="*/ 6953 w 6953"/>
                <a:gd name="connsiteY0" fmla="*/ 5429 h 5429"/>
                <a:gd name="connsiteX1" fmla="*/ 381 w 6953"/>
                <a:gd name="connsiteY1" fmla="*/ 0 h 5429"/>
                <a:gd name="connsiteX2" fmla="*/ 0 w 6953"/>
                <a:gd name="connsiteY2" fmla="*/ 95 h 5429"/>
                <a:gd name="connsiteX3" fmla="*/ 6572 w 6953"/>
                <a:gd name="connsiteY3" fmla="*/ 5429 h 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" h="5429">
                  <a:moveTo>
                    <a:pt x="6953" y="5429"/>
                  </a:moveTo>
                  <a:lnTo>
                    <a:pt x="381" y="0"/>
                  </a:lnTo>
                  <a:lnTo>
                    <a:pt x="0" y="95"/>
                  </a:lnTo>
                  <a:lnTo>
                    <a:pt x="6572" y="5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FD77BC9-EDEC-81DE-1FA8-1BD3513221C0}"/>
                </a:ext>
              </a:extLst>
            </p:cNvPr>
            <p:cNvSpPr/>
            <p:nvPr/>
          </p:nvSpPr>
          <p:spPr>
            <a:xfrm>
              <a:off x="3757876" y="4423232"/>
              <a:ext cx="9861" cy="12805"/>
            </a:xfrm>
            <a:custGeom>
              <a:avLst/>
              <a:gdLst>
                <a:gd name="connsiteX0" fmla="*/ 95 w 6381"/>
                <a:gd name="connsiteY0" fmla="*/ 8287 h 8286"/>
                <a:gd name="connsiteX1" fmla="*/ 6382 w 6381"/>
                <a:gd name="connsiteY1" fmla="*/ 381 h 8286"/>
                <a:gd name="connsiteX2" fmla="*/ 6287 w 6381"/>
                <a:gd name="connsiteY2" fmla="*/ 0 h 8286"/>
                <a:gd name="connsiteX3" fmla="*/ 0 w 6381"/>
                <a:gd name="connsiteY3" fmla="*/ 7715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8286">
                  <a:moveTo>
                    <a:pt x="95" y="8287"/>
                  </a:moveTo>
                  <a:lnTo>
                    <a:pt x="6382" y="381"/>
                  </a:lnTo>
                  <a:lnTo>
                    <a:pt x="6287" y="0"/>
                  </a:lnTo>
                  <a:lnTo>
                    <a:pt x="0" y="7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AEB897F-1132-E85C-6F54-5E6205EA295B}"/>
                </a:ext>
              </a:extLst>
            </p:cNvPr>
            <p:cNvSpPr/>
            <p:nvPr/>
          </p:nvSpPr>
          <p:spPr>
            <a:xfrm>
              <a:off x="3124347" y="4477400"/>
              <a:ext cx="2502" cy="2354"/>
            </a:xfrm>
            <a:custGeom>
              <a:avLst/>
              <a:gdLst>
                <a:gd name="connsiteX0" fmla="*/ 1619 w 1619"/>
                <a:gd name="connsiteY0" fmla="*/ 1524 h 1523"/>
                <a:gd name="connsiteX1" fmla="*/ 0 w 1619"/>
                <a:gd name="connsiteY1" fmla="*/ 0 h 1523"/>
                <a:gd name="connsiteX2" fmla="*/ 1524 w 1619"/>
                <a:gd name="connsiteY2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" h="1523">
                  <a:moveTo>
                    <a:pt x="1619" y="1524"/>
                  </a:moveTo>
                  <a:lnTo>
                    <a:pt x="0" y="0"/>
                  </a:lnTo>
                  <a:lnTo>
                    <a:pt x="1524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A439AB5-E9CC-B106-E99D-6ACAC49F1571}"/>
                </a:ext>
              </a:extLst>
            </p:cNvPr>
            <p:cNvSpPr/>
            <p:nvPr/>
          </p:nvSpPr>
          <p:spPr>
            <a:xfrm>
              <a:off x="3392978" y="4414842"/>
              <a:ext cx="10597" cy="9272"/>
            </a:xfrm>
            <a:custGeom>
              <a:avLst/>
              <a:gdLst>
                <a:gd name="connsiteX0" fmla="*/ 0 w 6857"/>
                <a:gd name="connsiteY0" fmla="*/ 0 h 6000"/>
                <a:gd name="connsiteX1" fmla="*/ 0 w 6857"/>
                <a:gd name="connsiteY1" fmla="*/ 95 h 6000"/>
                <a:gd name="connsiteX2" fmla="*/ 6858 w 6857"/>
                <a:gd name="connsiteY2" fmla="*/ 6001 h 6000"/>
                <a:gd name="connsiteX3" fmla="*/ 6858 w 6857"/>
                <a:gd name="connsiteY3" fmla="*/ 5905 h 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" h="6000">
                  <a:moveTo>
                    <a:pt x="0" y="0"/>
                  </a:moveTo>
                  <a:lnTo>
                    <a:pt x="0" y="95"/>
                  </a:lnTo>
                  <a:lnTo>
                    <a:pt x="6858" y="6001"/>
                  </a:lnTo>
                  <a:lnTo>
                    <a:pt x="6858" y="590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D511398D-5E55-5385-6494-A652E1A9B348}"/>
                </a:ext>
              </a:extLst>
            </p:cNvPr>
            <p:cNvSpPr/>
            <p:nvPr/>
          </p:nvSpPr>
          <p:spPr>
            <a:xfrm>
              <a:off x="3721223" y="4436774"/>
              <a:ext cx="14720" cy="2649"/>
            </a:xfrm>
            <a:custGeom>
              <a:avLst/>
              <a:gdLst>
                <a:gd name="connsiteX0" fmla="*/ 0 w 9525"/>
                <a:gd name="connsiteY0" fmla="*/ 667 h 1714"/>
                <a:gd name="connsiteX1" fmla="*/ 95 w 9525"/>
                <a:gd name="connsiteY1" fmla="*/ 1715 h 1714"/>
                <a:gd name="connsiteX2" fmla="*/ 7525 w 9525"/>
                <a:gd name="connsiteY2" fmla="*/ 1143 h 1714"/>
                <a:gd name="connsiteX3" fmla="*/ 9525 w 9525"/>
                <a:gd name="connsiteY3" fmla="*/ 0 h 1714"/>
                <a:gd name="connsiteX4" fmla="*/ 7906 w 9525"/>
                <a:gd name="connsiteY4" fmla="*/ 95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714">
                  <a:moveTo>
                    <a:pt x="0" y="667"/>
                  </a:moveTo>
                  <a:lnTo>
                    <a:pt x="95" y="1715"/>
                  </a:lnTo>
                  <a:lnTo>
                    <a:pt x="7525" y="1143"/>
                  </a:lnTo>
                  <a:lnTo>
                    <a:pt x="9525" y="0"/>
                  </a:lnTo>
                  <a:lnTo>
                    <a:pt x="7906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B6BA66AD-03DA-1D7D-29D1-01871EADBFB2}"/>
                </a:ext>
              </a:extLst>
            </p:cNvPr>
            <p:cNvSpPr/>
            <p:nvPr/>
          </p:nvSpPr>
          <p:spPr>
            <a:xfrm>
              <a:off x="3678391" y="4297970"/>
              <a:ext cx="440" cy="440"/>
            </a:xfrm>
            <a:custGeom>
              <a:avLst/>
              <a:gdLst>
                <a:gd name="connsiteX0" fmla="*/ 95 w 285"/>
                <a:gd name="connsiteY0" fmla="*/ 0 h 285"/>
                <a:gd name="connsiteX1" fmla="*/ 0 w 285"/>
                <a:gd name="connsiteY1" fmla="*/ 0 h 285"/>
                <a:gd name="connsiteX2" fmla="*/ 286 w 285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" h="285">
                  <a:moveTo>
                    <a:pt x="95" y="0"/>
                  </a:moveTo>
                  <a:lnTo>
                    <a:pt x="0" y="0"/>
                  </a:lnTo>
                  <a:lnTo>
                    <a:pt x="286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9E2DBAA-DA4D-AAC6-AF3F-7071C11C42E6}"/>
                </a:ext>
              </a:extLst>
            </p:cNvPr>
            <p:cNvSpPr/>
            <p:nvPr/>
          </p:nvSpPr>
          <p:spPr>
            <a:xfrm>
              <a:off x="3938779" y="4180213"/>
              <a:ext cx="22814" cy="1618"/>
            </a:xfrm>
            <a:custGeom>
              <a:avLst/>
              <a:gdLst>
                <a:gd name="connsiteX0" fmla="*/ 14764 w 14763"/>
                <a:gd name="connsiteY0" fmla="*/ 0 h 1047"/>
                <a:gd name="connsiteX1" fmla="*/ 14764 w 14763"/>
                <a:gd name="connsiteY1" fmla="*/ 0 h 1047"/>
                <a:gd name="connsiteX2" fmla="*/ 0 w 14763"/>
                <a:gd name="connsiteY2" fmla="*/ 1048 h 1047"/>
                <a:gd name="connsiteX3" fmla="*/ 0 w 14763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" h="1047">
                  <a:moveTo>
                    <a:pt x="14764" y="0"/>
                  </a:moveTo>
                  <a:lnTo>
                    <a:pt x="14764" y="0"/>
                  </a:lnTo>
                  <a:lnTo>
                    <a:pt x="0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F4EFB61-6606-3095-8661-939A92E17411}"/>
                </a:ext>
              </a:extLst>
            </p:cNvPr>
            <p:cNvSpPr/>
            <p:nvPr/>
          </p:nvSpPr>
          <p:spPr>
            <a:xfrm>
              <a:off x="3798796" y="4094987"/>
              <a:ext cx="11039" cy="12216"/>
            </a:xfrm>
            <a:custGeom>
              <a:avLst/>
              <a:gdLst>
                <a:gd name="connsiteX0" fmla="*/ 7144 w 7143"/>
                <a:gd name="connsiteY0" fmla="*/ 286 h 7905"/>
                <a:gd name="connsiteX1" fmla="*/ 6953 w 7143"/>
                <a:gd name="connsiteY1" fmla="*/ 0 h 7905"/>
                <a:gd name="connsiteX2" fmla="*/ 0 w 7143"/>
                <a:gd name="connsiteY2" fmla="*/ 7429 h 7905"/>
                <a:gd name="connsiteX3" fmla="*/ 571 w 7143"/>
                <a:gd name="connsiteY3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" h="7905">
                  <a:moveTo>
                    <a:pt x="7144" y="286"/>
                  </a:moveTo>
                  <a:lnTo>
                    <a:pt x="6953" y="0"/>
                  </a:lnTo>
                  <a:lnTo>
                    <a:pt x="0" y="7429"/>
                  </a:lnTo>
                  <a:lnTo>
                    <a:pt x="571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D2C99E-FC24-C84C-1C24-30C6AF746384}"/>
                </a:ext>
              </a:extLst>
            </p:cNvPr>
            <p:cNvSpPr/>
            <p:nvPr/>
          </p:nvSpPr>
          <p:spPr>
            <a:xfrm>
              <a:off x="4025330" y="4162108"/>
              <a:ext cx="33265" cy="38271"/>
            </a:xfrm>
            <a:custGeom>
              <a:avLst/>
              <a:gdLst>
                <a:gd name="connsiteX0" fmla="*/ 7429 w 21526"/>
                <a:gd name="connsiteY0" fmla="*/ 16859 h 24765"/>
                <a:gd name="connsiteX1" fmla="*/ 6858 w 21526"/>
                <a:gd name="connsiteY1" fmla="*/ 8382 h 24765"/>
                <a:gd name="connsiteX2" fmla="*/ 21526 w 21526"/>
                <a:gd name="connsiteY2" fmla="*/ 286 h 24765"/>
                <a:gd name="connsiteX3" fmla="*/ 21146 w 21526"/>
                <a:gd name="connsiteY3" fmla="*/ 0 h 24765"/>
                <a:gd name="connsiteX4" fmla="*/ 5810 w 21526"/>
                <a:gd name="connsiteY4" fmla="*/ 8382 h 24765"/>
                <a:gd name="connsiteX5" fmla="*/ 6382 w 21526"/>
                <a:gd name="connsiteY5" fmla="*/ 16955 h 24765"/>
                <a:gd name="connsiteX6" fmla="*/ 0 w 21526"/>
                <a:gd name="connsiteY6" fmla="*/ 23813 h 24765"/>
                <a:gd name="connsiteX7" fmla="*/ 95 w 21526"/>
                <a:gd name="connsiteY7" fmla="*/ 24765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26" h="24765">
                  <a:moveTo>
                    <a:pt x="7429" y="16859"/>
                  </a:moveTo>
                  <a:lnTo>
                    <a:pt x="6858" y="8382"/>
                  </a:lnTo>
                  <a:lnTo>
                    <a:pt x="21526" y="286"/>
                  </a:lnTo>
                  <a:lnTo>
                    <a:pt x="21146" y="0"/>
                  </a:lnTo>
                  <a:lnTo>
                    <a:pt x="5810" y="8382"/>
                  </a:lnTo>
                  <a:lnTo>
                    <a:pt x="6382" y="16955"/>
                  </a:lnTo>
                  <a:lnTo>
                    <a:pt x="0" y="23813"/>
                  </a:lnTo>
                  <a:lnTo>
                    <a:pt x="95" y="2476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7B6AF36F-2F91-DEE4-2444-8EB4DE4E0A00}"/>
                </a:ext>
              </a:extLst>
            </p:cNvPr>
            <p:cNvSpPr/>
            <p:nvPr/>
          </p:nvSpPr>
          <p:spPr>
            <a:xfrm>
              <a:off x="3748160" y="4098813"/>
              <a:ext cx="14866" cy="11039"/>
            </a:xfrm>
            <a:custGeom>
              <a:avLst/>
              <a:gdLst>
                <a:gd name="connsiteX0" fmla="*/ 1143 w 9620"/>
                <a:gd name="connsiteY0" fmla="*/ 190 h 7143"/>
                <a:gd name="connsiteX1" fmla="*/ 4096 w 9620"/>
                <a:gd name="connsiteY1" fmla="*/ 0 h 7143"/>
                <a:gd name="connsiteX2" fmla="*/ 0 w 9620"/>
                <a:gd name="connsiteY2" fmla="*/ 286 h 7143"/>
                <a:gd name="connsiteX3" fmla="*/ 8477 w 9620"/>
                <a:gd name="connsiteY3" fmla="*/ 7144 h 7143"/>
                <a:gd name="connsiteX4" fmla="*/ 9620 w 9620"/>
                <a:gd name="connsiteY4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" h="7143">
                  <a:moveTo>
                    <a:pt x="1143" y="190"/>
                  </a:moveTo>
                  <a:lnTo>
                    <a:pt x="4096" y="0"/>
                  </a:lnTo>
                  <a:lnTo>
                    <a:pt x="0" y="286"/>
                  </a:lnTo>
                  <a:lnTo>
                    <a:pt x="8477" y="7144"/>
                  </a:lnTo>
                  <a:lnTo>
                    <a:pt x="9620" y="714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03DDBD2-772A-71C8-6669-A6594E613709}"/>
                </a:ext>
              </a:extLst>
            </p:cNvPr>
            <p:cNvSpPr/>
            <p:nvPr/>
          </p:nvSpPr>
          <p:spPr>
            <a:xfrm>
              <a:off x="4220659" y="4210682"/>
              <a:ext cx="5886" cy="440"/>
            </a:xfrm>
            <a:custGeom>
              <a:avLst/>
              <a:gdLst>
                <a:gd name="connsiteX0" fmla="*/ 3810 w 3809"/>
                <a:gd name="connsiteY0" fmla="*/ 0 h 285"/>
                <a:gd name="connsiteX1" fmla="*/ 0 w 3809"/>
                <a:gd name="connsiteY1" fmla="*/ 286 h 285"/>
                <a:gd name="connsiteX2" fmla="*/ 0 w 3809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9" h="285">
                  <a:moveTo>
                    <a:pt x="3810" y="0"/>
                  </a:moveTo>
                  <a:lnTo>
                    <a:pt x="0" y="286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08686D3-787A-6309-5140-AE30B98BFAFD}"/>
                </a:ext>
              </a:extLst>
            </p:cNvPr>
            <p:cNvSpPr/>
            <p:nvPr/>
          </p:nvSpPr>
          <p:spPr>
            <a:xfrm>
              <a:off x="3595224" y="4000928"/>
              <a:ext cx="440" cy="14720"/>
            </a:xfrm>
            <a:custGeom>
              <a:avLst/>
              <a:gdLst>
                <a:gd name="connsiteX0" fmla="*/ 0 w 285"/>
                <a:gd name="connsiteY0" fmla="*/ 0 h 9525"/>
                <a:gd name="connsiteX1" fmla="*/ 0 w 285"/>
                <a:gd name="connsiteY1" fmla="*/ 0 h 9525"/>
                <a:gd name="connsiteX2" fmla="*/ 286 w 28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" h="9525">
                  <a:moveTo>
                    <a:pt x="0" y="0"/>
                  </a:moveTo>
                  <a:lnTo>
                    <a:pt x="0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8603EA3F-6FF0-89FC-9775-1ACFCBB03463}"/>
                </a:ext>
              </a:extLst>
            </p:cNvPr>
            <p:cNvSpPr/>
            <p:nvPr/>
          </p:nvSpPr>
          <p:spPr>
            <a:xfrm>
              <a:off x="4098045" y="4175502"/>
              <a:ext cx="39006" cy="19723"/>
            </a:xfrm>
            <a:custGeom>
              <a:avLst/>
              <a:gdLst>
                <a:gd name="connsiteX0" fmla="*/ 23241 w 25241"/>
                <a:gd name="connsiteY0" fmla="*/ 3715 h 12763"/>
                <a:gd name="connsiteX1" fmla="*/ 25241 w 25241"/>
                <a:gd name="connsiteY1" fmla="*/ 0 h 12763"/>
                <a:gd name="connsiteX2" fmla="*/ 22193 w 25241"/>
                <a:gd name="connsiteY2" fmla="*/ 3810 h 12763"/>
                <a:gd name="connsiteX3" fmla="*/ 0 w 25241"/>
                <a:gd name="connsiteY3" fmla="*/ 12383 h 12763"/>
                <a:gd name="connsiteX4" fmla="*/ 0 w 25241"/>
                <a:gd name="connsiteY4" fmla="*/ 12763 h 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" h="12763">
                  <a:moveTo>
                    <a:pt x="23241" y="3715"/>
                  </a:moveTo>
                  <a:lnTo>
                    <a:pt x="25241" y="0"/>
                  </a:lnTo>
                  <a:lnTo>
                    <a:pt x="22193" y="3810"/>
                  </a:lnTo>
                  <a:lnTo>
                    <a:pt x="0" y="12383"/>
                  </a:lnTo>
                  <a:lnTo>
                    <a:pt x="0" y="12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115EB19A-3491-84C5-37B5-CD4B9EBF2C68}"/>
                </a:ext>
              </a:extLst>
            </p:cNvPr>
            <p:cNvSpPr/>
            <p:nvPr/>
          </p:nvSpPr>
          <p:spPr>
            <a:xfrm>
              <a:off x="4169877" y="4178005"/>
              <a:ext cx="10598" cy="736"/>
            </a:xfrm>
            <a:custGeom>
              <a:avLst/>
              <a:gdLst>
                <a:gd name="connsiteX0" fmla="*/ 6858 w 6858"/>
                <a:gd name="connsiteY0" fmla="*/ 0 h 476"/>
                <a:gd name="connsiteX1" fmla="*/ 6858 w 6858"/>
                <a:gd name="connsiteY1" fmla="*/ 0 h 476"/>
                <a:gd name="connsiteX2" fmla="*/ 0 w 6858"/>
                <a:gd name="connsiteY2" fmla="*/ 476 h 476"/>
                <a:gd name="connsiteX3" fmla="*/ 0 w 6858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76">
                  <a:moveTo>
                    <a:pt x="6858" y="0"/>
                  </a:moveTo>
                  <a:lnTo>
                    <a:pt x="6858" y="0"/>
                  </a:lnTo>
                  <a:lnTo>
                    <a:pt x="0" y="476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C9EF57C-29E9-55AB-420A-5F9E1DB2F831}"/>
                </a:ext>
              </a:extLst>
            </p:cNvPr>
            <p:cNvSpPr/>
            <p:nvPr/>
          </p:nvSpPr>
          <p:spPr>
            <a:xfrm>
              <a:off x="3975577" y="4165494"/>
              <a:ext cx="34590" cy="26936"/>
            </a:xfrm>
            <a:custGeom>
              <a:avLst/>
              <a:gdLst>
                <a:gd name="connsiteX0" fmla="*/ 7811 w 22383"/>
                <a:gd name="connsiteY0" fmla="*/ 8382 h 17430"/>
                <a:gd name="connsiteX1" fmla="*/ 15335 w 22383"/>
                <a:gd name="connsiteY1" fmla="*/ 7810 h 17430"/>
                <a:gd name="connsiteX2" fmla="*/ 22384 w 22383"/>
                <a:gd name="connsiteY2" fmla="*/ 190 h 17430"/>
                <a:gd name="connsiteX3" fmla="*/ 22098 w 22383"/>
                <a:gd name="connsiteY3" fmla="*/ 0 h 17430"/>
                <a:gd name="connsiteX4" fmla="*/ 14097 w 22383"/>
                <a:gd name="connsiteY4" fmla="*/ 7906 h 17430"/>
                <a:gd name="connsiteX5" fmla="*/ 6763 w 22383"/>
                <a:gd name="connsiteY5" fmla="*/ 8477 h 17430"/>
                <a:gd name="connsiteX6" fmla="*/ 0 w 22383"/>
                <a:gd name="connsiteY6" fmla="*/ 16954 h 17430"/>
                <a:gd name="connsiteX7" fmla="*/ 476 w 22383"/>
                <a:gd name="connsiteY7" fmla="*/ 17431 h 1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83" h="17430">
                  <a:moveTo>
                    <a:pt x="7811" y="8382"/>
                  </a:moveTo>
                  <a:lnTo>
                    <a:pt x="15335" y="7810"/>
                  </a:lnTo>
                  <a:lnTo>
                    <a:pt x="22384" y="190"/>
                  </a:lnTo>
                  <a:lnTo>
                    <a:pt x="22098" y="0"/>
                  </a:lnTo>
                  <a:lnTo>
                    <a:pt x="14097" y="7906"/>
                  </a:lnTo>
                  <a:lnTo>
                    <a:pt x="6763" y="8477"/>
                  </a:lnTo>
                  <a:lnTo>
                    <a:pt x="0" y="16954"/>
                  </a:lnTo>
                  <a:lnTo>
                    <a:pt x="476" y="1743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B343176-F2F3-6A58-9518-D19371DEC1B7}"/>
                </a:ext>
              </a:extLst>
            </p:cNvPr>
            <p:cNvSpPr/>
            <p:nvPr/>
          </p:nvSpPr>
          <p:spPr>
            <a:xfrm>
              <a:off x="3395333" y="4085566"/>
              <a:ext cx="24580" cy="13982"/>
            </a:xfrm>
            <a:custGeom>
              <a:avLst/>
              <a:gdLst>
                <a:gd name="connsiteX0" fmla="*/ 15907 w 15906"/>
                <a:gd name="connsiteY0" fmla="*/ 0 h 9048"/>
                <a:gd name="connsiteX1" fmla="*/ 15240 w 15906"/>
                <a:gd name="connsiteY1" fmla="*/ 0 h 9048"/>
                <a:gd name="connsiteX2" fmla="*/ 0 w 15906"/>
                <a:gd name="connsiteY2" fmla="*/ 9049 h 9048"/>
                <a:gd name="connsiteX3" fmla="*/ 571 w 15906"/>
                <a:gd name="connsiteY3" fmla="*/ 9049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6" h="9048">
                  <a:moveTo>
                    <a:pt x="15907" y="0"/>
                  </a:moveTo>
                  <a:lnTo>
                    <a:pt x="15240" y="0"/>
                  </a:lnTo>
                  <a:lnTo>
                    <a:pt x="0" y="9049"/>
                  </a:lnTo>
                  <a:lnTo>
                    <a:pt x="571" y="904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2BB77CA-A6C6-B26D-6EEA-56A0590A252D}"/>
                </a:ext>
              </a:extLst>
            </p:cNvPr>
            <p:cNvSpPr/>
            <p:nvPr/>
          </p:nvSpPr>
          <p:spPr>
            <a:xfrm>
              <a:off x="3738446" y="4110737"/>
              <a:ext cx="12364" cy="24287"/>
            </a:xfrm>
            <a:custGeom>
              <a:avLst/>
              <a:gdLst>
                <a:gd name="connsiteX0" fmla="*/ 1048 w 8001"/>
                <a:gd name="connsiteY0" fmla="*/ 8382 h 15716"/>
                <a:gd name="connsiteX1" fmla="*/ 8001 w 8001"/>
                <a:gd name="connsiteY1" fmla="*/ 0 h 15716"/>
                <a:gd name="connsiteX2" fmla="*/ 6763 w 8001"/>
                <a:gd name="connsiteY2" fmla="*/ 0 h 15716"/>
                <a:gd name="connsiteX3" fmla="*/ 0 w 8001"/>
                <a:gd name="connsiteY3" fmla="*/ 8477 h 15716"/>
                <a:gd name="connsiteX4" fmla="*/ 381 w 8001"/>
                <a:gd name="connsiteY4" fmla="*/ 13906 h 15716"/>
                <a:gd name="connsiteX5" fmla="*/ 1619 w 8001"/>
                <a:gd name="connsiteY5" fmla="*/ 15716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1" h="15716">
                  <a:moveTo>
                    <a:pt x="1048" y="8382"/>
                  </a:moveTo>
                  <a:lnTo>
                    <a:pt x="8001" y="0"/>
                  </a:lnTo>
                  <a:lnTo>
                    <a:pt x="6763" y="0"/>
                  </a:lnTo>
                  <a:lnTo>
                    <a:pt x="0" y="8477"/>
                  </a:lnTo>
                  <a:lnTo>
                    <a:pt x="381" y="13906"/>
                  </a:lnTo>
                  <a:lnTo>
                    <a:pt x="1619" y="1571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1A61C90-8DA4-2F0A-F75B-FAD5E97EC62D}"/>
                </a:ext>
              </a:extLst>
            </p:cNvPr>
            <p:cNvSpPr/>
            <p:nvPr/>
          </p:nvSpPr>
          <p:spPr>
            <a:xfrm>
              <a:off x="3430513" y="4005197"/>
              <a:ext cx="105392" cy="79632"/>
            </a:xfrm>
            <a:custGeom>
              <a:avLst/>
              <a:gdLst>
                <a:gd name="connsiteX0" fmla="*/ 8382 w 68199"/>
                <a:gd name="connsiteY0" fmla="*/ 42958 h 51530"/>
                <a:gd name="connsiteX1" fmla="*/ 15716 w 68199"/>
                <a:gd name="connsiteY1" fmla="*/ 42481 h 51530"/>
                <a:gd name="connsiteX2" fmla="*/ 38957 w 68199"/>
                <a:gd name="connsiteY2" fmla="*/ 25432 h 51530"/>
                <a:gd name="connsiteX3" fmla="*/ 45815 w 68199"/>
                <a:gd name="connsiteY3" fmla="*/ 17050 h 51530"/>
                <a:gd name="connsiteX4" fmla="*/ 53245 w 68199"/>
                <a:gd name="connsiteY4" fmla="*/ 8572 h 51530"/>
                <a:gd name="connsiteX5" fmla="*/ 68199 w 68199"/>
                <a:gd name="connsiteY5" fmla="*/ 190 h 51530"/>
                <a:gd name="connsiteX6" fmla="*/ 68008 w 68199"/>
                <a:gd name="connsiteY6" fmla="*/ 0 h 51530"/>
                <a:gd name="connsiteX7" fmla="*/ 52673 w 68199"/>
                <a:gd name="connsiteY7" fmla="*/ 8572 h 51530"/>
                <a:gd name="connsiteX8" fmla="*/ 45339 w 68199"/>
                <a:gd name="connsiteY8" fmla="*/ 17050 h 51530"/>
                <a:gd name="connsiteX9" fmla="*/ 38386 w 68199"/>
                <a:gd name="connsiteY9" fmla="*/ 25527 h 51530"/>
                <a:gd name="connsiteX10" fmla="*/ 15240 w 68199"/>
                <a:gd name="connsiteY10" fmla="*/ 42481 h 51530"/>
                <a:gd name="connsiteX11" fmla="*/ 7811 w 68199"/>
                <a:gd name="connsiteY11" fmla="*/ 42958 h 51530"/>
                <a:gd name="connsiteX12" fmla="*/ 0 w 68199"/>
                <a:gd name="connsiteY12" fmla="*/ 51530 h 51530"/>
                <a:gd name="connsiteX13" fmla="*/ 476 w 68199"/>
                <a:gd name="connsiteY13" fmla="*/ 51530 h 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199" h="51530">
                  <a:moveTo>
                    <a:pt x="8382" y="42958"/>
                  </a:moveTo>
                  <a:lnTo>
                    <a:pt x="15716" y="42481"/>
                  </a:lnTo>
                  <a:lnTo>
                    <a:pt x="38957" y="25432"/>
                  </a:lnTo>
                  <a:lnTo>
                    <a:pt x="45815" y="17050"/>
                  </a:lnTo>
                  <a:lnTo>
                    <a:pt x="53245" y="8572"/>
                  </a:lnTo>
                  <a:lnTo>
                    <a:pt x="68199" y="190"/>
                  </a:lnTo>
                  <a:lnTo>
                    <a:pt x="68008" y="0"/>
                  </a:lnTo>
                  <a:lnTo>
                    <a:pt x="52673" y="8572"/>
                  </a:lnTo>
                  <a:lnTo>
                    <a:pt x="45339" y="17050"/>
                  </a:lnTo>
                  <a:lnTo>
                    <a:pt x="38386" y="25527"/>
                  </a:lnTo>
                  <a:lnTo>
                    <a:pt x="15240" y="42481"/>
                  </a:lnTo>
                  <a:lnTo>
                    <a:pt x="7811" y="42958"/>
                  </a:lnTo>
                  <a:lnTo>
                    <a:pt x="0" y="51530"/>
                  </a:lnTo>
                  <a:lnTo>
                    <a:pt x="476" y="5153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ACE7E5E-23DC-13B5-5017-A7C6A6B469D3}"/>
                </a:ext>
              </a:extLst>
            </p:cNvPr>
            <p:cNvSpPr/>
            <p:nvPr/>
          </p:nvSpPr>
          <p:spPr>
            <a:xfrm>
              <a:off x="3337486" y="4127517"/>
              <a:ext cx="108483" cy="152346"/>
            </a:xfrm>
            <a:custGeom>
              <a:avLst/>
              <a:gdLst>
                <a:gd name="connsiteX0" fmla="*/ 62103 w 70199"/>
                <a:gd name="connsiteY0" fmla="*/ 98108 h 98583"/>
                <a:gd name="connsiteX1" fmla="*/ 54102 w 70199"/>
                <a:gd name="connsiteY1" fmla="*/ 90678 h 98583"/>
                <a:gd name="connsiteX2" fmla="*/ 44577 w 70199"/>
                <a:gd name="connsiteY2" fmla="*/ 75438 h 98583"/>
                <a:gd name="connsiteX3" fmla="*/ 36004 w 70199"/>
                <a:gd name="connsiteY3" fmla="*/ 60103 h 98583"/>
                <a:gd name="connsiteX4" fmla="*/ 27146 w 70199"/>
                <a:gd name="connsiteY4" fmla="*/ 53340 h 98583"/>
                <a:gd name="connsiteX5" fmla="*/ 26575 w 70199"/>
                <a:gd name="connsiteY5" fmla="*/ 45434 h 98583"/>
                <a:gd name="connsiteX6" fmla="*/ 25527 w 70199"/>
                <a:gd name="connsiteY6" fmla="*/ 30099 h 98583"/>
                <a:gd name="connsiteX7" fmla="*/ 17431 w 70199"/>
                <a:gd name="connsiteY7" fmla="*/ 22098 h 98583"/>
                <a:gd name="connsiteX8" fmla="*/ 8954 w 70199"/>
                <a:gd name="connsiteY8" fmla="*/ 15335 h 98583"/>
                <a:gd name="connsiteX9" fmla="*/ 7906 w 70199"/>
                <a:gd name="connsiteY9" fmla="*/ 0 h 98583"/>
                <a:gd name="connsiteX10" fmla="*/ 0 w 70199"/>
                <a:gd name="connsiteY10" fmla="*/ 476 h 98583"/>
                <a:gd name="connsiteX11" fmla="*/ 7429 w 70199"/>
                <a:gd name="connsiteY11" fmla="*/ 0 h 98583"/>
                <a:gd name="connsiteX12" fmla="*/ 8572 w 70199"/>
                <a:gd name="connsiteY12" fmla="*/ 15335 h 98583"/>
                <a:gd name="connsiteX13" fmla="*/ 16954 w 70199"/>
                <a:gd name="connsiteY13" fmla="*/ 22098 h 98583"/>
                <a:gd name="connsiteX14" fmla="*/ 24955 w 70199"/>
                <a:gd name="connsiteY14" fmla="*/ 30099 h 98583"/>
                <a:gd name="connsiteX15" fmla="*/ 26003 w 70199"/>
                <a:gd name="connsiteY15" fmla="*/ 45529 h 98583"/>
                <a:gd name="connsiteX16" fmla="*/ 26575 w 70199"/>
                <a:gd name="connsiteY16" fmla="*/ 53435 h 98583"/>
                <a:gd name="connsiteX17" fmla="*/ 35623 w 70199"/>
                <a:gd name="connsiteY17" fmla="*/ 60198 h 98583"/>
                <a:gd name="connsiteX18" fmla="*/ 44005 w 70199"/>
                <a:gd name="connsiteY18" fmla="*/ 75533 h 98583"/>
                <a:gd name="connsiteX19" fmla="*/ 53626 w 70199"/>
                <a:gd name="connsiteY19" fmla="*/ 90773 h 98583"/>
                <a:gd name="connsiteX20" fmla="*/ 61531 w 70199"/>
                <a:gd name="connsiteY20" fmla="*/ 98108 h 98583"/>
                <a:gd name="connsiteX21" fmla="*/ 69056 w 70199"/>
                <a:gd name="connsiteY21" fmla="*/ 97631 h 98583"/>
                <a:gd name="connsiteX22" fmla="*/ 70199 w 70199"/>
                <a:gd name="connsiteY22" fmla="*/ 98584 h 98583"/>
                <a:gd name="connsiteX23" fmla="*/ 69533 w 70199"/>
                <a:gd name="connsiteY23" fmla="*/ 97536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199" h="98583">
                  <a:moveTo>
                    <a:pt x="62103" y="98108"/>
                  </a:moveTo>
                  <a:lnTo>
                    <a:pt x="54102" y="90678"/>
                  </a:lnTo>
                  <a:lnTo>
                    <a:pt x="44577" y="75438"/>
                  </a:lnTo>
                  <a:lnTo>
                    <a:pt x="36004" y="60103"/>
                  </a:lnTo>
                  <a:lnTo>
                    <a:pt x="27146" y="53340"/>
                  </a:lnTo>
                  <a:lnTo>
                    <a:pt x="26575" y="45434"/>
                  </a:lnTo>
                  <a:lnTo>
                    <a:pt x="25527" y="30099"/>
                  </a:lnTo>
                  <a:lnTo>
                    <a:pt x="17431" y="22098"/>
                  </a:lnTo>
                  <a:lnTo>
                    <a:pt x="8954" y="15335"/>
                  </a:lnTo>
                  <a:lnTo>
                    <a:pt x="7906" y="0"/>
                  </a:lnTo>
                  <a:lnTo>
                    <a:pt x="0" y="476"/>
                  </a:lnTo>
                  <a:lnTo>
                    <a:pt x="7429" y="0"/>
                  </a:lnTo>
                  <a:lnTo>
                    <a:pt x="8572" y="15335"/>
                  </a:lnTo>
                  <a:lnTo>
                    <a:pt x="16954" y="22098"/>
                  </a:lnTo>
                  <a:lnTo>
                    <a:pt x="24955" y="30099"/>
                  </a:lnTo>
                  <a:lnTo>
                    <a:pt x="26003" y="45529"/>
                  </a:lnTo>
                  <a:lnTo>
                    <a:pt x="26575" y="53435"/>
                  </a:lnTo>
                  <a:lnTo>
                    <a:pt x="35623" y="60198"/>
                  </a:lnTo>
                  <a:lnTo>
                    <a:pt x="44005" y="75533"/>
                  </a:lnTo>
                  <a:lnTo>
                    <a:pt x="53626" y="90773"/>
                  </a:lnTo>
                  <a:lnTo>
                    <a:pt x="61531" y="98108"/>
                  </a:lnTo>
                  <a:lnTo>
                    <a:pt x="69056" y="97631"/>
                  </a:lnTo>
                  <a:lnTo>
                    <a:pt x="70199" y="98584"/>
                  </a:lnTo>
                  <a:lnTo>
                    <a:pt x="69533" y="9753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7485FE2-2922-2CD9-5436-218E875E7FEC}"/>
                </a:ext>
              </a:extLst>
            </p:cNvPr>
            <p:cNvSpPr/>
            <p:nvPr/>
          </p:nvSpPr>
          <p:spPr>
            <a:xfrm>
              <a:off x="3321000" y="4080267"/>
              <a:ext cx="16484" cy="47985"/>
            </a:xfrm>
            <a:custGeom>
              <a:avLst/>
              <a:gdLst>
                <a:gd name="connsiteX0" fmla="*/ 571 w 10667"/>
                <a:gd name="connsiteY0" fmla="*/ 381 h 31051"/>
                <a:gd name="connsiteX1" fmla="*/ 0 w 10667"/>
                <a:gd name="connsiteY1" fmla="*/ 0 h 31051"/>
                <a:gd name="connsiteX2" fmla="*/ 1143 w 10667"/>
                <a:gd name="connsiteY2" fmla="*/ 15812 h 31051"/>
                <a:gd name="connsiteX3" fmla="*/ 10668 w 10667"/>
                <a:gd name="connsiteY3" fmla="*/ 31052 h 31051"/>
                <a:gd name="connsiteX4" fmla="*/ 1619 w 10667"/>
                <a:gd name="connsiteY4" fmla="*/ 15812 h 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7" h="31051">
                  <a:moveTo>
                    <a:pt x="571" y="381"/>
                  </a:moveTo>
                  <a:lnTo>
                    <a:pt x="0" y="0"/>
                  </a:lnTo>
                  <a:lnTo>
                    <a:pt x="1143" y="15812"/>
                  </a:lnTo>
                  <a:lnTo>
                    <a:pt x="10668" y="31052"/>
                  </a:lnTo>
                  <a:lnTo>
                    <a:pt x="1619" y="1581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1D34656A-F835-C725-5022-16B2A0357DF6}"/>
                </a:ext>
              </a:extLst>
            </p:cNvPr>
            <p:cNvSpPr/>
            <p:nvPr/>
          </p:nvSpPr>
          <p:spPr>
            <a:xfrm>
              <a:off x="3689431" y="4101904"/>
              <a:ext cx="22667" cy="1471"/>
            </a:xfrm>
            <a:custGeom>
              <a:avLst/>
              <a:gdLst>
                <a:gd name="connsiteX0" fmla="*/ 14668 w 14668"/>
                <a:gd name="connsiteY0" fmla="*/ 0 h 952"/>
                <a:gd name="connsiteX1" fmla="*/ 0 w 14668"/>
                <a:gd name="connsiteY1" fmla="*/ 953 h 952"/>
                <a:gd name="connsiteX2" fmla="*/ 0 w 14668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68" h="952">
                  <a:moveTo>
                    <a:pt x="14668" y="0"/>
                  </a:moveTo>
                  <a:lnTo>
                    <a:pt x="0" y="953"/>
                  </a:lnTo>
                  <a:lnTo>
                    <a:pt x="0" y="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D73E70A-A0BD-A0C4-50DC-C43914C8AF62}"/>
                </a:ext>
              </a:extLst>
            </p:cNvPr>
            <p:cNvSpPr/>
            <p:nvPr/>
          </p:nvSpPr>
          <p:spPr>
            <a:xfrm>
              <a:off x="3674563" y="4065988"/>
              <a:ext cx="22961" cy="1618"/>
            </a:xfrm>
            <a:custGeom>
              <a:avLst/>
              <a:gdLst>
                <a:gd name="connsiteX0" fmla="*/ 14859 w 14858"/>
                <a:gd name="connsiteY0" fmla="*/ 0 h 1047"/>
                <a:gd name="connsiteX1" fmla="*/ 14859 w 14858"/>
                <a:gd name="connsiteY1" fmla="*/ 0 h 1047"/>
                <a:gd name="connsiteX2" fmla="*/ 0 w 14858"/>
                <a:gd name="connsiteY2" fmla="*/ 1048 h 1047"/>
                <a:gd name="connsiteX3" fmla="*/ 0 w 14858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8" h="1047">
                  <a:moveTo>
                    <a:pt x="14859" y="0"/>
                  </a:moveTo>
                  <a:lnTo>
                    <a:pt x="14859" y="0"/>
                  </a:lnTo>
                  <a:lnTo>
                    <a:pt x="0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11ED7D3F-ECAF-DBE9-9345-F6F60E5A42D8}"/>
                </a:ext>
              </a:extLst>
            </p:cNvPr>
            <p:cNvSpPr/>
            <p:nvPr/>
          </p:nvSpPr>
          <p:spPr>
            <a:xfrm>
              <a:off x="3561076" y="4011822"/>
              <a:ext cx="12952" cy="15455"/>
            </a:xfrm>
            <a:custGeom>
              <a:avLst/>
              <a:gdLst>
                <a:gd name="connsiteX0" fmla="*/ 8382 w 8381"/>
                <a:gd name="connsiteY0" fmla="*/ 1429 h 10001"/>
                <a:gd name="connsiteX1" fmla="*/ 8287 w 8381"/>
                <a:gd name="connsiteY1" fmla="*/ 0 h 10001"/>
                <a:gd name="connsiteX2" fmla="*/ 7715 w 8381"/>
                <a:gd name="connsiteY2" fmla="*/ 857 h 10001"/>
                <a:gd name="connsiteX3" fmla="*/ 7810 w 8381"/>
                <a:gd name="connsiteY3" fmla="*/ 1524 h 10001"/>
                <a:gd name="connsiteX4" fmla="*/ 0 w 8381"/>
                <a:gd name="connsiteY4" fmla="*/ 10001 h 10001"/>
                <a:gd name="connsiteX5" fmla="*/ 476 w 8381"/>
                <a:gd name="connsiteY5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1" h="10001">
                  <a:moveTo>
                    <a:pt x="8382" y="1429"/>
                  </a:moveTo>
                  <a:lnTo>
                    <a:pt x="8287" y="0"/>
                  </a:lnTo>
                  <a:lnTo>
                    <a:pt x="7715" y="857"/>
                  </a:lnTo>
                  <a:lnTo>
                    <a:pt x="7810" y="1524"/>
                  </a:lnTo>
                  <a:lnTo>
                    <a:pt x="0" y="10001"/>
                  </a:lnTo>
                  <a:lnTo>
                    <a:pt x="476" y="10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F2F94B09-5845-6843-6C7F-9AD5C5B41984}"/>
                </a:ext>
              </a:extLst>
            </p:cNvPr>
            <p:cNvSpPr/>
            <p:nvPr/>
          </p:nvSpPr>
          <p:spPr>
            <a:xfrm>
              <a:off x="3496750" y="4323139"/>
              <a:ext cx="10745" cy="8390"/>
            </a:xfrm>
            <a:custGeom>
              <a:avLst/>
              <a:gdLst>
                <a:gd name="connsiteX0" fmla="*/ 6953 w 6953"/>
                <a:gd name="connsiteY0" fmla="*/ 5334 h 5429"/>
                <a:gd name="connsiteX1" fmla="*/ 286 w 6953"/>
                <a:gd name="connsiteY1" fmla="*/ 0 h 5429"/>
                <a:gd name="connsiteX2" fmla="*/ 0 w 6953"/>
                <a:gd name="connsiteY2" fmla="*/ 0 h 5429"/>
                <a:gd name="connsiteX3" fmla="*/ 6572 w 6953"/>
                <a:gd name="connsiteY3" fmla="*/ 5429 h 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" h="5429">
                  <a:moveTo>
                    <a:pt x="6953" y="5334"/>
                  </a:moveTo>
                  <a:lnTo>
                    <a:pt x="286" y="0"/>
                  </a:lnTo>
                  <a:lnTo>
                    <a:pt x="0" y="0"/>
                  </a:lnTo>
                  <a:lnTo>
                    <a:pt x="6572" y="5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D93A6B4-6AF6-EF23-CD3B-CA4019E5B5BF}"/>
                </a:ext>
              </a:extLst>
            </p:cNvPr>
            <p:cNvSpPr/>
            <p:nvPr/>
          </p:nvSpPr>
          <p:spPr>
            <a:xfrm>
              <a:off x="3850755" y="1671117"/>
              <a:ext cx="75363" cy="45630"/>
            </a:xfrm>
            <a:custGeom>
              <a:avLst/>
              <a:gdLst>
                <a:gd name="connsiteX0" fmla="*/ 0 w 48767"/>
                <a:gd name="connsiteY0" fmla="*/ 1143 h 29527"/>
                <a:gd name="connsiteX1" fmla="*/ 14764 w 48767"/>
                <a:gd name="connsiteY1" fmla="*/ 95 h 29527"/>
                <a:gd name="connsiteX2" fmla="*/ 31242 w 48767"/>
                <a:gd name="connsiteY2" fmla="*/ 7429 h 29527"/>
                <a:gd name="connsiteX3" fmla="*/ 47149 w 48767"/>
                <a:gd name="connsiteY3" fmla="*/ 14288 h 29527"/>
                <a:gd name="connsiteX4" fmla="*/ 48292 w 48767"/>
                <a:gd name="connsiteY4" fmla="*/ 29527 h 29527"/>
                <a:gd name="connsiteX5" fmla="*/ 48768 w 48767"/>
                <a:gd name="connsiteY5" fmla="*/ 29527 h 29527"/>
                <a:gd name="connsiteX6" fmla="*/ 47625 w 48767"/>
                <a:gd name="connsiteY6" fmla="*/ 14288 h 29527"/>
                <a:gd name="connsiteX7" fmla="*/ 31813 w 48767"/>
                <a:gd name="connsiteY7" fmla="*/ 7429 h 29527"/>
                <a:gd name="connsiteX8" fmla="*/ 15335 w 48767"/>
                <a:gd name="connsiteY8" fmla="*/ 0 h 29527"/>
                <a:gd name="connsiteX9" fmla="*/ 15335 w 48767"/>
                <a:gd name="connsiteY9" fmla="*/ 0 h 29527"/>
                <a:gd name="connsiteX10" fmla="*/ 0 w 48767"/>
                <a:gd name="connsiteY10" fmla="*/ 1143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67" h="29527">
                  <a:moveTo>
                    <a:pt x="0" y="1143"/>
                  </a:moveTo>
                  <a:lnTo>
                    <a:pt x="14764" y="95"/>
                  </a:lnTo>
                  <a:lnTo>
                    <a:pt x="31242" y="7429"/>
                  </a:lnTo>
                  <a:lnTo>
                    <a:pt x="47149" y="14288"/>
                  </a:lnTo>
                  <a:lnTo>
                    <a:pt x="48292" y="29527"/>
                  </a:lnTo>
                  <a:lnTo>
                    <a:pt x="48768" y="29527"/>
                  </a:lnTo>
                  <a:lnTo>
                    <a:pt x="47625" y="14288"/>
                  </a:lnTo>
                  <a:lnTo>
                    <a:pt x="31813" y="7429"/>
                  </a:lnTo>
                  <a:lnTo>
                    <a:pt x="15335" y="0"/>
                  </a:lnTo>
                  <a:lnTo>
                    <a:pt x="15335" y="0"/>
                  </a:lnTo>
                  <a:lnTo>
                    <a:pt x="0" y="1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266048D-9861-B853-AC43-A9DB48D816FF}"/>
                </a:ext>
              </a:extLst>
            </p:cNvPr>
            <p:cNvSpPr/>
            <p:nvPr/>
          </p:nvSpPr>
          <p:spPr>
            <a:xfrm>
              <a:off x="3828677" y="1711301"/>
              <a:ext cx="23845" cy="10597"/>
            </a:xfrm>
            <a:custGeom>
              <a:avLst/>
              <a:gdLst>
                <a:gd name="connsiteX0" fmla="*/ 0 w 15430"/>
                <a:gd name="connsiteY0" fmla="*/ 476 h 6857"/>
                <a:gd name="connsiteX1" fmla="*/ 15430 w 15430"/>
                <a:gd name="connsiteY1" fmla="*/ 6858 h 6857"/>
                <a:gd name="connsiteX2" fmla="*/ 15430 w 15430"/>
                <a:gd name="connsiteY2" fmla="*/ 6382 h 6857"/>
                <a:gd name="connsiteX3" fmla="*/ 95 w 15430"/>
                <a:gd name="connsiteY3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0" h="6857">
                  <a:moveTo>
                    <a:pt x="0" y="476"/>
                  </a:moveTo>
                  <a:lnTo>
                    <a:pt x="15430" y="6858"/>
                  </a:lnTo>
                  <a:lnTo>
                    <a:pt x="15430" y="638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EFCDAE3-B223-91C9-A321-4151AD3DF979}"/>
                </a:ext>
              </a:extLst>
            </p:cNvPr>
            <p:cNvSpPr/>
            <p:nvPr/>
          </p:nvSpPr>
          <p:spPr>
            <a:xfrm>
              <a:off x="3884169" y="1622395"/>
              <a:ext cx="6181" cy="440"/>
            </a:xfrm>
            <a:custGeom>
              <a:avLst/>
              <a:gdLst>
                <a:gd name="connsiteX0" fmla="*/ 0 w 4000"/>
                <a:gd name="connsiteY0" fmla="*/ 286 h 285"/>
                <a:gd name="connsiteX1" fmla="*/ 4000 w 4000"/>
                <a:gd name="connsiteY1" fmla="*/ 0 h 285"/>
                <a:gd name="connsiteX2" fmla="*/ 0 w 4000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" h="285">
                  <a:moveTo>
                    <a:pt x="0" y="286"/>
                  </a:moveTo>
                  <a:lnTo>
                    <a:pt x="4000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539DABD-7FF1-1B71-4191-E70AEB262742}"/>
                </a:ext>
              </a:extLst>
            </p:cNvPr>
            <p:cNvSpPr/>
            <p:nvPr/>
          </p:nvSpPr>
          <p:spPr>
            <a:xfrm>
              <a:off x="3895651" y="1622102"/>
              <a:ext cx="59465" cy="57112"/>
            </a:xfrm>
            <a:custGeom>
              <a:avLst/>
              <a:gdLst>
                <a:gd name="connsiteX0" fmla="*/ 25432 w 38480"/>
                <a:gd name="connsiteY0" fmla="*/ 21527 h 36957"/>
                <a:gd name="connsiteX1" fmla="*/ 24860 w 38480"/>
                <a:gd name="connsiteY1" fmla="*/ 13526 h 36957"/>
                <a:gd name="connsiteX2" fmla="*/ 8477 w 38480"/>
                <a:gd name="connsiteY2" fmla="*/ 6763 h 36957"/>
                <a:gd name="connsiteX3" fmla="*/ 476 w 38480"/>
                <a:gd name="connsiteY3" fmla="*/ 0 h 36957"/>
                <a:gd name="connsiteX4" fmla="*/ 0 w 38480"/>
                <a:gd name="connsiteY4" fmla="*/ 0 h 36957"/>
                <a:gd name="connsiteX5" fmla="*/ 7906 w 38480"/>
                <a:gd name="connsiteY5" fmla="*/ 6763 h 36957"/>
                <a:gd name="connsiteX6" fmla="*/ 24289 w 38480"/>
                <a:gd name="connsiteY6" fmla="*/ 13621 h 36957"/>
                <a:gd name="connsiteX7" fmla="*/ 24860 w 38480"/>
                <a:gd name="connsiteY7" fmla="*/ 21527 h 36957"/>
                <a:gd name="connsiteX8" fmla="*/ 33909 w 38480"/>
                <a:gd name="connsiteY8" fmla="*/ 36957 h 36957"/>
                <a:gd name="connsiteX9" fmla="*/ 38481 w 38480"/>
                <a:gd name="connsiteY9" fmla="*/ 36576 h 36957"/>
                <a:gd name="connsiteX10" fmla="*/ 34480 w 38480"/>
                <a:gd name="connsiteY10" fmla="*/ 36862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0" h="36957">
                  <a:moveTo>
                    <a:pt x="25432" y="21527"/>
                  </a:moveTo>
                  <a:lnTo>
                    <a:pt x="24860" y="13526"/>
                  </a:lnTo>
                  <a:lnTo>
                    <a:pt x="8477" y="6763"/>
                  </a:lnTo>
                  <a:lnTo>
                    <a:pt x="476" y="0"/>
                  </a:lnTo>
                  <a:lnTo>
                    <a:pt x="0" y="0"/>
                  </a:lnTo>
                  <a:lnTo>
                    <a:pt x="7906" y="6763"/>
                  </a:lnTo>
                  <a:lnTo>
                    <a:pt x="24289" y="13621"/>
                  </a:lnTo>
                  <a:lnTo>
                    <a:pt x="24860" y="21527"/>
                  </a:lnTo>
                  <a:lnTo>
                    <a:pt x="33909" y="36957"/>
                  </a:lnTo>
                  <a:lnTo>
                    <a:pt x="38481" y="36576"/>
                  </a:lnTo>
                  <a:lnTo>
                    <a:pt x="34480" y="3686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64E2A9D-AAAE-EA1C-9848-1A7FD4FB41B6}"/>
                </a:ext>
              </a:extLst>
            </p:cNvPr>
            <p:cNvSpPr/>
            <p:nvPr/>
          </p:nvSpPr>
          <p:spPr>
            <a:xfrm>
              <a:off x="3410935" y="2845443"/>
              <a:ext cx="9861" cy="736"/>
            </a:xfrm>
            <a:custGeom>
              <a:avLst/>
              <a:gdLst>
                <a:gd name="connsiteX0" fmla="*/ 6382 w 6381"/>
                <a:gd name="connsiteY0" fmla="*/ 0 h 476"/>
                <a:gd name="connsiteX1" fmla="*/ 6382 w 6381"/>
                <a:gd name="connsiteY1" fmla="*/ 0 h 476"/>
                <a:gd name="connsiteX2" fmla="*/ 0 w 6381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" h="476">
                  <a:moveTo>
                    <a:pt x="6382" y="0"/>
                  </a:moveTo>
                  <a:lnTo>
                    <a:pt x="6382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CA0EF02C-EC1B-836E-72BF-296A3FCD7EA5}"/>
                </a:ext>
              </a:extLst>
            </p:cNvPr>
            <p:cNvSpPr/>
            <p:nvPr/>
          </p:nvSpPr>
          <p:spPr>
            <a:xfrm>
              <a:off x="3968512" y="1677447"/>
              <a:ext cx="17221" cy="11480"/>
            </a:xfrm>
            <a:custGeom>
              <a:avLst/>
              <a:gdLst>
                <a:gd name="connsiteX0" fmla="*/ 0 w 11144"/>
                <a:gd name="connsiteY0" fmla="*/ 190 h 7429"/>
                <a:gd name="connsiteX1" fmla="*/ 2667 w 11144"/>
                <a:gd name="connsiteY1" fmla="*/ 0 h 7429"/>
                <a:gd name="connsiteX2" fmla="*/ 10573 w 11144"/>
                <a:gd name="connsiteY2" fmla="*/ 7429 h 7429"/>
                <a:gd name="connsiteX3" fmla="*/ 11144 w 11144"/>
                <a:gd name="connsiteY3" fmla="*/ 7334 h 7429"/>
                <a:gd name="connsiteX4" fmla="*/ 3143 w 11144"/>
                <a:gd name="connsiteY4" fmla="*/ 0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" h="7429">
                  <a:moveTo>
                    <a:pt x="0" y="190"/>
                  </a:moveTo>
                  <a:lnTo>
                    <a:pt x="2667" y="0"/>
                  </a:lnTo>
                  <a:lnTo>
                    <a:pt x="10573" y="7429"/>
                  </a:lnTo>
                  <a:lnTo>
                    <a:pt x="11144" y="7334"/>
                  </a:lnTo>
                  <a:lnTo>
                    <a:pt x="314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6D0D94EE-AD66-E655-1163-0A4A55912174}"/>
                </a:ext>
              </a:extLst>
            </p:cNvPr>
            <p:cNvSpPr/>
            <p:nvPr/>
          </p:nvSpPr>
          <p:spPr>
            <a:xfrm>
              <a:off x="3794527" y="1750603"/>
              <a:ext cx="24727" cy="10745"/>
            </a:xfrm>
            <a:custGeom>
              <a:avLst/>
              <a:gdLst>
                <a:gd name="connsiteX0" fmla="*/ 762 w 16001"/>
                <a:gd name="connsiteY0" fmla="*/ 0 h 6953"/>
                <a:gd name="connsiteX1" fmla="*/ 0 w 16001"/>
                <a:gd name="connsiteY1" fmla="*/ 381 h 6953"/>
                <a:gd name="connsiteX2" fmla="*/ 8096 w 16001"/>
                <a:gd name="connsiteY2" fmla="*/ 6953 h 6953"/>
                <a:gd name="connsiteX3" fmla="*/ 16002 w 16001"/>
                <a:gd name="connsiteY3" fmla="*/ 6382 h 6953"/>
                <a:gd name="connsiteX4" fmla="*/ 16002 w 16001"/>
                <a:gd name="connsiteY4" fmla="*/ 6382 h 6953"/>
                <a:gd name="connsiteX5" fmla="*/ 9144 w 16001"/>
                <a:gd name="connsiteY5" fmla="*/ 6858 h 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01" h="6953">
                  <a:moveTo>
                    <a:pt x="762" y="0"/>
                  </a:moveTo>
                  <a:lnTo>
                    <a:pt x="0" y="381"/>
                  </a:lnTo>
                  <a:lnTo>
                    <a:pt x="8096" y="6953"/>
                  </a:lnTo>
                  <a:lnTo>
                    <a:pt x="16002" y="6382"/>
                  </a:lnTo>
                  <a:lnTo>
                    <a:pt x="16002" y="6382"/>
                  </a:lnTo>
                  <a:lnTo>
                    <a:pt x="9144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312E0B1D-E368-7BA7-7899-06375A48F4A4}"/>
                </a:ext>
              </a:extLst>
            </p:cNvPr>
            <p:cNvSpPr/>
            <p:nvPr/>
          </p:nvSpPr>
          <p:spPr>
            <a:xfrm>
              <a:off x="3458480" y="2344684"/>
              <a:ext cx="12216" cy="11627"/>
            </a:xfrm>
            <a:custGeom>
              <a:avLst/>
              <a:gdLst>
                <a:gd name="connsiteX0" fmla="*/ 952 w 7905"/>
                <a:gd name="connsiteY0" fmla="*/ 0 h 7524"/>
                <a:gd name="connsiteX1" fmla="*/ 0 w 7905"/>
                <a:gd name="connsiteY1" fmla="*/ 571 h 7524"/>
                <a:gd name="connsiteX2" fmla="*/ 476 w 7905"/>
                <a:gd name="connsiteY2" fmla="*/ 7525 h 7524"/>
                <a:gd name="connsiteX3" fmla="*/ 7906 w 7905"/>
                <a:gd name="connsiteY3" fmla="*/ 6953 h 7524"/>
                <a:gd name="connsiteX4" fmla="*/ 7906 w 7905"/>
                <a:gd name="connsiteY4" fmla="*/ 6953 h 7524"/>
                <a:gd name="connsiteX5" fmla="*/ 1524 w 7905"/>
                <a:gd name="connsiteY5" fmla="*/ 7429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5" h="7524">
                  <a:moveTo>
                    <a:pt x="952" y="0"/>
                  </a:moveTo>
                  <a:lnTo>
                    <a:pt x="0" y="571"/>
                  </a:lnTo>
                  <a:lnTo>
                    <a:pt x="476" y="7525"/>
                  </a:lnTo>
                  <a:lnTo>
                    <a:pt x="7906" y="6953"/>
                  </a:lnTo>
                  <a:lnTo>
                    <a:pt x="7906" y="6953"/>
                  </a:lnTo>
                  <a:lnTo>
                    <a:pt x="1524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7FB4284-1004-B099-E4AC-F27B522AD8CB}"/>
                </a:ext>
              </a:extLst>
            </p:cNvPr>
            <p:cNvSpPr/>
            <p:nvPr/>
          </p:nvSpPr>
          <p:spPr>
            <a:xfrm>
              <a:off x="3725493" y="1790787"/>
              <a:ext cx="47396" cy="9714"/>
            </a:xfrm>
            <a:custGeom>
              <a:avLst/>
              <a:gdLst>
                <a:gd name="connsiteX0" fmla="*/ 7906 w 30670"/>
                <a:gd name="connsiteY0" fmla="*/ 0 h 6286"/>
                <a:gd name="connsiteX1" fmla="*/ 0 w 30670"/>
                <a:gd name="connsiteY1" fmla="*/ 572 h 6286"/>
                <a:gd name="connsiteX2" fmla="*/ 0 w 30670"/>
                <a:gd name="connsiteY2" fmla="*/ 572 h 6286"/>
                <a:gd name="connsiteX3" fmla="*/ 7429 w 30670"/>
                <a:gd name="connsiteY3" fmla="*/ 95 h 6286"/>
                <a:gd name="connsiteX4" fmla="*/ 23241 w 30670"/>
                <a:gd name="connsiteY4" fmla="*/ 6286 h 6286"/>
                <a:gd name="connsiteX5" fmla="*/ 30671 w 30670"/>
                <a:gd name="connsiteY5" fmla="*/ 5810 h 6286"/>
                <a:gd name="connsiteX6" fmla="*/ 30671 w 30670"/>
                <a:gd name="connsiteY6" fmla="*/ 5810 h 6286"/>
                <a:gd name="connsiteX7" fmla="*/ 23813 w 30670"/>
                <a:gd name="connsiteY7" fmla="*/ 6286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70" h="6286">
                  <a:moveTo>
                    <a:pt x="7906" y="0"/>
                  </a:moveTo>
                  <a:lnTo>
                    <a:pt x="0" y="572"/>
                  </a:lnTo>
                  <a:lnTo>
                    <a:pt x="0" y="572"/>
                  </a:lnTo>
                  <a:lnTo>
                    <a:pt x="7429" y="95"/>
                  </a:lnTo>
                  <a:lnTo>
                    <a:pt x="23241" y="6286"/>
                  </a:lnTo>
                  <a:lnTo>
                    <a:pt x="30671" y="5810"/>
                  </a:lnTo>
                  <a:lnTo>
                    <a:pt x="30671" y="5810"/>
                  </a:lnTo>
                  <a:lnTo>
                    <a:pt x="23813" y="6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E79EB72-6D7E-B1AD-C410-9D217243031B}"/>
                </a:ext>
              </a:extLst>
            </p:cNvPr>
            <p:cNvSpPr/>
            <p:nvPr/>
          </p:nvSpPr>
          <p:spPr>
            <a:xfrm>
              <a:off x="4033868" y="1672295"/>
              <a:ext cx="25905" cy="22667"/>
            </a:xfrm>
            <a:custGeom>
              <a:avLst/>
              <a:gdLst>
                <a:gd name="connsiteX0" fmla="*/ 0 w 16763"/>
                <a:gd name="connsiteY0" fmla="*/ 572 h 14668"/>
                <a:gd name="connsiteX1" fmla="*/ 0 w 16763"/>
                <a:gd name="connsiteY1" fmla="*/ 572 h 14668"/>
                <a:gd name="connsiteX2" fmla="*/ 7334 w 16763"/>
                <a:gd name="connsiteY2" fmla="*/ 0 h 14668"/>
                <a:gd name="connsiteX3" fmla="*/ 16383 w 16763"/>
                <a:gd name="connsiteY3" fmla="*/ 14669 h 14668"/>
                <a:gd name="connsiteX4" fmla="*/ 16764 w 16763"/>
                <a:gd name="connsiteY4" fmla="*/ 14478 h 14668"/>
                <a:gd name="connsiteX5" fmla="*/ 7906 w 16763"/>
                <a:gd name="connsiteY5" fmla="*/ 0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3" h="14668">
                  <a:moveTo>
                    <a:pt x="0" y="572"/>
                  </a:moveTo>
                  <a:lnTo>
                    <a:pt x="0" y="572"/>
                  </a:lnTo>
                  <a:lnTo>
                    <a:pt x="7334" y="0"/>
                  </a:lnTo>
                  <a:lnTo>
                    <a:pt x="16383" y="14669"/>
                  </a:lnTo>
                  <a:lnTo>
                    <a:pt x="16764" y="14478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0D05983E-6A9A-CB9A-1DCE-B89C998EEB6B}"/>
                </a:ext>
              </a:extLst>
            </p:cNvPr>
            <p:cNvSpPr/>
            <p:nvPr/>
          </p:nvSpPr>
          <p:spPr>
            <a:xfrm>
              <a:off x="4606752" y="3228593"/>
              <a:ext cx="12658" cy="882"/>
            </a:xfrm>
            <a:custGeom>
              <a:avLst/>
              <a:gdLst>
                <a:gd name="connsiteX0" fmla="*/ 7334 w 8191"/>
                <a:gd name="connsiteY0" fmla="*/ 0 h 571"/>
                <a:gd name="connsiteX1" fmla="*/ 0 w 8191"/>
                <a:gd name="connsiteY1" fmla="*/ 571 h 571"/>
                <a:gd name="connsiteX2" fmla="*/ 8192 w 8191"/>
                <a:gd name="connsiteY2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" h="571">
                  <a:moveTo>
                    <a:pt x="7334" y="0"/>
                  </a:moveTo>
                  <a:lnTo>
                    <a:pt x="0" y="571"/>
                  </a:lnTo>
                  <a:lnTo>
                    <a:pt x="8192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E465E1A-1DE1-9841-BAA8-818DB94AFB4E}"/>
                </a:ext>
              </a:extLst>
            </p:cNvPr>
            <p:cNvSpPr/>
            <p:nvPr/>
          </p:nvSpPr>
          <p:spPr>
            <a:xfrm>
              <a:off x="4702283" y="3235070"/>
              <a:ext cx="736" cy="147"/>
            </a:xfrm>
            <a:custGeom>
              <a:avLst/>
              <a:gdLst>
                <a:gd name="connsiteX0" fmla="*/ 476 w 476"/>
                <a:gd name="connsiteY0" fmla="*/ 0 h 95"/>
                <a:gd name="connsiteX1" fmla="*/ 0 w 476"/>
                <a:gd name="connsiteY1" fmla="*/ 95 h 95"/>
                <a:gd name="connsiteX2" fmla="*/ 476 w 476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95">
                  <a:moveTo>
                    <a:pt x="476" y="0"/>
                  </a:moveTo>
                  <a:lnTo>
                    <a:pt x="0" y="95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9C276DF3-D3E5-9D22-5B27-29124B52C697}"/>
                </a:ext>
              </a:extLst>
            </p:cNvPr>
            <p:cNvSpPr/>
            <p:nvPr/>
          </p:nvSpPr>
          <p:spPr>
            <a:xfrm>
              <a:off x="5010363" y="3476766"/>
              <a:ext cx="22372" cy="1471"/>
            </a:xfrm>
            <a:custGeom>
              <a:avLst/>
              <a:gdLst>
                <a:gd name="connsiteX0" fmla="*/ 14478 w 14477"/>
                <a:gd name="connsiteY0" fmla="*/ 0 h 952"/>
                <a:gd name="connsiteX1" fmla="*/ 0 w 14477"/>
                <a:gd name="connsiteY1" fmla="*/ 953 h 952"/>
                <a:gd name="connsiteX2" fmla="*/ 14478 w 14477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7" h="952">
                  <a:moveTo>
                    <a:pt x="14478" y="0"/>
                  </a:moveTo>
                  <a:lnTo>
                    <a:pt x="0" y="953"/>
                  </a:lnTo>
                  <a:lnTo>
                    <a:pt x="1447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293FBE4-DDBA-68CA-84A1-ABFDD2495D22}"/>
                </a:ext>
              </a:extLst>
            </p:cNvPr>
            <p:cNvSpPr/>
            <p:nvPr/>
          </p:nvSpPr>
          <p:spPr>
            <a:xfrm>
              <a:off x="3342636" y="2947744"/>
              <a:ext cx="13542" cy="23992"/>
            </a:xfrm>
            <a:custGeom>
              <a:avLst/>
              <a:gdLst>
                <a:gd name="connsiteX0" fmla="*/ 1048 w 8763"/>
                <a:gd name="connsiteY0" fmla="*/ 0 h 15525"/>
                <a:gd name="connsiteX1" fmla="*/ 0 w 8763"/>
                <a:gd name="connsiteY1" fmla="*/ 95 h 15525"/>
                <a:gd name="connsiteX2" fmla="*/ 572 w 8763"/>
                <a:gd name="connsiteY2" fmla="*/ 8001 h 15525"/>
                <a:gd name="connsiteX3" fmla="*/ 8477 w 8763"/>
                <a:gd name="connsiteY3" fmla="*/ 15526 h 15525"/>
                <a:gd name="connsiteX4" fmla="*/ 8763 w 8763"/>
                <a:gd name="connsiteY4" fmla="*/ 15145 h 15525"/>
                <a:gd name="connsiteX5" fmla="*/ 1619 w 8763"/>
                <a:gd name="connsiteY5" fmla="*/ 7906 h 1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" h="15525">
                  <a:moveTo>
                    <a:pt x="1048" y="0"/>
                  </a:moveTo>
                  <a:lnTo>
                    <a:pt x="0" y="95"/>
                  </a:lnTo>
                  <a:lnTo>
                    <a:pt x="572" y="8001"/>
                  </a:lnTo>
                  <a:lnTo>
                    <a:pt x="8477" y="15526"/>
                  </a:lnTo>
                  <a:lnTo>
                    <a:pt x="8763" y="15145"/>
                  </a:lnTo>
                  <a:lnTo>
                    <a:pt x="1619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3D52B648-8F9A-E2C4-DD37-6D753BB5D777}"/>
                </a:ext>
              </a:extLst>
            </p:cNvPr>
            <p:cNvSpPr/>
            <p:nvPr/>
          </p:nvSpPr>
          <p:spPr>
            <a:xfrm>
              <a:off x="3951290" y="1725727"/>
              <a:ext cx="92732" cy="117314"/>
            </a:xfrm>
            <a:custGeom>
              <a:avLst/>
              <a:gdLst>
                <a:gd name="connsiteX0" fmla="*/ 23336 w 60007"/>
                <a:gd name="connsiteY0" fmla="*/ 7334 h 75914"/>
                <a:gd name="connsiteX1" fmla="*/ 39815 w 60007"/>
                <a:gd name="connsiteY1" fmla="*/ 13621 h 75914"/>
                <a:gd name="connsiteX2" fmla="*/ 47720 w 60007"/>
                <a:gd name="connsiteY2" fmla="*/ 13049 h 75914"/>
                <a:gd name="connsiteX3" fmla="*/ 48863 w 60007"/>
                <a:gd name="connsiteY3" fmla="*/ 28956 h 75914"/>
                <a:gd name="connsiteX4" fmla="*/ 57341 w 60007"/>
                <a:gd name="connsiteY4" fmla="*/ 35719 h 75914"/>
                <a:gd name="connsiteX5" fmla="*/ 57912 w 60007"/>
                <a:gd name="connsiteY5" fmla="*/ 44196 h 75914"/>
                <a:gd name="connsiteX6" fmla="*/ 58483 w 60007"/>
                <a:gd name="connsiteY6" fmla="*/ 51530 h 75914"/>
                <a:gd name="connsiteX7" fmla="*/ 59055 w 60007"/>
                <a:gd name="connsiteY7" fmla="*/ 60007 h 75914"/>
                <a:gd name="connsiteX8" fmla="*/ 59531 w 60007"/>
                <a:gd name="connsiteY8" fmla="*/ 67342 h 75914"/>
                <a:gd name="connsiteX9" fmla="*/ 52197 w 60007"/>
                <a:gd name="connsiteY9" fmla="*/ 75914 h 75914"/>
                <a:gd name="connsiteX10" fmla="*/ 52673 w 60007"/>
                <a:gd name="connsiteY10" fmla="*/ 75819 h 75914"/>
                <a:gd name="connsiteX11" fmla="*/ 60008 w 60007"/>
                <a:gd name="connsiteY11" fmla="*/ 67342 h 75914"/>
                <a:gd name="connsiteX12" fmla="*/ 59531 w 60007"/>
                <a:gd name="connsiteY12" fmla="*/ 60007 h 75914"/>
                <a:gd name="connsiteX13" fmla="*/ 58865 w 60007"/>
                <a:gd name="connsiteY13" fmla="*/ 51530 h 75914"/>
                <a:gd name="connsiteX14" fmla="*/ 58388 w 60007"/>
                <a:gd name="connsiteY14" fmla="*/ 44196 h 75914"/>
                <a:gd name="connsiteX15" fmla="*/ 57817 w 60007"/>
                <a:gd name="connsiteY15" fmla="*/ 35623 h 75914"/>
                <a:gd name="connsiteX16" fmla="*/ 49340 w 60007"/>
                <a:gd name="connsiteY16" fmla="*/ 28861 h 75914"/>
                <a:gd name="connsiteX17" fmla="*/ 48196 w 60007"/>
                <a:gd name="connsiteY17" fmla="*/ 13049 h 75914"/>
                <a:gd name="connsiteX18" fmla="*/ 40291 w 60007"/>
                <a:gd name="connsiteY18" fmla="*/ 13621 h 75914"/>
                <a:gd name="connsiteX19" fmla="*/ 23908 w 60007"/>
                <a:gd name="connsiteY19" fmla="*/ 7239 h 75914"/>
                <a:gd name="connsiteX20" fmla="*/ 8001 w 60007"/>
                <a:gd name="connsiteY20" fmla="*/ 0 h 75914"/>
                <a:gd name="connsiteX21" fmla="*/ 0 w 60007"/>
                <a:gd name="connsiteY21" fmla="*/ 572 h 75914"/>
                <a:gd name="connsiteX22" fmla="*/ 7525 w 60007"/>
                <a:gd name="connsiteY22" fmla="*/ 0 h 7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007" h="75914">
                  <a:moveTo>
                    <a:pt x="23336" y="7334"/>
                  </a:moveTo>
                  <a:lnTo>
                    <a:pt x="39815" y="13621"/>
                  </a:lnTo>
                  <a:lnTo>
                    <a:pt x="47720" y="13049"/>
                  </a:lnTo>
                  <a:lnTo>
                    <a:pt x="48863" y="28956"/>
                  </a:lnTo>
                  <a:lnTo>
                    <a:pt x="57341" y="35719"/>
                  </a:lnTo>
                  <a:lnTo>
                    <a:pt x="57912" y="44196"/>
                  </a:lnTo>
                  <a:lnTo>
                    <a:pt x="58483" y="51530"/>
                  </a:lnTo>
                  <a:lnTo>
                    <a:pt x="59055" y="60007"/>
                  </a:lnTo>
                  <a:lnTo>
                    <a:pt x="59531" y="67342"/>
                  </a:lnTo>
                  <a:lnTo>
                    <a:pt x="52197" y="75914"/>
                  </a:lnTo>
                  <a:lnTo>
                    <a:pt x="52673" y="75819"/>
                  </a:lnTo>
                  <a:lnTo>
                    <a:pt x="60008" y="67342"/>
                  </a:lnTo>
                  <a:lnTo>
                    <a:pt x="59531" y="60007"/>
                  </a:lnTo>
                  <a:lnTo>
                    <a:pt x="58865" y="51530"/>
                  </a:lnTo>
                  <a:lnTo>
                    <a:pt x="58388" y="44196"/>
                  </a:lnTo>
                  <a:lnTo>
                    <a:pt x="57817" y="35623"/>
                  </a:lnTo>
                  <a:lnTo>
                    <a:pt x="49340" y="28861"/>
                  </a:lnTo>
                  <a:lnTo>
                    <a:pt x="48196" y="13049"/>
                  </a:lnTo>
                  <a:lnTo>
                    <a:pt x="40291" y="13621"/>
                  </a:lnTo>
                  <a:lnTo>
                    <a:pt x="23908" y="7239"/>
                  </a:lnTo>
                  <a:lnTo>
                    <a:pt x="8001" y="0"/>
                  </a:lnTo>
                  <a:lnTo>
                    <a:pt x="0" y="572"/>
                  </a:lnTo>
                  <a:lnTo>
                    <a:pt x="752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5E1D087-D3BE-CA60-4382-A16284692466}"/>
                </a:ext>
              </a:extLst>
            </p:cNvPr>
            <p:cNvSpPr/>
            <p:nvPr/>
          </p:nvSpPr>
          <p:spPr>
            <a:xfrm>
              <a:off x="4191809" y="1478881"/>
              <a:ext cx="37534" cy="34296"/>
            </a:xfrm>
            <a:custGeom>
              <a:avLst/>
              <a:gdLst>
                <a:gd name="connsiteX0" fmla="*/ 7334 w 24288"/>
                <a:gd name="connsiteY0" fmla="*/ 0 h 22193"/>
                <a:gd name="connsiteX1" fmla="*/ 3334 w 24288"/>
                <a:gd name="connsiteY1" fmla="*/ 286 h 22193"/>
                <a:gd name="connsiteX2" fmla="*/ 6858 w 24288"/>
                <a:gd name="connsiteY2" fmla="*/ 95 h 22193"/>
                <a:gd name="connsiteX3" fmla="*/ 0 w 24288"/>
                <a:gd name="connsiteY3" fmla="*/ 16478 h 22193"/>
                <a:gd name="connsiteX4" fmla="*/ 23717 w 24288"/>
                <a:gd name="connsiteY4" fmla="*/ 22193 h 22193"/>
                <a:gd name="connsiteX5" fmla="*/ 24289 w 24288"/>
                <a:gd name="connsiteY5" fmla="*/ 22193 h 22193"/>
                <a:gd name="connsiteX6" fmla="*/ 476 w 24288"/>
                <a:gd name="connsiteY6" fmla="*/ 16478 h 2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8" h="22193">
                  <a:moveTo>
                    <a:pt x="7334" y="0"/>
                  </a:moveTo>
                  <a:lnTo>
                    <a:pt x="3334" y="286"/>
                  </a:lnTo>
                  <a:lnTo>
                    <a:pt x="6858" y="95"/>
                  </a:lnTo>
                  <a:lnTo>
                    <a:pt x="0" y="16478"/>
                  </a:lnTo>
                  <a:lnTo>
                    <a:pt x="23717" y="22193"/>
                  </a:lnTo>
                  <a:lnTo>
                    <a:pt x="24289" y="22193"/>
                  </a:lnTo>
                  <a:lnTo>
                    <a:pt x="476" y="1647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0C32579-4EC5-F415-EFE8-375FB0682967}"/>
                </a:ext>
              </a:extLst>
            </p:cNvPr>
            <p:cNvSpPr/>
            <p:nvPr/>
          </p:nvSpPr>
          <p:spPr>
            <a:xfrm>
              <a:off x="4131311" y="1507878"/>
              <a:ext cx="11187" cy="736"/>
            </a:xfrm>
            <a:custGeom>
              <a:avLst/>
              <a:gdLst>
                <a:gd name="connsiteX0" fmla="*/ 0 w 7239"/>
                <a:gd name="connsiteY0" fmla="*/ 476 h 476"/>
                <a:gd name="connsiteX1" fmla="*/ 7239 w 7239"/>
                <a:gd name="connsiteY1" fmla="*/ 0 h 476"/>
                <a:gd name="connsiteX2" fmla="*/ 0 w 7239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9" h="476">
                  <a:moveTo>
                    <a:pt x="0" y="476"/>
                  </a:moveTo>
                  <a:lnTo>
                    <a:pt x="7239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6A9B006-447B-02D8-D5BF-6EACA2B12223}"/>
                </a:ext>
              </a:extLst>
            </p:cNvPr>
            <p:cNvSpPr/>
            <p:nvPr/>
          </p:nvSpPr>
          <p:spPr>
            <a:xfrm>
              <a:off x="4238763" y="1512293"/>
              <a:ext cx="29880" cy="107746"/>
            </a:xfrm>
            <a:custGeom>
              <a:avLst/>
              <a:gdLst>
                <a:gd name="connsiteX0" fmla="*/ 13716 w 19335"/>
                <a:gd name="connsiteY0" fmla="*/ 54388 h 69722"/>
                <a:gd name="connsiteX1" fmla="*/ 13145 w 19335"/>
                <a:gd name="connsiteY1" fmla="*/ 46958 h 69722"/>
                <a:gd name="connsiteX2" fmla="*/ 12001 w 19335"/>
                <a:gd name="connsiteY2" fmla="*/ 31051 h 69722"/>
                <a:gd name="connsiteX3" fmla="*/ 19336 w 19335"/>
                <a:gd name="connsiteY3" fmla="*/ 22098 h 69722"/>
                <a:gd name="connsiteX4" fmla="*/ 18764 w 19335"/>
                <a:gd name="connsiteY4" fmla="*/ 14192 h 69722"/>
                <a:gd name="connsiteX5" fmla="*/ 10382 w 19335"/>
                <a:gd name="connsiteY5" fmla="*/ 7334 h 69722"/>
                <a:gd name="connsiteX6" fmla="*/ 1810 w 19335"/>
                <a:gd name="connsiteY6" fmla="*/ 0 h 69722"/>
                <a:gd name="connsiteX7" fmla="*/ 0 w 19335"/>
                <a:gd name="connsiteY7" fmla="*/ 95 h 69722"/>
                <a:gd name="connsiteX8" fmla="*/ 1238 w 19335"/>
                <a:gd name="connsiteY8" fmla="*/ 0 h 69722"/>
                <a:gd name="connsiteX9" fmla="*/ 9716 w 19335"/>
                <a:gd name="connsiteY9" fmla="*/ 7334 h 69722"/>
                <a:gd name="connsiteX10" fmla="*/ 18193 w 19335"/>
                <a:gd name="connsiteY10" fmla="*/ 14288 h 69722"/>
                <a:gd name="connsiteX11" fmla="*/ 18764 w 19335"/>
                <a:gd name="connsiteY11" fmla="*/ 22193 h 69722"/>
                <a:gd name="connsiteX12" fmla="*/ 11430 w 19335"/>
                <a:gd name="connsiteY12" fmla="*/ 31147 h 69722"/>
                <a:gd name="connsiteX13" fmla="*/ 12573 w 19335"/>
                <a:gd name="connsiteY13" fmla="*/ 46958 h 69722"/>
                <a:gd name="connsiteX14" fmla="*/ 13049 w 19335"/>
                <a:gd name="connsiteY14" fmla="*/ 54388 h 69722"/>
                <a:gd name="connsiteX15" fmla="*/ 13621 w 19335"/>
                <a:gd name="connsiteY15" fmla="*/ 61722 h 69722"/>
                <a:gd name="connsiteX16" fmla="*/ 14192 w 19335"/>
                <a:gd name="connsiteY16" fmla="*/ 69723 h 69722"/>
                <a:gd name="connsiteX17" fmla="*/ 14764 w 19335"/>
                <a:gd name="connsiteY17" fmla="*/ 69628 h 69722"/>
                <a:gd name="connsiteX18" fmla="*/ 14192 w 19335"/>
                <a:gd name="connsiteY18" fmla="*/ 61722 h 6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35" h="69722">
                  <a:moveTo>
                    <a:pt x="13716" y="54388"/>
                  </a:moveTo>
                  <a:lnTo>
                    <a:pt x="13145" y="46958"/>
                  </a:lnTo>
                  <a:lnTo>
                    <a:pt x="12001" y="31051"/>
                  </a:lnTo>
                  <a:lnTo>
                    <a:pt x="19336" y="22098"/>
                  </a:lnTo>
                  <a:lnTo>
                    <a:pt x="18764" y="14192"/>
                  </a:lnTo>
                  <a:lnTo>
                    <a:pt x="10382" y="7334"/>
                  </a:lnTo>
                  <a:lnTo>
                    <a:pt x="1810" y="0"/>
                  </a:lnTo>
                  <a:lnTo>
                    <a:pt x="0" y="95"/>
                  </a:lnTo>
                  <a:lnTo>
                    <a:pt x="1238" y="0"/>
                  </a:lnTo>
                  <a:lnTo>
                    <a:pt x="9716" y="7334"/>
                  </a:lnTo>
                  <a:lnTo>
                    <a:pt x="18193" y="14288"/>
                  </a:lnTo>
                  <a:lnTo>
                    <a:pt x="18764" y="22193"/>
                  </a:lnTo>
                  <a:lnTo>
                    <a:pt x="11430" y="31147"/>
                  </a:lnTo>
                  <a:lnTo>
                    <a:pt x="12573" y="46958"/>
                  </a:lnTo>
                  <a:lnTo>
                    <a:pt x="13049" y="54388"/>
                  </a:lnTo>
                  <a:lnTo>
                    <a:pt x="13621" y="61722"/>
                  </a:lnTo>
                  <a:lnTo>
                    <a:pt x="14192" y="69723"/>
                  </a:lnTo>
                  <a:lnTo>
                    <a:pt x="14764" y="69628"/>
                  </a:lnTo>
                  <a:lnTo>
                    <a:pt x="14192" y="6172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FC005B2-0E5E-96DD-5187-3D1D0288688A}"/>
                </a:ext>
              </a:extLst>
            </p:cNvPr>
            <p:cNvSpPr/>
            <p:nvPr/>
          </p:nvSpPr>
          <p:spPr>
            <a:xfrm>
              <a:off x="4063307" y="1364951"/>
              <a:ext cx="35032" cy="99062"/>
            </a:xfrm>
            <a:custGeom>
              <a:avLst/>
              <a:gdLst>
                <a:gd name="connsiteX0" fmla="*/ 15240 w 22669"/>
                <a:gd name="connsiteY0" fmla="*/ 23813 h 64103"/>
                <a:gd name="connsiteX1" fmla="*/ 0 w 22669"/>
                <a:gd name="connsiteY1" fmla="*/ 32861 h 64103"/>
                <a:gd name="connsiteX2" fmla="*/ 1143 w 22669"/>
                <a:gd name="connsiteY2" fmla="*/ 48673 h 64103"/>
                <a:gd name="connsiteX3" fmla="*/ 1619 w 22669"/>
                <a:gd name="connsiteY3" fmla="*/ 56579 h 64103"/>
                <a:gd name="connsiteX4" fmla="*/ 2191 w 22669"/>
                <a:gd name="connsiteY4" fmla="*/ 64103 h 64103"/>
                <a:gd name="connsiteX5" fmla="*/ 9049 w 22669"/>
                <a:gd name="connsiteY5" fmla="*/ 48101 h 64103"/>
                <a:gd name="connsiteX6" fmla="*/ 15812 w 22669"/>
                <a:gd name="connsiteY6" fmla="*/ 31718 h 64103"/>
                <a:gd name="connsiteX7" fmla="*/ 22670 w 22669"/>
                <a:gd name="connsiteY7" fmla="*/ 15335 h 64103"/>
                <a:gd name="connsiteX8" fmla="*/ 22098 w 22669"/>
                <a:gd name="connsiteY8" fmla="*/ 7430 h 64103"/>
                <a:gd name="connsiteX9" fmla="*/ 21526 w 22669"/>
                <a:gd name="connsiteY9" fmla="*/ 0 h 64103"/>
                <a:gd name="connsiteX10" fmla="*/ 14668 w 22669"/>
                <a:gd name="connsiteY10" fmla="*/ 15907 h 6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69" h="64103">
                  <a:moveTo>
                    <a:pt x="15240" y="23813"/>
                  </a:moveTo>
                  <a:lnTo>
                    <a:pt x="0" y="32861"/>
                  </a:lnTo>
                  <a:lnTo>
                    <a:pt x="1143" y="48673"/>
                  </a:lnTo>
                  <a:lnTo>
                    <a:pt x="1619" y="56579"/>
                  </a:lnTo>
                  <a:lnTo>
                    <a:pt x="2191" y="64103"/>
                  </a:lnTo>
                  <a:lnTo>
                    <a:pt x="9049" y="48101"/>
                  </a:lnTo>
                  <a:lnTo>
                    <a:pt x="15812" y="31718"/>
                  </a:lnTo>
                  <a:lnTo>
                    <a:pt x="22670" y="15335"/>
                  </a:lnTo>
                  <a:lnTo>
                    <a:pt x="22098" y="7430"/>
                  </a:lnTo>
                  <a:lnTo>
                    <a:pt x="21526" y="0"/>
                  </a:lnTo>
                  <a:lnTo>
                    <a:pt x="14668" y="1590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EF2CF55-62A1-8708-F5A3-19AAC7EFE141}"/>
                </a:ext>
              </a:extLst>
            </p:cNvPr>
            <p:cNvSpPr/>
            <p:nvPr/>
          </p:nvSpPr>
          <p:spPr>
            <a:xfrm rot="21356063">
              <a:off x="2261368" y="3296782"/>
              <a:ext cx="882" cy="8243"/>
            </a:xfrm>
            <a:custGeom>
              <a:avLst/>
              <a:gdLst>
                <a:gd name="connsiteX0" fmla="*/ 0 w 571"/>
                <a:gd name="connsiteY0" fmla="*/ 0 h 5334"/>
                <a:gd name="connsiteX1" fmla="*/ 572 w 571"/>
                <a:gd name="connsiteY1" fmla="*/ 0 h 5334"/>
                <a:gd name="connsiteX2" fmla="*/ 572 w 571"/>
                <a:gd name="connsiteY2" fmla="*/ 5334 h 5334"/>
                <a:gd name="connsiteX3" fmla="*/ 0 w 571"/>
                <a:gd name="connsiteY3" fmla="*/ 5334 h 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" h="5334">
                  <a:moveTo>
                    <a:pt x="0" y="0"/>
                  </a:moveTo>
                  <a:lnTo>
                    <a:pt x="572" y="0"/>
                  </a:lnTo>
                  <a:lnTo>
                    <a:pt x="572" y="5334"/>
                  </a:lnTo>
                  <a:lnTo>
                    <a:pt x="0" y="5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F1758FE3-08EA-D4AF-558F-D8B5A332D076}"/>
                </a:ext>
              </a:extLst>
            </p:cNvPr>
            <p:cNvSpPr/>
            <p:nvPr/>
          </p:nvSpPr>
          <p:spPr>
            <a:xfrm>
              <a:off x="1830055" y="3351060"/>
              <a:ext cx="12364" cy="12363"/>
            </a:xfrm>
            <a:custGeom>
              <a:avLst/>
              <a:gdLst>
                <a:gd name="connsiteX0" fmla="*/ 8001 w 8001"/>
                <a:gd name="connsiteY0" fmla="*/ 0 h 8000"/>
                <a:gd name="connsiteX1" fmla="*/ 6858 w 8001"/>
                <a:gd name="connsiteY1" fmla="*/ 0 h 8000"/>
                <a:gd name="connsiteX2" fmla="*/ 0 w 8001"/>
                <a:gd name="connsiteY2" fmla="*/ 7525 h 8000"/>
                <a:gd name="connsiteX3" fmla="*/ 476 w 8001"/>
                <a:gd name="connsiteY3" fmla="*/ 8001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" h="8000">
                  <a:moveTo>
                    <a:pt x="8001" y="0"/>
                  </a:moveTo>
                  <a:lnTo>
                    <a:pt x="6858" y="0"/>
                  </a:lnTo>
                  <a:lnTo>
                    <a:pt x="0" y="7525"/>
                  </a:lnTo>
                  <a:lnTo>
                    <a:pt x="476" y="8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94AE901-2EAC-C7B1-4B6C-D817EF41CA8A}"/>
                </a:ext>
              </a:extLst>
            </p:cNvPr>
            <p:cNvSpPr/>
            <p:nvPr/>
          </p:nvSpPr>
          <p:spPr>
            <a:xfrm>
              <a:off x="2284743" y="3283350"/>
              <a:ext cx="13689" cy="9419"/>
            </a:xfrm>
            <a:custGeom>
              <a:avLst/>
              <a:gdLst>
                <a:gd name="connsiteX0" fmla="*/ 7334 w 8858"/>
                <a:gd name="connsiteY0" fmla="*/ 6096 h 6095"/>
                <a:gd name="connsiteX1" fmla="*/ 8858 w 8858"/>
                <a:gd name="connsiteY1" fmla="*/ 4382 h 6095"/>
                <a:gd name="connsiteX2" fmla="*/ 3429 w 8858"/>
                <a:gd name="connsiteY2" fmla="*/ 0 h 6095"/>
                <a:gd name="connsiteX3" fmla="*/ 0 w 8858"/>
                <a:gd name="connsiteY3" fmla="*/ 286 h 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" h="6095">
                  <a:moveTo>
                    <a:pt x="7334" y="6096"/>
                  </a:moveTo>
                  <a:lnTo>
                    <a:pt x="8858" y="4382"/>
                  </a:lnTo>
                  <a:lnTo>
                    <a:pt x="342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CFB2701-E808-AD16-5F18-033F80C63042}"/>
                </a:ext>
              </a:extLst>
            </p:cNvPr>
            <p:cNvSpPr/>
            <p:nvPr/>
          </p:nvSpPr>
          <p:spPr>
            <a:xfrm>
              <a:off x="1789871" y="3292328"/>
              <a:ext cx="23551" cy="11627"/>
            </a:xfrm>
            <a:custGeom>
              <a:avLst/>
              <a:gdLst>
                <a:gd name="connsiteX0" fmla="*/ 0 w 15240"/>
                <a:gd name="connsiteY0" fmla="*/ 571 h 7524"/>
                <a:gd name="connsiteX1" fmla="*/ 0 w 15240"/>
                <a:gd name="connsiteY1" fmla="*/ 1143 h 7524"/>
                <a:gd name="connsiteX2" fmla="*/ 5810 w 15240"/>
                <a:gd name="connsiteY2" fmla="*/ 762 h 7524"/>
                <a:gd name="connsiteX3" fmla="*/ 14288 w 15240"/>
                <a:gd name="connsiteY3" fmla="*/ 7525 h 7524"/>
                <a:gd name="connsiteX4" fmla="*/ 15240 w 15240"/>
                <a:gd name="connsiteY4" fmla="*/ 6477 h 7524"/>
                <a:gd name="connsiteX5" fmla="*/ 7334 w 15240"/>
                <a:gd name="connsiteY5" fmla="*/ 0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" h="7524">
                  <a:moveTo>
                    <a:pt x="0" y="571"/>
                  </a:moveTo>
                  <a:lnTo>
                    <a:pt x="0" y="1143"/>
                  </a:lnTo>
                  <a:lnTo>
                    <a:pt x="5810" y="762"/>
                  </a:lnTo>
                  <a:lnTo>
                    <a:pt x="14288" y="7525"/>
                  </a:lnTo>
                  <a:lnTo>
                    <a:pt x="15240" y="6477"/>
                  </a:lnTo>
                  <a:lnTo>
                    <a:pt x="733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7B608C07-F8F0-7F0F-BA15-E15214D09F75}"/>
                </a:ext>
              </a:extLst>
            </p:cNvPr>
            <p:cNvSpPr/>
            <p:nvPr/>
          </p:nvSpPr>
          <p:spPr>
            <a:xfrm>
              <a:off x="3937601" y="1715865"/>
              <a:ext cx="13689" cy="10745"/>
            </a:xfrm>
            <a:custGeom>
              <a:avLst/>
              <a:gdLst>
                <a:gd name="connsiteX0" fmla="*/ 476 w 8858"/>
                <a:gd name="connsiteY0" fmla="*/ 0 h 6953"/>
                <a:gd name="connsiteX1" fmla="*/ 0 w 8858"/>
                <a:gd name="connsiteY1" fmla="*/ 0 h 6953"/>
                <a:gd name="connsiteX2" fmla="*/ 8858 w 8858"/>
                <a:gd name="connsiteY2" fmla="*/ 6953 h 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8" h="6953">
                  <a:moveTo>
                    <a:pt x="476" y="0"/>
                  </a:moveTo>
                  <a:lnTo>
                    <a:pt x="0" y="0"/>
                  </a:lnTo>
                  <a:lnTo>
                    <a:pt x="8858" y="6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1DDD188E-E84C-972A-45C8-F9BFA7A9F89C}"/>
                </a:ext>
              </a:extLst>
            </p:cNvPr>
            <p:cNvSpPr/>
            <p:nvPr/>
          </p:nvSpPr>
          <p:spPr>
            <a:xfrm>
              <a:off x="5717195" y="3812371"/>
              <a:ext cx="1471" cy="147"/>
            </a:xfrm>
            <a:custGeom>
              <a:avLst/>
              <a:gdLst>
                <a:gd name="connsiteX0" fmla="*/ 953 w 952"/>
                <a:gd name="connsiteY0" fmla="*/ 0 h 95"/>
                <a:gd name="connsiteX1" fmla="*/ 0 w 952"/>
                <a:gd name="connsiteY1" fmla="*/ 95 h 95"/>
                <a:gd name="connsiteX2" fmla="*/ 953 w 952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">
                  <a:moveTo>
                    <a:pt x="953" y="0"/>
                  </a:moveTo>
                  <a:lnTo>
                    <a:pt x="0" y="9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491582A5-8651-FBAB-95F3-6E1380A6A762}"/>
                </a:ext>
              </a:extLst>
            </p:cNvPr>
            <p:cNvSpPr/>
            <p:nvPr/>
          </p:nvSpPr>
          <p:spPr>
            <a:xfrm rot="21355034">
              <a:off x="2102369" y="3728825"/>
              <a:ext cx="8095" cy="2502"/>
            </a:xfrm>
            <a:custGeom>
              <a:avLst/>
              <a:gdLst>
                <a:gd name="connsiteX0" fmla="*/ 0 w 5238"/>
                <a:gd name="connsiteY0" fmla="*/ 0 h 1619"/>
                <a:gd name="connsiteX1" fmla="*/ 5239 w 5238"/>
                <a:gd name="connsiteY1" fmla="*/ 0 h 1619"/>
                <a:gd name="connsiteX2" fmla="*/ 5239 w 5238"/>
                <a:gd name="connsiteY2" fmla="*/ 1619 h 1619"/>
                <a:gd name="connsiteX3" fmla="*/ 0 w 5238"/>
                <a:gd name="connsiteY3" fmla="*/ 1619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" h="1619">
                  <a:moveTo>
                    <a:pt x="0" y="0"/>
                  </a:moveTo>
                  <a:lnTo>
                    <a:pt x="5239" y="0"/>
                  </a:lnTo>
                  <a:lnTo>
                    <a:pt x="5239" y="1619"/>
                  </a:lnTo>
                  <a:lnTo>
                    <a:pt x="0" y="161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25345097-91CC-25EA-A463-D9BFA3FCC408}"/>
                </a:ext>
              </a:extLst>
            </p:cNvPr>
            <p:cNvSpPr/>
            <p:nvPr/>
          </p:nvSpPr>
          <p:spPr>
            <a:xfrm>
              <a:off x="1560983" y="3489866"/>
              <a:ext cx="73449" cy="23698"/>
            </a:xfrm>
            <a:custGeom>
              <a:avLst/>
              <a:gdLst>
                <a:gd name="connsiteX0" fmla="*/ 31623 w 47529"/>
                <a:gd name="connsiteY0" fmla="*/ 6191 h 15335"/>
                <a:gd name="connsiteX1" fmla="*/ 23146 w 47529"/>
                <a:gd name="connsiteY1" fmla="*/ 6858 h 15335"/>
                <a:gd name="connsiteX2" fmla="*/ 15335 w 47529"/>
                <a:gd name="connsiteY2" fmla="*/ 0 h 15335"/>
                <a:gd name="connsiteX3" fmla="*/ 0 w 47529"/>
                <a:gd name="connsiteY3" fmla="*/ 8477 h 15335"/>
                <a:gd name="connsiteX4" fmla="*/ 7334 w 47529"/>
                <a:gd name="connsiteY4" fmla="*/ 8001 h 15335"/>
                <a:gd name="connsiteX5" fmla="*/ 15811 w 47529"/>
                <a:gd name="connsiteY5" fmla="*/ 7334 h 15335"/>
                <a:gd name="connsiteX6" fmla="*/ 23717 w 47529"/>
                <a:gd name="connsiteY6" fmla="*/ 15335 h 15335"/>
                <a:gd name="connsiteX7" fmla="*/ 39624 w 47529"/>
                <a:gd name="connsiteY7" fmla="*/ 14192 h 15335"/>
                <a:gd name="connsiteX8" fmla="*/ 47530 w 47529"/>
                <a:gd name="connsiteY8" fmla="*/ 13716 h 15335"/>
                <a:gd name="connsiteX9" fmla="*/ 38957 w 47529"/>
                <a:gd name="connsiteY9" fmla="*/ 5715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15335">
                  <a:moveTo>
                    <a:pt x="31623" y="6191"/>
                  </a:moveTo>
                  <a:lnTo>
                    <a:pt x="23146" y="6858"/>
                  </a:lnTo>
                  <a:lnTo>
                    <a:pt x="15335" y="0"/>
                  </a:lnTo>
                  <a:lnTo>
                    <a:pt x="0" y="8477"/>
                  </a:lnTo>
                  <a:lnTo>
                    <a:pt x="7334" y="8001"/>
                  </a:lnTo>
                  <a:lnTo>
                    <a:pt x="15811" y="7334"/>
                  </a:lnTo>
                  <a:lnTo>
                    <a:pt x="23717" y="15335"/>
                  </a:lnTo>
                  <a:lnTo>
                    <a:pt x="39624" y="14192"/>
                  </a:lnTo>
                  <a:lnTo>
                    <a:pt x="47530" y="13716"/>
                  </a:lnTo>
                  <a:lnTo>
                    <a:pt x="38957" y="5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231C0B1E-ABE1-41C7-B2B2-D670A9157D1D}"/>
                </a:ext>
              </a:extLst>
            </p:cNvPr>
            <p:cNvSpPr/>
            <p:nvPr/>
          </p:nvSpPr>
          <p:spPr>
            <a:xfrm>
              <a:off x="2251329" y="3309845"/>
              <a:ext cx="14720" cy="882"/>
            </a:xfrm>
            <a:custGeom>
              <a:avLst/>
              <a:gdLst>
                <a:gd name="connsiteX0" fmla="*/ 0 w 9525"/>
                <a:gd name="connsiteY0" fmla="*/ 571 h 571"/>
                <a:gd name="connsiteX1" fmla="*/ 0 w 9525"/>
                <a:gd name="connsiteY1" fmla="*/ 0 h 571"/>
                <a:gd name="connsiteX2" fmla="*/ 0 w 9525"/>
                <a:gd name="connsiteY2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571">
                  <a:moveTo>
                    <a:pt x="0" y="5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F8CFC5EC-7051-71A3-50FA-A0EEFA39D646}"/>
                </a:ext>
              </a:extLst>
            </p:cNvPr>
            <p:cNvSpPr/>
            <p:nvPr/>
          </p:nvSpPr>
          <p:spPr>
            <a:xfrm>
              <a:off x="1894674" y="3406258"/>
              <a:ext cx="13982" cy="11480"/>
            </a:xfrm>
            <a:custGeom>
              <a:avLst/>
              <a:gdLst>
                <a:gd name="connsiteX0" fmla="*/ 0 w 9048"/>
                <a:gd name="connsiteY0" fmla="*/ 571 h 7429"/>
                <a:gd name="connsiteX1" fmla="*/ 9049 w 9048"/>
                <a:gd name="connsiteY1" fmla="*/ 7429 h 7429"/>
                <a:gd name="connsiteX2" fmla="*/ 8477 w 9048"/>
                <a:gd name="connsiteY2" fmla="*/ 0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" h="7429">
                  <a:moveTo>
                    <a:pt x="0" y="571"/>
                  </a:moveTo>
                  <a:lnTo>
                    <a:pt x="9049" y="7429"/>
                  </a:lnTo>
                  <a:lnTo>
                    <a:pt x="847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C80C662-D8F2-D001-7DCF-D1CBE58E1932}"/>
                </a:ext>
              </a:extLst>
            </p:cNvPr>
            <p:cNvSpPr/>
            <p:nvPr/>
          </p:nvSpPr>
          <p:spPr>
            <a:xfrm>
              <a:off x="4291902" y="1713363"/>
              <a:ext cx="2355" cy="2944"/>
            </a:xfrm>
            <a:custGeom>
              <a:avLst/>
              <a:gdLst>
                <a:gd name="connsiteX0" fmla="*/ 1524 w 1524"/>
                <a:gd name="connsiteY0" fmla="*/ 1905 h 1905"/>
                <a:gd name="connsiteX1" fmla="*/ 0 w 1524"/>
                <a:gd name="connsiteY1" fmla="*/ 0 h 1905"/>
                <a:gd name="connsiteX2" fmla="*/ 95 w 1524"/>
                <a:gd name="connsiteY2" fmla="*/ 1333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" h="1905">
                  <a:moveTo>
                    <a:pt x="1524" y="1905"/>
                  </a:moveTo>
                  <a:lnTo>
                    <a:pt x="0" y="0"/>
                  </a:lnTo>
                  <a:lnTo>
                    <a:pt x="95" y="133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2E0E833-157D-A1D6-7734-59FA5F54AAB5}"/>
                </a:ext>
              </a:extLst>
            </p:cNvPr>
            <p:cNvSpPr/>
            <p:nvPr/>
          </p:nvSpPr>
          <p:spPr>
            <a:xfrm>
              <a:off x="4487230" y="2236055"/>
              <a:ext cx="294" cy="14720"/>
            </a:xfrm>
            <a:custGeom>
              <a:avLst/>
              <a:gdLst>
                <a:gd name="connsiteX0" fmla="*/ 95 w 190"/>
                <a:gd name="connsiteY0" fmla="*/ 0 h 9525"/>
                <a:gd name="connsiteX1" fmla="*/ 191 w 190"/>
                <a:gd name="connsiteY1" fmla="*/ 0 h 9525"/>
                <a:gd name="connsiteX2" fmla="*/ 0 w 190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" h="9525">
                  <a:moveTo>
                    <a:pt x="95" y="0"/>
                  </a:moveTo>
                  <a:lnTo>
                    <a:pt x="1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B2652EB9-EEA9-04D3-E36D-CE0FA678AAD8}"/>
                </a:ext>
              </a:extLst>
            </p:cNvPr>
            <p:cNvSpPr/>
            <p:nvPr/>
          </p:nvSpPr>
          <p:spPr>
            <a:xfrm>
              <a:off x="4424524" y="2044700"/>
              <a:ext cx="3973" cy="15308"/>
            </a:xfrm>
            <a:custGeom>
              <a:avLst/>
              <a:gdLst>
                <a:gd name="connsiteX0" fmla="*/ 476 w 2571"/>
                <a:gd name="connsiteY0" fmla="*/ 8096 h 9906"/>
                <a:gd name="connsiteX1" fmla="*/ 2572 w 2571"/>
                <a:gd name="connsiteY1" fmla="*/ 9906 h 9906"/>
                <a:gd name="connsiteX2" fmla="*/ 667 w 2571"/>
                <a:gd name="connsiteY2" fmla="*/ 2857 h 9906"/>
                <a:gd name="connsiteX3" fmla="*/ 1048 w 2571"/>
                <a:gd name="connsiteY3" fmla="*/ 0 h 9906"/>
                <a:gd name="connsiteX4" fmla="*/ 0 w 2571"/>
                <a:gd name="connsiteY4" fmla="*/ 1238 h 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" h="9906">
                  <a:moveTo>
                    <a:pt x="476" y="8096"/>
                  </a:moveTo>
                  <a:lnTo>
                    <a:pt x="2572" y="9906"/>
                  </a:lnTo>
                  <a:lnTo>
                    <a:pt x="667" y="2857"/>
                  </a:lnTo>
                  <a:lnTo>
                    <a:pt x="1048" y="0"/>
                  </a:lnTo>
                  <a:lnTo>
                    <a:pt x="0" y="123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39B3D514-AB94-E4A8-0247-5AF7941438A6}"/>
                </a:ext>
              </a:extLst>
            </p:cNvPr>
            <p:cNvSpPr/>
            <p:nvPr/>
          </p:nvSpPr>
          <p:spPr>
            <a:xfrm>
              <a:off x="4264669" y="1619451"/>
              <a:ext cx="3533" cy="294"/>
            </a:xfrm>
            <a:custGeom>
              <a:avLst/>
              <a:gdLst>
                <a:gd name="connsiteX0" fmla="*/ 2286 w 2286"/>
                <a:gd name="connsiteY0" fmla="*/ 0 h 190"/>
                <a:gd name="connsiteX1" fmla="*/ 2286 w 2286"/>
                <a:gd name="connsiteY1" fmla="*/ 0 h 190"/>
                <a:gd name="connsiteX2" fmla="*/ 0 w 2286"/>
                <a:gd name="connsiteY2" fmla="*/ 191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" h="190">
                  <a:moveTo>
                    <a:pt x="2286" y="0"/>
                  </a:moveTo>
                  <a:lnTo>
                    <a:pt x="2286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F39A0F35-8A25-9BEC-B0A5-98ED18165414}"/>
                </a:ext>
              </a:extLst>
            </p:cNvPr>
            <p:cNvSpPr/>
            <p:nvPr/>
          </p:nvSpPr>
          <p:spPr>
            <a:xfrm>
              <a:off x="4432474" y="1984791"/>
              <a:ext cx="2060" cy="5299"/>
            </a:xfrm>
            <a:custGeom>
              <a:avLst/>
              <a:gdLst>
                <a:gd name="connsiteX0" fmla="*/ 1333 w 1333"/>
                <a:gd name="connsiteY0" fmla="*/ 1905 h 3429"/>
                <a:gd name="connsiteX1" fmla="*/ 0 w 1333"/>
                <a:gd name="connsiteY1" fmla="*/ 0 h 3429"/>
                <a:gd name="connsiteX2" fmla="*/ 191 w 1333"/>
                <a:gd name="connsiteY2" fmla="*/ 3429 h 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" h="3429">
                  <a:moveTo>
                    <a:pt x="1333" y="1905"/>
                  </a:moveTo>
                  <a:lnTo>
                    <a:pt x="0" y="0"/>
                  </a:lnTo>
                  <a:lnTo>
                    <a:pt x="191" y="3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3DB89896-6A87-468A-8294-1D2C096E2C99}"/>
                </a:ext>
              </a:extLst>
            </p:cNvPr>
            <p:cNvSpPr/>
            <p:nvPr/>
          </p:nvSpPr>
          <p:spPr>
            <a:xfrm>
              <a:off x="5123115" y="1998185"/>
              <a:ext cx="84931" cy="34148"/>
            </a:xfrm>
            <a:custGeom>
              <a:avLst/>
              <a:gdLst>
                <a:gd name="connsiteX0" fmla="*/ 30671 w 54959"/>
                <a:gd name="connsiteY0" fmla="*/ 16478 h 22097"/>
                <a:gd name="connsiteX1" fmla="*/ 39624 w 54959"/>
                <a:gd name="connsiteY1" fmla="*/ 15812 h 22097"/>
                <a:gd name="connsiteX2" fmla="*/ 54959 w 54959"/>
                <a:gd name="connsiteY2" fmla="*/ 22098 h 22097"/>
                <a:gd name="connsiteX3" fmla="*/ 46482 w 54959"/>
                <a:gd name="connsiteY3" fmla="*/ 6763 h 22097"/>
                <a:gd name="connsiteX4" fmla="*/ 38576 w 54959"/>
                <a:gd name="connsiteY4" fmla="*/ 0 h 22097"/>
                <a:gd name="connsiteX5" fmla="*/ 0 w 54959"/>
                <a:gd name="connsiteY5" fmla="*/ 10096 h 22097"/>
                <a:gd name="connsiteX6" fmla="*/ 15907 w 54959"/>
                <a:gd name="connsiteY6" fmla="*/ 17526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59" h="22097">
                  <a:moveTo>
                    <a:pt x="30671" y="16478"/>
                  </a:moveTo>
                  <a:lnTo>
                    <a:pt x="39624" y="15812"/>
                  </a:lnTo>
                  <a:lnTo>
                    <a:pt x="54959" y="22098"/>
                  </a:lnTo>
                  <a:lnTo>
                    <a:pt x="46482" y="6763"/>
                  </a:lnTo>
                  <a:lnTo>
                    <a:pt x="38576" y="0"/>
                  </a:lnTo>
                  <a:lnTo>
                    <a:pt x="0" y="10096"/>
                  </a:lnTo>
                  <a:lnTo>
                    <a:pt x="15907" y="1752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3550896C-569F-450E-4A3D-E65082462A67}"/>
                </a:ext>
              </a:extLst>
            </p:cNvPr>
            <p:cNvSpPr/>
            <p:nvPr/>
          </p:nvSpPr>
          <p:spPr>
            <a:xfrm>
              <a:off x="4550524" y="2486434"/>
              <a:ext cx="3384" cy="11334"/>
            </a:xfrm>
            <a:custGeom>
              <a:avLst/>
              <a:gdLst>
                <a:gd name="connsiteX0" fmla="*/ 0 w 2190"/>
                <a:gd name="connsiteY0" fmla="*/ 7334 h 7334"/>
                <a:gd name="connsiteX1" fmla="*/ 2191 w 2190"/>
                <a:gd name="connsiteY1" fmla="*/ 5810 h 7334"/>
                <a:gd name="connsiteX2" fmla="*/ 1810 w 2190"/>
                <a:gd name="connsiteY2" fmla="*/ 0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" h="7334">
                  <a:moveTo>
                    <a:pt x="0" y="7334"/>
                  </a:moveTo>
                  <a:lnTo>
                    <a:pt x="2191" y="5810"/>
                  </a:lnTo>
                  <a:lnTo>
                    <a:pt x="181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8EC2B74A-9FDB-88C6-5E42-AA4636DA1591}"/>
                </a:ext>
              </a:extLst>
            </p:cNvPr>
            <p:cNvSpPr/>
            <p:nvPr/>
          </p:nvSpPr>
          <p:spPr>
            <a:xfrm>
              <a:off x="4461029" y="2142585"/>
              <a:ext cx="1913" cy="882"/>
            </a:xfrm>
            <a:custGeom>
              <a:avLst/>
              <a:gdLst>
                <a:gd name="connsiteX0" fmla="*/ 1048 w 1238"/>
                <a:gd name="connsiteY0" fmla="*/ 0 h 571"/>
                <a:gd name="connsiteX1" fmla="*/ 0 w 1238"/>
                <a:gd name="connsiteY1" fmla="*/ 95 h 571"/>
                <a:gd name="connsiteX2" fmla="*/ 1238 w 1238"/>
                <a:gd name="connsiteY2" fmla="*/ 572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" h="571">
                  <a:moveTo>
                    <a:pt x="1048" y="0"/>
                  </a:moveTo>
                  <a:lnTo>
                    <a:pt x="0" y="95"/>
                  </a:lnTo>
                  <a:lnTo>
                    <a:pt x="1238" y="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2CB94301-9897-7113-BCAE-BCB98F9B5C37}"/>
                </a:ext>
              </a:extLst>
            </p:cNvPr>
            <p:cNvSpPr/>
            <p:nvPr/>
          </p:nvSpPr>
          <p:spPr>
            <a:xfrm>
              <a:off x="4670342" y="5160976"/>
              <a:ext cx="11185" cy="9861"/>
            </a:xfrm>
            <a:custGeom>
              <a:avLst/>
              <a:gdLst>
                <a:gd name="connsiteX0" fmla="*/ 7239 w 7238"/>
                <a:gd name="connsiteY0" fmla="*/ 0 h 6381"/>
                <a:gd name="connsiteX1" fmla="*/ 5715 w 7238"/>
                <a:gd name="connsiteY1" fmla="*/ 95 h 6381"/>
                <a:gd name="connsiteX2" fmla="*/ 0 w 7238"/>
                <a:gd name="connsiteY2" fmla="*/ 6382 h 6381"/>
                <a:gd name="connsiteX3" fmla="*/ 1333 w 7238"/>
                <a:gd name="connsiteY3" fmla="*/ 6191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8" h="6381">
                  <a:moveTo>
                    <a:pt x="7239" y="0"/>
                  </a:moveTo>
                  <a:lnTo>
                    <a:pt x="5715" y="95"/>
                  </a:lnTo>
                  <a:lnTo>
                    <a:pt x="0" y="6382"/>
                  </a:lnTo>
                  <a:lnTo>
                    <a:pt x="1333" y="6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0DEE400-7986-0A04-60A8-A2A3007CB413}"/>
                </a:ext>
              </a:extLst>
            </p:cNvPr>
            <p:cNvSpPr/>
            <p:nvPr/>
          </p:nvSpPr>
          <p:spPr>
            <a:xfrm>
              <a:off x="4917335" y="4579701"/>
              <a:ext cx="1324" cy="736"/>
            </a:xfrm>
            <a:custGeom>
              <a:avLst/>
              <a:gdLst>
                <a:gd name="connsiteX0" fmla="*/ 381 w 857"/>
                <a:gd name="connsiteY0" fmla="*/ 0 h 476"/>
                <a:gd name="connsiteX1" fmla="*/ 0 w 857"/>
                <a:gd name="connsiteY1" fmla="*/ 381 h 476"/>
                <a:gd name="connsiteX2" fmla="*/ 857 w 85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" h="476">
                  <a:moveTo>
                    <a:pt x="381" y="0"/>
                  </a:moveTo>
                  <a:lnTo>
                    <a:pt x="0" y="381"/>
                  </a:lnTo>
                  <a:lnTo>
                    <a:pt x="857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2B9D743-CE96-2366-ACD8-9DAB143C4547}"/>
                </a:ext>
              </a:extLst>
            </p:cNvPr>
            <p:cNvSpPr/>
            <p:nvPr/>
          </p:nvSpPr>
          <p:spPr>
            <a:xfrm>
              <a:off x="4353577" y="4872620"/>
              <a:ext cx="3091" cy="10008"/>
            </a:xfrm>
            <a:custGeom>
              <a:avLst/>
              <a:gdLst>
                <a:gd name="connsiteX0" fmla="*/ 2000 w 2000"/>
                <a:gd name="connsiteY0" fmla="*/ 6477 h 6476"/>
                <a:gd name="connsiteX1" fmla="*/ 571 w 2000"/>
                <a:gd name="connsiteY1" fmla="*/ 1905 h 6476"/>
                <a:gd name="connsiteX2" fmla="*/ 0 w 2000"/>
                <a:gd name="connsiteY2" fmla="*/ 0 h 6476"/>
                <a:gd name="connsiteX3" fmla="*/ 381 w 2000"/>
                <a:gd name="connsiteY3" fmla="*/ 5048 h 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" h="6476">
                  <a:moveTo>
                    <a:pt x="2000" y="6477"/>
                  </a:moveTo>
                  <a:lnTo>
                    <a:pt x="571" y="1905"/>
                  </a:lnTo>
                  <a:lnTo>
                    <a:pt x="0" y="0"/>
                  </a:lnTo>
                  <a:lnTo>
                    <a:pt x="381" y="5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39DF85BC-B23D-52F3-238C-0105D97B84F5}"/>
                </a:ext>
              </a:extLst>
            </p:cNvPr>
            <p:cNvSpPr/>
            <p:nvPr/>
          </p:nvSpPr>
          <p:spPr>
            <a:xfrm>
              <a:off x="4607489" y="5176873"/>
              <a:ext cx="12805" cy="7506"/>
            </a:xfrm>
            <a:custGeom>
              <a:avLst/>
              <a:gdLst>
                <a:gd name="connsiteX0" fmla="*/ 7810 w 8286"/>
                <a:gd name="connsiteY0" fmla="*/ 0 h 4857"/>
                <a:gd name="connsiteX1" fmla="*/ 0 w 8286"/>
                <a:gd name="connsiteY1" fmla="*/ 4858 h 4857"/>
                <a:gd name="connsiteX2" fmla="*/ 8287 w 8286"/>
                <a:gd name="connsiteY2" fmla="*/ 0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" h="4857">
                  <a:moveTo>
                    <a:pt x="7810" y="0"/>
                  </a:moveTo>
                  <a:lnTo>
                    <a:pt x="0" y="4858"/>
                  </a:lnTo>
                  <a:lnTo>
                    <a:pt x="828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BC39B243-7DD5-4B3A-EBA5-3D60865CAC75}"/>
                </a:ext>
              </a:extLst>
            </p:cNvPr>
            <p:cNvSpPr/>
            <p:nvPr/>
          </p:nvSpPr>
          <p:spPr>
            <a:xfrm>
              <a:off x="4645024" y="4222311"/>
              <a:ext cx="57259" cy="38122"/>
            </a:xfrm>
            <a:custGeom>
              <a:avLst/>
              <a:gdLst>
                <a:gd name="connsiteX0" fmla="*/ 21812 w 37052"/>
                <a:gd name="connsiteY0" fmla="*/ 16002 h 24669"/>
                <a:gd name="connsiteX1" fmla="*/ 29527 w 37052"/>
                <a:gd name="connsiteY1" fmla="*/ 6858 h 24669"/>
                <a:gd name="connsiteX2" fmla="*/ 37052 w 37052"/>
                <a:gd name="connsiteY2" fmla="*/ 0 h 24669"/>
                <a:gd name="connsiteX3" fmla="*/ 36004 w 37052"/>
                <a:gd name="connsiteY3" fmla="*/ 95 h 24669"/>
                <a:gd name="connsiteX4" fmla="*/ 28480 w 37052"/>
                <a:gd name="connsiteY4" fmla="*/ 6953 h 24669"/>
                <a:gd name="connsiteX5" fmla="*/ 20764 w 37052"/>
                <a:gd name="connsiteY5" fmla="*/ 16097 h 24669"/>
                <a:gd name="connsiteX6" fmla="*/ 0 w 37052"/>
                <a:gd name="connsiteY6" fmla="*/ 24575 h 24669"/>
                <a:gd name="connsiteX7" fmla="*/ 571 w 37052"/>
                <a:gd name="connsiteY7" fmla="*/ 24670 h 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52" h="24669">
                  <a:moveTo>
                    <a:pt x="21812" y="16002"/>
                  </a:moveTo>
                  <a:lnTo>
                    <a:pt x="29527" y="6858"/>
                  </a:lnTo>
                  <a:lnTo>
                    <a:pt x="37052" y="0"/>
                  </a:lnTo>
                  <a:lnTo>
                    <a:pt x="36004" y="95"/>
                  </a:lnTo>
                  <a:lnTo>
                    <a:pt x="28480" y="6953"/>
                  </a:lnTo>
                  <a:lnTo>
                    <a:pt x="20764" y="16097"/>
                  </a:lnTo>
                  <a:lnTo>
                    <a:pt x="0" y="24575"/>
                  </a:lnTo>
                  <a:lnTo>
                    <a:pt x="571" y="2467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4FD4EDE2-C365-0501-C6F3-67D079606344}"/>
                </a:ext>
              </a:extLst>
            </p:cNvPr>
            <p:cNvSpPr/>
            <p:nvPr/>
          </p:nvSpPr>
          <p:spPr>
            <a:xfrm>
              <a:off x="4787803" y="4237619"/>
              <a:ext cx="22961" cy="12953"/>
            </a:xfrm>
            <a:custGeom>
              <a:avLst/>
              <a:gdLst>
                <a:gd name="connsiteX0" fmla="*/ 6953 w 14858"/>
                <a:gd name="connsiteY0" fmla="*/ 571 h 8382"/>
                <a:gd name="connsiteX1" fmla="*/ 14859 w 14858"/>
                <a:gd name="connsiteY1" fmla="*/ 0 h 8382"/>
                <a:gd name="connsiteX2" fmla="*/ 14859 w 14858"/>
                <a:gd name="connsiteY2" fmla="*/ 0 h 8382"/>
                <a:gd name="connsiteX3" fmla="*/ 5905 w 14858"/>
                <a:gd name="connsiteY3" fmla="*/ 667 h 8382"/>
                <a:gd name="connsiteX4" fmla="*/ 0 w 14858"/>
                <a:gd name="connsiteY4" fmla="*/ 7906 h 8382"/>
                <a:gd name="connsiteX5" fmla="*/ 571 w 14858"/>
                <a:gd name="connsiteY5" fmla="*/ 838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58" h="8382">
                  <a:moveTo>
                    <a:pt x="6953" y="571"/>
                  </a:moveTo>
                  <a:lnTo>
                    <a:pt x="14859" y="0"/>
                  </a:lnTo>
                  <a:lnTo>
                    <a:pt x="14859" y="0"/>
                  </a:lnTo>
                  <a:lnTo>
                    <a:pt x="5905" y="667"/>
                  </a:lnTo>
                  <a:lnTo>
                    <a:pt x="0" y="7906"/>
                  </a:lnTo>
                  <a:lnTo>
                    <a:pt x="571" y="8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47A0FBA-4809-EA2C-2963-263E8F0EE2B2}"/>
                </a:ext>
              </a:extLst>
            </p:cNvPr>
            <p:cNvSpPr/>
            <p:nvPr/>
          </p:nvSpPr>
          <p:spPr>
            <a:xfrm>
              <a:off x="4875531" y="4280747"/>
              <a:ext cx="9861" cy="587"/>
            </a:xfrm>
            <a:custGeom>
              <a:avLst/>
              <a:gdLst>
                <a:gd name="connsiteX0" fmla="*/ 6382 w 6381"/>
                <a:gd name="connsiteY0" fmla="*/ 0 h 380"/>
                <a:gd name="connsiteX1" fmla="*/ 6382 w 6381"/>
                <a:gd name="connsiteY1" fmla="*/ 0 h 380"/>
                <a:gd name="connsiteX2" fmla="*/ 0 w 6381"/>
                <a:gd name="connsiteY2" fmla="*/ 381 h 380"/>
                <a:gd name="connsiteX3" fmla="*/ 0 w 6381"/>
                <a:gd name="connsiteY3" fmla="*/ 381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380">
                  <a:moveTo>
                    <a:pt x="6382" y="0"/>
                  </a:moveTo>
                  <a:lnTo>
                    <a:pt x="6382" y="0"/>
                  </a:lnTo>
                  <a:lnTo>
                    <a:pt x="0" y="381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D68CF8F2-E217-8A5F-BA98-E56B555C11D3}"/>
                </a:ext>
              </a:extLst>
            </p:cNvPr>
            <p:cNvSpPr/>
            <p:nvPr/>
          </p:nvSpPr>
          <p:spPr>
            <a:xfrm>
              <a:off x="4930583" y="4385110"/>
              <a:ext cx="22372" cy="1471"/>
            </a:xfrm>
            <a:custGeom>
              <a:avLst/>
              <a:gdLst>
                <a:gd name="connsiteX0" fmla="*/ 7334 w 14477"/>
                <a:gd name="connsiteY0" fmla="*/ 476 h 952"/>
                <a:gd name="connsiteX1" fmla="*/ 14478 w 14477"/>
                <a:gd name="connsiteY1" fmla="*/ 0 h 952"/>
                <a:gd name="connsiteX2" fmla="*/ 6858 w 14477"/>
                <a:gd name="connsiteY2" fmla="*/ 476 h 952"/>
                <a:gd name="connsiteX3" fmla="*/ 0 w 14477"/>
                <a:gd name="connsiteY3" fmla="*/ 952 h 952"/>
                <a:gd name="connsiteX4" fmla="*/ 0 w 14477"/>
                <a:gd name="connsiteY4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7" h="952">
                  <a:moveTo>
                    <a:pt x="7334" y="476"/>
                  </a:moveTo>
                  <a:lnTo>
                    <a:pt x="14478" y="0"/>
                  </a:lnTo>
                  <a:lnTo>
                    <a:pt x="6858" y="476"/>
                  </a:lnTo>
                  <a:lnTo>
                    <a:pt x="0" y="952"/>
                  </a:lnTo>
                  <a:lnTo>
                    <a:pt x="0" y="95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DBC4234-ED1D-ACEA-FA62-8A3DF31C2526}"/>
                </a:ext>
              </a:extLst>
            </p:cNvPr>
            <p:cNvSpPr/>
            <p:nvPr/>
          </p:nvSpPr>
          <p:spPr>
            <a:xfrm>
              <a:off x="4618234" y="4251308"/>
              <a:ext cx="4120" cy="3384"/>
            </a:xfrm>
            <a:custGeom>
              <a:avLst/>
              <a:gdLst>
                <a:gd name="connsiteX0" fmla="*/ 0 w 2666"/>
                <a:gd name="connsiteY0" fmla="*/ 0 h 2190"/>
                <a:gd name="connsiteX1" fmla="*/ 95 w 2666"/>
                <a:gd name="connsiteY1" fmla="*/ 1238 h 2190"/>
                <a:gd name="connsiteX2" fmla="*/ 2667 w 2666"/>
                <a:gd name="connsiteY2" fmla="*/ 2191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6" h="2190">
                  <a:moveTo>
                    <a:pt x="0" y="0"/>
                  </a:moveTo>
                  <a:lnTo>
                    <a:pt x="95" y="1238"/>
                  </a:lnTo>
                  <a:lnTo>
                    <a:pt x="2667" y="2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F96C5540-FDAB-4B9E-80DA-D727254EC981}"/>
                </a:ext>
              </a:extLst>
            </p:cNvPr>
            <p:cNvSpPr/>
            <p:nvPr/>
          </p:nvSpPr>
          <p:spPr>
            <a:xfrm>
              <a:off x="4783388" y="5067360"/>
              <a:ext cx="13247" cy="12511"/>
            </a:xfrm>
            <a:custGeom>
              <a:avLst/>
              <a:gdLst>
                <a:gd name="connsiteX0" fmla="*/ 8572 w 8572"/>
                <a:gd name="connsiteY0" fmla="*/ 0 h 8096"/>
                <a:gd name="connsiteX1" fmla="*/ 6858 w 8572"/>
                <a:gd name="connsiteY1" fmla="*/ 190 h 8096"/>
                <a:gd name="connsiteX2" fmla="*/ 0 w 8572"/>
                <a:gd name="connsiteY2" fmla="*/ 8096 h 8096"/>
                <a:gd name="connsiteX3" fmla="*/ 2191 w 8572"/>
                <a:gd name="connsiteY3" fmla="*/ 8001 h 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096">
                  <a:moveTo>
                    <a:pt x="8572" y="0"/>
                  </a:moveTo>
                  <a:lnTo>
                    <a:pt x="6858" y="190"/>
                  </a:lnTo>
                  <a:lnTo>
                    <a:pt x="0" y="8096"/>
                  </a:lnTo>
                  <a:lnTo>
                    <a:pt x="2191" y="8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C8D1BEFB-7242-FE56-3F97-7129F29E89D2}"/>
                </a:ext>
              </a:extLst>
            </p:cNvPr>
            <p:cNvSpPr/>
            <p:nvPr/>
          </p:nvSpPr>
          <p:spPr>
            <a:xfrm>
              <a:off x="4845946" y="4246597"/>
              <a:ext cx="1765" cy="13100"/>
            </a:xfrm>
            <a:custGeom>
              <a:avLst/>
              <a:gdLst>
                <a:gd name="connsiteX0" fmla="*/ 476 w 1142"/>
                <a:gd name="connsiteY0" fmla="*/ 191 h 8477"/>
                <a:gd name="connsiteX1" fmla="*/ 0 w 1142"/>
                <a:gd name="connsiteY1" fmla="*/ 0 h 8477"/>
                <a:gd name="connsiteX2" fmla="*/ 667 w 1142"/>
                <a:gd name="connsiteY2" fmla="*/ 8192 h 8477"/>
                <a:gd name="connsiteX3" fmla="*/ 1143 w 1142"/>
                <a:gd name="connsiteY3" fmla="*/ 8477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" h="8477">
                  <a:moveTo>
                    <a:pt x="476" y="191"/>
                  </a:moveTo>
                  <a:lnTo>
                    <a:pt x="0" y="0"/>
                  </a:lnTo>
                  <a:lnTo>
                    <a:pt x="667" y="8192"/>
                  </a:lnTo>
                  <a:lnTo>
                    <a:pt x="1143" y="8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DA137D59-8070-6CEF-4E32-C4F85E439C89}"/>
                </a:ext>
              </a:extLst>
            </p:cNvPr>
            <p:cNvSpPr/>
            <p:nvPr/>
          </p:nvSpPr>
          <p:spPr>
            <a:xfrm>
              <a:off x="4730397" y="5151702"/>
              <a:ext cx="2502" cy="2502"/>
            </a:xfrm>
            <a:custGeom>
              <a:avLst/>
              <a:gdLst>
                <a:gd name="connsiteX0" fmla="*/ 1333 w 1619"/>
                <a:gd name="connsiteY0" fmla="*/ 0 h 1619"/>
                <a:gd name="connsiteX1" fmla="*/ 0 w 1619"/>
                <a:gd name="connsiteY1" fmla="*/ 1619 h 1619"/>
                <a:gd name="connsiteX2" fmla="*/ 1619 w 1619"/>
                <a:gd name="connsiteY2" fmla="*/ 1524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" h="1619">
                  <a:moveTo>
                    <a:pt x="1333" y="0"/>
                  </a:moveTo>
                  <a:lnTo>
                    <a:pt x="0" y="1619"/>
                  </a:lnTo>
                  <a:lnTo>
                    <a:pt x="1619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D5D8799-999B-ED09-D4D1-C6398A921269}"/>
                </a:ext>
              </a:extLst>
            </p:cNvPr>
            <p:cNvSpPr/>
            <p:nvPr/>
          </p:nvSpPr>
          <p:spPr>
            <a:xfrm>
              <a:off x="4747619" y="5107250"/>
              <a:ext cx="5299" cy="5004"/>
            </a:xfrm>
            <a:custGeom>
              <a:avLst/>
              <a:gdLst>
                <a:gd name="connsiteX0" fmla="*/ 3143 w 3429"/>
                <a:gd name="connsiteY0" fmla="*/ 0 h 3238"/>
                <a:gd name="connsiteX1" fmla="*/ 0 w 3429"/>
                <a:gd name="connsiteY1" fmla="*/ 476 h 3238"/>
                <a:gd name="connsiteX2" fmla="*/ 95 w 3429"/>
                <a:gd name="connsiteY2" fmla="*/ 1810 h 3238"/>
                <a:gd name="connsiteX3" fmla="*/ 3429 w 3429"/>
                <a:gd name="connsiteY3" fmla="*/ 3238 h 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" h="3238">
                  <a:moveTo>
                    <a:pt x="3143" y="0"/>
                  </a:moveTo>
                  <a:lnTo>
                    <a:pt x="0" y="476"/>
                  </a:lnTo>
                  <a:lnTo>
                    <a:pt x="95" y="1810"/>
                  </a:lnTo>
                  <a:lnTo>
                    <a:pt x="3429" y="323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20714A04-A9B1-0484-E216-9BC5EA7023C9}"/>
                </a:ext>
              </a:extLst>
            </p:cNvPr>
            <p:cNvSpPr/>
            <p:nvPr/>
          </p:nvSpPr>
          <p:spPr>
            <a:xfrm>
              <a:off x="5749873" y="4048915"/>
              <a:ext cx="46365" cy="3384"/>
            </a:xfrm>
            <a:custGeom>
              <a:avLst/>
              <a:gdLst>
                <a:gd name="connsiteX0" fmla="*/ 0 w 30003"/>
                <a:gd name="connsiteY0" fmla="*/ 2191 h 2190"/>
                <a:gd name="connsiteX1" fmla="*/ 14192 w 30003"/>
                <a:gd name="connsiteY1" fmla="*/ 1143 h 2190"/>
                <a:gd name="connsiteX2" fmla="*/ 30004 w 30003"/>
                <a:gd name="connsiteY2" fmla="*/ 0 h 2190"/>
                <a:gd name="connsiteX3" fmla="*/ 30004 w 30003"/>
                <a:gd name="connsiteY3" fmla="*/ 0 h 2190"/>
                <a:gd name="connsiteX4" fmla="*/ 15240 w 30003"/>
                <a:gd name="connsiteY4" fmla="*/ 1048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2190">
                  <a:moveTo>
                    <a:pt x="0" y="2191"/>
                  </a:moveTo>
                  <a:lnTo>
                    <a:pt x="14192" y="1143"/>
                  </a:lnTo>
                  <a:lnTo>
                    <a:pt x="30004" y="0"/>
                  </a:lnTo>
                  <a:lnTo>
                    <a:pt x="30004" y="0"/>
                  </a:lnTo>
                  <a:lnTo>
                    <a:pt x="1524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E7C7B2CF-5B50-73FF-EF9A-163734A42E18}"/>
                </a:ext>
              </a:extLst>
            </p:cNvPr>
            <p:cNvSpPr/>
            <p:nvPr/>
          </p:nvSpPr>
          <p:spPr>
            <a:xfrm>
              <a:off x="4505041" y="5206754"/>
              <a:ext cx="294" cy="294"/>
            </a:xfrm>
            <a:custGeom>
              <a:avLst/>
              <a:gdLst>
                <a:gd name="connsiteX0" fmla="*/ 191 w 190"/>
                <a:gd name="connsiteY0" fmla="*/ 0 h 190"/>
                <a:gd name="connsiteX1" fmla="*/ 0 w 190"/>
                <a:gd name="connsiteY1" fmla="*/ 190 h 190"/>
                <a:gd name="connsiteX2" fmla="*/ 95 w 190"/>
                <a:gd name="connsiteY2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" h="190">
                  <a:moveTo>
                    <a:pt x="191" y="0"/>
                  </a:moveTo>
                  <a:lnTo>
                    <a:pt x="0" y="190"/>
                  </a:lnTo>
                  <a:lnTo>
                    <a:pt x="95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EDA4B630-847B-8DC0-FF71-5B3B889D4E56}"/>
                </a:ext>
              </a:extLst>
            </p:cNvPr>
            <p:cNvSpPr/>
            <p:nvPr/>
          </p:nvSpPr>
          <p:spPr>
            <a:xfrm>
              <a:off x="4559209" y="5169072"/>
              <a:ext cx="6770" cy="2796"/>
            </a:xfrm>
            <a:custGeom>
              <a:avLst/>
              <a:gdLst>
                <a:gd name="connsiteX0" fmla="*/ 4381 w 4381"/>
                <a:gd name="connsiteY0" fmla="*/ 0 h 1809"/>
                <a:gd name="connsiteX1" fmla="*/ 0 w 4381"/>
                <a:gd name="connsiteY1" fmla="*/ 286 h 1809"/>
                <a:gd name="connsiteX2" fmla="*/ 2762 w 4381"/>
                <a:gd name="connsiteY2" fmla="*/ 1810 h 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" h="1809">
                  <a:moveTo>
                    <a:pt x="4381" y="0"/>
                  </a:moveTo>
                  <a:lnTo>
                    <a:pt x="0" y="286"/>
                  </a:lnTo>
                  <a:lnTo>
                    <a:pt x="2762" y="181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788EFB8A-C645-EBAC-2581-45A69D1DB720}"/>
                </a:ext>
              </a:extLst>
            </p:cNvPr>
            <p:cNvSpPr/>
            <p:nvPr/>
          </p:nvSpPr>
          <p:spPr>
            <a:xfrm>
              <a:off x="4770435" y="5151702"/>
              <a:ext cx="9861" cy="11922"/>
            </a:xfrm>
            <a:custGeom>
              <a:avLst/>
              <a:gdLst>
                <a:gd name="connsiteX0" fmla="*/ 6382 w 6381"/>
                <a:gd name="connsiteY0" fmla="*/ 381 h 7715"/>
                <a:gd name="connsiteX1" fmla="*/ 6382 w 6381"/>
                <a:gd name="connsiteY1" fmla="*/ 0 h 7715"/>
                <a:gd name="connsiteX2" fmla="*/ 0 w 6381"/>
                <a:gd name="connsiteY2" fmla="*/ 7715 h 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" h="7715">
                  <a:moveTo>
                    <a:pt x="6382" y="381"/>
                  </a:moveTo>
                  <a:lnTo>
                    <a:pt x="6382" y="0"/>
                  </a:lnTo>
                  <a:lnTo>
                    <a:pt x="0" y="7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B10E1E64-0CC9-D11C-B508-8C771CA291F6}"/>
                </a:ext>
              </a:extLst>
            </p:cNvPr>
            <p:cNvSpPr/>
            <p:nvPr/>
          </p:nvSpPr>
          <p:spPr>
            <a:xfrm>
              <a:off x="4755273" y="5213820"/>
              <a:ext cx="4857" cy="5739"/>
            </a:xfrm>
            <a:custGeom>
              <a:avLst/>
              <a:gdLst>
                <a:gd name="connsiteX0" fmla="*/ 3143 w 3143"/>
                <a:gd name="connsiteY0" fmla="*/ 476 h 3714"/>
                <a:gd name="connsiteX1" fmla="*/ 3048 w 3143"/>
                <a:gd name="connsiteY1" fmla="*/ 0 h 3714"/>
                <a:gd name="connsiteX2" fmla="*/ 0 w 3143"/>
                <a:gd name="connsiteY2" fmla="*/ 3715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3" h="3714">
                  <a:moveTo>
                    <a:pt x="3143" y="476"/>
                  </a:moveTo>
                  <a:lnTo>
                    <a:pt x="3048" y="0"/>
                  </a:lnTo>
                  <a:lnTo>
                    <a:pt x="0" y="3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5711A11B-9A82-2C4A-F97E-7F9A2ED87CB2}"/>
                </a:ext>
              </a:extLst>
            </p:cNvPr>
            <p:cNvSpPr/>
            <p:nvPr/>
          </p:nvSpPr>
          <p:spPr>
            <a:xfrm>
              <a:off x="4767049" y="5177020"/>
              <a:ext cx="2796" cy="882"/>
            </a:xfrm>
            <a:custGeom>
              <a:avLst/>
              <a:gdLst>
                <a:gd name="connsiteX0" fmla="*/ 1810 w 1809"/>
                <a:gd name="connsiteY0" fmla="*/ 381 h 571"/>
                <a:gd name="connsiteX1" fmla="*/ 1714 w 1809"/>
                <a:gd name="connsiteY1" fmla="*/ 0 h 571"/>
                <a:gd name="connsiteX2" fmla="*/ 0 w 1809"/>
                <a:gd name="connsiteY2" fmla="*/ 571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" h="571">
                  <a:moveTo>
                    <a:pt x="1810" y="381"/>
                  </a:moveTo>
                  <a:lnTo>
                    <a:pt x="1714" y="0"/>
                  </a:lnTo>
                  <a:lnTo>
                    <a:pt x="0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A3989D0-C109-0047-69E8-6F984F0C529D}"/>
                </a:ext>
              </a:extLst>
            </p:cNvPr>
            <p:cNvSpPr/>
            <p:nvPr/>
          </p:nvSpPr>
          <p:spPr>
            <a:xfrm>
              <a:off x="4166049" y="5413122"/>
              <a:ext cx="882" cy="147"/>
            </a:xfrm>
            <a:custGeom>
              <a:avLst/>
              <a:gdLst>
                <a:gd name="connsiteX0" fmla="*/ 571 w 571"/>
                <a:gd name="connsiteY0" fmla="*/ 0 h 95"/>
                <a:gd name="connsiteX1" fmla="*/ 571 w 571"/>
                <a:gd name="connsiteY1" fmla="*/ 0 h 95"/>
                <a:gd name="connsiteX2" fmla="*/ 0 w 571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95">
                  <a:moveTo>
                    <a:pt x="571" y="0"/>
                  </a:moveTo>
                  <a:lnTo>
                    <a:pt x="571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39B01B6-0DE7-157B-BBCE-AFE6D16E222F}"/>
                </a:ext>
              </a:extLst>
            </p:cNvPr>
            <p:cNvSpPr/>
            <p:nvPr/>
          </p:nvSpPr>
          <p:spPr>
            <a:xfrm>
              <a:off x="5600175" y="3807661"/>
              <a:ext cx="23109" cy="13100"/>
            </a:xfrm>
            <a:custGeom>
              <a:avLst/>
              <a:gdLst>
                <a:gd name="connsiteX0" fmla="*/ 14954 w 14954"/>
                <a:gd name="connsiteY0" fmla="*/ 476 h 8477"/>
                <a:gd name="connsiteX1" fmla="*/ 14954 w 14954"/>
                <a:gd name="connsiteY1" fmla="*/ 0 h 8477"/>
                <a:gd name="connsiteX2" fmla="*/ 0 w 14954"/>
                <a:gd name="connsiteY2" fmla="*/ 8287 h 8477"/>
                <a:gd name="connsiteX3" fmla="*/ 190 w 14954"/>
                <a:gd name="connsiteY3" fmla="*/ 8477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4" h="8477">
                  <a:moveTo>
                    <a:pt x="14954" y="476"/>
                  </a:moveTo>
                  <a:lnTo>
                    <a:pt x="14954" y="0"/>
                  </a:lnTo>
                  <a:lnTo>
                    <a:pt x="0" y="8287"/>
                  </a:lnTo>
                  <a:lnTo>
                    <a:pt x="190" y="8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E319835D-9111-51F2-62A7-620DB4D08EFF}"/>
                </a:ext>
              </a:extLst>
            </p:cNvPr>
            <p:cNvSpPr/>
            <p:nvPr/>
          </p:nvSpPr>
          <p:spPr>
            <a:xfrm>
              <a:off x="5553073" y="3798829"/>
              <a:ext cx="22814" cy="25169"/>
            </a:xfrm>
            <a:custGeom>
              <a:avLst/>
              <a:gdLst>
                <a:gd name="connsiteX0" fmla="*/ 14764 w 14763"/>
                <a:gd name="connsiteY0" fmla="*/ 7906 h 16287"/>
                <a:gd name="connsiteX1" fmla="*/ 14192 w 14763"/>
                <a:gd name="connsiteY1" fmla="*/ 476 h 16287"/>
                <a:gd name="connsiteX2" fmla="*/ 13716 w 14763"/>
                <a:gd name="connsiteY2" fmla="*/ 0 h 16287"/>
                <a:gd name="connsiteX3" fmla="*/ 14288 w 14763"/>
                <a:gd name="connsiteY3" fmla="*/ 7906 h 16287"/>
                <a:gd name="connsiteX4" fmla="*/ 0 w 14763"/>
                <a:gd name="connsiteY4" fmla="*/ 16002 h 16287"/>
                <a:gd name="connsiteX5" fmla="*/ 476 w 14763"/>
                <a:gd name="connsiteY5" fmla="*/ 16288 h 1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" h="16287">
                  <a:moveTo>
                    <a:pt x="14764" y="7906"/>
                  </a:moveTo>
                  <a:lnTo>
                    <a:pt x="14192" y="476"/>
                  </a:lnTo>
                  <a:lnTo>
                    <a:pt x="13716" y="0"/>
                  </a:lnTo>
                  <a:lnTo>
                    <a:pt x="14288" y="7906"/>
                  </a:lnTo>
                  <a:lnTo>
                    <a:pt x="0" y="16002"/>
                  </a:lnTo>
                  <a:lnTo>
                    <a:pt x="476" y="1628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EE1C8A55-2086-19B0-1F7D-03D4163C01D7}"/>
                </a:ext>
              </a:extLst>
            </p:cNvPr>
            <p:cNvSpPr/>
            <p:nvPr/>
          </p:nvSpPr>
          <p:spPr>
            <a:xfrm>
              <a:off x="5438996" y="3782637"/>
              <a:ext cx="39006" cy="38122"/>
            </a:xfrm>
            <a:custGeom>
              <a:avLst/>
              <a:gdLst>
                <a:gd name="connsiteX0" fmla="*/ 10859 w 25241"/>
                <a:gd name="connsiteY0" fmla="*/ 15907 h 24669"/>
                <a:gd name="connsiteX1" fmla="*/ 25241 w 25241"/>
                <a:gd name="connsiteY1" fmla="*/ 0 h 24669"/>
                <a:gd name="connsiteX2" fmla="*/ 24670 w 25241"/>
                <a:gd name="connsiteY2" fmla="*/ 95 h 24669"/>
                <a:gd name="connsiteX3" fmla="*/ 9811 w 25241"/>
                <a:gd name="connsiteY3" fmla="*/ 16002 h 24669"/>
                <a:gd name="connsiteX4" fmla="*/ 3524 w 25241"/>
                <a:gd name="connsiteY4" fmla="*/ 24384 h 24669"/>
                <a:gd name="connsiteX5" fmla="*/ 0 w 25241"/>
                <a:gd name="connsiteY5" fmla="*/ 24670 h 24669"/>
                <a:gd name="connsiteX6" fmla="*/ 4096 w 25241"/>
                <a:gd name="connsiteY6" fmla="*/ 24384 h 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41" h="24669">
                  <a:moveTo>
                    <a:pt x="10859" y="15907"/>
                  </a:moveTo>
                  <a:lnTo>
                    <a:pt x="25241" y="0"/>
                  </a:lnTo>
                  <a:lnTo>
                    <a:pt x="24670" y="95"/>
                  </a:lnTo>
                  <a:lnTo>
                    <a:pt x="9811" y="16002"/>
                  </a:lnTo>
                  <a:lnTo>
                    <a:pt x="3524" y="24384"/>
                  </a:lnTo>
                  <a:lnTo>
                    <a:pt x="0" y="24670"/>
                  </a:lnTo>
                  <a:lnTo>
                    <a:pt x="4096" y="2438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BED08AF3-ECB1-AE66-2947-C06CB32621C8}"/>
                </a:ext>
              </a:extLst>
            </p:cNvPr>
            <p:cNvSpPr/>
            <p:nvPr/>
          </p:nvSpPr>
          <p:spPr>
            <a:xfrm>
              <a:off x="5406907" y="3809869"/>
              <a:ext cx="12216" cy="13100"/>
            </a:xfrm>
            <a:custGeom>
              <a:avLst/>
              <a:gdLst>
                <a:gd name="connsiteX0" fmla="*/ 7906 w 7905"/>
                <a:gd name="connsiteY0" fmla="*/ 571 h 8477"/>
                <a:gd name="connsiteX1" fmla="*/ 7334 w 7905"/>
                <a:gd name="connsiteY1" fmla="*/ 0 h 8477"/>
                <a:gd name="connsiteX2" fmla="*/ 0 w 7905"/>
                <a:gd name="connsiteY2" fmla="*/ 8001 h 8477"/>
                <a:gd name="connsiteX3" fmla="*/ 571 w 7905"/>
                <a:gd name="connsiteY3" fmla="*/ 8477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8477">
                  <a:moveTo>
                    <a:pt x="7906" y="571"/>
                  </a:moveTo>
                  <a:lnTo>
                    <a:pt x="7334" y="0"/>
                  </a:lnTo>
                  <a:lnTo>
                    <a:pt x="0" y="8001"/>
                  </a:lnTo>
                  <a:lnTo>
                    <a:pt x="571" y="8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B3C837F-7D16-7F47-75CC-E54E49333877}"/>
                </a:ext>
              </a:extLst>
            </p:cNvPr>
            <p:cNvSpPr/>
            <p:nvPr/>
          </p:nvSpPr>
          <p:spPr>
            <a:xfrm>
              <a:off x="5767978" y="3807955"/>
              <a:ext cx="12953" cy="14866"/>
            </a:xfrm>
            <a:custGeom>
              <a:avLst/>
              <a:gdLst>
                <a:gd name="connsiteX0" fmla="*/ 8382 w 8382"/>
                <a:gd name="connsiteY0" fmla="*/ 0 h 9620"/>
                <a:gd name="connsiteX1" fmla="*/ 7239 w 8382"/>
                <a:gd name="connsiteY1" fmla="*/ 95 h 9620"/>
                <a:gd name="connsiteX2" fmla="*/ 0 w 8382"/>
                <a:gd name="connsiteY2" fmla="*/ 9620 h 9620"/>
                <a:gd name="connsiteX3" fmla="*/ 1048 w 8382"/>
                <a:gd name="connsiteY3" fmla="*/ 9525 h 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2" h="9620">
                  <a:moveTo>
                    <a:pt x="8382" y="0"/>
                  </a:moveTo>
                  <a:lnTo>
                    <a:pt x="7239" y="95"/>
                  </a:lnTo>
                  <a:lnTo>
                    <a:pt x="0" y="9620"/>
                  </a:lnTo>
                  <a:lnTo>
                    <a:pt x="1048" y="952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617CD1A-F3C1-301E-1426-C1511818E70D}"/>
                </a:ext>
              </a:extLst>
            </p:cNvPr>
            <p:cNvSpPr/>
            <p:nvPr/>
          </p:nvSpPr>
          <p:spPr>
            <a:xfrm>
              <a:off x="5360983" y="3811487"/>
              <a:ext cx="33707" cy="2502"/>
            </a:xfrm>
            <a:custGeom>
              <a:avLst/>
              <a:gdLst>
                <a:gd name="connsiteX0" fmla="*/ 21812 w 21812"/>
                <a:gd name="connsiteY0" fmla="*/ 0 h 1619"/>
                <a:gd name="connsiteX1" fmla="*/ 21812 w 21812"/>
                <a:gd name="connsiteY1" fmla="*/ 0 h 1619"/>
                <a:gd name="connsiteX2" fmla="*/ 13811 w 21812"/>
                <a:gd name="connsiteY2" fmla="*/ 571 h 1619"/>
                <a:gd name="connsiteX3" fmla="*/ 0 w 21812"/>
                <a:gd name="connsiteY3" fmla="*/ 1619 h 1619"/>
                <a:gd name="connsiteX4" fmla="*/ 14859 w 21812"/>
                <a:gd name="connsiteY4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2" h="1619">
                  <a:moveTo>
                    <a:pt x="21812" y="0"/>
                  </a:moveTo>
                  <a:lnTo>
                    <a:pt x="21812" y="0"/>
                  </a:lnTo>
                  <a:lnTo>
                    <a:pt x="13811" y="571"/>
                  </a:lnTo>
                  <a:lnTo>
                    <a:pt x="0" y="1619"/>
                  </a:lnTo>
                  <a:lnTo>
                    <a:pt x="14859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20CB89BA-C33D-9BC3-750A-7671B0D24364}"/>
                </a:ext>
              </a:extLst>
            </p:cNvPr>
            <p:cNvSpPr/>
            <p:nvPr/>
          </p:nvSpPr>
          <p:spPr>
            <a:xfrm>
              <a:off x="5762237" y="3892299"/>
              <a:ext cx="10155" cy="736"/>
            </a:xfrm>
            <a:custGeom>
              <a:avLst/>
              <a:gdLst>
                <a:gd name="connsiteX0" fmla="*/ 6572 w 6571"/>
                <a:gd name="connsiteY0" fmla="*/ 0 h 476"/>
                <a:gd name="connsiteX1" fmla="*/ 0 w 6571"/>
                <a:gd name="connsiteY1" fmla="*/ 476 h 476"/>
                <a:gd name="connsiteX2" fmla="*/ 0 w 6571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1" h="476">
                  <a:moveTo>
                    <a:pt x="6572" y="0"/>
                  </a:moveTo>
                  <a:lnTo>
                    <a:pt x="0" y="476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5620C4B8-5D1B-F43A-0FE0-F8DE4701A033}"/>
                </a:ext>
              </a:extLst>
            </p:cNvPr>
            <p:cNvSpPr/>
            <p:nvPr/>
          </p:nvSpPr>
          <p:spPr>
            <a:xfrm>
              <a:off x="5638300" y="3803982"/>
              <a:ext cx="38122" cy="13982"/>
            </a:xfrm>
            <a:custGeom>
              <a:avLst/>
              <a:gdLst>
                <a:gd name="connsiteX0" fmla="*/ 6668 w 24669"/>
                <a:gd name="connsiteY0" fmla="*/ 1238 h 9048"/>
                <a:gd name="connsiteX1" fmla="*/ 22574 w 24669"/>
                <a:gd name="connsiteY1" fmla="*/ 95 h 9048"/>
                <a:gd name="connsiteX2" fmla="*/ 24670 w 24669"/>
                <a:gd name="connsiteY2" fmla="*/ 0 h 9048"/>
                <a:gd name="connsiteX3" fmla="*/ 21431 w 24669"/>
                <a:gd name="connsiteY3" fmla="*/ 190 h 9048"/>
                <a:gd name="connsiteX4" fmla="*/ 6096 w 24669"/>
                <a:gd name="connsiteY4" fmla="*/ 1238 h 9048"/>
                <a:gd name="connsiteX5" fmla="*/ 6668 w 24669"/>
                <a:gd name="connsiteY5" fmla="*/ 8668 h 9048"/>
                <a:gd name="connsiteX6" fmla="*/ 0 w 24669"/>
                <a:gd name="connsiteY6" fmla="*/ 9049 h 9048"/>
                <a:gd name="connsiteX7" fmla="*/ 7239 w 24669"/>
                <a:gd name="connsiteY7" fmla="*/ 8572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69" h="9048">
                  <a:moveTo>
                    <a:pt x="6668" y="1238"/>
                  </a:moveTo>
                  <a:lnTo>
                    <a:pt x="22574" y="95"/>
                  </a:lnTo>
                  <a:lnTo>
                    <a:pt x="24670" y="0"/>
                  </a:lnTo>
                  <a:lnTo>
                    <a:pt x="21431" y="190"/>
                  </a:lnTo>
                  <a:lnTo>
                    <a:pt x="6096" y="1238"/>
                  </a:lnTo>
                  <a:lnTo>
                    <a:pt x="6668" y="8668"/>
                  </a:lnTo>
                  <a:lnTo>
                    <a:pt x="0" y="9049"/>
                  </a:lnTo>
                  <a:lnTo>
                    <a:pt x="7239" y="8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1C04A5F8-6EC4-45BE-850C-CDB748C2B8FA}"/>
                </a:ext>
              </a:extLst>
            </p:cNvPr>
            <p:cNvSpPr/>
            <p:nvPr/>
          </p:nvSpPr>
          <p:spPr>
            <a:xfrm>
              <a:off x="5695116" y="3813843"/>
              <a:ext cx="2649" cy="13982"/>
            </a:xfrm>
            <a:custGeom>
              <a:avLst/>
              <a:gdLst>
                <a:gd name="connsiteX0" fmla="*/ 1048 w 1714"/>
                <a:gd name="connsiteY0" fmla="*/ 0 h 9048"/>
                <a:gd name="connsiteX1" fmla="*/ 0 w 1714"/>
                <a:gd name="connsiteY1" fmla="*/ 95 h 9048"/>
                <a:gd name="connsiteX2" fmla="*/ 572 w 1714"/>
                <a:gd name="connsiteY2" fmla="*/ 7810 h 9048"/>
                <a:gd name="connsiteX3" fmla="*/ 1715 w 1714"/>
                <a:gd name="connsiteY3" fmla="*/ 9049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" h="9048">
                  <a:moveTo>
                    <a:pt x="1048" y="0"/>
                  </a:moveTo>
                  <a:lnTo>
                    <a:pt x="0" y="95"/>
                  </a:lnTo>
                  <a:lnTo>
                    <a:pt x="572" y="7810"/>
                  </a:lnTo>
                  <a:lnTo>
                    <a:pt x="1715" y="904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BB5F254B-B3F2-F204-3360-DA910F33304A}"/>
                </a:ext>
              </a:extLst>
            </p:cNvPr>
            <p:cNvSpPr/>
            <p:nvPr/>
          </p:nvSpPr>
          <p:spPr>
            <a:xfrm>
              <a:off x="4783535" y="3841222"/>
              <a:ext cx="1029" cy="1913"/>
            </a:xfrm>
            <a:custGeom>
              <a:avLst/>
              <a:gdLst>
                <a:gd name="connsiteX0" fmla="*/ 191 w 666"/>
                <a:gd name="connsiteY0" fmla="*/ 1238 h 1238"/>
                <a:gd name="connsiteX1" fmla="*/ 667 w 666"/>
                <a:gd name="connsiteY1" fmla="*/ 0 h 1238"/>
                <a:gd name="connsiteX2" fmla="*/ 0 w 666"/>
                <a:gd name="connsiteY2" fmla="*/ 857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" h="1238">
                  <a:moveTo>
                    <a:pt x="191" y="1238"/>
                  </a:moveTo>
                  <a:lnTo>
                    <a:pt x="667" y="0"/>
                  </a:lnTo>
                  <a:lnTo>
                    <a:pt x="0" y="85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FBB04F83-8202-E0F8-3630-00C4973C8EAA}"/>
                </a:ext>
              </a:extLst>
            </p:cNvPr>
            <p:cNvSpPr/>
            <p:nvPr/>
          </p:nvSpPr>
          <p:spPr>
            <a:xfrm>
              <a:off x="4349896" y="3858737"/>
              <a:ext cx="2649" cy="3680"/>
            </a:xfrm>
            <a:custGeom>
              <a:avLst/>
              <a:gdLst>
                <a:gd name="connsiteX0" fmla="*/ 191 w 1714"/>
                <a:gd name="connsiteY0" fmla="*/ 2381 h 2381"/>
                <a:gd name="connsiteX1" fmla="*/ 1714 w 1714"/>
                <a:gd name="connsiteY1" fmla="*/ 0 h 2381"/>
                <a:gd name="connsiteX2" fmla="*/ 0 w 1714"/>
                <a:gd name="connsiteY2" fmla="*/ 2096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" h="2381">
                  <a:moveTo>
                    <a:pt x="191" y="2381"/>
                  </a:moveTo>
                  <a:lnTo>
                    <a:pt x="1714" y="0"/>
                  </a:lnTo>
                  <a:lnTo>
                    <a:pt x="0" y="209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F1E08914-9016-624D-A54D-6B90A60CC6AC}"/>
                </a:ext>
              </a:extLst>
            </p:cNvPr>
            <p:cNvSpPr/>
            <p:nvPr/>
          </p:nvSpPr>
          <p:spPr>
            <a:xfrm>
              <a:off x="4902173" y="3822969"/>
              <a:ext cx="5004" cy="736"/>
            </a:xfrm>
            <a:custGeom>
              <a:avLst/>
              <a:gdLst>
                <a:gd name="connsiteX0" fmla="*/ 3238 w 3238"/>
                <a:gd name="connsiteY0" fmla="*/ 476 h 476"/>
                <a:gd name="connsiteX1" fmla="*/ 3143 w 3238"/>
                <a:gd name="connsiteY1" fmla="*/ 0 h 476"/>
                <a:gd name="connsiteX2" fmla="*/ 0 w 3238"/>
                <a:gd name="connsiteY2" fmla="*/ 28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" h="476">
                  <a:moveTo>
                    <a:pt x="3238" y="476"/>
                  </a:moveTo>
                  <a:lnTo>
                    <a:pt x="3143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507DBCBE-2A7E-1315-A2C5-72A15FBD92C7}"/>
                </a:ext>
              </a:extLst>
            </p:cNvPr>
            <p:cNvSpPr/>
            <p:nvPr/>
          </p:nvSpPr>
          <p:spPr>
            <a:xfrm>
              <a:off x="4737168" y="3826796"/>
              <a:ext cx="6770" cy="8537"/>
            </a:xfrm>
            <a:custGeom>
              <a:avLst/>
              <a:gdLst>
                <a:gd name="connsiteX0" fmla="*/ 3810 w 4381"/>
                <a:gd name="connsiteY0" fmla="*/ 5525 h 5524"/>
                <a:gd name="connsiteX1" fmla="*/ 4382 w 4381"/>
                <a:gd name="connsiteY1" fmla="*/ 4096 h 5524"/>
                <a:gd name="connsiteX2" fmla="*/ 0 w 4381"/>
                <a:gd name="connsiteY2" fmla="*/ 0 h 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" h="5524">
                  <a:moveTo>
                    <a:pt x="3810" y="5525"/>
                  </a:moveTo>
                  <a:lnTo>
                    <a:pt x="4382" y="40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6B390F8-7238-0987-5EE7-CFE183138AB2}"/>
                </a:ext>
              </a:extLst>
            </p:cNvPr>
            <p:cNvSpPr/>
            <p:nvPr/>
          </p:nvSpPr>
          <p:spPr>
            <a:xfrm>
              <a:off x="4420109" y="3806335"/>
              <a:ext cx="14720" cy="1029"/>
            </a:xfrm>
            <a:custGeom>
              <a:avLst/>
              <a:gdLst>
                <a:gd name="connsiteX0" fmla="*/ 0 w 9525"/>
                <a:gd name="connsiteY0" fmla="*/ 667 h 666"/>
                <a:gd name="connsiteX1" fmla="*/ 9525 w 9525"/>
                <a:gd name="connsiteY1" fmla="*/ 0 h 666"/>
                <a:gd name="connsiteX2" fmla="*/ 0 w 9525"/>
                <a:gd name="connsiteY2" fmla="*/ 667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666">
                  <a:moveTo>
                    <a:pt x="0" y="667"/>
                  </a:moveTo>
                  <a:lnTo>
                    <a:pt x="9525" y="0"/>
                  </a:lnTo>
                  <a:lnTo>
                    <a:pt x="0" y="6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1BA8AF82-054C-3080-4F04-4318BC3AFFF4}"/>
                </a:ext>
              </a:extLst>
            </p:cNvPr>
            <p:cNvSpPr/>
            <p:nvPr/>
          </p:nvSpPr>
          <p:spPr>
            <a:xfrm>
              <a:off x="5047309" y="3656196"/>
              <a:ext cx="24434" cy="11627"/>
            </a:xfrm>
            <a:custGeom>
              <a:avLst/>
              <a:gdLst>
                <a:gd name="connsiteX0" fmla="*/ 15812 w 15811"/>
                <a:gd name="connsiteY0" fmla="*/ 0 h 7524"/>
                <a:gd name="connsiteX1" fmla="*/ 14764 w 15811"/>
                <a:gd name="connsiteY1" fmla="*/ 0 h 7524"/>
                <a:gd name="connsiteX2" fmla="*/ 0 w 15811"/>
                <a:gd name="connsiteY2" fmla="*/ 7239 h 7524"/>
                <a:gd name="connsiteX3" fmla="*/ 381 w 15811"/>
                <a:gd name="connsiteY3" fmla="*/ 7525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" h="7524">
                  <a:moveTo>
                    <a:pt x="15812" y="0"/>
                  </a:moveTo>
                  <a:lnTo>
                    <a:pt x="14764" y="0"/>
                  </a:lnTo>
                  <a:lnTo>
                    <a:pt x="0" y="7239"/>
                  </a:lnTo>
                  <a:lnTo>
                    <a:pt x="381" y="752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56AA84C5-E3B9-CCB9-5F6C-66542CA8FAD1}"/>
                </a:ext>
              </a:extLst>
            </p:cNvPr>
            <p:cNvSpPr/>
            <p:nvPr/>
          </p:nvSpPr>
          <p:spPr>
            <a:xfrm>
              <a:off x="5131357" y="3636472"/>
              <a:ext cx="22079" cy="15455"/>
            </a:xfrm>
            <a:custGeom>
              <a:avLst/>
              <a:gdLst>
                <a:gd name="connsiteX0" fmla="*/ 14288 w 14287"/>
                <a:gd name="connsiteY0" fmla="*/ 0 h 10001"/>
                <a:gd name="connsiteX1" fmla="*/ 13621 w 14287"/>
                <a:gd name="connsiteY1" fmla="*/ 0 h 10001"/>
                <a:gd name="connsiteX2" fmla="*/ 0 w 14287"/>
                <a:gd name="connsiteY2" fmla="*/ 9716 h 10001"/>
                <a:gd name="connsiteX3" fmla="*/ 571 w 14287"/>
                <a:gd name="connsiteY3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" h="10001">
                  <a:moveTo>
                    <a:pt x="14288" y="0"/>
                  </a:moveTo>
                  <a:lnTo>
                    <a:pt x="13621" y="0"/>
                  </a:lnTo>
                  <a:lnTo>
                    <a:pt x="0" y="9716"/>
                  </a:lnTo>
                  <a:lnTo>
                    <a:pt x="571" y="10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DDD346D8-1043-992F-D6B6-E44D61031D0C}"/>
                </a:ext>
              </a:extLst>
            </p:cNvPr>
            <p:cNvSpPr/>
            <p:nvPr/>
          </p:nvSpPr>
          <p:spPr>
            <a:xfrm>
              <a:off x="5076453" y="3639858"/>
              <a:ext cx="28702" cy="15897"/>
            </a:xfrm>
            <a:custGeom>
              <a:avLst/>
              <a:gdLst>
                <a:gd name="connsiteX0" fmla="*/ 11621 w 18573"/>
                <a:gd name="connsiteY0" fmla="*/ 476 h 10287"/>
                <a:gd name="connsiteX1" fmla="*/ 18574 w 18573"/>
                <a:gd name="connsiteY1" fmla="*/ 0 h 10287"/>
                <a:gd name="connsiteX2" fmla="*/ 18574 w 18573"/>
                <a:gd name="connsiteY2" fmla="*/ 0 h 10287"/>
                <a:gd name="connsiteX3" fmla="*/ 11049 w 18573"/>
                <a:gd name="connsiteY3" fmla="*/ 571 h 10287"/>
                <a:gd name="connsiteX4" fmla="*/ 3334 w 18573"/>
                <a:gd name="connsiteY4" fmla="*/ 10096 h 10287"/>
                <a:gd name="connsiteX5" fmla="*/ 0 w 18573"/>
                <a:gd name="connsiteY5" fmla="*/ 10287 h 10287"/>
                <a:gd name="connsiteX6" fmla="*/ 4382 w 18573"/>
                <a:gd name="connsiteY6" fmla="*/ 10001 h 1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3" h="10287">
                  <a:moveTo>
                    <a:pt x="11621" y="476"/>
                  </a:moveTo>
                  <a:lnTo>
                    <a:pt x="18574" y="0"/>
                  </a:lnTo>
                  <a:lnTo>
                    <a:pt x="18574" y="0"/>
                  </a:lnTo>
                  <a:lnTo>
                    <a:pt x="11049" y="571"/>
                  </a:lnTo>
                  <a:lnTo>
                    <a:pt x="3334" y="10096"/>
                  </a:lnTo>
                  <a:lnTo>
                    <a:pt x="0" y="10287"/>
                  </a:lnTo>
                  <a:lnTo>
                    <a:pt x="4382" y="10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AEE3C8B8-6FBD-0995-8767-E1F4512D3C87}"/>
                </a:ext>
              </a:extLst>
            </p:cNvPr>
            <p:cNvSpPr/>
            <p:nvPr/>
          </p:nvSpPr>
          <p:spPr>
            <a:xfrm>
              <a:off x="5268691" y="3722876"/>
              <a:ext cx="21932" cy="14571"/>
            </a:xfrm>
            <a:custGeom>
              <a:avLst/>
              <a:gdLst>
                <a:gd name="connsiteX0" fmla="*/ 8382 w 14192"/>
                <a:gd name="connsiteY0" fmla="*/ 381 h 9429"/>
                <a:gd name="connsiteX1" fmla="*/ 14192 w 14192"/>
                <a:gd name="connsiteY1" fmla="*/ 0 h 9429"/>
                <a:gd name="connsiteX2" fmla="*/ 14192 w 14192"/>
                <a:gd name="connsiteY2" fmla="*/ 0 h 9429"/>
                <a:gd name="connsiteX3" fmla="*/ 7334 w 14192"/>
                <a:gd name="connsiteY3" fmla="*/ 476 h 9429"/>
                <a:gd name="connsiteX4" fmla="*/ 0 w 14192"/>
                <a:gd name="connsiteY4" fmla="*/ 9430 h 9429"/>
                <a:gd name="connsiteX5" fmla="*/ 571 w 14192"/>
                <a:gd name="connsiteY5" fmla="*/ 933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92" h="9429">
                  <a:moveTo>
                    <a:pt x="8382" y="381"/>
                  </a:moveTo>
                  <a:lnTo>
                    <a:pt x="14192" y="0"/>
                  </a:lnTo>
                  <a:lnTo>
                    <a:pt x="14192" y="0"/>
                  </a:lnTo>
                  <a:lnTo>
                    <a:pt x="7334" y="476"/>
                  </a:lnTo>
                  <a:lnTo>
                    <a:pt x="0" y="9430"/>
                  </a:lnTo>
                  <a:lnTo>
                    <a:pt x="571" y="9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BB9E57F7-E420-594C-AEB8-E9F3AF71BE80}"/>
                </a:ext>
              </a:extLst>
            </p:cNvPr>
            <p:cNvSpPr/>
            <p:nvPr/>
          </p:nvSpPr>
          <p:spPr>
            <a:xfrm>
              <a:off x="6801291" y="4831994"/>
              <a:ext cx="3091" cy="147"/>
            </a:xfrm>
            <a:custGeom>
              <a:avLst/>
              <a:gdLst>
                <a:gd name="connsiteX0" fmla="*/ 2000 w 2000"/>
                <a:gd name="connsiteY0" fmla="*/ 0 h 95"/>
                <a:gd name="connsiteX1" fmla="*/ 0 w 2000"/>
                <a:gd name="connsiteY1" fmla="*/ 95 h 95"/>
                <a:gd name="connsiteX2" fmla="*/ 2000 w 2000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" h="95">
                  <a:moveTo>
                    <a:pt x="2000" y="0"/>
                  </a:moveTo>
                  <a:lnTo>
                    <a:pt x="0" y="95"/>
                  </a:lnTo>
                  <a:lnTo>
                    <a:pt x="200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04A295CE-7964-2766-C480-2BD216D79CE8}"/>
                </a:ext>
              </a:extLst>
            </p:cNvPr>
            <p:cNvSpPr/>
            <p:nvPr/>
          </p:nvSpPr>
          <p:spPr>
            <a:xfrm>
              <a:off x="3111098" y="3490308"/>
              <a:ext cx="13689" cy="10009"/>
            </a:xfrm>
            <a:custGeom>
              <a:avLst/>
              <a:gdLst>
                <a:gd name="connsiteX0" fmla="*/ 0 w 8858"/>
                <a:gd name="connsiteY0" fmla="*/ 95 h 6477"/>
                <a:gd name="connsiteX1" fmla="*/ 7334 w 8858"/>
                <a:gd name="connsiteY1" fmla="*/ 6477 h 6477"/>
                <a:gd name="connsiteX2" fmla="*/ 8858 w 8858"/>
                <a:gd name="connsiteY2" fmla="*/ 6287 h 6477"/>
                <a:gd name="connsiteX3" fmla="*/ 476 w 8858"/>
                <a:gd name="connsiteY3" fmla="*/ 0 h 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" h="6477">
                  <a:moveTo>
                    <a:pt x="0" y="95"/>
                  </a:moveTo>
                  <a:lnTo>
                    <a:pt x="7334" y="6477"/>
                  </a:lnTo>
                  <a:lnTo>
                    <a:pt x="8858" y="6287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066C401D-6C3A-8F6C-1E72-8EE6E972E917}"/>
                </a:ext>
              </a:extLst>
            </p:cNvPr>
            <p:cNvSpPr/>
            <p:nvPr/>
          </p:nvSpPr>
          <p:spPr>
            <a:xfrm>
              <a:off x="3146131" y="3498992"/>
              <a:ext cx="9272" cy="6917"/>
            </a:xfrm>
            <a:custGeom>
              <a:avLst/>
              <a:gdLst>
                <a:gd name="connsiteX0" fmla="*/ 0 w 6000"/>
                <a:gd name="connsiteY0" fmla="*/ 190 h 4476"/>
                <a:gd name="connsiteX1" fmla="*/ 5334 w 6000"/>
                <a:gd name="connsiteY1" fmla="*/ 4477 h 4476"/>
                <a:gd name="connsiteX2" fmla="*/ 6001 w 6000"/>
                <a:gd name="connsiteY2" fmla="*/ 3905 h 4476"/>
                <a:gd name="connsiteX3" fmla="*/ 2667 w 6000"/>
                <a:gd name="connsiteY3" fmla="*/ 0 h 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" h="4476">
                  <a:moveTo>
                    <a:pt x="0" y="190"/>
                  </a:moveTo>
                  <a:lnTo>
                    <a:pt x="5334" y="4477"/>
                  </a:lnTo>
                  <a:lnTo>
                    <a:pt x="6001" y="3905"/>
                  </a:lnTo>
                  <a:lnTo>
                    <a:pt x="266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4F9EDE65-2FBC-6488-B069-3661198C832B}"/>
                </a:ext>
              </a:extLst>
            </p:cNvPr>
            <p:cNvSpPr/>
            <p:nvPr/>
          </p:nvSpPr>
          <p:spPr>
            <a:xfrm>
              <a:off x="6036021" y="4522736"/>
              <a:ext cx="23992" cy="38564"/>
            </a:xfrm>
            <a:custGeom>
              <a:avLst/>
              <a:gdLst>
                <a:gd name="connsiteX0" fmla="*/ 9430 w 15525"/>
                <a:gd name="connsiteY0" fmla="*/ 15812 h 24955"/>
                <a:gd name="connsiteX1" fmla="*/ 15526 w 15525"/>
                <a:gd name="connsiteY1" fmla="*/ 381 h 24955"/>
                <a:gd name="connsiteX2" fmla="*/ 14669 w 15525"/>
                <a:gd name="connsiteY2" fmla="*/ 0 h 24955"/>
                <a:gd name="connsiteX3" fmla="*/ 8382 w 15525"/>
                <a:gd name="connsiteY3" fmla="*/ 15907 h 24955"/>
                <a:gd name="connsiteX4" fmla="*/ 1048 w 15525"/>
                <a:gd name="connsiteY4" fmla="*/ 24860 h 24955"/>
                <a:gd name="connsiteX5" fmla="*/ 0 w 15525"/>
                <a:gd name="connsiteY5" fmla="*/ 24956 h 24955"/>
                <a:gd name="connsiteX6" fmla="*/ 1524 w 15525"/>
                <a:gd name="connsiteY6" fmla="*/ 2486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" h="24955">
                  <a:moveTo>
                    <a:pt x="9430" y="15812"/>
                  </a:moveTo>
                  <a:lnTo>
                    <a:pt x="15526" y="381"/>
                  </a:lnTo>
                  <a:lnTo>
                    <a:pt x="14669" y="0"/>
                  </a:lnTo>
                  <a:lnTo>
                    <a:pt x="8382" y="15907"/>
                  </a:lnTo>
                  <a:lnTo>
                    <a:pt x="1048" y="24860"/>
                  </a:lnTo>
                  <a:lnTo>
                    <a:pt x="0" y="24956"/>
                  </a:lnTo>
                  <a:lnTo>
                    <a:pt x="1524" y="248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D7C40934-66AA-DE8B-95BB-DDCB574B4672}"/>
                </a:ext>
              </a:extLst>
            </p:cNvPr>
            <p:cNvSpPr/>
            <p:nvPr/>
          </p:nvSpPr>
          <p:spPr>
            <a:xfrm>
              <a:off x="5990391" y="4563657"/>
              <a:ext cx="12216" cy="24727"/>
            </a:xfrm>
            <a:custGeom>
              <a:avLst/>
              <a:gdLst>
                <a:gd name="connsiteX0" fmla="*/ 7906 w 7905"/>
                <a:gd name="connsiteY0" fmla="*/ 0 h 16001"/>
                <a:gd name="connsiteX1" fmla="*/ 7239 w 7905"/>
                <a:gd name="connsiteY1" fmla="*/ 0 h 16001"/>
                <a:gd name="connsiteX2" fmla="*/ 0 w 7905"/>
                <a:gd name="connsiteY2" fmla="*/ 16002 h 16001"/>
                <a:gd name="connsiteX3" fmla="*/ 1048 w 7905"/>
                <a:gd name="connsiteY3" fmla="*/ 15907 h 1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16001">
                  <a:moveTo>
                    <a:pt x="7906" y="0"/>
                  </a:moveTo>
                  <a:lnTo>
                    <a:pt x="7239" y="0"/>
                  </a:lnTo>
                  <a:lnTo>
                    <a:pt x="0" y="16002"/>
                  </a:lnTo>
                  <a:lnTo>
                    <a:pt x="1048" y="15907"/>
                  </a:lnTo>
                  <a:close/>
                </a:path>
              </a:pathLst>
            </a:custGeom>
            <a:grpFill/>
            <a:ln w="476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AB72F875-7289-83A0-002A-24DB97F51874}"/>
                </a:ext>
              </a:extLst>
            </p:cNvPr>
            <p:cNvSpPr/>
            <p:nvPr/>
          </p:nvSpPr>
          <p:spPr>
            <a:xfrm>
              <a:off x="4054769" y="3265686"/>
              <a:ext cx="38271" cy="15307"/>
            </a:xfrm>
            <a:custGeom>
              <a:avLst/>
              <a:gdLst>
                <a:gd name="connsiteX0" fmla="*/ 24765 w 24765"/>
                <a:gd name="connsiteY0" fmla="*/ 0 h 9905"/>
                <a:gd name="connsiteX1" fmla="*/ 23717 w 24765"/>
                <a:gd name="connsiteY1" fmla="*/ 95 h 9905"/>
                <a:gd name="connsiteX2" fmla="*/ 0 w 24765"/>
                <a:gd name="connsiteY2" fmla="*/ 9906 h 9905"/>
                <a:gd name="connsiteX3" fmla="*/ 1048 w 24765"/>
                <a:gd name="connsiteY3" fmla="*/ 9811 h 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" h="9905">
                  <a:moveTo>
                    <a:pt x="24765" y="0"/>
                  </a:moveTo>
                  <a:lnTo>
                    <a:pt x="23717" y="95"/>
                  </a:lnTo>
                  <a:lnTo>
                    <a:pt x="0" y="9906"/>
                  </a:lnTo>
                  <a:lnTo>
                    <a:pt x="1048" y="981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36D50437-6C46-F9BC-DF82-1F74F792AE59}"/>
                </a:ext>
              </a:extLst>
            </p:cNvPr>
            <p:cNvSpPr/>
            <p:nvPr/>
          </p:nvSpPr>
          <p:spPr>
            <a:xfrm>
              <a:off x="6832939" y="4900441"/>
              <a:ext cx="1029" cy="13247"/>
            </a:xfrm>
            <a:custGeom>
              <a:avLst/>
              <a:gdLst>
                <a:gd name="connsiteX0" fmla="*/ 0 w 666"/>
                <a:gd name="connsiteY0" fmla="*/ 0 h 8572"/>
                <a:gd name="connsiteX1" fmla="*/ 667 w 666"/>
                <a:gd name="connsiteY1" fmla="*/ 8572 h 8572"/>
                <a:gd name="connsiteX2" fmla="*/ 0 w 666"/>
                <a:gd name="connsiteY2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" h="8572">
                  <a:moveTo>
                    <a:pt x="0" y="0"/>
                  </a:moveTo>
                  <a:lnTo>
                    <a:pt x="667" y="85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DDF1118-7A8C-7E3D-4AA6-E7CC3840697C}"/>
                </a:ext>
              </a:extLst>
            </p:cNvPr>
            <p:cNvSpPr/>
            <p:nvPr/>
          </p:nvSpPr>
          <p:spPr>
            <a:xfrm>
              <a:off x="6110796" y="4538782"/>
              <a:ext cx="58288" cy="4120"/>
            </a:xfrm>
            <a:custGeom>
              <a:avLst/>
              <a:gdLst>
                <a:gd name="connsiteX0" fmla="*/ 37719 w 37718"/>
                <a:gd name="connsiteY0" fmla="*/ 0 h 2666"/>
                <a:gd name="connsiteX1" fmla="*/ 37719 w 37718"/>
                <a:gd name="connsiteY1" fmla="*/ 0 h 2666"/>
                <a:gd name="connsiteX2" fmla="*/ 6001 w 37718"/>
                <a:gd name="connsiteY2" fmla="*/ 2286 h 2666"/>
                <a:gd name="connsiteX3" fmla="*/ 0 w 37718"/>
                <a:gd name="connsiteY3" fmla="*/ 2667 h 2666"/>
                <a:gd name="connsiteX4" fmla="*/ 6477 w 37718"/>
                <a:gd name="connsiteY4" fmla="*/ 2286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18" h="2666">
                  <a:moveTo>
                    <a:pt x="37719" y="0"/>
                  </a:moveTo>
                  <a:lnTo>
                    <a:pt x="37719" y="0"/>
                  </a:lnTo>
                  <a:lnTo>
                    <a:pt x="6001" y="2286"/>
                  </a:lnTo>
                  <a:lnTo>
                    <a:pt x="0" y="2667"/>
                  </a:lnTo>
                  <a:lnTo>
                    <a:pt x="6477" y="2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2EA7376-DF4F-B199-4942-C0D70AC9A663}"/>
                </a:ext>
              </a:extLst>
            </p:cNvPr>
            <p:cNvSpPr/>
            <p:nvPr/>
          </p:nvSpPr>
          <p:spPr>
            <a:xfrm>
              <a:off x="4531094" y="3006771"/>
              <a:ext cx="25905" cy="21932"/>
            </a:xfrm>
            <a:custGeom>
              <a:avLst/>
              <a:gdLst>
                <a:gd name="connsiteX0" fmla="*/ 476 w 16763"/>
                <a:gd name="connsiteY0" fmla="*/ 0 h 14192"/>
                <a:gd name="connsiteX1" fmla="*/ 0 w 16763"/>
                <a:gd name="connsiteY1" fmla="*/ 476 h 14192"/>
                <a:gd name="connsiteX2" fmla="*/ 7906 w 16763"/>
                <a:gd name="connsiteY2" fmla="*/ 6858 h 14192"/>
                <a:gd name="connsiteX3" fmla="*/ 16383 w 16763"/>
                <a:gd name="connsiteY3" fmla="*/ 14192 h 14192"/>
                <a:gd name="connsiteX4" fmla="*/ 16764 w 16763"/>
                <a:gd name="connsiteY4" fmla="*/ 13621 h 14192"/>
                <a:gd name="connsiteX5" fmla="*/ 8954 w 16763"/>
                <a:gd name="connsiteY5" fmla="*/ 6763 h 1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3" h="14192">
                  <a:moveTo>
                    <a:pt x="476" y="0"/>
                  </a:moveTo>
                  <a:lnTo>
                    <a:pt x="0" y="476"/>
                  </a:lnTo>
                  <a:lnTo>
                    <a:pt x="7906" y="6858"/>
                  </a:lnTo>
                  <a:lnTo>
                    <a:pt x="16383" y="14192"/>
                  </a:lnTo>
                  <a:lnTo>
                    <a:pt x="16764" y="13621"/>
                  </a:lnTo>
                  <a:lnTo>
                    <a:pt x="8954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8C3140AD-DAE1-2D0E-6FAB-B4F689B0C483}"/>
                </a:ext>
              </a:extLst>
            </p:cNvPr>
            <p:cNvSpPr/>
            <p:nvPr/>
          </p:nvSpPr>
          <p:spPr>
            <a:xfrm>
              <a:off x="6389437" y="4531568"/>
              <a:ext cx="68004" cy="28555"/>
            </a:xfrm>
            <a:custGeom>
              <a:avLst/>
              <a:gdLst>
                <a:gd name="connsiteX0" fmla="*/ 22860 w 44005"/>
                <a:gd name="connsiteY0" fmla="*/ 16859 h 18478"/>
                <a:gd name="connsiteX1" fmla="*/ 30289 w 44005"/>
                <a:gd name="connsiteY1" fmla="*/ 8382 h 18478"/>
                <a:gd name="connsiteX2" fmla="*/ 44005 w 44005"/>
                <a:gd name="connsiteY2" fmla="*/ 191 h 18478"/>
                <a:gd name="connsiteX3" fmla="*/ 43434 w 44005"/>
                <a:gd name="connsiteY3" fmla="*/ 0 h 18478"/>
                <a:gd name="connsiteX4" fmla="*/ 29242 w 44005"/>
                <a:gd name="connsiteY4" fmla="*/ 8477 h 18478"/>
                <a:gd name="connsiteX5" fmla="*/ 21812 w 44005"/>
                <a:gd name="connsiteY5" fmla="*/ 16954 h 18478"/>
                <a:gd name="connsiteX6" fmla="*/ 7048 w 44005"/>
                <a:gd name="connsiteY6" fmla="*/ 18002 h 18478"/>
                <a:gd name="connsiteX7" fmla="*/ 0 w 44005"/>
                <a:gd name="connsiteY7" fmla="*/ 18479 h 18478"/>
                <a:gd name="connsiteX8" fmla="*/ 7525 w 44005"/>
                <a:gd name="connsiteY8" fmla="*/ 18002 h 1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05" h="18478">
                  <a:moveTo>
                    <a:pt x="22860" y="16859"/>
                  </a:moveTo>
                  <a:lnTo>
                    <a:pt x="30289" y="8382"/>
                  </a:lnTo>
                  <a:lnTo>
                    <a:pt x="44005" y="191"/>
                  </a:lnTo>
                  <a:lnTo>
                    <a:pt x="43434" y="0"/>
                  </a:lnTo>
                  <a:lnTo>
                    <a:pt x="29242" y="8477"/>
                  </a:lnTo>
                  <a:lnTo>
                    <a:pt x="21812" y="16954"/>
                  </a:lnTo>
                  <a:lnTo>
                    <a:pt x="7048" y="18002"/>
                  </a:lnTo>
                  <a:lnTo>
                    <a:pt x="0" y="18479"/>
                  </a:lnTo>
                  <a:lnTo>
                    <a:pt x="7525" y="180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BCC4B7FF-DF4D-E255-61DB-0C8316095E49}"/>
                </a:ext>
              </a:extLst>
            </p:cNvPr>
            <p:cNvSpPr/>
            <p:nvPr/>
          </p:nvSpPr>
          <p:spPr>
            <a:xfrm>
              <a:off x="2064097" y="4955640"/>
              <a:ext cx="1029" cy="882"/>
            </a:xfrm>
            <a:custGeom>
              <a:avLst/>
              <a:gdLst>
                <a:gd name="connsiteX0" fmla="*/ 667 w 666"/>
                <a:gd name="connsiteY0" fmla="*/ 571 h 571"/>
                <a:gd name="connsiteX1" fmla="*/ 0 w 666"/>
                <a:gd name="connsiteY1" fmla="*/ 0 h 571"/>
                <a:gd name="connsiteX2" fmla="*/ 0 w 666"/>
                <a:gd name="connsiteY2" fmla="*/ 381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" h="571">
                  <a:moveTo>
                    <a:pt x="667" y="571"/>
                  </a:moveTo>
                  <a:lnTo>
                    <a:pt x="0" y="0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601D12DF-B522-F597-03D7-2A611CE017D9}"/>
                </a:ext>
              </a:extLst>
            </p:cNvPr>
            <p:cNvSpPr/>
            <p:nvPr/>
          </p:nvSpPr>
          <p:spPr>
            <a:xfrm>
              <a:off x="3118606" y="3633382"/>
              <a:ext cx="27082" cy="35032"/>
            </a:xfrm>
            <a:custGeom>
              <a:avLst/>
              <a:gdLst>
                <a:gd name="connsiteX0" fmla="*/ 17526 w 17525"/>
                <a:gd name="connsiteY0" fmla="*/ 22670 h 22669"/>
                <a:gd name="connsiteX1" fmla="*/ 16383 w 17525"/>
                <a:gd name="connsiteY1" fmla="*/ 6763 h 22669"/>
                <a:gd name="connsiteX2" fmla="*/ 0 w 17525"/>
                <a:gd name="connsiteY2" fmla="*/ 0 h 22669"/>
                <a:gd name="connsiteX3" fmla="*/ 9049 w 17525"/>
                <a:gd name="connsiteY3" fmla="*/ 7334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22669">
                  <a:moveTo>
                    <a:pt x="17526" y="22670"/>
                  </a:moveTo>
                  <a:lnTo>
                    <a:pt x="16383" y="6763"/>
                  </a:lnTo>
                  <a:lnTo>
                    <a:pt x="0" y="0"/>
                  </a:lnTo>
                  <a:lnTo>
                    <a:pt x="9049" y="7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9CDC20EB-A166-7092-E708-04326308DF6D}"/>
                </a:ext>
              </a:extLst>
            </p:cNvPr>
            <p:cNvSpPr/>
            <p:nvPr/>
          </p:nvSpPr>
          <p:spPr>
            <a:xfrm>
              <a:off x="6303035" y="4539959"/>
              <a:ext cx="34443" cy="2502"/>
            </a:xfrm>
            <a:custGeom>
              <a:avLst/>
              <a:gdLst>
                <a:gd name="connsiteX0" fmla="*/ 22288 w 22288"/>
                <a:gd name="connsiteY0" fmla="*/ 0 h 1619"/>
                <a:gd name="connsiteX1" fmla="*/ 22098 w 22288"/>
                <a:gd name="connsiteY1" fmla="*/ 0 h 1619"/>
                <a:gd name="connsiteX2" fmla="*/ 0 w 22288"/>
                <a:gd name="connsiteY2" fmla="*/ 1619 h 1619"/>
                <a:gd name="connsiteX3" fmla="*/ 0 w 22288"/>
                <a:gd name="connsiteY3" fmla="*/ 1619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88" h="1619">
                  <a:moveTo>
                    <a:pt x="22288" y="0"/>
                  </a:moveTo>
                  <a:lnTo>
                    <a:pt x="22098" y="0"/>
                  </a:lnTo>
                  <a:lnTo>
                    <a:pt x="0" y="1619"/>
                  </a:lnTo>
                  <a:lnTo>
                    <a:pt x="0" y="161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B19E3347-27D4-AE99-5BB3-BD6505F56D56}"/>
                </a:ext>
              </a:extLst>
            </p:cNvPr>
            <p:cNvSpPr/>
            <p:nvPr/>
          </p:nvSpPr>
          <p:spPr>
            <a:xfrm>
              <a:off x="6227375" y="4530686"/>
              <a:ext cx="57552" cy="17075"/>
            </a:xfrm>
            <a:custGeom>
              <a:avLst/>
              <a:gdLst>
                <a:gd name="connsiteX0" fmla="*/ 32480 w 37242"/>
                <a:gd name="connsiteY0" fmla="*/ 286 h 11049"/>
                <a:gd name="connsiteX1" fmla="*/ 37243 w 37242"/>
                <a:gd name="connsiteY1" fmla="*/ 0 h 11049"/>
                <a:gd name="connsiteX2" fmla="*/ 31528 w 37242"/>
                <a:gd name="connsiteY2" fmla="*/ 381 h 11049"/>
                <a:gd name="connsiteX3" fmla="*/ 8763 w 37242"/>
                <a:gd name="connsiteY3" fmla="*/ 10382 h 11049"/>
                <a:gd name="connsiteX4" fmla="*/ 0 w 37242"/>
                <a:gd name="connsiteY4" fmla="*/ 11049 h 11049"/>
                <a:gd name="connsiteX5" fmla="*/ 9811 w 37242"/>
                <a:gd name="connsiteY5" fmla="*/ 10382 h 1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42" h="11049">
                  <a:moveTo>
                    <a:pt x="32480" y="286"/>
                  </a:moveTo>
                  <a:lnTo>
                    <a:pt x="37243" y="0"/>
                  </a:lnTo>
                  <a:lnTo>
                    <a:pt x="31528" y="381"/>
                  </a:lnTo>
                  <a:lnTo>
                    <a:pt x="8763" y="10382"/>
                  </a:lnTo>
                  <a:lnTo>
                    <a:pt x="0" y="11049"/>
                  </a:lnTo>
                  <a:lnTo>
                    <a:pt x="9811" y="10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4B68C41D-E391-4D4A-6597-0203A8C97A8A}"/>
                </a:ext>
              </a:extLst>
            </p:cNvPr>
            <p:cNvSpPr/>
            <p:nvPr/>
          </p:nvSpPr>
          <p:spPr>
            <a:xfrm>
              <a:off x="6182186" y="4549967"/>
              <a:ext cx="13247" cy="1029"/>
            </a:xfrm>
            <a:custGeom>
              <a:avLst/>
              <a:gdLst>
                <a:gd name="connsiteX0" fmla="*/ 8572 w 8572"/>
                <a:gd name="connsiteY0" fmla="*/ 0 h 666"/>
                <a:gd name="connsiteX1" fmla="*/ 8001 w 8572"/>
                <a:gd name="connsiteY1" fmla="*/ 95 h 666"/>
                <a:gd name="connsiteX2" fmla="*/ 0 w 8572"/>
                <a:gd name="connsiteY2" fmla="*/ 667 h 666"/>
                <a:gd name="connsiteX3" fmla="*/ 0 w 8572"/>
                <a:gd name="connsiteY3" fmla="*/ 667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666">
                  <a:moveTo>
                    <a:pt x="8572" y="0"/>
                  </a:moveTo>
                  <a:lnTo>
                    <a:pt x="8001" y="95"/>
                  </a:lnTo>
                  <a:lnTo>
                    <a:pt x="0" y="667"/>
                  </a:lnTo>
                  <a:lnTo>
                    <a:pt x="0" y="6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9CCF5CED-A4AD-F183-B7E7-29F2AB16612A}"/>
                </a:ext>
              </a:extLst>
            </p:cNvPr>
            <p:cNvSpPr/>
            <p:nvPr/>
          </p:nvSpPr>
          <p:spPr>
            <a:xfrm>
              <a:off x="4510045" y="3056522"/>
              <a:ext cx="2502" cy="12364"/>
            </a:xfrm>
            <a:custGeom>
              <a:avLst/>
              <a:gdLst>
                <a:gd name="connsiteX0" fmla="*/ 0 w 1619"/>
                <a:gd name="connsiteY0" fmla="*/ 572 h 8001"/>
                <a:gd name="connsiteX1" fmla="*/ 571 w 1619"/>
                <a:gd name="connsiteY1" fmla="*/ 8001 h 8001"/>
                <a:gd name="connsiteX2" fmla="*/ 1619 w 1619"/>
                <a:gd name="connsiteY2" fmla="*/ 7906 h 8001"/>
                <a:gd name="connsiteX3" fmla="*/ 1048 w 1619"/>
                <a:gd name="connsiteY3" fmla="*/ 0 h 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" h="8001">
                  <a:moveTo>
                    <a:pt x="0" y="572"/>
                  </a:moveTo>
                  <a:lnTo>
                    <a:pt x="571" y="8001"/>
                  </a:lnTo>
                  <a:lnTo>
                    <a:pt x="1619" y="7906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3C9C31D7-4697-56AD-04AC-17F482C48381}"/>
                </a:ext>
              </a:extLst>
            </p:cNvPr>
            <p:cNvSpPr/>
            <p:nvPr/>
          </p:nvSpPr>
          <p:spPr>
            <a:xfrm>
              <a:off x="4552437" y="3229477"/>
              <a:ext cx="54315" cy="76100"/>
            </a:xfrm>
            <a:custGeom>
              <a:avLst/>
              <a:gdLst>
                <a:gd name="connsiteX0" fmla="*/ 18764 w 35147"/>
                <a:gd name="connsiteY0" fmla="*/ 9239 h 49244"/>
                <a:gd name="connsiteX1" fmla="*/ 5048 w 35147"/>
                <a:gd name="connsiteY1" fmla="*/ 18098 h 49244"/>
                <a:gd name="connsiteX2" fmla="*/ 13525 w 35147"/>
                <a:gd name="connsiteY2" fmla="*/ 24956 h 49244"/>
                <a:gd name="connsiteX3" fmla="*/ 20479 w 35147"/>
                <a:gd name="connsiteY3" fmla="*/ 32385 h 49244"/>
                <a:gd name="connsiteX4" fmla="*/ 14573 w 35147"/>
                <a:gd name="connsiteY4" fmla="*/ 40767 h 49244"/>
                <a:gd name="connsiteX5" fmla="*/ 0 w 35147"/>
                <a:gd name="connsiteY5" fmla="*/ 48959 h 49244"/>
                <a:gd name="connsiteX6" fmla="*/ 381 w 35147"/>
                <a:gd name="connsiteY6" fmla="*/ 49244 h 49244"/>
                <a:gd name="connsiteX7" fmla="*/ 15621 w 35147"/>
                <a:gd name="connsiteY7" fmla="*/ 40672 h 49244"/>
                <a:gd name="connsiteX8" fmla="*/ 21527 w 35147"/>
                <a:gd name="connsiteY8" fmla="*/ 32290 h 49244"/>
                <a:gd name="connsiteX9" fmla="*/ 14573 w 35147"/>
                <a:gd name="connsiteY9" fmla="*/ 24860 h 49244"/>
                <a:gd name="connsiteX10" fmla="*/ 6096 w 35147"/>
                <a:gd name="connsiteY10" fmla="*/ 18098 h 49244"/>
                <a:gd name="connsiteX11" fmla="*/ 19907 w 35147"/>
                <a:gd name="connsiteY11" fmla="*/ 9144 h 49244"/>
                <a:gd name="connsiteX12" fmla="*/ 35147 w 35147"/>
                <a:gd name="connsiteY12" fmla="*/ 0 h 49244"/>
                <a:gd name="connsiteX13" fmla="*/ 34100 w 35147"/>
                <a:gd name="connsiteY13" fmla="*/ 0 h 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147" h="49244">
                  <a:moveTo>
                    <a:pt x="18764" y="9239"/>
                  </a:moveTo>
                  <a:lnTo>
                    <a:pt x="5048" y="18098"/>
                  </a:lnTo>
                  <a:lnTo>
                    <a:pt x="13525" y="24956"/>
                  </a:lnTo>
                  <a:lnTo>
                    <a:pt x="20479" y="32385"/>
                  </a:lnTo>
                  <a:lnTo>
                    <a:pt x="14573" y="40767"/>
                  </a:lnTo>
                  <a:lnTo>
                    <a:pt x="0" y="48959"/>
                  </a:lnTo>
                  <a:lnTo>
                    <a:pt x="381" y="49244"/>
                  </a:lnTo>
                  <a:lnTo>
                    <a:pt x="15621" y="40672"/>
                  </a:lnTo>
                  <a:lnTo>
                    <a:pt x="21527" y="32290"/>
                  </a:lnTo>
                  <a:lnTo>
                    <a:pt x="14573" y="24860"/>
                  </a:lnTo>
                  <a:lnTo>
                    <a:pt x="6096" y="18098"/>
                  </a:lnTo>
                  <a:lnTo>
                    <a:pt x="19907" y="9144"/>
                  </a:lnTo>
                  <a:lnTo>
                    <a:pt x="35147" y="0"/>
                  </a:lnTo>
                  <a:lnTo>
                    <a:pt x="3410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5682E708-80F8-2C62-5F3B-786D9F8E5577}"/>
                </a:ext>
              </a:extLst>
            </p:cNvPr>
            <p:cNvSpPr/>
            <p:nvPr/>
          </p:nvSpPr>
          <p:spPr>
            <a:xfrm>
              <a:off x="4540368" y="3125998"/>
              <a:ext cx="22814" cy="1618"/>
            </a:xfrm>
            <a:custGeom>
              <a:avLst/>
              <a:gdLst>
                <a:gd name="connsiteX0" fmla="*/ 0 w 14763"/>
                <a:gd name="connsiteY0" fmla="*/ 1048 h 1047"/>
                <a:gd name="connsiteX1" fmla="*/ 14764 w 14763"/>
                <a:gd name="connsiteY1" fmla="*/ 0 h 1047"/>
                <a:gd name="connsiteX2" fmla="*/ 14764 w 14763"/>
                <a:gd name="connsiteY2" fmla="*/ 0 h 1047"/>
                <a:gd name="connsiteX3" fmla="*/ 0 w 14763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" h="1047">
                  <a:moveTo>
                    <a:pt x="0" y="1048"/>
                  </a:moveTo>
                  <a:lnTo>
                    <a:pt x="14764" y="0"/>
                  </a:lnTo>
                  <a:lnTo>
                    <a:pt x="14764" y="0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2F11B9CD-51B8-3BD9-3121-61939D0E4A1D}"/>
                </a:ext>
              </a:extLst>
            </p:cNvPr>
            <p:cNvSpPr/>
            <p:nvPr/>
          </p:nvSpPr>
          <p:spPr>
            <a:xfrm>
              <a:off x="4636339" y="3237572"/>
              <a:ext cx="32530" cy="2207"/>
            </a:xfrm>
            <a:custGeom>
              <a:avLst/>
              <a:gdLst>
                <a:gd name="connsiteX0" fmla="*/ 21050 w 21050"/>
                <a:gd name="connsiteY0" fmla="*/ 0 h 1428"/>
                <a:gd name="connsiteX1" fmla="*/ 12097 w 21050"/>
                <a:gd name="connsiteY1" fmla="*/ 571 h 1428"/>
                <a:gd name="connsiteX2" fmla="*/ 0 w 21050"/>
                <a:gd name="connsiteY2" fmla="*/ 1429 h 1428"/>
                <a:gd name="connsiteX3" fmla="*/ 12573 w 21050"/>
                <a:gd name="connsiteY3" fmla="*/ 571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0" h="1428">
                  <a:moveTo>
                    <a:pt x="21050" y="0"/>
                  </a:moveTo>
                  <a:lnTo>
                    <a:pt x="12097" y="571"/>
                  </a:lnTo>
                  <a:lnTo>
                    <a:pt x="0" y="1429"/>
                  </a:lnTo>
                  <a:lnTo>
                    <a:pt x="12573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810626B-33E5-269A-903B-F9F94828EF1D}"/>
                </a:ext>
              </a:extLst>
            </p:cNvPr>
            <p:cNvSpPr/>
            <p:nvPr/>
          </p:nvSpPr>
          <p:spPr>
            <a:xfrm>
              <a:off x="4954722" y="3554485"/>
              <a:ext cx="24140" cy="9861"/>
            </a:xfrm>
            <a:custGeom>
              <a:avLst/>
              <a:gdLst>
                <a:gd name="connsiteX0" fmla="*/ 0 w 15621"/>
                <a:gd name="connsiteY0" fmla="*/ 95 h 6381"/>
                <a:gd name="connsiteX1" fmla="*/ 15335 w 15621"/>
                <a:gd name="connsiteY1" fmla="*/ 6382 h 6381"/>
                <a:gd name="connsiteX2" fmla="*/ 15621 w 15621"/>
                <a:gd name="connsiteY2" fmla="*/ 6001 h 6381"/>
                <a:gd name="connsiteX3" fmla="*/ 1048 w 15621"/>
                <a:gd name="connsiteY3" fmla="*/ 0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" h="6381">
                  <a:moveTo>
                    <a:pt x="0" y="95"/>
                  </a:moveTo>
                  <a:lnTo>
                    <a:pt x="15335" y="6382"/>
                  </a:lnTo>
                  <a:lnTo>
                    <a:pt x="15621" y="6001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7E6F8FBB-1FDE-AE5E-3825-1432B16AC822}"/>
                </a:ext>
              </a:extLst>
            </p:cNvPr>
            <p:cNvSpPr/>
            <p:nvPr/>
          </p:nvSpPr>
          <p:spPr>
            <a:xfrm>
              <a:off x="4537571" y="3077718"/>
              <a:ext cx="11627" cy="11480"/>
            </a:xfrm>
            <a:custGeom>
              <a:avLst/>
              <a:gdLst>
                <a:gd name="connsiteX0" fmla="*/ 7525 w 7524"/>
                <a:gd name="connsiteY0" fmla="*/ 0 h 7429"/>
                <a:gd name="connsiteX1" fmla="*/ 6477 w 7524"/>
                <a:gd name="connsiteY1" fmla="*/ 95 h 7429"/>
                <a:gd name="connsiteX2" fmla="*/ 0 w 7524"/>
                <a:gd name="connsiteY2" fmla="*/ 6477 h 7429"/>
                <a:gd name="connsiteX3" fmla="*/ 95 w 7524"/>
                <a:gd name="connsiteY3" fmla="*/ 7429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" h="7429">
                  <a:moveTo>
                    <a:pt x="7525" y="0"/>
                  </a:moveTo>
                  <a:lnTo>
                    <a:pt x="6477" y="95"/>
                  </a:lnTo>
                  <a:lnTo>
                    <a:pt x="0" y="6477"/>
                  </a:lnTo>
                  <a:lnTo>
                    <a:pt x="95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588B3AC-4487-3CAB-675E-3545517AB676}"/>
                </a:ext>
              </a:extLst>
            </p:cNvPr>
            <p:cNvSpPr/>
            <p:nvPr/>
          </p:nvSpPr>
          <p:spPr>
            <a:xfrm>
              <a:off x="4835052" y="3380058"/>
              <a:ext cx="35032" cy="2355"/>
            </a:xfrm>
            <a:custGeom>
              <a:avLst/>
              <a:gdLst>
                <a:gd name="connsiteX0" fmla="*/ 22670 w 22669"/>
                <a:gd name="connsiteY0" fmla="*/ 0 h 1524"/>
                <a:gd name="connsiteX1" fmla="*/ 22670 w 22669"/>
                <a:gd name="connsiteY1" fmla="*/ 0 h 1524"/>
                <a:gd name="connsiteX2" fmla="*/ 0 w 22669"/>
                <a:gd name="connsiteY2" fmla="*/ 1524 h 1524"/>
                <a:gd name="connsiteX3" fmla="*/ 0 w 22669"/>
                <a:gd name="connsiteY3" fmla="*/ 1524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9" h="1524">
                  <a:moveTo>
                    <a:pt x="22670" y="0"/>
                  </a:moveTo>
                  <a:lnTo>
                    <a:pt x="22670" y="0"/>
                  </a:lnTo>
                  <a:lnTo>
                    <a:pt x="0" y="1524"/>
                  </a:lnTo>
                  <a:lnTo>
                    <a:pt x="0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32F2CB17-4D1A-C73E-7D53-1E67E98B3AA6}"/>
                </a:ext>
              </a:extLst>
            </p:cNvPr>
            <p:cNvSpPr/>
            <p:nvPr/>
          </p:nvSpPr>
          <p:spPr>
            <a:xfrm>
              <a:off x="4718622" y="3231685"/>
              <a:ext cx="34296" cy="26053"/>
            </a:xfrm>
            <a:custGeom>
              <a:avLst/>
              <a:gdLst>
                <a:gd name="connsiteX0" fmla="*/ 6858 w 22193"/>
                <a:gd name="connsiteY0" fmla="*/ 16383 h 16859"/>
                <a:gd name="connsiteX1" fmla="*/ 22193 w 22193"/>
                <a:gd name="connsiteY1" fmla="*/ 7906 h 16859"/>
                <a:gd name="connsiteX2" fmla="*/ 21622 w 22193"/>
                <a:gd name="connsiteY2" fmla="*/ 0 h 16859"/>
                <a:gd name="connsiteX3" fmla="*/ 20574 w 22193"/>
                <a:gd name="connsiteY3" fmla="*/ 95 h 16859"/>
                <a:gd name="connsiteX4" fmla="*/ 21146 w 22193"/>
                <a:gd name="connsiteY4" fmla="*/ 8001 h 16859"/>
                <a:gd name="connsiteX5" fmla="*/ 5810 w 22193"/>
                <a:gd name="connsiteY5" fmla="*/ 16478 h 16859"/>
                <a:gd name="connsiteX6" fmla="*/ 0 w 22193"/>
                <a:gd name="connsiteY6" fmla="*/ 16859 h 16859"/>
                <a:gd name="connsiteX7" fmla="*/ 0 w 22193"/>
                <a:gd name="connsiteY7" fmla="*/ 16859 h 1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3" h="16859">
                  <a:moveTo>
                    <a:pt x="6858" y="16383"/>
                  </a:moveTo>
                  <a:lnTo>
                    <a:pt x="22193" y="7906"/>
                  </a:lnTo>
                  <a:lnTo>
                    <a:pt x="21622" y="0"/>
                  </a:lnTo>
                  <a:lnTo>
                    <a:pt x="20574" y="95"/>
                  </a:lnTo>
                  <a:lnTo>
                    <a:pt x="21146" y="8001"/>
                  </a:lnTo>
                  <a:lnTo>
                    <a:pt x="5810" y="16478"/>
                  </a:lnTo>
                  <a:lnTo>
                    <a:pt x="0" y="16859"/>
                  </a:lnTo>
                  <a:lnTo>
                    <a:pt x="0" y="168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81901B73-A0E9-8581-CD8A-A04F04A9B607}"/>
                </a:ext>
              </a:extLst>
            </p:cNvPr>
            <p:cNvSpPr/>
            <p:nvPr/>
          </p:nvSpPr>
          <p:spPr>
            <a:xfrm>
              <a:off x="1965181" y="4892787"/>
              <a:ext cx="22814" cy="19577"/>
            </a:xfrm>
            <a:custGeom>
              <a:avLst/>
              <a:gdLst>
                <a:gd name="connsiteX0" fmla="*/ 14669 w 14763"/>
                <a:gd name="connsiteY0" fmla="*/ 12668 h 12668"/>
                <a:gd name="connsiteX1" fmla="*/ 14764 w 14763"/>
                <a:gd name="connsiteY1" fmla="*/ 12668 h 12668"/>
                <a:gd name="connsiteX2" fmla="*/ 0 w 14763"/>
                <a:gd name="connsiteY2" fmla="*/ 0 h 12668"/>
                <a:gd name="connsiteX3" fmla="*/ 6287 w 14763"/>
                <a:gd name="connsiteY3" fmla="*/ 581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" h="12668">
                  <a:moveTo>
                    <a:pt x="14669" y="12668"/>
                  </a:moveTo>
                  <a:lnTo>
                    <a:pt x="14764" y="12668"/>
                  </a:lnTo>
                  <a:lnTo>
                    <a:pt x="0" y="0"/>
                  </a:lnTo>
                  <a:lnTo>
                    <a:pt x="6287" y="581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6BE95352-F067-DD59-C2F2-170D284472AE}"/>
                </a:ext>
              </a:extLst>
            </p:cNvPr>
            <p:cNvSpPr/>
            <p:nvPr/>
          </p:nvSpPr>
          <p:spPr>
            <a:xfrm>
              <a:off x="4944124" y="3555220"/>
              <a:ext cx="736" cy="147"/>
            </a:xfrm>
            <a:custGeom>
              <a:avLst/>
              <a:gdLst>
                <a:gd name="connsiteX0" fmla="*/ 0 w 476"/>
                <a:gd name="connsiteY0" fmla="*/ 95 h 95"/>
                <a:gd name="connsiteX1" fmla="*/ 476 w 476"/>
                <a:gd name="connsiteY1" fmla="*/ 0 h 95"/>
                <a:gd name="connsiteX2" fmla="*/ 0 w 476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95">
                  <a:moveTo>
                    <a:pt x="0" y="95"/>
                  </a:moveTo>
                  <a:lnTo>
                    <a:pt x="476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DFA59A25-A411-1EA1-1763-69FF7F7DCCC8}"/>
                </a:ext>
              </a:extLst>
            </p:cNvPr>
            <p:cNvSpPr/>
            <p:nvPr/>
          </p:nvSpPr>
          <p:spPr>
            <a:xfrm>
              <a:off x="6876949" y="4476518"/>
              <a:ext cx="11187" cy="49016"/>
            </a:xfrm>
            <a:custGeom>
              <a:avLst/>
              <a:gdLst>
                <a:gd name="connsiteX0" fmla="*/ 1143 w 7239"/>
                <a:gd name="connsiteY0" fmla="*/ 31718 h 31718"/>
                <a:gd name="connsiteX1" fmla="*/ 1714 w 7239"/>
                <a:gd name="connsiteY1" fmla="*/ 31718 h 31718"/>
                <a:gd name="connsiteX2" fmla="*/ 571 w 7239"/>
                <a:gd name="connsiteY2" fmla="*/ 16383 h 31718"/>
                <a:gd name="connsiteX3" fmla="*/ 7239 w 7239"/>
                <a:gd name="connsiteY3" fmla="*/ 381 h 31718"/>
                <a:gd name="connsiteX4" fmla="*/ 6382 w 7239"/>
                <a:gd name="connsiteY4" fmla="*/ 0 h 31718"/>
                <a:gd name="connsiteX5" fmla="*/ 0 w 7239"/>
                <a:gd name="connsiteY5" fmla="*/ 16383 h 3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9" h="31718">
                  <a:moveTo>
                    <a:pt x="1143" y="31718"/>
                  </a:moveTo>
                  <a:lnTo>
                    <a:pt x="1714" y="31718"/>
                  </a:lnTo>
                  <a:lnTo>
                    <a:pt x="571" y="16383"/>
                  </a:lnTo>
                  <a:lnTo>
                    <a:pt x="7239" y="381"/>
                  </a:lnTo>
                  <a:lnTo>
                    <a:pt x="6382" y="0"/>
                  </a:lnTo>
                  <a:lnTo>
                    <a:pt x="0" y="1638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AAFD46E3-2189-8F0D-90DB-232D7C15F8CF}"/>
                </a:ext>
              </a:extLst>
            </p:cNvPr>
            <p:cNvSpPr/>
            <p:nvPr/>
          </p:nvSpPr>
          <p:spPr>
            <a:xfrm>
              <a:off x="4448518" y="3060790"/>
              <a:ext cx="15308" cy="23109"/>
            </a:xfrm>
            <a:custGeom>
              <a:avLst/>
              <a:gdLst>
                <a:gd name="connsiteX0" fmla="*/ 0 w 9906"/>
                <a:gd name="connsiteY0" fmla="*/ 95 h 14954"/>
                <a:gd name="connsiteX1" fmla="*/ 95 w 9906"/>
                <a:gd name="connsiteY1" fmla="*/ 95 h 14954"/>
                <a:gd name="connsiteX2" fmla="*/ 9049 w 9906"/>
                <a:gd name="connsiteY2" fmla="*/ 14954 h 14954"/>
                <a:gd name="connsiteX3" fmla="*/ 9906 w 9906"/>
                <a:gd name="connsiteY3" fmla="*/ 14478 h 14954"/>
                <a:gd name="connsiteX4" fmla="*/ 1143 w 9906"/>
                <a:gd name="connsiteY4" fmla="*/ 0 h 1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" h="14954">
                  <a:moveTo>
                    <a:pt x="0" y="95"/>
                  </a:moveTo>
                  <a:lnTo>
                    <a:pt x="95" y="95"/>
                  </a:lnTo>
                  <a:lnTo>
                    <a:pt x="9049" y="14954"/>
                  </a:lnTo>
                  <a:lnTo>
                    <a:pt x="9906" y="14478"/>
                  </a:lnTo>
                  <a:lnTo>
                    <a:pt x="114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6A8B4E4A-F315-77ED-D568-0E5E4036C32D}"/>
                </a:ext>
              </a:extLst>
            </p:cNvPr>
            <p:cNvSpPr/>
            <p:nvPr/>
          </p:nvSpPr>
          <p:spPr>
            <a:xfrm>
              <a:off x="4365204" y="3029880"/>
              <a:ext cx="26347" cy="10745"/>
            </a:xfrm>
            <a:custGeom>
              <a:avLst/>
              <a:gdLst>
                <a:gd name="connsiteX0" fmla="*/ 0 w 17049"/>
                <a:gd name="connsiteY0" fmla="*/ 0 h 6953"/>
                <a:gd name="connsiteX1" fmla="*/ 0 w 17049"/>
                <a:gd name="connsiteY1" fmla="*/ 571 h 6953"/>
                <a:gd name="connsiteX2" fmla="*/ 13811 w 17049"/>
                <a:gd name="connsiteY2" fmla="*/ 6953 h 6953"/>
                <a:gd name="connsiteX3" fmla="*/ 17050 w 17049"/>
                <a:gd name="connsiteY3" fmla="*/ 6763 h 6953"/>
                <a:gd name="connsiteX4" fmla="*/ 14859 w 17049"/>
                <a:gd name="connsiteY4" fmla="*/ 6953 h 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" h="6953">
                  <a:moveTo>
                    <a:pt x="0" y="0"/>
                  </a:moveTo>
                  <a:lnTo>
                    <a:pt x="0" y="571"/>
                  </a:lnTo>
                  <a:lnTo>
                    <a:pt x="13811" y="6953"/>
                  </a:lnTo>
                  <a:lnTo>
                    <a:pt x="17050" y="6763"/>
                  </a:lnTo>
                  <a:lnTo>
                    <a:pt x="14859" y="6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DAC935F8-5D09-EE16-006A-82945AAD2D83}"/>
                </a:ext>
              </a:extLst>
            </p:cNvPr>
            <p:cNvSpPr/>
            <p:nvPr/>
          </p:nvSpPr>
          <p:spPr>
            <a:xfrm>
              <a:off x="4339298" y="3031646"/>
              <a:ext cx="25169" cy="11480"/>
            </a:xfrm>
            <a:custGeom>
              <a:avLst/>
              <a:gdLst>
                <a:gd name="connsiteX0" fmla="*/ 476 w 16287"/>
                <a:gd name="connsiteY0" fmla="*/ 0 h 7429"/>
                <a:gd name="connsiteX1" fmla="*/ 0 w 16287"/>
                <a:gd name="connsiteY1" fmla="*/ 571 h 7429"/>
                <a:gd name="connsiteX2" fmla="*/ 7906 w 16287"/>
                <a:gd name="connsiteY2" fmla="*/ 7429 h 7429"/>
                <a:gd name="connsiteX3" fmla="*/ 16288 w 16287"/>
                <a:gd name="connsiteY3" fmla="*/ 6858 h 7429"/>
                <a:gd name="connsiteX4" fmla="*/ 16288 w 16287"/>
                <a:gd name="connsiteY4" fmla="*/ 6858 h 7429"/>
                <a:gd name="connsiteX5" fmla="*/ 8954 w 16287"/>
                <a:gd name="connsiteY5" fmla="*/ 7429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7" h="7429">
                  <a:moveTo>
                    <a:pt x="476" y="0"/>
                  </a:moveTo>
                  <a:lnTo>
                    <a:pt x="0" y="571"/>
                  </a:lnTo>
                  <a:lnTo>
                    <a:pt x="7906" y="7429"/>
                  </a:lnTo>
                  <a:lnTo>
                    <a:pt x="16288" y="6858"/>
                  </a:lnTo>
                  <a:lnTo>
                    <a:pt x="16288" y="6858"/>
                  </a:lnTo>
                  <a:lnTo>
                    <a:pt x="8954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586B1A7-2CC1-2D2C-1BB4-305FBA7ACC54}"/>
                </a:ext>
              </a:extLst>
            </p:cNvPr>
            <p:cNvSpPr/>
            <p:nvPr/>
          </p:nvSpPr>
          <p:spPr>
            <a:xfrm>
              <a:off x="4512842" y="3067120"/>
              <a:ext cx="21637" cy="1618"/>
            </a:xfrm>
            <a:custGeom>
              <a:avLst/>
              <a:gdLst>
                <a:gd name="connsiteX0" fmla="*/ 6096 w 14001"/>
                <a:gd name="connsiteY0" fmla="*/ 572 h 1047"/>
                <a:gd name="connsiteX1" fmla="*/ 6096 w 14001"/>
                <a:gd name="connsiteY1" fmla="*/ 572 h 1047"/>
                <a:gd name="connsiteX2" fmla="*/ 7144 w 14001"/>
                <a:gd name="connsiteY2" fmla="*/ 476 h 1047"/>
                <a:gd name="connsiteX3" fmla="*/ 7144 w 14001"/>
                <a:gd name="connsiteY3" fmla="*/ 476 h 1047"/>
                <a:gd name="connsiteX4" fmla="*/ 14002 w 14001"/>
                <a:gd name="connsiteY4" fmla="*/ 0 h 1047"/>
                <a:gd name="connsiteX5" fmla="*/ 14002 w 14001"/>
                <a:gd name="connsiteY5" fmla="*/ 0 h 1047"/>
                <a:gd name="connsiteX6" fmla="*/ 0 w 14001"/>
                <a:gd name="connsiteY6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1" h="1047">
                  <a:moveTo>
                    <a:pt x="6096" y="572"/>
                  </a:moveTo>
                  <a:lnTo>
                    <a:pt x="6096" y="572"/>
                  </a:lnTo>
                  <a:lnTo>
                    <a:pt x="7144" y="476"/>
                  </a:lnTo>
                  <a:lnTo>
                    <a:pt x="7144" y="476"/>
                  </a:lnTo>
                  <a:lnTo>
                    <a:pt x="14002" y="0"/>
                  </a:lnTo>
                  <a:lnTo>
                    <a:pt x="14002" y="0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0A452F8B-B28B-2701-5910-44718791587B}"/>
                </a:ext>
              </a:extLst>
            </p:cNvPr>
            <p:cNvSpPr/>
            <p:nvPr/>
          </p:nvSpPr>
          <p:spPr>
            <a:xfrm>
              <a:off x="4398765" y="3039741"/>
              <a:ext cx="19281" cy="23698"/>
            </a:xfrm>
            <a:custGeom>
              <a:avLst/>
              <a:gdLst>
                <a:gd name="connsiteX0" fmla="*/ 1619 w 12477"/>
                <a:gd name="connsiteY0" fmla="*/ 7906 h 15335"/>
                <a:gd name="connsiteX1" fmla="*/ 1143 w 12477"/>
                <a:gd name="connsiteY1" fmla="*/ 0 h 15335"/>
                <a:gd name="connsiteX2" fmla="*/ 0 w 12477"/>
                <a:gd name="connsiteY2" fmla="*/ 95 h 15335"/>
                <a:gd name="connsiteX3" fmla="*/ 572 w 12477"/>
                <a:gd name="connsiteY3" fmla="*/ 8001 h 15335"/>
                <a:gd name="connsiteX4" fmla="*/ 9525 w 12477"/>
                <a:gd name="connsiteY4" fmla="*/ 15335 h 15335"/>
                <a:gd name="connsiteX5" fmla="*/ 12478 w 12477"/>
                <a:gd name="connsiteY5" fmla="*/ 15145 h 15335"/>
                <a:gd name="connsiteX6" fmla="*/ 10097 w 12477"/>
                <a:gd name="connsiteY6" fmla="*/ 15240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" h="15335">
                  <a:moveTo>
                    <a:pt x="1619" y="7906"/>
                  </a:moveTo>
                  <a:lnTo>
                    <a:pt x="1143" y="0"/>
                  </a:lnTo>
                  <a:lnTo>
                    <a:pt x="0" y="95"/>
                  </a:lnTo>
                  <a:lnTo>
                    <a:pt x="572" y="8001"/>
                  </a:lnTo>
                  <a:lnTo>
                    <a:pt x="9525" y="15335"/>
                  </a:lnTo>
                  <a:lnTo>
                    <a:pt x="12478" y="15145"/>
                  </a:lnTo>
                  <a:lnTo>
                    <a:pt x="10097" y="1524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33D08738-3722-234D-A45A-01E60E2F0C4A}"/>
                </a:ext>
              </a:extLst>
            </p:cNvPr>
            <p:cNvSpPr/>
            <p:nvPr/>
          </p:nvSpPr>
          <p:spPr>
            <a:xfrm>
              <a:off x="6541785" y="4690539"/>
              <a:ext cx="36798" cy="2502"/>
            </a:xfrm>
            <a:custGeom>
              <a:avLst/>
              <a:gdLst>
                <a:gd name="connsiteX0" fmla="*/ 0 w 23812"/>
                <a:gd name="connsiteY0" fmla="*/ 1619 h 1619"/>
                <a:gd name="connsiteX1" fmla="*/ 0 w 23812"/>
                <a:gd name="connsiteY1" fmla="*/ 1619 h 1619"/>
                <a:gd name="connsiteX2" fmla="*/ 15335 w 23812"/>
                <a:gd name="connsiteY2" fmla="*/ 571 h 1619"/>
                <a:gd name="connsiteX3" fmla="*/ 23813 w 23812"/>
                <a:gd name="connsiteY3" fmla="*/ 0 h 1619"/>
                <a:gd name="connsiteX4" fmla="*/ 23813 w 23812"/>
                <a:gd name="connsiteY4" fmla="*/ 0 h 1619"/>
                <a:gd name="connsiteX5" fmla="*/ 16383 w 23812"/>
                <a:gd name="connsiteY5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" h="1619">
                  <a:moveTo>
                    <a:pt x="0" y="1619"/>
                  </a:moveTo>
                  <a:lnTo>
                    <a:pt x="0" y="1619"/>
                  </a:lnTo>
                  <a:lnTo>
                    <a:pt x="15335" y="571"/>
                  </a:lnTo>
                  <a:lnTo>
                    <a:pt x="23813" y="0"/>
                  </a:lnTo>
                  <a:lnTo>
                    <a:pt x="23813" y="0"/>
                  </a:lnTo>
                  <a:lnTo>
                    <a:pt x="16383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A67A0A3-FD6A-3CBA-24C1-03E944B7E2CD}"/>
                </a:ext>
              </a:extLst>
            </p:cNvPr>
            <p:cNvSpPr/>
            <p:nvPr/>
          </p:nvSpPr>
          <p:spPr>
            <a:xfrm>
              <a:off x="6694868" y="4789897"/>
              <a:ext cx="20901" cy="1471"/>
            </a:xfrm>
            <a:custGeom>
              <a:avLst/>
              <a:gdLst>
                <a:gd name="connsiteX0" fmla="*/ 0 w 13525"/>
                <a:gd name="connsiteY0" fmla="*/ 953 h 952"/>
                <a:gd name="connsiteX1" fmla="*/ 13526 w 13525"/>
                <a:gd name="connsiteY1" fmla="*/ 0 h 952"/>
                <a:gd name="connsiteX2" fmla="*/ 0 w 13525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952">
                  <a:moveTo>
                    <a:pt x="0" y="953"/>
                  </a:moveTo>
                  <a:lnTo>
                    <a:pt x="13526" y="0"/>
                  </a:lnTo>
                  <a:lnTo>
                    <a:pt x="0" y="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4D29638-4112-76A4-55C4-92277D6CE61C}"/>
                </a:ext>
              </a:extLst>
            </p:cNvPr>
            <p:cNvSpPr/>
            <p:nvPr/>
          </p:nvSpPr>
          <p:spPr>
            <a:xfrm>
              <a:off x="6617591" y="4542166"/>
              <a:ext cx="26200" cy="13247"/>
            </a:xfrm>
            <a:custGeom>
              <a:avLst/>
              <a:gdLst>
                <a:gd name="connsiteX0" fmla="*/ 14097 w 16954"/>
                <a:gd name="connsiteY0" fmla="*/ 191 h 8572"/>
                <a:gd name="connsiteX1" fmla="*/ 16954 w 16954"/>
                <a:gd name="connsiteY1" fmla="*/ 0 h 8572"/>
                <a:gd name="connsiteX2" fmla="*/ 13621 w 16954"/>
                <a:gd name="connsiteY2" fmla="*/ 286 h 8572"/>
                <a:gd name="connsiteX3" fmla="*/ 0 w 16954"/>
                <a:gd name="connsiteY3" fmla="*/ 8287 h 8572"/>
                <a:gd name="connsiteX4" fmla="*/ 381 w 16954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54" h="8572">
                  <a:moveTo>
                    <a:pt x="14097" y="191"/>
                  </a:moveTo>
                  <a:lnTo>
                    <a:pt x="16954" y="0"/>
                  </a:lnTo>
                  <a:lnTo>
                    <a:pt x="13621" y="286"/>
                  </a:lnTo>
                  <a:lnTo>
                    <a:pt x="0" y="8287"/>
                  </a:lnTo>
                  <a:lnTo>
                    <a:pt x="381" y="8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D6B8677E-7202-2ADB-36EC-BC7A0E31AB42}"/>
                </a:ext>
              </a:extLst>
            </p:cNvPr>
            <p:cNvSpPr/>
            <p:nvPr/>
          </p:nvSpPr>
          <p:spPr>
            <a:xfrm>
              <a:off x="6530451" y="4706143"/>
              <a:ext cx="10745" cy="736"/>
            </a:xfrm>
            <a:custGeom>
              <a:avLst/>
              <a:gdLst>
                <a:gd name="connsiteX0" fmla="*/ 0 w 6953"/>
                <a:gd name="connsiteY0" fmla="*/ 476 h 476"/>
                <a:gd name="connsiteX1" fmla="*/ 6953 w 6953"/>
                <a:gd name="connsiteY1" fmla="*/ 0 h 476"/>
                <a:gd name="connsiteX2" fmla="*/ 6953 w 6953"/>
                <a:gd name="connsiteY2" fmla="*/ 0 h 476"/>
                <a:gd name="connsiteX3" fmla="*/ 476 w 6953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" h="476">
                  <a:moveTo>
                    <a:pt x="0" y="476"/>
                  </a:moveTo>
                  <a:lnTo>
                    <a:pt x="6953" y="0"/>
                  </a:lnTo>
                  <a:lnTo>
                    <a:pt x="6953" y="0"/>
                  </a:lnTo>
                  <a:lnTo>
                    <a:pt x="476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33CA57EA-4D41-1223-D469-7A5B2CA2C479}"/>
                </a:ext>
              </a:extLst>
            </p:cNvPr>
            <p:cNvSpPr/>
            <p:nvPr/>
          </p:nvSpPr>
          <p:spPr>
            <a:xfrm>
              <a:off x="6677794" y="4550556"/>
              <a:ext cx="9714" cy="589"/>
            </a:xfrm>
            <a:custGeom>
              <a:avLst/>
              <a:gdLst>
                <a:gd name="connsiteX0" fmla="*/ 0 w 6286"/>
                <a:gd name="connsiteY0" fmla="*/ 381 h 381"/>
                <a:gd name="connsiteX1" fmla="*/ 0 w 6286"/>
                <a:gd name="connsiteY1" fmla="*/ 381 h 381"/>
                <a:gd name="connsiteX2" fmla="*/ 6287 w 6286"/>
                <a:gd name="connsiteY2" fmla="*/ 0 h 381"/>
                <a:gd name="connsiteX3" fmla="*/ 6287 w 6286"/>
                <a:gd name="connsiteY3" fmla="*/ 0 h 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" h="381">
                  <a:moveTo>
                    <a:pt x="0" y="381"/>
                  </a:moveTo>
                  <a:lnTo>
                    <a:pt x="0" y="381"/>
                  </a:lnTo>
                  <a:lnTo>
                    <a:pt x="6287" y="0"/>
                  </a:lnTo>
                  <a:lnTo>
                    <a:pt x="628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694BB2C-BC0B-BDC1-D1E6-46F063AAF9AE}"/>
                </a:ext>
              </a:extLst>
            </p:cNvPr>
            <p:cNvSpPr/>
            <p:nvPr/>
          </p:nvSpPr>
          <p:spPr>
            <a:xfrm>
              <a:off x="6609348" y="4626509"/>
              <a:ext cx="34149" cy="23845"/>
            </a:xfrm>
            <a:custGeom>
              <a:avLst/>
              <a:gdLst>
                <a:gd name="connsiteX0" fmla="*/ 476 w 22098"/>
                <a:gd name="connsiteY0" fmla="*/ 0 h 15430"/>
                <a:gd name="connsiteX1" fmla="*/ 0 w 22098"/>
                <a:gd name="connsiteY1" fmla="*/ 667 h 15430"/>
                <a:gd name="connsiteX2" fmla="*/ 16383 w 22098"/>
                <a:gd name="connsiteY2" fmla="*/ 15430 h 15430"/>
                <a:gd name="connsiteX3" fmla="*/ 22098 w 22098"/>
                <a:gd name="connsiteY3" fmla="*/ 15050 h 15430"/>
                <a:gd name="connsiteX4" fmla="*/ 17431 w 22098"/>
                <a:gd name="connsiteY4" fmla="*/ 15335 h 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" h="15430">
                  <a:moveTo>
                    <a:pt x="476" y="0"/>
                  </a:moveTo>
                  <a:lnTo>
                    <a:pt x="0" y="667"/>
                  </a:lnTo>
                  <a:lnTo>
                    <a:pt x="16383" y="15430"/>
                  </a:lnTo>
                  <a:lnTo>
                    <a:pt x="22098" y="15050"/>
                  </a:lnTo>
                  <a:lnTo>
                    <a:pt x="17431" y="1533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816EF6C0-4191-8D6D-B89E-85373B8753BD}"/>
                </a:ext>
              </a:extLst>
            </p:cNvPr>
            <p:cNvSpPr/>
            <p:nvPr/>
          </p:nvSpPr>
          <p:spPr>
            <a:xfrm>
              <a:off x="6658511" y="4648589"/>
              <a:ext cx="25318" cy="9861"/>
            </a:xfrm>
            <a:custGeom>
              <a:avLst/>
              <a:gdLst>
                <a:gd name="connsiteX0" fmla="*/ 0 w 16383"/>
                <a:gd name="connsiteY0" fmla="*/ 0 h 6381"/>
                <a:gd name="connsiteX1" fmla="*/ 16383 w 16383"/>
                <a:gd name="connsiteY1" fmla="*/ 6382 h 6381"/>
                <a:gd name="connsiteX2" fmla="*/ 16288 w 16383"/>
                <a:gd name="connsiteY2" fmla="*/ 5905 h 6381"/>
                <a:gd name="connsiteX3" fmla="*/ 1048 w 16383"/>
                <a:gd name="connsiteY3" fmla="*/ 0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" h="6381">
                  <a:moveTo>
                    <a:pt x="0" y="0"/>
                  </a:moveTo>
                  <a:lnTo>
                    <a:pt x="16383" y="6382"/>
                  </a:lnTo>
                  <a:lnTo>
                    <a:pt x="16288" y="5905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B299C95-E696-1DF6-1FFA-DE91D5DF8C71}"/>
                </a:ext>
              </a:extLst>
            </p:cNvPr>
            <p:cNvSpPr/>
            <p:nvPr/>
          </p:nvSpPr>
          <p:spPr>
            <a:xfrm>
              <a:off x="6578436" y="4665370"/>
              <a:ext cx="6328" cy="440"/>
            </a:xfrm>
            <a:custGeom>
              <a:avLst/>
              <a:gdLst>
                <a:gd name="connsiteX0" fmla="*/ 0 w 4095"/>
                <a:gd name="connsiteY0" fmla="*/ 286 h 285"/>
                <a:gd name="connsiteX1" fmla="*/ 4096 w 4095"/>
                <a:gd name="connsiteY1" fmla="*/ 0 h 285"/>
                <a:gd name="connsiteX2" fmla="*/ 0 w 4095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" h="285">
                  <a:moveTo>
                    <a:pt x="0" y="286"/>
                  </a:moveTo>
                  <a:lnTo>
                    <a:pt x="4096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6458DA52-91C3-1AAF-B0E3-B3B0746D3DB9}"/>
                </a:ext>
              </a:extLst>
            </p:cNvPr>
            <p:cNvSpPr/>
            <p:nvPr/>
          </p:nvSpPr>
          <p:spPr>
            <a:xfrm>
              <a:off x="6806884" y="4855545"/>
              <a:ext cx="10597" cy="882"/>
            </a:xfrm>
            <a:custGeom>
              <a:avLst/>
              <a:gdLst>
                <a:gd name="connsiteX0" fmla="*/ 6858 w 6857"/>
                <a:gd name="connsiteY0" fmla="*/ 0 h 571"/>
                <a:gd name="connsiteX1" fmla="*/ 6858 w 6857"/>
                <a:gd name="connsiteY1" fmla="*/ 0 h 571"/>
                <a:gd name="connsiteX2" fmla="*/ 0 w 6857"/>
                <a:gd name="connsiteY2" fmla="*/ 571 h 571"/>
                <a:gd name="connsiteX3" fmla="*/ 0 w 6857"/>
                <a:gd name="connsiteY3" fmla="*/ 571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" h="571">
                  <a:moveTo>
                    <a:pt x="6858" y="0"/>
                  </a:moveTo>
                  <a:lnTo>
                    <a:pt x="6858" y="0"/>
                  </a:lnTo>
                  <a:lnTo>
                    <a:pt x="0" y="571"/>
                  </a:lnTo>
                  <a:lnTo>
                    <a:pt x="0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A4A42579-C3D1-D91A-C31F-6C571B14A249}"/>
                </a:ext>
              </a:extLst>
            </p:cNvPr>
            <p:cNvSpPr/>
            <p:nvPr/>
          </p:nvSpPr>
          <p:spPr>
            <a:xfrm>
              <a:off x="6690600" y="4753981"/>
              <a:ext cx="11334" cy="736"/>
            </a:xfrm>
            <a:custGeom>
              <a:avLst/>
              <a:gdLst>
                <a:gd name="connsiteX0" fmla="*/ 7334 w 7334"/>
                <a:gd name="connsiteY0" fmla="*/ 0 h 476"/>
                <a:gd name="connsiteX1" fmla="*/ 0 w 7334"/>
                <a:gd name="connsiteY1" fmla="*/ 476 h 476"/>
                <a:gd name="connsiteX2" fmla="*/ 7334 w 7334"/>
                <a:gd name="connsiteY2" fmla="*/ 0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" h="476">
                  <a:moveTo>
                    <a:pt x="7334" y="0"/>
                  </a:moveTo>
                  <a:lnTo>
                    <a:pt x="0" y="476"/>
                  </a:lnTo>
                  <a:lnTo>
                    <a:pt x="733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CD01316C-C3FA-4B46-F062-92ACEA319431}"/>
                </a:ext>
              </a:extLst>
            </p:cNvPr>
            <p:cNvSpPr/>
            <p:nvPr/>
          </p:nvSpPr>
          <p:spPr>
            <a:xfrm>
              <a:off x="6770086" y="4834055"/>
              <a:ext cx="4562" cy="294"/>
            </a:xfrm>
            <a:custGeom>
              <a:avLst/>
              <a:gdLst>
                <a:gd name="connsiteX0" fmla="*/ 2953 w 2952"/>
                <a:gd name="connsiteY0" fmla="*/ 0 h 190"/>
                <a:gd name="connsiteX1" fmla="*/ 0 w 2952"/>
                <a:gd name="connsiteY1" fmla="*/ 190 h 190"/>
                <a:gd name="connsiteX2" fmla="*/ 0 w 2952"/>
                <a:gd name="connsiteY2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2" h="190">
                  <a:moveTo>
                    <a:pt x="2953" y="0"/>
                  </a:move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1BB91280-CDFF-C909-7E12-6B412325FD81}"/>
                </a:ext>
              </a:extLst>
            </p:cNvPr>
            <p:cNvSpPr/>
            <p:nvPr/>
          </p:nvSpPr>
          <p:spPr>
            <a:xfrm>
              <a:off x="6820868" y="4525829"/>
              <a:ext cx="54315" cy="52106"/>
            </a:xfrm>
            <a:custGeom>
              <a:avLst/>
              <a:gdLst>
                <a:gd name="connsiteX0" fmla="*/ 16383 w 35147"/>
                <a:gd name="connsiteY0" fmla="*/ 25241 h 33718"/>
                <a:gd name="connsiteX1" fmla="*/ 24194 w 35147"/>
                <a:gd name="connsiteY1" fmla="*/ 8192 h 33718"/>
                <a:gd name="connsiteX2" fmla="*/ 14669 w 35147"/>
                <a:gd name="connsiteY2" fmla="*/ 1429 h 33718"/>
                <a:gd name="connsiteX3" fmla="*/ 30099 w 35147"/>
                <a:gd name="connsiteY3" fmla="*/ 381 h 33718"/>
                <a:gd name="connsiteX4" fmla="*/ 35147 w 35147"/>
                <a:gd name="connsiteY4" fmla="*/ 0 h 33718"/>
                <a:gd name="connsiteX5" fmla="*/ 29528 w 35147"/>
                <a:gd name="connsiteY5" fmla="*/ 381 h 33718"/>
                <a:gd name="connsiteX6" fmla="*/ 14192 w 35147"/>
                <a:gd name="connsiteY6" fmla="*/ 1524 h 33718"/>
                <a:gd name="connsiteX7" fmla="*/ 23146 w 35147"/>
                <a:gd name="connsiteY7" fmla="*/ 8192 h 33718"/>
                <a:gd name="connsiteX8" fmla="*/ 15907 w 35147"/>
                <a:gd name="connsiteY8" fmla="*/ 25241 h 33718"/>
                <a:gd name="connsiteX9" fmla="*/ 0 w 35147"/>
                <a:gd name="connsiteY9" fmla="*/ 33718 h 33718"/>
                <a:gd name="connsiteX10" fmla="*/ 1048 w 35147"/>
                <a:gd name="connsiteY10" fmla="*/ 33718 h 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47" h="33718">
                  <a:moveTo>
                    <a:pt x="16383" y="25241"/>
                  </a:moveTo>
                  <a:lnTo>
                    <a:pt x="24194" y="8192"/>
                  </a:lnTo>
                  <a:lnTo>
                    <a:pt x="14669" y="1429"/>
                  </a:lnTo>
                  <a:lnTo>
                    <a:pt x="30099" y="381"/>
                  </a:lnTo>
                  <a:lnTo>
                    <a:pt x="35147" y="0"/>
                  </a:lnTo>
                  <a:lnTo>
                    <a:pt x="29528" y="381"/>
                  </a:lnTo>
                  <a:lnTo>
                    <a:pt x="14192" y="1524"/>
                  </a:lnTo>
                  <a:lnTo>
                    <a:pt x="23146" y="8192"/>
                  </a:lnTo>
                  <a:lnTo>
                    <a:pt x="15907" y="25241"/>
                  </a:lnTo>
                  <a:lnTo>
                    <a:pt x="0" y="33718"/>
                  </a:lnTo>
                  <a:lnTo>
                    <a:pt x="1048" y="3371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0AA699AC-962D-894E-F7B3-0B13125B30DE}"/>
                </a:ext>
              </a:extLst>
            </p:cNvPr>
            <p:cNvSpPr/>
            <p:nvPr/>
          </p:nvSpPr>
          <p:spPr>
            <a:xfrm>
              <a:off x="6571077" y="4510078"/>
              <a:ext cx="5446" cy="294"/>
            </a:xfrm>
            <a:custGeom>
              <a:avLst/>
              <a:gdLst>
                <a:gd name="connsiteX0" fmla="*/ 3524 w 3524"/>
                <a:gd name="connsiteY0" fmla="*/ 0 h 190"/>
                <a:gd name="connsiteX1" fmla="*/ 0 w 3524"/>
                <a:gd name="connsiteY1" fmla="*/ 191 h 190"/>
                <a:gd name="connsiteX2" fmla="*/ 3524 w 3524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4" h="190">
                  <a:moveTo>
                    <a:pt x="3524" y="0"/>
                  </a:moveTo>
                  <a:lnTo>
                    <a:pt x="0" y="191"/>
                  </a:lnTo>
                  <a:lnTo>
                    <a:pt x="352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8456015E-2B25-3FD4-240B-D025EA5029E0}"/>
                </a:ext>
              </a:extLst>
            </p:cNvPr>
            <p:cNvSpPr/>
            <p:nvPr/>
          </p:nvSpPr>
          <p:spPr>
            <a:xfrm rot="21357435">
              <a:off x="1171708" y="5405429"/>
              <a:ext cx="9861" cy="1618"/>
            </a:xfrm>
            <a:custGeom>
              <a:avLst/>
              <a:gdLst>
                <a:gd name="connsiteX0" fmla="*/ 0 w 6381"/>
                <a:gd name="connsiteY0" fmla="*/ 0 h 1047"/>
                <a:gd name="connsiteX1" fmla="*/ 6382 w 6381"/>
                <a:gd name="connsiteY1" fmla="*/ 0 h 1047"/>
                <a:gd name="connsiteX2" fmla="*/ 6382 w 6381"/>
                <a:gd name="connsiteY2" fmla="*/ 1048 h 1047"/>
                <a:gd name="connsiteX3" fmla="*/ 0 w 6381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1047">
                  <a:moveTo>
                    <a:pt x="0" y="0"/>
                  </a:moveTo>
                  <a:lnTo>
                    <a:pt x="6382" y="0"/>
                  </a:lnTo>
                  <a:lnTo>
                    <a:pt x="6382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A0F24D95-DBEB-6245-3C66-1E28B19F4A41}"/>
                </a:ext>
              </a:extLst>
            </p:cNvPr>
            <p:cNvSpPr/>
            <p:nvPr/>
          </p:nvSpPr>
          <p:spPr>
            <a:xfrm>
              <a:off x="1241421" y="5182614"/>
              <a:ext cx="35179" cy="11480"/>
            </a:xfrm>
            <a:custGeom>
              <a:avLst/>
              <a:gdLst>
                <a:gd name="connsiteX0" fmla="*/ 0 w 22764"/>
                <a:gd name="connsiteY0" fmla="*/ 0 h 7429"/>
                <a:gd name="connsiteX1" fmla="*/ 95 w 22764"/>
                <a:gd name="connsiteY1" fmla="*/ 1810 h 7429"/>
                <a:gd name="connsiteX2" fmla="*/ 14764 w 22764"/>
                <a:gd name="connsiteY2" fmla="*/ 7429 h 7429"/>
                <a:gd name="connsiteX3" fmla="*/ 22765 w 22764"/>
                <a:gd name="connsiteY3" fmla="*/ 6858 h 7429"/>
                <a:gd name="connsiteX4" fmla="*/ 22669 w 22764"/>
                <a:gd name="connsiteY4" fmla="*/ 6382 h 7429"/>
                <a:gd name="connsiteX5" fmla="*/ 16383 w 22764"/>
                <a:gd name="connsiteY5" fmla="*/ 6763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64" h="7429">
                  <a:moveTo>
                    <a:pt x="0" y="0"/>
                  </a:moveTo>
                  <a:lnTo>
                    <a:pt x="95" y="1810"/>
                  </a:lnTo>
                  <a:lnTo>
                    <a:pt x="14764" y="7429"/>
                  </a:lnTo>
                  <a:lnTo>
                    <a:pt x="22765" y="6858"/>
                  </a:lnTo>
                  <a:lnTo>
                    <a:pt x="22669" y="6382"/>
                  </a:lnTo>
                  <a:lnTo>
                    <a:pt x="16383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A58A7833-3910-F273-295B-A0C3001F4BEF}"/>
                </a:ext>
              </a:extLst>
            </p:cNvPr>
            <p:cNvSpPr/>
            <p:nvPr/>
          </p:nvSpPr>
          <p:spPr>
            <a:xfrm>
              <a:off x="1309867" y="5115346"/>
              <a:ext cx="22079" cy="3238"/>
            </a:xfrm>
            <a:custGeom>
              <a:avLst/>
              <a:gdLst>
                <a:gd name="connsiteX0" fmla="*/ 0 w 14287"/>
                <a:gd name="connsiteY0" fmla="*/ 1048 h 2095"/>
                <a:gd name="connsiteX1" fmla="*/ 95 w 14287"/>
                <a:gd name="connsiteY1" fmla="*/ 2096 h 2095"/>
                <a:gd name="connsiteX2" fmla="*/ 6382 w 14287"/>
                <a:gd name="connsiteY2" fmla="*/ 1619 h 2095"/>
                <a:gd name="connsiteX3" fmla="*/ 14288 w 14287"/>
                <a:gd name="connsiteY3" fmla="*/ 1143 h 2095"/>
                <a:gd name="connsiteX4" fmla="*/ 14192 w 14287"/>
                <a:gd name="connsiteY4" fmla="*/ 0 h 2095"/>
                <a:gd name="connsiteX5" fmla="*/ 7334 w 14287"/>
                <a:gd name="connsiteY5" fmla="*/ 571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" h="2095">
                  <a:moveTo>
                    <a:pt x="0" y="1048"/>
                  </a:moveTo>
                  <a:lnTo>
                    <a:pt x="95" y="2096"/>
                  </a:lnTo>
                  <a:lnTo>
                    <a:pt x="6382" y="1619"/>
                  </a:lnTo>
                  <a:lnTo>
                    <a:pt x="14288" y="1143"/>
                  </a:lnTo>
                  <a:lnTo>
                    <a:pt x="14192" y="0"/>
                  </a:lnTo>
                  <a:lnTo>
                    <a:pt x="7334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0380B039-ECEA-8A10-4BDF-999785A33B40}"/>
                </a:ext>
              </a:extLst>
            </p:cNvPr>
            <p:cNvSpPr/>
            <p:nvPr/>
          </p:nvSpPr>
          <p:spPr>
            <a:xfrm>
              <a:off x="6530893" y="4511549"/>
              <a:ext cx="24434" cy="26347"/>
            </a:xfrm>
            <a:custGeom>
              <a:avLst/>
              <a:gdLst>
                <a:gd name="connsiteX0" fmla="*/ 15811 w 15811"/>
                <a:gd name="connsiteY0" fmla="*/ 8382 h 17049"/>
                <a:gd name="connsiteX1" fmla="*/ 15145 w 15811"/>
                <a:gd name="connsiteY1" fmla="*/ 0 h 17049"/>
                <a:gd name="connsiteX2" fmla="*/ 14097 w 15811"/>
                <a:gd name="connsiteY2" fmla="*/ 95 h 17049"/>
                <a:gd name="connsiteX3" fmla="*/ 14764 w 15811"/>
                <a:gd name="connsiteY3" fmla="*/ 8477 h 17049"/>
                <a:gd name="connsiteX4" fmla="*/ 0 w 15811"/>
                <a:gd name="connsiteY4" fmla="*/ 16574 h 17049"/>
                <a:gd name="connsiteX5" fmla="*/ 0 w 15811"/>
                <a:gd name="connsiteY5" fmla="*/ 1705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" h="17049">
                  <a:moveTo>
                    <a:pt x="15811" y="8382"/>
                  </a:moveTo>
                  <a:lnTo>
                    <a:pt x="15145" y="0"/>
                  </a:lnTo>
                  <a:lnTo>
                    <a:pt x="14097" y="95"/>
                  </a:lnTo>
                  <a:lnTo>
                    <a:pt x="14764" y="8477"/>
                  </a:lnTo>
                  <a:lnTo>
                    <a:pt x="0" y="16574"/>
                  </a:lnTo>
                  <a:lnTo>
                    <a:pt x="0" y="1705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30435019-E1F3-CA18-3EDF-DB4E3CDDFE4E}"/>
                </a:ext>
              </a:extLst>
            </p:cNvPr>
            <p:cNvSpPr/>
            <p:nvPr/>
          </p:nvSpPr>
          <p:spPr>
            <a:xfrm>
              <a:off x="1203592" y="5342616"/>
              <a:ext cx="14720" cy="147"/>
            </a:xfrm>
            <a:custGeom>
              <a:avLst/>
              <a:gdLst>
                <a:gd name="connsiteX0" fmla="*/ 0 w 9525"/>
                <a:gd name="connsiteY0" fmla="*/ 95 h 95"/>
                <a:gd name="connsiteX1" fmla="*/ 0 w 9525"/>
                <a:gd name="connsiteY1" fmla="*/ 0 h 95"/>
                <a:gd name="connsiteX2" fmla="*/ 0 w 9525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">
                  <a:moveTo>
                    <a:pt x="0" y="95"/>
                  </a:move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6D215927-AE2C-EFDD-65EB-068716215AC8}"/>
                </a:ext>
              </a:extLst>
            </p:cNvPr>
            <p:cNvSpPr/>
            <p:nvPr/>
          </p:nvSpPr>
          <p:spPr>
            <a:xfrm>
              <a:off x="1182543" y="5391779"/>
              <a:ext cx="23698" cy="2502"/>
            </a:xfrm>
            <a:custGeom>
              <a:avLst/>
              <a:gdLst>
                <a:gd name="connsiteX0" fmla="*/ 0 w 15335"/>
                <a:gd name="connsiteY0" fmla="*/ 1048 h 1619"/>
                <a:gd name="connsiteX1" fmla="*/ 0 w 15335"/>
                <a:gd name="connsiteY1" fmla="*/ 1619 h 1619"/>
                <a:gd name="connsiteX2" fmla="*/ 6858 w 15335"/>
                <a:gd name="connsiteY2" fmla="*/ 1143 h 1619"/>
                <a:gd name="connsiteX3" fmla="*/ 14764 w 15335"/>
                <a:gd name="connsiteY3" fmla="*/ 572 h 1619"/>
                <a:gd name="connsiteX4" fmla="*/ 15335 w 15335"/>
                <a:gd name="connsiteY4" fmla="*/ 0 h 1619"/>
                <a:gd name="connsiteX5" fmla="*/ 8382 w 15335"/>
                <a:gd name="connsiteY5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5" h="1619">
                  <a:moveTo>
                    <a:pt x="0" y="1048"/>
                  </a:moveTo>
                  <a:lnTo>
                    <a:pt x="0" y="1619"/>
                  </a:lnTo>
                  <a:lnTo>
                    <a:pt x="6858" y="1143"/>
                  </a:lnTo>
                  <a:lnTo>
                    <a:pt x="14764" y="572"/>
                  </a:lnTo>
                  <a:lnTo>
                    <a:pt x="15335" y="0"/>
                  </a:lnTo>
                  <a:lnTo>
                    <a:pt x="8382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04D46ECF-DB77-B26D-362A-4CEAA572F7D2}"/>
                </a:ext>
              </a:extLst>
            </p:cNvPr>
            <p:cNvSpPr/>
            <p:nvPr/>
          </p:nvSpPr>
          <p:spPr>
            <a:xfrm>
              <a:off x="1361091" y="5003478"/>
              <a:ext cx="11480" cy="2354"/>
            </a:xfrm>
            <a:custGeom>
              <a:avLst/>
              <a:gdLst>
                <a:gd name="connsiteX0" fmla="*/ 0 w 7429"/>
                <a:gd name="connsiteY0" fmla="*/ 1524 h 1523"/>
                <a:gd name="connsiteX1" fmla="*/ 7430 w 7429"/>
                <a:gd name="connsiteY1" fmla="*/ 1048 h 1523"/>
                <a:gd name="connsiteX2" fmla="*/ 7334 w 7429"/>
                <a:gd name="connsiteY2" fmla="*/ 0 h 1523"/>
                <a:gd name="connsiteX3" fmla="*/ 953 w 7429"/>
                <a:gd name="connsiteY3" fmla="*/ 476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" h="1523">
                  <a:moveTo>
                    <a:pt x="0" y="1524"/>
                  </a:moveTo>
                  <a:lnTo>
                    <a:pt x="7430" y="1048"/>
                  </a:lnTo>
                  <a:lnTo>
                    <a:pt x="7334" y="0"/>
                  </a:lnTo>
                  <a:lnTo>
                    <a:pt x="953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F0F5A5E1-3314-A11D-8E41-04CCF185D76E}"/>
                </a:ext>
              </a:extLst>
            </p:cNvPr>
            <p:cNvSpPr/>
            <p:nvPr/>
          </p:nvSpPr>
          <p:spPr>
            <a:xfrm>
              <a:off x="1216839" y="5377206"/>
              <a:ext cx="11334" cy="2355"/>
            </a:xfrm>
            <a:custGeom>
              <a:avLst/>
              <a:gdLst>
                <a:gd name="connsiteX0" fmla="*/ 0 w 7334"/>
                <a:gd name="connsiteY0" fmla="*/ 1524 h 1524"/>
                <a:gd name="connsiteX1" fmla="*/ 7334 w 7334"/>
                <a:gd name="connsiteY1" fmla="*/ 1048 h 1524"/>
                <a:gd name="connsiteX2" fmla="*/ 7239 w 7334"/>
                <a:gd name="connsiteY2" fmla="*/ 0 h 1524"/>
                <a:gd name="connsiteX3" fmla="*/ 953 w 7334"/>
                <a:gd name="connsiteY3" fmla="*/ 381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4" h="1524">
                  <a:moveTo>
                    <a:pt x="0" y="1524"/>
                  </a:moveTo>
                  <a:lnTo>
                    <a:pt x="7334" y="1048"/>
                  </a:lnTo>
                  <a:lnTo>
                    <a:pt x="7239" y="0"/>
                  </a:lnTo>
                  <a:lnTo>
                    <a:pt x="953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F154BC95-E6B8-9595-906F-B0D48141BF9E}"/>
                </a:ext>
              </a:extLst>
            </p:cNvPr>
            <p:cNvSpPr/>
            <p:nvPr/>
          </p:nvSpPr>
          <p:spPr>
            <a:xfrm>
              <a:off x="1223022" y="5304492"/>
              <a:ext cx="12216" cy="2502"/>
            </a:xfrm>
            <a:custGeom>
              <a:avLst/>
              <a:gdLst>
                <a:gd name="connsiteX0" fmla="*/ 0 w 7905"/>
                <a:gd name="connsiteY0" fmla="*/ 1619 h 1619"/>
                <a:gd name="connsiteX1" fmla="*/ 0 w 7905"/>
                <a:gd name="connsiteY1" fmla="*/ 1619 h 1619"/>
                <a:gd name="connsiteX2" fmla="*/ 7906 w 7905"/>
                <a:gd name="connsiteY2" fmla="*/ 1048 h 1619"/>
                <a:gd name="connsiteX3" fmla="*/ 7906 w 7905"/>
                <a:gd name="connsiteY3" fmla="*/ 0 h 1619"/>
                <a:gd name="connsiteX4" fmla="*/ 1048 w 7905"/>
                <a:gd name="connsiteY4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5" h="1619">
                  <a:moveTo>
                    <a:pt x="0" y="1619"/>
                  </a:moveTo>
                  <a:lnTo>
                    <a:pt x="0" y="1619"/>
                  </a:lnTo>
                  <a:lnTo>
                    <a:pt x="7906" y="1048"/>
                  </a:lnTo>
                  <a:lnTo>
                    <a:pt x="7906" y="0"/>
                  </a:lnTo>
                  <a:lnTo>
                    <a:pt x="1048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6361A1B6-A455-1630-50ED-4311F83227B6}"/>
                </a:ext>
              </a:extLst>
            </p:cNvPr>
            <p:cNvSpPr/>
            <p:nvPr/>
          </p:nvSpPr>
          <p:spPr>
            <a:xfrm>
              <a:off x="1373897" y="4989494"/>
              <a:ext cx="22225" cy="2207"/>
            </a:xfrm>
            <a:custGeom>
              <a:avLst/>
              <a:gdLst>
                <a:gd name="connsiteX0" fmla="*/ 0 w 14382"/>
                <a:gd name="connsiteY0" fmla="*/ 1048 h 1428"/>
                <a:gd name="connsiteX1" fmla="*/ 0 w 14382"/>
                <a:gd name="connsiteY1" fmla="*/ 1429 h 1428"/>
                <a:gd name="connsiteX2" fmla="*/ 6477 w 14382"/>
                <a:gd name="connsiteY2" fmla="*/ 1048 h 1428"/>
                <a:gd name="connsiteX3" fmla="*/ 14383 w 14382"/>
                <a:gd name="connsiteY3" fmla="*/ 476 h 1428"/>
                <a:gd name="connsiteX4" fmla="*/ 14288 w 14382"/>
                <a:gd name="connsiteY4" fmla="*/ 0 h 1428"/>
                <a:gd name="connsiteX5" fmla="*/ 7906 w 14382"/>
                <a:gd name="connsiteY5" fmla="*/ 476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82" h="1428">
                  <a:moveTo>
                    <a:pt x="0" y="1048"/>
                  </a:moveTo>
                  <a:lnTo>
                    <a:pt x="0" y="1429"/>
                  </a:lnTo>
                  <a:lnTo>
                    <a:pt x="6477" y="1048"/>
                  </a:lnTo>
                  <a:lnTo>
                    <a:pt x="14383" y="476"/>
                  </a:lnTo>
                  <a:lnTo>
                    <a:pt x="14288" y="0"/>
                  </a:lnTo>
                  <a:lnTo>
                    <a:pt x="7906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809B43BC-0052-D5C6-C991-F5F71502A09C}"/>
                </a:ext>
              </a:extLst>
            </p:cNvPr>
            <p:cNvSpPr/>
            <p:nvPr/>
          </p:nvSpPr>
          <p:spPr>
            <a:xfrm>
              <a:off x="1225671" y="4820955"/>
              <a:ext cx="3238" cy="10598"/>
            </a:xfrm>
            <a:custGeom>
              <a:avLst/>
              <a:gdLst>
                <a:gd name="connsiteX0" fmla="*/ 1619 w 2095"/>
                <a:gd name="connsiteY0" fmla="*/ 667 h 6858"/>
                <a:gd name="connsiteX1" fmla="*/ 0 w 2095"/>
                <a:gd name="connsiteY1" fmla="*/ 0 h 6858"/>
                <a:gd name="connsiteX2" fmla="*/ 476 w 2095"/>
                <a:gd name="connsiteY2" fmla="*/ 6858 h 6858"/>
                <a:gd name="connsiteX3" fmla="*/ 2096 w 2095"/>
                <a:gd name="connsiteY3" fmla="*/ 6763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" h="6858">
                  <a:moveTo>
                    <a:pt x="1619" y="667"/>
                  </a:moveTo>
                  <a:lnTo>
                    <a:pt x="0" y="0"/>
                  </a:lnTo>
                  <a:lnTo>
                    <a:pt x="476" y="6858"/>
                  </a:lnTo>
                  <a:lnTo>
                    <a:pt x="2096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DA69173-BB59-3315-CD5D-51F6EBA036A1}"/>
                </a:ext>
              </a:extLst>
            </p:cNvPr>
            <p:cNvSpPr/>
            <p:nvPr/>
          </p:nvSpPr>
          <p:spPr>
            <a:xfrm>
              <a:off x="6494094" y="4514935"/>
              <a:ext cx="13100" cy="25611"/>
            </a:xfrm>
            <a:custGeom>
              <a:avLst/>
              <a:gdLst>
                <a:gd name="connsiteX0" fmla="*/ 8477 w 8477"/>
                <a:gd name="connsiteY0" fmla="*/ 8477 h 16573"/>
                <a:gd name="connsiteX1" fmla="*/ 7906 w 8477"/>
                <a:gd name="connsiteY1" fmla="*/ 0 h 16573"/>
                <a:gd name="connsiteX2" fmla="*/ 6858 w 8477"/>
                <a:gd name="connsiteY2" fmla="*/ 95 h 16573"/>
                <a:gd name="connsiteX3" fmla="*/ 7429 w 8477"/>
                <a:gd name="connsiteY3" fmla="*/ 8477 h 16573"/>
                <a:gd name="connsiteX4" fmla="*/ 0 w 8477"/>
                <a:gd name="connsiteY4" fmla="*/ 16574 h 16573"/>
                <a:gd name="connsiteX5" fmla="*/ 1048 w 8477"/>
                <a:gd name="connsiteY5" fmla="*/ 16478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" h="16573">
                  <a:moveTo>
                    <a:pt x="8477" y="8477"/>
                  </a:moveTo>
                  <a:lnTo>
                    <a:pt x="7906" y="0"/>
                  </a:lnTo>
                  <a:lnTo>
                    <a:pt x="6858" y="95"/>
                  </a:lnTo>
                  <a:lnTo>
                    <a:pt x="7429" y="8477"/>
                  </a:lnTo>
                  <a:lnTo>
                    <a:pt x="0" y="16574"/>
                  </a:lnTo>
                  <a:lnTo>
                    <a:pt x="1048" y="1647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4A6E5B1D-8982-A398-8FFA-81F026976A64}"/>
                </a:ext>
              </a:extLst>
            </p:cNvPr>
            <p:cNvSpPr/>
            <p:nvPr/>
          </p:nvSpPr>
          <p:spPr>
            <a:xfrm>
              <a:off x="1351817" y="4884984"/>
              <a:ext cx="2942" cy="9714"/>
            </a:xfrm>
            <a:custGeom>
              <a:avLst/>
              <a:gdLst>
                <a:gd name="connsiteX0" fmla="*/ 1429 w 1904"/>
                <a:gd name="connsiteY0" fmla="*/ 0 h 6286"/>
                <a:gd name="connsiteX1" fmla="*/ 0 w 1904"/>
                <a:gd name="connsiteY1" fmla="*/ 95 h 6286"/>
                <a:gd name="connsiteX2" fmla="*/ 286 w 1904"/>
                <a:gd name="connsiteY2" fmla="*/ 4953 h 6286"/>
                <a:gd name="connsiteX3" fmla="*/ 1905 w 1904"/>
                <a:gd name="connsiteY3" fmla="*/ 6287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" h="6286">
                  <a:moveTo>
                    <a:pt x="1429" y="0"/>
                  </a:moveTo>
                  <a:lnTo>
                    <a:pt x="0" y="95"/>
                  </a:lnTo>
                  <a:lnTo>
                    <a:pt x="286" y="4953"/>
                  </a:lnTo>
                  <a:lnTo>
                    <a:pt x="1905" y="62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4528F067-6904-A8A5-19EB-5AAE82A847DB}"/>
                </a:ext>
              </a:extLst>
            </p:cNvPr>
            <p:cNvSpPr/>
            <p:nvPr/>
          </p:nvSpPr>
          <p:spPr>
            <a:xfrm>
              <a:off x="1396860" y="4975510"/>
              <a:ext cx="22079" cy="3238"/>
            </a:xfrm>
            <a:custGeom>
              <a:avLst/>
              <a:gdLst>
                <a:gd name="connsiteX0" fmla="*/ 0 w 14287"/>
                <a:gd name="connsiteY0" fmla="*/ 1048 h 2095"/>
                <a:gd name="connsiteX1" fmla="*/ 0 w 14287"/>
                <a:gd name="connsiteY1" fmla="*/ 2096 h 2095"/>
                <a:gd name="connsiteX2" fmla="*/ 6953 w 14287"/>
                <a:gd name="connsiteY2" fmla="*/ 1619 h 2095"/>
                <a:gd name="connsiteX3" fmla="*/ 14288 w 14287"/>
                <a:gd name="connsiteY3" fmla="*/ 1048 h 2095"/>
                <a:gd name="connsiteX4" fmla="*/ 14192 w 14287"/>
                <a:gd name="connsiteY4" fmla="*/ 0 h 2095"/>
                <a:gd name="connsiteX5" fmla="*/ 8382 w 14287"/>
                <a:gd name="connsiteY5" fmla="*/ 476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" h="2095">
                  <a:moveTo>
                    <a:pt x="0" y="1048"/>
                  </a:moveTo>
                  <a:lnTo>
                    <a:pt x="0" y="2096"/>
                  </a:lnTo>
                  <a:lnTo>
                    <a:pt x="6953" y="1619"/>
                  </a:lnTo>
                  <a:lnTo>
                    <a:pt x="14288" y="1048"/>
                  </a:lnTo>
                  <a:lnTo>
                    <a:pt x="14192" y="0"/>
                  </a:lnTo>
                  <a:lnTo>
                    <a:pt x="8382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6F828AAF-9D7A-FAFD-8EFC-C7CD8E3F8BB4}"/>
                </a:ext>
              </a:extLst>
            </p:cNvPr>
            <p:cNvSpPr/>
            <p:nvPr/>
          </p:nvSpPr>
          <p:spPr>
            <a:xfrm rot="21357778">
              <a:off x="1419393" y="4962796"/>
              <a:ext cx="11627" cy="1618"/>
            </a:xfrm>
            <a:custGeom>
              <a:avLst/>
              <a:gdLst>
                <a:gd name="connsiteX0" fmla="*/ 0 w 7524"/>
                <a:gd name="connsiteY0" fmla="*/ 0 h 1047"/>
                <a:gd name="connsiteX1" fmla="*/ 7525 w 7524"/>
                <a:gd name="connsiteY1" fmla="*/ 0 h 1047"/>
                <a:gd name="connsiteX2" fmla="*/ 7525 w 7524"/>
                <a:gd name="connsiteY2" fmla="*/ 1048 h 1047"/>
                <a:gd name="connsiteX3" fmla="*/ 0 w 7524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" h="1047">
                  <a:moveTo>
                    <a:pt x="0" y="0"/>
                  </a:moveTo>
                  <a:lnTo>
                    <a:pt x="7525" y="0"/>
                  </a:lnTo>
                  <a:lnTo>
                    <a:pt x="7525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FFA5C306-06FB-E745-0DA3-3D2EA19DF985}"/>
                </a:ext>
              </a:extLst>
            </p:cNvPr>
            <p:cNvSpPr/>
            <p:nvPr/>
          </p:nvSpPr>
          <p:spPr>
            <a:xfrm>
              <a:off x="6787454" y="4579701"/>
              <a:ext cx="8537" cy="587"/>
            </a:xfrm>
            <a:custGeom>
              <a:avLst/>
              <a:gdLst>
                <a:gd name="connsiteX0" fmla="*/ 5524 w 5524"/>
                <a:gd name="connsiteY0" fmla="*/ 0 h 380"/>
                <a:gd name="connsiteX1" fmla="*/ 0 w 5524"/>
                <a:gd name="connsiteY1" fmla="*/ 381 h 380"/>
                <a:gd name="connsiteX2" fmla="*/ 0 w 5524"/>
                <a:gd name="connsiteY2" fmla="*/ 381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380">
                  <a:moveTo>
                    <a:pt x="5524" y="0"/>
                  </a:moveTo>
                  <a:lnTo>
                    <a:pt x="0" y="381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63247C4A-2DFA-163B-A7CB-CC65BCB0D4F4}"/>
                </a:ext>
              </a:extLst>
            </p:cNvPr>
            <p:cNvSpPr/>
            <p:nvPr/>
          </p:nvSpPr>
          <p:spPr>
            <a:xfrm>
              <a:off x="3585216" y="4579555"/>
              <a:ext cx="10303" cy="736"/>
            </a:xfrm>
            <a:custGeom>
              <a:avLst/>
              <a:gdLst>
                <a:gd name="connsiteX0" fmla="*/ 0 w 6667"/>
                <a:gd name="connsiteY0" fmla="*/ 476 h 476"/>
                <a:gd name="connsiteX1" fmla="*/ 6667 w 6667"/>
                <a:gd name="connsiteY1" fmla="*/ 0 h 476"/>
                <a:gd name="connsiteX2" fmla="*/ 0 w 666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" h="476">
                  <a:moveTo>
                    <a:pt x="0" y="476"/>
                  </a:moveTo>
                  <a:lnTo>
                    <a:pt x="6667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837287B4-2DBE-7BA0-481E-79886789620C}"/>
                </a:ext>
              </a:extLst>
            </p:cNvPr>
            <p:cNvSpPr/>
            <p:nvPr/>
          </p:nvSpPr>
          <p:spPr>
            <a:xfrm>
              <a:off x="4061541" y="4608994"/>
              <a:ext cx="12363" cy="882"/>
            </a:xfrm>
            <a:custGeom>
              <a:avLst/>
              <a:gdLst>
                <a:gd name="connsiteX0" fmla="*/ 0 w 8000"/>
                <a:gd name="connsiteY0" fmla="*/ 572 h 571"/>
                <a:gd name="connsiteX1" fmla="*/ 0 w 8000"/>
                <a:gd name="connsiteY1" fmla="*/ 572 h 571"/>
                <a:gd name="connsiteX2" fmla="*/ 8001 w 8000"/>
                <a:gd name="connsiteY2" fmla="*/ 0 h 571"/>
                <a:gd name="connsiteX3" fmla="*/ 8001 w 8000"/>
                <a:gd name="connsiteY3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0" h="571">
                  <a:moveTo>
                    <a:pt x="0" y="572"/>
                  </a:moveTo>
                  <a:lnTo>
                    <a:pt x="0" y="572"/>
                  </a:lnTo>
                  <a:lnTo>
                    <a:pt x="8001" y="0"/>
                  </a:lnTo>
                  <a:lnTo>
                    <a:pt x="800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633F73C1-5040-2E49-A02C-C020C8E6C3E3}"/>
                </a:ext>
              </a:extLst>
            </p:cNvPr>
            <p:cNvSpPr/>
            <p:nvPr/>
          </p:nvSpPr>
          <p:spPr>
            <a:xfrm>
              <a:off x="3504993" y="4610024"/>
              <a:ext cx="9272" cy="587"/>
            </a:xfrm>
            <a:custGeom>
              <a:avLst/>
              <a:gdLst>
                <a:gd name="connsiteX0" fmla="*/ 0 w 6000"/>
                <a:gd name="connsiteY0" fmla="*/ 381 h 380"/>
                <a:gd name="connsiteX1" fmla="*/ 5524 w 6000"/>
                <a:gd name="connsiteY1" fmla="*/ 0 h 380"/>
                <a:gd name="connsiteX2" fmla="*/ 6001 w 6000"/>
                <a:gd name="connsiteY2" fmla="*/ 0 h 380"/>
                <a:gd name="connsiteX3" fmla="*/ 6001 w 6000"/>
                <a:gd name="connsiteY3" fmla="*/ 0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" h="380">
                  <a:moveTo>
                    <a:pt x="0" y="381"/>
                  </a:moveTo>
                  <a:lnTo>
                    <a:pt x="5524" y="0"/>
                  </a:lnTo>
                  <a:lnTo>
                    <a:pt x="6001" y="0"/>
                  </a:lnTo>
                  <a:lnTo>
                    <a:pt x="600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F4B68098-3BEA-BE5C-887E-DBA0C44FD9E9}"/>
                </a:ext>
              </a:extLst>
            </p:cNvPr>
            <p:cNvSpPr/>
            <p:nvPr/>
          </p:nvSpPr>
          <p:spPr>
            <a:xfrm>
              <a:off x="3612300" y="4576904"/>
              <a:ext cx="21783" cy="1471"/>
            </a:xfrm>
            <a:custGeom>
              <a:avLst/>
              <a:gdLst>
                <a:gd name="connsiteX0" fmla="*/ 0 w 14096"/>
                <a:gd name="connsiteY0" fmla="*/ 953 h 952"/>
                <a:gd name="connsiteX1" fmla="*/ 13145 w 14096"/>
                <a:gd name="connsiteY1" fmla="*/ 95 h 952"/>
                <a:gd name="connsiteX2" fmla="*/ 14097 w 14096"/>
                <a:gd name="connsiteY2" fmla="*/ 0 h 952"/>
                <a:gd name="connsiteX3" fmla="*/ 5810 w 14096"/>
                <a:gd name="connsiteY3" fmla="*/ 571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6" h="952">
                  <a:moveTo>
                    <a:pt x="0" y="953"/>
                  </a:moveTo>
                  <a:lnTo>
                    <a:pt x="13145" y="95"/>
                  </a:lnTo>
                  <a:lnTo>
                    <a:pt x="14097" y="0"/>
                  </a:lnTo>
                  <a:lnTo>
                    <a:pt x="5810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B5AFDAE2-9F55-16E7-E621-C7B9C580AB1C}"/>
                </a:ext>
              </a:extLst>
            </p:cNvPr>
            <p:cNvSpPr/>
            <p:nvPr/>
          </p:nvSpPr>
          <p:spPr>
            <a:xfrm>
              <a:off x="3338515" y="4560860"/>
              <a:ext cx="15013" cy="24434"/>
            </a:xfrm>
            <a:custGeom>
              <a:avLst/>
              <a:gdLst>
                <a:gd name="connsiteX0" fmla="*/ 1143 w 9715"/>
                <a:gd name="connsiteY0" fmla="*/ 952 h 15811"/>
                <a:gd name="connsiteX1" fmla="*/ 0 w 9715"/>
                <a:gd name="connsiteY1" fmla="*/ 0 h 15811"/>
                <a:gd name="connsiteX2" fmla="*/ 572 w 9715"/>
                <a:gd name="connsiteY2" fmla="*/ 7334 h 15811"/>
                <a:gd name="connsiteX3" fmla="*/ 9049 w 9715"/>
                <a:gd name="connsiteY3" fmla="*/ 15335 h 15811"/>
                <a:gd name="connsiteX4" fmla="*/ 9716 w 9715"/>
                <a:gd name="connsiteY4" fmla="*/ 15811 h 15811"/>
                <a:gd name="connsiteX5" fmla="*/ 1619 w 9715"/>
                <a:gd name="connsiteY5" fmla="*/ 8287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" h="15811">
                  <a:moveTo>
                    <a:pt x="1143" y="952"/>
                  </a:moveTo>
                  <a:lnTo>
                    <a:pt x="0" y="0"/>
                  </a:lnTo>
                  <a:lnTo>
                    <a:pt x="572" y="7334"/>
                  </a:lnTo>
                  <a:lnTo>
                    <a:pt x="9049" y="15335"/>
                  </a:lnTo>
                  <a:lnTo>
                    <a:pt x="9716" y="15811"/>
                  </a:lnTo>
                  <a:lnTo>
                    <a:pt x="1619" y="82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B40AB90-A7C7-B4CB-F403-2EFE14846F98}"/>
                </a:ext>
              </a:extLst>
            </p:cNvPr>
            <p:cNvSpPr/>
            <p:nvPr/>
          </p:nvSpPr>
          <p:spPr>
            <a:xfrm>
              <a:off x="3427127" y="4591477"/>
              <a:ext cx="6477" cy="5299"/>
            </a:xfrm>
            <a:custGeom>
              <a:avLst/>
              <a:gdLst>
                <a:gd name="connsiteX0" fmla="*/ 0 w 4191"/>
                <a:gd name="connsiteY0" fmla="*/ 0 h 3429"/>
                <a:gd name="connsiteX1" fmla="*/ 4191 w 4191"/>
                <a:gd name="connsiteY1" fmla="*/ 3429 h 3429"/>
                <a:gd name="connsiteX2" fmla="*/ 381 w 4191"/>
                <a:gd name="connsiteY2" fmla="*/ 0 h 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" h="3429">
                  <a:moveTo>
                    <a:pt x="0" y="0"/>
                  </a:moveTo>
                  <a:lnTo>
                    <a:pt x="4191" y="3429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3358BEAF-2449-4388-8CBB-F38958AA1229}"/>
                </a:ext>
              </a:extLst>
            </p:cNvPr>
            <p:cNvSpPr/>
            <p:nvPr/>
          </p:nvSpPr>
          <p:spPr>
            <a:xfrm>
              <a:off x="3451563" y="4602664"/>
              <a:ext cx="3091" cy="1765"/>
            </a:xfrm>
            <a:custGeom>
              <a:avLst/>
              <a:gdLst>
                <a:gd name="connsiteX0" fmla="*/ 0 w 2000"/>
                <a:gd name="connsiteY0" fmla="*/ 95 h 1142"/>
                <a:gd name="connsiteX1" fmla="*/ 0 w 2000"/>
                <a:gd name="connsiteY1" fmla="*/ 1143 h 1142"/>
                <a:gd name="connsiteX2" fmla="*/ 2000 w 2000"/>
                <a:gd name="connsiteY2" fmla="*/ 381 h 1142"/>
                <a:gd name="connsiteX3" fmla="*/ 1048 w 2000"/>
                <a:gd name="connsiteY3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" h="1142">
                  <a:moveTo>
                    <a:pt x="0" y="95"/>
                  </a:moveTo>
                  <a:lnTo>
                    <a:pt x="0" y="1143"/>
                  </a:lnTo>
                  <a:lnTo>
                    <a:pt x="2000" y="381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61D256F7-3AB8-8C7F-EBE9-24C744B32D92}"/>
                </a:ext>
              </a:extLst>
            </p:cNvPr>
            <p:cNvSpPr/>
            <p:nvPr/>
          </p:nvSpPr>
          <p:spPr>
            <a:xfrm>
              <a:off x="3178514" y="4536720"/>
              <a:ext cx="3238" cy="23109"/>
            </a:xfrm>
            <a:custGeom>
              <a:avLst/>
              <a:gdLst>
                <a:gd name="connsiteX0" fmla="*/ 1048 w 2095"/>
                <a:gd name="connsiteY0" fmla="*/ 0 h 14954"/>
                <a:gd name="connsiteX1" fmla="*/ 0 w 2095"/>
                <a:gd name="connsiteY1" fmla="*/ 95 h 14954"/>
                <a:gd name="connsiteX2" fmla="*/ 476 w 2095"/>
                <a:gd name="connsiteY2" fmla="*/ 6953 h 14954"/>
                <a:gd name="connsiteX3" fmla="*/ 1048 w 2095"/>
                <a:gd name="connsiteY3" fmla="*/ 14954 h 14954"/>
                <a:gd name="connsiteX4" fmla="*/ 2096 w 2095"/>
                <a:gd name="connsiteY4" fmla="*/ 14859 h 14954"/>
                <a:gd name="connsiteX5" fmla="*/ 1619 w 2095"/>
                <a:gd name="connsiteY5" fmla="*/ 7906 h 1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" h="14954">
                  <a:moveTo>
                    <a:pt x="1048" y="0"/>
                  </a:moveTo>
                  <a:lnTo>
                    <a:pt x="0" y="95"/>
                  </a:lnTo>
                  <a:lnTo>
                    <a:pt x="476" y="6953"/>
                  </a:lnTo>
                  <a:lnTo>
                    <a:pt x="1048" y="14954"/>
                  </a:lnTo>
                  <a:lnTo>
                    <a:pt x="2096" y="14859"/>
                  </a:lnTo>
                  <a:lnTo>
                    <a:pt x="1619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E2B10016-B396-D8F5-E8BA-71B2093D4B85}"/>
                </a:ext>
              </a:extLst>
            </p:cNvPr>
            <p:cNvSpPr/>
            <p:nvPr/>
          </p:nvSpPr>
          <p:spPr>
            <a:xfrm>
              <a:off x="4093187" y="3250967"/>
              <a:ext cx="34149" cy="14720"/>
            </a:xfrm>
            <a:custGeom>
              <a:avLst/>
              <a:gdLst>
                <a:gd name="connsiteX0" fmla="*/ 13049 w 22098"/>
                <a:gd name="connsiteY0" fmla="*/ 8572 h 9525"/>
                <a:gd name="connsiteX1" fmla="*/ 0 w 22098"/>
                <a:gd name="connsiteY1" fmla="*/ 9525 h 9525"/>
                <a:gd name="connsiteX2" fmla="*/ 13621 w 22098"/>
                <a:gd name="connsiteY2" fmla="*/ 8572 h 9525"/>
                <a:gd name="connsiteX3" fmla="*/ 22098 w 22098"/>
                <a:gd name="connsiteY3" fmla="*/ 0 h 9525"/>
                <a:gd name="connsiteX4" fmla="*/ 21050 w 22098"/>
                <a:gd name="connsiteY4" fmla="*/ 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" h="9525">
                  <a:moveTo>
                    <a:pt x="13049" y="8572"/>
                  </a:moveTo>
                  <a:lnTo>
                    <a:pt x="0" y="9525"/>
                  </a:lnTo>
                  <a:lnTo>
                    <a:pt x="13621" y="8572"/>
                  </a:lnTo>
                  <a:lnTo>
                    <a:pt x="22098" y="0"/>
                  </a:lnTo>
                  <a:lnTo>
                    <a:pt x="2105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5A43B5FC-6F4F-249B-1BB5-1FBBEA82652C}"/>
                </a:ext>
              </a:extLst>
            </p:cNvPr>
            <p:cNvSpPr/>
            <p:nvPr/>
          </p:nvSpPr>
          <p:spPr>
            <a:xfrm>
              <a:off x="4153980" y="3229624"/>
              <a:ext cx="92586" cy="19428"/>
            </a:xfrm>
            <a:custGeom>
              <a:avLst/>
              <a:gdLst>
                <a:gd name="connsiteX0" fmla="*/ 27622 w 59912"/>
                <a:gd name="connsiteY0" fmla="*/ 10668 h 12572"/>
                <a:gd name="connsiteX1" fmla="*/ 20288 w 59912"/>
                <a:gd name="connsiteY1" fmla="*/ 11144 h 12572"/>
                <a:gd name="connsiteX2" fmla="*/ 0 w 59912"/>
                <a:gd name="connsiteY2" fmla="*/ 12573 h 12572"/>
                <a:gd name="connsiteX3" fmla="*/ 21336 w 59912"/>
                <a:gd name="connsiteY3" fmla="*/ 11144 h 12572"/>
                <a:gd name="connsiteX4" fmla="*/ 28670 w 59912"/>
                <a:gd name="connsiteY4" fmla="*/ 10573 h 12572"/>
                <a:gd name="connsiteX5" fmla="*/ 43434 w 59912"/>
                <a:gd name="connsiteY5" fmla="*/ 1143 h 12572"/>
                <a:gd name="connsiteX6" fmla="*/ 59912 w 59912"/>
                <a:gd name="connsiteY6" fmla="*/ 0 h 12572"/>
                <a:gd name="connsiteX7" fmla="*/ 42863 w 59912"/>
                <a:gd name="connsiteY7" fmla="*/ 1143 h 1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12" h="12572">
                  <a:moveTo>
                    <a:pt x="27622" y="10668"/>
                  </a:moveTo>
                  <a:lnTo>
                    <a:pt x="20288" y="11144"/>
                  </a:lnTo>
                  <a:lnTo>
                    <a:pt x="0" y="12573"/>
                  </a:lnTo>
                  <a:lnTo>
                    <a:pt x="21336" y="11144"/>
                  </a:lnTo>
                  <a:lnTo>
                    <a:pt x="28670" y="10573"/>
                  </a:lnTo>
                  <a:lnTo>
                    <a:pt x="43434" y="1143"/>
                  </a:lnTo>
                  <a:lnTo>
                    <a:pt x="59912" y="0"/>
                  </a:lnTo>
                  <a:lnTo>
                    <a:pt x="42863" y="1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49FC315A-956F-55B9-2B62-5E17009BB079}"/>
                </a:ext>
              </a:extLst>
            </p:cNvPr>
            <p:cNvSpPr/>
            <p:nvPr/>
          </p:nvSpPr>
          <p:spPr>
            <a:xfrm>
              <a:off x="4283363" y="3552130"/>
              <a:ext cx="19577" cy="1471"/>
            </a:xfrm>
            <a:custGeom>
              <a:avLst/>
              <a:gdLst>
                <a:gd name="connsiteX0" fmla="*/ 12668 w 12668"/>
                <a:gd name="connsiteY0" fmla="*/ 0 h 952"/>
                <a:gd name="connsiteX1" fmla="*/ 0 w 12668"/>
                <a:gd name="connsiteY1" fmla="*/ 952 h 952"/>
                <a:gd name="connsiteX2" fmla="*/ 0 w 12668"/>
                <a:gd name="connsiteY2" fmla="*/ 952 h 952"/>
                <a:gd name="connsiteX3" fmla="*/ 12668 w 12668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8" h="952">
                  <a:moveTo>
                    <a:pt x="12668" y="0"/>
                  </a:moveTo>
                  <a:lnTo>
                    <a:pt x="0" y="952"/>
                  </a:lnTo>
                  <a:lnTo>
                    <a:pt x="0" y="952"/>
                  </a:lnTo>
                  <a:lnTo>
                    <a:pt x="1266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03BB589E-F733-70BF-5E3F-719512024F55}"/>
                </a:ext>
              </a:extLst>
            </p:cNvPr>
            <p:cNvSpPr/>
            <p:nvPr/>
          </p:nvSpPr>
          <p:spPr>
            <a:xfrm>
              <a:off x="4214771" y="3511209"/>
              <a:ext cx="736" cy="1618"/>
            </a:xfrm>
            <a:custGeom>
              <a:avLst/>
              <a:gdLst>
                <a:gd name="connsiteX0" fmla="*/ 0 w 476"/>
                <a:gd name="connsiteY0" fmla="*/ 762 h 1047"/>
                <a:gd name="connsiteX1" fmla="*/ 476 w 476"/>
                <a:gd name="connsiteY1" fmla="*/ 1048 h 1047"/>
                <a:gd name="connsiteX2" fmla="*/ 381 w 476"/>
                <a:gd name="connsiteY2" fmla="*/ 0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1047">
                  <a:moveTo>
                    <a:pt x="0" y="762"/>
                  </a:moveTo>
                  <a:lnTo>
                    <a:pt x="476" y="1048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0BB11986-807D-4A31-FDBA-3637290AA293}"/>
                </a:ext>
              </a:extLst>
            </p:cNvPr>
            <p:cNvSpPr/>
            <p:nvPr/>
          </p:nvSpPr>
          <p:spPr>
            <a:xfrm>
              <a:off x="4211532" y="3460573"/>
              <a:ext cx="440" cy="1765"/>
            </a:xfrm>
            <a:custGeom>
              <a:avLst/>
              <a:gdLst>
                <a:gd name="connsiteX0" fmla="*/ 0 w 285"/>
                <a:gd name="connsiteY0" fmla="*/ 0 h 1142"/>
                <a:gd name="connsiteX1" fmla="*/ 286 w 285"/>
                <a:gd name="connsiteY1" fmla="*/ 1143 h 1142"/>
                <a:gd name="connsiteX2" fmla="*/ 190 w 285"/>
                <a:gd name="connsiteY2" fmla="*/ 19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" h="1142">
                  <a:moveTo>
                    <a:pt x="0" y="0"/>
                  </a:moveTo>
                  <a:lnTo>
                    <a:pt x="286" y="1143"/>
                  </a:lnTo>
                  <a:lnTo>
                    <a:pt x="190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BC1789A2-9008-42BC-2032-74826D0ABE79}"/>
                </a:ext>
              </a:extLst>
            </p:cNvPr>
            <p:cNvSpPr/>
            <p:nvPr/>
          </p:nvSpPr>
          <p:spPr>
            <a:xfrm>
              <a:off x="4240382" y="4316516"/>
              <a:ext cx="2942" cy="2355"/>
            </a:xfrm>
            <a:custGeom>
              <a:avLst/>
              <a:gdLst>
                <a:gd name="connsiteX0" fmla="*/ 1905 w 1904"/>
                <a:gd name="connsiteY0" fmla="*/ 762 h 1524"/>
                <a:gd name="connsiteX1" fmla="*/ 0 w 1904"/>
                <a:gd name="connsiteY1" fmla="*/ 0 h 1524"/>
                <a:gd name="connsiteX2" fmla="*/ 667 w 1904"/>
                <a:gd name="connsiteY2" fmla="*/ 1524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1524">
                  <a:moveTo>
                    <a:pt x="1905" y="762"/>
                  </a:moveTo>
                  <a:lnTo>
                    <a:pt x="0" y="0"/>
                  </a:lnTo>
                  <a:lnTo>
                    <a:pt x="667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101A34D8-5867-D7D7-36C5-959AA3EC9A4B}"/>
                </a:ext>
              </a:extLst>
            </p:cNvPr>
            <p:cNvSpPr/>
            <p:nvPr/>
          </p:nvSpPr>
          <p:spPr>
            <a:xfrm>
              <a:off x="3097556" y="4522736"/>
              <a:ext cx="56375" cy="19870"/>
            </a:xfrm>
            <a:custGeom>
              <a:avLst/>
              <a:gdLst>
                <a:gd name="connsiteX0" fmla="*/ 5810 w 36480"/>
                <a:gd name="connsiteY0" fmla="*/ 4477 h 12858"/>
                <a:gd name="connsiteX1" fmla="*/ 286 w 36480"/>
                <a:gd name="connsiteY1" fmla="*/ 0 h 12858"/>
                <a:gd name="connsiteX2" fmla="*/ 191 w 36480"/>
                <a:gd name="connsiteY2" fmla="*/ 95 h 12858"/>
                <a:gd name="connsiteX3" fmla="*/ 0 w 36480"/>
                <a:gd name="connsiteY3" fmla="*/ 95 h 12858"/>
                <a:gd name="connsiteX4" fmla="*/ 5905 w 36480"/>
                <a:gd name="connsiteY4" fmla="*/ 5525 h 12858"/>
                <a:gd name="connsiteX5" fmla="*/ 14859 w 36480"/>
                <a:gd name="connsiteY5" fmla="*/ 12859 h 12858"/>
                <a:gd name="connsiteX6" fmla="*/ 36481 w 36480"/>
                <a:gd name="connsiteY6" fmla="*/ 11335 h 12858"/>
                <a:gd name="connsiteX7" fmla="*/ 36481 w 36480"/>
                <a:gd name="connsiteY7" fmla="*/ 10287 h 12858"/>
                <a:gd name="connsiteX8" fmla="*/ 14288 w 36480"/>
                <a:gd name="connsiteY8" fmla="*/ 11906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80" h="12858">
                  <a:moveTo>
                    <a:pt x="5810" y="4477"/>
                  </a:moveTo>
                  <a:lnTo>
                    <a:pt x="286" y="0"/>
                  </a:lnTo>
                  <a:lnTo>
                    <a:pt x="191" y="95"/>
                  </a:lnTo>
                  <a:lnTo>
                    <a:pt x="0" y="95"/>
                  </a:lnTo>
                  <a:lnTo>
                    <a:pt x="5905" y="5525"/>
                  </a:lnTo>
                  <a:lnTo>
                    <a:pt x="14859" y="12859"/>
                  </a:lnTo>
                  <a:lnTo>
                    <a:pt x="36481" y="11335"/>
                  </a:lnTo>
                  <a:lnTo>
                    <a:pt x="36481" y="10287"/>
                  </a:lnTo>
                  <a:lnTo>
                    <a:pt x="14288" y="11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608C064A-92EF-4E02-0918-ED7CE3FA7175}"/>
                </a:ext>
              </a:extLst>
            </p:cNvPr>
            <p:cNvSpPr/>
            <p:nvPr/>
          </p:nvSpPr>
          <p:spPr>
            <a:xfrm>
              <a:off x="2882062" y="4437805"/>
              <a:ext cx="11922" cy="11480"/>
            </a:xfrm>
            <a:custGeom>
              <a:avLst/>
              <a:gdLst>
                <a:gd name="connsiteX0" fmla="*/ 7715 w 7715"/>
                <a:gd name="connsiteY0" fmla="*/ 6382 h 7429"/>
                <a:gd name="connsiteX1" fmla="*/ 286 w 7715"/>
                <a:gd name="connsiteY1" fmla="*/ 0 h 7429"/>
                <a:gd name="connsiteX2" fmla="*/ 0 w 7715"/>
                <a:gd name="connsiteY2" fmla="*/ 762 h 7429"/>
                <a:gd name="connsiteX3" fmla="*/ 7715 w 7715"/>
                <a:gd name="connsiteY3" fmla="*/ 7429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" h="7429">
                  <a:moveTo>
                    <a:pt x="7715" y="6382"/>
                  </a:moveTo>
                  <a:lnTo>
                    <a:pt x="286" y="0"/>
                  </a:lnTo>
                  <a:lnTo>
                    <a:pt x="0" y="762"/>
                  </a:lnTo>
                  <a:lnTo>
                    <a:pt x="7715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8A82AB05-A212-0405-33FD-83687953BBC0}"/>
                </a:ext>
              </a:extLst>
            </p:cNvPr>
            <p:cNvSpPr/>
            <p:nvPr/>
          </p:nvSpPr>
          <p:spPr>
            <a:xfrm>
              <a:off x="2845411" y="4440454"/>
              <a:ext cx="26200" cy="22814"/>
            </a:xfrm>
            <a:custGeom>
              <a:avLst/>
              <a:gdLst>
                <a:gd name="connsiteX0" fmla="*/ 16669 w 16954"/>
                <a:gd name="connsiteY0" fmla="*/ 14764 h 14763"/>
                <a:gd name="connsiteX1" fmla="*/ 16954 w 16954"/>
                <a:gd name="connsiteY1" fmla="*/ 14002 h 14763"/>
                <a:gd name="connsiteX2" fmla="*/ 8763 w 16954"/>
                <a:gd name="connsiteY2" fmla="*/ 7334 h 14763"/>
                <a:gd name="connsiteX3" fmla="*/ 286 w 16954"/>
                <a:gd name="connsiteY3" fmla="*/ 0 h 14763"/>
                <a:gd name="connsiteX4" fmla="*/ 0 w 16954"/>
                <a:gd name="connsiteY4" fmla="*/ 286 h 14763"/>
                <a:gd name="connsiteX5" fmla="*/ 7715 w 16954"/>
                <a:gd name="connsiteY5" fmla="*/ 7429 h 1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54" h="14763">
                  <a:moveTo>
                    <a:pt x="16669" y="14764"/>
                  </a:moveTo>
                  <a:lnTo>
                    <a:pt x="16954" y="14002"/>
                  </a:lnTo>
                  <a:lnTo>
                    <a:pt x="8763" y="7334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7715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8B3EF445-8C19-4FB7-D020-E979B69720AF}"/>
                </a:ext>
              </a:extLst>
            </p:cNvPr>
            <p:cNvSpPr/>
            <p:nvPr/>
          </p:nvSpPr>
          <p:spPr>
            <a:xfrm>
              <a:off x="2894868" y="4438540"/>
              <a:ext cx="10450" cy="10008"/>
            </a:xfrm>
            <a:custGeom>
              <a:avLst/>
              <a:gdLst>
                <a:gd name="connsiteX0" fmla="*/ 6763 w 6762"/>
                <a:gd name="connsiteY0" fmla="*/ 5524 h 6476"/>
                <a:gd name="connsiteX1" fmla="*/ 0 w 6762"/>
                <a:gd name="connsiteY1" fmla="*/ 0 h 6476"/>
                <a:gd name="connsiteX2" fmla="*/ 0 w 6762"/>
                <a:gd name="connsiteY2" fmla="*/ 95 h 6476"/>
                <a:gd name="connsiteX3" fmla="*/ 6763 w 6762"/>
                <a:gd name="connsiteY3" fmla="*/ 6477 h 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476">
                  <a:moveTo>
                    <a:pt x="6763" y="5524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6763" y="6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3380F4-93AA-4C3B-CD08-F79948AE82AE}"/>
                </a:ext>
              </a:extLst>
            </p:cNvPr>
            <p:cNvSpPr/>
            <p:nvPr/>
          </p:nvSpPr>
          <p:spPr>
            <a:xfrm>
              <a:off x="4293815" y="3224620"/>
              <a:ext cx="23550" cy="14571"/>
            </a:xfrm>
            <a:custGeom>
              <a:avLst/>
              <a:gdLst>
                <a:gd name="connsiteX0" fmla="*/ 0 w 15239"/>
                <a:gd name="connsiteY0" fmla="*/ 9239 h 9429"/>
                <a:gd name="connsiteX1" fmla="*/ 571 w 15239"/>
                <a:gd name="connsiteY1" fmla="*/ 9430 h 9429"/>
                <a:gd name="connsiteX2" fmla="*/ 15240 w 15239"/>
                <a:gd name="connsiteY2" fmla="*/ 286 h 9429"/>
                <a:gd name="connsiteX3" fmla="*/ 14859 w 15239"/>
                <a:gd name="connsiteY3" fmla="*/ 0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9" h="9429">
                  <a:moveTo>
                    <a:pt x="0" y="9239"/>
                  </a:moveTo>
                  <a:lnTo>
                    <a:pt x="571" y="9430"/>
                  </a:lnTo>
                  <a:lnTo>
                    <a:pt x="15240" y="286"/>
                  </a:lnTo>
                  <a:lnTo>
                    <a:pt x="14859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8CA4AE83-34ED-3AD7-C6C9-FA8E619DFA37}"/>
                </a:ext>
              </a:extLst>
            </p:cNvPr>
            <p:cNvSpPr/>
            <p:nvPr/>
          </p:nvSpPr>
          <p:spPr>
            <a:xfrm>
              <a:off x="3052662" y="4452082"/>
              <a:ext cx="12511" cy="15160"/>
            </a:xfrm>
            <a:custGeom>
              <a:avLst/>
              <a:gdLst>
                <a:gd name="connsiteX0" fmla="*/ 8096 w 8096"/>
                <a:gd name="connsiteY0" fmla="*/ 9811 h 9810"/>
                <a:gd name="connsiteX1" fmla="*/ 2096 w 8096"/>
                <a:gd name="connsiteY1" fmla="*/ 7334 h 9810"/>
                <a:gd name="connsiteX2" fmla="*/ 1524 w 8096"/>
                <a:gd name="connsiteY2" fmla="*/ 0 h 9810"/>
                <a:gd name="connsiteX3" fmla="*/ 0 w 8096"/>
                <a:gd name="connsiteY3" fmla="*/ 95 h 9810"/>
                <a:gd name="connsiteX4" fmla="*/ 476 w 8096"/>
                <a:gd name="connsiteY4" fmla="*/ 6858 h 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" h="9810">
                  <a:moveTo>
                    <a:pt x="8096" y="9811"/>
                  </a:moveTo>
                  <a:lnTo>
                    <a:pt x="2096" y="7334"/>
                  </a:lnTo>
                  <a:lnTo>
                    <a:pt x="1524" y="0"/>
                  </a:lnTo>
                  <a:lnTo>
                    <a:pt x="0" y="95"/>
                  </a:lnTo>
                  <a:lnTo>
                    <a:pt x="476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98B88C0F-CD66-F22A-7A2D-1CE5BEB1C61C}"/>
                </a:ext>
              </a:extLst>
            </p:cNvPr>
            <p:cNvSpPr/>
            <p:nvPr/>
          </p:nvSpPr>
          <p:spPr>
            <a:xfrm rot="21357092">
              <a:off x="3028480" y="4440509"/>
              <a:ext cx="2354" cy="11334"/>
            </a:xfrm>
            <a:custGeom>
              <a:avLst/>
              <a:gdLst>
                <a:gd name="connsiteX0" fmla="*/ 0 w 1523"/>
                <a:gd name="connsiteY0" fmla="*/ 0 h 7334"/>
                <a:gd name="connsiteX1" fmla="*/ 1524 w 1523"/>
                <a:gd name="connsiteY1" fmla="*/ 0 h 7334"/>
                <a:gd name="connsiteX2" fmla="*/ 1524 w 1523"/>
                <a:gd name="connsiteY2" fmla="*/ 7334 h 7334"/>
                <a:gd name="connsiteX3" fmla="*/ 0 w 1523"/>
                <a:gd name="connsiteY3" fmla="*/ 7334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7334">
                  <a:moveTo>
                    <a:pt x="0" y="0"/>
                  </a:moveTo>
                  <a:lnTo>
                    <a:pt x="1524" y="0"/>
                  </a:lnTo>
                  <a:lnTo>
                    <a:pt x="1524" y="7334"/>
                  </a:lnTo>
                  <a:lnTo>
                    <a:pt x="0" y="7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399701D3-4B79-6798-3A28-017D45D88ACC}"/>
                </a:ext>
              </a:extLst>
            </p:cNvPr>
            <p:cNvSpPr/>
            <p:nvPr/>
          </p:nvSpPr>
          <p:spPr>
            <a:xfrm>
              <a:off x="2747231" y="4566601"/>
              <a:ext cx="35032" cy="38418"/>
            </a:xfrm>
            <a:custGeom>
              <a:avLst/>
              <a:gdLst>
                <a:gd name="connsiteX0" fmla="*/ 15050 w 22669"/>
                <a:gd name="connsiteY0" fmla="*/ 16383 h 24860"/>
                <a:gd name="connsiteX1" fmla="*/ 0 w 22669"/>
                <a:gd name="connsiteY1" fmla="*/ 24670 h 24860"/>
                <a:gd name="connsiteX2" fmla="*/ 95 w 22669"/>
                <a:gd name="connsiteY2" fmla="*/ 24860 h 24860"/>
                <a:gd name="connsiteX3" fmla="*/ 16002 w 22669"/>
                <a:gd name="connsiteY3" fmla="*/ 16383 h 24860"/>
                <a:gd name="connsiteX4" fmla="*/ 22289 w 22669"/>
                <a:gd name="connsiteY4" fmla="*/ 0 h 24860"/>
                <a:gd name="connsiteX5" fmla="*/ 22670 w 22669"/>
                <a:gd name="connsiteY5" fmla="*/ 0 h 24860"/>
                <a:gd name="connsiteX6" fmla="*/ 21241 w 22669"/>
                <a:gd name="connsiteY6" fmla="*/ 95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69" h="24860">
                  <a:moveTo>
                    <a:pt x="15050" y="16383"/>
                  </a:moveTo>
                  <a:lnTo>
                    <a:pt x="0" y="24670"/>
                  </a:lnTo>
                  <a:lnTo>
                    <a:pt x="95" y="24860"/>
                  </a:lnTo>
                  <a:lnTo>
                    <a:pt x="16002" y="16383"/>
                  </a:lnTo>
                  <a:lnTo>
                    <a:pt x="22289" y="0"/>
                  </a:lnTo>
                  <a:lnTo>
                    <a:pt x="22670" y="0"/>
                  </a:lnTo>
                  <a:lnTo>
                    <a:pt x="21241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75DEE3E4-21B9-2FC1-7E86-B2834DD2A8EF}"/>
                </a:ext>
              </a:extLst>
            </p:cNvPr>
            <p:cNvSpPr/>
            <p:nvPr/>
          </p:nvSpPr>
          <p:spPr>
            <a:xfrm>
              <a:off x="3060905" y="4593390"/>
              <a:ext cx="2502" cy="11627"/>
            </a:xfrm>
            <a:custGeom>
              <a:avLst/>
              <a:gdLst>
                <a:gd name="connsiteX0" fmla="*/ 0 w 1619"/>
                <a:gd name="connsiteY0" fmla="*/ 0 h 7524"/>
                <a:gd name="connsiteX1" fmla="*/ 572 w 1619"/>
                <a:gd name="connsiteY1" fmla="*/ 7525 h 7524"/>
                <a:gd name="connsiteX2" fmla="*/ 1619 w 1619"/>
                <a:gd name="connsiteY2" fmla="*/ 7429 h 7524"/>
                <a:gd name="connsiteX3" fmla="*/ 1143 w 1619"/>
                <a:gd name="connsiteY3" fmla="*/ 1048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" h="7524">
                  <a:moveTo>
                    <a:pt x="0" y="0"/>
                  </a:moveTo>
                  <a:lnTo>
                    <a:pt x="572" y="7525"/>
                  </a:lnTo>
                  <a:lnTo>
                    <a:pt x="1619" y="7429"/>
                  </a:lnTo>
                  <a:lnTo>
                    <a:pt x="1143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88F20E87-6916-F96F-6536-076036D82706}"/>
                </a:ext>
              </a:extLst>
            </p:cNvPr>
            <p:cNvSpPr/>
            <p:nvPr/>
          </p:nvSpPr>
          <p:spPr>
            <a:xfrm>
              <a:off x="2963903" y="4599573"/>
              <a:ext cx="4120" cy="25906"/>
            </a:xfrm>
            <a:custGeom>
              <a:avLst/>
              <a:gdLst>
                <a:gd name="connsiteX0" fmla="*/ 1619 w 2666"/>
                <a:gd name="connsiteY0" fmla="*/ 1429 h 16764"/>
                <a:gd name="connsiteX1" fmla="*/ 0 w 2666"/>
                <a:gd name="connsiteY1" fmla="*/ 0 h 16764"/>
                <a:gd name="connsiteX2" fmla="*/ 476 w 2666"/>
                <a:gd name="connsiteY2" fmla="*/ 8001 h 16764"/>
                <a:gd name="connsiteX3" fmla="*/ 1048 w 2666"/>
                <a:gd name="connsiteY3" fmla="*/ 15335 h 16764"/>
                <a:gd name="connsiteX4" fmla="*/ 2667 w 2666"/>
                <a:gd name="connsiteY4" fmla="*/ 16764 h 16764"/>
                <a:gd name="connsiteX5" fmla="*/ 2191 w 2666"/>
                <a:gd name="connsiteY5" fmla="*/ 9335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6" h="16764">
                  <a:moveTo>
                    <a:pt x="1619" y="1429"/>
                  </a:moveTo>
                  <a:lnTo>
                    <a:pt x="0" y="0"/>
                  </a:lnTo>
                  <a:lnTo>
                    <a:pt x="476" y="8001"/>
                  </a:lnTo>
                  <a:lnTo>
                    <a:pt x="1048" y="15335"/>
                  </a:lnTo>
                  <a:lnTo>
                    <a:pt x="2667" y="16764"/>
                  </a:lnTo>
                  <a:lnTo>
                    <a:pt x="2191" y="933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56366432-A7F7-DA03-12C6-0D938ACA54FD}"/>
                </a:ext>
              </a:extLst>
            </p:cNvPr>
            <p:cNvSpPr/>
            <p:nvPr/>
          </p:nvSpPr>
          <p:spPr>
            <a:xfrm>
              <a:off x="3110951" y="4590888"/>
              <a:ext cx="11334" cy="10009"/>
            </a:xfrm>
            <a:custGeom>
              <a:avLst/>
              <a:gdLst>
                <a:gd name="connsiteX0" fmla="*/ 7239 w 7334"/>
                <a:gd name="connsiteY0" fmla="*/ 6477 h 6477"/>
                <a:gd name="connsiteX1" fmla="*/ 7334 w 7334"/>
                <a:gd name="connsiteY1" fmla="*/ 6382 h 6477"/>
                <a:gd name="connsiteX2" fmla="*/ 476 w 7334"/>
                <a:gd name="connsiteY2" fmla="*/ 0 h 6477"/>
                <a:gd name="connsiteX3" fmla="*/ 0 w 7334"/>
                <a:gd name="connsiteY3" fmla="*/ 476 h 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4" h="6477">
                  <a:moveTo>
                    <a:pt x="7239" y="6477"/>
                  </a:moveTo>
                  <a:lnTo>
                    <a:pt x="7334" y="6382"/>
                  </a:lnTo>
                  <a:lnTo>
                    <a:pt x="476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3EB676B2-A0A7-556C-1410-E60B8F1730D2}"/>
                </a:ext>
              </a:extLst>
            </p:cNvPr>
            <p:cNvSpPr/>
            <p:nvPr/>
          </p:nvSpPr>
          <p:spPr>
            <a:xfrm>
              <a:off x="2798308" y="4552764"/>
              <a:ext cx="5299" cy="294"/>
            </a:xfrm>
            <a:custGeom>
              <a:avLst/>
              <a:gdLst>
                <a:gd name="connsiteX0" fmla="*/ 0 w 3429"/>
                <a:gd name="connsiteY0" fmla="*/ 191 h 190"/>
                <a:gd name="connsiteX1" fmla="*/ 3429 w 3429"/>
                <a:gd name="connsiteY1" fmla="*/ 0 h 190"/>
                <a:gd name="connsiteX2" fmla="*/ 3429 w 3429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" h="190">
                  <a:moveTo>
                    <a:pt x="0" y="191"/>
                  </a:moveTo>
                  <a:lnTo>
                    <a:pt x="3429" y="0"/>
                  </a:lnTo>
                  <a:lnTo>
                    <a:pt x="3429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639D0F0-D0FF-279D-93D0-6E0E44C049EF}"/>
                </a:ext>
              </a:extLst>
            </p:cNvPr>
            <p:cNvSpPr/>
            <p:nvPr/>
          </p:nvSpPr>
          <p:spPr>
            <a:xfrm rot="21356063">
              <a:off x="2792646" y="4553620"/>
              <a:ext cx="1618" cy="12216"/>
            </a:xfrm>
            <a:custGeom>
              <a:avLst/>
              <a:gdLst>
                <a:gd name="connsiteX0" fmla="*/ 0 w 1047"/>
                <a:gd name="connsiteY0" fmla="*/ 0 h 7905"/>
                <a:gd name="connsiteX1" fmla="*/ 1048 w 1047"/>
                <a:gd name="connsiteY1" fmla="*/ 0 h 7905"/>
                <a:gd name="connsiteX2" fmla="*/ 1048 w 1047"/>
                <a:gd name="connsiteY2" fmla="*/ 7906 h 7905"/>
                <a:gd name="connsiteX3" fmla="*/ 0 w 1047"/>
                <a:gd name="connsiteY3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7905">
                  <a:moveTo>
                    <a:pt x="0" y="0"/>
                  </a:moveTo>
                  <a:lnTo>
                    <a:pt x="1048" y="0"/>
                  </a:lnTo>
                  <a:lnTo>
                    <a:pt x="1048" y="7906"/>
                  </a:lnTo>
                  <a:lnTo>
                    <a:pt x="0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B281789C-712E-E057-B86F-286DFDDA83CC}"/>
                </a:ext>
              </a:extLst>
            </p:cNvPr>
            <p:cNvSpPr/>
            <p:nvPr/>
          </p:nvSpPr>
          <p:spPr>
            <a:xfrm>
              <a:off x="2806551" y="4588533"/>
              <a:ext cx="11922" cy="882"/>
            </a:xfrm>
            <a:custGeom>
              <a:avLst/>
              <a:gdLst>
                <a:gd name="connsiteX0" fmla="*/ 7715 w 7715"/>
                <a:gd name="connsiteY0" fmla="*/ 0 h 571"/>
                <a:gd name="connsiteX1" fmla="*/ 857 w 7715"/>
                <a:gd name="connsiteY1" fmla="*/ 476 h 571"/>
                <a:gd name="connsiteX2" fmla="*/ 0 w 7715"/>
                <a:gd name="connsiteY2" fmla="*/ 572 h 571"/>
                <a:gd name="connsiteX3" fmla="*/ 7715 w 7715"/>
                <a:gd name="connsiteY3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" h="571">
                  <a:moveTo>
                    <a:pt x="7715" y="0"/>
                  </a:moveTo>
                  <a:lnTo>
                    <a:pt x="857" y="476"/>
                  </a:lnTo>
                  <a:lnTo>
                    <a:pt x="0" y="572"/>
                  </a:lnTo>
                  <a:lnTo>
                    <a:pt x="771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F4D5E4F-F9FB-6E37-0E01-FFEF567048BE}"/>
                </a:ext>
              </a:extLst>
            </p:cNvPr>
            <p:cNvSpPr/>
            <p:nvPr/>
          </p:nvSpPr>
          <p:spPr>
            <a:xfrm>
              <a:off x="4509309" y="3307343"/>
              <a:ext cx="18251" cy="1324"/>
            </a:xfrm>
            <a:custGeom>
              <a:avLst/>
              <a:gdLst>
                <a:gd name="connsiteX0" fmla="*/ 11811 w 11810"/>
                <a:gd name="connsiteY0" fmla="*/ 0 h 857"/>
                <a:gd name="connsiteX1" fmla="*/ 3905 w 11810"/>
                <a:gd name="connsiteY1" fmla="*/ 571 h 857"/>
                <a:gd name="connsiteX2" fmla="*/ 0 w 11810"/>
                <a:gd name="connsiteY2" fmla="*/ 857 h 857"/>
                <a:gd name="connsiteX3" fmla="*/ 5048 w 11810"/>
                <a:gd name="connsiteY3" fmla="*/ 476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0" h="857">
                  <a:moveTo>
                    <a:pt x="11811" y="0"/>
                  </a:moveTo>
                  <a:lnTo>
                    <a:pt x="3905" y="571"/>
                  </a:lnTo>
                  <a:lnTo>
                    <a:pt x="0" y="857"/>
                  </a:lnTo>
                  <a:lnTo>
                    <a:pt x="5048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456603EA-6318-DCCA-3D63-DC35C9ABBA7C}"/>
                </a:ext>
              </a:extLst>
            </p:cNvPr>
            <p:cNvSpPr/>
            <p:nvPr/>
          </p:nvSpPr>
          <p:spPr>
            <a:xfrm>
              <a:off x="4323843" y="3850200"/>
              <a:ext cx="12511" cy="1471"/>
            </a:xfrm>
            <a:custGeom>
              <a:avLst/>
              <a:gdLst>
                <a:gd name="connsiteX0" fmla="*/ 191 w 8096"/>
                <a:gd name="connsiteY0" fmla="*/ 571 h 952"/>
                <a:gd name="connsiteX1" fmla="*/ 0 w 8096"/>
                <a:gd name="connsiteY1" fmla="*/ 952 h 952"/>
                <a:gd name="connsiteX2" fmla="*/ 8096 w 8096"/>
                <a:gd name="connsiteY2" fmla="*/ 0 h 952"/>
                <a:gd name="connsiteX3" fmla="*/ 8096 w 8096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6" h="952">
                  <a:moveTo>
                    <a:pt x="191" y="571"/>
                  </a:moveTo>
                  <a:lnTo>
                    <a:pt x="0" y="952"/>
                  </a:lnTo>
                  <a:lnTo>
                    <a:pt x="8096" y="0"/>
                  </a:lnTo>
                  <a:lnTo>
                    <a:pt x="809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0BB83FDA-E97B-C004-D0A0-1628BE14F36A}"/>
                </a:ext>
              </a:extLst>
            </p:cNvPr>
            <p:cNvSpPr/>
            <p:nvPr/>
          </p:nvSpPr>
          <p:spPr>
            <a:xfrm>
              <a:off x="4340328" y="3740098"/>
              <a:ext cx="587" cy="1766"/>
            </a:xfrm>
            <a:custGeom>
              <a:avLst/>
              <a:gdLst>
                <a:gd name="connsiteX0" fmla="*/ 286 w 380"/>
                <a:gd name="connsiteY0" fmla="*/ 0 h 1143"/>
                <a:gd name="connsiteX1" fmla="*/ 0 w 380"/>
                <a:gd name="connsiteY1" fmla="*/ 1143 h 1143"/>
                <a:gd name="connsiteX2" fmla="*/ 381 w 380"/>
                <a:gd name="connsiteY2" fmla="*/ 857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" h="1143">
                  <a:moveTo>
                    <a:pt x="286" y="0"/>
                  </a:moveTo>
                  <a:lnTo>
                    <a:pt x="0" y="1143"/>
                  </a:lnTo>
                  <a:lnTo>
                    <a:pt x="381" y="85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3766FF9A-4AFD-62F7-2655-3D60FCEBD83D}"/>
                </a:ext>
              </a:extLst>
            </p:cNvPr>
            <p:cNvSpPr/>
            <p:nvPr/>
          </p:nvSpPr>
          <p:spPr>
            <a:xfrm>
              <a:off x="4527708" y="3295125"/>
              <a:ext cx="11480" cy="12216"/>
            </a:xfrm>
            <a:custGeom>
              <a:avLst/>
              <a:gdLst>
                <a:gd name="connsiteX0" fmla="*/ 7429 w 7429"/>
                <a:gd name="connsiteY0" fmla="*/ 476 h 7905"/>
                <a:gd name="connsiteX1" fmla="*/ 6858 w 7429"/>
                <a:gd name="connsiteY1" fmla="*/ 0 h 7905"/>
                <a:gd name="connsiteX2" fmla="*/ 0 w 7429"/>
                <a:gd name="connsiteY2" fmla="*/ 7906 h 7905"/>
                <a:gd name="connsiteX3" fmla="*/ 1048 w 7429"/>
                <a:gd name="connsiteY3" fmla="*/ 7811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" h="7905">
                  <a:moveTo>
                    <a:pt x="7429" y="476"/>
                  </a:moveTo>
                  <a:lnTo>
                    <a:pt x="6858" y="0"/>
                  </a:lnTo>
                  <a:lnTo>
                    <a:pt x="0" y="7906"/>
                  </a:lnTo>
                  <a:lnTo>
                    <a:pt x="1048" y="781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52D494AF-80D1-52DE-CCAB-261E2738F026}"/>
                </a:ext>
              </a:extLst>
            </p:cNvPr>
            <p:cNvSpPr/>
            <p:nvPr/>
          </p:nvSpPr>
          <p:spPr>
            <a:xfrm>
              <a:off x="4371387" y="3822969"/>
              <a:ext cx="2649" cy="7654"/>
            </a:xfrm>
            <a:custGeom>
              <a:avLst/>
              <a:gdLst>
                <a:gd name="connsiteX0" fmla="*/ 286 w 1714"/>
                <a:gd name="connsiteY0" fmla="*/ 4953 h 4953"/>
                <a:gd name="connsiteX1" fmla="*/ 1715 w 1714"/>
                <a:gd name="connsiteY1" fmla="*/ 0 h 4953"/>
                <a:gd name="connsiteX2" fmla="*/ 0 w 1714"/>
                <a:gd name="connsiteY2" fmla="*/ 1143 h 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" h="4953">
                  <a:moveTo>
                    <a:pt x="286" y="4953"/>
                  </a:moveTo>
                  <a:lnTo>
                    <a:pt x="1715" y="0"/>
                  </a:lnTo>
                  <a:lnTo>
                    <a:pt x="0" y="1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53982187-CCB4-9D1B-7E9B-64C2C050FEDA}"/>
                </a:ext>
              </a:extLst>
            </p:cNvPr>
            <p:cNvSpPr/>
            <p:nvPr/>
          </p:nvSpPr>
          <p:spPr>
            <a:xfrm>
              <a:off x="4324578" y="3660759"/>
              <a:ext cx="12216" cy="21343"/>
            </a:xfrm>
            <a:custGeom>
              <a:avLst/>
              <a:gdLst>
                <a:gd name="connsiteX0" fmla="*/ 0 w 7905"/>
                <a:gd name="connsiteY0" fmla="*/ 0 h 13811"/>
                <a:gd name="connsiteX1" fmla="*/ 4572 w 7905"/>
                <a:gd name="connsiteY1" fmla="*/ 5429 h 13811"/>
                <a:gd name="connsiteX2" fmla="*/ 7906 w 7905"/>
                <a:gd name="connsiteY2" fmla="*/ 13811 h 13811"/>
                <a:gd name="connsiteX3" fmla="*/ 7334 w 7905"/>
                <a:gd name="connsiteY3" fmla="*/ 6763 h 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13811">
                  <a:moveTo>
                    <a:pt x="0" y="0"/>
                  </a:moveTo>
                  <a:lnTo>
                    <a:pt x="4572" y="5429"/>
                  </a:lnTo>
                  <a:lnTo>
                    <a:pt x="7906" y="13811"/>
                  </a:lnTo>
                  <a:lnTo>
                    <a:pt x="7334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85BDC4E8-26DA-933C-8463-AC7593C1C87A}"/>
                </a:ext>
              </a:extLst>
            </p:cNvPr>
            <p:cNvSpPr/>
            <p:nvPr/>
          </p:nvSpPr>
          <p:spPr>
            <a:xfrm>
              <a:off x="4328259" y="3524899"/>
              <a:ext cx="23551" cy="36945"/>
            </a:xfrm>
            <a:custGeom>
              <a:avLst/>
              <a:gdLst>
                <a:gd name="connsiteX0" fmla="*/ 8477 w 15240"/>
                <a:gd name="connsiteY0" fmla="*/ 15907 h 23907"/>
                <a:gd name="connsiteX1" fmla="*/ 15240 w 15240"/>
                <a:gd name="connsiteY1" fmla="*/ 0 h 23907"/>
                <a:gd name="connsiteX2" fmla="*/ 14192 w 15240"/>
                <a:gd name="connsiteY2" fmla="*/ 0 h 23907"/>
                <a:gd name="connsiteX3" fmla="*/ 7429 w 15240"/>
                <a:gd name="connsiteY3" fmla="*/ 16002 h 23907"/>
                <a:gd name="connsiteX4" fmla="*/ 0 w 15240"/>
                <a:gd name="connsiteY4" fmla="*/ 23908 h 23907"/>
                <a:gd name="connsiteX5" fmla="*/ 476 w 15240"/>
                <a:gd name="connsiteY5" fmla="*/ 23813 h 2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" h="23907">
                  <a:moveTo>
                    <a:pt x="8477" y="15907"/>
                  </a:moveTo>
                  <a:lnTo>
                    <a:pt x="15240" y="0"/>
                  </a:lnTo>
                  <a:lnTo>
                    <a:pt x="14192" y="0"/>
                  </a:lnTo>
                  <a:lnTo>
                    <a:pt x="7429" y="16002"/>
                  </a:lnTo>
                  <a:lnTo>
                    <a:pt x="0" y="23908"/>
                  </a:lnTo>
                  <a:lnTo>
                    <a:pt x="476" y="2381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B913D25C-DC63-9CA9-6B94-12E4AFA19E52}"/>
                </a:ext>
              </a:extLst>
            </p:cNvPr>
            <p:cNvSpPr/>
            <p:nvPr/>
          </p:nvSpPr>
          <p:spPr>
            <a:xfrm>
              <a:off x="4791778" y="3805453"/>
              <a:ext cx="13100" cy="12658"/>
            </a:xfrm>
            <a:custGeom>
              <a:avLst/>
              <a:gdLst>
                <a:gd name="connsiteX0" fmla="*/ 0 w 8477"/>
                <a:gd name="connsiteY0" fmla="*/ 8096 h 8191"/>
                <a:gd name="connsiteX1" fmla="*/ 0 w 8477"/>
                <a:gd name="connsiteY1" fmla="*/ 8192 h 8191"/>
                <a:gd name="connsiteX2" fmla="*/ 8477 w 8477"/>
                <a:gd name="connsiteY2" fmla="*/ 0 h 8191"/>
                <a:gd name="connsiteX3" fmla="*/ 7429 w 8477"/>
                <a:gd name="connsiteY3" fmla="*/ 95 h 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" h="8191">
                  <a:moveTo>
                    <a:pt x="0" y="8096"/>
                  </a:moveTo>
                  <a:lnTo>
                    <a:pt x="0" y="8192"/>
                  </a:lnTo>
                  <a:lnTo>
                    <a:pt x="8477" y="0"/>
                  </a:lnTo>
                  <a:lnTo>
                    <a:pt x="7429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7F41EFAB-49E9-51DD-D662-573DC5736852}"/>
                </a:ext>
              </a:extLst>
            </p:cNvPr>
            <p:cNvSpPr/>
            <p:nvPr/>
          </p:nvSpPr>
          <p:spPr>
            <a:xfrm>
              <a:off x="5011835" y="3670328"/>
              <a:ext cx="2649" cy="23698"/>
            </a:xfrm>
            <a:custGeom>
              <a:avLst/>
              <a:gdLst>
                <a:gd name="connsiteX0" fmla="*/ 0 w 1714"/>
                <a:gd name="connsiteY0" fmla="*/ 6477 h 15335"/>
                <a:gd name="connsiteX1" fmla="*/ 95 w 1714"/>
                <a:gd name="connsiteY1" fmla="*/ 6953 h 15335"/>
                <a:gd name="connsiteX2" fmla="*/ 95 w 1714"/>
                <a:gd name="connsiteY2" fmla="*/ 6953 h 15335"/>
                <a:gd name="connsiteX3" fmla="*/ 667 w 1714"/>
                <a:gd name="connsiteY3" fmla="*/ 15335 h 15335"/>
                <a:gd name="connsiteX4" fmla="*/ 1714 w 1714"/>
                <a:gd name="connsiteY4" fmla="*/ 15240 h 15335"/>
                <a:gd name="connsiteX5" fmla="*/ 667 w 1714"/>
                <a:gd name="connsiteY5" fmla="*/ 0 h 15335"/>
                <a:gd name="connsiteX6" fmla="*/ 1143 w 1714"/>
                <a:gd name="connsiteY6" fmla="*/ 6858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" h="15335">
                  <a:moveTo>
                    <a:pt x="0" y="6477"/>
                  </a:moveTo>
                  <a:lnTo>
                    <a:pt x="95" y="6953"/>
                  </a:lnTo>
                  <a:lnTo>
                    <a:pt x="95" y="6953"/>
                  </a:lnTo>
                  <a:lnTo>
                    <a:pt x="667" y="15335"/>
                  </a:lnTo>
                  <a:lnTo>
                    <a:pt x="1714" y="15240"/>
                  </a:lnTo>
                  <a:lnTo>
                    <a:pt x="667" y="0"/>
                  </a:lnTo>
                  <a:lnTo>
                    <a:pt x="1143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D240F1A5-FDD8-F936-59BD-73C4D476D166}"/>
                </a:ext>
              </a:extLst>
            </p:cNvPr>
            <p:cNvSpPr/>
            <p:nvPr/>
          </p:nvSpPr>
          <p:spPr>
            <a:xfrm>
              <a:off x="4852716" y="3800889"/>
              <a:ext cx="16338" cy="12658"/>
            </a:xfrm>
            <a:custGeom>
              <a:avLst/>
              <a:gdLst>
                <a:gd name="connsiteX0" fmla="*/ 0 w 10572"/>
                <a:gd name="connsiteY0" fmla="*/ 8001 h 8191"/>
                <a:gd name="connsiteX1" fmla="*/ 762 w 10572"/>
                <a:gd name="connsiteY1" fmla="*/ 8192 h 8191"/>
                <a:gd name="connsiteX2" fmla="*/ 7715 w 10572"/>
                <a:gd name="connsiteY2" fmla="*/ 191 h 8191"/>
                <a:gd name="connsiteX3" fmla="*/ 10573 w 10572"/>
                <a:gd name="connsiteY3" fmla="*/ 0 h 8191"/>
                <a:gd name="connsiteX4" fmla="*/ 6572 w 10572"/>
                <a:gd name="connsiteY4" fmla="*/ 286 h 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2" h="8191">
                  <a:moveTo>
                    <a:pt x="0" y="8001"/>
                  </a:moveTo>
                  <a:lnTo>
                    <a:pt x="762" y="8192"/>
                  </a:lnTo>
                  <a:lnTo>
                    <a:pt x="7715" y="191"/>
                  </a:lnTo>
                  <a:lnTo>
                    <a:pt x="10573" y="0"/>
                  </a:lnTo>
                  <a:lnTo>
                    <a:pt x="6572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A61D1B94-D161-844B-821A-DBADD9A9ADA0}"/>
                </a:ext>
              </a:extLst>
            </p:cNvPr>
            <p:cNvSpPr/>
            <p:nvPr/>
          </p:nvSpPr>
          <p:spPr>
            <a:xfrm>
              <a:off x="5011245" y="3658846"/>
              <a:ext cx="22667" cy="22079"/>
            </a:xfrm>
            <a:custGeom>
              <a:avLst/>
              <a:gdLst>
                <a:gd name="connsiteX0" fmla="*/ 1048 w 14668"/>
                <a:gd name="connsiteY0" fmla="*/ 7429 h 14287"/>
                <a:gd name="connsiteX1" fmla="*/ 14669 w 14668"/>
                <a:gd name="connsiteY1" fmla="*/ 286 h 14287"/>
                <a:gd name="connsiteX2" fmla="*/ 14288 w 14668"/>
                <a:gd name="connsiteY2" fmla="*/ 0 h 14287"/>
                <a:gd name="connsiteX3" fmla="*/ 0 w 14668"/>
                <a:gd name="connsiteY3" fmla="*/ 7429 h 14287"/>
                <a:gd name="connsiteX4" fmla="*/ 1524 w 14668"/>
                <a:gd name="connsiteY4" fmla="*/ 1428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8" h="14287">
                  <a:moveTo>
                    <a:pt x="1048" y="7429"/>
                  </a:moveTo>
                  <a:lnTo>
                    <a:pt x="14669" y="286"/>
                  </a:lnTo>
                  <a:lnTo>
                    <a:pt x="14288" y="0"/>
                  </a:lnTo>
                  <a:lnTo>
                    <a:pt x="0" y="7429"/>
                  </a:lnTo>
                  <a:lnTo>
                    <a:pt x="1524" y="1428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57C59271-9321-B029-4540-8EAE2F5DCD23}"/>
                </a:ext>
              </a:extLst>
            </p:cNvPr>
            <p:cNvSpPr/>
            <p:nvPr/>
          </p:nvSpPr>
          <p:spPr>
            <a:xfrm>
              <a:off x="4805613" y="3804717"/>
              <a:ext cx="9125" cy="736"/>
            </a:xfrm>
            <a:custGeom>
              <a:avLst/>
              <a:gdLst>
                <a:gd name="connsiteX0" fmla="*/ 0 w 5905"/>
                <a:gd name="connsiteY0" fmla="*/ 476 h 476"/>
                <a:gd name="connsiteX1" fmla="*/ 5905 w 5905"/>
                <a:gd name="connsiteY1" fmla="*/ 0 h 476"/>
                <a:gd name="connsiteX2" fmla="*/ 5905 w 5905"/>
                <a:gd name="connsiteY2" fmla="*/ 0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" h="476">
                  <a:moveTo>
                    <a:pt x="0" y="476"/>
                  </a:moveTo>
                  <a:lnTo>
                    <a:pt x="5905" y="0"/>
                  </a:lnTo>
                  <a:lnTo>
                    <a:pt x="590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31250C8C-EAA7-C69B-2286-95E1F7566058}"/>
                </a:ext>
              </a:extLst>
            </p:cNvPr>
            <p:cNvSpPr/>
            <p:nvPr/>
          </p:nvSpPr>
          <p:spPr>
            <a:xfrm>
              <a:off x="4373153" y="3509295"/>
              <a:ext cx="24876" cy="13982"/>
            </a:xfrm>
            <a:custGeom>
              <a:avLst/>
              <a:gdLst>
                <a:gd name="connsiteX0" fmla="*/ 16097 w 16097"/>
                <a:gd name="connsiteY0" fmla="*/ 286 h 9048"/>
                <a:gd name="connsiteX1" fmla="*/ 15716 w 16097"/>
                <a:gd name="connsiteY1" fmla="*/ 0 h 9048"/>
                <a:gd name="connsiteX2" fmla="*/ 0 w 16097"/>
                <a:gd name="connsiteY2" fmla="*/ 9049 h 9048"/>
                <a:gd name="connsiteX3" fmla="*/ 1048 w 16097"/>
                <a:gd name="connsiteY3" fmla="*/ 9049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" h="9048">
                  <a:moveTo>
                    <a:pt x="16097" y="286"/>
                  </a:moveTo>
                  <a:lnTo>
                    <a:pt x="15716" y="0"/>
                  </a:lnTo>
                  <a:lnTo>
                    <a:pt x="0" y="9049"/>
                  </a:lnTo>
                  <a:lnTo>
                    <a:pt x="1048" y="904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B7000BDA-BE0C-2CCC-BABC-9BDA47095847}"/>
                </a:ext>
              </a:extLst>
            </p:cNvPr>
            <p:cNvSpPr/>
            <p:nvPr/>
          </p:nvSpPr>
          <p:spPr>
            <a:xfrm>
              <a:off x="4676817" y="3812371"/>
              <a:ext cx="29586" cy="13689"/>
            </a:xfrm>
            <a:custGeom>
              <a:avLst/>
              <a:gdLst>
                <a:gd name="connsiteX0" fmla="*/ 4191 w 19145"/>
                <a:gd name="connsiteY0" fmla="*/ 8572 h 8858"/>
                <a:gd name="connsiteX1" fmla="*/ 0 w 19145"/>
                <a:gd name="connsiteY1" fmla="*/ 8858 h 8858"/>
                <a:gd name="connsiteX2" fmla="*/ 5239 w 19145"/>
                <a:gd name="connsiteY2" fmla="*/ 8477 h 8858"/>
                <a:gd name="connsiteX3" fmla="*/ 12573 w 19145"/>
                <a:gd name="connsiteY3" fmla="*/ 476 h 8858"/>
                <a:gd name="connsiteX4" fmla="*/ 19145 w 19145"/>
                <a:gd name="connsiteY4" fmla="*/ 0 h 8858"/>
                <a:gd name="connsiteX5" fmla="*/ 12192 w 19145"/>
                <a:gd name="connsiteY5" fmla="*/ 571 h 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45" h="8858">
                  <a:moveTo>
                    <a:pt x="4191" y="8572"/>
                  </a:moveTo>
                  <a:lnTo>
                    <a:pt x="0" y="8858"/>
                  </a:lnTo>
                  <a:lnTo>
                    <a:pt x="5239" y="8477"/>
                  </a:lnTo>
                  <a:lnTo>
                    <a:pt x="12573" y="476"/>
                  </a:lnTo>
                  <a:lnTo>
                    <a:pt x="19145" y="0"/>
                  </a:lnTo>
                  <a:lnTo>
                    <a:pt x="12192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2BE72184-329D-1A2B-99CF-13440845A410}"/>
                </a:ext>
              </a:extLst>
            </p:cNvPr>
            <p:cNvSpPr/>
            <p:nvPr/>
          </p:nvSpPr>
          <p:spPr>
            <a:xfrm>
              <a:off x="4440715" y="3793088"/>
              <a:ext cx="39300" cy="12805"/>
            </a:xfrm>
            <a:custGeom>
              <a:avLst/>
              <a:gdLst>
                <a:gd name="connsiteX0" fmla="*/ 0 w 25431"/>
                <a:gd name="connsiteY0" fmla="*/ 8287 h 8286"/>
                <a:gd name="connsiteX1" fmla="*/ 1048 w 25431"/>
                <a:gd name="connsiteY1" fmla="*/ 8192 h 8286"/>
                <a:gd name="connsiteX2" fmla="*/ 25432 w 25431"/>
                <a:gd name="connsiteY2" fmla="*/ 0 h 8286"/>
                <a:gd name="connsiteX3" fmla="*/ 24289 w 25431"/>
                <a:gd name="connsiteY3" fmla="*/ 95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31" h="8286">
                  <a:moveTo>
                    <a:pt x="0" y="8287"/>
                  </a:moveTo>
                  <a:lnTo>
                    <a:pt x="1048" y="8192"/>
                  </a:lnTo>
                  <a:lnTo>
                    <a:pt x="25432" y="0"/>
                  </a:lnTo>
                  <a:lnTo>
                    <a:pt x="24289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7EA58616-A379-76C5-A5A1-4D9B753FC639}"/>
                </a:ext>
              </a:extLst>
            </p:cNvPr>
            <p:cNvSpPr/>
            <p:nvPr/>
          </p:nvSpPr>
          <p:spPr>
            <a:xfrm>
              <a:off x="4481931" y="3308963"/>
              <a:ext cx="51664" cy="84196"/>
            </a:xfrm>
            <a:custGeom>
              <a:avLst/>
              <a:gdLst>
                <a:gd name="connsiteX0" fmla="*/ 33433 w 33432"/>
                <a:gd name="connsiteY0" fmla="*/ 37433 h 54483"/>
                <a:gd name="connsiteX1" fmla="*/ 1048 w 33432"/>
                <a:gd name="connsiteY1" fmla="*/ 32290 h 54483"/>
                <a:gd name="connsiteX2" fmla="*/ 14859 w 33432"/>
                <a:gd name="connsiteY2" fmla="*/ 0 h 54483"/>
                <a:gd name="connsiteX3" fmla="*/ 13716 w 33432"/>
                <a:gd name="connsiteY3" fmla="*/ 95 h 54483"/>
                <a:gd name="connsiteX4" fmla="*/ 0 w 33432"/>
                <a:gd name="connsiteY4" fmla="*/ 32385 h 54483"/>
                <a:gd name="connsiteX5" fmla="*/ 32385 w 33432"/>
                <a:gd name="connsiteY5" fmla="*/ 37529 h 54483"/>
                <a:gd name="connsiteX6" fmla="*/ 17526 w 33432"/>
                <a:gd name="connsiteY6" fmla="*/ 54483 h 54483"/>
                <a:gd name="connsiteX7" fmla="*/ 18669 w 33432"/>
                <a:gd name="connsiteY7" fmla="*/ 54388 h 5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32" h="54483">
                  <a:moveTo>
                    <a:pt x="33433" y="37433"/>
                  </a:moveTo>
                  <a:lnTo>
                    <a:pt x="1048" y="32290"/>
                  </a:lnTo>
                  <a:lnTo>
                    <a:pt x="14859" y="0"/>
                  </a:lnTo>
                  <a:lnTo>
                    <a:pt x="13716" y="95"/>
                  </a:lnTo>
                  <a:lnTo>
                    <a:pt x="0" y="32385"/>
                  </a:lnTo>
                  <a:lnTo>
                    <a:pt x="32385" y="37529"/>
                  </a:lnTo>
                  <a:lnTo>
                    <a:pt x="17526" y="54483"/>
                  </a:lnTo>
                  <a:lnTo>
                    <a:pt x="18669" y="5438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DE5B73D2-65DE-42E2-E588-C60B52F86BB6}"/>
                </a:ext>
              </a:extLst>
            </p:cNvPr>
            <p:cNvSpPr/>
            <p:nvPr/>
          </p:nvSpPr>
          <p:spPr>
            <a:xfrm>
              <a:off x="4419519" y="3395660"/>
              <a:ext cx="55197" cy="112015"/>
            </a:xfrm>
            <a:custGeom>
              <a:avLst/>
              <a:gdLst>
                <a:gd name="connsiteX0" fmla="*/ 7906 w 35718"/>
                <a:gd name="connsiteY0" fmla="*/ 56007 h 72485"/>
                <a:gd name="connsiteX1" fmla="*/ 7334 w 35718"/>
                <a:gd name="connsiteY1" fmla="*/ 47625 h 72485"/>
                <a:gd name="connsiteX2" fmla="*/ 5810 w 35718"/>
                <a:gd name="connsiteY2" fmla="*/ 26003 h 72485"/>
                <a:gd name="connsiteX3" fmla="*/ 5239 w 35718"/>
                <a:gd name="connsiteY3" fmla="*/ 18097 h 72485"/>
                <a:gd name="connsiteX4" fmla="*/ 35719 w 35718"/>
                <a:gd name="connsiteY4" fmla="*/ 7906 h 72485"/>
                <a:gd name="connsiteX5" fmla="*/ 35147 w 35718"/>
                <a:gd name="connsiteY5" fmla="*/ 0 h 72485"/>
                <a:gd name="connsiteX6" fmla="*/ 34195 w 35718"/>
                <a:gd name="connsiteY6" fmla="*/ 95 h 72485"/>
                <a:gd name="connsiteX7" fmla="*/ 34671 w 35718"/>
                <a:gd name="connsiteY7" fmla="*/ 8001 h 72485"/>
                <a:gd name="connsiteX8" fmla="*/ 4191 w 35718"/>
                <a:gd name="connsiteY8" fmla="*/ 18097 h 72485"/>
                <a:gd name="connsiteX9" fmla="*/ 4763 w 35718"/>
                <a:gd name="connsiteY9" fmla="*/ 26099 h 72485"/>
                <a:gd name="connsiteX10" fmla="*/ 6287 w 35718"/>
                <a:gd name="connsiteY10" fmla="*/ 47720 h 72485"/>
                <a:gd name="connsiteX11" fmla="*/ 6858 w 35718"/>
                <a:gd name="connsiteY11" fmla="*/ 56102 h 72485"/>
                <a:gd name="connsiteX12" fmla="*/ 0 w 35718"/>
                <a:gd name="connsiteY12" fmla="*/ 72485 h 72485"/>
                <a:gd name="connsiteX13" fmla="*/ 1143 w 35718"/>
                <a:gd name="connsiteY13" fmla="*/ 72485 h 7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18" h="72485">
                  <a:moveTo>
                    <a:pt x="7906" y="56007"/>
                  </a:moveTo>
                  <a:lnTo>
                    <a:pt x="7334" y="47625"/>
                  </a:lnTo>
                  <a:lnTo>
                    <a:pt x="5810" y="26003"/>
                  </a:lnTo>
                  <a:lnTo>
                    <a:pt x="5239" y="18097"/>
                  </a:lnTo>
                  <a:lnTo>
                    <a:pt x="35719" y="7906"/>
                  </a:lnTo>
                  <a:lnTo>
                    <a:pt x="35147" y="0"/>
                  </a:lnTo>
                  <a:lnTo>
                    <a:pt x="34195" y="95"/>
                  </a:lnTo>
                  <a:lnTo>
                    <a:pt x="34671" y="8001"/>
                  </a:lnTo>
                  <a:lnTo>
                    <a:pt x="4191" y="18097"/>
                  </a:lnTo>
                  <a:lnTo>
                    <a:pt x="4763" y="26099"/>
                  </a:lnTo>
                  <a:lnTo>
                    <a:pt x="6287" y="47720"/>
                  </a:lnTo>
                  <a:lnTo>
                    <a:pt x="6858" y="56102"/>
                  </a:lnTo>
                  <a:lnTo>
                    <a:pt x="0" y="72485"/>
                  </a:lnTo>
                  <a:lnTo>
                    <a:pt x="1143" y="7248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69CAEDFF-8DA9-C6C7-814F-6E2D930735FF}"/>
                </a:ext>
              </a:extLst>
            </p:cNvPr>
            <p:cNvSpPr/>
            <p:nvPr/>
          </p:nvSpPr>
          <p:spPr>
            <a:xfrm>
              <a:off x="4409658" y="3507823"/>
              <a:ext cx="9419" cy="12805"/>
            </a:xfrm>
            <a:custGeom>
              <a:avLst/>
              <a:gdLst>
                <a:gd name="connsiteX0" fmla="*/ 571 w 6095"/>
                <a:gd name="connsiteY0" fmla="*/ 381 h 8286"/>
                <a:gd name="connsiteX1" fmla="*/ 6096 w 6095"/>
                <a:gd name="connsiteY1" fmla="*/ 0 h 8286"/>
                <a:gd name="connsiteX2" fmla="*/ 0 w 6095"/>
                <a:gd name="connsiteY2" fmla="*/ 381 h 8286"/>
                <a:gd name="connsiteX3" fmla="*/ 571 w 6095"/>
                <a:gd name="connsiteY3" fmla="*/ 7715 h 8286"/>
                <a:gd name="connsiteX4" fmla="*/ 1143 w 6095"/>
                <a:gd name="connsiteY4" fmla="*/ 8287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5" h="8286">
                  <a:moveTo>
                    <a:pt x="571" y="381"/>
                  </a:moveTo>
                  <a:lnTo>
                    <a:pt x="6096" y="0"/>
                  </a:lnTo>
                  <a:lnTo>
                    <a:pt x="0" y="381"/>
                  </a:lnTo>
                  <a:lnTo>
                    <a:pt x="571" y="7715"/>
                  </a:lnTo>
                  <a:lnTo>
                    <a:pt x="1143" y="82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FE87557D-D6AE-88C2-7341-B56CC7717236}"/>
                </a:ext>
              </a:extLst>
            </p:cNvPr>
            <p:cNvSpPr/>
            <p:nvPr/>
          </p:nvSpPr>
          <p:spPr>
            <a:xfrm>
              <a:off x="5239546" y="4402920"/>
              <a:ext cx="383002" cy="227710"/>
            </a:xfrm>
            <a:custGeom>
              <a:avLst/>
              <a:gdLst>
                <a:gd name="connsiteX0" fmla="*/ 156972 w 247840"/>
                <a:gd name="connsiteY0" fmla="*/ 95917 h 147351"/>
                <a:gd name="connsiteX1" fmla="*/ 166592 w 247840"/>
                <a:gd name="connsiteY1" fmla="*/ 103251 h 147351"/>
                <a:gd name="connsiteX2" fmla="*/ 171736 w 247840"/>
                <a:gd name="connsiteY2" fmla="*/ 79534 h 147351"/>
                <a:gd name="connsiteX3" fmla="*/ 171260 w 247840"/>
                <a:gd name="connsiteY3" fmla="*/ 72104 h 147351"/>
                <a:gd name="connsiteX4" fmla="*/ 186023 w 247840"/>
                <a:gd name="connsiteY4" fmla="*/ 55150 h 147351"/>
                <a:gd name="connsiteX5" fmla="*/ 201835 w 247840"/>
                <a:gd name="connsiteY5" fmla="*/ 54007 h 147351"/>
                <a:gd name="connsiteX6" fmla="*/ 202406 w 247840"/>
                <a:gd name="connsiteY6" fmla="*/ 61913 h 147351"/>
                <a:gd name="connsiteX7" fmla="*/ 217170 w 247840"/>
                <a:gd name="connsiteY7" fmla="*/ 60865 h 147351"/>
                <a:gd name="connsiteX8" fmla="*/ 232981 w 247840"/>
                <a:gd name="connsiteY8" fmla="*/ 59817 h 147351"/>
                <a:gd name="connsiteX9" fmla="*/ 247840 w 247840"/>
                <a:gd name="connsiteY9" fmla="*/ 50768 h 147351"/>
                <a:gd name="connsiteX10" fmla="*/ 247269 w 247840"/>
                <a:gd name="connsiteY10" fmla="*/ 42863 h 147351"/>
                <a:gd name="connsiteX11" fmla="*/ 239268 w 247840"/>
                <a:gd name="connsiteY11" fmla="*/ 35433 h 147351"/>
                <a:gd name="connsiteX12" fmla="*/ 238792 w 247840"/>
                <a:gd name="connsiteY12" fmla="*/ 28099 h 147351"/>
                <a:gd name="connsiteX13" fmla="*/ 246221 w 247840"/>
                <a:gd name="connsiteY13" fmla="*/ 27623 h 147351"/>
                <a:gd name="connsiteX14" fmla="*/ 245650 w 247840"/>
                <a:gd name="connsiteY14" fmla="*/ 19050 h 147351"/>
                <a:gd name="connsiteX15" fmla="*/ 238125 w 247840"/>
                <a:gd name="connsiteY15" fmla="*/ 19622 h 147351"/>
                <a:gd name="connsiteX16" fmla="*/ 221837 w 247840"/>
                <a:gd name="connsiteY16" fmla="*/ 20765 h 147351"/>
                <a:gd name="connsiteX17" fmla="*/ 206597 w 247840"/>
                <a:gd name="connsiteY17" fmla="*/ 30385 h 147351"/>
                <a:gd name="connsiteX18" fmla="*/ 200692 w 247840"/>
                <a:gd name="connsiteY18" fmla="*/ 38195 h 147351"/>
                <a:gd name="connsiteX19" fmla="*/ 193357 w 247840"/>
                <a:gd name="connsiteY19" fmla="*/ 46673 h 147351"/>
                <a:gd name="connsiteX20" fmla="*/ 162687 w 247840"/>
                <a:gd name="connsiteY20" fmla="*/ 48863 h 147351"/>
                <a:gd name="connsiteX21" fmla="*/ 162115 w 247840"/>
                <a:gd name="connsiteY21" fmla="*/ 40958 h 147351"/>
                <a:gd name="connsiteX22" fmla="*/ 152686 w 247840"/>
                <a:gd name="connsiteY22" fmla="*/ 34195 h 147351"/>
                <a:gd name="connsiteX23" fmla="*/ 137350 w 247840"/>
                <a:gd name="connsiteY23" fmla="*/ 42672 h 147351"/>
                <a:gd name="connsiteX24" fmla="*/ 129921 w 247840"/>
                <a:gd name="connsiteY24" fmla="*/ 35814 h 147351"/>
                <a:gd name="connsiteX25" fmla="*/ 129349 w 247840"/>
                <a:gd name="connsiteY25" fmla="*/ 27337 h 147351"/>
                <a:gd name="connsiteX26" fmla="*/ 121444 w 247840"/>
                <a:gd name="connsiteY26" fmla="*/ 27908 h 147351"/>
                <a:gd name="connsiteX27" fmla="*/ 113919 w 247840"/>
                <a:gd name="connsiteY27" fmla="*/ 28385 h 147351"/>
                <a:gd name="connsiteX28" fmla="*/ 113443 w 247840"/>
                <a:gd name="connsiteY28" fmla="*/ 21527 h 147351"/>
                <a:gd name="connsiteX29" fmla="*/ 112966 w 247840"/>
                <a:gd name="connsiteY29" fmla="*/ 14669 h 147351"/>
                <a:gd name="connsiteX30" fmla="*/ 104489 w 247840"/>
                <a:gd name="connsiteY30" fmla="*/ 6858 h 147351"/>
                <a:gd name="connsiteX31" fmla="*/ 94964 w 247840"/>
                <a:gd name="connsiteY31" fmla="*/ 0 h 147351"/>
                <a:gd name="connsiteX32" fmla="*/ 89249 w 247840"/>
                <a:gd name="connsiteY32" fmla="*/ 16288 h 147351"/>
                <a:gd name="connsiteX33" fmla="*/ 82391 w 247840"/>
                <a:gd name="connsiteY33" fmla="*/ 23717 h 147351"/>
                <a:gd name="connsiteX34" fmla="*/ 81915 w 247840"/>
                <a:gd name="connsiteY34" fmla="*/ 16859 h 147351"/>
                <a:gd name="connsiteX35" fmla="*/ 73819 w 247840"/>
                <a:gd name="connsiteY35" fmla="*/ 8954 h 147351"/>
                <a:gd name="connsiteX36" fmla="*/ 64865 w 247840"/>
                <a:gd name="connsiteY36" fmla="*/ 9620 h 147351"/>
                <a:gd name="connsiteX37" fmla="*/ 64294 w 247840"/>
                <a:gd name="connsiteY37" fmla="*/ 2191 h 147351"/>
                <a:gd name="connsiteX38" fmla="*/ 57436 w 247840"/>
                <a:gd name="connsiteY38" fmla="*/ 2667 h 147351"/>
                <a:gd name="connsiteX39" fmla="*/ 58579 w 247840"/>
                <a:gd name="connsiteY39" fmla="*/ 18479 h 147351"/>
                <a:gd name="connsiteX40" fmla="*/ 59055 w 247840"/>
                <a:gd name="connsiteY40" fmla="*/ 25337 h 147351"/>
                <a:gd name="connsiteX41" fmla="*/ 51625 w 247840"/>
                <a:gd name="connsiteY41" fmla="*/ 32766 h 147351"/>
                <a:gd name="connsiteX42" fmla="*/ 36957 w 247840"/>
                <a:gd name="connsiteY42" fmla="*/ 42386 h 147351"/>
                <a:gd name="connsiteX43" fmla="*/ 37529 w 247840"/>
                <a:gd name="connsiteY43" fmla="*/ 49721 h 147351"/>
                <a:gd name="connsiteX44" fmla="*/ 21050 w 247840"/>
                <a:gd name="connsiteY44" fmla="*/ 50864 h 147351"/>
                <a:gd name="connsiteX45" fmla="*/ 13716 w 247840"/>
                <a:gd name="connsiteY45" fmla="*/ 59341 h 147351"/>
                <a:gd name="connsiteX46" fmla="*/ 14288 w 247840"/>
                <a:gd name="connsiteY46" fmla="*/ 67247 h 147351"/>
                <a:gd name="connsiteX47" fmla="*/ 0 w 247840"/>
                <a:gd name="connsiteY47" fmla="*/ 76295 h 147351"/>
                <a:gd name="connsiteX48" fmla="*/ 571 w 247840"/>
                <a:gd name="connsiteY48" fmla="*/ 84201 h 147351"/>
                <a:gd name="connsiteX49" fmla="*/ 14764 w 247840"/>
                <a:gd name="connsiteY49" fmla="*/ 75248 h 147351"/>
                <a:gd name="connsiteX50" fmla="*/ 22765 w 247840"/>
                <a:gd name="connsiteY50" fmla="*/ 74676 h 147351"/>
                <a:gd name="connsiteX51" fmla="*/ 30671 w 247840"/>
                <a:gd name="connsiteY51" fmla="*/ 74104 h 147351"/>
                <a:gd name="connsiteX52" fmla="*/ 39719 w 247840"/>
                <a:gd name="connsiteY52" fmla="*/ 81439 h 147351"/>
                <a:gd name="connsiteX53" fmla="*/ 55531 w 247840"/>
                <a:gd name="connsiteY53" fmla="*/ 87821 h 147351"/>
                <a:gd name="connsiteX54" fmla="*/ 62865 w 247840"/>
                <a:gd name="connsiteY54" fmla="*/ 79820 h 147351"/>
                <a:gd name="connsiteX55" fmla="*/ 63437 w 247840"/>
                <a:gd name="connsiteY55" fmla="*/ 87249 h 147351"/>
                <a:gd name="connsiteX56" fmla="*/ 71342 w 247840"/>
                <a:gd name="connsiteY56" fmla="*/ 102013 h 147351"/>
                <a:gd name="connsiteX57" fmla="*/ 65056 w 247840"/>
                <a:gd name="connsiteY57" fmla="*/ 110395 h 147351"/>
                <a:gd name="connsiteX58" fmla="*/ 73057 w 247840"/>
                <a:gd name="connsiteY58" fmla="*/ 125349 h 147351"/>
                <a:gd name="connsiteX59" fmla="*/ 66770 w 247840"/>
                <a:gd name="connsiteY59" fmla="*/ 134207 h 147351"/>
                <a:gd name="connsiteX60" fmla="*/ 67246 w 247840"/>
                <a:gd name="connsiteY60" fmla="*/ 141637 h 147351"/>
                <a:gd name="connsiteX61" fmla="*/ 90583 w 247840"/>
                <a:gd name="connsiteY61" fmla="*/ 140018 h 147351"/>
                <a:gd name="connsiteX62" fmla="*/ 98488 w 247840"/>
                <a:gd name="connsiteY62" fmla="*/ 147352 h 147351"/>
                <a:gd name="connsiteX63" fmla="*/ 121634 w 247840"/>
                <a:gd name="connsiteY63" fmla="*/ 137827 h 147351"/>
                <a:gd name="connsiteX64" fmla="*/ 127540 w 247840"/>
                <a:gd name="connsiteY64" fmla="*/ 113919 h 147351"/>
                <a:gd name="connsiteX65" fmla="*/ 134874 w 247840"/>
                <a:gd name="connsiteY65" fmla="*/ 105442 h 147351"/>
                <a:gd name="connsiteX66" fmla="*/ 141161 w 247840"/>
                <a:gd name="connsiteY66" fmla="*/ 97060 h 147351"/>
                <a:gd name="connsiteX67" fmla="*/ 156496 w 247840"/>
                <a:gd name="connsiteY67" fmla="*/ 88583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47840" h="147351">
                  <a:moveTo>
                    <a:pt x="156972" y="95917"/>
                  </a:moveTo>
                  <a:lnTo>
                    <a:pt x="166592" y="103251"/>
                  </a:lnTo>
                  <a:lnTo>
                    <a:pt x="171736" y="79534"/>
                  </a:lnTo>
                  <a:lnTo>
                    <a:pt x="171260" y="72104"/>
                  </a:lnTo>
                  <a:lnTo>
                    <a:pt x="186023" y="55150"/>
                  </a:lnTo>
                  <a:lnTo>
                    <a:pt x="201835" y="54007"/>
                  </a:lnTo>
                  <a:lnTo>
                    <a:pt x="202406" y="61913"/>
                  </a:lnTo>
                  <a:lnTo>
                    <a:pt x="217170" y="60865"/>
                  </a:lnTo>
                  <a:lnTo>
                    <a:pt x="232981" y="59817"/>
                  </a:lnTo>
                  <a:lnTo>
                    <a:pt x="247840" y="50768"/>
                  </a:lnTo>
                  <a:lnTo>
                    <a:pt x="247269" y="42863"/>
                  </a:lnTo>
                  <a:lnTo>
                    <a:pt x="239268" y="35433"/>
                  </a:lnTo>
                  <a:lnTo>
                    <a:pt x="238792" y="28099"/>
                  </a:lnTo>
                  <a:lnTo>
                    <a:pt x="246221" y="27623"/>
                  </a:lnTo>
                  <a:lnTo>
                    <a:pt x="245650" y="19050"/>
                  </a:lnTo>
                  <a:lnTo>
                    <a:pt x="238125" y="19622"/>
                  </a:lnTo>
                  <a:lnTo>
                    <a:pt x="221837" y="20765"/>
                  </a:lnTo>
                  <a:lnTo>
                    <a:pt x="206597" y="30385"/>
                  </a:lnTo>
                  <a:lnTo>
                    <a:pt x="200692" y="38195"/>
                  </a:lnTo>
                  <a:lnTo>
                    <a:pt x="193357" y="46673"/>
                  </a:lnTo>
                  <a:lnTo>
                    <a:pt x="162687" y="48863"/>
                  </a:lnTo>
                  <a:lnTo>
                    <a:pt x="162115" y="40958"/>
                  </a:lnTo>
                  <a:lnTo>
                    <a:pt x="152686" y="34195"/>
                  </a:lnTo>
                  <a:lnTo>
                    <a:pt x="137350" y="42672"/>
                  </a:lnTo>
                  <a:lnTo>
                    <a:pt x="129921" y="35814"/>
                  </a:lnTo>
                  <a:lnTo>
                    <a:pt x="129349" y="27337"/>
                  </a:lnTo>
                  <a:lnTo>
                    <a:pt x="121444" y="27908"/>
                  </a:lnTo>
                  <a:lnTo>
                    <a:pt x="113919" y="28385"/>
                  </a:lnTo>
                  <a:lnTo>
                    <a:pt x="113443" y="21527"/>
                  </a:lnTo>
                  <a:lnTo>
                    <a:pt x="112966" y="14669"/>
                  </a:lnTo>
                  <a:lnTo>
                    <a:pt x="104489" y="6858"/>
                  </a:lnTo>
                  <a:lnTo>
                    <a:pt x="94964" y="0"/>
                  </a:lnTo>
                  <a:lnTo>
                    <a:pt x="89249" y="16288"/>
                  </a:lnTo>
                  <a:lnTo>
                    <a:pt x="82391" y="23717"/>
                  </a:lnTo>
                  <a:lnTo>
                    <a:pt x="81915" y="16859"/>
                  </a:lnTo>
                  <a:lnTo>
                    <a:pt x="73819" y="8954"/>
                  </a:lnTo>
                  <a:lnTo>
                    <a:pt x="64865" y="9620"/>
                  </a:lnTo>
                  <a:lnTo>
                    <a:pt x="64294" y="2191"/>
                  </a:lnTo>
                  <a:lnTo>
                    <a:pt x="57436" y="2667"/>
                  </a:lnTo>
                  <a:lnTo>
                    <a:pt x="58579" y="18479"/>
                  </a:lnTo>
                  <a:lnTo>
                    <a:pt x="59055" y="25337"/>
                  </a:lnTo>
                  <a:lnTo>
                    <a:pt x="51625" y="32766"/>
                  </a:lnTo>
                  <a:lnTo>
                    <a:pt x="36957" y="42386"/>
                  </a:lnTo>
                  <a:lnTo>
                    <a:pt x="37529" y="49721"/>
                  </a:lnTo>
                  <a:lnTo>
                    <a:pt x="21050" y="50864"/>
                  </a:lnTo>
                  <a:lnTo>
                    <a:pt x="13716" y="59341"/>
                  </a:lnTo>
                  <a:lnTo>
                    <a:pt x="14288" y="67247"/>
                  </a:lnTo>
                  <a:lnTo>
                    <a:pt x="0" y="76295"/>
                  </a:lnTo>
                  <a:lnTo>
                    <a:pt x="571" y="84201"/>
                  </a:lnTo>
                  <a:lnTo>
                    <a:pt x="14764" y="75248"/>
                  </a:lnTo>
                  <a:lnTo>
                    <a:pt x="22765" y="74676"/>
                  </a:lnTo>
                  <a:lnTo>
                    <a:pt x="30671" y="74104"/>
                  </a:lnTo>
                  <a:lnTo>
                    <a:pt x="39719" y="81439"/>
                  </a:lnTo>
                  <a:lnTo>
                    <a:pt x="55531" y="87821"/>
                  </a:lnTo>
                  <a:lnTo>
                    <a:pt x="62865" y="79820"/>
                  </a:lnTo>
                  <a:lnTo>
                    <a:pt x="63437" y="87249"/>
                  </a:lnTo>
                  <a:lnTo>
                    <a:pt x="71342" y="102013"/>
                  </a:lnTo>
                  <a:lnTo>
                    <a:pt x="65056" y="110395"/>
                  </a:lnTo>
                  <a:lnTo>
                    <a:pt x="73057" y="125349"/>
                  </a:lnTo>
                  <a:lnTo>
                    <a:pt x="66770" y="134207"/>
                  </a:lnTo>
                  <a:lnTo>
                    <a:pt x="67246" y="141637"/>
                  </a:lnTo>
                  <a:lnTo>
                    <a:pt x="90583" y="140018"/>
                  </a:lnTo>
                  <a:lnTo>
                    <a:pt x="98488" y="147352"/>
                  </a:lnTo>
                  <a:lnTo>
                    <a:pt x="121634" y="137827"/>
                  </a:lnTo>
                  <a:lnTo>
                    <a:pt x="127540" y="113919"/>
                  </a:lnTo>
                  <a:lnTo>
                    <a:pt x="134874" y="105442"/>
                  </a:lnTo>
                  <a:lnTo>
                    <a:pt x="141161" y="97060"/>
                  </a:lnTo>
                  <a:lnTo>
                    <a:pt x="156496" y="8858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4CF2A859-2A07-7504-7A7F-1C48BBD0A793}"/>
                </a:ext>
              </a:extLst>
            </p:cNvPr>
            <p:cNvSpPr/>
            <p:nvPr/>
          </p:nvSpPr>
          <p:spPr>
            <a:xfrm>
              <a:off x="5215112" y="1236743"/>
              <a:ext cx="88464" cy="101859"/>
            </a:xfrm>
            <a:custGeom>
              <a:avLst/>
              <a:gdLst>
                <a:gd name="connsiteX0" fmla="*/ 1143 w 57245"/>
                <a:gd name="connsiteY0" fmla="*/ 38576 h 65913"/>
                <a:gd name="connsiteX1" fmla="*/ 16954 w 57245"/>
                <a:gd name="connsiteY1" fmla="*/ 44958 h 65913"/>
                <a:gd name="connsiteX2" fmla="*/ 17526 w 57245"/>
                <a:gd name="connsiteY2" fmla="*/ 53340 h 65913"/>
                <a:gd name="connsiteX3" fmla="*/ 34480 w 57245"/>
                <a:gd name="connsiteY3" fmla="*/ 60103 h 65913"/>
                <a:gd name="connsiteX4" fmla="*/ 49816 w 57245"/>
                <a:gd name="connsiteY4" fmla="*/ 65913 h 65913"/>
                <a:gd name="connsiteX5" fmla="*/ 57245 w 57245"/>
                <a:gd name="connsiteY5" fmla="*/ 58484 h 65913"/>
                <a:gd name="connsiteX6" fmla="*/ 48768 w 57245"/>
                <a:gd name="connsiteY6" fmla="*/ 51149 h 65913"/>
                <a:gd name="connsiteX7" fmla="*/ 55531 w 57245"/>
                <a:gd name="connsiteY7" fmla="*/ 34766 h 65913"/>
                <a:gd name="connsiteX8" fmla="*/ 54959 w 57245"/>
                <a:gd name="connsiteY8" fmla="*/ 26765 h 65913"/>
                <a:gd name="connsiteX9" fmla="*/ 54388 w 57245"/>
                <a:gd name="connsiteY9" fmla="*/ 18860 h 65913"/>
                <a:gd name="connsiteX10" fmla="*/ 45434 w 57245"/>
                <a:gd name="connsiteY10" fmla="*/ 5239 h 65913"/>
                <a:gd name="connsiteX11" fmla="*/ 30671 w 57245"/>
                <a:gd name="connsiteY11" fmla="*/ 6286 h 65913"/>
                <a:gd name="connsiteX12" fmla="*/ 13716 w 57245"/>
                <a:gd name="connsiteY12" fmla="*/ 0 h 65913"/>
                <a:gd name="connsiteX13" fmla="*/ 5334 w 57245"/>
                <a:gd name="connsiteY13" fmla="*/ 572 h 65913"/>
                <a:gd name="connsiteX14" fmla="*/ 5905 w 57245"/>
                <a:gd name="connsiteY14" fmla="*/ 8001 h 65913"/>
                <a:gd name="connsiteX15" fmla="*/ 0 w 57245"/>
                <a:gd name="connsiteY15" fmla="*/ 22765 h 6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45" h="65913">
                  <a:moveTo>
                    <a:pt x="1143" y="38576"/>
                  </a:moveTo>
                  <a:lnTo>
                    <a:pt x="16954" y="44958"/>
                  </a:lnTo>
                  <a:lnTo>
                    <a:pt x="17526" y="53340"/>
                  </a:lnTo>
                  <a:lnTo>
                    <a:pt x="34480" y="60103"/>
                  </a:lnTo>
                  <a:lnTo>
                    <a:pt x="49816" y="65913"/>
                  </a:lnTo>
                  <a:lnTo>
                    <a:pt x="57245" y="58484"/>
                  </a:lnTo>
                  <a:lnTo>
                    <a:pt x="48768" y="51149"/>
                  </a:lnTo>
                  <a:lnTo>
                    <a:pt x="55531" y="34766"/>
                  </a:lnTo>
                  <a:lnTo>
                    <a:pt x="54959" y="26765"/>
                  </a:lnTo>
                  <a:lnTo>
                    <a:pt x="54388" y="18860"/>
                  </a:lnTo>
                  <a:lnTo>
                    <a:pt x="45434" y="5239"/>
                  </a:lnTo>
                  <a:lnTo>
                    <a:pt x="30671" y="6286"/>
                  </a:lnTo>
                  <a:lnTo>
                    <a:pt x="13716" y="0"/>
                  </a:lnTo>
                  <a:lnTo>
                    <a:pt x="5334" y="572"/>
                  </a:lnTo>
                  <a:lnTo>
                    <a:pt x="5905" y="8001"/>
                  </a:lnTo>
                  <a:lnTo>
                    <a:pt x="0" y="2276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8795DCA8-77F9-56F5-6EB0-F861E7BF3A9B}"/>
                </a:ext>
              </a:extLst>
            </p:cNvPr>
            <p:cNvSpPr/>
            <p:nvPr/>
          </p:nvSpPr>
          <p:spPr>
            <a:xfrm>
              <a:off x="4250980" y="864339"/>
              <a:ext cx="3062992" cy="3724047"/>
            </a:xfrm>
            <a:custGeom>
              <a:avLst/>
              <a:gdLst>
                <a:gd name="connsiteX0" fmla="*/ 1980914 w 1982057"/>
                <a:gd name="connsiteY0" fmla="*/ 1274540 h 2409825"/>
                <a:gd name="connsiteX1" fmla="*/ 1973009 w 1982057"/>
                <a:gd name="connsiteY1" fmla="*/ 1259777 h 2409825"/>
                <a:gd name="connsiteX2" fmla="*/ 1956054 w 1982057"/>
                <a:gd name="connsiteY2" fmla="*/ 1245489 h 2409825"/>
                <a:gd name="connsiteX3" fmla="*/ 1948720 w 1982057"/>
                <a:gd name="connsiteY3" fmla="*/ 1245965 h 2409825"/>
                <a:gd name="connsiteX4" fmla="*/ 1941290 w 1982057"/>
                <a:gd name="connsiteY4" fmla="*/ 1253395 h 2409825"/>
                <a:gd name="connsiteX5" fmla="*/ 1925479 w 1982057"/>
                <a:gd name="connsiteY5" fmla="*/ 1263110 h 2409825"/>
                <a:gd name="connsiteX6" fmla="*/ 1902714 w 1982057"/>
                <a:gd name="connsiteY6" fmla="*/ 1264730 h 2409825"/>
                <a:gd name="connsiteX7" fmla="*/ 1887950 w 1982057"/>
                <a:gd name="connsiteY7" fmla="*/ 1265777 h 2409825"/>
                <a:gd name="connsiteX8" fmla="*/ 1880045 w 1982057"/>
                <a:gd name="connsiteY8" fmla="*/ 1266349 h 2409825"/>
                <a:gd name="connsiteX9" fmla="*/ 1855661 w 1982057"/>
                <a:gd name="connsiteY9" fmla="*/ 1259491 h 2409825"/>
                <a:gd name="connsiteX10" fmla="*/ 1855184 w 1982057"/>
                <a:gd name="connsiteY10" fmla="*/ 1252633 h 2409825"/>
                <a:gd name="connsiteX11" fmla="*/ 1846136 w 1982057"/>
                <a:gd name="connsiteY11" fmla="*/ 1236821 h 2409825"/>
                <a:gd name="connsiteX12" fmla="*/ 1839182 w 1982057"/>
                <a:gd name="connsiteY12" fmla="*/ 1237393 h 2409825"/>
                <a:gd name="connsiteX13" fmla="*/ 1831753 w 1982057"/>
                <a:gd name="connsiteY13" fmla="*/ 1237869 h 2409825"/>
                <a:gd name="connsiteX14" fmla="*/ 1816037 w 1982057"/>
                <a:gd name="connsiteY14" fmla="*/ 1255395 h 2409825"/>
                <a:gd name="connsiteX15" fmla="*/ 1808607 w 1982057"/>
                <a:gd name="connsiteY15" fmla="*/ 1262825 h 2409825"/>
                <a:gd name="connsiteX16" fmla="*/ 1794415 w 1982057"/>
                <a:gd name="connsiteY16" fmla="*/ 1263777 h 2409825"/>
                <a:gd name="connsiteX17" fmla="*/ 1777937 w 1982057"/>
                <a:gd name="connsiteY17" fmla="*/ 1250061 h 2409825"/>
                <a:gd name="connsiteX18" fmla="*/ 1760982 w 1982057"/>
                <a:gd name="connsiteY18" fmla="*/ 1226820 h 2409825"/>
                <a:gd name="connsiteX19" fmla="*/ 1759839 w 1982057"/>
                <a:gd name="connsiteY19" fmla="*/ 1211580 h 2409825"/>
                <a:gd name="connsiteX20" fmla="*/ 1759458 w 1982057"/>
                <a:gd name="connsiteY20" fmla="*/ 1205198 h 2409825"/>
                <a:gd name="connsiteX21" fmla="*/ 1750409 w 1982057"/>
                <a:gd name="connsiteY21" fmla="*/ 1197864 h 2409825"/>
                <a:gd name="connsiteX22" fmla="*/ 1741932 w 1982057"/>
                <a:gd name="connsiteY22" fmla="*/ 1190435 h 2409825"/>
                <a:gd name="connsiteX23" fmla="*/ 1741361 w 1982057"/>
                <a:gd name="connsiteY23" fmla="*/ 1183100 h 2409825"/>
                <a:gd name="connsiteX24" fmla="*/ 1724406 w 1982057"/>
                <a:gd name="connsiteY24" fmla="*/ 1167860 h 2409825"/>
                <a:gd name="connsiteX25" fmla="*/ 1722215 w 1982057"/>
                <a:gd name="connsiteY25" fmla="*/ 1137190 h 2409825"/>
                <a:gd name="connsiteX26" fmla="*/ 1728502 w 1982057"/>
                <a:gd name="connsiteY26" fmla="*/ 1113473 h 2409825"/>
                <a:gd name="connsiteX27" fmla="*/ 1720024 w 1982057"/>
                <a:gd name="connsiteY27" fmla="*/ 1106043 h 2409825"/>
                <a:gd name="connsiteX28" fmla="*/ 1704594 w 1982057"/>
                <a:gd name="connsiteY28" fmla="*/ 1099185 h 2409825"/>
                <a:gd name="connsiteX29" fmla="*/ 1702975 w 1982057"/>
                <a:gd name="connsiteY29" fmla="*/ 1075468 h 2409825"/>
                <a:gd name="connsiteX30" fmla="*/ 1701832 w 1982057"/>
                <a:gd name="connsiteY30" fmla="*/ 1060037 h 2409825"/>
                <a:gd name="connsiteX31" fmla="*/ 1694498 w 1982057"/>
                <a:gd name="connsiteY31" fmla="*/ 1068038 h 2409825"/>
                <a:gd name="connsiteX32" fmla="*/ 1695069 w 1982057"/>
                <a:gd name="connsiteY32" fmla="*/ 1076039 h 2409825"/>
                <a:gd name="connsiteX33" fmla="*/ 1682020 w 1982057"/>
                <a:gd name="connsiteY33" fmla="*/ 1108805 h 2409825"/>
                <a:gd name="connsiteX34" fmla="*/ 1667256 w 1982057"/>
                <a:gd name="connsiteY34" fmla="*/ 1133094 h 2409825"/>
                <a:gd name="connsiteX35" fmla="*/ 1644491 w 1982057"/>
                <a:gd name="connsiteY35" fmla="*/ 1142714 h 2409825"/>
                <a:gd name="connsiteX36" fmla="*/ 1621822 w 1982057"/>
                <a:gd name="connsiteY36" fmla="*/ 1152239 h 2409825"/>
                <a:gd name="connsiteX37" fmla="*/ 1606963 w 1982057"/>
                <a:gd name="connsiteY37" fmla="*/ 1160812 h 2409825"/>
                <a:gd name="connsiteX38" fmla="*/ 1581626 w 1982057"/>
                <a:gd name="connsiteY38" fmla="*/ 1131189 h 2409825"/>
                <a:gd name="connsiteX39" fmla="*/ 1580007 w 1982057"/>
                <a:gd name="connsiteY39" fmla="*/ 1108043 h 2409825"/>
                <a:gd name="connsiteX40" fmla="*/ 1595723 w 1982057"/>
                <a:gd name="connsiteY40" fmla="*/ 1099376 h 2409825"/>
                <a:gd name="connsiteX41" fmla="*/ 1617536 w 1982057"/>
                <a:gd name="connsiteY41" fmla="*/ 1090517 h 2409825"/>
                <a:gd name="connsiteX42" fmla="*/ 1625918 w 1982057"/>
                <a:gd name="connsiteY42" fmla="*/ 1097280 h 2409825"/>
                <a:gd name="connsiteX43" fmla="*/ 1634871 w 1982057"/>
                <a:gd name="connsiteY43" fmla="*/ 1104138 h 2409825"/>
                <a:gd name="connsiteX44" fmla="*/ 1641157 w 1982057"/>
                <a:gd name="connsiteY44" fmla="*/ 1096232 h 2409825"/>
                <a:gd name="connsiteX45" fmla="*/ 1640014 w 1982057"/>
                <a:gd name="connsiteY45" fmla="*/ 1079849 h 2409825"/>
                <a:gd name="connsiteX46" fmla="*/ 1639538 w 1982057"/>
                <a:gd name="connsiteY46" fmla="*/ 1071944 h 2409825"/>
                <a:gd name="connsiteX47" fmla="*/ 1646873 w 1982057"/>
                <a:gd name="connsiteY47" fmla="*/ 1055942 h 2409825"/>
                <a:gd name="connsiteX48" fmla="*/ 1653254 w 1982057"/>
                <a:gd name="connsiteY48" fmla="*/ 1041273 h 2409825"/>
                <a:gd name="connsiteX49" fmla="*/ 1644777 w 1982057"/>
                <a:gd name="connsiteY49" fmla="*/ 1025843 h 2409825"/>
                <a:gd name="connsiteX50" fmla="*/ 1628965 w 1982057"/>
                <a:gd name="connsiteY50" fmla="*/ 1020128 h 2409825"/>
                <a:gd name="connsiteX51" fmla="*/ 1628299 w 1982057"/>
                <a:gd name="connsiteY51" fmla="*/ 1011650 h 2409825"/>
                <a:gd name="connsiteX52" fmla="*/ 1619917 w 1982057"/>
                <a:gd name="connsiteY52" fmla="*/ 1012222 h 2409825"/>
                <a:gd name="connsiteX53" fmla="*/ 1612582 w 1982057"/>
                <a:gd name="connsiteY53" fmla="*/ 1021271 h 2409825"/>
                <a:gd name="connsiteX54" fmla="*/ 1597247 w 1982057"/>
                <a:gd name="connsiteY54" fmla="*/ 1022413 h 2409825"/>
                <a:gd name="connsiteX55" fmla="*/ 1590389 w 1982057"/>
                <a:gd name="connsiteY55" fmla="*/ 1022890 h 2409825"/>
                <a:gd name="connsiteX56" fmla="*/ 1582484 w 1982057"/>
                <a:gd name="connsiteY56" fmla="*/ 1030224 h 2409825"/>
                <a:gd name="connsiteX57" fmla="*/ 1552385 w 1982057"/>
                <a:gd name="connsiteY57" fmla="*/ 1048417 h 2409825"/>
                <a:gd name="connsiteX58" fmla="*/ 1537049 w 1982057"/>
                <a:gd name="connsiteY58" fmla="*/ 1049465 h 2409825"/>
                <a:gd name="connsiteX59" fmla="*/ 1527524 w 1982057"/>
                <a:gd name="connsiteY59" fmla="*/ 1027271 h 2409825"/>
                <a:gd name="connsiteX60" fmla="*/ 1510379 w 1982057"/>
                <a:gd name="connsiteY60" fmla="*/ 1003459 h 2409825"/>
                <a:gd name="connsiteX61" fmla="*/ 1501997 w 1982057"/>
                <a:gd name="connsiteY61" fmla="*/ 996696 h 2409825"/>
                <a:gd name="connsiteX62" fmla="*/ 1509331 w 1982057"/>
                <a:gd name="connsiteY62" fmla="*/ 988695 h 2409825"/>
                <a:gd name="connsiteX63" fmla="*/ 1517904 w 1982057"/>
                <a:gd name="connsiteY63" fmla="*/ 988028 h 2409825"/>
                <a:gd name="connsiteX64" fmla="*/ 1516189 w 1982057"/>
                <a:gd name="connsiteY64" fmla="*/ 964883 h 2409825"/>
                <a:gd name="connsiteX65" fmla="*/ 1506093 w 1982057"/>
                <a:gd name="connsiteY65" fmla="*/ 941737 h 2409825"/>
                <a:gd name="connsiteX66" fmla="*/ 1487996 w 1982057"/>
                <a:gd name="connsiteY66" fmla="*/ 919544 h 2409825"/>
                <a:gd name="connsiteX67" fmla="*/ 1495330 w 1982057"/>
                <a:gd name="connsiteY67" fmla="*/ 903161 h 2409825"/>
                <a:gd name="connsiteX68" fmla="*/ 1502759 w 1982057"/>
                <a:gd name="connsiteY68" fmla="*/ 895255 h 2409825"/>
                <a:gd name="connsiteX69" fmla="*/ 1511237 w 1982057"/>
                <a:gd name="connsiteY69" fmla="*/ 894588 h 2409825"/>
                <a:gd name="connsiteX70" fmla="*/ 1510665 w 1982057"/>
                <a:gd name="connsiteY70" fmla="*/ 886111 h 2409825"/>
                <a:gd name="connsiteX71" fmla="*/ 1501235 w 1982057"/>
                <a:gd name="connsiteY71" fmla="*/ 872966 h 2409825"/>
                <a:gd name="connsiteX72" fmla="*/ 1500664 w 1982057"/>
                <a:gd name="connsiteY72" fmla="*/ 865061 h 2409825"/>
                <a:gd name="connsiteX73" fmla="*/ 1499045 w 1982057"/>
                <a:gd name="connsiteY73" fmla="*/ 841915 h 2409825"/>
                <a:gd name="connsiteX74" fmla="*/ 1498378 w 1982057"/>
                <a:gd name="connsiteY74" fmla="*/ 833342 h 2409825"/>
                <a:gd name="connsiteX75" fmla="*/ 1481995 w 1982057"/>
                <a:gd name="connsiteY75" fmla="*/ 834485 h 2409825"/>
                <a:gd name="connsiteX76" fmla="*/ 1480947 w 1982057"/>
                <a:gd name="connsiteY76" fmla="*/ 819722 h 2409825"/>
                <a:gd name="connsiteX77" fmla="*/ 1473041 w 1982057"/>
                <a:gd name="connsiteY77" fmla="*/ 804386 h 2409825"/>
                <a:gd name="connsiteX78" fmla="*/ 1464469 w 1982057"/>
                <a:gd name="connsiteY78" fmla="*/ 796957 h 2409825"/>
                <a:gd name="connsiteX79" fmla="*/ 1455991 w 1982057"/>
                <a:gd name="connsiteY79" fmla="*/ 781717 h 2409825"/>
                <a:gd name="connsiteX80" fmla="*/ 1447514 w 1982057"/>
                <a:gd name="connsiteY80" fmla="*/ 782288 h 2409825"/>
                <a:gd name="connsiteX81" fmla="*/ 1446943 w 1982057"/>
                <a:gd name="connsiteY81" fmla="*/ 774859 h 2409825"/>
                <a:gd name="connsiteX82" fmla="*/ 1439132 w 1982057"/>
                <a:gd name="connsiteY82" fmla="*/ 768001 h 2409825"/>
                <a:gd name="connsiteX83" fmla="*/ 1431703 w 1982057"/>
                <a:gd name="connsiteY83" fmla="*/ 775907 h 2409825"/>
                <a:gd name="connsiteX84" fmla="*/ 1422559 w 1982057"/>
                <a:gd name="connsiteY84" fmla="*/ 753237 h 2409825"/>
                <a:gd name="connsiteX85" fmla="*/ 1404556 w 1982057"/>
                <a:gd name="connsiteY85" fmla="*/ 722662 h 2409825"/>
                <a:gd name="connsiteX86" fmla="*/ 1395127 w 1982057"/>
                <a:gd name="connsiteY86" fmla="*/ 693611 h 2409825"/>
                <a:gd name="connsiteX87" fmla="*/ 1386078 w 1982057"/>
                <a:gd name="connsiteY87" fmla="*/ 678275 h 2409825"/>
                <a:gd name="connsiteX88" fmla="*/ 1361123 w 1982057"/>
                <a:gd name="connsiteY88" fmla="*/ 664178 h 2409825"/>
                <a:gd name="connsiteX89" fmla="*/ 1359503 w 1982057"/>
                <a:gd name="connsiteY89" fmla="*/ 640842 h 2409825"/>
                <a:gd name="connsiteX90" fmla="*/ 1351026 w 1982057"/>
                <a:gd name="connsiteY90" fmla="*/ 633984 h 2409825"/>
                <a:gd name="connsiteX91" fmla="*/ 1335119 w 1982057"/>
                <a:gd name="connsiteY91" fmla="*/ 618649 h 2409825"/>
                <a:gd name="connsiteX92" fmla="*/ 1334072 w 1982057"/>
                <a:gd name="connsiteY92" fmla="*/ 604361 h 2409825"/>
                <a:gd name="connsiteX93" fmla="*/ 1325023 w 1982057"/>
                <a:gd name="connsiteY93" fmla="*/ 588074 h 2409825"/>
                <a:gd name="connsiteX94" fmla="*/ 1317022 w 1982057"/>
                <a:gd name="connsiteY94" fmla="*/ 581216 h 2409825"/>
                <a:gd name="connsiteX95" fmla="*/ 1308068 w 1982057"/>
                <a:gd name="connsiteY95" fmla="*/ 573881 h 2409825"/>
                <a:gd name="connsiteX96" fmla="*/ 1297972 w 1982057"/>
                <a:gd name="connsiteY96" fmla="*/ 544259 h 2409825"/>
                <a:gd name="connsiteX97" fmla="*/ 1290638 w 1982057"/>
                <a:gd name="connsiteY97" fmla="*/ 537401 h 2409825"/>
                <a:gd name="connsiteX98" fmla="*/ 1274159 w 1982057"/>
                <a:gd name="connsiteY98" fmla="*/ 530638 h 2409825"/>
                <a:gd name="connsiteX99" fmla="*/ 1273683 w 1982057"/>
                <a:gd name="connsiteY99" fmla="*/ 522732 h 2409825"/>
                <a:gd name="connsiteX100" fmla="*/ 1258253 w 1982057"/>
                <a:gd name="connsiteY100" fmla="*/ 515779 h 2409825"/>
                <a:gd name="connsiteX101" fmla="*/ 1249775 w 1982057"/>
                <a:gd name="connsiteY101" fmla="*/ 508445 h 2409825"/>
                <a:gd name="connsiteX102" fmla="*/ 1239012 w 1982057"/>
                <a:gd name="connsiteY102" fmla="*/ 469868 h 2409825"/>
                <a:gd name="connsiteX103" fmla="*/ 1230630 w 1982057"/>
                <a:gd name="connsiteY103" fmla="*/ 470440 h 2409825"/>
                <a:gd name="connsiteX104" fmla="*/ 1229487 w 1982057"/>
                <a:gd name="connsiteY104" fmla="*/ 455105 h 2409825"/>
                <a:gd name="connsiteX105" fmla="*/ 1220534 w 1982057"/>
                <a:gd name="connsiteY105" fmla="*/ 440436 h 2409825"/>
                <a:gd name="connsiteX106" fmla="*/ 1221010 w 1982057"/>
                <a:gd name="connsiteY106" fmla="*/ 447770 h 2409825"/>
                <a:gd name="connsiteX107" fmla="*/ 1212532 w 1982057"/>
                <a:gd name="connsiteY107" fmla="*/ 433007 h 2409825"/>
                <a:gd name="connsiteX108" fmla="*/ 1211294 w 1982057"/>
                <a:gd name="connsiteY108" fmla="*/ 416528 h 2409825"/>
                <a:gd name="connsiteX109" fmla="*/ 1203484 w 1982057"/>
                <a:gd name="connsiteY109" fmla="*/ 410242 h 2409825"/>
                <a:gd name="connsiteX110" fmla="*/ 1194911 w 1982057"/>
                <a:gd name="connsiteY110" fmla="*/ 394430 h 2409825"/>
                <a:gd name="connsiteX111" fmla="*/ 1185577 w 1982057"/>
                <a:gd name="connsiteY111" fmla="*/ 381762 h 2409825"/>
                <a:gd name="connsiteX112" fmla="*/ 1169765 w 1982057"/>
                <a:gd name="connsiteY112" fmla="*/ 382905 h 2409825"/>
                <a:gd name="connsiteX113" fmla="*/ 1169194 w 1982057"/>
                <a:gd name="connsiteY113" fmla="*/ 374428 h 2409825"/>
                <a:gd name="connsiteX114" fmla="*/ 1168622 w 1982057"/>
                <a:gd name="connsiteY114" fmla="*/ 366998 h 2409825"/>
                <a:gd name="connsiteX115" fmla="*/ 1184434 w 1982057"/>
                <a:gd name="connsiteY115" fmla="*/ 365855 h 2409825"/>
                <a:gd name="connsiteX116" fmla="*/ 1192244 w 1982057"/>
                <a:gd name="connsiteY116" fmla="*/ 356902 h 2409825"/>
                <a:gd name="connsiteX117" fmla="*/ 1190054 w 1982057"/>
                <a:gd name="connsiteY117" fmla="*/ 325660 h 2409825"/>
                <a:gd name="connsiteX118" fmla="*/ 1188434 w 1982057"/>
                <a:gd name="connsiteY118" fmla="*/ 302990 h 2409825"/>
                <a:gd name="connsiteX119" fmla="*/ 1187291 w 1982057"/>
                <a:gd name="connsiteY119" fmla="*/ 287179 h 2409825"/>
                <a:gd name="connsiteX120" fmla="*/ 1194816 w 1982057"/>
                <a:gd name="connsiteY120" fmla="*/ 286607 h 2409825"/>
                <a:gd name="connsiteX121" fmla="*/ 1200436 w 1982057"/>
                <a:gd name="connsiteY121" fmla="*/ 262795 h 2409825"/>
                <a:gd name="connsiteX122" fmla="*/ 1198245 w 1982057"/>
                <a:gd name="connsiteY122" fmla="*/ 231077 h 2409825"/>
                <a:gd name="connsiteX123" fmla="*/ 1180719 w 1982057"/>
                <a:gd name="connsiteY123" fmla="*/ 194119 h 2409825"/>
                <a:gd name="connsiteX124" fmla="*/ 1187101 w 1982057"/>
                <a:gd name="connsiteY124" fmla="*/ 178213 h 2409825"/>
                <a:gd name="connsiteX125" fmla="*/ 1200817 w 1982057"/>
                <a:gd name="connsiteY125" fmla="*/ 161354 h 2409825"/>
                <a:gd name="connsiteX126" fmla="*/ 1207580 w 1982057"/>
                <a:gd name="connsiteY126" fmla="*/ 144971 h 2409825"/>
                <a:gd name="connsiteX127" fmla="*/ 1198055 w 1982057"/>
                <a:gd name="connsiteY127" fmla="*/ 122777 h 2409825"/>
                <a:gd name="connsiteX128" fmla="*/ 1196435 w 1982057"/>
                <a:gd name="connsiteY128" fmla="*/ 99632 h 2409825"/>
                <a:gd name="connsiteX129" fmla="*/ 1187863 w 1982057"/>
                <a:gd name="connsiteY129" fmla="*/ 84773 h 2409825"/>
                <a:gd name="connsiteX130" fmla="*/ 1172432 w 1982057"/>
                <a:gd name="connsiteY130" fmla="*/ 76867 h 2409825"/>
                <a:gd name="connsiteX131" fmla="*/ 1178814 w 1982057"/>
                <a:gd name="connsiteY131" fmla="*/ 60960 h 2409825"/>
                <a:gd name="connsiteX132" fmla="*/ 1171385 w 1982057"/>
                <a:gd name="connsiteY132" fmla="*/ 61436 h 2409825"/>
                <a:gd name="connsiteX133" fmla="*/ 1162431 w 1982057"/>
                <a:gd name="connsiteY133" fmla="*/ 54673 h 2409825"/>
                <a:gd name="connsiteX134" fmla="*/ 1153954 w 1982057"/>
                <a:gd name="connsiteY134" fmla="*/ 55340 h 2409825"/>
                <a:gd name="connsiteX135" fmla="*/ 1147667 w 1982057"/>
                <a:gd name="connsiteY135" fmla="*/ 71057 h 2409825"/>
                <a:gd name="connsiteX136" fmla="*/ 1140809 w 1982057"/>
                <a:gd name="connsiteY136" fmla="*/ 71628 h 2409825"/>
                <a:gd name="connsiteX137" fmla="*/ 1132332 w 1982057"/>
                <a:gd name="connsiteY137" fmla="*/ 56864 h 2409825"/>
                <a:gd name="connsiteX138" fmla="*/ 1122712 w 1982057"/>
                <a:gd name="connsiteY138" fmla="*/ 48959 h 2409825"/>
                <a:gd name="connsiteX139" fmla="*/ 1115854 w 1982057"/>
                <a:gd name="connsiteY139" fmla="*/ 49435 h 2409825"/>
                <a:gd name="connsiteX140" fmla="*/ 1107472 w 1982057"/>
                <a:gd name="connsiteY140" fmla="*/ 43720 h 2409825"/>
                <a:gd name="connsiteX141" fmla="*/ 1106424 w 1982057"/>
                <a:gd name="connsiteY141" fmla="*/ 28956 h 2409825"/>
                <a:gd name="connsiteX142" fmla="*/ 1098518 w 1982057"/>
                <a:gd name="connsiteY142" fmla="*/ 29528 h 2409825"/>
                <a:gd name="connsiteX143" fmla="*/ 1082231 w 1982057"/>
                <a:gd name="connsiteY143" fmla="*/ 30671 h 2409825"/>
                <a:gd name="connsiteX144" fmla="*/ 1075849 w 1982057"/>
                <a:gd name="connsiteY144" fmla="*/ 38481 h 2409825"/>
                <a:gd name="connsiteX145" fmla="*/ 1067372 w 1982057"/>
                <a:gd name="connsiteY145" fmla="*/ 39053 h 2409825"/>
                <a:gd name="connsiteX146" fmla="*/ 1060514 w 1982057"/>
                <a:gd name="connsiteY146" fmla="*/ 39529 h 2409825"/>
                <a:gd name="connsiteX147" fmla="*/ 1051941 w 1982057"/>
                <a:gd name="connsiteY147" fmla="*/ 23717 h 2409825"/>
                <a:gd name="connsiteX148" fmla="*/ 1042511 w 1982057"/>
                <a:gd name="connsiteY148" fmla="*/ 17526 h 2409825"/>
                <a:gd name="connsiteX149" fmla="*/ 1050893 w 1982057"/>
                <a:gd name="connsiteY149" fmla="*/ 8954 h 2409825"/>
                <a:gd name="connsiteX150" fmla="*/ 1050322 w 1982057"/>
                <a:gd name="connsiteY150" fmla="*/ 0 h 2409825"/>
                <a:gd name="connsiteX151" fmla="*/ 1041368 w 1982057"/>
                <a:gd name="connsiteY151" fmla="*/ 667 h 2409825"/>
                <a:gd name="connsiteX152" fmla="*/ 1010126 w 1982057"/>
                <a:gd name="connsiteY152" fmla="*/ 2858 h 2409825"/>
                <a:gd name="connsiteX153" fmla="*/ 981170 w 1982057"/>
                <a:gd name="connsiteY153" fmla="*/ 21908 h 2409825"/>
                <a:gd name="connsiteX154" fmla="*/ 965740 w 1982057"/>
                <a:gd name="connsiteY154" fmla="*/ 29813 h 2409825"/>
                <a:gd name="connsiteX155" fmla="*/ 943070 w 1982057"/>
                <a:gd name="connsiteY155" fmla="*/ 31433 h 2409825"/>
                <a:gd name="connsiteX156" fmla="*/ 926687 w 1982057"/>
                <a:gd name="connsiteY156" fmla="*/ 32576 h 2409825"/>
                <a:gd name="connsiteX157" fmla="*/ 935260 w 1982057"/>
                <a:gd name="connsiteY157" fmla="*/ 41053 h 2409825"/>
                <a:gd name="connsiteX158" fmla="*/ 936784 w 1982057"/>
                <a:gd name="connsiteY158" fmla="*/ 62103 h 2409825"/>
                <a:gd name="connsiteX159" fmla="*/ 929449 w 1982057"/>
                <a:gd name="connsiteY159" fmla="*/ 71152 h 2409825"/>
                <a:gd name="connsiteX160" fmla="*/ 937927 w 1982057"/>
                <a:gd name="connsiteY160" fmla="*/ 78010 h 2409825"/>
                <a:gd name="connsiteX161" fmla="*/ 946880 w 1982057"/>
                <a:gd name="connsiteY161" fmla="*/ 85249 h 2409825"/>
                <a:gd name="connsiteX162" fmla="*/ 954881 w 1982057"/>
                <a:gd name="connsiteY162" fmla="*/ 101251 h 2409825"/>
                <a:gd name="connsiteX163" fmla="*/ 970693 w 1982057"/>
                <a:gd name="connsiteY163" fmla="*/ 100108 h 2409825"/>
                <a:gd name="connsiteX164" fmla="*/ 978694 w 1982057"/>
                <a:gd name="connsiteY164" fmla="*/ 107061 h 2409825"/>
                <a:gd name="connsiteX165" fmla="*/ 963930 w 1982057"/>
                <a:gd name="connsiteY165" fmla="*/ 123444 h 2409825"/>
                <a:gd name="connsiteX166" fmla="*/ 958120 w 1982057"/>
                <a:gd name="connsiteY166" fmla="*/ 147257 h 2409825"/>
                <a:gd name="connsiteX167" fmla="*/ 965645 w 1982057"/>
                <a:gd name="connsiteY167" fmla="*/ 146685 h 2409825"/>
                <a:gd name="connsiteX168" fmla="*/ 974598 w 1982057"/>
                <a:gd name="connsiteY168" fmla="*/ 154496 h 2409825"/>
                <a:gd name="connsiteX169" fmla="*/ 959739 w 1982057"/>
                <a:gd name="connsiteY169" fmla="*/ 170402 h 2409825"/>
                <a:gd name="connsiteX170" fmla="*/ 944499 w 1982057"/>
                <a:gd name="connsiteY170" fmla="*/ 171545 h 2409825"/>
                <a:gd name="connsiteX171" fmla="*/ 927640 w 1982057"/>
                <a:gd name="connsiteY171" fmla="*/ 157829 h 2409825"/>
                <a:gd name="connsiteX172" fmla="*/ 934974 w 1982057"/>
                <a:gd name="connsiteY172" fmla="*/ 148876 h 2409825"/>
                <a:gd name="connsiteX173" fmla="*/ 925925 w 1982057"/>
                <a:gd name="connsiteY173" fmla="*/ 133636 h 2409825"/>
                <a:gd name="connsiteX174" fmla="*/ 917924 w 1982057"/>
                <a:gd name="connsiteY174" fmla="*/ 126683 h 2409825"/>
                <a:gd name="connsiteX175" fmla="*/ 911162 w 1982057"/>
                <a:gd name="connsiteY175" fmla="*/ 134684 h 2409825"/>
                <a:gd name="connsiteX176" fmla="*/ 904304 w 1982057"/>
                <a:gd name="connsiteY176" fmla="*/ 151067 h 2409825"/>
                <a:gd name="connsiteX177" fmla="*/ 904875 w 1982057"/>
                <a:gd name="connsiteY177" fmla="*/ 159449 h 2409825"/>
                <a:gd name="connsiteX178" fmla="*/ 905923 w 1982057"/>
                <a:gd name="connsiteY178" fmla="*/ 174212 h 2409825"/>
                <a:gd name="connsiteX179" fmla="*/ 906494 w 1982057"/>
                <a:gd name="connsiteY179" fmla="*/ 182213 h 2409825"/>
                <a:gd name="connsiteX180" fmla="*/ 900208 w 1982057"/>
                <a:gd name="connsiteY180" fmla="*/ 198501 h 2409825"/>
                <a:gd name="connsiteX181" fmla="*/ 876967 w 1982057"/>
                <a:gd name="connsiteY181" fmla="*/ 200216 h 2409825"/>
                <a:gd name="connsiteX182" fmla="*/ 860584 w 1982057"/>
                <a:gd name="connsiteY182" fmla="*/ 201359 h 2409825"/>
                <a:gd name="connsiteX183" fmla="*/ 861155 w 1982057"/>
                <a:gd name="connsiteY183" fmla="*/ 209264 h 2409825"/>
                <a:gd name="connsiteX184" fmla="*/ 855250 w 1982057"/>
                <a:gd name="connsiteY184" fmla="*/ 239459 h 2409825"/>
                <a:gd name="connsiteX185" fmla="*/ 855821 w 1982057"/>
                <a:gd name="connsiteY185" fmla="*/ 247364 h 2409825"/>
                <a:gd name="connsiteX186" fmla="*/ 842772 w 1982057"/>
                <a:gd name="connsiteY186" fmla="*/ 264224 h 2409825"/>
                <a:gd name="connsiteX187" fmla="*/ 843248 w 1982057"/>
                <a:gd name="connsiteY187" fmla="*/ 271653 h 2409825"/>
                <a:gd name="connsiteX188" fmla="*/ 843915 w 1982057"/>
                <a:gd name="connsiteY188" fmla="*/ 280035 h 2409825"/>
                <a:gd name="connsiteX189" fmla="*/ 834199 w 1982057"/>
                <a:gd name="connsiteY189" fmla="*/ 272320 h 2409825"/>
                <a:gd name="connsiteX190" fmla="*/ 826770 w 1982057"/>
                <a:gd name="connsiteY190" fmla="*/ 265271 h 2409825"/>
                <a:gd name="connsiteX191" fmla="*/ 813245 w 1982057"/>
                <a:gd name="connsiteY191" fmla="*/ 290132 h 2409825"/>
                <a:gd name="connsiteX192" fmla="*/ 812102 w 1982057"/>
                <a:gd name="connsiteY192" fmla="*/ 273844 h 2409825"/>
                <a:gd name="connsiteX193" fmla="*/ 810959 w 1982057"/>
                <a:gd name="connsiteY193" fmla="*/ 258413 h 2409825"/>
                <a:gd name="connsiteX194" fmla="*/ 817340 w 1982057"/>
                <a:gd name="connsiteY194" fmla="*/ 250031 h 2409825"/>
                <a:gd name="connsiteX195" fmla="*/ 809815 w 1982057"/>
                <a:gd name="connsiteY195" fmla="*/ 242602 h 2409825"/>
                <a:gd name="connsiteX196" fmla="*/ 808863 w 1982057"/>
                <a:gd name="connsiteY196" fmla="*/ 228886 h 2409825"/>
                <a:gd name="connsiteX197" fmla="*/ 800957 w 1982057"/>
                <a:gd name="connsiteY197" fmla="*/ 229457 h 2409825"/>
                <a:gd name="connsiteX198" fmla="*/ 792480 w 1982057"/>
                <a:gd name="connsiteY198" fmla="*/ 230029 h 2409825"/>
                <a:gd name="connsiteX199" fmla="*/ 784955 w 1982057"/>
                <a:gd name="connsiteY199" fmla="*/ 222123 h 2409825"/>
                <a:gd name="connsiteX200" fmla="*/ 778193 w 1982057"/>
                <a:gd name="connsiteY200" fmla="*/ 244888 h 2409825"/>
                <a:gd name="connsiteX201" fmla="*/ 786574 w 1982057"/>
                <a:gd name="connsiteY201" fmla="*/ 244316 h 2409825"/>
                <a:gd name="connsiteX202" fmla="*/ 787718 w 1982057"/>
                <a:gd name="connsiteY202" fmla="*/ 260128 h 2409825"/>
                <a:gd name="connsiteX203" fmla="*/ 779240 w 1982057"/>
                <a:gd name="connsiteY203" fmla="*/ 260699 h 2409825"/>
                <a:gd name="connsiteX204" fmla="*/ 778764 w 1982057"/>
                <a:gd name="connsiteY204" fmla="*/ 252794 h 2409825"/>
                <a:gd name="connsiteX205" fmla="*/ 771239 w 1982057"/>
                <a:gd name="connsiteY205" fmla="*/ 253270 h 2409825"/>
                <a:gd name="connsiteX206" fmla="*/ 771811 w 1982057"/>
                <a:gd name="connsiteY206" fmla="*/ 261271 h 2409825"/>
                <a:gd name="connsiteX207" fmla="*/ 772382 w 1982057"/>
                <a:gd name="connsiteY207" fmla="*/ 269177 h 2409825"/>
                <a:gd name="connsiteX208" fmla="*/ 789908 w 1982057"/>
                <a:gd name="connsiteY208" fmla="*/ 291846 h 2409825"/>
                <a:gd name="connsiteX209" fmla="*/ 774097 w 1982057"/>
                <a:gd name="connsiteY209" fmla="*/ 292894 h 2409825"/>
                <a:gd name="connsiteX210" fmla="*/ 766191 w 1982057"/>
                <a:gd name="connsiteY210" fmla="*/ 285560 h 2409825"/>
                <a:gd name="connsiteX211" fmla="*/ 765620 w 1982057"/>
                <a:gd name="connsiteY211" fmla="*/ 277082 h 2409825"/>
                <a:gd name="connsiteX212" fmla="*/ 757714 w 1982057"/>
                <a:gd name="connsiteY212" fmla="*/ 286131 h 2409825"/>
                <a:gd name="connsiteX213" fmla="*/ 750761 w 1982057"/>
                <a:gd name="connsiteY213" fmla="*/ 301466 h 2409825"/>
                <a:gd name="connsiteX214" fmla="*/ 743426 w 1982057"/>
                <a:gd name="connsiteY214" fmla="*/ 302038 h 2409825"/>
                <a:gd name="connsiteX215" fmla="*/ 730377 w 1982057"/>
                <a:gd name="connsiteY215" fmla="*/ 335375 h 2409825"/>
                <a:gd name="connsiteX216" fmla="*/ 722471 w 1982057"/>
                <a:gd name="connsiteY216" fmla="*/ 343376 h 2409825"/>
                <a:gd name="connsiteX217" fmla="*/ 715613 w 1982057"/>
                <a:gd name="connsiteY217" fmla="*/ 351282 h 2409825"/>
                <a:gd name="connsiteX218" fmla="*/ 723614 w 1982057"/>
                <a:gd name="connsiteY218" fmla="*/ 358616 h 2409825"/>
                <a:gd name="connsiteX219" fmla="*/ 732472 w 1982057"/>
                <a:gd name="connsiteY219" fmla="*/ 365950 h 2409825"/>
                <a:gd name="connsiteX220" fmla="*/ 717804 w 1982057"/>
                <a:gd name="connsiteY220" fmla="*/ 383000 h 2409825"/>
                <a:gd name="connsiteX221" fmla="*/ 709898 w 1982057"/>
                <a:gd name="connsiteY221" fmla="*/ 391001 h 2409825"/>
                <a:gd name="connsiteX222" fmla="*/ 703516 w 1982057"/>
                <a:gd name="connsiteY222" fmla="*/ 391478 h 2409825"/>
                <a:gd name="connsiteX223" fmla="*/ 719423 w 1982057"/>
                <a:gd name="connsiteY223" fmla="*/ 406241 h 2409825"/>
                <a:gd name="connsiteX224" fmla="*/ 720471 w 1982057"/>
                <a:gd name="connsiteY224" fmla="*/ 420434 h 2409825"/>
                <a:gd name="connsiteX225" fmla="*/ 721519 w 1982057"/>
                <a:gd name="connsiteY225" fmla="*/ 435864 h 2409825"/>
                <a:gd name="connsiteX226" fmla="*/ 722090 w 1982057"/>
                <a:gd name="connsiteY226" fmla="*/ 444246 h 2409825"/>
                <a:gd name="connsiteX227" fmla="*/ 714185 w 1982057"/>
                <a:gd name="connsiteY227" fmla="*/ 451675 h 2409825"/>
                <a:gd name="connsiteX228" fmla="*/ 700469 w 1982057"/>
                <a:gd name="connsiteY228" fmla="*/ 461200 h 2409825"/>
                <a:gd name="connsiteX229" fmla="*/ 677323 w 1982057"/>
                <a:gd name="connsiteY229" fmla="*/ 470821 h 2409825"/>
                <a:gd name="connsiteX230" fmla="*/ 670941 w 1982057"/>
                <a:gd name="connsiteY230" fmla="*/ 479203 h 2409825"/>
                <a:gd name="connsiteX231" fmla="*/ 645033 w 1982057"/>
                <a:gd name="connsiteY231" fmla="*/ 465106 h 2409825"/>
                <a:gd name="connsiteX232" fmla="*/ 629603 w 1982057"/>
                <a:gd name="connsiteY232" fmla="*/ 457676 h 2409825"/>
                <a:gd name="connsiteX233" fmla="*/ 614267 w 1982057"/>
                <a:gd name="connsiteY233" fmla="*/ 458724 h 2409825"/>
                <a:gd name="connsiteX234" fmla="*/ 597884 w 1982057"/>
                <a:gd name="connsiteY234" fmla="*/ 453009 h 2409825"/>
                <a:gd name="connsiteX235" fmla="*/ 597313 w 1982057"/>
                <a:gd name="connsiteY235" fmla="*/ 444627 h 2409825"/>
                <a:gd name="connsiteX236" fmla="*/ 596265 w 1982057"/>
                <a:gd name="connsiteY236" fmla="*/ 429292 h 2409825"/>
                <a:gd name="connsiteX237" fmla="*/ 595884 w 1982057"/>
                <a:gd name="connsiteY237" fmla="*/ 423386 h 2409825"/>
                <a:gd name="connsiteX238" fmla="*/ 619030 w 1982057"/>
                <a:gd name="connsiteY238" fmla="*/ 413385 h 2409825"/>
                <a:gd name="connsiteX239" fmla="*/ 618458 w 1982057"/>
                <a:gd name="connsiteY239" fmla="*/ 405860 h 2409825"/>
                <a:gd name="connsiteX240" fmla="*/ 633889 w 1982057"/>
                <a:gd name="connsiteY240" fmla="*/ 404813 h 2409825"/>
                <a:gd name="connsiteX241" fmla="*/ 640175 w 1982057"/>
                <a:gd name="connsiteY241" fmla="*/ 395954 h 2409825"/>
                <a:gd name="connsiteX242" fmla="*/ 624840 w 1982057"/>
                <a:gd name="connsiteY242" fmla="*/ 389573 h 2409825"/>
                <a:gd name="connsiteX243" fmla="*/ 616839 w 1982057"/>
                <a:gd name="connsiteY243" fmla="*/ 382143 h 2409825"/>
                <a:gd name="connsiteX244" fmla="*/ 608266 w 1982057"/>
                <a:gd name="connsiteY244" fmla="*/ 374809 h 2409825"/>
                <a:gd name="connsiteX245" fmla="*/ 592455 w 1982057"/>
                <a:gd name="connsiteY245" fmla="*/ 375857 h 2409825"/>
                <a:gd name="connsiteX246" fmla="*/ 584073 w 1982057"/>
                <a:gd name="connsiteY246" fmla="*/ 360617 h 2409825"/>
                <a:gd name="connsiteX247" fmla="*/ 576548 w 1982057"/>
                <a:gd name="connsiteY247" fmla="*/ 361093 h 2409825"/>
                <a:gd name="connsiteX248" fmla="*/ 553403 w 1982057"/>
                <a:gd name="connsiteY248" fmla="*/ 370713 h 2409825"/>
                <a:gd name="connsiteX249" fmla="*/ 538067 w 1982057"/>
                <a:gd name="connsiteY249" fmla="*/ 371761 h 2409825"/>
                <a:gd name="connsiteX250" fmla="*/ 538639 w 1982057"/>
                <a:gd name="connsiteY250" fmla="*/ 379667 h 2409825"/>
                <a:gd name="connsiteX251" fmla="*/ 522256 w 1982057"/>
                <a:gd name="connsiteY251" fmla="*/ 380810 h 2409825"/>
                <a:gd name="connsiteX252" fmla="*/ 539210 w 1982057"/>
                <a:gd name="connsiteY252" fmla="*/ 387668 h 2409825"/>
                <a:gd name="connsiteX253" fmla="*/ 547116 w 1982057"/>
                <a:gd name="connsiteY253" fmla="*/ 395002 h 2409825"/>
                <a:gd name="connsiteX254" fmla="*/ 555593 w 1982057"/>
                <a:gd name="connsiteY254" fmla="*/ 401955 h 2409825"/>
                <a:gd name="connsiteX255" fmla="*/ 556165 w 1982057"/>
                <a:gd name="connsiteY255" fmla="*/ 410337 h 2409825"/>
                <a:gd name="connsiteX256" fmla="*/ 557308 w 1982057"/>
                <a:gd name="connsiteY256" fmla="*/ 426149 h 2409825"/>
                <a:gd name="connsiteX257" fmla="*/ 565595 w 1982057"/>
                <a:gd name="connsiteY257" fmla="*/ 431387 h 2409825"/>
                <a:gd name="connsiteX258" fmla="*/ 566166 w 1982057"/>
                <a:gd name="connsiteY258" fmla="*/ 438912 h 2409825"/>
                <a:gd name="connsiteX259" fmla="*/ 573024 w 1982057"/>
                <a:gd name="connsiteY259" fmla="*/ 438436 h 2409825"/>
                <a:gd name="connsiteX260" fmla="*/ 567309 w 1982057"/>
                <a:gd name="connsiteY260" fmla="*/ 455200 h 2409825"/>
                <a:gd name="connsiteX261" fmla="*/ 567785 w 1982057"/>
                <a:gd name="connsiteY261" fmla="*/ 462058 h 2409825"/>
                <a:gd name="connsiteX262" fmla="*/ 569500 w 1982057"/>
                <a:gd name="connsiteY262" fmla="*/ 486442 h 2409825"/>
                <a:gd name="connsiteX263" fmla="*/ 585311 w 1982057"/>
                <a:gd name="connsiteY263" fmla="*/ 485299 h 2409825"/>
                <a:gd name="connsiteX264" fmla="*/ 600170 w 1982057"/>
                <a:gd name="connsiteY264" fmla="*/ 484251 h 2409825"/>
                <a:gd name="connsiteX265" fmla="*/ 607505 w 1982057"/>
                <a:gd name="connsiteY265" fmla="*/ 491109 h 2409825"/>
                <a:gd name="connsiteX266" fmla="*/ 608076 w 1982057"/>
                <a:gd name="connsiteY266" fmla="*/ 499015 h 2409825"/>
                <a:gd name="connsiteX267" fmla="*/ 617696 w 1982057"/>
                <a:gd name="connsiteY267" fmla="*/ 506921 h 2409825"/>
                <a:gd name="connsiteX268" fmla="*/ 618172 w 1982057"/>
                <a:gd name="connsiteY268" fmla="*/ 513779 h 2409825"/>
                <a:gd name="connsiteX269" fmla="*/ 626650 w 1982057"/>
                <a:gd name="connsiteY269" fmla="*/ 521684 h 2409825"/>
                <a:gd name="connsiteX270" fmla="*/ 619220 w 1982057"/>
                <a:gd name="connsiteY270" fmla="*/ 529590 h 2409825"/>
                <a:gd name="connsiteX271" fmla="*/ 611410 w 1982057"/>
                <a:gd name="connsiteY271" fmla="*/ 545592 h 2409825"/>
                <a:gd name="connsiteX272" fmla="*/ 629412 w 1982057"/>
                <a:gd name="connsiteY272" fmla="*/ 560261 h 2409825"/>
                <a:gd name="connsiteX273" fmla="*/ 637413 w 1982057"/>
                <a:gd name="connsiteY273" fmla="*/ 567690 h 2409825"/>
                <a:gd name="connsiteX274" fmla="*/ 622554 w 1982057"/>
                <a:gd name="connsiteY274" fmla="*/ 576644 h 2409825"/>
                <a:gd name="connsiteX275" fmla="*/ 613029 w 1982057"/>
                <a:gd name="connsiteY275" fmla="*/ 569405 h 2409825"/>
                <a:gd name="connsiteX276" fmla="*/ 599408 w 1982057"/>
                <a:gd name="connsiteY276" fmla="*/ 578358 h 2409825"/>
                <a:gd name="connsiteX277" fmla="*/ 583025 w 1982057"/>
                <a:gd name="connsiteY277" fmla="*/ 579501 h 2409825"/>
                <a:gd name="connsiteX278" fmla="*/ 590836 w 1982057"/>
                <a:gd name="connsiteY278" fmla="*/ 563023 h 2409825"/>
                <a:gd name="connsiteX279" fmla="*/ 598265 w 1982057"/>
                <a:gd name="connsiteY279" fmla="*/ 562451 h 2409825"/>
                <a:gd name="connsiteX280" fmla="*/ 580739 w 1982057"/>
                <a:gd name="connsiteY280" fmla="*/ 547783 h 2409825"/>
                <a:gd name="connsiteX281" fmla="*/ 574453 w 1982057"/>
                <a:gd name="connsiteY281" fmla="*/ 556165 h 2409825"/>
                <a:gd name="connsiteX282" fmla="*/ 558546 w 1982057"/>
                <a:gd name="connsiteY282" fmla="*/ 557308 h 2409825"/>
                <a:gd name="connsiteX283" fmla="*/ 542163 w 1982057"/>
                <a:gd name="connsiteY283" fmla="*/ 550545 h 2409825"/>
                <a:gd name="connsiteX284" fmla="*/ 542735 w 1982057"/>
                <a:gd name="connsiteY284" fmla="*/ 558451 h 2409825"/>
                <a:gd name="connsiteX285" fmla="*/ 535972 w 1982057"/>
                <a:gd name="connsiteY285" fmla="*/ 574834 h 2409825"/>
                <a:gd name="connsiteX286" fmla="*/ 529685 w 1982057"/>
                <a:gd name="connsiteY286" fmla="*/ 598551 h 2409825"/>
                <a:gd name="connsiteX287" fmla="*/ 515303 w 1982057"/>
                <a:gd name="connsiteY287" fmla="*/ 606457 h 2409825"/>
                <a:gd name="connsiteX288" fmla="*/ 507397 w 1982057"/>
                <a:gd name="connsiteY288" fmla="*/ 614553 h 2409825"/>
                <a:gd name="connsiteX289" fmla="*/ 508445 w 1982057"/>
                <a:gd name="connsiteY289" fmla="*/ 630365 h 2409825"/>
                <a:gd name="connsiteX290" fmla="*/ 502253 w 1982057"/>
                <a:gd name="connsiteY290" fmla="*/ 646176 h 2409825"/>
                <a:gd name="connsiteX291" fmla="*/ 494919 w 1982057"/>
                <a:gd name="connsiteY291" fmla="*/ 655225 h 2409825"/>
                <a:gd name="connsiteX292" fmla="*/ 488632 w 1982057"/>
                <a:gd name="connsiteY292" fmla="*/ 664083 h 2409825"/>
                <a:gd name="connsiteX293" fmla="*/ 495967 w 1982057"/>
                <a:gd name="connsiteY293" fmla="*/ 670560 h 2409825"/>
                <a:gd name="connsiteX294" fmla="*/ 520827 w 1982057"/>
                <a:gd name="connsiteY294" fmla="*/ 684657 h 2409825"/>
                <a:gd name="connsiteX295" fmla="*/ 536257 w 1982057"/>
                <a:gd name="connsiteY295" fmla="*/ 691515 h 2409825"/>
                <a:gd name="connsiteX296" fmla="*/ 536734 w 1982057"/>
                <a:gd name="connsiteY296" fmla="*/ 699040 h 2409825"/>
                <a:gd name="connsiteX297" fmla="*/ 553688 w 1982057"/>
                <a:gd name="connsiteY297" fmla="*/ 713708 h 2409825"/>
                <a:gd name="connsiteX298" fmla="*/ 563880 w 1982057"/>
                <a:gd name="connsiteY298" fmla="*/ 736473 h 2409825"/>
                <a:gd name="connsiteX299" fmla="*/ 564356 w 1982057"/>
                <a:gd name="connsiteY299" fmla="*/ 743807 h 2409825"/>
                <a:gd name="connsiteX300" fmla="*/ 602932 w 1982057"/>
                <a:gd name="connsiteY300" fmla="*/ 733711 h 2409825"/>
                <a:gd name="connsiteX301" fmla="*/ 610838 w 1982057"/>
                <a:gd name="connsiteY301" fmla="*/ 740474 h 2409825"/>
                <a:gd name="connsiteX302" fmla="*/ 619315 w 1982057"/>
                <a:gd name="connsiteY302" fmla="*/ 755809 h 2409825"/>
                <a:gd name="connsiteX303" fmla="*/ 603980 w 1982057"/>
                <a:gd name="connsiteY303" fmla="*/ 749522 h 2409825"/>
                <a:gd name="connsiteX304" fmla="*/ 595027 w 1982057"/>
                <a:gd name="connsiteY304" fmla="*/ 750189 h 2409825"/>
                <a:gd name="connsiteX305" fmla="*/ 580263 w 1982057"/>
                <a:gd name="connsiteY305" fmla="*/ 751237 h 2409825"/>
                <a:gd name="connsiteX306" fmla="*/ 564356 w 1982057"/>
                <a:gd name="connsiteY306" fmla="*/ 743807 h 2409825"/>
                <a:gd name="connsiteX307" fmla="*/ 555307 w 1982057"/>
                <a:gd name="connsiteY307" fmla="*/ 737045 h 2409825"/>
                <a:gd name="connsiteX308" fmla="*/ 547497 w 1982057"/>
                <a:gd name="connsiteY308" fmla="*/ 737616 h 2409825"/>
                <a:gd name="connsiteX309" fmla="*/ 540068 w 1982057"/>
                <a:gd name="connsiteY309" fmla="*/ 745522 h 2409825"/>
                <a:gd name="connsiteX310" fmla="*/ 533210 w 1982057"/>
                <a:gd name="connsiteY310" fmla="*/ 738569 h 2409825"/>
                <a:gd name="connsiteX311" fmla="*/ 516731 w 1982057"/>
                <a:gd name="connsiteY311" fmla="*/ 747141 h 2409825"/>
                <a:gd name="connsiteX312" fmla="*/ 494062 w 1982057"/>
                <a:gd name="connsiteY312" fmla="*/ 741331 h 2409825"/>
                <a:gd name="connsiteX313" fmla="*/ 477679 w 1982057"/>
                <a:gd name="connsiteY313" fmla="*/ 733997 h 2409825"/>
                <a:gd name="connsiteX314" fmla="*/ 461772 w 1982057"/>
                <a:gd name="connsiteY314" fmla="*/ 735140 h 2409825"/>
                <a:gd name="connsiteX315" fmla="*/ 461296 w 1982057"/>
                <a:gd name="connsiteY315" fmla="*/ 727805 h 2409825"/>
                <a:gd name="connsiteX316" fmla="*/ 453771 w 1982057"/>
                <a:gd name="connsiteY316" fmla="*/ 728282 h 2409825"/>
                <a:gd name="connsiteX317" fmla="*/ 430054 w 1982057"/>
                <a:gd name="connsiteY317" fmla="*/ 729996 h 2409825"/>
                <a:gd name="connsiteX318" fmla="*/ 406813 w 1982057"/>
                <a:gd name="connsiteY318" fmla="*/ 724090 h 2409825"/>
                <a:gd name="connsiteX319" fmla="*/ 407861 w 1982057"/>
                <a:gd name="connsiteY319" fmla="*/ 738950 h 2409825"/>
                <a:gd name="connsiteX320" fmla="*/ 400050 w 1982057"/>
                <a:gd name="connsiteY320" fmla="*/ 747998 h 2409825"/>
                <a:gd name="connsiteX321" fmla="*/ 400621 w 1982057"/>
                <a:gd name="connsiteY321" fmla="*/ 755333 h 2409825"/>
                <a:gd name="connsiteX322" fmla="*/ 417481 w 1982057"/>
                <a:gd name="connsiteY322" fmla="*/ 762667 h 2409825"/>
                <a:gd name="connsiteX323" fmla="*/ 424910 w 1982057"/>
                <a:gd name="connsiteY323" fmla="*/ 769525 h 2409825"/>
                <a:gd name="connsiteX324" fmla="*/ 449199 w 1982057"/>
                <a:gd name="connsiteY324" fmla="*/ 775811 h 2409825"/>
                <a:gd name="connsiteX325" fmla="*/ 448628 w 1982057"/>
                <a:gd name="connsiteY325" fmla="*/ 767906 h 2409825"/>
                <a:gd name="connsiteX326" fmla="*/ 456533 w 1982057"/>
                <a:gd name="connsiteY326" fmla="*/ 767334 h 2409825"/>
                <a:gd name="connsiteX327" fmla="*/ 473393 w 1982057"/>
                <a:gd name="connsiteY327" fmla="*/ 780479 h 2409825"/>
                <a:gd name="connsiteX328" fmla="*/ 483108 w 1982057"/>
                <a:gd name="connsiteY328" fmla="*/ 811149 h 2409825"/>
                <a:gd name="connsiteX329" fmla="*/ 467868 w 1982057"/>
                <a:gd name="connsiteY329" fmla="*/ 820769 h 2409825"/>
                <a:gd name="connsiteX330" fmla="*/ 460915 w 1982057"/>
                <a:gd name="connsiteY330" fmla="*/ 828580 h 2409825"/>
                <a:gd name="connsiteX331" fmla="*/ 444532 w 1982057"/>
                <a:gd name="connsiteY331" fmla="*/ 822388 h 2409825"/>
                <a:gd name="connsiteX332" fmla="*/ 428720 w 1982057"/>
                <a:gd name="connsiteY332" fmla="*/ 823532 h 2409825"/>
                <a:gd name="connsiteX333" fmla="*/ 421862 w 1982057"/>
                <a:gd name="connsiteY333" fmla="*/ 824008 h 2409825"/>
                <a:gd name="connsiteX334" fmla="*/ 404431 w 1982057"/>
                <a:gd name="connsiteY334" fmla="*/ 809339 h 2409825"/>
                <a:gd name="connsiteX335" fmla="*/ 396430 w 1982057"/>
                <a:gd name="connsiteY335" fmla="*/ 801910 h 2409825"/>
                <a:gd name="connsiteX336" fmla="*/ 388430 w 1982057"/>
                <a:gd name="connsiteY336" fmla="*/ 794480 h 2409825"/>
                <a:gd name="connsiteX337" fmla="*/ 381667 w 1982057"/>
                <a:gd name="connsiteY337" fmla="*/ 810863 h 2409825"/>
                <a:gd name="connsiteX338" fmla="*/ 373189 w 1982057"/>
                <a:gd name="connsiteY338" fmla="*/ 803529 h 2409825"/>
                <a:gd name="connsiteX339" fmla="*/ 349948 w 1982057"/>
                <a:gd name="connsiteY339" fmla="*/ 797243 h 2409825"/>
                <a:gd name="connsiteX340" fmla="*/ 348901 w 1982057"/>
                <a:gd name="connsiteY340" fmla="*/ 782860 h 2409825"/>
                <a:gd name="connsiteX341" fmla="*/ 340995 w 1982057"/>
                <a:gd name="connsiteY341" fmla="*/ 783431 h 2409825"/>
                <a:gd name="connsiteX342" fmla="*/ 340423 w 1982057"/>
                <a:gd name="connsiteY342" fmla="*/ 775526 h 2409825"/>
                <a:gd name="connsiteX343" fmla="*/ 339852 w 1982057"/>
                <a:gd name="connsiteY343" fmla="*/ 768191 h 2409825"/>
                <a:gd name="connsiteX344" fmla="*/ 331375 w 1982057"/>
                <a:gd name="connsiteY344" fmla="*/ 760286 h 2409825"/>
                <a:gd name="connsiteX345" fmla="*/ 330803 w 1982057"/>
                <a:gd name="connsiteY345" fmla="*/ 752856 h 2409825"/>
                <a:gd name="connsiteX346" fmla="*/ 321278 w 1982057"/>
                <a:gd name="connsiteY346" fmla="*/ 737616 h 2409825"/>
                <a:gd name="connsiteX347" fmla="*/ 313277 w 1982057"/>
                <a:gd name="connsiteY347" fmla="*/ 730758 h 2409825"/>
                <a:gd name="connsiteX348" fmla="*/ 312706 w 1982057"/>
                <a:gd name="connsiteY348" fmla="*/ 722852 h 2409825"/>
                <a:gd name="connsiteX349" fmla="*/ 319564 w 1982057"/>
                <a:gd name="connsiteY349" fmla="*/ 714375 h 2409825"/>
                <a:gd name="connsiteX350" fmla="*/ 318516 w 1982057"/>
                <a:gd name="connsiteY350" fmla="*/ 698945 h 2409825"/>
                <a:gd name="connsiteX351" fmla="*/ 310420 w 1982057"/>
                <a:gd name="connsiteY351" fmla="*/ 691134 h 2409825"/>
                <a:gd name="connsiteX352" fmla="*/ 309943 w 1982057"/>
                <a:gd name="connsiteY352" fmla="*/ 683705 h 2409825"/>
                <a:gd name="connsiteX353" fmla="*/ 302133 w 1982057"/>
                <a:gd name="connsiteY353" fmla="*/ 677323 h 2409825"/>
                <a:gd name="connsiteX354" fmla="*/ 294608 w 1982057"/>
                <a:gd name="connsiteY354" fmla="*/ 669417 h 2409825"/>
                <a:gd name="connsiteX355" fmla="*/ 270320 w 1982057"/>
                <a:gd name="connsiteY355" fmla="*/ 671132 h 2409825"/>
                <a:gd name="connsiteX356" fmla="*/ 262318 w 1982057"/>
                <a:gd name="connsiteY356" fmla="*/ 671703 h 2409825"/>
                <a:gd name="connsiteX357" fmla="*/ 255461 w 1982057"/>
                <a:gd name="connsiteY357" fmla="*/ 672179 h 2409825"/>
                <a:gd name="connsiteX358" fmla="*/ 245936 w 1982057"/>
                <a:gd name="connsiteY358" fmla="*/ 664274 h 2409825"/>
                <a:gd name="connsiteX359" fmla="*/ 254889 w 1982057"/>
                <a:gd name="connsiteY359" fmla="*/ 663702 h 2409825"/>
                <a:gd name="connsiteX360" fmla="*/ 254413 w 1982057"/>
                <a:gd name="connsiteY360" fmla="*/ 656273 h 2409825"/>
                <a:gd name="connsiteX361" fmla="*/ 245364 w 1982057"/>
                <a:gd name="connsiteY361" fmla="*/ 656939 h 2409825"/>
                <a:gd name="connsiteX362" fmla="*/ 238506 w 1982057"/>
                <a:gd name="connsiteY362" fmla="*/ 657415 h 2409825"/>
                <a:gd name="connsiteX363" fmla="*/ 237934 w 1982057"/>
                <a:gd name="connsiteY363" fmla="*/ 649510 h 2409825"/>
                <a:gd name="connsiteX364" fmla="*/ 222123 w 1982057"/>
                <a:gd name="connsiteY364" fmla="*/ 650653 h 2409825"/>
                <a:gd name="connsiteX365" fmla="*/ 214693 w 1982057"/>
                <a:gd name="connsiteY365" fmla="*/ 643223 h 2409825"/>
                <a:gd name="connsiteX366" fmla="*/ 204121 w 1982057"/>
                <a:gd name="connsiteY366" fmla="*/ 628460 h 2409825"/>
                <a:gd name="connsiteX367" fmla="*/ 212598 w 1982057"/>
                <a:gd name="connsiteY367" fmla="*/ 613601 h 2409825"/>
                <a:gd name="connsiteX368" fmla="*/ 203168 w 1982057"/>
                <a:gd name="connsiteY368" fmla="*/ 614267 h 2409825"/>
                <a:gd name="connsiteX369" fmla="*/ 195739 w 1982057"/>
                <a:gd name="connsiteY369" fmla="*/ 606838 h 2409825"/>
                <a:gd name="connsiteX370" fmla="*/ 202597 w 1982057"/>
                <a:gd name="connsiteY370" fmla="*/ 606362 h 2409825"/>
                <a:gd name="connsiteX371" fmla="*/ 212026 w 1982057"/>
                <a:gd name="connsiteY371" fmla="*/ 605695 h 2409825"/>
                <a:gd name="connsiteX372" fmla="*/ 218884 w 1982057"/>
                <a:gd name="connsiteY372" fmla="*/ 605219 h 2409825"/>
                <a:gd name="connsiteX373" fmla="*/ 235839 w 1982057"/>
                <a:gd name="connsiteY373" fmla="*/ 619315 h 2409825"/>
                <a:gd name="connsiteX374" fmla="*/ 243173 w 1982057"/>
                <a:gd name="connsiteY374" fmla="*/ 625697 h 2409825"/>
                <a:gd name="connsiteX375" fmla="*/ 252127 w 1982057"/>
                <a:gd name="connsiteY375" fmla="*/ 625126 h 2409825"/>
                <a:gd name="connsiteX376" fmla="*/ 251650 w 1982057"/>
                <a:gd name="connsiteY376" fmla="*/ 618268 h 2409825"/>
                <a:gd name="connsiteX377" fmla="*/ 266986 w 1982057"/>
                <a:gd name="connsiteY377" fmla="*/ 624078 h 2409825"/>
                <a:gd name="connsiteX378" fmla="*/ 282892 w 1982057"/>
                <a:gd name="connsiteY378" fmla="*/ 630460 h 2409825"/>
                <a:gd name="connsiteX379" fmla="*/ 291846 w 1982057"/>
                <a:gd name="connsiteY379" fmla="*/ 629793 h 2409825"/>
                <a:gd name="connsiteX380" fmla="*/ 298704 w 1982057"/>
                <a:gd name="connsiteY380" fmla="*/ 629317 h 2409825"/>
                <a:gd name="connsiteX381" fmla="*/ 306610 w 1982057"/>
                <a:gd name="connsiteY381" fmla="*/ 636746 h 2409825"/>
                <a:gd name="connsiteX382" fmla="*/ 322517 w 1982057"/>
                <a:gd name="connsiteY382" fmla="*/ 635603 h 2409825"/>
                <a:gd name="connsiteX383" fmla="*/ 338423 w 1982057"/>
                <a:gd name="connsiteY383" fmla="*/ 634460 h 2409825"/>
                <a:gd name="connsiteX384" fmla="*/ 361664 w 1982057"/>
                <a:gd name="connsiteY384" fmla="*/ 640747 h 2409825"/>
                <a:gd name="connsiteX385" fmla="*/ 368998 w 1982057"/>
                <a:gd name="connsiteY385" fmla="*/ 632270 h 2409825"/>
                <a:gd name="connsiteX386" fmla="*/ 376428 w 1982057"/>
                <a:gd name="connsiteY386" fmla="*/ 623792 h 2409825"/>
                <a:gd name="connsiteX387" fmla="*/ 384334 w 1982057"/>
                <a:gd name="connsiteY387" fmla="*/ 631222 h 2409825"/>
                <a:gd name="connsiteX388" fmla="*/ 384905 w 1982057"/>
                <a:gd name="connsiteY388" fmla="*/ 639128 h 2409825"/>
                <a:gd name="connsiteX389" fmla="*/ 400717 w 1982057"/>
                <a:gd name="connsiteY389" fmla="*/ 637985 h 2409825"/>
                <a:gd name="connsiteX390" fmla="*/ 415480 w 1982057"/>
                <a:gd name="connsiteY390" fmla="*/ 636937 h 2409825"/>
                <a:gd name="connsiteX391" fmla="*/ 431387 w 1982057"/>
                <a:gd name="connsiteY391" fmla="*/ 635889 h 2409825"/>
                <a:gd name="connsiteX392" fmla="*/ 446056 w 1982057"/>
                <a:gd name="connsiteY392" fmla="*/ 618839 h 2409825"/>
                <a:gd name="connsiteX393" fmla="*/ 453580 w 1982057"/>
                <a:gd name="connsiteY393" fmla="*/ 618363 h 2409825"/>
                <a:gd name="connsiteX394" fmla="*/ 468821 w 1982057"/>
                <a:gd name="connsiteY394" fmla="*/ 609790 h 2409825"/>
                <a:gd name="connsiteX395" fmla="*/ 475679 w 1982057"/>
                <a:gd name="connsiteY395" fmla="*/ 602361 h 2409825"/>
                <a:gd name="connsiteX396" fmla="*/ 475202 w 1982057"/>
                <a:gd name="connsiteY396" fmla="*/ 595027 h 2409825"/>
                <a:gd name="connsiteX397" fmla="*/ 483108 w 1982057"/>
                <a:gd name="connsiteY397" fmla="*/ 586550 h 2409825"/>
                <a:gd name="connsiteX398" fmla="*/ 489966 w 1982057"/>
                <a:gd name="connsiteY398" fmla="*/ 586073 h 2409825"/>
                <a:gd name="connsiteX399" fmla="*/ 489490 w 1982057"/>
                <a:gd name="connsiteY399" fmla="*/ 578072 h 2409825"/>
                <a:gd name="connsiteX400" fmla="*/ 488918 w 1982057"/>
                <a:gd name="connsiteY400" fmla="*/ 570167 h 2409825"/>
                <a:gd name="connsiteX401" fmla="*/ 496824 w 1982057"/>
                <a:gd name="connsiteY401" fmla="*/ 569595 h 2409825"/>
                <a:gd name="connsiteX402" fmla="*/ 501968 w 1982057"/>
                <a:gd name="connsiteY402" fmla="*/ 537877 h 2409825"/>
                <a:gd name="connsiteX403" fmla="*/ 493490 w 1982057"/>
                <a:gd name="connsiteY403" fmla="*/ 522542 h 2409825"/>
                <a:gd name="connsiteX404" fmla="*/ 492443 w 1982057"/>
                <a:gd name="connsiteY404" fmla="*/ 507206 h 2409825"/>
                <a:gd name="connsiteX405" fmla="*/ 484441 w 1982057"/>
                <a:gd name="connsiteY405" fmla="*/ 507778 h 2409825"/>
                <a:gd name="connsiteX406" fmla="*/ 483394 w 1982057"/>
                <a:gd name="connsiteY406" fmla="*/ 492538 h 2409825"/>
                <a:gd name="connsiteX407" fmla="*/ 477012 w 1982057"/>
                <a:gd name="connsiteY407" fmla="*/ 500348 h 2409825"/>
                <a:gd name="connsiteX408" fmla="*/ 468059 w 1982057"/>
                <a:gd name="connsiteY408" fmla="*/ 493586 h 2409825"/>
                <a:gd name="connsiteX409" fmla="*/ 466915 w 1982057"/>
                <a:gd name="connsiteY409" fmla="*/ 477774 h 2409825"/>
                <a:gd name="connsiteX410" fmla="*/ 452056 w 1982057"/>
                <a:gd name="connsiteY410" fmla="*/ 478822 h 2409825"/>
                <a:gd name="connsiteX411" fmla="*/ 443674 w 1982057"/>
                <a:gd name="connsiteY411" fmla="*/ 479393 h 2409825"/>
                <a:gd name="connsiteX412" fmla="*/ 443103 w 1982057"/>
                <a:gd name="connsiteY412" fmla="*/ 470821 h 2409825"/>
                <a:gd name="connsiteX413" fmla="*/ 419290 w 1982057"/>
                <a:gd name="connsiteY413" fmla="*/ 465677 h 2409825"/>
                <a:gd name="connsiteX414" fmla="*/ 403955 w 1982057"/>
                <a:gd name="connsiteY414" fmla="*/ 473678 h 2409825"/>
                <a:gd name="connsiteX415" fmla="*/ 396621 w 1982057"/>
                <a:gd name="connsiteY415" fmla="*/ 467201 h 2409825"/>
                <a:gd name="connsiteX416" fmla="*/ 388048 w 1982057"/>
                <a:gd name="connsiteY416" fmla="*/ 459391 h 2409825"/>
                <a:gd name="connsiteX417" fmla="*/ 371665 w 1982057"/>
                <a:gd name="connsiteY417" fmla="*/ 452628 h 2409825"/>
                <a:gd name="connsiteX418" fmla="*/ 372237 w 1982057"/>
                <a:gd name="connsiteY418" fmla="*/ 460534 h 2409825"/>
                <a:gd name="connsiteX419" fmla="*/ 364331 w 1982057"/>
                <a:gd name="connsiteY419" fmla="*/ 453104 h 2409825"/>
                <a:gd name="connsiteX420" fmla="*/ 347567 w 1982057"/>
                <a:gd name="connsiteY420" fmla="*/ 441008 h 2409825"/>
                <a:gd name="connsiteX421" fmla="*/ 324898 w 1982057"/>
                <a:gd name="connsiteY421" fmla="*/ 442627 h 2409825"/>
                <a:gd name="connsiteX422" fmla="*/ 299371 w 1982057"/>
                <a:gd name="connsiteY422" fmla="*/ 428435 h 2409825"/>
                <a:gd name="connsiteX423" fmla="*/ 277082 w 1982057"/>
                <a:gd name="connsiteY423" fmla="*/ 421576 h 2409825"/>
                <a:gd name="connsiteX424" fmla="*/ 260795 w 1982057"/>
                <a:gd name="connsiteY424" fmla="*/ 431197 h 2409825"/>
                <a:gd name="connsiteX425" fmla="*/ 206883 w 1982057"/>
                <a:gd name="connsiteY425" fmla="*/ 435007 h 2409825"/>
                <a:gd name="connsiteX426" fmla="*/ 200025 w 1982057"/>
                <a:gd name="connsiteY426" fmla="*/ 435483 h 2409825"/>
                <a:gd name="connsiteX427" fmla="*/ 189929 w 1982057"/>
                <a:gd name="connsiteY427" fmla="*/ 427768 h 2409825"/>
                <a:gd name="connsiteX428" fmla="*/ 175165 w 1982057"/>
                <a:gd name="connsiteY428" fmla="*/ 437198 h 2409825"/>
                <a:gd name="connsiteX429" fmla="*/ 174593 w 1982057"/>
                <a:gd name="connsiteY429" fmla="*/ 428816 h 2409825"/>
                <a:gd name="connsiteX430" fmla="*/ 167164 w 1982057"/>
                <a:gd name="connsiteY430" fmla="*/ 421862 h 2409825"/>
                <a:gd name="connsiteX431" fmla="*/ 159829 w 1982057"/>
                <a:gd name="connsiteY431" fmla="*/ 429863 h 2409825"/>
                <a:gd name="connsiteX432" fmla="*/ 150304 w 1982057"/>
                <a:gd name="connsiteY432" fmla="*/ 415100 h 2409825"/>
                <a:gd name="connsiteX433" fmla="*/ 142875 w 1982057"/>
                <a:gd name="connsiteY433" fmla="*/ 415671 h 2409825"/>
                <a:gd name="connsiteX434" fmla="*/ 133350 w 1982057"/>
                <a:gd name="connsiteY434" fmla="*/ 400336 h 2409825"/>
                <a:gd name="connsiteX435" fmla="*/ 126968 w 1982057"/>
                <a:gd name="connsiteY435" fmla="*/ 400812 h 2409825"/>
                <a:gd name="connsiteX436" fmla="*/ 120110 w 1982057"/>
                <a:gd name="connsiteY436" fmla="*/ 417290 h 2409825"/>
                <a:gd name="connsiteX437" fmla="*/ 112204 w 1982057"/>
                <a:gd name="connsiteY437" fmla="*/ 417767 h 2409825"/>
                <a:gd name="connsiteX438" fmla="*/ 103156 w 1982057"/>
                <a:gd name="connsiteY438" fmla="*/ 402526 h 2409825"/>
                <a:gd name="connsiteX439" fmla="*/ 95821 w 1982057"/>
                <a:gd name="connsiteY439" fmla="*/ 403003 h 2409825"/>
                <a:gd name="connsiteX440" fmla="*/ 97536 w 1982057"/>
                <a:gd name="connsiteY440" fmla="*/ 426815 h 2409825"/>
                <a:gd name="connsiteX441" fmla="*/ 81534 w 1982057"/>
                <a:gd name="connsiteY441" fmla="*/ 427958 h 2409825"/>
                <a:gd name="connsiteX442" fmla="*/ 73057 w 1982057"/>
                <a:gd name="connsiteY442" fmla="*/ 420529 h 2409825"/>
                <a:gd name="connsiteX443" fmla="*/ 60484 w 1982057"/>
                <a:gd name="connsiteY443" fmla="*/ 421481 h 2409825"/>
                <a:gd name="connsiteX444" fmla="*/ 59722 w 1982057"/>
                <a:gd name="connsiteY444" fmla="*/ 425768 h 2409825"/>
                <a:gd name="connsiteX445" fmla="*/ 41910 w 1982057"/>
                <a:gd name="connsiteY445" fmla="*/ 430721 h 2409825"/>
                <a:gd name="connsiteX446" fmla="*/ 25813 w 1982057"/>
                <a:gd name="connsiteY446" fmla="*/ 441960 h 2409825"/>
                <a:gd name="connsiteX447" fmla="*/ 16383 w 1982057"/>
                <a:gd name="connsiteY447" fmla="*/ 460153 h 2409825"/>
                <a:gd name="connsiteX448" fmla="*/ 14764 w 1982057"/>
                <a:gd name="connsiteY448" fmla="*/ 488347 h 2409825"/>
                <a:gd name="connsiteX449" fmla="*/ 11144 w 1982057"/>
                <a:gd name="connsiteY449" fmla="*/ 488633 h 2409825"/>
                <a:gd name="connsiteX450" fmla="*/ 11144 w 1982057"/>
                <a:gd name="connsiteY450" fmla="*/ 488633 h 2409825"/>
                <a:gd name="connsiteX451" fmla="*/ 14192 w 1982057"/>
                <a:gd name="connsiteY451" fmla="*/ 488442 h 2409825"/>
                <a:gd name="connsiteX452" fmla="*/ 6763 w 1982057"/>
                <a:gd name="connsiteY452" fmla="*/ 496919 h 2409825"/>
                <a:gd name="connsiteX453" fmla="*/ 7334 w 1982057"/>
                <a:gd name="connsiteY453" fmla="*/ 504349 h 2409825"/>
                <a:gd name="connsiteX454" fmla="*/ 0 w 1982057"/>
                <a:gd name="connsiteY454" fmla="*/ 513398 h 2409825"/>
                <a:gd name="connsiteX455" fmla="*/ 571 w 1982057"/>
                <a:gd name="connsiteY455" fmla="*/ 521399 h 2409825"/>
                <a:gd name="connsiteX456" fmla="*/ 9049 w 1982057"/>
                <a:gd name="connsiteY456" fmla="*/ 528161 h 2409825"/>
                <a:gd name="connsiteX457" fmla="*/ 17526 w 1982057"/>
                <a:gd name="connsiteY457" fmla="*/ 535496 h 2409825"/>
                <a:gd name="connsiteX458" fmla="*/ 26003 w 1982057"/>
                <a:gd name="connsiteY458" fmla="*/ 542354 h 2409825"/>
                <a:gd name="connsiteX459" fmla="*/ 26479 w 1982057"/>
                <a:gd name="connsiteY459" fmla="*/ 549402 h 2409825"/>
                <a:gd name="connsiteX460" fmla="*/ 28004 w 1982057"/>
                <a:gd name="connsiteY460" fmla="*/ 551307 h 2409825"/>
                <a:gd name="connsiteX461" fmla="*/ 42482 w 1982057"/>
                <a:gd name="connsiteY461" fmla="*/ 557117 h 2409825"/>
                <a:gd name="connsiteX462" fmla="*/ 59436 w 1982057"/>
                <a:gd name="connsiteY462" fmla="*/ 571881 h 2409825"/>
                <a:gd name="connsiteX463" fmla="*/ 60579 w 1982057"/>
                <a:gd name="connsiteY463" fmla="*/ 587693 h 2409825"/>
                <a:gd name="connsiteX464" fmla="*/ 61055 w 1982057"/>
                <a:gd name="connsiteY464" fmla="*/ 595027 h 2409825"/>
                <a:gd name="connsiteX465" fmla="*/ 53721 w 1982057"/>
                <a:gd name="connsiteY465" fmla="*/ 604076 h 2409825"/>
                <a:gd name="connsiteX466" fmla="*/ 54769 w 1982057"/>
                <a:gd name="connsiteY466" fmla="*/ 619411 h 2409825"/>
                <a:gd name="connsiteX467" fmla="*/ 55340 w 1982057"/>
                <a:gd name="connsiteY467" fmla="*/ 627317 h 2409825"/>
                <a:gd name="connsiteX468" fmla="*/ 56483 w 1982057"/>
                <a:gd name="connsiteY468" fmla="*/ 642652 h 2409825"/>
                <a:gd name="connsiteX469" fmla="*/ 65532 w 1982057"/>
                <a:gd name="connsiteY469" fmla="*/ 657987 h 2409825"/>
                <a:gd name="connsiteX470" fmla="*/ 74009 w 1982057"/>
                <a:gd name="connsiteY470" fmla="*/ 665321 h 2409825"/>
                <a:gd name="connsiteX471" fmla="*/ 74486 w 1982057"/>
                <a:gd name="connsiteY471" fmla="*/ 672751 h 2409825"/>
                <a:gd name="connsiteX472" fmla="*/ 91345 w 1982057"/>
                <a:gd name="connsiteY472" fmla="*/ 678942 h 2409825"/>
                <a:gd name="connsiteX473" fmla="*/ 98774 w 1982057"/>
                <a:gd name="connsiteY473" fmla="*/ 687038 h 2409825"/>
                <a:gd name="connsiteX474" fmla="*/ 107823 w 1982057"/>
                <a:gd name="connsiteY474" fmla="*/ 702278 h 2409825"/>
                <a:gd name="connsiteX475" fmla="*/ 116872 w 1982057"/>
                <a:gd name="connsiteY475" fmla="*/ 716947 h 2409825"/>
                <a:gd name="connsiteX476" fmla="*/ 117443 w 1982057"/>
                <a:gd name="connsiteY476" fmla="*/ 724853 h 2409825"/>
                <a:gd name="connsiteX477" fmla="*/ 117443 w 1982057"/>
                <a:gd name="connsiteY477" fmla="*/ 725043 h 2409825"/>
                <a:gd name="connsiteX478" fmla="*/ 118777 w 1982057"/>
                <a:gd name="connsiteY478" fmla="*/ 726948 h 2409825"/>
                <a:gd name="connsiteX479" fmla="*/ 117634 w 1982057"/>
                <a:gd name="connsiteY479" fmla="*/ 728472 h 2409825"/>
                <a:gd name="connsiteX480" fmla="*/ 117920 w 1982057"/>
                <a:gd name="connsiteY480" fmla="*/ 732377 h 2409825"/>
                <a:gd name="connsiteX481" fmla="*/ 110585 w 1982057"/>
                <a:gd name="connsiteY481" fmla="*/ 740855 h 2409825"/>
                <a:gd name="connsiteX482" fmla="*/ 119634 w 1982057"/>
                <a:gd name="connsiteY482" fmla="*/ 756095 h 2409825"/>
                <a:gd name="connsiteX483" fmla="*/ 113347 w 1982057"/>
                <a:gd name="connsiteY483" fmla="*/ 763810 h 2409825"/>
                <a:gd name="connsiteX484" fmla="*/ 112967 w 1982057"/>
                <a:gd name="connsiteY484" fmla="*/ 766667 h 2409825"/>
                <a:gd name="connsiteX485" fmla="*/ 114871 w 1982057"/>
                <a:gd name="connsiteY485" fmla="*/ 773716 h 2409825"/>
                <a:gd name="connsiteX486" fmla="*/ 121253 w 1982057"/>
                <a:gd name="connsiteY486" fmla="*/ 779336 h 2409825"/>
                <a:gd name="connsiteX487" fmla="*/ 121825 w 1982057"/>
                <a:gd name="connsiteY487" fmla="*/ 787241 h 2409825"/>
                <a:gd name="connsiteX488" fmla="*/ 122396 w 1982057"/>
                <a:gd name="connsiteY488" fmla="*/ 795147 h 2409825"/>
                <a:gd name="connsiteX489" fmla="*/ 122968 w 1982057"/>
                <a:gd name="connsiteY489" fmla="*/ 803053 h 2409825"/>
                <a:gd name="connsiteX490" fmla="*/ 131445 w 1982057"/>
                <a:gd name="connsiteY490" fmla="*/ 810482 h 2409825"/>
                <a:gd name="connsiteX491" fmla="*/ 138875 w 1982057"/>
                <a:gd name="connsiteY491" fmla="*/ 801910 h 2409825"/>
                <a:gd name="connsiteX492" fmla="*/ 139446 w 1982057"/>
                <a:gd name="connsiteY492" fmla="*/ 809911 h 2409825"/>
                <a:gd name="connsiteX493" fmla="*/ 147923 w 1982057"/>
                <a:gd name="connsiteY493" fmla="*/ 816769 h 2409825"/>
                <a:gd name="connsiteX494" fmla="*/ 132493 w 1982057"/>
                <a:gd name="connsiteY494" fmla="*/ 825818 h 2409825"/>
                <a:gd name="connsiteX495" fmla="*/ 135922 w 1982057"/>
                <a:gd name="connsiteY495" fmla="*/ 827246 h 2409825"/>
                <a:gd name="connsiteX496" fmla="*/ 136970 w 1982057"/>
                <a:gd name="connsiteY496" fmla="*/ 827151 h 2409825"/>
                <a:gd name="connsiteX497" fmla="*/ 137160 w 1982057"/>
                <a:gd name="connsiteY497" fmla="*/ 827723 h 2409825"/>
                <a:gd name="connsiteX498" fmla="*/ 149066 w 1982057"/>
                <a:gd name="connsiteY498" fmla="*/ 832580 h 2409825"/>
                <a:gd name="connsiteX499" fmla="*/ 149542 w 1982057"/>
                <a:gd name="connsiteY499" fmla="*/ 840105 h 2409825"/>
                <a:gd name="connsiteX500" fmla="*/ 150114 w 1982057"/>
                <a:gd name="connsiteY500" fmla="*/ 848487 h 2409825"/>
                <a:gd name="connsiteX501" fmla="*/ 165449 w 1982057"/>
                <a:gd name="connsiteY501" fmla="*/ 847344 h 2409825"/>
                <a:gd name="connsiteX502" fmla="*/ 166021 w 1982057"/>
                <a:gd name="connsiteY502" fmla="*/ 855250 h 2409825"/>
                <a:gd name="connsiteX503" fmla="*/ 174974 w 1982057"/>
                <a:gd name="connsiteY503" fmla="*/ 862108 h 2409825"/>
                <a:gd name="connsiteX504" fmla="*/ 175546 w 1982057"/>
                <a:gd name="connsiteY504" fmla="*/ 870109 h 2409825"/>
                <a:gd name="connsiteX505" fmla="*/ 176117 w 1982057"/>
                <a:gd name="connsiteY505" fmla="*/ 877443 h 2409825"/>
                <a:gd name="connsiteX506" fmla="*/ 168212 w 1982057"/>
                <a:gd name="connsiteY506" fmla="*/ 886492 h 2409825"/>
                <a:gd name="connsiteX507" fmla="*/ 160877 w 1982057"/>
                <a:gd name="connsiteY507" fmla="*/ 887063 h 2409825"/>
                <a:gd name="connsiteX508" fmla="*/ 153067 w 1982057"/>
                <a:gd name="connsiteY508" fmla="*/ 887635 h 2409825"/>
                <a:gd name="connsiteX509" fmla="*/ 152971 w 1982057"/>
                <a:gd name="connsiteY509" fmla="*/ 887635 h 2409825"/>
                <a:gd name="connsiteX510" fmla="*/ 161925 w 1982057"/>
                <a:gd name="connsiteY510" fmla="*/ 902875 h 2409825"/>
                <a:gd name="connsiteX511" fmla="*/ 169259 w 1982057"/>
                <a:gd name="connsiteY511" fmla="*/ 902399 h 2409825"/>
                <a:gd name="connsiteX512" fmla="*/ 178308 w 1982057"/>
                <a:gd name="connsiteY512" fmla="*/ 909066 h 2409825"/>
                <a:gd name="connsiteX513" fmla="*/ 186214 w 1982057"/>
                <a:gd name="connsiteY513" fmla="*/ 916019 h 2409825"/>
                <a:gd name="connsiteX514" fmla="*/ 210598 w 1982057"/>
                <a:gd name="connsiteY514" fmla="*/ 922782 h 2409825"/>
                <a:gd name="connsiteX515" fmla="*/ 234887 w 1982057"/>
                <a:gd name="connsiteY515" fmla="*/ 928497 h 2409825"/>
                <a:gd name="connsiteX516" fmla="*/ 242888 w 1982057"/>
                <a:gd name="connsiteY516" fmla="*/ 935927 h 2409825"/>
                <a:gd name="connsiteX517" fmla="*/ 252413 w 1982057"/>
                <a:gd name="connsiteY517" fmla="*/ 951167 h 2409825"/>
                <a:gd name="connsiteX518" fmla="*/ 245078 w 1982057"/>
                <a:gd name="connsiteY518" fmla="*/ 967073 h 2409825"/>
                <a:gd name="connsiteX519" fmla="*/ 229743 w 1982057"/>
                <a:gd name="connsiteY519" fmla="*/ 976027 h 2409825"/>
                <a:gd name="connsiteX520" fmla="*/ 223457 w 1982057"/>
                <a:gd name="connsiteY520" fmla="*/ 992600 h 2409825"/>
                <a:gd name="connsiteX521" fmla="*/ 224028 w 1982057"/>
                <a:gd name="connsiteY521" fmla="*/ 1000506 h 2409825"/>
                <a:gd name="connsiteX522" fmla="*/ 216694 w 1982057"/>
                <a:gd name="connsiteY522" fmla="*/ 1008983 h 2409825"/>
                <a:gd name="connsiteX523" fmla="*/ 209264 w 1982057"/>
                <a:gd name="connsiteY523" fmla="*/ 1016889 h 2409825"/>
                <a:gd name="connsiteX524" fmla="*/ 210407 w 1982057"/>
                <a:gd name="connsiteY524" fmla="*/ 1032701 h 2409825"/>
                <a:gd name="connsiteX525" fmla="*/ 202978 w 1982057"/>
                <a:gd name="connsiteY525" fmla="*/ 1040702 h 2409825"/>
                <a:gd name="connsiteX526" fmla="*/ 211455 w 1982057"/>
                <a:gd name="connsiteY526" fmla="*/ 1048512 h 2409825"/>
                <a:gd name="connsiteX527" fmla="*/ 204121 w 1982057"/>
                <a:gd name="connsiteY527" fmla="*/ 1056608 h 2409825"/>
                <a:gd name="connsiteX528" fmla="*/ 196120 w 1982057"/>
                <a:gd name="connsiteY528" fmla="*/ 1057085 h 2409825"/>
                <a:gd name="connsiteX529" fmla="*/ 196025 w 1982057"/>
                <a:gd name="connsiteY529" fmla="*/ 1055465 h 2409825"/>
                <a:gd name="connsiteX530" fmla="*/ 193834 w 1982057"/>
                <a:gd name="connsiteY530" fmla="*/ 1056989 h 2409825"/>
                <a:gd name="connsiteX531" fmla="*/ 189929 w 1982057"/>
                <a:gd name="connsiteY531" fmla="*/ 1072896 h 2409825"/>
                <a:gd name="connsiteX532" fmla="*/ 182594 w 1982057"/>
                <a:gd name="connsiteY532" fmla="*/ 1089946 h 2409825"/>
                <a:gd name="connsiteX533" fmla="*/ 175736 w 1982057"/>
                <a:gd name="connsiteY533" fmla="*/ 1097756 h 2409825"/>
                <a:gd name="connsiteX534" fmla="*/ 168402 w 1982057"/>
                <a:gd name="connsiteY534" fmla="*/ 1106900 h 2409825"/>
                <a:gd name="connsiteX535" fmla="*/ 161544 w 1982057"/>
                <a:gd name="connsiteY535" fmla="*/ 1122236 h 2409825"/>
                <a:gd name="connsiteX536" fmla="*/ 154114 w 1982057"/>
                <a:gd name="connsiteY536" fmla="*/ 1130713 h 2409825"/>
                <a:gd name="connsiteX537" fmla="*/ 148304 w 1982057"/>
                <a:gd name="connsiteY537" fmla="*/ 1144715 h 2409825"/>
                <a:gd name="connsiteX538" fmla="*/ 149447 w 1982057"/>
                <a:gd name="connsiteY538" fmla="*/ 1161860 h 2409825"/>
                <a:gd name="connsiteX539" fmla="*/ 164783 w 1982057"/>
                <a:gd name="connsiteY539" fmla="*/ 1160717 h 2409825"/>
                <a:gd name="connsiteX540" fmla="*/ 180022 w 1982057"/>
                <a:gd name="connsiteY540" fmla="*/ 1151668 h 2409825"/>
                <a:gd name="connsiteX541" fmla="*/ 186404 w 1982057"/>
                <a:gd name="connsiteY541" fmla="*/ 1151287 h 2409825"/>
                <a:gd name="connsiteX542" fmla="*/ 186976 w 1982057"/>
                <a:gd name="connsiteY542" fmla="*/ 1159193 h 2409825"/>
                <a:gd name="connsiteX543" fmla="*/ 181642 w 1982057"/>
                <a:gd name="connsiteY543" fmla="*/ 1175004 h 2409825"/>
                <a:gd name="connsiteX544" fmla="*/ 182213 w 1982057"/>
                <a:gd name="connsiteY544" fmla="*/ 1182910 h 2409825"/>
                <a:gd name="connsiteX545" fmla="*/ 197072 w 1982057"/>
                <a:gd name="connsiteY545" fmla="*/ 1181862 h 2409825"/>
                <a:gd name="connsiteX546" fmla="*/ 205168 w 1982057"/>
                <a:gd name="connsiteY546" fmla="*/ 1190339 h 2409825"/>
                <a:gd name="connsiteX547" fmla="*/ 221933 w 1982057"/>
                <a:gd name="connsiteY547" fmla="*/ 1196531 h 2409825"/>
                <a:gd name="connsiteX548" fmla="*/ 228314 w 1982057"/>
                <a:gd name="connsiteY548" fmla="*/ 1188720 h 2409825"/>
                <a:gd name="connsiteX549" fmla="*/ 243650 w 1982057"/>
                <a:gd name="connsiteY549" fmla="*/ 1187577 h 2409825"/>
                <a:gd name="connsiteX550" fmla="*/ 253079 w 1982057"/>
                <a:gd name="connsiteY550" fmla="*/ 1186910 h 2409825"/>
                <a:gd name="connsiteX551" fmla="*/ 260509 w 1982057"/>
                <a:gd name="connsiteY551" fmla="*/ 1193768 h 2409825"/>
                <a:gd name="connsiteX552" fmla="*/ 268414 w 1982057"/>
                <a:gd name="connsiteY552" fmla="*/ 1193197 h 2409825"/>
                <a:gd name="connsiteX553" fmla="*/ 269462 w 1982057"/>
                <a:gd name="connsiteY553" fmla="*/ 1208627 h 2409825"/>
                <a:gd name="connsiteX554" fmla="*/ 261557 w 1982057"/>
                <a:gd name="connsiteY554" fmla="*/ 1209199 h 2409825"/>
                <a:gd name="connsiteX555" fmla="*/ 245269 w 1982057"/>
                <a:gd name="connsiteY555" fmla="*/ 1210342 h 2409825"/>
                <a:gd name="connsiteX556" fmla="*/ 229934 w 1982057"/>
                <a:gd name="connsiteY556" fmla="*/ 1211390 h 2409825"/>
                <a:gd name="connsiteX557" fmla="*/ 206692 w 1982057"/>
                <a:gd name="connsiteY557" fmla="*/ 1213009 h 2409825"/>
                <a:gd name="connsiteX558" fmla="*/ 207264 w 1982057"/>
                <a:gd name="connsiteY558" fmla="*/ 1221010 h 2409825"/>
                <a:gd name="connsiteX559" fmla="*/ 199834 w 1982057"/>
                <a:gd name="connsiteY559" fmla="*/ 1221486 h 2409825"/>
                <a:gd name="connsiteX560" fmla="*/ 199263 w 1982057"/>
                <a:gd name="connsiteY560" fmla="*/ 1213580 h 2409825"/>
                <a:gd name="connsiteX561" fmla="*/ 191453 w 1982057"/>
                <a:gd name="connsiteY561" fmla="*/ 1222058 h 2409825"/>
                <a:gd name="connsiteX562" fmla="*/ 191929 w 1982057"/>
                <a:gd name="connsiteY562" fmla="*/ 1229392 h 2409825"/>
                <a:gd name="connsiteX563" fmla="*/ 192500 w 1982057"/>
                <a:gd name="connsiteY563" fmla="*/ 1237393 h 2409825"/>
                <a:gd name="connsiteX564" fmla="*/ 193072 w 1982057"/>
                <a:gd name="connsiteY564" fmla="*/ 1245299 h 2409825"/>
                <a:gd name="connsiteX565" fmla="*/ 186690 w 1982057"/>
                <a:gd name="connsiteY565" fmla="*/ 1245680 h 2409825"/>
                <a:gd name="connsiteX566" fmla="*/ 177641 w 1982057"/>
                <a:gd name="connsiteY566" fmla="*/ 1230439 h 2409825"/>
                <a:gd name="connsiteX567" fmla="*/ 170307 w 1982057"/>
                <a:gd name="connsiteY567" fmla="*/ 1238917 h 2409825"/>
                <a:gd name="connsiteX568" fmla="*/ 170783 w 1982057"/>
                <a:gd name="connsiteY568" fmla="*/ 1246823 h 2409825"/>
                <a:gd name="connsiteX569" fmla="*/ 171355 w 1982057"/>
                <a:gd name="connsiteY569" fmla="*/ 1254728 h 2409825"/>
                <a:gd name="connsiteX570" fmla="*/ 172498 w 1982057"/>
                <a:gd name="connsiteY570" fmla="*/ 1270159 h 2409825"/>
                <a:gd name="connsiteX571" fmla="*/ 172498 w 1982057"/>
                <a:gd name="connsiteY571" fmla="*/ 1270159 h 2409825"/>
                <a:gd name="connsiteX572" fmla="*/ 173546 w 1982057"/>
                <a:gd name="connsiteY572" fmla="*/ 1270064 h 2409825"/>
                <a:gd name="connsiteX573" fmla="*/ 181928 w 1982057"/>
                <a:gd name="connsiteY573" fmla="*/ 1276826 h 2409825"/>
                <a:gd name="connsiteX574" fmla="*/ 183071 w 1982057"/>
                <a:gd name="connsiteY574" fmla="*/ 1293305 h 2409825"/>
                <a:gd name="connsiteX575" fmla="*/ 168402 w 1982057"/>
                <a:gd name="connsiteY575" fmla="*/ 1309688 h 2409825"/>
                <a:gd name="connsiteX576" fmla="*/ 168878 w 1982057"/>
                <a:gd name="connsiteY576" fmla="*/ 1317593 h 2409825"/>
                <a:gd name="connsiteX577" fmla="*/ 177260 w 1982057"/>
                <a:gd name="connsiteY577" fmla="*/ 1323404 h 2409825"/>
                <a:gd name="connsiteX578" fmla="*/ 170402 w 1982057"/>
                <a:gd name="connsiteY578" fmla="*/ 1339215 h 2409825"/>
                <a:gd name="connsiteX579" fmla="*/ 179451 w 1982057"/>
                <a:gd name="connsiteY579" fmla="*/ 1354646 h 2409825"/>
                <a:gd name="connsiteX580" fmla="*/ 180689 w 1982057"/>
                <a:gd name="connsiteY580" fmla="*/ 1370933 h 2409825"/>
                <a:gd name="connsiteX581" fmla="*/ 196977 w 1982057"/>
                <a:gd name="connsiteY581" fmla="*/ 1376743 h 2409825"/>
                <a:gd name="connsiteX582" fmla="*/ 204025 w 1982057"/>
                <a:gd name="connsiteY582" fmla="*/ 1384745 h 2409825"/>
                <a:gd name="connsiteX583" fmla="*/ 204502 w 1982057"/>
                <a:gd name="connsiteY583" fmla="*/ 1392079 h 2409825"/>
                <a:gd name="connsiteX584" fmla="*/ 198692 w 1982057"/>
                <a:gd name="connsiteY584" fmla="*/ 1400461 h 2409825"/>
                <a:gd name="connsiteX585" fmla="*/ 198025 w 1982057"/>
                <a:gd name="connsiteY585" fmla="*/ 1399985 h 2409825"/>
                <a:gd name="connsiteX586" fmla="*/ 197644 w 1982057"/>
                <a:gd name="connsiteY586" fmla="*/ 1400556 h 2409825"/>
                <a:gd name="connsiteX587" fmla="*/ 189167 w 1982057"/>
                <a:gd name="connsiteY587" fmla="*/ 1393222 h 2409825"/>
                <a:gd name="connsiteX588" fmla="*/ 181261 w 1982057"/>
                <a:gd name="connsiteY588" fmla="*/ 1386840 h 2409825"/>
                <a:gd name="connsiteX589" fmla="*/ 174308 w 1982057"/>
                <a:gd name="connsiteY589" fmla="*/ 1394270 h 2409825"/>
                <a:gd name="connsiteX590" fmla="*/ 174879 w 1982057"/>
                <a:gd name="connsiteY590" fmla="*/ 1402175 h 2409825"/>
                <a:gd name="connsiteX591" fmla="*/ 183356 w 1982057"/>
                <a:gd name="connsiteY591" fmla="*/ 1409510 h 2409825"/>
                <a:gd name="connsiteX592" fmla="*/ 191262 w 1982057"/>
                <a:gd name="connsiteY592" fmla="*/ 1408938 h 2409825"/>
                <a:gd name="connsiteX593" fmla="*/ 184499 w 1982057"/>
                <a:gd name="connsiteY593" fmla="*/ 1425416 h 2409825"/>
                <a:gd name="connsiteX594" fmla="*/ 183451 w 1982057"/>
                <a:gd name="connsiteY594" fmla="*/ 1425416 h 2409825"/>
                <a:gd name="connsiteX595" fmla="*/ 183451 w 1982057"/>
                <a:gd name="connsiteY595" fmla="*/ 1425416 h 2409825"/>
                <a:gd name="connsiteX596" fmla="*/ 176593 w 1982057"/>
                <a:gd name="connsiteY596" fmla="*/ 1425893 h 2409825"/>
                <a:gd name="connsiteX597" fmla="*/ 177070 w 1982057"/>
                <a:gd name="connsiteY597" fmla="*/ 1433417 h 2409825"/>
                <a:gd name="connsiteX598" fmla="*/ 185071 w 1982057"/>
                <a:gd name="connsiteY598" fmla="*/ 1432846 h 2409825"/>
                <a:gd name="connsiteX599" fmla="*/ 185452 w 1982057"/>
                <a:gd name="connsiteY599" fmla="*/ 1438751 h 2409825"/>
                <a:gd name="connsiteX600" fmla="*/ 191929 w 1982057"/>
                <a:gd name="connsiteY600" fmla="*/ 1432370 h 2409825"/>
                <a:gd name="connsiteX601" fmla="*/ 192976 w 1982057"/>
                <a:gd name="connsiteY601" fmla="*/ 1432274 h 2409825"/>
                <a:gd name="connsiteX602" fmla="*/ 192976 w 1982057"/>
                <a:gd name="connsiteY602" fmla="*/ 1432274 h 2409825"/>
                <a:gd name="connsiteX603" fmla="*/ 200882 w 1982057"/>
                <a:gd name="connsiteY603" fmla="*/ 1431703 h 2409825"/>
                <a:gd name="connsiteX604" fmla="*/ 201930 w 1982057"/>
                <a:gd name="connsiteY604" fmla="*/ 1446943 h 2409825"/>
                <a:gd name="connsiteX605" fmla="*/ 203073 w 1982057"/>
                <a:gd name="connsiteY605" fmla="*/ 1463421 h 2409825"/>
                <a:gd name="connsiteX606" fmla="*/ 202025 w 1982057"/>
                <a:gd name="connsiteY606" fmla="*/ 1463516 h 2409825"/>
                <a:gd name="connsiteX607" fmla="*/ 202025 w 1982057"/>
                <a:gd name="connsiteY607" fmla="*/ 1463516 h 2409825"/>
                <a:gd name="connsiteX608" fmla="*/ 187262 w 1982057"/>
                <a:gd name="connsiteY608" fmla="*/ 1464564 h 2409825"/>
                <a:gd name="connsiteX609" fmla="*/ 196215 w 1982057"/>
                <a:gd name="connsiteY609" fmla="*/ 1479233 h 2409825"/>
                <a:gd name="connsiteX610" fmla="*/ 204216 w 1982057"/>
                <a:gd name="connsiteY610" fmla="*/ 1478661 h 2409825"/>
                <a:gd name="connsiteX611" fmla="*/ 210598 w 1982057"/>
                <a:gd name="connsiteY611" fmla="*/ 1478185 h 2409825"/>
                <a:gd name="connsiteX612" fmla="*/ 211169 w 1982057"/>
                <a:gd name="connsiteY612" fmla="*/ 1485710 h 2409825"/>
                <a:gd name="connsiteX613" fmla="*/ 220504 w 1982057"/>
                <a:gd name="connsiteY613" fmla="*/ 1499235 h 2409825"/>
                <a:gd name="connsiteX614" fmla="*/ 221551 w 1982057"/>
                <a:gd name="connsiteY614" fmla="*/ 1514666 h 2409825"/>
                <a:gd name="connsiteX615" fmla="*/ 230219 w 1982057"/>
                <a:gd name="connsiteY615" fmla="*/ 1530477 h 2409825"/>
                <a:gd name="connsiteX616" fmla="*/ 237554 w 1982057"/>
                <a:gd name="connsiteY616" fmla="*/ 1529906 h 2409825"/>
                <a:gd name="connsiteX617" fmla="*/ 238411 w 1982057"/>
                <a:gd name="connsiteY617" fmla="*/ 1529906 h 2409825"/>
                <a:gd name="connsiteX618" fmla="*/ 238601 w 1982057"/>
                <a:gd name="connsiteY618" fmla="*/ 1529810 h 2409825"/>
                <a:gd name="connsiteX619" fmla="*/ 246507 w 1982057"/>
                <a:gd name="connsiteY619" fmla="*/ 1529239 h 2409825"/>
                <a:gd name="connsiteX620" fmla="*/ 247079 w 1982057"/>
                <a:gd name="connsiteY620" fmla="*/ 1537335 h 2409825"/>
                <a:gd name="connsiteX621" fmla="*/ 249364 w 1982057"/>
                <a:gd name="connsiteY621" fmla="*/ 1537145 h 2409825"/>
                <a:gd name="connsiteX622" fmla="*/ 261461 w 1982057"/>
                <a:gd name="connsiteY622" fmla="*/ 1536287 h 2409825"/>
                <a:gd name="connsiteX623" fmla="*/ 270415 w 1982057"/>
                <a:gd name="connsiteY623" fmla="*/ 1535716 h 2409825"/>
                <a:gd name="connsiteX624" fmla="*/ 278321 w 1982057"/>
                <a:gd name="connsiteY624" fmla="*/ 1535144 h 2409825"/>
                <a:gd name="connsiteX625" fmla="*/ 292037 w 1982057"/>
                <a:gd name="connsiteY625" fmla="*/ 1534192 h 2409825"/>
                <a:gd name="connsiteX626" fmla="*/ 292513 w 1982057"/>
                <a:gd name="connsiteY626" fmla="*/ 1534097 h 2409825"/>
                <a:gd name="connsiteX627" fmla="*/ 292513 w 1982057"/>
                <a:gd name="connsiteY627" fmla="*/ 1534097 h 2409825"/>
                <a:gd name="connsiteX628" fmla="*/ 293561 w 1982057"/>
                <a:gd name="connsiteY628" fmla="*/ 1534001 h 2409825"/>
                <a:gd name="connsiteX629" fmla="*/ 302038 w 1982057"/>
                <a:gd name="connsiteY629" fmla="*/ 1541431 h 2409825"/>
                <a:gd name="connsiteX630" fmla="*/ 302609 w 1982057"/>
                <a:gd name="connsiteY630" fmla="*/ 1548765 h 2409825"/>
                <a:gd name="connsiteX631" fmla="*/ 308420 w 1982057"/>
                <a:gd name="connsiteY631" fmla="*/ 1548384 h 2409825"/>
                <a:gd name="connsiteX632" fmla="*/ 323755 w 1982057"/>
                <a:gd name="connsiteY632" fmla="*/ 1539907 h 2409825"/>
                <a:gd name="connsiteX633" fmla="*/ 323183 w 1982057"/>
                <a:gd name="connsiteY633" fmla="*/ 1532001 h 2409825"/>
                <a:gd name="connsiteX634" fmla="*/ 324231 w 1982057"/>
                <a:gd name="connsiteY634" fmla="*/ 1531906 h 2409825"/>
                <a:gd name="connsiteX635" fmla="*/ 324231 w 1982057"/>
                <a:gd name="connsiteY635" fmla="*/ 1531906 h 2409825"/>
                <a:gd name="connsiteX636" fmla="*/ 332137 w 1982057"/>
                <a:gd name="connsiteY636" fmla="*/ 1531334 h 2409825"/>
                <a:gd name="connsiteX637" fmla="*/ 348044 w 1982057"/>
                <a:gd name="connsiteY637" fmla="*/ 1538192 h 2409825"/>
                <a:gd name="connsiteX638" fmla="*/ 357664 w 1982057"/>
                <a:gd name="connsiteY638" fmla="*/ 1552766 h 2409825"/>
                <a:gd name="connsiteX639" fmla="*/ 372428 w 1982057"/>
                <a:gd name="connsiteY639" fmla="*/ 1551718 h 2409825"/>
                <a:gd name="connsiteX640" fmla="*/ 372999 w 1982057"/>
                <a:gd name="connsiteY640" fmla="*/ 1559719 h 2409825"/>
                <a:gd name="connsiteX641" fmla="*/ 366046 w 1982057"/>
                <a:gd name="connsiteY641" fmla="*/ 1567720 h 2409825"/>
                <a:gd name="connsiteX642" fmla="*/ 366617 w 1982057"/>
                <a:gd name="connsiteY642" fmla="*/ 1575626 h 2409825"/>
                <a:gd name="connsiteX643" fmla="*/ 383096 w 1982057"/>
                <a:gd name="connsiteY643" fmla="*/ 1597724 h 2409825"/>
                <a:gd name="connsiteX644" fmla="*/ 393287 w 1982057"/>
                <a:gd name="connsiteY644" fmla="*/ 1620393 h 2409825"/>
                <a:gd name="connsiteX645" fmla="*/ 377952 w 1982057"/>
                <a:gd name="connsiteY645" fmla="*/ 1629442 h 2409825"/>
                <a:gd name="connsiteX646" fmla="*/ 400621 w 1982057"/>
                <a:gd name="connsiteY646" fmla="*/ 1627918 h 2409825"/>
                <a:gd name="connsiteX647" fmla="*/ 400621 w 1982057"/>
                <a:gd name="connsiteY647" fmla="*/ 1627918 h 2409825"/>
                <a:gd name="connsiteX648" fmla="*/ 401098 w 1982057"/>
                <a:gd name="connsiteY648" fmla="*/ 1627823 h 2409825"/>
                <a:gd name="connsiteX649" fmla="*/ 401669 w 1982057"/>
                <a:gd name="connsiteY649" fmla="*/ 1635728 h 2409825"/>
                <a:gd name="connsiteX650" fmla="*/ 402241 w 1982057"/>
                <a:gd name="connsiteY650" fmla="*/ 1643634 h 2409825"/>
                <a:gd name="connsiteX651" fmla="*/ 426434 w 1982057"/>
                <a:gd name="connsiteY651" fmla="*/ 1648301 h 2409825"/>
                <a:gd name="connsiteX652" fmla="*/ 433959 w 1982057"/>
                <a:gd name="connsiteY652" fmla="*/ 1647730 h 2409825"/>
                <a:gd name="connsiteX653" fmla="*/ 450342 w 1982057"/>
                <a:gd name="connsiteY653" fmla="*/ 1654588 h 2409825"/>
                <a:gd name="connsiteX654" fmla="*/ 451485 w 1982057"/>
                <a:gd name="connsiteY654" fmla="*/ 1670399 h 2409825"/>
                <a:gd name="connsiteX655" fmla="*/ 451961 w 1982057"/>
                <a:gd name="connsiteY655" fmla="*/ 1677257 h 2409825"/>
                <a:gd name="connsiteX656" fmla="*/ 466725 w 1982057"/>
                <a:gd name="connsiteY656" fmla="*/ 1676210 h 2409825"/>
                <a:gd name="connsiteX657" fmla="*/ 475107 w 1982057"/>
                <a:gd name="connsiteY657" fmla="*/ 1675638 h 2409825"/>
                <a:gd name="connsiteX658" fmla="*/ 489871 w 1982057"/>
                <a:gd name="connsiteY658" fmla="*/ 1674590 h 2409825"/>
                <a:gd name="connsiteX659" fmla="*/ 491109 w 1982057"/>
                <a:gd name="connsiteY659" fmla="*/ 1691545 h 2409825"/>
                <a:gd name="connsiteX660" fmla="*/ 491395 w 1982057"/>
                <a:gd name="connsiteY660" fmla="*/ 1691450 h 2409825"/>
                <a:gd name="connsiteX661" fmla="*/ 505873 w 1982057"/>
                <a:gd name="connsiteY661" fmla="*/ 1690497 h 2409825"/>
                <a:gd name="connsiteX662" fmla="*/ 505873 w 1982057"/>
                <a:gd name="connsiteY662" fmla="*/ 1690497 h 2409825"/>
                <a:gd name="connsiteX663" fmla="*/ 506921 w 1982057"/>
                <a:gd name="connsiteY663" fmla="*/ 1690402 h 2409825"/>
                <a:gd name="connsiteX664" fmla="*/ 515969 w 1982057"/>
                <a:gd name="connsiteY664" fmla="*/ 1705166 h 2409825"/>
                <a:gd name="connsiteX665" fmla="*/ 508540 w 1982057"/>
                <a:gd name="connsiteY665" fmla="*/ 1713071 h 2409825"/>
                <a:gd name="connsiteX666" fmla="*/ 501205 w 1982057"/>
                <a:gd name="connsiteY666" fmla="*/ 1721739 h 2409825"/>
                <a:gd name="connsiteX667" fmla="*/ 493871 w 1982057"/>
                <a:gd name="connsiteY667" fmla="*/ 1730216 h 2409825"/>
                <a:gd name="connsiteX668" fmla="*/ 479584 w 1982057"/>
                <a:gd name="connsiteY668" fmla="*/ 1739170 h 2409825"/>
                <a:gd name="connsiteX669" fmla="*/ 471773 w 1982057"/>
                <a:gd name="connsiteY669" fmla="*/ 1747076 h 2409825"/>
                <a:gd name="connsiteX670" fmla="*/ 471011 w 1982057"/>
                <a:gd name="connsiteY670" fmla="*/ 1746790 h 2409825"/>
                <a:gd name="connsiteX671" fmla="*/ 470726 w 1982057"/>
                <a:gd name="connsiteY671" fmla="*/ 1747171 h 2409825"/>
                <a:gd name="connsiteX672" fmla="*/ 455390 w 1982057"/>
                <a:gd name="connsiteY672" fmla="*/ 1740884 h 2409825"/>
                <a:gd name="connsiteX673" fmla="*/ 449009 w 1982057"/>
                <a:gd name="connsiteY673" fmla="*/ 1741265 h 2409825"/>
                <a:gd name="connsiteX674" fmla="*/ 448532 w 1982057"/>
                <a:gd name="connsiteY674" fmla="*/ 1741361 h 2409825"/>
                <a:gd name="connsiteX675" fmla="*/ 449009 w 1982057"/>
                <a:gd name="connsiteY675" fmla="*/ 1748695 h 2409825"/>
                <a:gd name="connsiteX676" fmla="*/ 450056 w 1982057"/>
                <a:gd name="connsiteY676" fmla="*/ 1764030 h 2409825"/>
                <a:gd name="connsiteX677" fmla="*/ 450628 w 1982057"/>
                <a:gd name="connsiteY677" fmla="*/ 1772031 h 2409825"/>
                <a:gd name="connsiteX678" fmla="*/ 459772 w 1982057"/>
                <a:gd name="connsiteY678" fmla="*/ 1787747 h 2409825"/>
                <a:gd name="connsiteX679" fmla="*/ 468154 w 1982057"/>
                <a:gd name="connsiteY679" fmla="*/ 1802035 h 2409825"/>
                <a:gd name="connsiteX680" fmla="*/ 468725 w 1982057"/>
                <a:gd name="connsiteY680" fmla="*/ 1810988 h 2409825"/>
                <a:gd name="connsiteX681" fmla="*/ 476631 w 1982057"/>
                <a:gd name="connsiteY681" fmla="*/ 1816894 h 2409825"/>
                <a:gd name="connsiteX682" fmla="*/ 492347 w 1982057"/>
                <a:gd name="connsiteY682" fmla="*/ 1822228 h 2409825"/>
                <a:gd name="connsiteX683" fmla="*/ 491966 w 1982057"/>
                <a:gd name="connsiteY683" fmla="*/ 1815751 h 2409825"/>
                <a:gd name="connsiteX684" fmla="*/ 506254 w 1982057"/>
                <a:gd name="connsiteY684" fmla="*/ 1808321 h 2409825"/>
                <a:gd name="connsiteX685" fmla="*/ 506635 w 1982057"/>
                <a:gd name="connsiteY685" fmla="*/ 1808607 h 2409825"/>
                <a:gd name="connsiteX686" fmla="*/ 507302 w 1982057"/>
                <a:gd name="connsiteY686" fmla="*/ 1808226 h 2409825"/>
                <a:gd name="connsiteX687" fmla="*/ 515303 w 1982057"/>
                <a:gd name="connsiteY687" fmla="*/ 1813846 h 2409825"/>
                <a:gd name="connsiteX688" fmla="*/ 530066 w 1982057"/>
                <a:gd name="connsiteY688" fmla="*/ 1806607 h 2409825"/>
                <a:gd name="connsiteX689" fmla="*/ 531114 w 1982057"/>
                <a:gd name="connsiteY689" fmla="*/ 1806607 h 2409825"/>
                <a:gd name="connsiteX690" fmla="*/ 531114 w 1982057"/>
                <a:gd name="connsiteY690" fmla="*/ 1806607 h 2409825"/>
                <a:gd name="connsiteX691" fmla="*/ 534162 w 1982057"/>
                <a:gd name="connsiteY691" fmla="*/ 1806321 h 2409825"/>
                <a:gd name="connsiteX692" fmla="*/ 537496 w 1982057"/>
                <a:gd name="connsiteY692" fmla="*/ 1806131 h 2409825"/>
                <a:gd name="connsiteX693" fmla="*/ 545211 w 1982057"/>
                <a:gd name="connsiteY693" fmla="*/ 1796606 h 2409825"/>
                <a:gd name="connsiteX694" fmla="*/ 552736 w 1982057"/>
                <a:gd name="connsiteY694" fmla="*/ 1796034 h 2409825"/>
                <a:gd name="connsiteX695" fmla="*/ 552736 w 1982057"/>
                <a:gd name="connsiteY695" fmla="*/ 1796034 h 2409825"/>
                <a:gd name="connsiteX696" fmla="*/ 553784 w 1982057"/>
                <a:gd name="connsiteY696" fmla="*/ 1795939 h 2409825"/>
                <a:gd name="connsiteX697" fmla="*/ 569690 w 1982057"/>
                <a:gd name="connsiteY697" fmla="*/ 1803559 h 2409825"/>
                <a:gd name="connsiteX698" fmla="*/ 583311 w 1982057"/>
                <a:gd name="connsiteY698" fmla="*/ 1793843 h 2409825"/>
                <a:gd name="connsiteX699" fmla="*/ 583978 w 1982057"/>
                <a:gd name="connsiteY699" fmla="*/ 1793843 h 2409825"/>
                <a:gd name="connsiteX700" fmla="*/ 583978 w 1982057"/>
                <a:gd name="connsiteY700" fmla="*/ 1793843 h 2409825"/>
                <a:gd name="connsiteX701" fmla="*/ 591884 w 1982057"/>
                <a:gd name="connsiteY701" fmla="*/ 1793272 h 2409825"/>
                <a:gd name="connsiteX702" fmla="*/ 600361 w 1982057"/>
                <a:gd name="connsiteY702" fmla="*/ 1801654 h 2409825"/>
                <a:gd name="connsiteX703" fmla="*/ 610362 w 1982057"/>
                <a:gd name="connsiteY703" fmla="*/ 1814322 h 2409825"/>
                <a:gd name="connsiteX704" fmla="*/ 617220 w 1982057"/>
                <a:gd name="connsiteY704" fmla="*/ 1822228 h 2409825"/>
                <a:gd name="connsiteX705" fmla="*/ 618268 w 1982057"/>
                <a:gd name="connsiteY705" fmla="*/ 1837658 h 2409825"/>
                <a:gd name="connsiteX706" fmla="*/ 619411 w 1982057"/>
                <a:gd name="connsiteY706" fmla="*/ 1853470 h 2409825"/>
                <a:gd name="connsiteX707" fmla="*/ 619982 w 1982057"/>
                <a:gd name="connsiteY707" fmla="*/ 1861852 h 2409825"/>
                <a:gd name="connsiteX708" fmla="*/ 635889 w 1982057"/>
                <a:gd name="connsiteY708" fmla="*/ 1860804 h 2409825"/>
                <a:gd name="connsiteX709" fmla="*/ 658559 w 1982057"/>
                <a:gd name="connsiteY709" fmla="*/ 1859185 h 2409825"/>
                <a:gd name="connsiteX710" fmla="*/ 665893 w 1982057"/>
                <a:gd name="connsiteY710" fmla="*/ 1850231 h 2409825"/>
                <a:gd name="connsiteX711" fmla="*/ 672751 w 1982057"/>
                <a:gd name="connsiteY711" fmla="*/ 1849755 h 2409825"/>
                <a:gd name="connsiteX712" fmla="*/ 672751 w 1982057"/>
                <a:gd name="connsiteY712" fmla="*/ 1849755 h 2409825"/>
                <a:gd name="connsiteX713" fmla="*/ 673798 w 1982057"/>
                <a:gd name="connsiteY713" fmla="*/ 1849660 h 2409825"/>
                <a:gd name="connsiteX714" fmla="*/ 674370 w 1982057"/>
                <a:gd name="connsiteY714" fmla="*/ 1858042 h 2409825"/>
                <a:gd name="connsiteX715" fmla="*/ 684466 w 1982057"/>
                <a:gd name="connsiteY715" fmla="*/ 1872806 h 2409825"/>
                <a:gd name="connsiteX716" fmla="*/ 698754 w 1982057"/>
                <a:gd name="connsiteY716" fmla="*/ 1871758 h 2409825"/>
                <a:gd name="connsiteX717" fmla="*/ 699326 w 1982057"/>
                <a:gd name="connsiteY717" fmla="*/ 1879092 h 2409825"/>
                <a:gd name="connsiteX718" fmla="*/ 708279 w 1982057"/>
                <a:gd name="connsiteY718" fmla="*/ 1901857 h 2409825"/>
                <a:gd name="connsiteX719" fmla="*/ 708851 w 1982057"/>
                <a:gd name="connsiteY719" fmla="*/ 1909382 h 2409825"/>
                <a:gd name="connsiteX720" fmla="*/ 717804 w 1982057"/>
                <a:gd name="connsiteY720" fmla="*/ 1908715 h 2409825"/>
                <a:gd name="connsiteX721" fmla="*/ 718280 w 1982057"/>
                <a:gd name="connsiteY721" fmla="*/ 1908715 h 2409825"/>
                <a:gd name="connsiteX722" fmla="*/ 732091 w 1982057"/>
                <a:gd name="connsiteY722" fmla="*/ 1907667 h 2409825"/>
                <a:gd name="connsiteX723" fmla="*/ 740093 w 1982057"/>
                <a:gd name="connsiteY723" fmla="*/ 1907096 h 2409825"/>
                <a:gd name="connsiteX724" fmla="*/ 740093 w 1982057"/>
                <a:gd name="connsiteY724" fmla="*/ 1907096 h 2409825"/>
                <a:gd name="connsiteX725" fmla="*/ 740473 w 1982057"/>
                <a:gd name="connsiteY725" fmla="*/ 1907096 h 2409825"/>
                <a:gd name="connsiteX726" fmla="*/ 747998 w 1982057"/>
                <a:gd name="connsiteY726" fmla="*/ 1914049 h 2409825"/>
                <a:gd name="connsiteX727" fmla="*/ 755332 w 1982057"/>
                <a:gd name="connsiteY727" fmla="*/ 1906048 h 2409825"/>
                <a:gd name="connsiteX728" fmla="*/ 755904 w 1982057"/>
                <a:gd name="connsiteY728" fmla="*/ 1906619 h 2409825"/>
                <a:gd name="connsiteX729" fmla="*/ 756476 w 1982057"/>
                <a:gd name="connsiteY729" fmla="*/ 1905953 h 2409825"/>
                <a:gd name="connsiteX730" fmla="*/ 764381 w 1982057"/>
                <a:gd name="connsiteY730" fmla="*/ 1913382 h 2409825"/>
                <a:gd name="connsiteX731" fmla="*/ 768763 w 1982057"/>
                <a:gd name="connsiteY731" fmla="*/ 1913096 h 2409825"/>
                <a:gd name="connsiteX732" fmla="*/ 772287 w 1982057"/>
                <a:gd name="connsiteY732" fmla="*/ 1912811 h 2409825"/>
                <a:gd name="connsiteX733" fmla="*/ 778573 w 1982057"/>
                <a:gd name="connsiteY733" fmla="*/ 1904429 h 2409825"/>
                <a:gd name="connsiteX734" fmla="*/ 793432 w 1982057"/>
                <a:gd name="connsiteY734" fmla="*/ 1888522 h 2409825"/>
                <a:gd name="connsiteX735" fmla="*/ 794004 w 1982057"/>
                <a:gd name="connsiteY735" fmla="*/ 1888427 h 2409825"/>
                <a:gd name="connsiteX736" fmla="*/ 794004 w 1982057"/>
                <a:gd name="connsiteY736" fmla="*/ 1888427 h 2409825"/>
                <a:gd name="connsiteX737" fmla="*/ 809815 w 1982057"/>
                <a:gd name="connsiteY737" fmla="*/ 1887284 h 2409825"/>
                <a:gd name="connsiteX738" fmla="*/ 810387 w 1982057"/>
                <a:gd name="connsiteY738" fmla="*/ 1894713 h 2409825"/>
                <a:gd name="connsiteX739" fmla="*/ 817721 w 1982057"/>
                <a:gd name="connsiteY739" fmla="*/ 1901666 h 2409825"/>
                <a:gd name="connsiteX740" fmla="*/ 842581 w 1982057"/>
                <a:gd name="connsiteY740" fmla="*/ 1914906 h 2409825"/>
                <a:gd name="connsiteX741" fmla="*/ 856869 w 1982057"/>
                <a:gd name="connsiteY741" fmla="*/ 1906810 h 2409825"/>
                <a:gd name="connsiteX742" fmla="*/ 856297 w 1982057"/>
                <a:gd name="connsiteY742" fmla="*/ 1898904 h 2409825"/>
                <a:gd name="connsiteX743" fmla="*/ 856774 w 1982057"/>
                <a:gd name="connsiteY743" fmla="*/ 1899380 h 2409825"/>
                <a:gd name="connsiteX744" fmla="*/ 856774 w 1982057"/>
                <a:gd name="connsiteY744" fmla="*/ 1898904 h 2409825"/>
                <a:gd name="connsiteX745" fmla="*/ 865251 w 1982057"/>
                <a:gd name="connsiteY745" fmla="*/ 1906238 h 2409825"/>
                <a:gd name="connsiteX746" fmla="*/ 873062 w 1982057"/>
                <a:gd name="connsiteY746" fmla="*/ 1912906 h 2409825"/>
                <a:gd name="connsiteX747" fmla="*/ 888016 w 1982057"/>
                <a:gd name="connsiteY747" fmla="*/ 1904619 h 2409825"/>
                <a:gd name="connsiteX748" fmla="*/ 888016 w 1982057"/>
                <a:gd name="connsiteY748" fmla="*/ 1905095 h 2409825"/>
                <a:gd name="connsiteX749" fmla="*/ 889063 w 1982057"/>
                <a:gd name="connsiteY749" fmla="*/ 1904524 h 2409825"/>
                <a:gd name="connsiteX750" fmla="*/ 889540 w 1982057"/>
                <a:gd name="connsiteY750" fmla="*/ 1911858 h 2409825"/>
                <a:gd name="connsiteX751" fmla="*/ 897731 w 1982057"/>
                <a:gd name="connsiteY751" fmla="*/ 1911287 h 2409825"/>
                <a:gd name="connsiteX752" fmla="*/ 904399 w 1982057"/>
                <a:gd name="connsiteY752" fmla="*/ 1910906 h 2409825"/>
                <a:gd name="connsiteX753" fmla="*/ 903827 w 1982057"/>
                <a:gd name="connsiteY753" fmla="*/ 1903476 h 2409825"/>
                <a:gd name="connsiteX754" fmla="*/ 919163 w 1982057"/>
                <a:gd name="connsiteY754" fmla="*/ 1902428 h 2409825"/>
                <a:gd name="connsiteX755" fmla="*/ 922401 w 1982057"/>
                <a:gd name="connsiteY755" fmla="*/ 1902238 h 2409825"/>
                <a:gd name="connsiteX756" fmla="*/ 927640 w 1982057"/>
                <a:gd name="connsiteY756" fmla="*/ 1901857 h 2409825"/>
                <a:gd name="connsiteX757" fmla="*/ 928116 w 1982057"/>
                <a:gd name="connsiteY757" fmla="*/ 1909191 h 2409825"/>
                <a:gd name="connsiteX758" fmla="*/ 935069 w 1982057"/>
                <a:gd name="connsiteY758" fmla="*/ 1916430 h 2409825"/>
                <a:gd name="connsiteX759" fmla="*/ 934498 w 1982057"/>
                <a:gd name="connsiteY759" fmla="*/ 1908715 h 2409825"/>
                <a:gd name="connsiteX760" fmla="*/ 935546 w 1982057"/>
                <a:gd name="connsiteY760" fmla="*/ 1908620 h 2409825"/>
                <a:gd name="connsiteX761" fmla="*/ 935546 w 1982057"/>
                <a:gd name="connsiteY761" fmla="*/ 1908620 h 2409825"/>
                <a:gd name="connsiteX762" fmla="*/ 948785 w 1982057"/>
                <a:gd name="connsiteY762" fmla="*/ 1907762 h 2409825"/>
                <a:gd name="connsiteX763" fmla="*/ 949738 w 1982057"/>
                <a:gd name="connsiteY763" fmla="*/ 1907667 h 2409825"/>
                <a:gd name="connsiteX764" fmla="*/ 949738 w 1982057"/>
                <a:gd name="connsiteY764" fmla="*/ 1907667 h 2409825"/>
                <a:gd name="connsiteX765" fmla="*/ 950881 w 1982057"/>
                <a:gd name="connsiteY765" fmla="*/ 1907572 h 2409825"/>
                <a:gd name="connsiteX766" fmla="*/ 967454 w 1982057"/>
                <a:gd name="connsiteY766" fmla="*/ 1915478 h 2409825"/>
                <a:gd name="connsiteX767" fmla="*/ 981647 w 1982057"/>
                <a:gd name="connsiteY767" fmla="*/ 1914430 h 2409825"/>
                <a:gd name="connsiteX768" fmla="*/ 988886 w 1982057"/>
                <a:gd name="connsiteY768" fmla="*/ 1904905 h 2409825"/>
                <a:gd name="connsiteX769" fmla="*/ 990029 w 1982057"/>
                <a:gd name="connsiteY769" fmla="*/ 1904810 h 2409825"/>
                <a:gd name="connsiteX770" fmla="*/ 990029 w 1982057"/>
                <a:gd name="connsiteY770" fmla="*/ 1904810 h 2409825"/>
                <a:gd name="connsiteX771" fmla="*/ 998506 w 1982057"/>
                <a:gd name="connsiteY771" fmla="*/ 1904238 h 2409825"/>
                <a:gd name="connsiteX772" fmla="*/ 1000220 w 1982057"/>
                <a:gd name="connsiteY772" fmla="*/ 1928527 h 2409825"/>
                <a:gd name="connsiteX773" fmla="*/ 992219 w 1982057"/>
                <a:gd name="connsiteY773" fmla="*/ 1936528 h 2409825"/>
                <a:gd name="connsiteX774" fmla="*/ 976884 w 1982057"/>
                <a:gd name="connsiteY774" fmla="*/ 1945577 h 2409825"/>
                <a:gd name="connsiteX775" fmla="*/ 970216 w 1982057"/>
                <a:gd name="connsiteY775" fmla="*/ 1954530 h 2409825"/>
                <a:gd name="connsiteX776" fmla="*/ 977932 w 1982057"/>
                <a:gd name="connsiteY776" fmla="*/ 1959864 h 2409825"/>
                <a:gd name="connsiteX777" fmla="*/ 984504 w 1982057"/>
                <a:gd name="connsiteY777" fmla="*/ 1959388 h 2409825"/>
                <a:gd name="connsiteX778" fmla="*/ 993838 w 1982057"/>
                <a:gd name="connsiteY778" fmla="*/ 1958721 h 2409825"/>
                <a:gd name="connsiteX779" fmla="*/ 994315 w 1982057"/>
                <a:gd name="connsiteY779" fmla="*/ 1966055 h 2409825"/>
                <a:gd name="connsiteX780" fmla="*/ 986980 w 1982057"/>
                <a:gd name="connsiteY780" fmla="*/ 1975199 h 2409825"/>
                <a:gd name="connsiteX781" fmla="*/ 979646 w 1982057"/>
                <a:gd name="connsiteY781" fmla="*/ 1983677 h 2409825"/>
                <a:gd name="connsiteX782" fmla="*/ 980122 w 1982057"/>
                <a:gd name="connsiteY782" fmla="*/ 1991011 h 2409825"/>
                <a:gd name="connsiteX783" fmla="*/ 988028 w 1982057"/>
                <a:gd name="connsiteY783" fmla="*/ 1990439 h 2409825"/>
                <a:gd name="connsiteX784" fmla="*/ 1006126 w 1982057"/>
                <a:gd name="connsiteY784" fmla="*/ 2013014 h 2409825"/>
                <a:gd name="connsiteX785" fmla="*/ 1007840 w 1982057"/>
                <a:gd name="connsiteY785" fmla="*/ 2036350 h 2409825"/>
                <a:gd name="connsiteX786" fmla="*/ 1000982 w 1982057"/>
                <a:gd name="connsiteY786" fmla="*/ 2060734 h 2409825"/>
                <a:gd name="connsiteX787" fmla="*/ 999935 w 1982057"/>
                <a:gd name="connsiteY787" fmla="*/ 2060734 h 2409825"/>
                <a:gd name="connsiteX788" fmla="*/ 999935 w 1982057"/>
                <a:gd name="connsiteY788" fmla="*/ 2060734 h 2409825"/>
                <a:gd name="connsiteX789" fmla="*/ 984123 w 1982057"/>
                <a:gd name="connsiteY789" fmla="*/ 2061877 h 2409825"/>
                <a:gd name="connsiteX790" fmla="*/ 969931 w 1982057"/>
                <a:gd name="connsiteY790" fmla="*/ 2062925 h 2409825"/>
                <a:gd name="connsiteX791" fmla="*/ 961835 w 1982057"/>
                <a:gd name="connsiteY791" fmla="*/ 2063496 h 2409825"/>
                <a:gd name="connsiteX792" fmla="*/ 954977 w 1982057"/>
                <a:gd name="connsiteY792" fmla="*/ 2070830 h 2409825"/>
                <a:gd name="connsiteX793" fmla="*/ 948785 w 1982057"/>
                <a:gd name="connsiteY793" fmla="*/ 2095214 h 2409825"/>
                <a:gd name="connsiteX794" fmla="*/ 926021 w 1982057"/>
                <a:gd name="connsiteY794" fmla="*/ 2104739 h 2409825"/>
                <a:gd name="connsiteX795" fmla="*/ 928688 w 1982057"/>
                <a:gd name="connsiteY795" fmla="*/ 2141792 h 2409825"/>
                <a:gd name="connsiteX796" fmla="*/ 935546 w 1982057"/>
                <a:gd name="connsiteY796" fmla="*/ 2133791 h 2409825"/>
                <a:gd name="connsiteX797" fmla="*/ 943451 w 1982057"/>
                <a:gd name="connsiteY797" fmla="*/ 2133219 h 2409825"/>
                <a:gd name="connsiteX798" fmla="*/ 949928 w 1982057"/>
                <a:gd name="connsiteY798" fmla="*/ 2126456 h 2409825"/>
                <a:gd name="connsiteX799" fmla="*/ 950976 w 1982057"/>
                <a:gd name="connsiteY799" fmla="*/ 2141315 h 2409825"/>
                <a:gd name="connsiteX800" fmla="*/ 959358 w 1982057"/>
                <a:gd name="connsiteY800" fmla="*/ 2140649 h 2409825"/>
                <a:gd name="connsiteX801" fmla="*/ 974217 w 1982057"/>
                <a:gd name="connsiteY801" fmla="*/ 2124742 h 2409825"/>
                <a:gd name="connsiteX802" fmla="*/ 981170 w 1982057"/>
                <a:gd name="connsiteY802" fmla="*/ 2117312 h 2409825"/>
                <a:gd name="connsiteX803" fmla="*/ 995934 w 1982057"/>
                <a:gd name="connsiteY803" fmla="*/ 2116265 h 2409825"/>
                <a:gd name="connsiteX804" fmla="*/ 996887 w 1982057"/>
                <a:gd name="connsiteY804" fmla="*/ 2129504 h 2409825"/>
                <a:gd name="connsiteX805" fmla="*/ 997458 w 1982057"/>
                <a:gd name="connsiteY805" fmla="*/ 2137982 h 2409825"/>
                <a:gd name="connsiteX806" fmla="*/ 983171 w 1982057"/>
                <a:gd name="connsiteY806" fmla="*/ 2146364 h 2409825"/>
                <a:gd name="connsiteX807" fmla="*/ 967359 w 1982057"/>
                <a:gd name="connsiteY807" fmla="*/ 2155984 h 2409825"/>
                <a:gd name="connsiteX808" fmla="*/ 961072 w 1982057"/>
                <a:gd name="connsiteY808" fmla="*/ 2164461 h 2409825"/>
                <a:gd name="connsiteX809" fmla="*/ 968407 w 1982057"/>
                <a:gd name="connsiteY809" fmla="*/ 2171319 h 2409825"/>
                <a:gd name="connsiteX810" fmla="*/ 978027 w 1982057"/>
                <a:gd name="connsiteY810" fmla="*/ 2178558 h 2409825"/>
                <a:gd name="connsiteX811" fmla="*/ 962597 w 1982057"/>
                <a:gd name="connsiteY811" fmla="*/ 2187131 h 2409825"/>
                <a:gd name="connsiteX812" fmla="*/ 946880 w 1982057"/>
                <a:gd name="connsiteY812" fmla="*/ 2180749 h 2409825"/>
                <a:gd name="connsiteX813" fmla="*/ 938879 w 1982057"/>
                <a:gd name="connsiteY813" fmla="*/ 2181320 h 2409825"/>
                <a:gd name="connsiteX814" fmla="*/ 930973 w 1982057"/>
                <a:gd name="connsiteY814" fmla="*/ 2189417 h 2409825"/>
                <a:gd name="connsiteX815" fmla="*/ 924115 w 1982057"/>
                <a:gd name="connsiteY815" fmla="*/ 2189893 h 2409825"/>
                <a:gd name="connsiteX816" fmla="*/ 924592 w 1982057"/>
                <a:gd name="connsiteY816" fmla="*/ 2197799 h 2409825"/>
                <a:gd name="connsiteX817" fmla="*/ 932116 w 1982057"/>
                <a:gd name="connsiteY817" fmla="*/ 2205228 h 2409825"/>
                <a:gd name="connsiteX818" fmla="*/ 955357 w 1982057"/>
                <a:gd name="connsiteY818" fmla="*/ 2203609 h 2409825"/>
                <a:gd name="connsiteX819" fmla="*/ 964311 w 1982057"/>
                <a:gd name="connsiteY819" fmla="*/ 2210943 h 2409825"/>
                <a:gd name="connsiteX820" fmla="*/ 964787 w 1982057"/>
                <a:gd name="connsiteY820" fmla="*/ 2218277 h 2409825"/>
                <a:gd name="connsiteX821" fmla="*/ 988695 w 1982057"/>
                <a:gd name="connsiteY821" fmla="*/ 2224564 h 2409825"/>
                <a:gd name="connsiteX822" fmla="*/ 981361 w 1982057"/>
                <a:gd name="connsiteY822" fmla="*/ 2225040 h 2409825"/>
                <a:gd name="connsiteX823" fmla="*/ 972788 w 1982057"/>
                <a:gd name="connsiteY823" fmla="*/ 2233613 h 2409825"/>
                <a:gd name="connsiteX824" fmla="*/ 965359 w 1982057"/>
                <a:gd name="connsiteY824" fmla="*/ 2226183 h 2409825"/>
                <a:gd name="connsiteX825" fmla="*/ 966502 w 1982057"/>
                <a:gd name="connsiteY825" fmla="*/ 2241995 h 2409825"/>
                <a:gd name="connsiteX826" fmla="*/ 973836 w 1982057"/>
                <a:gd name="connsiteY826" fmla="*/ 2248472 h 2409825"/>
                <a:gd name="connsiteX827" fmla="*/ 967645 w 1982057"/>
                <a:gd name="connsiteY827" fmla="*/ 2257425 h 2409825"/>
                <a:gd name="connsiteX828" fmla="*/ 958596 w 1982057"/>
                <a:gd name="connsiteY828" fmla="*/ 2249519 h 2409825"/>
                <a:gd name="connsiteX829" fmla="*/ 951262 w 1982057"/>
                <a:gd name="connsiteY829" fmla="*/ 2243138 h 2409825"/>
                <a:gd name="connsiteX830" fmla="*/ 943832 w 1982057"/>
                <a:gd name="connsiteY830" fmla="*/ 2250567 h 2409825"/>
                <a:gd name="connsiteX831" fmla="*/ 944975 w 1982057"/>
                <a:gd name="connsiteY831" fmla="*/ 2266950 h 2409825"/>
                <a:gd name="connsiteX832" fmla="*/ 937070 w 1982057"/>
                <a:gd name="connsiteY832" fmla="*/ 2275523 h 2409825"/>
                <a:gd name="connsiteX833" fmla="*/ 946023 w 1982057"/>
                <a:gd name="connsiteY833" fmla="*/ 2282381 h 2409825"/>
                <a:gd name="connsiteX834" fmla="*/ 947166 w 1982057"/>
                <a:gd name="connsiteY834" fmla="*/ 2297621 h 2409825"/>
                <a:gd name="connsiteX835" fmla="*/ 931736 w 1982057"/>
                <a:gd name="connsiteY835" fmla="*/ 2298668 h 2409825"/>
                <a:gd name="connsiteX836" fmla="*/ 924973 w 1982057"/>
                <a:gd name="connsiteY836" fmla="*/ 2322005 h 2409825"/>
                <a:gd name="connsiteX837" fmla="*/ 925544 w 1982057"/>
                <a:gd name="connsiteY837" fmla="*/ 2329910 h 2409825"/>
                <a:gd name="connsiteX838" fmla="*/ 941356 w 1982057"/>
                <a:gd name="connsiteY838" fmla="*/ 2336768 h 2409825"/>
                <a:gd name="connsiteX839" fmla="*/ 958310 w 1982057"/>
                <a:gd name="connsiteY839" fmla="*/ 2343531 h 2409825"/>
                <a:gd name="connsiteX840" fmla="*/ 965263 w 1982057"/>
                <a:gd name="connsiteY840" fmla="*/ 2343055 h 2409825"/>
                <a:gd name="connsiteX841" fmla="*/ 980504 w 1982057"/>
                <a:gd name="connsiteY841" fmla="*/ 2342007 h 2409825"/>
                <a:gd name="connsiteX842" fmla="*/ 990124 w 1982057"/>
                <a:gd name="connsiteY842" fmla="*/ 2349246 h 2409825"/>
                <a:gd name="connsiteX843" fmla="*/ 990695 w 1982057"/>
                <a:gd name="connsiteY843" fmla="*/ 2356676 h 2409825"/>
                <a:gd name="connsiteX844" fmla="*/ 1004888 w 1982057"/>
                <a:gd name="connsiteY844" fmla="*/ 2355723 h 2409825"/>
                <a:gd name="connsiteX845" fmla="*/ 1012317 w 1982057"/>
                <a:gd name="connsiteY845" fmla="*/ 2347722 h 2409825"/>
                <a:gd name="connsiteX846" fmla="*/ 1020699 w 1982057"/>
                <a:gd name="connsiteY846" fmla="*/ 2354580 h 2409825"/>
                <a:gd name="connsiteX847" fmla="*/ 1036606 w 1982057"/>
                <a:gd name="connsiteY847" fmla="*/ 2353437 h 2409825"/>
                <a:gd name="connsiteX848" fmla="*/ 1037082 w 1982057"/>
                <a:gd name="connsiteY848" fmla="*/ 2361343 h 2409825"/>
                <a:gd name="connsiteX849" fmla="*/ 1053465 w 1982057"/>
                <a:gd name="connsiteY849" fmla="*/ 2367629 h 2409825"/>
                <a:gd name="connsiteX850" fmla="*/ 1068896 w 1982057"/>
                <a:gd name="connsiteY850" fmla="*/ 2366486 h 2409825"/>
                <a:gd name="connsiteX851" fmla="*/ 1076801 w 1982057"/>
                <a:gd name="connsiteY851" fmla="*/ 2373916 h 2409825"/>
                <a:gd name="connsiteX852" fmla="*/ 1084802 w 1982057"/>
                <a:gd name="connsiteY852" fmla="*/ 2381345 h 2409825"/>
                <a:gd name="connsiteX853" fmla="*/ 1100614 w 1982057"/>
                <a:gd name="connsiteY853" fmla="*/ 2380202 h 2409825"/>
                <a:gd name="connsiteX854" fmla="*/ 1125569 w 1982057"/>
                <a:gd name="connsiteY854" fmla="*/ 2409825 h 2409825"/>
                <a:gd name="connsiteX855" fmla="*/ 1132808 w 1982057"/>
                <a:gd name="connsiteY855" fmla="*/ 2393823 h 2409825"/>
                <a:gd name="connsiteX856" fmla="*/ 1133475 w 1982057"/>
                <a:gd name="connsiteY856" fmla="*/ 2393823 h 2409825"/>
                <a:gd name="connsiteX857" fmla="*/ 1133475 w 1982057"/>
                <a:gd name="connsiteY857" fmla="*/ 2393823 h 2409825"/>
                <a:gd name="connsiteX858" fmla="*/ 1141381 w 1982057"/>
                <a:gd name="connsiteY858" fmla="*/ 2393252 h 2409825"/>
                <a:gd name="connsiteX859" fmla="*/ 1155097 w 1982057"/>
                <a:gd name="connsiteY859" fmla="*/ 2392299 h 2409825"/>
                <a:gd name="connsiteX860" fmla="*/ 1156145 w 1982057"/>
                <a:gd name="connsiteY860" fmla="*/ 2392204 h 2409825"/>
                <a:gd name="connsiteX861" fmla="*/ 1163479 w 1982057"/>
                <a:gd name="connsiteY861" fmla="*/ 2383250 h 2409825"/>
                <a:gd name="connsiteX862" fmla="*/ 1169765 w 1982057"/>
                <a:gd name="connsiteY862" fmla="*/ 2367344 h 2409825"/>
                <a:gd name="connsiteX863" fmla="*/ 1170623 w 1982057"/>
                <a:gd name="connsiteY863" fmla="*/ 2367725 h 2409825"/>
                <a:gd name="connsiteX864" fmla="*/ 1170813 w 1982057"/>
                <a:gd name="connsiteY864" fmla="*/ 2367248 h 2409825"/>
                <a:gd name="connsiteX865" fmla="*/ 1187291 w 1982057"/>
                <a:gd name="connsiteY865" fmla="*/ 2374106 h 2409825"/>
                <a:gd name="connsiteX866" fmla="*/ 1203103 w 1982057"/>
                <a:gd name="connsiteY866" fmla="*/ 2380488 h 2409825"/>
                <a:gd name="connsiteX867" fmla="*/ 1203484 w 1982057"/>
                <a:gd name="connsiteY867" fmla="*/ 2380393 h 2409825"/>
                <a:gd name="connsiteX868" fmla="*/ 1209485 w 1982057"/>
                <a:gd name="connsiteY868" fmla="*/ 2380012 h 2409825"/>
                <a:gd name="connsiteX869" fmla="*/ 1241203 w 1982057"/>
                <a:gd name="connsiteY869" fmla="*/ 2377726 h 2409825"/>
                <a:gd name="connsiteX870" fmla="*/ 1241203 w 1982057"/>
                <a:gd name="connsiteY870" fmla="*/ 2377726 h 2409825"/>
                <a:gd name="connsiteX871" fmla="*/ 1241679 w 1982057"/>
                <a:gd name="connsiteY871" fmla="*/ 2377726 h 2409825"/>
                <a:gd name="connsiteX872" fmla="*/ 1249680 w 1982057"/>
                <a:gd name="connsiteY872" fmla="*/ 2385632 h 2409825"/>
                <a:gd name="connsiteX873" fmla="*/ 1257681 w 1982057"/>
                <a:gd name="connsiteY873" fmla="*/ 2385060 h 2409825"/>
                <a:gd name="connsiteX874" fmla="*/ 1258253 w 1982057"/>
                <a:gd name="connsiteY874" fmla="*/ 2384965 h 2409825"/>
                <a:gd name="connsiteX875" fmla="*/ 1258634 w 1982057"/>
                <a:gd name="connsiteY875" fmla="*/ 2384965 h 2409825"/>
                <a:gd name="connsiteX876" fmla="*/ 1273969 w 1982057"/>
                <a:gd name="connsiteY876" fmla="*/ 2383917 h 2409825"/>
                <a:gd name="connsiteX877" fmla="*/ 1278922 w 1982057"/>
                <a:gd name="connsiteY877" fmla="*/ 2383536 h 2409825"/>
                <a:gd name="connsiteX878" fmla="*/ 1287685 w 1982057"/>
                <a:gd name="connsiteY878" fmla="*/ 2382869 h 2409825"/>
                <a:gd name="connsiteX879" fmla="*/ 1310449 w 1982057"/>
                <a:gd name="connsiteY879" fmla="*/ 2372868 h 2409825"/>
                <a:gd name="connsiteX880" fmla="*/ 1316164 w 1982057"/>
                <a:gd name="connsiteY880" fmla="*/ 2372487 h 2409825"/>
                <a:gd name="connsiteX881" fmla="*/ 1318355 w 1982057"/>
                <a:gd name="connsiteY881" fmla="*/ 2372297 h 2409825"/>
                <a:gd name="connsiteX882" fmla="*/ 1327880 w 1982057"/>
                <a:gd name="connsiteY882" fmla="*/ 2380107 h 2409825"/>
                <a:gd name="connsiteX883" fmla="*/ 1349978 w 1982057"/>
                <a:gd name="connsiteY883" fmla="*/ 2378488 h 2409825"/>
                <a:gd name="connsiteX884" fmla="*/ 1350169 w 1982057"/>
                <a:gd name="connsiteY884" fmla="*/ 2378488 h 2409825"/>
                <a:gd name="connsiteX885" fmla="*/ 1351026 w 1982057"/>
                <a:gd name="connsiteY885" fmla="*/ 2378393 h 2409825"/>
                <a:gd name="connsiteX886" fmla="*/ 1366456 w 1982057"/>
                <a:gd name="connsiteY886" fmla="*/ 2377345 h 2409825"/>
                <a:gd name="connsiteX887" fmla="*/ 1374362 w 1982057"/>
                <a:gd name="connsiteY887" fmla="*/ 2376773 h 2409825"/>
                <a:gd name="connsiteX888" fmla="*/ 1383411 w 1982057"/>
                <a:gd name="connsiteY888" fmla="*/ 2383631 h 2409825"/>
                <a:gd name="connsiteX889" fmla="*/ 1375410 w 1982057"/>
                <a:gd name="connsiteY889" fmla="*/ 2392109 h 2409825"/>
                <a:gd name="connsiteX890" fmla="*/ 1383792 w 1982057"/>
                <a:gd name="connsiteY890" fmla="*/ 2391537 h 2409825"/>
                <a:gd name="connsiteX891" fmla="*/ 1390840 w 1982057"/>
                <a:gd name="connsiteY891" fmla="*/ 2391061 h 2409825"/>
                <a:gd name="connsiteX892" fmla="*/ 1405604 w 1982057"/>
                <a:gd name="connsiteY892" fmla="*/ 2390013 h 2409825"/>
                <a:gd name="connsiteX893" fmla="*/ 1413034 w 1982057"/>
                <a:gd name="connsiteY893" fmla="*/ 2381536 h 2409825"/>
                <a:gd name="connsiteX894" fmla="*/ 1427226 w 1982057"/>
                <a:gd name="connsiteY894" fmla="*/ 2373059 h 2409825"/>
                <a:gd name="connsiteX895" fmla="*/ 1427798 w 1982057"/>
                <a:gd name="connsiteY895" fmla="*/ 2373249 h 2409825"/>
                <a:gd name="connsiteX896" fmla="*/ 1428274 w 1982057"/>
                <a:gd name="connsiteY896" fmla="*/ 2372963 h 2409825"/>
                <a:gd name="connsiteX897" fmla="*/ 1445133 w 1982057"/>
                <a:gd name="connsiteY897" fmla="*/ 2379250 h 2409825"/>
                <a:gd name="connsiteX898" fmla="*/ 1451515 w 1982057"/>
                <a:gd name="connsiteY898" fmla="*/ 2378869 h 2409825"/>
                <a:gd name="connsiteX899" fmla="*/ 1458944 w 1982057"/>
                <a:gd name="connsiteY899" fmla="*/ 2370773 h 2409825"/>
                <a:gd name="connsiteX900" fmla="*/ 1458373 w 1982057"/>
                <a:gd name="connsiteY900" fmla="*/ 2362391 h 2409825"/>
                <a:gd name="connsiteX901" fmla="*/ 1459421 w 1982057"/>
                <a:gd name="connsiteY901" fmla="*/ 2362295 h 2409825"/>
                <a:gd name="connsiteX902" fmla="*/ 1459421 w 1982057"/>
                <a:gd name="connsiteY902" fmla="*/ 2362295 h 2409825"/>
                <a:gd name="connsiteX903" fmla="*/ 1466755 w 1982057"/>
                <a:gd name="connsiteY903" fmla="*/ 2361819 h 2409825"/>
                <a:gd name="connsiteX904" fmla="*/ 1474184 w 1982057"/>
                <a:gd name="connsiteY904" fmla="*/ 2361248 h 2409825"/>
                <a:gd name="connsiteX905" fmla="*/ 1475327 w 1982057"/>
                <a:gd name="connsiteY905" fmla="*/ 2376678 h 2409825"/>
                <a:gd name="connsiteX906" fmla="*/ 1490091 w 1982057"/>
                <a:gd name="connsiteY906" fmla="*/ 2368582 h 2409825"/>
                <a:gd name="connsiteX907" fmla="*/ 1489424 w 1982057"/>
                <a:gd name="connsiteY907" fmla="*/ 2360200 h 2409825"/>
                <a:gd name="connsiteX908" fmla="*/ 1490472 w 1982057"/>
                <a:gd name="connsiteY908" fmla="*/ 2360105 h 2409825"/>
                <a:gd name="connsiteX909" fmla="*/ 1490472 w 1982057"/>
                <a:gd name="connsiteY909" fmla="*/ 2360105 h 2409825"/>
                <a:gd name="connsiteX910" fmla="*/ 1501331 w 1982057"/>
                <a:gd name="connsiteY910" fmla="*/ 2359343 h 2409825"/>
                <a:gd name="connsiteX911" fmla="*/ 1504855 w 1982057"/>
                <a:gd name="connsiteY911" fmla="*/ 2359152 h 2409825"/>
                <a:gd name="connsiteX912" fmla="*/ 1504855 w 1982057"/>
                <a:gd name="connsiteY912" fmla="*/ 2359152 h 2409825"/>
                <a:gd name="connsiteX913" fmla="*/ 1505331 w 1982057"/>
                <a:gd name="connsiteY913" fmla="*/ 2359057 h 2409825"/>
                <a:gd name="connsiteX914" fmla="*/ 1521714 w 1982057"/>
                <a:gd name="connsiteY914" fmla="*/ 2366391 h 2409825"/>
                <a:gd name="connsiteX915" fmla="*/ 1522286 w 1982057"/>
                <a:gd name="connsiteY915" fmla="*/ 2373821 h 2409825"/>
                <a:gd name="connsiteX916" fmla="*/ 1522857 w 1982057"/>
                <a:gd name="connsiteY916" fmla="*/ 2381726 h 2409825"/>
                <a:gd name="connsiteX917" fmla="*/ 1531430 w 1982057"/>
                <a:gd name="connsiteY917" fmla="*/ 2388203 h 2409825"/>
                <a:gd name="connsiteX918" fmla="*/ 1545050 w 1982057"/>
                <a:gd name="connsiteY918" fmla="*/ 2380202 h 2409825"/>
                <a:gd name="connsiteX919" fmla="*/ 1548384 w 1982057"/>
                <a:gd name="connsiteY919" fmla="*/ 2379917 h 2409825"/>
                <a:gd name="connsiteX920" fmla="*/ 1554004 w 1982057"/>
                <a:gd name="connsiteY920" fmla="*/ 2379536 h 2409825"/>
                <a:gd name="connsiteX921" fmla="*/ 1577912 w 1982057"/>
                <a:gd name="connsiteY921" fmla="*/ 2385251 h 2409825"/>
                <a:gd name="connsiteX922" fmla="*/ 1601057 w 1982057"/>
                <a:gd name="connsiteY922" fmla="*/ 2383536 h 2409825"/>
                <a:gd name="connsiteX923" fmla="*/ 1608963 w 1982057"/>
                <a:gd name="connsiteY923" fmla="*/ 2383060 h 2409825"/>
                <a:gd name="connsiteX924" fmla="*/ 1625537 w 1982057"/>
                <a:gd name="connsiteY924" fmla="*/ 2398395 h 2409825"/>
                <a:gd name="connsiteX925" fmla="*/ 1641348 w 1982057"/>
                <a:gd name="connsiteY925" fmla="*/ 2404586 h 2409825"/>
                <a:gd name="connsiteX926" fmla="*/ 1646873 w 1982057"/>
                <a:gd name="connsiteY926" fmla="*/ 2404205 h 2409825"/>
                <a:gd name="connsiteX927" fmla="*/ 1656683 w 1982057"/>
                <a:gd name="connsiteY927" fmla="*/ 2403539 h 2409825"/>
                <a:gd name="connsiteX928" fmla="*/ 1662970 w 1982057"/>
                <a:gd name="connsiteY928" fmla="*/ 2403062 h 2409825"/>
                <a:gd name="connsiteX929" fmla="*/ 1678877 w 1982057"/>
                <a:gd name="connsiteY929" fmla="*/ 2394585 h 2409825"/>
                <a:gd name="connsiteX930" fmla="*/ 1686115 w 1982057"/>
                <a:gd name="connsiteY930" fmla="*/ 2377535 h 2409825"/>
                <a:gd name="connsiteX931" fmla="*/ 1677162 w 1982057"/>
                <a:gd name="connsiteY931" fmla="*/ 2370868 h 2409825"/>
                <a:gd name="connsiteX932" fmla="*/ 1692497 w 1982057"/>
                <a:gd name="connsiteY932" fmla="*/ 2369725 h 2409825"/>
                <a:gd name="connsiteX933" fmla="*/ 1698117 w 1982057"/>
                <a:gd name="connsiteY933" fmla="*/ 2369344 h 2409825"/>
                <a:gd name="connsiteX934" fmla="*/ 1700403 w 1982057"/>
                <a:gd name="connsiteY934" fmla="*/ 2369153 h 2409825"/>
                <a:gd name="connsiteX935" fmla="*/ 1699260 w 1982057"/>
                <a:gd name="connsiteY935" fmla="*/ 2353818 h 2409825"/>
                <a:gd name="connsiteX936" fmla="*/ 1705642 w 1982057"/>
                <a:gd name="connsiteY936" fmla="*/ 2337435 h 2409825"/>
                <a:gd name="connsiteX937" fmla="*/ 1698212 w 1982057"/>
                <a:gd name="connsiteY937" fmla="*/ 2338007 h 2409825"/>
                <a:gd name="connsiteX938" fmla="*/ 1682782 w 1982057"/>
                <a:gd name="connsiteY938" fmla="*/ 2331053 h 2409825"/>
                <a:gd name="connsiteX939" fmla="*/ 1665923 w 1982057"/>
                <a:gd name="connsiteY939" fmla="*/ 2324291 h 2409825"/>
                <a:gd name="connsiteX940" fmla="*/ 1656969 w 1982057"/>
                <a:gd name="connsiteY940" fmla="*/ 2317623 h 2409825"/>
                <a:gd name="connsiteX941" fmla="*/ 1633728 w 1982057"/>
                <a:gd name="connsiteY941" fmla="*/ 2303812 h 2409825"/>
                <a:gd name="connsiteX942" fmla="*/ 1617345 w 1982057"/>
                <a:gd name="connsiteY942" fmla="*/ 2296954 h 2409825"/>
                <a:gd name="connsiteX943" fmla="*/ 1600772 w 1982057"/>
                <a:gd name="connsiteY943" fmla="*/ 2282190 h 2409825"/>
                <a:gd name="connsiteX944" fmla="*/ 1598676 w 1982057"/>
                <a:gd name="connsiteY944" fmla="*/ 2251615 h 2409825"/>
                <a:gd name="connsiteX945" fmla="*/ 1590199 w 1982057"/>
                <a:gd name="connsiteY945" fmla="*/ 2245233 h 2409825"/>
                <a:gd name="connsiteX946" fmla="*/ 1581150 w 1982057"/>
                <a:gd name="connsiteY946" fmla="*/ 2237518 h 2409825"/>
                <a:gd name="connsiteX947" fmla="*/ 1580007 w 1982057"/>
                <a:gd name="connsiteY947" fmla="*/ 2222087 h 2409825"/>
                <a:gd name="connsiteX948" fmla="*/ 1572101 w 1982057"/>
                <a:gd name="connsiteY948" fmla="*/ 2206181 h 2409825"/>
                <a:gd name="connsiteX949" fmla="*/ 1564100 w 1982057"/>
                <a:gd name="connsiteY949" fmla="*/ 2206752 h 2409825"/>
                <a:gd name="connsiteX950" fmla="*/ 1563624 w 1982057"/>
                <a:gd name="connsiteY950" fmla="*/ 2199799 h 2409825"/>
                <a:gd name="connsiteX951" fmla="*/ 1547146 w 1982057"/>
                <a:gd name="connsiteY951" fmla="*/ 2193036 h 2409825"/>
                <a:gd name="connsiteX952" fmla="*/ 1523333 w 1982057"/>
                <a:gd name="connsiteY952" fmla="*/ 2178749 h 2409825"/>
                <a:gd name="connsiteX953" fmla="*/ 1523905 w 1982057"/>
                <a:gd name="connsiteY953" fmla="*/ 2186750 h 2409825"/>
                <a:gd name="connsiteX954" fmla="*/ 1517142 w 1982057"/>
                <a:gd name="connsiteY954" fmla="*/ 2195132 h 2409825"/>
                <a:gd name="connsiteX955" fmla="*/ 1508093 w 1982057"/>
                <a:gd name="connsiteY955" fmla="*/ 2187797 h 2409825"/>
                <a:gd name="connsiteX956" fmla="*/ 1492282 w 1982057"/>
                <a:gd name="connsiteY956" fmla="*/ 2181035 h 2409825"/>
                <a:gd name="connsiteX957" fmla="*/ 1497997 w 1982057"/>
                <a:gd name="connsiteY957" fmla="*/ 2149316 h 2409825"/>
                <a:gd name="connsiteX958" fmla="*/ 1497425 w 1982057"/>
                <a:gd name="connsiteY958" fmla="*/ 2141887 h 2409825"/>
                <a:gd name="connsiteX959" fmla="*/ 1504188 w 1982057"/>
                <a:gd name="connsiteY959" fmla="*/ 2133410 h 2409825"/>
                <a:gd name="connsiteX960" fmla="*/ 1503140 w 1982057"/>
                <a:gd name="connsiteY960" fmla="*/ 2118170 h 2409825"/>
                <a:gd name="connsiteX961" fmla="*/ 1511046 w 1982057"/>
                <a:gd name="connsiteY961" fmla="*/ 2109026 h 2409825"/>
                <a:gd name="connsiteX962" fmla="*/ 1501997 w 1982057"/>
                <a:gd name="connsiteY962" fmla="*/ 2102358 h 2409825"/>
                <a:gd name="connsiteX963" fmla="*/ 1500473 w 1982057"/>
                <a:gd name="connsiteY963" fmla="*/ 2080641 h 2409825"/>
                <a:gd name="connsiteX964" fmla="*/ 1507807 w 1982057"/>
                <a:gd name="connsiteY964" fmla="*/ 2063591 h 2409825"/>
                <a:gd name="connsiteX965" fmla="*/ 1506760 w 1982057"/>
                <a:gd name="connsiteY965" fmla="*/ 2048351 h 2409825"/>
                <a:gd name="connsiteX966" fmla="*/ 1514094 w 1982057"/>
                <a:gd name="connsiteY966" fmla="*/ 2047875 h 2409825"/>
                <a:gd name="connsiteX967" fmla="*/ 1522095 w 1982057"/>
                <a:gd name="connsiteY967" fmla="*/ 2054638 h 2409825"/>
                <a:gd name="connsiteX968" fmla="*/ 1536192 w 1982057"/>
                <a:gd name="connsiteY968" fmla="*/ 2037779 h 2409825"/>
                <a:gd name="connsiteX969" fmla="*/ 1544193 w 1982057"/>
                <a:gd name="connsiteY969" fmla="*/ 2029206 h 2409825"/>
                <a:gd name="connsiteX970" fmla="*/ 1551051 w 1982057"/>
                <a:gd name="connsiteY970" fmla="*/ 2021777 h 2409825"/>
                <a:gd name="connsiteX971" fmla="*/ 1557909 w 1982057"/>
                <a:gd name="connsiteY971" fmla="*/ 2005393 h 2409825"/>
                <a:gd name="connsiteX972" fmla="*/ 1565243 w 1982057"/>
                <a:gd name="connsiteY972" fmla="*/ 2012823 h 2409825"/>
                <a:gd name="connsiteX973" fmla="*/ 1572673 w 1982057"/>
                <a:gd name="connsiteY973" fmla="*/ 1996440 h 2409825"/>
                <a:gd name="connsiteX974" fmla="*/ 1562481 w 1982057"/>
                <a:gd name="connsiteY974" fmla="*/ 1973675 h 2409825"/>
                <a:gd name="connsiteX975" fmla="*/ 1547717 w 1982057"/>
                <a:gd name="connsiteY975" fmla="*/ 1974723 h 2409825"/>
                <a:gd name="connsiteX976" fmla="*/ 1540383 w 1982057"/>
                <a:gd name="connsiteY976" fmla="*/ 1975295 h 2409825"/>
                <a:gd name="connsiteX977" fmla="*/ 1524000 w 1982057"/>
                <a:gd name="connsiteY977" fmla="*/ 1969008 h 2409825"/>
                <a:gd name="connsiteX978" fmla="*/ 1530191 w 1982057"/>
                <a:gd name="connsiteY978" fmla="*/ 1952149 h 2409825"/>
                <a:gd name="connsiteX979" fmla="*/ 1538192 w 1982057"/>
                <a:gd name="connsiteY979" fmla="*/ 1944148 h 2409825"/>
                <a:gd name="connsiteX980" fmla="*/ 1545527 w 1982057"/>
                <a:gd name="connsiteY980" fmla="*/ 1943672 h 2409825"/>
                <a:gd name="connsiteX981" fmla="*/ 1537621 w 1982057"/>
                <a:gd name="connsiteY981" fmla="*/ 1936242 h 2409825"/>
                <a:gd name="connsiteX982" fmla="*/ 1512665 w 1982057"/>
                <a:gd name="connsiteY982" fmla="*/ 1922050 h 2409825"/>
                <a:gd name="connsiteX983" fmla="*/ 1480471 w 1982057"/>
                <a:gd name="connsiteY983" fmla="*/ 1901952 h 2409825"/>
                <a:gd name="connsiteX984" fmla="*/ 1464564 w 1982057"/>
                <a:gd name="connsiteY984" fmla="*/ 1887188 h 2409825"/>
                <a:gd name="connsiteX985" fmla="*/ 1456658 w 1982057"/>
                <a:gd name="connsiteY985" fmla="*/ 1896332 h 2409825"/>
                <a:gd name="connsiteX986" fmla="*/ 1440371 w 1982057"/>
                <a:gd name="connsiteY986" fmla="*/ 1897475 h 2409825"/>
                <a:gd name="connsiteX987" fmla="*/ 1440847 w 1982057"/>
                <a:gd name="connsiteY987" fmla="*/ 1904810 h 2409825"/>
                <a:gd name="connsiteX988" fmla="*/ 1433989 w 1982057"/>
                <a:gd name="connsiteY988" fmla="*/ 1913192 h 2409825"/>
                <a:gd name="connsiteX989" fmla="*/ 1418177 w 1982057"/>
                <a:gd name="connsiteY989" fmla="*/ 1906429 h 2409825"/>
                <a:gd name="connsiteX990" fmla="*/ 1410176 w 1982057"/>
                <a:gd name="connsiteY990" fmla="*/ 1899571 h 2409825"/>
                <a:gd name="connsiteX991" fmla="*/ 1409129 w 1982057"/>
                <a:gd name="connsiteY991" fmla="*/ 1884236 h 2409825"/>
                <a:gd name="connsiteX992" fmla="*/ 1408462 w 1982057"/>
                <a:gd name="connsiteY992" fmla="*/ 1875187 h 2409825"/>
                <a:gd name="connsiteX993" fmla="*/ 1391603 w 1982057"/>
                <a:gd name="connsiteY993" fmla="*/ 1868996 h 2409825"/>
                <a:gd name="connsiteX994" fmla="*/ 1376839 w 1982057"/>
                <a:gd name="connsiteY994" fmla="*/ 1870043 h 2409825"/>
                <a:gd name="connsiteX995" fmla="*/ 1369409 w 1982057"/>
                <a:gd name="connsiteY995" fmla="*/ 1877949 h 2409825"/>
                <a:gd name="connsiteX996" fmla="*/ 1367790 w 1982057"/>
                <a:gd name="connsiteY996" fmla="*/ 1855280 h 2409825"/>
                <a:gd name="connsiteX997" fmla="*/ 1366742 w 1982057"/>
                <a:gd name="connsiteY997" fmla="*/ 1839468 h 2409825"/>
                <a:gd name="connsiteX998" fmla="*/ 1380839 w 1982057"/>
                <a:gd name="connsiteY998" fmla="*/ 1814513 h 2409825"/>
                <a:gd name="connsiteX999" fmla="*/ 1357122 w 1982057"/>
                <a:gd name="connsiteY999" fmla="*/ 1809750 h 2409825"/>
                <a:gd name="connsiteX1000" fmla="*/ 1349216 w 1982057"/>
                <a:gd name="connsiteY1000" fmla="*/ 1801939 h 2409825"/>
                <a:gd name="connsiteX1001" fmla="*/ 1355979 w 1982057"/>
                <a:gd name="connsiteY1001" fmla="*/ 1792891 h 2409825"/>
                <a:gd name="connsiteX1002" fmla="*/ 1354360 w 1982057"/>
                <a:gd name="connsiteY1002" fmla="*/ 1770126 h 2409825"/>
                <a:gd name="connsiteX1003" fmla="*/ 1346359 w 1982057"/>
                <a:gd name="connsiteY1003" fmla="*/ 1762316 h 2409825"/>
                <a:gd name="connsiteX1004" fmla="*/ 1337501 w 1982057"/>
                <a:gd name="connsiteY1004" fmla="*/ 1749552 h 2409825"/>
                <a:gd name="connsiteX1005" fmla="*/ 1344263 w 1982057"/>
                <a:gd name="connsiteY1005" fmla="*/ 1732693 h 2409825"/>
                <a:gd name="connsiteX1006" fmla="*/ 1351598 w 1982057"/>
                <a:gd name="connsiteY1006" fmla="*/ 1732217 h 2409825"/>
                <a:gd name="connsiteX1007" fmla="*/ 1349978 w 1982057"/>
                <a:gd name="connsiteY1007" fmla="*/ 1708404 h 2409825"/>
                <a:gd name="connsiteX1008" fmla="*/ 1342644 w 1982057"/>
                <a:gd name="connsiteY1008" fmla="*/ 1708976 h 2409825"/>
                <a:gd name="connsiteX1009" fmla="*/ 1355789 w 1982057"/>
                <a:gd name="connsiteY1009" fmla="*/ 1684592 h 2409825"/>
                <a:gd name="connsiteX1010" fmla="*/ 1372172 w 1982057"/>
                <a:gd name="connsiteY1010" fmla="*/ 1692021 h 2409825"/>
                <a:gd name="connsiteX1011" fmla="*/ 1380173 w 1982057"/>
                <a:gd name="connsiteY1011" fmla="*/ 1706309 h 2409825"/>
                <a:gd name="connsiteX1012" fmla="*/ 1397032 w 1982057"/>
                <a:gd name="connsiteY1012" fmla="*/ 1713071 h 2409825"/>
                <a:gd name="connsiteX1013" fmla="*/ 1405033 w 1982057"/>
                <a:gd name="connsiteY1013" fmla="*/ 1720882 h 2409825"/>
                <a:gd name="connsiteX1014" fmla="*/ 1419130 w 1982057"/>
                <a:gd name="connsiteY1014" fmla="*/ 1703546 h 2409825"/>
                <a:gd name="connsiteX1015" fmla="*/ 1418558 w 1982057"/>
                <a:gd name="connsiteY1015" fmla="*/ 1695641 h 2409825"/>
                <a:gd name="connsiteX1016" fmla="*/ 1410176 w 1982057"/>
                <a:gd name="connsiteY1016" fmla="*/ 1680782 h 2409825"/>
                <a:gd name="connsiteX1017" fmla="*/ 1400651 w 1982057"/>
                <a:gd name="connsiteY1017" fmla="*/ 1658112 h 2409825"/>
                <a:gd name="connsiteX1018" fmla="*/ 1384173 w 1982057"/>
                <a:gd name="connsiteY1018" fmla="*/ 1651254 h 2409825"/>
                <a:gd name="connsiteX1019" fmla="*/ 1399508 w 1982057"/>
                <a:gd name="connsiteY1019" fmla="*/ 1642777 h 2409825"/>
                <a:gd name="connsiteX1020" fmla="*/ 1414748 w 1982057"/>
                <a:gd name="connsiteY1020" fmla="*/ 1641634 h 2409825"/>
                <a:gd name="connsiteX1021" fmla="*/ 1414272 w 1982057"/>
                <a:gd name="connsiteY1021" fmla="*/ 1633728 h 2409825"/>
                <a:gd name="connsiteX1022" fmla="*/ 1413701 w 1982057"/>
                <a:gd name="connsiteY1022" fmla="*/ 1626299 h 2409825"/>
                <a:gd name="connsiteX1023" fmla="*/ 1411414 w 1982057"/>
                <a:gd name="connsiteY1023" fmla="*/ 1594104 h 2409825"/>
                <a:gd name="connsiteX1024" fmla="*/ 1426845 w 1982057"/>
                <a:gd name="connsiteY1024" fmla="*/ 1593056 h 2409825"/>
                <a:gd name="connsiteX1025" fmla="*/ 1434656 w 1982057"/>
                <a:gd name="connsiteY1025" fmla="*/ 1584960 h 2409825"/>
                <a:gd name="connsiteX1026" fmla="*/ 1442180 w 1982057"/>
                <a:gd name="connsiteY1026" fmla="*/ 1570196 h 2409825"/>
                <a:gd name="connsiteX1027" fmla="*/ 1455801 w 1982057"/>
                <a:gd name="connsiteY1027" fmla="*/ 1553337 h 2409825"/>
                <a:gd name="connsiteX1028" fmla="*/ 1462183 w 1982057"/>
                <a:gd name="connsiteY1028" fmla="*/ 1538002 h 2409825"/>
                <a:gd name="connsiteX1029" fmla="*/ 1461516 w 1982057"/>
                <a:gd name="connsiteY1029" fmla="*/ 1529048 h 2409825"/>
                <a:gd name="connsiteX1030" fmla="*/ 1460945 w 1982057"/>
                <a:gd name="connsiteY1030" fmla="*/ 1521524 h 2409825"/>
                <a:gd name="connsiteX1031" fmla="*/ 1469517 w 1982057"/>
                <a:gd name="connsiteY1031" fmla="*/ 1520952 h 2409825"/>
                <a:gd name="connsiteX1032" fmla="*/ 1477328 w 1982057"/>
                <a:gd name="connsiteY1032" fmla="*/ 1527905 h 2409825"/>
                <a:gd name="connsiteX1033" fmla="*/ 1485424 w 1982057"/>
                <a:gd name="connsiteY1033" fmla="*/ 1536287 h 2409825"/>
                <a:gd name="connsiteX1034" fmla="*/ 1500092 w 1982057"/>
                <a:gd name="connsiteY1034" fmla="*/ 1526286 h 2409825"/>
                <a:gd name="connsiteX1035" fmla="*/ 1507522 w 1982057"/>
                <a:gd name="connsiteY1035" fmla="*/ 1510856 h 2409825"/>
                <a:gd name="connsiteX1036" fmla="*/ 1513713 w 1982057"/>
                <a:gd name="connsiteY1036" fmla="*/ 1494473 h 2409825"/>
                <a:gd name="connsiteX1037" fmla="*/ 1528001 w 1982057"/>
                <a:gd name="connsiteY1037" fmla="*/ 1485519 h 2409825"/>
                <a:gd name="connsiteX1038" fmla="*/ 1536478 w 1982057"/>
                <a:gd name="connsiteY1038" fmla="*/ 1484948 h 2409825"/>
                <a:gd name="connsiteX1039" fmla="*/ 1554099 w 1982057"/>
                <a:gd name="connsiteY1039" fmla="*/ 1500092 h 2409825"/>
                <a:gd name="connsiteX1040" fmla="*/ 1553432 w 1982057"/>
                <a:gd name="connsiteY1040" fmla="*/ 1491710 h 2409825"/>
                <a:gd name="connsiteX1041" fmla="*/ 1559243 w 1982057"/>
                <a:gd name="connsiteY1041" fmla="*/ 1475804 h 2409825"/>
                <a:gd name="connsiteX1042" fmla="*/ 1567148 w 1982057"/>
                <a:gd name="connsiteY1042" fmla="*/ 1475327 h 2409825"/>
                <a:gd name="connsiteX1043" fmla="*/ 1582484 w 1982057"/>
                <a:gd name="connsiteY1043" fmla="*/ 1474184 h 2409825"/>
                <a:gd name="connsiteX1044" fmla="*/ 1590865 w 1982057"/>
                <a:gd name="connsiteY1044" fmla="*/ 1481138 h 2409825"/>
                <a:gd name="connsiteX1045" fmla="*/ 1606868 w 1982057"/>
                <a:gd name="connsiteY1045" fmla="*/ 1487900 h 2409825"/>
                <a:gd name="connsiteX1046" fmla="*/ 1630013 w 1982057"/>
                <a:gd name="connsiteY1046" fmla="*/ 1486281 h 2409825"/>
                <a:gd name="connsiteX1047" fmla="*/ 1638586 w 1982057"/>
                <a:gd name="connsiteY1047" fmla="*/ 1494092 h 2409825"/>
                <a:gd name="connsiteX1048" fmla="*/ 1653921 w 1982057"/>
                <a:gd name="connsiteY1048" fmla="*/ 1493044 h 2409825"/>
                <a:gd name="connsiteX1049" fmla="*/ 1662303 w 1982057"/>
                <a:gd name="connsiteY1049" fmla="*/ 1492472 h 2409825"/>
                <a:gd name="connsiteX1050" fmla="*/ 1669732 w 1982057"/>
                <a:gd name="connsiteY1050" fmla="*/ 1499426 h 2409825"/>
                <a:gd name="connsiteX1051" fmla="*/ 1668589 w 1982057"/>
                <a:gd name="connsiteY1051" fmla="*/ 1483614 h 2409825"/>
                <a:gd name="connsiteX1052" fmla="*/ 1661160 w 1982057"/>
                <a:gd name="connsiteY1052" fmla="*/ 1476185 h 2409825"/>
                <a:gd name="connsiteX1053" fmla="*/ 1660589 w 1982057"/>
                <a:gd name="connsiteY1053" fmla="*/ 1468660 h 2409825"/>
                <a:gd name="connsiteX1054" fmla="*/ 1667542 w 1982057"/>
                <a:gd name="connsiteY1054" fmla="*/ 1468184 h 2409825"/>
                <a:gd name="connsiteX1055" fmla="*/ 1707737 w 1982057"/>
                <a:gd name="connsiteY1055" fmla="*/ 1472851 h 2409825"/>
                <a:gd name="connsiteX1056" fmla="*/ 1731455 w 1982057"/>
                <a:gd name="connsiteY1056" fmla="*/ 1479137 h 2409825"/>
                <a:gd name="connsiteX1057" fmla="*/ 1738313 w 1982057"/>
                <a:gd name="connsiteY1057" fmla="*/ 1463231 h 2409825"/>
                <a:gd name="connsiteX1058" fmla="*/ 1737741 w 1982057"/>
                <a:gd name="connsiteY1058" fmla="*/ 1455230 h 2409825"/>
                <a:gd name="connsiteX1059" fmla="*/ 1737170 w 1982057"/>
                <a:gd name="connsiteY1059" fmla="*/ 1447324 h 2409825"/>
                <a:gd name="connsiteX1060" fmla="*/ 1744123 w 1982057"/>
                <a:gd name="connsiteY1060" fmla="*/ 1446848 h 2409825"/>
                <a:gd name="connsiteX1061" fmla="*/ 1743551 w 1982057"/>
                <a:gd name="connsiteY1061" fmla="*/ 1439513 h 2409825"/>
                <a:gd name="connsiteX1062" fmla="*/ 1736122 w 1982057"/>
                <a:gd name="connsiteY1062" fmla="*/ 1432084 h 2409825"/>
                <a:gd name="connsiteX1063" fmla="*/ 1750886 w 1982057"/>
                <a:gd name="connsiteY1063" fmla="*/ 1431036 h 2409825"/>
                <a:gd name="connsiteX1064" fmla="*/ 1766792 w 1982057"/>
                <a:gd name="connsiteY1064" fmla="*/ 1429893 h 2409825"/>
                <a:gd name="connsiteX1065" fmla="*/ 1757744 w 1982057"/>
                <a:gd name="connsiteY1065" fmla="*/ 1414463 h 2409825"/>
                <a:gd name="connsiteX1066" fmla="*/ 1765649 w 1982057"/>
                <a:gd name="connsiteY1066" fmla="*/ 1413986 h 2409825"/>
                <a:gd name="connsiteX1067" fmla="*/ 1773555 w 1982057"/>
                <a:gd name="connsiteY1067" fmla="*/ 1404938 h 2409825"/>
                <a:gd name="connsiteX1068" fmla="*/ 1789366 w 1982057"/>
                <a:gd name="connsiteY1068" fmla="*/ 1412272 h 2409825"/>
                <a:gd name="connsiteX1069" fmla="*/ 1804797 w 1982057"/>
                <a:gd name="connsiteY1069" fmla="*/ 1411224 h 2409825"/>
                <a:gd name="connsiteX1070" fmla="*/ 1803654 w 1982057"/>
                <a:gd name="connsiteY1070" fmla="*/ 1395317 h 2409825"/>
                <a:gd name="connsiteX1071" fmla="*/ 1817846 w 1982057"/>
                <a:gd name="connsiteY1071" fmla="*/ 1394365 h 2409825"/>
                <a:gd name="connsiteX1072" fmla="*/ 1810512 w 1982057"/>
                <a:gd name="connsiteY1072" fmla="*/ 1379506 h 2409825"/>
                <a:gd name="connsiteX1073" fmla="*/ 1816322 w 1982057"/>
                <a:gd name="connsiteY1073" fmla="*/ 1372172 h 2409825"/>
                <a:gd name="connsiteX1074" fmla="*/ 1823752 w 1982057"/>
                <a:gd name="connsiteY1074" fmla="*/ 1364171 h 2409825"/>
                <a:gd name="connsiteX1075" fmla="*/ 1840039 w 1982057"/>
                <a:gd name="connsiteY1075" fmla="*/ 1355027 h 2409825"/>
                <a:gd name="connsiteX1076" fmla="*/ 1848040 w 1982057"/>
                <a:gd name="connsiteY1076" fmla="*/ 1362456 h 2409825"/>
                <a:gd name="connsiteX1077" fmla="*/ 1855946 w 1982057"/>
                <a:gd name="connsiteY1077" fmla="*/ 1376267 h 2409825"/>
                <a:gd name="connsiteX1078" fmla="*/ 1871758 w 1982057"/>
                <a:gd name="connsiteY1078" fmla="*/ 1375220 h 2409825"/>
                <a:gd name="connsiteX1079" fmla="*/ 1902523 w 1982057"/>
                <a:gd name="connsiteY1079" fmla="*/ 1366076 h 2409825"/>
                <a:gd name="connsiteX1080" fmla="*/ 1909858 w 1982057"/>
                <a:gd name="connsiteY1080" fmla="*/ 1365599 h 2409825"/>
                <a:gd name="connsiteX1081" fmla="*/ 1918335 w 1982057"/>
                <a:gd name="connsiteY1081" fmla="*/ 1365028 h 2409825"/>
                <a:gd name="connsiteX1082" fmla="*/ 1917859 w 1982057"/>
                <a:gd name="connsiteY1082" fmla="*/ 1357503 h 2409825"/>
                <a:gd name="connsiteX1083" fmla="*/ 1916716 w 1982057"/>
                <a:gd name="connsiteY1083" fmla="*/ 1342263 h 2409825"/>
                <a:gd name="connsiteX1084" fmla="*/ 1930337 w 1982057"/>
                <a:gd name="connsiteY1084" fmla="*/ 1332738 h 2409825"/>
                <a:gd name="connsiteX1085" fmla="*/ 1954149 w 1982057"/>
                <a:gd name="connsiteY1085" fmla="*/ 1323118 h 2409825"/>
                <a:gd name="connsiteX1086" fmla="*/ 1975771 w 1982057"/>
                <a:gd name="connsiteY1086" fmla="*/ 1298734 h 2409825"/>
                <a:gd name="connsiteX1087" fmla="*/ 1982057 w 1982057"/>
                <a:gd name="connsiteY1087" fmla="*/ 1290352 h 240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</a:cxnLst>
              <a:rect l="l" t="t" r="r" b="b"/>
              <a:pathLst>
                <a:path w="1982057" h="2409825">
                  <a:moveTo>
                    <a:pt x="1980914" y="1274540"/>
                  </a:moveTo>
                  <a:lnTo>
                    <a:pt x="1973009" y="1259777"/>
                  </a:lnTo>
                  <a:lnTo>
                    <a:pt x="1956054" y="1245489"/>
                  </a:lnTo>
                  <a:lnTo>
                    <a:pt x="1948720" y="1245965"/>
                  </a:lnTo>
                  <a:lnTo>
                    <a:pt x="1941290" y="1253395"/>
                  </a:lnTo>
                  <a:lnTo>
                    <a:pt x="1925479" y="1263110"/>
                  </a:lnTo>
                  <a:lnTo>
                    <a:pt x="1902714" y="1264730"/>
                  </a:lnTo>
                  <a:lnTo>
                    <a:pt x="1887950" y="1265777"/>
                  </a:lnTo>
                  <a:lnTo>
                    <a:pt x="1880045" y="1266349"/>
                  </a:lnTo>
                  <a:lnTo>
                    <a:pt x="1855661" y="1259491"/>
                  </a:lnTo>
                  <a:lnTo>
                    <a:pt x="1855184" y="1252633"/>
                  </a:lnTo>
                  <a:lnTo>
                    <a:pt x="1846136" y="1236821"/>
                  </a:lnTo>
                  <a:lnTo>
                    <a:pt x="1839182" y="1237393"/>
                  </a:lnTo>
                  <a:lnTo>
                    <a:pt x="1831753" y="1237869"/>
                  </a:lnTo>
                  <a:lnTo>
                    <a:pt x="1816037" y="1255395"/>
                  </a:lnTo>
                  <a:lnTo>
                    <a:pt x="1808607" y="1262825"/>
                  </a:lnTo>
                  <a:lnTo>
                    <a:pt x="1794415" y="1263777"/>
                  </a:lnTo>
                  <a:lnTo>
                    <a:pt x="1777937" y="1250061"/>
                  </a:lnTo>
                  <a:lnTo>
                    <a:pt x="1760982" y="1226820"/>
                  </a:lnTo>
                  <a:lnTo>
                    <a:pt x="1759839" y="1211580"/>
                  </a:lnTo>
                  <a:lnTo>
                    <a:pt x="1759458" y="1205198"/>
                  </a:lnTo>
                  <a:lnTo>
                    <a:pt x="1750409" y="1197864"/>
                  </a:lnTo>
                  <a:lnTo>
                    <a:pt x="1741932" y="1190435"/>
                  </a:lnTo>
                  <a:lnTo>
                    <a:pt x="1741361" y="1183100"/>
                  </a:lnTo>
                  <a:lnTo>
                    <a:pt x="1724406" y="1167860"/>
                  </a:lnTo>
                  <a:lnTo>
                    <a:pt x="1722215" y="1137190"/>
                  </a:lnTo>
                  <a:lnTo>
                    <a:pt x="1728502" y="1113473"/>
                  </a:lnTo>
                  <a:lnTo>
                    <a:pt x="1720024" y="1106043"/>
                  </a:lnTo>
                  <a:lnTo>
                    <a:pt x="1704594" y="1099185"/>
                  </a:lnTo>
                  <a:lnTo>
                    <a:pt x="1702975" y="1075468"/>
                  </a:lnTo>
                  <a:lnTo>
                    <a:pt x="1701832" y="1060037"/>
                  </a:lnTo>
                  <a:lnTo>
                    <a:pt x="1694498" y="1068038"/>
                  </a:lnTo>
                  <a:lnTo>
                    <a:pt x="1695069" y="1076039"/>
                  </a:lnTo>
                  <a:lnTo>
                    <a:pt x="1682020" y="1108805"/>
                  </a:lnTo>
                  <a:lnTo>
                    <a:pt x="1667256" y="1133094"/>
                  </a:lnTo>
                  <a:lnTo>
                    <a:pt x="1644491" y="1142714"/>
                  </a:lnTo>
                  <a:lnTo>
                    <a:pt x="1621822" y="1152239"/>
                  </a:lnTo>
                  <a:lnTo>
                    <a:pt x="1606963" y="1160812"/>
                  </a:lnTo>
                  <a:lnTo>
                    <a:pt x="1581626" y="1131189"/>
                  </a:lnTo>
                  <a:lnTo>
                    <a:pt x="1580007" y="1108043"/>
                  </a:lnTo>
                  <a:lnTo>
                    <a:pt x="1595723" y="1099376"/>
                  </a:lnTo>
                  <a:lnTo>
                    <a:pt x="1617536" y="1090517"/>
                  </a:lnTo>
                  <a:lnTo>
                    <a:pt x="1625918" y="1097280"/>
                  </a:lnTo>
                  <a:lnTo>
                    <a:pt x="1634871" y="1104138"/>
                  </a:lnTo>
                  <a:lnTo>
                    <a:pt x="1641157" y="1096232"/>
                  </a:lnTo>
                  <a:lnTo>
                    <a:pt x="1640014" y="1079849"/>
                  </a:lnTo>
                  <a:lnTo>
                    <a:pt x="1639538" y="1071944"/>
                  </a:lnTo>
                  <a:lnTo>
                    <a:pt x="1646873" y="1055942"/>
                  </a:lnTo>
                  <a:lnTo>
                    <a:pt x="1653254" y="1041273"/>
                  </a:lnTo>
                  <a:lnTo>
                    <a:pt x="1644777" y="1025843"/>
                  </a:lnTo>
                  <a:lnTo>
                    <a:pt x="1628965" y="1020128"/>
                  </a:lnTo>
                  <a:lnTo>
                    <a:pt x="1628299" y="1011650"/>
                  </a:lnTo>
                  <a:lnTo>
                    <a:pt x="1619917" y="1012222"/>
                  </a:lnTo>
                  <a:lnTo>
                    <a:pt x="1612582" y="1021271"/>
                  </a:lnTo>
                  <a:lnTo>
                    <a:pt x="1597247" y="1022413"/>
                  </a:lnTo>
                  <a:lnTo>
                    <a:pt x="1590389" y="1022890"/>
                  </a:lnTo>
                  <a:lnTo>
                    <a:pt x="1582484" y="1030224"/>
                  </a:lnTo>
                  <a:lnTo>
                    <a:pt x="1552385" y="1048417"/>
                  </a:lnTo>
                  <a:lnTo>
                    <a:pt x="1537049" y="1049465"/>
                  </a:lnTo>
                  <a:lnTo>
                    <a:pt x="1527524" y="1027271"/>
                  </a:lnTo>
                  <a:lnTo>
                    <a:pt x="1510379" y="1003459"/>
                  </a:lnTo>
                  <a:lnTo>
                    <a:pt x="1501997" y="996696"/>
                  </a:lnTo>
                  <a:lnTo>
                    <a:pt x="1509331" y="988695"/>
                  </a:lnTo>
                  <a:lnTo>
                    <a:pt x="1517904" y="988028"/>
                  </a:lnTo>
                  <a:lnTo>
                    <a:pt x="1516189" y="964883"/>
                  </a:lnTo>
                  <a:lnTo>
                    <a:pt x="1506093" y="941737"/>
                  </a:lnTo>
                  <a:lnTo>
                    <a:pt x="1487996" y="919544"/>
                  </a:lnTo>
                  <a:lnTo>
                    <a:pt x="1495330" y="903161"/>
                  </a:lnTo>
                  <a:lnTo>
                    <a:pt x="1502759" y="895255"/>
                  </a:lnTo>
                  <a:lnTo>
                    <a:pt x="1511237" y="894588"/>
                  </a:lnTo>
                  <a:lnTo>
                    <a:pt x="1510665" y="886111"/>
                  </a:lnTo>
                  <a:lnTo>
                    <a:pt x="1501235" y="872966"/>
                  </a:lnTo>
                  <a:lnTo>
                    <a:pt x="1500664" y="865061"/>
                  </a:lnTo>
                  <a:lnTo>
                    <a:pt x="1499045" y="841915"/>
                  </a:lnTo>
                  <a:lnTo>
                    <a:pt x="1498378" y="833342"/>
                  </a:lnTo>
                  <a:lnTo>
                    <a:pt x="1481995" y="834485"/>
                  </a:lnTo>
                  <a:lnTo>
                    <a:pt x="1480947" y="819722"/>
                  </a:lnTo>
                  <a:lnTo>
                    <a:pt x="1473041" y="804386"/>
                  </a:lnTo>
                  <a:lnTo>
                    <a:pt x="1464469" y="796957"/>
                  </a:lnTo>
                  <a:lnTo>
                    <a:pt x="1455991" y="781717"/>
                  </a:lnTo>
                  <a:lnTo>
                    <a:pt x="1447514" y="782288"/>
                  </a:lnTo>
                  <a:lnTo>
                    <a:pt x="1446943" y="774859"/>
                  </a:lnTo>
                  <a:lnTo>
                    <a:pt x="1439132" y="768001"/>
                  </a:lnTo>
                  <a:lnTo>
                    <a:pt x="1431703" y="775907"/>
                  </a:lnTo>
                  <a:lnTo>
                    <a:pt x="1422559" y="753237"/>
                  </a:lnTo>
                  <a:lnTo>
                    <a:pt x="1404556" y="722662"/>
                  </a:lnTo>
                  <a:lnTo>
                    <a:pt x="1395127" y="693611"/>
                  </a:lnTo>
                  <a:lnTo>
                    <a:pt x="1386078" y="678275"/>
                  </a:lnTo>
                  <a:lnTo>
                    <a:pt x="1361123" y="664178"/>
                  </a:lnTo>
                  <a:lnTo>
                    <a:pt x="1359503" y="640842"/>
                  </a:lnTo>
                  <a:lnTo>
                    <a:pt x="1351026" y="633984"/>
                  </a:lnTo>
                  <a:lnTo>
                    <a:pt x="1335119" y="618649"/>
                  </a:lnTo>
                  <a:lnTo>
                    <a:pt x="1334072" y="604361"/>
                  </a:lnTo>
                  <a:lnTo>
                    <a:pt x="1325023" y="588074"/>
                  </a:lnTo>
                  <a:lnTo>
                    <a:pt x="1317022" y="581216"/>
                  </a:lnTo>
                  <a:lnTo>
                    <a:pt x="1308068" y="573881"/>
                  </a:lnTo>
                  <a:lnTo>
                    <a:pt x="1297972" y="544259"/>
                  </a:lnTo>
                  <a:lnTo>
                    <a:pt x="1290638" y="537401"/>
                  </a:lnTo>
                  <a:lnTo>
                    <a:pt x="1274159" y="530638"/>
                  </a:lnTo>
                  <a:lnTo>
                    <a:pt x="1273683" y="522732"/>
                  </a:lnTo>
                  <a:lnTo>
                    <a:pt x="1258253" y="515779"/>
                  </a:lnTo>
                  <a:lnTo>
                    <a:pt x="1249775" y="508445"/>
                  </a:lnTo>
                  <a:lnTo>
                    <a:pt x="1239012" y="469868"/>
                  </a:lnTo>
                  <a:lnTo>
                    <a:pt x="1230630" y="470440"/>
                  </a:lnTo>
                  <a:lnTo>
                    <a:pt x="1229487" y="455105"/>
                  </a:lnTo>
                  <a:lnTo>
                    <a:pt x="1220534" y="440436"/>
                  </a:lnTo>
                  <a:lnTo>
                    <a:pt x="1221010" y="447770"/>
                  </a:lnTo>
                  <a:lnTo>
                    <a:pt x="1212532" y="433007"/>
                  </a:lnTo>
                  <a:lnTo>
                    <a:pt x="1211294" y="416528"/>
                  </a:lnTo>
                  <a:lnTo>
                    <a:pt x="1203484" y="410242"/>
                  </a:lnTo>
                  <a:lnTo>
                    <a:pt x="1194911" y="394430"/>
                  </a:lnTo>
                  <a:lnTo>
                    <a:pt x="1185577" y="381762"/>
                  </a:lnTo>
                  <a:lnTo>
                    <a:pt x="1169765" y="382905"/>
                  </a:lnTo>
                  <a:lnTo>
                    <a:pt x="1169194" y="374428"/>
                  </a:lnTo>
                  <a:lnTo>
                    <a:pt x="1168622" y="366998"/>
                  </a:lnTo>
                  <a:lnTo>
                    <a:pt x="1184434" y="365855"/>
                  </a:lnTo>
                  <a:lnTo>
                    <a:pt x="1192244" y="356902"/>
                  </a:lnTo>
                  <a:lnTo>
                    <a:pt x="1190054" y="325660"/>
                  </a:lnTo>
                  <a:lnTo>
                    <a:pt x="1188434" y="302990"/>
                  </a:lnTo>
                  <a:lnTo>
                    <a:pt x="1187291" y="287179"/>
                  </a:lnTo>
                  <a:lnTo>
                    <a:pt x="1194816" y="286607"/>
                  </a:lnTo>
                  <a:lnTo>
                    <a:pt x="1200436" y="262795"/>
                  </a:lnTo>
                  <a:lnTo>
                    <a:pt x="1198245" y="231077"/>
                  </a:lnTo>
                  <a:lnTo>
                    <a:pt x="1180719" y="194119"/>
                  </a:lnTo>
                  <a:lnTo>
                    <a:pt x="1187101" y="178213"/>
                  </a:lnTo>
                  <a:lnTo>
                    <a:pt x="1200817" y="161354"/>
                  </a:lnTo>
                  <a:lnTo>
                    <a:pt x="1207580" y="144971"/>
                  </a:lnTo>
                  <a:lnTo>
                    <a:pt x="1198055" y="122777"/>
                  </a:lnTo>
                  <a:lnTo>
                    <a:pt x="1196435" y="99632"/>
                  </a:lnTo>
                  <a:lnTo>
                    <a:pt x="1187863" y="84773"/>
                  </a:lnTo>
                  <a:lnTo>
                    <a:pt x="1172432" y="76867"/>
                  </a:lnTo>
                  <a:lnTo>
                    <a:pt x="1178814" y="60960"/>
                  </a:lnTo>
                  <a:lnTo>
                    <a:pt x="1171385" y="61436"/>
                  </a:lnTo>
                  <a:lnTo>
                    <a:pt x="1162431" y="54673"/>
                  </a:lnTo>
                  <a:lnTo>
                    <a:pt x="1153954" y="55340"/>
                  </a:lnTo>
                  <a:lnTo>
                    <a:pt x="1147667" y="71057"/>
                  </a:lnTo>
                  <a:lnTo>
                    <a:pt x="1140809" y="71628"/>
                  </a:lnTo>
                  <a:lnTo>
                    <a:pt x="1132332" y="56864"/>
                  </a:lnTo>
                  <a:lnTo>
                    <a:pt x="1122712" y="48959"/>
                  </a:lnTo>
                  <a:lnTo>
                    <a:pt x="1115854" y="49435"/>
                  </a:lnTo>
                  <a:lnTo>
                    <a:pt x="1107472" y="43720"/>
                  </a:lnTo>
                  <a:lnTo>
                    <a:pt x="1106424" y="28956"/>
                  </a:lnTo>
                  <a:lnTo>
                    <a:pt x="1098518" y="29528"/>
                  </a:lnTo>
                  <a:lnTo>
                    <a:pt x="1082231" y="30671"/>
                  </a:lnTo>
                  <a:lnTo>
                    <a:pt x="1075849" y="38481"/>
                  </a:lnTo>
                  <a:lnTo>
                    <a:pt x="1067372" y="39053"/>
                  </a:lnTo>
                  <a:lnTo>
                    <a:pt x="1060514" y="39529"/>
                  </a:lnTo>
                  <a:lnTo>
                    <a:pt x="1051941" y="23717"/>
                  </a:lnTo>
                  <a:lnTo>
                    <a:pt x="1042511" y="17526"/>
                  </a:lnTo>
                  <a:lnTo>
                    <a:pt x="1050893" y="8954"/>
                  </a:lnTo>
                  <a:lnTo>
                    <a:pt x="1050322" y="0"/>
                  </a:lnTo>
                  <a:lnTo>
                    <a:pt x="1041368" y="667"/>
                  </a:lnTo>
                  <a:lnTo>
                    <a:pt x="1010126" y="2858"/>
                  </a:lnTo>
                  <a:lnTo>
                    <a:pt x="981170" y="21908"/>
                  </a:lnTo>
                  <a:lnTo>
                    <a:pt x="965740" y="29813"/>
                  </a:lnTo>
                  <a:lnTo>
                    <a:pt x="943070" y="31433"/>
                  </a:lnTo>
                  <a:lnTo>
                    <a:pt x="926687" y="32576"/>
                  </a:lnTo>
                  <a:lnTo>
                    <a:pt x="935260" y="41053"/>
                  </a:lnTo>
                  <a:lnTo>
                    <a:pt x="936784" y="62103"/>
                  </a:lnTo>
                  <a:lnTo>
                    <a:pt x="929449" y="71152"/>
                  </a:lnTo>
                  <a:lnTo>
                    <a:pt x="937927" y="78010"/>
                  </a:lnTo>
                  <a:lnTo>
                    <a:pt x="946880" y="85249"/>
                  </a:lnTo>
                  <a:lnTo>
                    <a:pt x="954881" y="101251"/>
                  </a:lnTo>
                  <a:lnTo>
                    <a:pt x="970693" y="100108"/>
                  </a:lnTo>
                  <a:lnTo>
                    <a:pt x="978694" y="107061"/>
                  </a:lnTo>
                  <a:lnTo>
                    <a:pt x="963930" y="123444"/>
                  </a:lnTo>
                  <a:lnTo>
                    <a:pt x="958120" y="147257"/>
                  </a:lnTo>
                  <a:lnTo>
                    <a:pt x="965645" y="146685"/>
                  </a:lnTo>
                  <a:lnTo>
                    <a:pt x="974598" y="154496"/>
                  </a:lnTo>
                  <a:lnTo>
                    <a:pt x="959739" y="170402"/>
                  </a:lnTo>
                  <a:lnTo>
                    <a:pt x="944499" y="171545"/>
                  </a:lnTo>
                  <a:lnTo>
                    <a:pt x="927640" y="157829"/>
                  </a:lnTo>
                  <a:lnTo>
                    <a:pt x="934974" y="148876"/>
                  </a:lnTo>
                  <a:lnTo>
                    <a:pt x="925925" y="133636"/>
                  </a:lnTo>
                  <a:lnTo>
                    <a:pt x="917924" y="126683"/>
                  </a:lnTo>
                  <a:lnTo>
                    <a:pt x="911162" y="134684"/>
                  </a:lnTo>
                  <a:lnTo>
                    <a:pt x="904304" y="151067"/>
                  </a:lnTo>
                  <a:lnTo>
                    <a:pt x="904875" y="159449"/>
                  </a:lnTo>
                  <a:lnTo>
                    <a:pt x="905923" y="174212"/>
                  </a:lnTo>
                  <a:lnTo>
                    <a:pt x="906494" y="182213"/>
                  </a:lnTo>
                  <a:lnTo>
                    <a:pt x="900208" y="198501"/>
                  </a:lnTo>
                  <a:lnTo>
                    <a:pt x="876967" y="200216"/>
                  </a:lnTo>
                  <a:lnTo>
                    <a:pt x="860584" y="201359"/>
                  </a:lnTo>
                  <a:lnTo>
                    <a:pt x="861155" y="209264"/>
                  </a:lnTo>
                  <a:lnTo>
                    <a:pt x="855250" y="239459"/>
                  </a:lnTo>
                  <a:lnTo>
                    <a:pt x="855821" y="247364"/>
                  </a:lnTo>
                  <a:lnTo>
                    <a:pt x="842772" y="264224"/>
                  </a:lnTo>
                  <a:lnTo>
                    <a:pt x="843248" y="271653"/>
                  </a:lnTo>
                  <a:lnTo>
                    <a:pt x="843915" y="280035"/>
                  </a:lnTo>
                  <a:lnTo>
                    <a:pt x="834199" y="272320"/>
                  </a:lnTo>
                  <a:lnTo>
                    <a:pt x="826770" y="265271"/>
                  </a:lnTo>
                  <a:lnTo>
                    <a:pt x="813245" y="290132"/>
                  </a:lnTo>
                  <a:lnTo>
                    <a:pt x="812102" y="273844"/>
                  </a:lnTo>
                  <a:lnTo>
                    <a:pt x="810959" y="258413"/>
                  </a:lnTo>
                  <a:lnTo>
                    <a:pt x="817340" y="250031"/>
                  </a:lnTo>
                  <a:lnTo>
                    <a:pt x="809815" y="242602"/>
                  </a:lnTo>
                  <a:lnTo>
                    <a:pt x="808863" y="228886"/>
                  </a:lnTo>
                  <a:lnTo>
                    <a:pt x="800957" y="229457"/>
                  </a:lnTo>
                  <a:lnTo>
                    <a:pt x="792480" y="230029"/>
                  </a:lnTo>
                  <a:lnTo>
                    <a:pt x="784955" y="222123"/>
                  </a:lnTo>
                  <a:lnTo>
                    <a:pt x="778193" y="244888"/>
                  </a:lnTo>
                  <a:lnTo>
                    <a:pt x="786574" y="244316"/>
                  </a:lnTo>
                  <a:lnTo>
                    <a:pt x="787718" y="260128"/>
                  </a:lnTo>
                  <a:lnTo>
                    <a:pt x="779240" y="260699"/>
                  </a:lnTo>
                  <a:lnTo>
                    <a:pt x="778764" y="252794"/>
                  </a:lnTo>
                  <a:lnTo>
                    <a:pt x="771239" y="253270"/>
                  </a:lnTo>
                  <a:lnTo>
                    <a:pt x="771811" y="261271"/>
                  </a:lnTo>
                  <a:lnTo>
                    <a:pt x="772382" y="269177"/>
                  </a:lnTo>
                  <a:lnTo>
                    <a:pt x="789908" y="291846"/>
                  </a:lnTo>
                  <a:lnTo>
                    <a:pt x="774097" y="292894"/>
                  </a:lnTo>
                  <a:lnTo>
                    <a:pt x="766191" y="285560"/>
                  </a:lnTo>
                  <a:lnTo>
                    <a:pt x="765620" y="277082"/>
                  </a:lnTo>
                  <a:lnTo>
                    <a:pt x="757714" y="286131"/>
                  </a:lnTo>
                  <a:lnTo>
                    <a:pt x="750761" y="301466"/>
                  </a:lnTo>
                  <a:lnTo>
                    <a:pt x="743426" y="302038"/>
                  </a:lnTo>
                  <a:lnTo>
                    <a:pt x="730377" y="335375"/>
                  </a:lnTo>
                  <a:lnTo>
                    <a:pt x="722471" y="343376"/>
                  </a:lnTo>
                  <a:lnTo>
                    <a:pt x="715613" y="351282"/>
                  </a:lnTo>
                  <a:lnTo>
                    <a:pt x="723614" y="358616"/>
                  </a:lnTo>
                  <a:lnTo>
                    <a:pt x="732472" y="365950"/>
                  </a:lnTo>
                  <a:lnTo>
                    <a:pt x="717804" y="383000"/>
                  </a:lnTo>
                  <a:lnTo>
                    <a:pt x="709898" y="391001"/>
                  </a:lnTo>
                  <a:lnTo>
                    <a:pt x="703516" y="391478"/>
                  </a:lnTo>
                  <a:lnTo>
                    <a:pt x="719423" y="406241"/>
                  </a:lnTo>
                  <a:lnTo>
                    <a:pt x="720471" y="420434"/>
                  </a:lnTo>
                  <a:lnTo>
                    <a:pt x="721519" y="435864"/>
                  </a:lnTo>
                  <a:lnTo>
                    <a:pt x="722090" y="444246"/>
                  </a:lnTo>
                  <a:lnTo>
                    <a:pt x="714185" y="451675"/>
                  </a:lnTo>
                  <a:lnTo>
                    <a:pt x="700469" y="461200"/>
                  </a:lnTo>
                  <a:lnTo>
                    <a:pt x="677323" y="470821"/>
                  </a:lnTo>
                  <a:lnTo>
                    <a:pt x="670941" y="479203"/>
                  </a:lnTo>
                  <a:lnTo>
                    <a:pt x="645033" y="465106"/>
                  </a:lnTo>
                  <a:lnTo>
                    <a:pt x="629603" y="457676"/>
                  </a:lnTo>
                  <a:lnTo>
                    <a:pt x="614267" y="458724"/>
                  </a:lnTo>
                  <a:lnTo>
                    <a:pt x="597884" y="453009"/>
                  </a:lnTo>
                  <a:lnTo>
                    <a:pt x="597313" y="444627"/>
                  </a:lnTo>
                  <a:lnTo>
                    <a:pt x="596265" y="429292"/>
                  </a:lnTo>
                  <a:lnTo>
                    <a:pt x="595884" y="423386"/>
                  </a:lnTo>
                  <a:lnTo>
                    <a:pt x="619030" y="413385"/>
                  </a:lnTo>
                  <a:lnTo>
                    <a:pt x="618458" y="405860"/>
                  </a:lnTo>
                  <a:lnTo>
                    <a:pt x="633889" y="404813"/>
                  </a:lnTo>
                  <a:lnTo>
                    <a:pt x="640175" y="395954"/>
                  </a:lnTo>
                  <a:lnTo>
                    <a:pt x="624840" y="389573"/>
                  </a:lnTo>
                  <a:lnTo>
                    <a:pt x="616839" y="382143"/>
                  </a:lnTo>
                  <a:lnTo>
                    <a:pt x="608266" y="374809"/>
                  </a:lnTo>
                  <a:lnTo>
                    <a:pt x="592455" y="375857"/>
                  </a:lnTo>
                  <a:lnTo>
                    <a:pt x="584073" y="360617"/>
                  </a:lnTo>
                  <a:lnTo>
                    <a:pt x="576548" y="361093"/>
                  </a:lnTo>
                  <a:lnTo>
                    <a:pt x="553403" y="370713"/>
                  </a:lnTo>
                  <a:lnTo>
                    <a:pt x="538067" y="371761"/>
                  </a:lnTo>
                  <a:lnTo>
                    <a:pt x="538639" y="379667"/>
                  </a:lnTo>
                  <a:lnTo>
                    <a:pt x="522256" y="380810"/>
                  </a:lnTo>
                  <a:lnTo>
                    <a:pt x="539210" y="387668"/>
                  </a:lnTo>
                  <a:lnTo>
                    <a:pt x="547116" y="395002"/>
                  </a:lnTo>
                  <a:lnTo>
                    <a:pt x="555593" y="401955"/>
                  </a:lnTo>
                  <a:lnTo>
                    <a:pt x="556165" y="410337"/>
                  </a:lnTo>
                  <a:lnTo>
                    <a:pt x="557308" y="426149"/>
                  </a:lnTo>
                  <a:lnTo>
                    <a:pt x="565595" y="431387"/>
                  </a:lnTo>
                  <a:lnTo>
                    <a:pt x="566166" y="438912"/>
                  </a:lnTo>
                  <a:lnTo>
                    <a:pt x="573024" y="438436"/>
                  </a:lnTo>
                  <a:lnTo>
                    <a:pt x="567309" y="455200"/>
                  </a:lnTo>
                  <a:lnTo>
                    <a:pt x="567785" y="462058"/>
                  </a:lnTo>
                  <a:lnTo>
                    <a:pt x="569500" y="486442"/>
                  </a:lnTo>
                  <a:lnTo>
                    <a:pt x="585311" y="485299"/>
                  </a:lnTo>
                  <a:lnTo>
                    <a:pt x="600170" y="484251"/>
                  </a:lnTo>
                  <a:lnTo>
                    <a:pt x="607505" y="491109"/>
                  </a:lnTo>
                  <a:lnTo>
                    <a:pt x="608076" y="499015"/>
                  </a:lnTo>
                  <a:lnTo>
                    <a:pt x="617696" y="506921"/>
                  </a:lnTo>
                  <a:lnTo>
                    <a:pt x="618172" y="513779"/>
                  </a:lnTo>
                  <a:lnTo>
                    <a:pt x="626650" y="521684"/>
                  </a:lnTo>
                  <a:lnTo>
                    <a:pt x="619220" y="529590"/>
                  </a:lnTo>
                  <a:lnTo>
                    <a:pt x="611410" y="545592"/>
                  </a:lnTo>
                  <a:lnTo>
                    <a:pt x="629412" y="560261"/>
                  </a:lnTo>
                  <a:lnTo>
                    <a:pt x="637413" y="567690"/>
                  </a:lnTo>
                  <a:lnTo>
                    <a:pt x="622554" y="576644"/>
                  </a:lnTo>
                  <a:lnTo>
                    <a:pt x="613029" y="569405"/>
                  </a:lnTo>
                  <a:lnTo>
                    <a:pt x="599408" y="578358"/>
                  </a:lnTo>
                  <a:lnTo>
                    <a:pt x="583025" y="579501"/>
                  </a:lnTo>
                  <a:lnTo>
                    <a:pt x="590836" y="563023"/>
                  </a:lnTo>
                  <a:lnTo>
                    <a:pt x="598265" y="562451"/>
                  </a:lnTo>
                  <a:lnTo>
                    <a:pt x="580739" y="547783"/>
                  </a:lnTo>
                  <a:lnTo>
                    <a:pt x="574453" y="556165"/>
                  </a:lnTo>
                  <a:lnTo>
                    <a:pt x="558546" y="557308"/>
                  </a:lnTo>
                  <a:lnTo>
                    <a:pt x="542163" y="550545"/>
                  </a:lnTo>
                  <a:lnTo>
                    <a:pt x="542735" y="558451"/>
                  </a:lnTo>
                  <a:lnTo>
                    <a:pt x="535972" y="574834"/>
                  </a:lnTo>
                  <a:lnTo>
                    <a:pt x="529685" y="598551"/>
                  </a:lnTo>
                  <a:lnTo>
                    <a:pt x="515303" y="606457"/>
                  </a:lnTo>
                  <a:lnTo>
                    <a:pt x="507397" y="614553"/>
                  </a:lnTo>
                  <a:lnTo>
                    <a:pt x="508445" y="630365"/>
                  </a:lnTo>
                  <a:lnTo>
                    <a:pt x="502253" y="646176"/>
                  </a:lnTo>
                  <a:lnTo>
                    <a:pt x="494919" y="655225"/>
                  </a:lnTo>
                  <a:lnTo>
                    <a:pt x="488632" y="664083"/>
                  </a:lnTo>
                  <a:lnTo>
                    <a:pt x="495967" y="670560"/>
                  </a:lnTo>
                  <a:lnTo>
                    <a:pt x="520827" y="684657"/>
                  </a:lnTo>
                  <a:lnTo>
                    <a:pt x="536257" y="691515"/>
                  </a:lnTo>
                  <a:lnTo>
                    <a:pt x="536734" y="699040"/>
                  </a:lnTo>
                  <a:lnTo>
                    <a:pt x="553688" y="713708"/>
                  </a:lnTo>
                  <a:lnTo>
                    <a:pt x="563880" y="736473"/>
                  </a:lnTo>
                  <a:lnTo>
                    <a:pt x="564356" y="743807"/>
                  </a:lnTo>
                  <a:lnTo>
                    <a:pt x="602932" y="733711"/>
                  </a:lnTo>
                  <a:lnTo>
                    <a:pt x="610838" y="740474"/>
                  </a:lnTo>
                  <a:lnTo>
                    <a:pt x="619315" y="755809"/>
                  </a:lnTo>
                  <a:lnTo>
                    <a:pt x="603980" y="749522"/>
                  </a:lnTo>
                  <a:lnTo>
                    <a:pt x="595027" y="750189"/>
                  </a:lnTo>
                  <a:lnTo>
                    <a:pt x="580263" y="751237"/>
                  </a:lnTo>
                  <a:lnTo>
                    <a:pt x="564356" y="743807"/>
                  </a:lnTo>
                  <a:lnTo>
                    <a:pt x="555307" y="737045"/>
                  </a:lnTo>
                  <a:lnTo>
                    <a:pt x="547497" y="737616"/>
                  </a:lnTo>
                  <a:lnTo>
                    <a:pt x="540068" y="745522"/>
                  </a:lnTo>
                  <a:lnTo>
                    <a:pt x="533210" y="738569"/>
                  </a:lnTo>
                  <a:lnTo>
                    <a:pt x="516731" y="747141"/>
                  </a:lnTo>
                  <a:lnTo>
                    <a:pt x="494062" y="741331"/>
                  </a:lnTo>
                  <a:lnTo>
                    <a:pt x="477679" y="733997"/>
                  </a:lnTo>
                  <a:lnTo>
                    <a:pt x="461772" y="735140"/>
                  </a:lnTo>
                  <a:lnTo>
                    <a:pt x="461296" y="727805"/>
                  </a:lnTo>
                  <a:lnTo>
                    <a:pt x="453771" y="728282"/>
                  </a:lnTo>
                  <a:lnTo>
                    <a:pt x="430054" y="729996"/>
                  </a:lnTo>
                  <a:lnTo>
                    <a:pt x="406813" y="724090"/>
                  </a:lnTo>
                  <a:lnTo>
                    <a:pt x="407861" y="738950"/>
                  </a:lnTo>
                  <a:lnTo>
                    <a:pt x="400050" y="747998"/>
                  </a:lnTo>
                  <a:lnTo>
                    <a:pt x="400621" y="755333"/>
                  </a:lnTo>
                  <a:lnTo>
                    <a:pt x="417481" y="762667"/>
                  </a:lnTo>
                  <a:lnTo>
                    <a:pt x="424910" y="769525"/>
                  </a:lnTo>
                  <a:lnTo>
                    <a:pt x="449199" y="775811"/>
                  </a:lnTo>
                  <a:lnTo>
                    <a:pt x="448628" y="767906"/>
                  </a:lnTo>
                  <a:lnTo>
                    <a:pt x="456533" y="767334"/>
                  </a:lnTo>
                  <a:lnTo>
                    <a:pt x="473393" y="780479"/>
                  </a:lnTo>
                  <a:lnTo>
                    <a:pt x="483108" y="811149"/>
                  </a:lnTo>
                  <a:lnTo>
                    <a:pt x="467868" y="820769"/>
                  </a:lnTo>
                  <a:lnTo>
                    <a:pt x="460915" y="828580"/>
                  </a:lnTo>
                  <a:lnTo>
                    <a:pt x="444532" y="822388"/>
                  </a:lnTo>
                  <a:lnTo>
                    <a:pt x="428720" y="823532"/>
                  </a:lnTo>
                  <a:lnTo>
                    <a:pt x="421862" y="824008"/>
                  </a:lnTo>
                  <a:lnTo>
                    <a:pt x="404431" y="809339"/>
                  </a:lnTo>
                  <a:lnTo>
                    <a:pt x="396430" y="801910"/>
                  </a:lnTo>
                  <a:lnTo>
                    <a:pt x="388430" y="794480"/>
                  </a:lnTo>
                  <a:lnTo>
                    <a:pt x="381667" y="810863"/>
                  </a:lnTo>
                  <a:lnTo>
                    <a:pt x="373189" y="803529"/>
                  </a:lnTo>
                  <a:lnTo>
                    <a:pt x="349948" y="797243"/>
                  </a:lnTo>
                  <a:lnTo>
                    <a:pt x="348901" y="782860"/>
                  </a:lnTo>
                  <a:lnTo>
                    <a:pt x="340995" y="783431"/>
                  </a:lnTo>
                  <a:lnTo>
                    <a:pt x="340423" y="775526"/>
                  </a:lnTo>
                  <a:lnTo>
                    <a:pt x="339852" y="768191"/>
                  </a:lnTo>
                  <a:lnTo>
                    <a:pt x="331375" y="760286"/>
                  </a:lnTo>
                  <a:lnTo>
                    <a:pt x="330803" y="752856"/>
                  </a:lnTo>
                  <a:lnTo>
                    <a:pt x="321278" y="737616"/>
                  </a:lnTo>
                  <a:lnTo>
                    <a:pt x="313277" y="730758"/>
                  </a:lnTo>
                  <a:lnTo>
                    <a:pt x="312706" y="722852"/>
                  </a:lnTo>
                  <a:lnTo>
                    <a:pt x="319564" y="714375"/>
                  </a:lnTo>
                  <a:lnTo>
                    <a:pt x="318516" y="698945"/>
                  </a:lnTo>
                  <a:lnTo>
                    <a:pt x="310420" y="691134"/>
                  </a:lnTo>
                  <a:lnTo>
                    <a:pt x="309943" y="683705"/>
                  </a:lnTo>
                  <a:lnTo>
                    <a:pt x="302133" y="677323"/>
                  </a:lnTo>
                  <a:lnTo>
                    <a:pt x="294608" y="669417"/>
                  </a:lnTo>
                  <a:lnTo>
                    <a:pt x="270320" y="671132"/>
                  </a:lnTo>
                  <a:lnTo>
                    <a:pt x="262318" y="671703"/>
                  </a:lnTo>
                  <a:lnTo>
                    <a:pt x="255461" y="672179"/>
                  </a:lnTo>
                  <a:lnTo>
                    <a:pt x="245936" y="664274"/>
                  </a:lnTo>
                  <a:lnTo>
                    <a:pt x="254889" y="663702"/>
                  </a:lnTo>
                  <a:lnTo>
                    <a:pt x="254413" y="656273"/>
                  </a:lnTo>
                  <a:lnTo>
                    <a:pt x="245364" y="656939"/>
                  </a:lnTo>
                  <a:lnTo>
                    <a:pt x="238506" y="657415"/>
                  </a:lnTo>
                  <a:lnTo>
                    <a:pt x="237934" y="649510"/>
                  </a:lnTo>
                  <a:lnTo>
                    <a:pt x="222123" y="650653"/>
                  </a:lnTo>
                  <a:lnTo>
                    <a:pt x="214693" y="643223"/>
                  </a:lnTo>
                  <a:lnTo>
                    <a:pt x="204121" y="628460"/>
                  </a:lnTo>
                  <a:lnTo>
                    <a:pt x="212598" y="613601"/>
                  </a:lnTo>
                  <a:lnTo>
                    <a:pt x="203168" y="614267"/>
                  </a:lnTo>
                  <a:lnTo>
                    <a:pt x="195739" y="606838"/>
                  </a:lnTo>
                  <a:lnTo>
                    <a:pt x="202597" y="606362"/>
                  </a:lnTo>
                  <a:lnTo>
                    <a:pt x="212026" y="605695"/>
                  </a:lnTo>
                  <a:lnTo>
                    <a:pt x="218884" y="605219"/>
                  </a:lnTo>
                  <a:lnTo>
                    <a:pt x="235839" y="619315"/>
                  </a:lnTo>
                  <a:lnTo>
                    <a:pt x="243173" y="625697"/>
                  </a:lnTo>
                  <a:lnTo>
                    <a:pt x="252127" y="625126"/>
                  </a:lnTo>
                  <a:lnTo>
                    <a:pt x="251650" y="618268"/>
                  </a:lnTo>
                  <a:lnTo>
                    <a:pt x="266986" y="624078"/>
                  </a:lnTo>
                  <a:lnTo>
                    <a:pt x="282892" y="630460"/>
                  </a:lnTo>
                  <a:lnTo>
                    <a:pt x="291846" y="629793"/>
                  </a:lnTo>
                  <a:lnTo>
                    <a:pt x="298704" y="629317"/>
                  </a:lnTo>
                  <a:lnTo>
                    <a:pt x="306610" y="636746"/>
                  </a:lnTo>
                  <a:lnTo>
                    <a:pt x="322517" y="635603"/>
                  </a:lnTo>
                  <a:lnTo>
                    <a:pt x="338423" y="634460"/>
                  </a:lnTo>
                  <a:lnTo>
                    <a:pt x="361664" y="640747"/>
                  </a:lnTo>
                  <a:lnTo>
                    <a:pt x="368998" y="632270"/>
                  </a:lnTo>
                  <a:lnTo>
                    <a:pt x="376428" y="623792"/>
                  </a:lnTo>
                  <a:lnTo>
                    <a:pt x="384334" y="631222"/>
                  </a:lnTo>
                  <a:lnTo>
                    <a:pt x="384905" y="639128"/>
                  </a:lnTo>
                  <a:lnTo>
                    <a:pt x="400717" y="637985"/>
                  </a:lnTo>
                  <a:lnTo>
                    <a:pt x="415480" y="636937"/>
                  </a:lnTo>
                  <a:lnTo>
                    <a:pt x="431387" y="635889"/>
                  </a:lnTo>
                  <a:lnTo>
                    <a:pt x="446056" y="618839"/>
                  </a:lnTo>
                  <a:lnTo>
                    <a:pt x="453580" y="618363"/>
                  </a:lnTo>
                  <a:lnTo>
                    <a:pt x="468821" y="609790"/>
                  </a:lnTo>
                  <a:lnTo>
                    <a:pt x="475679" y="602361"/>
                  </a:lnTo>
                  <a:lnTo>
                    <a:pt x="475202" y="595027"/>
                  </a:lnTo>
                  <a:lnTo>
                    <a:pt x="483108" y="586550"/>
                  </a:lnTo>
                  <a:lnTo>
                    <a:pt x="489966" y="586073"/>
                  </a:lnTo>
                  <a:lnTo>
                    <a:pt x="489490" y="578072"/>
                  </a:lnTo>
                  <a:lnTo>
                    <a:pt x="488918" y="570167"/>
                  </a:lnTo>
                  <a:lnTo>
                    <a:pt x="496824" y="569595"/>
                  </a:lnTo>
                  <a:lnTo>
                    <a:pt x="501968" y="537877"/>
                  </a:lnTo>
                  <a:lnTo>
                    <a:pt x="493490" y="522542"/>
                  </a:lnTo>
                  <a:lnTo>
                    <a:pt x="492443" y="507206"/>
                  </a:lnTo>
                  <a:lnTo>
                    <a:pt x="484441" y="507778"/>
                  </a:lnTo>
                  <a:lnTo>
                    <a:pt x="483394" y="492538"/>
                  </a:lnTo>
                  <a:lnTo>
                    <a:pt x="477012" y="500348"/>
                  </a:lnTo>
                  <a:lnTo>
                    <a:pt x="468059" y="493586"/>
                  </a:lnTo>
                  <a:lnTo>
                    <a:pt x="466915" y="477774"/>
                  </a:lnTo>
                  <a:lnTo>
                    <a:pt x="452056" y="478822"/>
                  </a:lnTo>
                  <a:lnTo>
                    <a:pt x="443674" y="479393"/>
                  </a:lnTo>
                  <a:lnTo>
                    <a:pt x="443103" y="470821"/>
                  </a:lnTo>
                  <a:lnTo>
                    <a:pt x="419290" y="465677"/>
                  </a:lnTo>
                  <a:lnTo>
                    <a:pt x="403955" y="473678"/>
                  </a:lnTo>
                  <a:lnTo>
                    <a:pt x="396621" y="467201"/>
                  </a:lnTo>
                  <a:lnTo>
                    <a:pt x="388048" y="459391"/>
                  </a:lnTo>
                  <a:lnTo>
                    <a:pt x="371665" y="452628"/>
                  </a:lnTo>
                  <a:lnTo>
                    <a:pt x="372237" y="460534"/>
                  </a:lnTo>
                  <a:lnTo>
                    <a:pt x="364331" y="453104"/>
                  </a:lnTo>
                  <a:lnTo>
                    <a:pt x="347567" y="441008"/>
                  </a:lnTo>
                  <a:lnTo>
                    <a:pt x="324898" y="442627"/>
                  </a:lnTo>
                  <a:lnTo>
                    <a:pt x="299371" y="428435"/>
                  </a:lnTo>
                  <a:lnTo>
                    <a:pt x="277082" y="421576"/>
                  </a:lnTo>
                  <a:lnTo>
                    <a:pt x="260795" y="431197"/>
                  </a:lnTo>
                  <a:lnTo>
                    <a:pt x="206883" y="435007"/>
                  </a:lnTo>
                  <a:lnTo>
                    <a:pt x="200025" y="435483"/>
                  </a:lnTo>
                  <a:lnTo>
                    <a:pt x="189929" y="427768"/>
                  </a:lnTo>
                  <a:lnTo>
                    <a:pt x="175165" y="437198"/>
                  </a:lnTo>
                  <a:lnTo>
                    <a:pt x="174593" y="428816"/>
                  </a:lnTo>
                  <a:lnTo>
                    <a:pt x="167164" y="421862"/>
                  </a:lnTo>
                  <a:lnTo>
                    <a:pt x="159829" y="429863"/>
                  </a:lnTo>
                  <a:lnTo>
                    <a:pt x="150304" y="415100"/>
                  </a:lnTo>
                  <a:lnTo>
                    <a:pt x="142875" y="415671"/>
                  </a:lnTo>
                  <a:lnTo>
                    <a:pt x="133350" y="400336"/>
                  </a:lnTo>
                  <a:lnTo>
                    <a:pt x="126968" y="400812"/>
                  </a:lnTo>
                  <a:lnTo>
                    <a:pt x="120110" y="417290"/>
                  </a:lnTo>
                  <a:lnTo>
                    <a:pt x="112204" y="417767"/>
                  </a:lnTo>
                  <a:lnTo>
                    <a:pt x="103156" y="402526"/>
                  </a:lnTo>
                  <a:lnTo>
                    <a:pt x="95821" y="403003"/>
                  </a:lnTo>
                  <a:lnTo>
                    <a:pt x="97536" y="426815"/>
                  </a:lnTo>
                  <a:lnTo>
                    <a:pt x="81534" y="427958"/>
                  </a:lnTo>
                  <a:lnTo>
                    <a:pt x="73057" y="420529"/>
                  </a:lnTo>
                  <a:lnTo>
                    <a:pt x="60484" y="421481"/>
                  </a:lnTo>
                  <a:lnTo>
                    <a:pt x="59722" y="425768"/>
                  </a:lnTo>
                  <a:lnTo>
                    <a:pt x="41910" y="430721"/>
                  </a:lnTo>
                  <a:lnTo>
                    <a:pt x="25813" y="441960"/>
                  </a:lnTo>
                  <a:lnTo>
                    <a:pt x="16383" y="460153"/>
                  </a:lnTo>
                  <a:lnTo>
                    <a:pt x="14764" y="488347"/>
                  </a:lnTo>
                  <a:lnTo>
                    <a:pt x="11144" y="488633"/>
                  </a:lnTo>
                  <a:lnTo>
                    <a:pt x="11144" y="488633"/>
                  </a:lnTo>
                  <a:lnTo>
                    <a:pt x="14192" y="488442"/>
                  </a:lnTo>
                  <a:lnTo>
                    <a:pt x="6763" y="496919"/>
                  </a:lnTo>
                  <a:lnTo>
                    <a:pt x="7334" y="504349"/>
                  </a:lnTo>
                  <a:lnTo>
                    <a:pt x="0" y="513398"/>
                  </a:lnTo>
                  <a:lnTo>
                    <a:pt x="571" y="521399"/>
                  </a:lnTo>
                  <a:lnTo>
                    <a:pt x="9049" y="528161"/>
                  </a:lnTo>
                  <a:lnTo>
                    <a:pt x="17526" y="535496"/>
                  </a:lnTo>
                  <a:lnTo>
                    <a:pt x="26003" y="542354"/>
                  </a:lnTo>
                  <a:lnTo>
                    <a:pt x="26479" y="549402"/>
                  </a:lnTo>
                  <a:lnTo>
                    <a:pt x="28004" y="551307"/>
                  </a:lnTo>
                  <a:lnTo>
                    <a:pt x="42482" y="557117"/>
                  </a:lnTo>
                  <a:lnTo>
                    <a:pt x="59436" y="571881"/>
                  </a:lnTo>
                  <a:lnTo>
                    <a:pt x="60579" y="587693"/>
                  </a:lnTo>
                  <a:lnTo>
                    <a:pt x="61055" y="595027"/>
                  </a:lnTo>
                  <a:lnTo>
                    <a:pt x="53721" y="604076"/>
                  </a:lnTo>
                  <a:lnTo>
                    <a:pt x="54769" y="619411"/>
                  </a:lnTo>
                  <a:lnTo>
                    <a:pt x="55340" y="627317"/>
                  </a:lnTo>
                  <a:lnTo>
                    <a:pt x="56483" y="642652"/>
                  </a:lnTo>
                  <a:lnTo>
                    <a:pt x="65532" y="657987"/>
                  </a:lnTo>
                  <a:lnTo>
                    <a:pt x="74009" y="665321"/>
                  </a:lnTo>
                  <a:lnTo>
                    <a:pt x="74486" y="672751"/>
                  </a:lnTo>
                  <a:lnTo>
                    <a:pt x="91345" y="678942"/>
                  </a:lnTo>
                  <a:lnTo>
                    <a:pt x="98774" y="687038"/>
                  </a:lnTo>
                  <a:lnTo>
                    <a:pt x="107823" y="702278"/>
                  </a:lnTo>
                  <a:lnTo>
                    <a:pt x="116872" y="716947"/>
                  </a:lnTo>
                  <a:lnTo>
                    <a:pt x="117443" y="724853"/>
                  </a:lnTo>
                  <a:lnTo>
                    <a:pt x="117443" y="725043"/>
                  </a:lnTo>
                  <a:lnTo>
                    <a:pt x="118777" y="726948"/>
                  </a:lnTo>
                  <a:lnTo>
                    <a:pt x="117634" y="728472"/>
                  </a:lnTo>
                  <a:lnTo>
                    <a:pt x="117920" y="732377"/>
                  </a:lnTo>
                  <a:lnTo>
                    <a:pt x="110585" y="740855"/>
                  </a:lnTo>
                  <a:lnTo>
                    <a:pt x="119634" y="756095"/>
                  </a:lnTo>
                  <a:lnTo>
                    <a:pt x="113347" y="763810"/>
                  </a:lnTo>
                  <a:lnTo>
                    <a:pt x="112967" y="766667"/>
                  </a:lnTo>
                  <a:lnTo>
                    <a:pt x="114871" y="773716"/>
                  </a:lnTo>
                  <a:lnTo>
                    <a:pt x="121253" y="779336"/>
                  </a:lnTo>
                  <a:lnTo>
                    <a:pt x="121825" y="787241"/>
                  </a:lnTo>
                  <a:lnTo>
                    <a:pt x="122396" y="795147"/>
                  </a:lnTo>
                  <a:lnTo>
                    <a:pt x="122968" y="803053"/>
                  </a:lnTo>
                  <a:lnTo>
                    <a:pt x="131445" y="810482"/>
                  </a:lnTo>
                  <a:lnTo>
                    <a:pt x="138875" y="801910"/>
                  </a:lnTo>
                  <a:lnTo>
                    <a:pt x="139446" y="809911"/>
                  </a:lnTo>
                  <a:lnTo>
                    <a:pt x="147923" y="816769"/>
                  </a:lnTo>
                  <a:lnTo>
                    <a:pt x="132493" y="825818"/>
                  </a:lnTo>
                  <a:lnTo>
                    <a:pt x="135922" y="827246"/>
                  </a:lnTo>
                  <a:lnTo>
                    <a:pt x="136970" y="827151"/>
                  </a:lnTo>
                  <a:lnTo>
                    <a:pt x="137160" y="827723"/>
                  </a:lnTo>
                  <a:lnTo>
                    <a:pt x="149066" y="832580"/>
                  </a:lnTo>
                  <a:lnTo>
                    <a:pt x="149542" y="840105"/>
                  </a:lnTo>
                  <a:lnTo>
                    <a:pt x="150114" y="848487"/>
                  </a:lnTo>
                  <a:lnTo>
                    <a:pt x="165449" y="847344"/>
                  </a:lnTo>
                  <a:lnTo>
                    <a:pt x="166021" y="855250"/>
                  </a:lnTo>
                  <a:lnTo>
                    <a:pt x="174974" y="862108"/>
                  </a:lnTo>
                  <a:lnTo>
                    <a:pt x="175546" y="870109"/>
                  </a:lnTo>
                  <a:lnTo>
                    <a:pt x="176117" y="877443"/>
                  </a:lnTo>
                  <a:lnTo>
                    <a:pt x="168212" y="886492"/>
                  </a:lnTo>
                  <a:lnTo>
                    <a:pt x="160877" y="887063"/>
                  </a:lnTo>
                  <a:lnTo>
                    <a:pt x="153067" y="887635"/>
                  </a:lnTo>
                  <a:lnTo>
                    <a:pt x="152971" y="887635"/>
                  </a:lnTo>
                  <a:lnTo>
                    <a:pt x="161925" y="902875"/>
                  </a:lnTo>
                  <a:lnTo>
                    <a:pt x="169259" y="902399"/>
                  </a:lnTo>
                  <a:lnTo>
                    <a:pt x="178308" y="909066"/>
                  </a:lnTo>
                  <a:lnTo>
                    <a:pt x="186214" y="916019"/>
                  </a:lnTo>
                  <a:lnTo>
                    <a:pt x="210598" y="922782"/>
                  </a:lnTo>
                  <a:lnTo>
                    <a:pt x="234887" y="928497"/>
                  </a:lnTo>
                  <a:lnTo>
                    <a:pt x="242888" y="935927"/>
                  </a:lnTo>
                  <a:lnTo>
                    <a:pt x="252413" y="951167"/>
                  </a:lnTo>
                  <a:lnTo>
                    <a:pt x="245078" y="967073"/>
                  </a:lnTo>
                  <a:lnTo>
                    <a:pt x="229743" y="976027"/>
                  </a:lnTo>
                  <a:lnTo>
                    <a:pt x="223457" y="992600"/>
                  </a:lnTo>
                  <a:lnTo>
                    <a:pt x="224028" y="1000506"/>
                  </a:lnTo>
                  <a:lnTo>
                    <a:pt x="216694" y="1008983"/>
                  </a:lnTo>
                  <a:lnTo>
                    <a:pt x="209264" y="1016889"/>
                  </a:lnTo>
                  <a:lnTo>
                    <a:pt x="210407" y="1032701"/>
                  </a:lnTo>
                  <a:lnTo>
                    <a:pt x="202978" y="1040702"/>
                  </a:lnTo>
                  <a:lnTo>
                    <a:pt x="211455" y="1048512"/>
                  </a:lnTo>
                  <a:lnTo>
                    <a:pt x="204121" y="1056608"/>
                  </a:lnTo>
                  <a:lnTo>
                    <a:pt x="196120" y="1057085"/>
                  </a:lnTo>
                  <a:lnTo>
                    <a:pt x="196025" y="1055465"/>
                  </a:lnTo>
                  <a:lnTo>
                    <a:pt x="193834" y="1056989"/>
                  </a:lnTo>
                  <a:lnTo>
                    <a:pt x="189929" y="1072896"/>
                  </a:lnTo>
                  <a:lnTo>
                    <a:pt x="182594" y="1089946"/>
                  </a:lnTo>
                  <a:lnTo>
                    <a:pt x="175736" y="1097756"/>
                  </a:lnTo>
                  <a:lnTo>
                    <a:pt x="168402" y="1106900"/>
                  </a:lnTo>
                  <a:lnTo>
                    <a:pt x="161544" y="1122236"/>
                  </a:lnTo>
                  <a:lnTo>
                    <a:pt x="154114" y="1130713"/>
                  </a:lnTo>
                  <a:lnTo>
                    <a:pt x="148304" y="1144715"/>
                  </a:lnTo>
                  <a:lnTo>
                    <a:pt x="149447" y="1161860"/>
                  </a:lnTo>
                  <a:lnTo>
                    <a:pt x="164783" y="1160717"/>
                  </a:lnTo>
                  <a:lnTo>
                    <a:pt x="180022" y="1151668"/>
                  </a:lnTo>
                  <a:lnTo>
                    <a:pt x="186404" y="1151287"/>
                  </a:lnTo>
                  <a:lnTo>
                    <a:pt x="186976" y="1159193"/>
                  </a:lnTo>
                  <a:lnTo>
                    <a:pt x="181642" y="1175004"/>
                  </a:lnTo>
                  <a:lnTo>
                    <a:pt x="182213" y="1182910"/>
                  </a:lnTo>
                  <a:lnTo>
                    <a:pt x="197072" y="1181862"/>
                  </a:lnTo>
                  <a:lnTo>
                    <a:pt x="205168" y="1190339"/>
                  </a:lnTo>
                  <a:lnTo>
                    <a:pt x="221933" y="1196531"/>
                  </a:lnTo>
                  <a:lnTo>
                    <a:pt x="228314" y="1188720"/>
                  </a:lnTo>
                  <a:lnTo>
                    <a:pt x="243650" y="1187577"/>
                  </a:lnTo>
                  <a:lnTo>
                    <a:pt x="253079" y="1186910"/>
                  </a:lnTo>
                  <a:lnTo>
                    <a:pt x="260509" y="1193768"/>
                  </a:lnTo>
                  <a:lnTo>
                    <a:pt x="268414" y="1193197"/>
                  </a:lnTo>
                  <a:lnTo>
                    <a:pt x="269462" y="1208627"/>
                  </a:lnTo>
                  <a:lnTo>
                    <a:pt x="261557" y="1209199"/>
                  </a:lnTo>
                  <a:lnTo>
                    <a:pt x="245269" y="1210342"/>
                  </a:lnTo>
                  <a:lnTo>
                    <a:pt x="229934" y="1211390"/>
                  </a:lnTo>
                  <a:lnTo>
                    <a:pt x="206692" y="1213009"/>
                  </a:lnTo>
                  <a:lnTo>
                    <a:pt x="207264" y="1221010"/>
                  </a:lnTo>
                  <a:lnTo>
                    <a:pt x="199834" y="1221486"/>
                  </a:lnTo>
                  <a:lnTo>
                    <a:pt x="199263" y="1213580"/>
                  </a:lnTo>
                  <a:lnTo>
                    <a:pt x="191453" y="1222058"/>
                  </a:lnTo>
                  <a:lnTo>
                    <a:pt x="191929" y="1229392"/>
                  </a:lnTo>
                  <a:lnTo>
                    <a:pt x="192500" y="1237393"/>
                  </a:lnTo>
                  <a:lnTo>
                    <a:pt x="193072" y="1245299"/>
                  </a:lnTo>
                  <a:lnTo>
                    <a:pt x="186690" y="1245680"/>
                  </a:lnTo>
                  <a:lnTo>
                    <a:pt x="177641" y="1230439"/>
                  </a:lnTo>
                  <a:lnTo>
                    <a:pt x="170307" y="1238917"/>
                  </a:lnTo>
                  <a:lnTo>
                    <a:pt x="170783" y="1246823"/>
                  </a:lnTo>
                  <a:lnTo>
                    <a:pt x="171355" y="1254728"/>
                  </a:lnTo>
                  <a:lnTo>
                    <a:pt x="172498" y="1270159"/>
                  </a:lnTo>
                  <a:lnTo>
                    <a:pt x="172498" y="1270159"/>
                  </a:lnTo>
                  <a:lnTo>
                    <a:pt x="173546" y="1270064"/>
                  </a:lnTo>
                  <a:lnTo>
                    <a:pt x="181928" y="1276826"/>
                  </a:lnTo>
                  <a:lnTo>
                    <a:pt x="183071" y="1293305"/>
                  </a:lnTo>
                  <a:lnTo>
                    <a:pt x="168402" y="1309688"/>
                  </a:lnTo>
                  <a:lnTo>
                    <a:pt x="168878" y="1317593"/>
                  </a:lnTo>
                  <a:lnTo>
                    <a:pt x="177260" y="1323404"/>
                  </a:lnTo>
                  <a:lnTo>
                    <a:pt x="170402" y="1339215"/>
                  </a:lnTo>
                  <a:lnTo>
                    <a:pt x="179451" y="1354646"/>
                  </a:lnTo>
                  <a:lnTo>
                    <a:pt x="180689" y="1370933"/>
                  </a:lnTo>
                  <a:lnTo>
                    <a:pt x="196977" y="1376743"/>
                  </a:lnTo>
                  <a:lnTo>
                    <a:pt x="204025" y="1384745"/>
                  </a:lnTo>
                  <a:lnTo>
                    <a:pt x="204502" y="1392079"/>
                  </a:lnTo>
                  <a:lnTo>
                    <a:pt x="198692" y="1400461"/>
                  </a:lnTo>
                  <a:lnTo>
                    <a:pt x="198025" y="1399985"/>
                  </a:lnTo>
                  <a:lnTo>
                    <a:pt x="197644" y="1400556"/>
                  </a:lnTo>
                  <a:lnTo>
                    <a:pt x="189167" y="1393222"/>
                  </a:lnTo>
                  <a:lnTo>
                    <a:pt x="181261" y="1386840"/>
                  </a:lnTo>
                  <a:lnTo>
                    <a:pt x="174308" y="1394270"/>
                  </a:lnTo>
                  <a:lnTo>
                    <a:pt x="174879" y="1402175"/>
                  </a:lnTo>
                  <a:lnTo>
                    <a:pt x="183356" y="1409510"/>
                  </a:lnTo>
                  <a:lnTo>
                    <a:pt x="191262" y="1408938"/>
                  </a:lnTo>
                  <a:lnTo>
                    <a:pt x="184499" y="1425416"/>
                  </a:lnTo>
                  <a:lnTo>
                    <a:pt x="183451" y="1425416"/>
                  </a:lnTo>
                  <a:lnTo>
                    <a:pt x="183451" y="1425416"/>
                  </a:lnTo>
                  <a:lnTo>
                    <a:pt x="176593" y="1425893"/>
                  </a:lnTo>
                  <a:lnTo>
                    <a:pt x="177070" y="1433417"/>
                  </a:lnTo>
                  <a:lnTo>
                    <a:pt x="185071" y="1432846"/>
                  </a:lnTo>
                  <a:lnTo>
                    <a:pt x="185452" y="1438751"/>
                  </a:lnTo>
                  <a:lnTo>
                    <a:pt x="191929" y="1432370"/>
                  </a:lnTo>
                  <a:lnTo>
                    <a:pt x="192976" y="1432274"/>
                  </a:lnTo>
                  <a:lnTo>
                    <a:pt x="192976" y="1432274"/>
                  </a:lnTo>
                  <a:lnTo>
                    <a:pt x="200882" y="1431703"/>
                  </a:lnTo>
                  <a:lnTo>
                    <a:pt x="201930" y="1446943"/>
                  </a:lnTo>
                  <a:lnTo>
                    <a:pt x="203073" y="1463421"/>
                  </a:lnTo>
                  <a:lnTo>
                    <a:pt x="202025" y="1463516"/>
                  </a:lnTo>
                  <a:lnTo>
                    <a:pt x="202025" y="1463516"/>
                  </a:lnTo>
                  <a:lnTo>
                    <a:pt x="187262" y="1464564"/>
                  </a:lnTo>
                  <a:lnTo>
                    <a:pt x="196215" y="1479233"/>
                  </a:lnTo>
                  <a:lnTo>
                    <a:pt x="204216" y="1478661"/>
                  </a:lnTo>
                  <a:lnTo>
                    <a:pt x="210598" y="1478185"/>
                  </a:lnTo>
                  <a:lnTo>
                    <a:pt x="211169" y="1485710"/>
                  </a:lnTo>
                  <a:lnTo>
                    <a:pt x="220504" y="1499235"/>
                  </a:lnTo>
                  <a:lnTo>
                    <a:pt x="221551" y="1514666"/>
                  </a:lnTo>
                  <a:lnTo>
                    <a:pt x="230219" y="1530477"/>
                  </a:lnTo>
                  <a:lnTo>
                    <a:pt x="237554" y="1529906"/>
                  </a:lnTo>
                  <a:lnTo>
                    <a:pt x="238411" y="1529906"/>
                  </a:lnTo>
                  <a:lnTo>
                    <a:pt x="238601" y="1529810"/>
                  </a:lnTo>
                  <a:lnTo>
                    <a:pt x="246507" y="1529239"/>
                  </a:lnTo>
                  <a:lnTo>
                    <a:pt x="247079" y="1537335"/>
                  </a:lnTo>
                  <a:lnTo>
                    <a:pt x="249364" y="1537145"/>
                  </a:lnTo>
                  <a:lnTo>
                    <a:pt x="261461" y="1536287"/>
                  </a:lnTo>
                  <a:lnTo>
                    <a:pt x="270415" y="1535716"/>
                  </a:lnTo>
                  <a:lnTo>
                    <a:pt x="278321" y="1535144"/>
                  </a:lnTo>
                  <a:lnTo>
                    <a:pt x="292037" y="1534192"/>
                  </a:lnTo>
                  <a:lnTo>
                    <a:pt x="292513" y="1534097"/>
                  </a:lnTo>
                  <a:lnTo>
                    <a:pt x="292513" y="1534097"/>
                  </a:lnTo>
                  <a:lnTo>
                    <a:pt x="293561" y="1534001"/>
                  </a:lnTo>
                  <a:lnTo>
                    <a:pt x="302038" y="1541431"/>
                  </a:lnTo>
                  <a:lnTo>
                    <a:pt x="302609" y="1548765"/>
                  </a:lnTo>
                  <a:lnTo>
                    <a:pt x="308420" y="1548384"/>
                  </a:lnTo>
                  <a:lnTo>
                    <a:pt x="323755" y="1539907"/>
                  </a:lnTo>
                  <a:lnTo>
                    <a:pt x="323183" y="1532001"/>
                  </a:lnTo>
                  <a:lnTo>
                    <a:pt x="324231" y="1531906"/>
                  </a:lnTo>
                  <a:lnTo>
                    <a:pt x="324231" y="1531906"/>
                  </a:lnTo>
                  <a:lnTo>
                    <a:pt x="332137" y="1531334"/>
                  </a:lnTo>
                  <a:lnTo>
                    <a:pt x="348044" y="1538192"/>
                  </a:lnTo>
                  <a:lnTo>
                    <a:pt x="357664" y="1552766"/>
                  </a:lnTo>
                  <a:lnTo>
                    <a:pt x="372428" y="1551718"/>
                  </a:lnTo>
                  <a:lnTo>
                    <a:pt x="372999" y="1559719"/>
                  </a:lnTo>
                  <a:lnTo>
                    <a:pt x="366046" y="1567720"/>
                  </a:lnTo>
                  <a:lnTo>
                    <a:pt x="366617" y="1575626"/>
                  </a:lnTo>
                  <a:lnTo>
                    <a:pt x="383096" y="1597724"/>
                  </a:lnTo>
                  <a:lnTo>
                    <a:pt x="393287" y="1620393"/>
                  </a:lnTo>
                  <a:lnTo>
                    <a:pt x="377952" y="1629442"/>
                  </a:lnTo>
                  <a:lnTo>
                    <a:pt x="400621" y="1627918"/>
                  </a:lnTo>
                  <a:lnTo>
                    <a:pt x="400621" y="1627918"/>
                  </a:lnTo>
                  <a:lnTo>
                    <a:pt x="401098" y="1627823"/>
                  </a:lnTo>
                  <a:lnTo>
                    <a:pt x="401669" y="1635728"/>
                  </a:lnTo>
                  <a:lnTo>
                    <a:pt x="402241" y="1643634"/>
                  </a:lnTo>
                  <a:lnTo>
                    <a:pt x="426434" y="1648301"/>
                  </a:lnTo>
                  <a:lnTo>
                    <a:pt x="433959" y="1647730"/>
                  </a:lnTo>
                  <a:lnTo>
                    <a:pt x="450342" y="1654588"/>
                  </a:lnTo>
                  <a:lnTo>
                    <a:pt x="451485" y="1670399"/>
                  </a:lnTo>
                  <a:lnTo>
                    <a:pt x="451961" y="1677257"/>
                  </a:lnTo>
                  <a:lnTo>
                    <a:pt x="466725" y="1676210"/>
                  </a:lnTo>
                  <a:lnTo>
                    <a:pt x="475107" y="1675638"/>
                  </a:lnTo>
                  <a:lnTo>
                    <a:pt x="489871" y="1674590"/>
                  </a:lnTo>
                  <a:lnTo>
                    <a:pt x="491109" y="1691545"/>
                  </a:lnTo>
                  <a:lnTo>
                    <a:pt x="491395" y="1691450"/>
                  </a:lnTo>
                  <a:lnTo>
                    <a:pt x="505873" y="1690497"/>
                  </a:lnTo>
                  <a:lnTo>
                    <a:pt x="505873" y="1690497"/>
                  </a:lnTo>
                  <a:lnTo>
                    <a:pt x="506921" y="1690402"/>
                  </a:lnTo>
                  <a:lnTo>
                    <a:pt x="515969" y="1705166"/>
                  </a:lnTo>
                  <a:lnTo>
                    <a:pt x="508540" y="1713071"/>
                  </a:lnTo>
                  <a:lnTo>
                    <a:pt x="501205" y="1721739"/>
                  </a:lnTo>
                  <a:lnTo>
                    <a:pt x="493871" y="1730216"/>
                  </a:lnTo>
                  <a:lnTo>
                    <a:pt x="479584" y="1739170"/>
                  </a:lnTo>
                  <a:lnTo>
                    <a:pt x="471773" y="1747076"/>
                  </a:lnTo>
                  <a:lnTo>
                    <a:pt x="471011" y="1746790"/>
                  </a:lnTo>
                  <a:lnTo>
                    <a:pt x="470726" y="1747171"/>
                  </a:lnTo>
                  <a:lnTo>
                    <a:pt x="455390" y="1740884"/>
                  </a:lnTo>
                  <a:lnTo>
                    <a:pt x="449009" y="1741265"/>
                  </a:lnTo>
                  <a:lnTo>
                    <a:pt x="448532" y="1741361"/>
                  </a:lnTo>
                  <a:lnTo>
                    <a:pt x="449009" y="1748695"/>
                  </a:lnTo>
                  <a:lnTo>
                    <a:pt x="450056" y="1764030"/>
                  </a:lnTo>
                  <a:lnTo>
                    <a:pt x="450628" y="1772031"/>
                  </a:lnTo>
                  <a:lnTo>
                    <a:pt x="459772" y="1787747"/>
                  </a:lnTo>
                  <a:lnTo>
                    <a:pt x="468154" y="1802035"/>
                  </a:lnTo>
                  <a:lnTo>
                    <a:pt x="468725" y="1810988"/>
                  </a:lnTo>
                  <a:lnTo>
                    <a:pt x="476631" y="1816894"/>
                  </a:lnTo>
                  <a:lnTo>
                    <a:pt x="492347" y="1822228"/>
                  </a:lnTo>
                  <a:lnTo>
                    <a:pt x="491966" y="1815751"/>
                  </a:lnTo>
                  <a:lnTo>
                    <a:pt x="506254" y="1808321"/>
                  </a:lnTo>
                  <a:lnTo>
                    <a:pt x="506635" y="1808607"/>
                  </a:lnTo>
                  <a:lnTo>
                    <a:pt x="507302" y="1808226"/>
                  </a:lnTo>
                  <a:lnTo>
                    <a:pt x="515303" y="1813846"/>
                  </a:lnTo>
                  <a:lnTo>
                    <a:pt x="530066" y="1806607"/>
                  </a:lnTo>
                  <a:lnTo>
                    <a:pt x="531114" y="1806607"/>
                  </a:lnTo>
                  <a:lnTo>
                    <a:pt x="531114" y="1806607"/>
                  </a:lnTo>
                  <a:lnTo>
                    <a:pt x="534162" y="1806321"/>
                  </a:lnTo>
                  <a:lnTo>
                    <a:pt x="537496" y="1806131"/>
                  </a:lnTo>
                  <a:lnTo>
                    <a:pt x="545211" y="1796606"/>
                  </a:lnTo>
                  <a:lnTo>
                    <a:pt x="552736" y="1796034"/>
                  </a:lnTo>
                  <a:lnTo>
                    <a:pt x="552736" y="1796034"/>
                  </a:lnTo>
                  <a:lnTo>
                    <a:pt x="553784" y="1795939"/>
                  </a:lnTo>
                  <a:lnTo>
                    <a:pt x="569690" y="1803559"/>
                  </a:lnTo>
                  <a:lnTo>
                    <a:pt x="583311" y="1793843"/>
                  </a:lnTo>
                  <a:lnTo>
                    <a:pt x="583978" y="1793843"/>
                  </a:lnTo>
                  <a:lnTo>
                    <a:pt x="583978" y="1793843"/>
                  </a:lnTo>
                  <a:lnTo>
                    <a:pt x="591884" y="1793272"/>
                  </a:lnTo>
                  <a:lnTo>
                    <a:pt x="600361" y="1801654"/>
                  </a:lnTo>
                  <a:lnTo>
                    <a:pt x="610362" y="1814322"/>
                  </a:lnTo>
                  <a:lnTo>
                    <a:pt x="617220" y="1822228"/>
                  </a:lnTo>
                  <a:lnTo>
                    <a:pt x="618268" y="1837658"/>
                  </a:lnTo>
                  <a:lnTo>
                    <a:pt x="619411" y="1853470"/>
                  </a:lnTo>
                  <a:lnTo>
                    <a:pt x="619982" y="1861852"/>
                  </a:lnTo>
                  <a:lnTo>
                    <a:pt x="635889" y="1860804"/>
                  </a:lnTo>
                  <a:lnTo>
                    <a:pt x="658559" y="1859185"/>
                  </a:lnTo>
                  <a:lnTo>
                    <a:pt x="665893" y="1850231"/>
                  </a:lnTo>
                  <a:lnTo>
                    <a:pt x="672751" y="1849755"/>
                  </a:lnTo>
                  <a:lnTo>
                    <a:pt x="672751" y="1849755"/>
                  </a:lnTo>
                  <a:lnTo>
                    <a:pt x="673798" y="1849660"/>
                  </a:lnTo>
                  <a:lnTo>
                    <a:pt x="674370" y="1858042"/>
                  </a:lnTo>
                  <a:lnTo>
                    <a:pt x="684466" y="1872806"/>
                  </a:lnTo>
                  <a:lnTo>
                    <a:pt x="698754" y="1871758"/>
                  </a:lnTo>
                  <a:lnTo>
                    <a:pt x="699326" y="1879092"/>
                  </a:lnTo>
                  <a:lnTo>
                    <a:pt x="708279" y="1901857"/>
                  </a:lnTo>
                  <a:lnTo>
                    <a:pt x="708851" y="1909382"/>
                  </a:lnTo>
                  <a:lnTo>
                    <a:pt x="717804" y="1908715"/>
                  </a:lnTo>
                  <a:lnTo>
                    <a:pt x="718280" y="1908715"/>
                  </a:lnTo>
                  <a:lnTo>
                    <a:pt x="732091" y="1907667"/>
                  </a:lnTo>
                  <a:lnTo>
                    <a:pt x="740093" y="1907096"/>
                  </a:lnTo>
                  <a:lnTo>
                    <a:pt x="740093" y="1907096"/>
                  </a:lnTo>
                  <a:lnTo>
                    <a:pt x="740473" y="1907096"/>
                  </a:lnTo>
                  <a:lnTo>
                    <a:pt x="747998" y="1914049"/>
                  </a:lnTo>
                  <a:lnTo>
                    <a:pt x="755332" y="1906048"/>
                  </a:lnTo>
                  <a:lnTo>
                    <a:pt x="755904" y="1906619"/>
                  </a:lnTo>
                  <a:lnTo>
                    <a:pt x="756476" y="1905953"/>
                  </a:lnTo>
                  <a:lnTo>
                    <a:pt x="764381" y="1913382"/>
                  </a:lnTo>
                  <a:lnTo>
                    <a:pt x="768763" y="1913096"/>
                  </a:lnTo>
                  <a:lnTo>
                    <a:pt x="772287" y="1912811"/>
                  </a:lnTo>
                  <a:lnTo>
                    <a:pt x="778573" y="1904429"/>
                  </a:lnTo>
                  <a:lnTo>
                    <a:pt x="793432" y="1888522"/>
                  </a:lnTo>
                  <a:lnTo>
                    <a:pt x="794004" y="1888427"/>
                  </a:lnTo>
                  <a:lnTo>
                    <a:pt x="794004" y="1888427"/>
                  </a:lnTo>
                  <a:lnTo>
                    <a:pt x="809815" y="1887284"/>
                  </a:lnTo>
                  <a:lnTo>
                    <a:pt x="810387" y="1894713"/>
                  </a:lnTo>
                  <a:lnTo>
                    <a:pt x="817721" y="1901666"/>
                  </a:lnTo>
                  <a:lnTo>
                    <a:pt x="842581" y="1914906"/>
                  </a:lnTo>
                  <a:lnTo>
                    <a:pt x="856869" y="1906810"/>
                  </a:lnTo>
                  <a:lnTo>
                    <a:pt x="856297" y="1898904"/>
                  </a:lnTo>
                  <a:lnTo>
                    <a:pt x="856774" y="1899380"/>
                  </a:lnTo>
                  <a:lnTo>
                    <a:pt x="856774" y="1898904"/>
                  </a:lnTo>
                  <a:lnTo>
                    <a:pt x="865251" y="1906238"/>
                  </a:lnTo>
                  <a:lnTo>
                    <a:pt x="873062" y="1912906"/>
                  </a:lnTo>
                  <a:lnTo>
                    <a:pt x="888016" y="1904619"/>
                  </a:lnTo>
                  <a:lnTo>
                    <a:pt x="888016" y="1905095"/>
                  </a:lnTo>
                  <a:lnTo>
                    <a:pt x="889063" y="1904524"/>
                  </a:lnTo>
                  <a:lnTo>
                    <a:pt x="889540" y="1911858"/>
                  </a:lnTo>
                  <a:lnTo>
                    <a:pt x="897731" y="1911287"/>
                  </a:lnTo>
                  <a:lnTo>
                    <a:pt x="904399" y="1910906"/>
                  </a:lnTo>
                  <a:lnTo>
                    <a:pt x="903827" y="1903476"/>
                  </a:lnTo>
                  <a:lnTo>
                    <a:pt x="919163" y="1902428"/>
                  </a:lnTo>
                  <a:lnTo>
                    <a:pt x="922401" y="1902238"/>
                  </a:lnTo>
                  <a:lnTo>
                    <a:pt x="927640" y="1901857"/>
                  </a:lnTo>
                  <a:lnTo>
                    <a:pt x="928116" y="1909191"/>
                  </a:lnTo>
                  <a:lnTo>
                    <a:pt x="935069" y="1916430"/>
                  </a:lnTo>
                  <a:lnTo>
                    <a:pt x="934498" y="1908715"/>
                  </a:lnTo>
                  <a:lnTo>
                    <a:pt x="935546" y="1908620"/>
                  </a:lnTo>
                  <a:lnTo>
                    <a:pt x="935546" y="1908620"/>
                  </a:lnTo>
                  <a:lnTo>
                    <a:pt x="948785" y="1907762"/>
                  </a:lnTo>
                  <a:lnTo>
                    <a:pt x="949738" y="1907667"/>
                  </a:lnTo>
                  <a:lnTo>
                    <a:pt x="949738" y="1907667"/>
                  </a:lnTo>
                  <a:lnTo>
                    <a:pt x="950881" y="1907572"/>
                  </a:lnTo>
                  <a:lnTo>
                    <a:pt x="967454" y="1915478"/>
                  </a:lnTo>
                  <a:lnTo>
                    <a:pt x="981647" y="1914430"/>
                  </a:lnTo>
                  <a:lnTo>
                    <a:pt x="988886" y="1904905"/>
                  </a:lnTo>
                  <a:lnTo>
                    <a:pt x="990029" y="1904810"/>
                  </a:lnTo>
                  <a:lnTo>
                    <a:pt x="990029" y="1904810"/>
                  </a:lnTo>
                  <a:lnTo>
                    <a:pt x="998506" y="1904238"/>
                  </a:lnTo>
                  <a:lnTo>
                    <a:pt x="1000220" y="1928527"/>
                  </a:lnTo>
                  <a:lnTo>
                    <a:pt x="992219" y="1936528"/>
                  </a:lnTo>
                  <a:lnTo>
                    <a:pt x="976884" y="1945577"/>
                  </a:lnTo>
                  <a:lnTo>
                    <a:pt x="970216" y="1954530"/>
                  </a:lnTo>
                  <a:lnTo>
                    <a:pt x="977932" y="1959864"/>
                  </a:lnTo>
                  <a:lnTo>
                    <a:pt x="984504" y="1959388"/>
                  </a:lnTo>
                  <a:lnTo>
                    <a:pt x="993838" y="1958721"/>
                  </a:lnTo>
                  <a:lnTo>
                    <a:pt x="994315" y="1966055"/>
                  </a:lnTo>
                  <a:lnTo>
                    <a:pt x="986980" y="1975199"/>
                  </a:lnTo>
                  <a:lnTo>
                    <a:pt x="979646" y="1983677"/>
                  </a:lnTo>
                  <a:lnTo>
                    <a:pt x="980122" y="1991011"/>
                  </a:lnTo>
                  <a:lnTo>
                    <a:pt x="988028" y="1990439"/>
                  </a:lnTo>
                  <a:lnTo>
                    <a:pt x="1006126" y="2013014"/>
                  </a:lnTo>
                  <a:lnTo>
                    <a:pt x="1007840" y="2036350"/>
                  </a:lnTo>
                  <a:lnTo>
                    <a:pt x="1000982" y="2060734"/>
                  </a:lnTo>
                  <a:lnTo>
                    <a:pt x="999935" y="2060734"/>
                  </a:lnTo>
                  <a:lnTo>
                    <a:pt x="999935" y="2060734"/>
                  </a:lnTo>
                  <a:lnTo>
                    <a:pt x="984123" y="2061877"/>
                  </a:lnTo>
                  <a:lnTo>
                    <a:pt x="969931" y="2062925"/>
                  </a:lnTo>
                  <a:lnTo>
                    <a:pt x="961835" y="2063496"/>
                  </a:lnTo>
                  <a:lnTo>
                    <a:pt x="954977" y="2070830"/>
                  </a:lnTo>
                  <a:lnTo>
                    <a:pt x="948785" y="2095214"/>
                  </a:lnTo>
                  <a:lnTo>
                    <a:pt x="926021" y="2104739"/>
                  </a:lnTo>
                  <a:lnTo>
                    <a:pt x="928688" y="2141792"/>
                  </a:lnTo>
                  <a:lnTo>
                    <a:pt x="935546" y="2133791"/>
                  </a:lnTo>
                  <a:lnTo>
                    <a:pt x="943451" y="2133219"/>
                  </a:lnTo>
                  <a:lnTo>
                    <a:pt x="949928" y="2126456"/>
                  </a:lnTo>
                  <a:lnTo>
                    <a:pt x="950976" y="2141315"/>
                  </a:lnTo>
                  <a:lnTo>
                    <a:pt x="959358" y="2140649"/>
                  </a:lnTo>
                  <a:lnTo>
                    <a:pt x="974217" y="2124742"/>
                  </a:lnTo>
                  <a:lnTo>
                    <a:pt x="981170" y="2117312"/>
                  </a:lnTo>
                  <a:lnTo>
                    <a:pt x="995934" y="2116265"/>
                  </a:lnTo>
                  <a:lnTo>
                    <a:pt x="996887" y="2129504"/>
                  </a:lnTo>
                  <a:lnTo>
                    <a:pt x="997458" y="2137982"/>
                  </a:lnTo>
                  <a:lnTo>
                    <a:pt x="983171" y="2146364"/>
                  </a:lnTo>
                  <a:lnTo>
                    <a:pt x="967359" y="2155984"/>
                  </a:lnTo>
                  <a:lnTo>
                    <a:pt x="961072" y="2164461"/>
                  </a:lnTo>
                  <a:lnTo>
                    <a:pt x="968407" y="2171319"/>
                  </a:lnTo>
                  <a:lnTo>
                    <a:pt x="978027" y="2178558"/>
                  </a:lnTo>
                  <a:lnTo>
                    <a:pt x="962597" y="2187131"/>
                  </a:lnTo>
                  <a:lnTo>
                    <a:pt x="946880" y="2180749"/>
                  </a:lnTo>
                  <a:lnTo>
                    <a:pt x="938879" y="2181320"/>
                  </a:lnTo>
                  <a:lnTo>
                    <a:pt x="930973" y="2189417"/>
                  </a:lnTo>
                  <a:lnTo>
                    <a:pt x="924115" y="2189893"/>
                  </a:lnTo>
                  <a:lnTo>
                    <a:pt x="924592" y="2197799"/>
                  </a:lnTo>
                  <a:lnTo>
                    <a:pt x="932116" y="2205228"/>
                  </a:lnTo>
                  <a:lnTo>
                    <a:pt x="955357" y="2203609"/>
                  </a:lnTo>
                  <a:lnTo>
                    <a:pt x="964311" y="2210943"/>
                  </a:lnTo>
                  <a:lnTo>
                    <a:pt x="964787" y="2218277"/>
                  </a:lnTo>
                  <a:lnTo>
                    <a:pt x="988695" y="2224564"/>
                  </a:lnTo>
                  <a:lnTo>
                    <a:pt x="981361" y="2225040"/>
                  </a:lnTo>
                  <a:lnTo>
                    <a:pt x="972788" y="2233613"/>
                  </a:lnTo>
                  <a:lnTo>
                    <a:pt x="965359" y="2226183"/>
                  </a:lnTo>
                  <a:lnTo>
                    <a:pt x="966502" y="2241995"/>
                  </a:lnTo>
                  <a:lnTo>
                    <a:pt x="973836" y="2248472"/>
                  </a:lnTo>
                  <a:lnTo>
                    <a:pt x="967645" y="2257425"/>
                  </a:lnTo>
                  <a:lnTo>
                    <a:pt x="958596" y="2249519"/>
                  </a:lnTo>
                  <a:lnTo>
                    <a:pt x="951262" y="2243138"/>
                  </a:lnTo>
                  <a:lnTo>
                    <a:pt x="943832" y="2250567"/>
                  </a:lnTo>
                  <a:lnTo>
                    <a:pt x="944975" y="2266950"/>
                  </a:lnTo>
                  <a:lnTo>
                    <a:pt x="937070" y="2275523"/>
                  </a:lnTo>
                  <a:lnTo>
                    <a:pt x="946023" y="2282381"/>
                  </a:lnTo>
                  <a:lnTo>
                    <a:pt x="947166" y="2297621"/>
                  </a:lnTo>
                  <a:lnTo>
                    <a:pt x="931736" y="2298668"/>
                  </a:lnTo>
                  <a:lnTo>
                    <a:pt x="924973" y="2322005"/>
                  </a:lnTo>
                  <a:lnTo>
                    <a:pt x="925544" y="2329910"/>
                  </a:lnTo>
                  <a:lnTo>
                    <a:pt x="941356" y="2336768"/>
                  </a:lnTo>
                  <a:lnTo>
                    <a:pt x="958310" y="2343531"/>
                  </a:lnTo>
                  <a:lnTo>
                    <a:pt x="965263" y="2343055"/>
                  </a:lnTo>
                  <a:lnTo>
                    <a:pt x="980504" y="2342007"/>
                  </a:lnTo>
                  <a:lnTo>
                    <a:pt x="990124" y="2349246"/>
                  </a:lnTo>
                  <a:lnTo>
                    <a:pt x="990695" y="2356676"/>
                  </a:lnTo>
                  <a:lnTo>
                    <a:pt x="1004888" y="2355723"/>
                  </a:lnTo>
                  <a:lnTo>
                    <a:pt x="1012317" y="2347722"/>
                  </a:lnTo>
                  <a:lnTo>
                    <a:pt x="1020699" y="2354580"/>
                  </a:lnTo>
                  <a:lnTo>
                    <a:pt x="1036606" y="2353437"/>
                  </a:lnTo>
                  <a:lnTo>
                    <a:pt x="1037082" y="2361343"/>
                  </a:lnTo>
                  <a:lnTo>
                    <a:pt x="1053465" y="2367629"/>
                  </a:lnTo>
                  <a:lnTo>
                    <a:pt x="1068896" y="2366486"/>
                  </a:lnTo>
                  <a:lnTo>
                    <a:pt x="1076801" y="2373916"/>
                  </a:lnTo>
                  <a:lnTo>
                    <a:pt x="1084802" y="2381345"/>
                  </a:lnTo>
                  <a:lnTo>
                    <a:pt x="1100614" y="2380202"/>
                  </a:lnTo>
                  <a:lnTo>
                    <a:pt x="1125569" y="2409825"/>
                  </a:lnTo>
                  <a:lnTo>
                    <a:pt x="1132808" y="2393823"/>
                  </a:lnTo>
                  <a:lnTo>
                    <a:pt x="1133475" y="2393823"/>
                  </a:lnTo>
                  <a:lnTo>
                    <a:pt x="1133475" y="2393823"/>
                  </a:lnTo>
                  <a:lnTo>
                    <a:pt x="1141381" y="2393252"/>
                  </a:lnTo>
                  <a:lnTo>
                    <a:pt x="1155097" y="2392299"/>
                  </a:lnTo>
                  <a:lnTo>
                    <a:pt x="1156145" y="2392204"/>
                  </a:lnTo>
                  <a:lnTo>
                    <a:pt x="1163479" y="2383250"/>
                  </a:lnTo>
                  <a:lnTo>
                    <a:pt x="1169765" y="2367344"/>
                  </a:lnTo>
                  <a:lnTo>
                    <a:pt x="1170623" y="2367725"/>
                  </a:lnTo>
                  <a:lnTo>
                    <a:pt x="1170813" y="2367248"/>
                  </a:lnTo>
                  <a:lnTo>
                    <a:pt x="1187291" y="2374106"/>
                  </a:lnTo>
                  <a:lnTo>
                    <a:pt x="1203103" y="2380488"/>
                  </a:lnTo>
                  <a:lnTo>
                    <a:pt x="1203484" y="2380393"/>
                  </a:lnTo>
                  <a:lnTo>
                    <a:pt x="1209485" y="2380012"/>
                  </a:lnTo>
                  <a:lnTo>
                    <a:pt x="1241203" y="2377726"/>
                  </a:lnTo>
                  <a:lnTo>
                    <a:pt x="1241203" y="2377726"/>
                  </a:lnTo>
                  <a:lnTo>
                    <a:pt x="1241679" y="2377726"/>
                  </a:lnTo>
                  <a:lnTo>
                    <a:pt x="1249680" y="2385632"/>
                  </a:lnTo>
                  <a:lnTo>
                    <a:pt x="1257681" y="2385060"/>
                  </a:lnTo>
                  <a:lnTo>
                    <a:pt x="1258253" y="2384965"/>
                  </a:lnTo>
                  <a:lnTo>
                    <a:pt x="1258634" y="2384965"/>
                  </a:lnTo>
                  <a:lnTo>
                    <a:pt x="1273969" y="2383917"/>
                  </a:lnTo>
                  <a:lnTo>
                    <a:pt x="1278922" y="2383536"/>
                  </a:lnTo>
                  <a:lnTo>
                    <a:pt x="1287685" y="2382869"/>
                  </a:lnTo>
                  <a:lnTo>
                    <a:pt x="1310449" y="2372868"/>
                  </a:lnTo>
                  <a:lnTo>
                    <a:pt x="1316164" y="2372487"/>
                  </a:lnTo>
                  <a:lnTo>
                    <a:pt x="1318355" y="2372297"/>
                  </a:lnTo>
                  <a:lnTo>
                    <a:pt x="1327880" y="2380107"/>
                  </a:lnTo>
                  <a:lnTo>
                    <a:pt x="1349978" y="2378488"/>
                  </a:lnTo>
                  <a:lnTo>
                    <a:pt x="1350169" y="2378488"/>
                  </a:lnTo>
                  <a:lnTo>
                    <a:pt x="1351026" y="2378393"/>
                  </a:lnTo>
                  <a:lnTo>
                    <a:pt x="1366456" y="2377345"/>
                  </a:lnTo>
                  <a:lnTo>
                    <a:pt x="1374362" y="2376773"/>
                  </a:lnTo>
                  <a:lnTo>
                    <a:pt x="1383411" y="2383631"/>
                  </a:lnTo>
                  <a:lnTo>
                    <a:pt x="1375410" y="2392109"/>
                  </a:lnTo>
                  <a:lnTo>
                    <a:pt x="1383792" y="2391537"/>
                  </a:lnTo>
                  <a:lnTo>
                    <a:pt x="1390840" y="2391061"/>
                  </a:lnTo>
                  <a:lnTo>
                    <a:pt x="1405604" y="2390013"/>
                  </a:lnTo>
                  <a:lnTo>
                    <a:pt x="1413034" y="2381536"/>
                  </a:lnTo>
                  <a:lnTo>
                    <a:pt x="1427226" y="2373059"/>
                  </a:lnTo>
                  <a:lnTo>
                    <a:pt x="1427798" y="2373249"/>
                  </a:lnTo>
                  <a:lnTo>
                    <a:pt x="1428274" y="2372963"/>
                  </a:lnTo>
                  <a:lnTo>
                    <a:pt x="1445133" y="2379250"/>
                  </a:lnTo>
                  <a:lnTo>
                    <a:pt x="1451515" y="2378869"/>
                  </a:lnTo>
                  <a:lnTo>
                    <a:pt x="1458944" y="2370773"/>
                  </a:lnTo>
                  <a:lnTo>
                    <a:pt x="1458373" y="2362391"/>
                  </a:lnTo>
                  <a:lnTo>
                    <a:pt x="1459421" y="2362295"/>
                  </a:lnTo>
                  <a:lnTo>
                    <a:pt x="1459421" y="2362295"/>
                  </a:lnTo>
                  <a:lnTo>
                    <a:pt x="1466755" y="2361819"/>
                  </a:lnTo>
                  <a:lnTo>
                    <a:pt x="1474184" y="2361248"/>
                  </a:lnTo>
                  <a:lnTo>
                    <a:pt x="1475327" y="2376678"/>
                  </a:lnTo>
                  <a:lnTo>
                    <a:pt x="1490091" y="2368582"/>
                  </a:lnTo>
                  <a:lnTo>
                    <a:pt x="1489424" y="2360200"/>
                  </a:lnTo>
                  <a:lnTo>
                    <a:pt x="1490472" y="2360105"/>
                  </a:lnTo>
                  <a:lnTo>
                    <a:pt x="1490472" y="2360105"/>
                  </a:lnTo>
                  <a:lnTo>
                    <a:pt x="1501331" y="2359343"/>
                  </a:lnTo>
                  <a:lnTo>
                    <a:pt x="1504855" y="2359152"/>
                  </a:lnTo>
                  <a:lnTo>
                    <a:pt x="1504855" y="2359152"/>
                  </a:lnTo>
                  <a:lnTo>
                    <a:pt x="1505331" y="2359057"/>
                  </a:lnTo>
                  <a:lnTo>
                    <a:pt x="1521714" y="2366391"/>
                  </a:lnTo>
                  <a:lnTo>
                    <a:pt x="1522286" y="2373821"/>
                  </a:lnTo>
                  <a:lnTo>
                    <a:pt x="1522857" y="2381726"/>
                  </a:lnTo>
                  <a:lnTo>
                    <a:pt x="1531430" y="2388203"/>
                  </a:lnTo>
                  <a:lnTo>
                    <a:pt x="1545050" y="2380202"/>
                  </a:lnTo>
                  <a:lnTo>
                    <a:pt x="1548384" y="2379917"/>
                  </a:lnTo>
                  <a:lnTo>
                    <a:pt x="1554004" y="2379536"/>
                  </a:lnTo>
                  <a:lnTo>
                    <a:pt x="1577912" y="2385251"/>
                  </a:lnTo>
                  <a:lnTo>
                    <a:pt x="1601057" y="2383536"/>
                  </a:lnTo>
                  <a:lnTo>
                    <a:pt x="1608963" y="2383060"/>
                  </a:lnTo>
                  <a:lnTo>
                    <a:pt x="1625537" y="2398395"/>
                  </a:lnTo>
                  <a:lnTo>
                    <a:pt x="1641348" y="2404586"/>
                  </a:lnTo>
                  <a:lnTo>
                    <a:pt x="1646873" y="2404205"/>
                  </a:lnTo>
                  <a:lnTo>
                    <a:pt x="1656683" y="2403539"/>
                  </a:lnTo>
                  <a:lnTo>
                    <a:pt x="1662970" y="2403062"/>
                  </a:lnTo>
                  <a:lnTo>
                    <a:pt x="1678877" y="2394585"/>
                  </a:lnTo>
                  <a:lnTo>
                    <a:pt x="1686115" y="2377535"/>
                  </a:lnTo>
                  <a:lnTo>
                    <a:pt x="1677162" y="2370868"/>
                  </a:lnTo>
                  <a:lnTo>
                    <a:pt x="1692497" y="2369725"/>
                  </a:lnTo>
                  <a:lnTo>
                    <a:pt x="1698117" y="2369344"/>
                  </a:lnTo>
                  <a:lnTo>
                    <a:pt x="1700403" y="2369153"/>
                  </a:lnTo>
                  <a:lnTo>
                    <a:pt x="1699260" y="2353818"/>
                  </a:lnTo>
                  <a:lnTo>
                    <a:pt x="1705642" y="2337435"/>
                  </a:lnTo>
                  <a:lnTo>
                    <a:pt x="1698212" y="2338007"/>
                  </a:lnTo>
                  <a:lnTo>
                    <a:pt x="1682782" y="2331053"/>
                  </a:lnTo>
                  <a:lnTo>
                    <a:pt x="1665923" y="2324291"/>
                  </a:lnTo>
                  <a:lnTo>
                    <a:pt x="1656969" y="2317623"/>
                  </a:lnTo>
                  <a:lnTo>
                    <a:pt x="1633728" y="2303812"/>
                  </a:lnTo>
                  <a:lnTo>
                    <a:pt x="1617345" y="2296954"/>
                  </a:lnTo>
                  <a:lnTo>
                    <a:pt x="1600772" y="2282190"/>
                  </a:lnTo>
                  <a:lnTo>
                    <a:pt x="1598676" y="2251615"/>
                  </a:lnTo>
                  <a:lnTo>
                    <a:pt x="1590199" y="2245233"/>
                  </a:lnTo>
                  <a:lnTo>
                    <a:pt x="1581150" y="2237518"/>
                  </a:lnTo>
                  <a:lnTo>
                    <a:pt x="1580007" y="2222087"/>
                  </a:lnTo>
                  <a:lnTo>
                    <a:pt x="1572101" y="2206181"/>
                  </a:lnTo>
                  <a:lnTo>
                    <a:pt x="1564100" y="2206752"/>
                  </a:lnTo>
                  <a:lnTo>
                    <a:pt x="1563624" y="2199799"/>
                  </a:lnTo>
                  <a:lnTo>
                    <a:pt x="1547146" y="2193036"/>
                  </a:lnTo>
                  <a:lnTo>
                    <a:pt x="1523333" y="2178749"/>
                  </a:lnTo>
                  <a:lnTo>
                    <a:pt x="1523905" y="2186750"/>
                  </a:lnTo>
                  <a:lnTo>
                    <a:pt x="1517142" y="2195132"/>
                  </a:lnTo>
                  <a:lnTo>
                    <a:pt x="1508093" y="2187797"/>
                  </a:lnTo>
                  <a:lnTo>
                    <a:pt x="1492282" y="2181035"/>
                  </a:lnTo>
                  <a:lnTo>
                    <a:pt x="1497997" y="2149316"/>
                  </a:lnTo>
                  <a:lnTo>
                    <a:pt x="1497425" y="2141887"/>
                  </a:lnTo>
                  <a:lnTo>
                    <a:pt x="1504188" y="2133410"/>
                  </a:lnTo>
                  <a:lnTo>
                    <a:pt x="1503140" y="2118170"/>
                  </a:lnTo>
                  <a:lnTo>
                    <a:pt x="1511046" y="2109026"/>
                  </a:lnTo>
                  <a:lnTo>
                    <a:pt x="1501997" y="2102358"/>
                  </a:lnTo>
                  <a:lnTo>
                    <a:pt x="1500473" y="2080641"/>
                  </a:lnTo>
                  <a:lnTo>
                    <a:pt x="1507807" y="2063591"/>
                  </a:lnTo>
                  <a:lnTo>
                    <a:pt x="1506760" y="2048351"/>
                  </a:lnTo>
                  <a:lnTo>
                    <a:pt x="1514094" y="2047875"/>
                  </a:lnTo>
                  <a:lnTo>
                    <a:pt x="1522095" y="2054638"/>
                  </a:lnTo>
                  <a:lnTo>
                    <a:pt x="1536192" y="2037779"/>
                  </a:lnTo>
                  <a:lnTo>
                    <a:pt x="1544193" y="2029206"/>
                  </a:lnTo>
                  <a:lnTo>
                    <a:pt x="1551051" y="2021777"/>
                  </a:lnTo>
                  <a:lnTo>
                    <a:pt x="1557909" y="2005393"/>
                  </a:lnTo>
                  <a:lnTo>
                    <a:pt x="1565243" y="2012823"/>
                  </a:lnTo>
                  <a:lnTo>
                    <a:pt x="1572673" y="1996440"/>
                  </a:lnTo>
                  <a:lnTo>
                    <a:pt x="1562481" y="1973675"/>
                  </a:lnTo>
                  <a:lnTo>
                    <a:pt x="1547717" y="1974723"/>
                  </a:lnTo>
                  <a:lnTo>
                    <a:pt x="1540383" y="1975295"/>
                  </a:lnTo>
                  <a:lnTo>
                    <a:pt x="1524000" y="1969008"/>
                  </a:lnTo>
                  <a:lnTo>
                    <a:pt x="1530191" y="1952149"/>
                  </a:lnTo>
                  <a:lnTo>
                    <a:pt x="1538192" y="1944148"/>
                  </a:lnTo>
                  <a:lnTo>
                    <a:pt x="1545527" y="1943672"/>
                  </a:lnTo>
                  <a:lnTo>
                    <a:pt x="1537621" y="1936242"/>
                  </a:lnTo>
                  <a:lnTo>
                    <a:pt x="1512665" y="1922050"/>
                  </a:lnTo>
                  <a:lnTo>
                    <a:pt x="1480471" y="1901952"/>
                  </a:lnTo>
                  <a:lnTo>
                    <a:pt x="1464564" y="1887188"/>
                  </a:lnTo>
                  <a:lnTo>
                    <a:pt x="1456658" y="1896332"/>
                  </a:lnTo>
                  <a:lnTo>
                    <a:pt x="1440371" y="1897475"/>
                  </a:lnTo>
                  <a:lnTo>
                    <a:pt x="1440847" y="1904810"/>
                  </a:lnTo>
                  <a:lnTo>
                    <a:pt x="1433989" y="1913192"/>
                  </a:lnTo>
                  <a:lnTo>
                    <a:pt x="1418177" y="1906429"/>
                  </a:lnTo>
                  <a:lnTo>
                    <a:pt x="1410176" y="1899571"/>
                  </a:lnTo>
                  <a:lnTo>
                    <a:pt x="1409129" y="1884236"/>
                  </a:lnTo>
                  <a:lnTo>
                    <a:pt x="1408462" y="1875187"/>
                  </a:lnTo>
                  <a:lnTo>
                    <a:pt x="1391603" y="1868996"/>
                  </a:lnTo>
                  <a:lnTo>
                    <a:pt x="1376839" y="1870043"/>
                  </a:lnTo>
                  <a:lnTo>
                    <a:pt x="1369409" y="1877949"/>
                  </a:lnTo>
                  <a:lnTo>
                    <a:pt x="1367790" y="1855280"/>
                  </a:lnTo>
                  <a:lnTo>
                    <a:pt x="1366742" y="1839468"/>
                  </a:lnTo>
                  <a:lnTo>
                    <a:pt x="1380839" y="1814513"/>
                  </a:lnTo>
                  <a:lnTo>
                    <a:pt x="1357122" y="1809750"/>
                  </a:lnTo>
                  <a:lnTo>
                    <a:pt x="1349216" y="1801939"/>
                  </a:lnTo>
                  <a:lnTo>
                    <a:pt x="1355979" y="1792891"/>
                  </a:lnTo>
                  <a:lnTo>
                    <a:pt x="1354360" y="1770126"/>
                  </a:lnTo>
                  <a:lnTo>
                    <a:pt x="1346359" y="1762316"/>
                  </a:lnTo>
                  <a:lnTo>
                    <a:pt x="1337501" y="1749552"/>
                  </a:lnTo>
                  <a:lnTo>
                    <a:pt x="1344263" y="1732693"/>
                  </a:lnTo>
                  <a:lnTo>
                    <a:pt x="1351598" y="1732217"/>
                  </a:lnTo>
                  <a:lnTo>
                    <a:pt x="1349978" y="1708404"/>
                  </a:lnTo>
                  <a:lnTo>
                    <a:pt x="1342644" y="1708976"/>
                  </a:lnTo>
                  <a:lnTo>
                    <a:pt x="1355789" y="1684592"/>
                  </a:lnTo>
                  <a:lnTo>
                    <a:pt x="1372172" y="1692021"/>
                  </a:lnTo>
                  <a:lnTo>
                    <a:pt x="1380173" y="1706309"/>
                  </a:lnTo>
                  <a:lnTo>
                    <a:pt x="1397032" y="1713071"/>
                  </a:lnTo>
                  <a:lnTo>
                    <a:pt x="1405033" y="1720882"/>
                  </a:lnTo>
                  <a:lnTo>
                    <a:pt x="1419130" y="1703546"/>
                  </a:lnTo>
                  <a:lnTo>
                    <a:pt x="1418558" y="1695641"/>
                  </a:lnTo>
                  <a:lnTo>
                    <a:pt x="1410176" y="1680782"/>
                  </a:lnTo>
                  <a:lnTo>
                    <a:pt x="1400651" y="1658112"/>
                  </a:lnTo>
                  <a:lnTo>
                    <a:pt x="1384173" y="1651254"/>
                  </a:lnTo>
                  <a:lnTo>
                    <a:pt x="1399508" y="1642777"/>
                  </a:lnTo>
                  <a:lnTo>
                    <a:pt x="1414748" y="1641634"/>
                  </a:lnTo>
                  <a:lnTo>
                    <a:pt x="1414272" y="1633728"/>
                  </a:lnTo>
                  <a:lnTo>
                    <a:pt x="1413701" y="1626299"/>
                  </a:lnTo>
                  <a:lnTo>
                    <a:pt x="1411414" y="1594104"/>
                  </a:lnTo>
                  <a:lnTo>
                    <a:pt x="1426845" y="1593056"/>
                  </a:lnTo>
                  <a:lnTo>
                    <a:pt x="1434656" y="1584960"/>
                  </a:lnTo>
                  <a:lnTo>
                    <a:pt x="1442180" y="1570196"/>
                  </a:lnTo>
                  <a:lnTo>
                    <a:pt x="1455801" y="1553337"/>
                  </a:lnTo>
                  <a:lnTo>
                    <a:pt x="1462183" y="1538002"/>
                  </a:lnTo>
                  <a:lnTo>
                    <a:pt x="1461516" y="1529048"/>
                  </a:lnTo>
                  <a:lnTo>
                    <a:pt x="1460945" y="1521524"/>
                  </a:lnTo>
                  <a:lnTo>
                    <a:pt x="1469517" y="1520952"/>
                  </a:lnTo>
                  <a:lnTo>
                    <a:pt x="1477328" y="1527905"/>
                  </a:lnTo>
                  <a:lnTo>
                    <a:pt x="1485424" y="1536287"/>
                  </a:lnTo>
                  <a:lnTo>
                    <a:pt x="1500092" y="1526286"/>
                  </a:lnTo>
                  <a:lnTo>
                    <a:pt x="1507522" y="1510856"/>
                  </a:lnTo>
                  <a:lnTo>
                    <a:pt x="1513713" y="1494473"/>
                  </a:lnTo>
                  <a:lnTo>
                    <a:pt x="1528001" y="1485519"/>
                  </a:lnTo>
                  <a:lnTo>
                    <a:pt x="1536478" y="1484948"/>
                  </a:lnTo>
                  <a:lnTo>
                    <a:pt x="1554099" y="1500092"/>
                  </a:lnTo>
                  <a:lnTo>
                    <a:pt x="1553432" y="1491710"/>
                  </a:lnTo>
                  <a:lnTo>
                    <a:pt x="1559243" y="1475804"/>
                  </a:lnTo>
                  <a:lnTo>
                    <a:pt x="1567148" y="1475327"/>
                  </a:lnTo>
                  <a:lnTo>
                    <a:pt x="1582484" y="1474184"/>
                  </a:lnTo>
                  <a:lnTo>
                    <a:pt x="1590865" y="1481138"/>
                  </a:lnTo>
                  <a:lnTo>
                    <a:pt x="1606868" y="1487900"/>
                  </a:lnTo>
                  <a:lnTo>
                    <a:pt x="1630013" y="1486281"/>
                  </a:lnTo>
                  <a:lnTo>
                    <a:pt x="1638586" y="1494092"/>
                  </a:lnTo>
                  <a:lnTo>
                    <a:pt x="1653921" y="1493044"/>
                  </a:lnTo>
                  <a:lnTo>
                    <a:pt x="1662303" y="1492472"/>
                  </a:lnTo>
                  <a:lnTo>
                    <a:pt x="1669732" y="1499426"/>
                  </a:lnTo>
                  <a:lnTo>
                    <a:pt x="1668589" y="1483614"/>
                  </a:lnTo>
                  <a:lnTo>
                    <a:pt x="1661160" y="1476185"/>
                  </a:lnTo>
                  <a:lnTo>
                    <a:pt x="1660589" y="1468660"/>
                  </a:lnTo>
                  <a:lnTo>
                    <a:pt x="1667542" y="1468184"/>
                  </a:lnTo>
                  <a:lnTo>
                    <a:pt x="1707737" y="1472851"/>
                  </a:lnTo>
                  <a:lnTo>
                    <a:pt x="1731455" y="1479137"/>
                  </a:lnTo>
                  <a:lnTo>
                    <a:pt x="1738313" y="1463231"/>
                  </a:lnTo>
                  <a:lnTo>
                    <a:pt x="1737741" y="1455230"/>
                  </a:lnTo>
                  <a:lnTo>
                    <a:pt x="1737170" y="1447324"/>
                  </a:lnTo>
                  <a:lnTo>
                    <a:pt x="1744123" y="1446848"/>
                  </a:lnTo>
                  <a:lnTo>
                    <a:pt x="1743551" y="1439513"/>
                  </a:lnTo>
                  <a:lnTo>
                    <a:pt x="1736122" y="1432084"/>
                  </a:lnTo>
                  <a:lnTo>
                    <a:pt x="1750886" y="1431036"/>
                  </a:lnTo>
                  <a:lnTo>
                    <a:pt x="1766792" y="1429893"/>
                  </a:lnTo>
                  <a:lnTo>
                    <a:pt x="1757744" y="1414463"/>
                  </a:lnTo>
                  <a:lnTo>
                    <a:pt x="1765649" y="1413986"/>
                  </a:lnTo>
                  <a:lnTo>
                    <a:pt x="1773555" y="1404938"/>
                  </a:lnTo>
                  <a:lnTo>
                    <a:pt x="1789366" y="1412272"/>
                  </a:lnTo>
                  <a:lnTo>
                    <a:pt x="1804797" y="1411224"/>
                  </a:lnTo>
                  <a:lnTo>
                    <a:pt x="1803654" y="1395317"/>
                  </a:lnTo>
                  <a:lnTo>
                    <a:pt x="1817846" y="1394365"/>
                  </a:lnTo>
                  <a:lnTo>
                    <a:pt x="1810512" y="1379506"/>
                  </a:lnTo>
                  <a:lnTo>
                    <a:pt x="1816322" y="1372172"/>
                  </a:lnTo>
                  <a:lnTo>
                    <a:pt x="1823752" y="1364171"/>
                  </a:lnTo>
                  <a:lnTo>
                    <a:pt x="1840039" y="1355027"/>
                  </a:lnTo>
                  <a:lnTo>
                    <a:pt x="1848040" y="1362456"/>
                  </a:lnTo>
                  <a:lnTo>
                    <a:pt x="1855946" y="1376267"/>
                  </a:lnTo>
                  <a:lnTo>
                    <a:pt x="1871758" y="1375220"/>
                  </a:lnTo>
                  <a:lnTo>
                    <a:pt x="1902523" y="1366076"/>
                  </a:lnTo>
                  <a:lnTo>
                    <a:pt x="1909858" y="1365599"/>
                  </a:lnTo>
                  <a:lnTo>
                    <a:pt x="1918335" y="1365028"/>
                  </a:lnTo>
                  <a:lnTo>
                    <a:pt x="1917859" y="1357503"/>
                  </a:lnTo>
                  <a:lnTo>
                    <a:pt x="1916716" y="1342263"/>
                  </a:lnTo>
                  <a:lnTo>
                    <a:pt x="1930337" y="1332738"/>
                  </a:lnTo>
                  <a:lnTo>
                    <a:pt x="1954149" y="1323118"/>
                  </a:lnTo>
                  <a:lnTo>
                    <a:pt x="1975771" y="1298734"/>
                  </a:lnTo>
                  <a:lnTo>
                    <a:pt x="1982057" y="129035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0E4D0D35-FFE1-489D-E9F3-E7CC7AE62A50}"/>
                </a:ext>
              </a:extLst>
            </p:cNvPr>
            <p:cNvSpPr/>
            <p:nvPr/>
          </p:nvSpPr>
          <p:spPr>
            <a:xfrm>
              <a:off x="4522262" y="3067856"/>
              <a:ext cx="1618" cy="147"/>
            </a:xfrm>
            <a:custGeom>
              <a:avLst/>
              <a:gdLst>
                <a:gd name="connsiteX0" fmla="*/ 0 w 1047"/>
                <a:gd name="connsiteY0" fmla="*/ 95 h 95"/>
                <a:gd name="connsiteX1" fmla="*/ 0 w 1047"/>
                <a:gd name="connsiteY1" fmla="*/ 95 h 95"/>
                <a:gd name="connsiteX2" fmla="*/ 1048 w 1047"/>
                <a:gd name="connsiteY2" fmla="*/ 0 h 95"/>
                <a:gd name="connsiteX3" fmla="*/ 1048 w 1047"/>
                <a:gd name="connsiteY3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95">
                  <a:moveTo>
                    <a:pt x="0" y="95"/>
                  </a:moveTo>
                  <a:lnTo>
                    <a:pt x="0" y="95"/>
                  </a:lnTo>
                  <a:lnTo>
                    <a:pt x="1048" y="0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48135646-D412-9CB6-C8A0-32FCFEED0D16}"/>
                </a:ext>
              </a:extLst>
            </p:cNvPr>
            <p:cNvSpPr/>
            <p:nvPr/>
          </p:nvSpPr>
          <p:spPr>
            <a:xfrm>
              <a:off x="5011835" y="3680336"/>
              <a:ext cx="147" cy="736"/>
            </a:xfrm>
            <a:custGeom>
              <a:avLst/>
              <a:gdLst>
                <a:gd name="connsiteX0" fmla="*/ 95 w 95"/>
                <a:gd name="connsiteY0" fmla="*/ 476 h 476"/>
                <a:gd name="connsiteX1" fmla="*/ 0 w 95"/>
                <a:gd name="connsiteY1" fmla="*/ 0 h 476"/>
                <a:gd name="connsiteX2" fmla="*/ 0 w 95"/>
                <a:gd name="connsiteY2" fmla="*/ 0 h 476"/>
                <a:gd name="connsiteX3" fmla="*/ 95 w 95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" h="476">
                  <a:moveTo>
                    <a:pt x="95" y="47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5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3956FDE9-B82E-6772-E873-EA0E3ADBF234}"/>
                </a:ext>
              </a:extLst>
            </p:cNvPr>
            <p:cNvSpPr/>
            <p:nvPr/>
          </p:nvSpPr>
          <p:spPr>
            <a:xfrm>
              <a:off x="6687508" y="4550409"/>
              <a:ext cx="1913" cy="147"/>
            </a:xfrm>
            <a:custGeom>
              <a:avLst/>
              <a:gdLst>
                <a:gd name="connsiteX0" fmla="*/ 0 w 1238"/>
                <a:gd name="connsiteY0" fmla="*/ 95 h 95"/>
                <a:gd name="connsiteX1" fmla="*/ 1238 w 1238"/>
                <a:gd name="connsiteY1" fmla="*/ 0 h 95"/>
                <a:gd name="connsiteX2" fmla="*/ 0 w 1238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" h="95">
                  <a:moveTo>
                    <a:pt x="0" y="95"/>
                  </a:moveTo>
                  <a:lnTo>
                    <a:pt x="1238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B86FF0EA-A6C2-925B-436B-66345BE84671}"/>
                </a:ext>
              </a:extLst>
            </p:cNvPr>
            <p:cNvSpPr/>
            <p:nvPr/>
          </p:nvSpPr>
          <p:spPr>
            <a:xfrm>
              <a:off x="4085091" y="2971884"/>
              <a:ext cx="107010" cy="75216"/>
            </a:xfrm>
            <a:custGeom>
              <a:avLst/>
              <a:gdLst>
                <a:gd name="connsiteX0" fmla="*/ 7334 w 69246"/>
                <a:gd name="connsiteY0" fmla="*/ 33909 h 48672"/>
                <a:gd name="connsiteX1" fmla="*/ 15907 w 69246"/>
                <a:gd name="connsiteY1" fmla="*/ 33338 h 48672"/>
                <a:gd name="connsiteX2" fmla="*/ 23813 w 69246"/>
                <a:gd name="connsiteY2" fmla="*/ 41339 h 48672"/>
                <a:gd name="connsiteX3" fmla="*/ 24289 w 69246"/>
                <a:gd name="connsiteY3" fmla="*/ 48673 h 48672"/>
                <a:gd name="connsiteX4" fmla="*/ 32290 w 69246"/>
                <a:gd name="connsiteY4" fmla="*/ 40672 h 48672"/>
                <a:gd name="connsiteX5" fmla="*/ 31718 w 69246"/>
                <a:gd name="connsiteY5" fmla="*/ 32195 h 48672"/>
                <a:gd name="connsiteX6" fmla="*/ 46958 w 69246"/>
                <a:gd name="connsiteY6" fmla="*/ 31147 h 48672"/>
                <a:gd name="connsiteX7" fmla="*/ 54388 w 69246"/>
                <a:gd name="connsiteY7" fmla="*/ 30575 h 48672"/>
                <a:gd name="connsiteX8" fmla="*/ 53912 w 69246"/>
                <a:gd name="connsiteY8" fmla="*/ 23717 h 48672"/>
                <a:gd name="connsiteX9" fmla="*/ 60674 w 69246"/>
                <a:gd name="connsiteY9" fmla="*/ 15240 h 48672"/>
                <a:gd name="connsiteX10" fmla="*/ 69247 w 69246"/>
                <a:gd name="connsiteY10" fmla="*/ 6287 h 48672"/>
                <a:gd name="connsiteX11" fmla="*/ 52292 w 69246"/>
                <a:gd name="connsiteY11" fmla="*/ 0 h 48672"/>
                <a:gd name="connsiteX12" fmla="*/ 30671 w 69246"/>
                <a:gd name="connsiteY12" fmla="*/ 17431 h 48672"/>
                <a:gd name="connsiteX13" fmla="*/ 21050 w 69246"/>
                <a:gd name="connsiteY13" fmla="*/ 2191 h 48672"/>
                <a:gd name="connsiteX14" fmla="*/ 14192 w 69246"/>
                <a:gd name="connsiteY14" fmla="*/ 10097 h 48672"/>
                <a:gd name="connsiteX15" fmla="*/ 14859 w 69246"/>
                <a:gd name="connsiteY15" fmla="*/ 18479 h 48672"/>
                <a:gd name="connsiteX16" fmla="*/ 15431 w 69246"/>
                <a:gd name="connsiteY16" fmla="*/ 26480 h 48672"/>
                <a:gd name="connsiteX17" fmla="*/ 0 w 69246"/>
                <a:gd name="connsiteY17" fmla="*/ 34385 h 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246" h="48672">
                  <a:moveTo>
                    <a:pt x="7334" y="33909"/>
                  </a:moveTo>
                  <a:lnTo>
                    <a:pt x="15907" y="33338"/>
                  </a:lnTo>
                  <a:lnTo>
                    <a:pt x="23813" y="41339"/>
                  </a:lnTo>
                  <a:lnTo>
                    <a:pt x="24289" y="48673"/>
                  </a:lnTo>
                  <a:lnTo>
                    <a:pt x="32290" y="40672"/>
                  </a:lnTo>
                  <a:lnTo>
                    <a:pt x="31718" y="32195"/>
                  </a:lnTo>
                  <a:lnTo>
                    <a:pt x="46958" y="31147"/>
                  </a:lnTo>
                  <a:lnTo>
                    <a:pt x="54388" y="30575"/>
                  </a:lnTo>
                  <a:lnTo>
                    <a:pt x="53912" y="23717"/>
                  </a:lnTo>
                  <a:lnTo>
                    <a:pt x="60674" y="15240"/>
                  </a:lnTo>
                  <a:lnTo>
                    <a:pt x="69247" y="6287"/>
                  </a:lnTo>
                  <a:lnTo>
                    <a:pt x="52292" y="0"/>
                  </a:lnTo>
                  <a:lnTo>
                    <a:pt x="30671" y="17431"/>
                  </a:lnTo>
                  <a:lnTo>
                    <a:pt x="21050" y="2191"/>
                  </a:lnTo>
                  <a:lnTo>
                    <a:pt x="14192" y="10097"/>
                  </a:lnTo>
                  <a:lnTo>
                    <a:pt x="14859" y="18479"/>
                  </a:lnTo>
                  <a:lnTo>
                    <a:pt x="15431" y="26480"/>
                  </a:lnTo>
                  <a:lnTo>
                    <a:pt x="0" y="3438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43D64D6-BA17-73F6-DC0F-071806608057}"/>
                </a:ext>
              </a:extLst>
            </p:cNvPr>
            <p:cNvSpPr/>
            <p:nvPr/>
          </p:nvSpPr>
          <p:spPr>
            <a:xfrm>
              <a:off x="4114236" y="2914625"/>
              <a:ext cx="49016" cy="45777"/>
            </a:xfrm>
            <a:custGeom>
              <a:avLst/>
              <a:gdLst>
                <a:gd name="connsiteX0" fmla="*/ 16383 w 31718"/>
                <a:gd name="connsiteY0" fmla="*/ 14288 h 29622"/>
                <a:gd name="connsiteX1" fmla="*/ 17431 w 31718"/>
                <a:gd name="connsiteY1" fmla="*/ 29623 h 29622"/>
                <a:gd name="connsiteX2" fmla="*/ 24860 w 31718"/>
                <a:gd name="connsiteY2" fmla="*/ 21717 h 29622"/>
                <a:gd name="connsiteX3" fmla="*/ 31718 w 31718"/>
                <a:gd name="connsiteY3" fmla="*/ 13240 h 29622"/>
                <a:gd name="connsiteX4" fmla="*/ 31242 w 31718"/>
                <a:gd name="connsiteY4" fmla="*/ 6858 h 29622"/>
                <a:gd name="connsiteX5" fmla="*/ 15335 w 31718"/>
                <a:gd name="connsiteY5" fmla="*/ 0 h 29622"/>
                <a:gd name="connsiteX6" fmla="*/ 8572 w 31718"/>
                <a:gd name="connsiteY6" fmla="*/ 8477 h 29622"/>
                <a:gd name="connsiteX7" fmla="*/ 0 w 31718"/>
                <a:gd name="connsiteY7" fmla="*/ 9049 h 29622"/>
                <a:gd name="connsiteX8" fmla="*/ 476 w 31718"/>
                <a:gd name="connsiteY8" fmla="*/ 15431 h 29622"/>
                <a:gd name="connsiteX9" fmla="*/ 8953 w 31718"/>
                <a:gd name="connsiteY9" fmla="*/ 14859 h 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" h="29622">
                  <a:moveTo>
                    <a:pt x="16383" y="14288"/>
                  </a:moveTo>
                  <a:lnTo>
                    <a:pt x="17431" y="29623"/>
                  </a:lnTo>
                  <a:lnTo>
                    <a:pt x="24860" y="21717"/>
                  </a:lnTo>
                  <a:lnTo>
                    <a:pt x="31718" y="13240"/>
                  </a:lnTo>
                  <a:lnTo>
                    <a:pt x="31242" y="6858"/>
                  </a:lnTo>
                  <a:lnTo>
                    <a:pt x="15335" y="0"/>
                  </a:lnTo>
                  <a:lnTo>
                    <a:pt x="8572" y="8477"/>
                  </a:lnTo>
                  <a:lnTo>
                    <a:pt x="0" y="9049"/>
                  </a:lnTo>
                  <a:lnTo>
                    <a:pt x="476" y="15431"/>
                  </a:lnTo>
                  <a:lnTo>
                    <a:pt x="8953" y="148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09379AD9-B4B2-0BDF-76DC-8FC23C3F2CFD}"/>
                </a:ext>
              </a:extLst>
            </p:cNvPr>
            <p:cNvSpPr/>
            <p:nvPr/>
          </p:nvSpPr>
          <p:spPr>
            <a:xfrm>
              <a:off x="4209030" y="2820862"/>
              <a:ext cx="357980" cy="262302"/>
            </a:xfrm>
            <a:custGeom>
              <a:avLst/>
              <a:gdLst>
                <a:gd name="connsiteX0" fmla="*/ 83725 w 231648"/>
                <a:gd name="connsiteY0" fmla="*/ 136493 h 169735"/>
                <a:gd name="connsiteX1" fmla="*/ 84296 w 231648"/>
                <a:gd name="connsiteY1" fmla="*/ 136970 h 169735"/>
                <a:gd name="connsiteX2" fmla="*/ 84773 w 231648"/>
                <a:gd name="connsiteY2" fmla="*/ 136398 h 169735"/>
                <a:gd name="connsiteX3" fmla="*/ 93250 w 231648"/>
                <a:gd name="connsiteY3" fmla="*/ 143828 h 169735"/>
                <a:gd name="connsiteX4" fmla="*/ 100584 w 231648"/>
                <a:gd name="connsiteY4" fmla="*/ 143256 h 169735"/>
                <a:gd name="connsiteX5" fmla="*/ 100013 w 231648"/>
                <a:gd name="connsiteY5" fmla="*/ 135350 h 169735"/>
                <a:gd name="connsiteX6" fmla="*/ 101060 w 231648"/>
                <a:gd name="connsiteY6" fmla="*/ 135826 h 169735"/>
                <a:gd name="connsiteX7" fmla="*/ 101060 w 231648"/>
                <a:gd name="connsiteY7" fmla="*/ 135255 h 169735"/>
                <a:gd name="connsiteX8" fmla="*/ 115919 w 231648"/>
                <a:gd name="connsiteY8" fmla="*/ 142208 h 169735"/>
                <a:gd name="connsiteX9" fmla="*/ 118110 w 231648"/>
                <a:gd name="connsiteY9" fmla="*/ 142018 h 169735"/>
                <a:gd name="connsiteX10" fmla="*/ 122777 w 231648"/>
                <a:gd name="connsiteY10" fmla="*/ 141732 h 169735"/>
                <a:gd name="connsiteX11" fmla="*/ 122777 w 231648"/>
                <a:gd name="connsiteY11" fmla="*/ 141732 h 169735"/>
                <a:gd name="connsiteX12" fmla="*/ 123920 w 231648"/>
                <a:gd name="connsiteY12" fmla="*/ 141637 h 169735"/>
                <a:gd name="connsiteX13" fmla="*/ 124397 w 231648"/>
                <a:gd name="connsiteY13" fmla="*/ 149542 h 169735"/>
                <a:gd name="connsiteX14" fmla="*/ 132874 w 231648"/>
                <a:gd name="connsiteY14" fmla="*/ 156877 h 169735"/>
                <a:gd name="connsiteX15" fmla="*/ 135255 w 231648"/>
                <a:gd name="connsiteY15" fmla="*/ 156782 h 169735"/>
                <a:gd name="connsiteX16" fmla="*/ 140779 w 231648"/>
                <a:gd name="connsiteY16" fmla="*/ 156305 h 169735"/>
                <a:gd name="connsiteX17" fmla="*/ 154972 w 231648"/>
                <a:gd name="connsiteY17" fmla="*/ 155353 h 169735"/>
                <a:gd name="connsiteX18" fmla="*/ 156115 w 231648"/>
                <a:gd name="connsiteY18" fmla="*/ 155258 h 169735"/>
                <a:gd name="connsiteX19" fmla="*/ 164878 w 231648"/>
                <a:gd name="connsiteY19" fmla="*/ 169736 h 169735"/>
                <a:gd name="connsiteX20" fmla="*/ 179356 w 231648"/>
                <a:gd name="connsiteY20" fmla="*/ 161639 h 169735"/>
                <a:gd name="connsiteX21" fmla="*/ 194786 w 231648"/>
                <a:gd name="connsiteY21" fmla="*/ 152495 h 169735"/>
                <a:gd name="connsiteX22" fmla="*/ 194786 w 231648"/>
                <a:gd name="connsiteY22" fmla="*/ 153067 h 169735"/>
                <a:gd name="connsiteX23" fmla="*/ 195834 w 231648"/>
                <a:gd name="connsiteY23" fmla="*/ 152495 h 169735"/>
                <a:gd name="connsiteX24" fmla="*/ 196406 w 231648"/>
                <a:gd name="connsiteY24" fmla="*/ 160401 h 169735"/>
                <a:gd name="connsiteX25" fmla="*/ 196596 w 231648"/>
                <a:gd name="connsiteY25" fmla="*/ 160401 h 169735"/>
                <a:gd name="connsiteX26" fmla="*/ 210598 w 231648"/>
                <a:gd name="connsiteY26" fmla="*/ 159353 h 169735"/>
                <a:gd name="connsiteX27" fmla="*/ 211646 w 231648"/>
                <a:gd name="connsiteY27" fmla="*/ 159353 h 169735"/>
                <a:gd name="connsiteX28" fmla="*/ 218408 w 231648"/>
                <a:gd name="connsiteY28" fmla="*/ 142875 h 169735"/>
                <a:gd name="connsiteX29" fmla="*/ 210503 w 231648"/>
                <a:gd name="connsiteY29" fmla="*/ 143446 h 169735"/>
                <a:gd name="connsiteX30" fmla="*/ 202025 w 231648"/>
                <a:gd name="connsiteY30" fmla="*/ 136112 h 169735"/>
                <a:gd name="connsiteX31" fmla="*/ 201454 w 231648"/>
                <a:gd name="connsiteY31" fmla="*/ 128207 h 169735"/>
                <a:gd name="connsiteX32" fmla="*/ 208407 w 231648"/>
                <a:gd name="connsiteY32" fmla="*/ 120777 h 169735"/>
                <a:gd name="connsiteX33" fmla="*/ 208883 w 231648"/>
                <a:gd name="connsiteY33" fmla="*/ 120301 h 169735"/>
                <a:gd name="connsiteX34" fmla="*/ 217361 w 231648"/>
                <a:gd name="connsiteY34" fmla="*/ 127063 h 169735"/>
                <a:gd name="connsiteX35" fmla="*/ 225171 w 231648"/>
                <a:gd name="connsiteY35" fmla="*/ 133921 h 169735"/>
                <a:gd name="connsiteX36" fmla="*/ 225838 w 231648"/>
                <a:gd name="connsiteY36" fmla="*/ 134398 h 169735"/>
                <a:gd name="connsiteX37" fmla="*/ 231648 w 231648"/>
                <a:gd name="connsiteY37" fmla="*/ 126016 h 169735"/>
                <a:gd name="connsiteX38" fmla="*/ 231172 w 231648"/>
                <a:gd name="connsiteY38" fmla="*/ 118682 h 169735"/>
                <a:gd name="connsiteX39" fmla="*/ 224123 w 231648"/>
                <a:gd name="connsiteY39" fmla="*/ 110680 h 169735"/>
                <a:gd name="connsiteX40" fmla="*/ 207836 w 231648"/>
                <a:gd name="connsiteY40" fmla="*/ 104870 h 169735"/>
                <a:gd name="connsiteX41" fmla="*/ 206597 w 231648"/>
                <a:gd name="connsiteY41" fmla="*/ 88583 h 169735"/>
                <a:gd name="connsiteX42" fmla="*/ 197549 w 231648"/>
                <a:gd name="connsiteY42" fmla="*/ 73152 h 169735"/>
                <a:gd name="connsiteX43" fmla="*/ 204407 w 231648"/>
                <a:gd name="connsiteY43" fmla="*/ 57341 h 169735"/>
                <a:gd name="connsiteX44" fmla="*/ 196025 w 231648"/>
                <a:gd name="connsiteY44" fmla="*/ 51530 h 169735"/>
                <a:gd name="connsiteX45" fmla="*/ 195548 w 231648"/>
                <a:gd name="connsiteY45" fmla="*/ 43625 h 169735"/>
                <a:gd name="connsiteX46" fmla="*/ 210217 w 231648"/>
                <a:gd name="connsiteY46" fmla="*/ 27242 h 169735"/>
                <a:gd name="connsiteX47" fmla="*/ 209074 w 231648"/>
                <a:gd name="connsiteY47" fmla="*/ 10763 h 169735"/>
                <a:gd name="connsiteX48" fmla="*/ 200692 w 231648"/>
                <a:gd name="connsiteY48" fmla="*/ 4000 h 169735"/>
                <a:gd name="connsiteX49" fmla="*/ 199644 w 231648"/>
                <a:gd name="connsiteY49" fmla="*/ 4096 h 169735"/>
                <a:gd name="connsiteX50" fmla="*/ 192786 w 231648"/>
                <a:gd name="connsiteY50" fmla="*/ 4572 h 169735"/>
                <a:gd name="connsiteX51" fmla="*/ 161068 w 231648"/>
                <a:gd name="connsiteY51" fmla="*/ 6763 h 169735"/>
                <a:gd name="connsiteX52" fmla="*/ 153638 w 231648"/>
                <a:gd name="connsiteY52" fmla="*/ 7334 h 169735"/>
                <a:gd name="connsiteX53" fmla="*/ 145066 w 231648"/>
                <a:gd name="connsiteY53" fmla="*/ 0 h 169735"/>
                <a:gd name="connsiteX54" fmla="*/ 137732 w 231648"/>
                <a:gd name="connsiteY54" fmla="*/ 476 h 169735"/>
                <a:gd name="connsiteX55" fmla="*/ 122492 w 231648"/>
                <a:gd name="connsiteY55" fmla="*/ 9525 h 169735"/>
                <a:gd name="connsiteX56" fmla="*/ 121920 w 231648"/>
                <a:gd name="connsiteY56" fmla="*/ 1619 h 169735"/>
                <a:gd name="connsiteX57" fmla="*/ 106108 w 231648"/>
                <a:gd name="connsiteY57" fmla="*/ 2762 h 169735"/>
                <a:gd name="connsiteX58" fmla="*/ 99155 w 231648"/>
                <a:gd name="connsiteY58" fmla="*/ 3238 h 169735"/>
                <a:gd name="connsiteX59" fmla="*/ 91726 w 231648"/>
                <a:gd name="connsiteY59" fmla="*/ 3715 h 169735"/>
                <a:gd name="connsiteX60" fmla="*/ 83344 w 231648"/>
                <a:gd name="connsiteY60" fmla="*/ 4382 h 169735"/>
                <a:gd name="connsiteX61" fmla="*/ 76010 w 231648"/>
                <a:gd name="connsiteY61" fmla="*/ 12859 h 169735"/>
                <a:gd name="connsiteX62" fmla="*/ 68580 w 231648"/>
                <a:gd name="connsiteY62" fmla="*/ 13335 h 169735"/>
                <a:gd name="connsiteX63" fmla="*/ 53340 w 231648"/>
                <a:gd name="connsiteY63" fmla="*/ 14383 h 169735"/>
                <a:gd name="connsiteX64" fmla="*/ 44768 w 231648"/>
                <a:gd name="connsiteY64" fmla="*/ 15050 h 169735"/>
                <a:gd name="connsiteX65" fmla="*/ 37433 w 231648"/>
                <a:gd name="connsiteY65" fmla="*/ 15526 h 169735"/>
                <a:gd name="connsiteX66" fmla="*/ 28956 w 231648"/>
                <a:gd name="connsiteY66" fmla="*/ 16192 h 169735"/>
                <a:gd name="connsiteX67" fmla="*/ 29432 w 231648"/>
                <a:gd name="connsiteY67" fmla="*/ 23527 h 169735"/>
                <a:gd name="connsiteX68" fmla="*/ 30004 w 231648"/>
                <a:gd name="connsiteY68" fmla="*/ 32004 h 169735"/>
                <a:gd name="connsiteX69" fmla="*/ 23146 w 231648"/>
                <a:gd name="connsiteY69" fmla="*/ 32480 h 169735"/>
                <a:gd name="connsiteX70" fmla="*/ 15240 w 231648"/>
                <a:gd name="connsiteY70" fmla="*/ 33052 h 169735"/>
                <a:gd name="connsiteX71" fmla="*/ 7334 w 231648"/>
                <a:gd name="connsiteY71" fmla="*/ 33623 h 169735"/>
                <a:gd name="connsiteX72" fmla="*/ 0 w 231648"/>
                <a:gd name="connsiteY72" fmla="*/ 42100 h 169735"/>
                <a:gd name="connsiteX73" fmla="*/ 476 w 231648"/>
                <a:gd name="connsiteY73" fmla="*/ 49435 h 169735"/>
                <a:gd name="connsiteX74" fmla="*/ 1048 w 231648"/>
                <a:gd name="connsiteY74" fmla="*/ 57341 h 169735"/>
                <a:gd name="connsiteX75" fmla="*/ 1619 w 231648"/>
                <a:gd name="connsiteY75" fmla="*/ 65246 h 169735"/>
                <a:gd name="connsiteX76" fmla="*/ 17431 w 231648"/>
                <a:gd name="connsiteY76" fmla="*/ 64103 h 169735"/>
                <a:gd name="connsiteX77" fmla="*/ 17907 w 231648"/>
                <a:gd name="connsiteY77" fmla="*/ 70580 h 169735"/>
                <a:gd name="connsiteX78" fmla="*/ 18479 w 231648"/>
                <a:gd name="connsiteY78" fmla="*/ 78486 h 169735"/>
                <a:gd name="connsiteX79" fmla="*/ 10573 w 231648"/>
                <a:gd name="connsiteY79" fmla="*/ 79058 h 169735"/>
                <a:gd name="connsiteX80" fmla="*/ 11049 w 231648"/>
                <a:gd name="connsiteY80" fmla="*/ 86392 h 169735"/>
                <a:gd name="connsiteX81" fmla="*/ 12764 w 231648"/>
                <a:gd name="connsiteY81" fmla="*/ 110680 h 169735"/>
                <a:gd name="connsiteX82" fmla="*/ 29718 w 231648"/>
                <a:gd name="connsiteY82" fmla="*/ 124396 h 169735"/>
                <a:gd name="connsiteX83" fmla="*/ 36576 w 231648"/>
                <a:gd name="connsiteY83" fmla="*/ 123920 h 169735"/>
                <a:gd name="connsiteX84" fmla="*/ 36100 w 231648"/>
                <a:gd name="connsiteY84" fmla="*/ 117062 h 169735"/>
                <a:gd name="connsiteX85" fmla="*/ 44006 w 231648"/>
                <a:gd name="connsiteY85" fmla="*/ 108490 h 169735"/>
                <a:gd name="connsiteX86" fmla="*/ 51340 w 231648"/>
                <a:gd name="connsiteY86" fmla="*/ 108013 h 169735"/>
                <a:gd name="connsiteX87" fmla="*/ 60389 w 231648"/>
                <a:gd name="connsiteY87" fmla="*/ 115348 h 169735"/>
                <a:gd name="connsiteX88" fmla="*/ 52959 w 231648"/>
                <a:gd name="connsiteY88" fmla="*/ 131254 h 169735"/>
                <a:gd name="connsiteX89" fmla="*/ 54102 w 231648"/>
                <a:gd name="connsiteY89" fmla="*/ 146590 h 169735"/>
                <a:gd name="connsiteX90" fmla="*/ 54483 w 231648"/>
                <a:gd name="connsiteY90" fmla="*/ 152305 h 169735"/>
                <a:gd name="connsiteX91" fmla="*/ 76772 w 231648"/>
                <a:gd name="connsiteY91" fmla="*/ 144971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31648" h="169735">
                  <a:moveTo>
                    <a:pt x="83725" y="136493"/>
                  </a:moveTo>
                  <a:lnTo>
                    <a:pt x="84296" y="136970"/>
                  </a:lnTo>
                  <a:lnTo>
                    <a:pt x="84773" y="136398"/>
                  </a:lnTo>
                  <a:lnTo>
                    <a:pt x="93250" y="143828"/>
                  </a:lnTo>
                  <a:lnTo>
                    <a:pt x="100584" y="143256"/>
                  </a:lnTo>
                  <a:lnTo>
                    <a:pt x="100013" y="135350"/>
                  </a:lnTo>
                  <a:lnTo>
                    <a:pt x="101060" y="135826"/>
                  </a:lnTo>
                  <a:lnTo>
                    <a:pt x="101060" y="135255"/>
                  </a:lnTo>
                  <a:lnTo>
                    <a:pt x="115919" y="142208"/>
                  </a:lnTo>
                  <a:lnTo>
                    <a:pt x="118110" y="142018"/>
                  </a:lnTo>
                  <a:lnTo>
                    <a:pt x="122777" y="141732"/>
                  </a:lnTo>
                  <a:lnTo>
                    <a:pt x="122777" y="141732"/>
                  </a:lnTo>
                  <a:lnTo>
                    <a:pt x="123920" y="141637"/>
                  </a:lnTo>
                  <a:lnTo>
                    <a:pt x="124397" y="149542"/>
                  </a:lnTo>
                  <a:lnTo>
                    <a:pt x="132874" y="156877"/>
                  </a:lnTo>
                  <a:lnTo>
                    <a:pt x="135255" y="156782"/>
                  </a:lnTo>
                  <a:lnTo>
                    <a:pt x="140779" y="156305"/>
                  </a:lnTo>
                  <a:lnTo>
                    <a:pt x="154972" y="155353"/>
                  </a:lnTo>
                  <a:lnTo>
                    <a:pt x="156115" y="155258"/>
                  </a:lnTo>
                  <a:lnTo>
                    <a:pt x="164878" y="169736"/>
                  </a:lnTo>
                  <a:lnTo>
                    <a:pt x="179356" y="161639"/>
                  </a:lnTo>
                  <a:lnTo>
                    <a:pt x="194786" y="152495"/>
                  </a:lnTo>
                  <a:lnTo>
                    <a:pt x="194786" y="153067"/>
                  </a:lnTo>
                  <a:lnTo>
                    <a:pt x="195834" y="152495"/>
                  </a:lnTo>
                  <a:lnTo>
                    <a:pt x="196406" y="160401"/>
                  </a:lnTo>
                  <a:lnTo>
                    <a:pt x="196596" y="160401"/>
                  </a:lnTo>
                  <a:lnTo>
                    <a:pt x="210598" y="159353"/>
                  </a:lnTo>
                  <a:lnTo>
                    <a:pt x="211646" y="159353"/>
                  </a:lnTo>
                  <a:lnTo>
                    <a:pt x="218408" y="142875"/>
                  </a:lnTo>
                  <a:lnTo>
                    <a:pt x="210503" y="143446"/>
                  </a:lnTo>
                  <a:lnTo>
                    <a:pt x="202025" y="136112"/>
                  </a:lnTo>
                  <a:lnTo>
                    <a:pt x="201454" y="128207"/>
                  </a:lnTo>
                  <a:lnTo>
                    <a:pt x="208407" y="120777"/>
                  </a:lnTo>
                  <a:lnTo>
                    <a:pt x="208883" y="120301"/>
                  </a:lnTo>
                  <a:lnTo>
                    <a:pt x="217361" y="127063"/>
                  </a:lnTo>
                  <a:lnTo>
                    <a:pt x="225171" y="133921"/>
                  </a:lnTo>
                  <a:lnTo>
                    <a:pt x="225838" y="134398"/>
                  </a:lnTo>
                  <a:lnTo>
                    <a:pt x="231648" y="126016"/>
                  </a:lnTo>
                  <a:lnTo>
                    <a:pt x="231172" y="118682"/>
                  </a:lnTo>
                  <a:lnTo>
                    <a:pt x="224123" y="110680"/>
                  </a:lnTo>
                  <a:lnTo>
                    <a:pt x="207836" y="104870"/>
                  </a:lnTo>
                  <a:lnTo>
                    <a:pt x="206597" y="88583"/>
                  </a:lnTo>
                  <a:lnTo>
                    <a:pt x="197549" y="73152"/>
                  </a:lnTo>
                  <a:lnTo>
                    <a:pt x="204407" y="57341"/>
                  </a:lnTo>
                  <a:lnTo>
                    <a:pt x="196025" y="51530"/>
                  </a:lnTo>
                  <a:lnTo>
                    <a:pt x="195548" y="43625"/>
                  </a:lnTo>
                  <a:lnTo>
                    <a:pt x="210217" y="27242"/>
                  </a:lnTo>
                  <a:lnTo>
                    <a:pt x="209074" y="10763"/>
                  </a:lnTo>
                  <a:lnTo>
                    <a:pt x="200692" y="4000"/>
                  </a:lnTo>
                  <a:lnTo>
                    <a:pt x="199644" y="4096"/>
                  </a:lnTo>
                  <a:lnTo>
                    <a:pt x="192786" y="4572"/>
                  </a:lnTo>
                  <a:lnTo>
                    <a:pt x="161068" y="6763"/>
                  </a:lnTo>
                  <a:lnTo>
                    <a:pt x="153638" y="7334"/>
                  </a:lnTo>
                  <a:lnTo>
                    <a:pt x="145066" y="0"/>
                  </a:lnTo>
                  <a:lnTo>
                    <a:pt x="137732" y="476"/>
                  </a:lnTo>
                  <a:lnTo>
                    <a:pt x="122492" y="9525"/>
                  </a:lnTo>
                  <a:lnTo>
                    <a:pt x="121920" y="1619"/>
                  </a:lnTo>
                  <a:lnTo>
                    <a:pt x="106108" y="2762"/>
                  </a:lnTo>
                  <a:lnTo>
                    <a:pt x="99155" y="3238"/>
                  </a:lnTo>
                  <a:lnTo>
                    <a:pt x="91726" y="3715"/>
                  </a:lnTo>
                  <a:lnTo>
                    <a:pt x="83344" y="4382"/>
                  </a:lnTo>
                  <a:lnTo>
                    <a:pt x="76010" y="12859"/>
                  </a:lnTo>
                  <a:lnTo>
                    <a:pt x="68580" y="13335"/>
                  </a:lnTo>
                  <a:lnTo>
                    <a:pt x="53340" y="14383"/>
                  </a:lnTo>
                  <a:lnTo>
                    <a:pt x="44768" y="15050"/>
                  </a:lnTo>
                  <a:lnTo>
                    <a:pt x="37433" y="15526"/>
                  </a:lnTo>
                  <a:lnTo>
                    <a:pt x="28956" y="16192"/>
                  </a:lnTo>
                  <a:lnTo>
                    <a:pt x="29432" y="23527"/>
                  </a:lnTo>
                  <a:lnTo>
                    <a:pt x="30004" y="32004"/>
                  </a:lnTo>
                  <a:lnTo>
                    <a:pt x="23146" y="32480"/>
                  </a:lnTo>
                  <a:lnTo>
                    <a:pt x="15240" y="33052"/>
                  </a:lnTo>
                  <a:lnTo>
                    <a:pt x="7334" y="33623"/>
                  </a:lnTo>
                  <a:lnTo>
                    <a:pt x="0" y="42100"/>
                  </a:lnTo>
                  <a:lnTo>
                    <a:pt x="476" y="49435"/>
                  </a:lnTo>
                  <a:lnTo>
                    <a:pt x="1048" y="57341"/>
                  </a:lnTo>
                  <a:lnTo>
                    <a:pt x="1619" y="65246"/>
                  </a:lnTo>
                  <a:lnTo>
                    <a:pt x="17431" y="64103"/>
                  </a:lnTo>
                  <a:lnTo>
                    <a:pt x="17907" y="70580"/>
                  </a:lnTo>
                  <a:lnTo>
                    <a:pt x="18479" y="78486"/>
                  </a:lnTo>
                  <a:lnTo>
                    <a:pt x="10573" y="79058"/>
                  </a:lnTo>
                  <a:lnTo>
                    <a:pt x="11049" y="86392"/>
                  </a:lnTo>
                  <a:lnTo>
                    <a:pt x="12764" y="110680"/>
                  </a:lnTo>
                  <a:lnTo>
                    <a:pt x="29718" y="124396"/>
                  </a:lnTo>
                  <a:lnTo>
                    <a:pt x="36576" y="123920"/>
                  </a:lnTo>
                  <a:lnTo>
                    <a:pt x="36100" y="117062"/>
                  </a:lnTo>
                  <a:lnTo>
                    <a:pt x="44006" y="108490"/>
                  </a:lnTo>
                  <a:lnTo>
                    <a:pt x="51340" y="108013"/>
                  </a:lnTo>
                  <a:lnTo>
                    <a:pt x="60389" y="115348"/>
                  </a:lnTo>
                  <a:lnTo>
                    <a:pt x="52959" y="131254"/>
                  </a:lnTo>
                  <a:lnTo>
                    <a:pt x="54102" y="146590"/>
                  </a:lnTo>
                  <a:lnTo>
                    <a:pt x="54483" y="152305"/>
                  </a:lnTo>
                  <a:lnTo>
                    <a:pt x="76772" y="1449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75E054F5-70D2-527F-68EA-783B2316BD87}"/>
                </a:ext>
              </a:extLst>
            </p:cNvPr>
            <p:cNvSpPr/>
            <p:nvPr/>
          </p:nvSpPr>
          <p:spPr>
            <a:xfrm>
              <a:off x="4523882" y="3067120"/>
              <a:ext cx="10598" cy="736"/>
            </a:xfrm>
            <a:custGeom>
              <a:avLst/>
              <a:gdLst>
                <a:gd name="connsiteX0" fmla="*/ 0 w 6858"/>
                <a:gd name="connsiteY0" fmla="*/ 476 h 476"/>
                <a:gd name="connsiteX1" fmla="*/ 0 w 6858"/>
                <a:gd name="connsiteY1" fmla="*/ 476 h 476"/>
                <a:gd name="connsiteX2" fmla="*/ 6858 w 6858"/>
                <a:gd name="connsiteY2" fmla="*/ 0 h 476"/>
                <a:gd name="connsiteX3" fmla="*/ 0 w 6858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76">
                  <a:moveTo>
                    <a:pt x="0" y="476"/>
                  </a:moveTo>
                  <a:lnTo>
                    <a:pt x="0" y="476"/>
                  </a:lnTo>
                  <a:lnTo>
                    <a:pt x="6858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C2565BEF-9522-D5A8-0CB1-AAFE1C85001F}"/>
                </a:ext>
              </a:extLst>
            </p:cNvPr>
            <p:cNvSpPr/>
            <p:nvPr/>
          </p:nvSpPr>
          <p:spPr>
            <a:xfrm>
              <a:off x="4503128" y="3308963"/>
              <a:ext cx="1765" cy="147"/>
            </a:xfrm>
            <a:custGeom>
              <a:avLst/>
              <a:gdLst>
                <a:gd name="connsiteX0" fmla="*/ 1143 w 1142"/>
                <a:gd name="connsiteY0" fmla="*/ 0 h 95"/>
                <a:gd name="connsiteX1" fmla="*/ 0 w 1142"/>
                <a:gd name="connsiteY1" fmla="*/ 95 h 95"/>
                <a:gd name="connsiteX2" fmla="*/ 1143 w 1142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" h="95">
                  <a:moveTo>
                    <a:pt x="1143" y="0"/>
                  </a:moveTo>
                  <a:lnTo>
                    <a:pt x="0" y="95"/>
                  </a:lnTo>
                  <a:lnTo>
                    <a:pt x="114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B8081A0B-287B-D07D-7629-0620D95E7434}"/>
                </a:ext>
              </a:extLst>
            </p:cNvPr>
            <p:cNvSpPr/>
            <p:nvPr/>
          </p:nvSpPr>
          <p:spPr>
            <a:xfrm>
              <a:off x="4054769" y="3030027"/>
              <a:ext cx="551982" cy="281585"/>
            </a:xfrm>
            <a:custGeom>
              <a:avLst/>
              <a:gdLst>
                <a:gd name="connsiteX0" fmla="*/ 24765 w 357187"/>
                <a:gd name="connsiteY0" fmla="*/ 152495 h 182213"/>
                <a:gd name="connsiteX1" fmla="*/ 24765 w 357187"/>
                <a:gd name="connsiteY1" fmla="*/ 152495 h 182213"/>
                <a:gd name="connsiteX2" fmla="*/ 24860 w 357187"/>
                <a:gd name="connsiteY2" fmla="*/ 152495 h 182213"/>
                <a:gd name="connsiteX3" fmla="*/ 37909 w 357187"/>
                <a:gd name="connsiteY3" fmla="*/ 151543 h 182213"/>
                <a:gd name="connsiteX4" fmla="*/ 45911 w 357187"/>
                <a:gd name="connsiteY4" fmla="*/ 143065 h 182213"/>
                <a:gd name="connsiteX5" fmla="*/ 46958 w 357187"/>
                <a:gd name="connsiteY5" fmla="*/ 142970 h 182213"/>
                <a:gd name="connsiteX6" fmla="*/ 46958 w 357187"/>
                <a:gd name="connsiteY6" fmla="*/ 142970 h 182213"/>
                <a:gd name="connsiteX7" fmla="*/ 53816 w 357187"/>
                <a:gd name="connsiteY7" fmla="*/ 142494 h 182213"/>
                <a:gd name="connsiteX8" fmla="*/ 62770 w 357187"/>
                <a:gd name="connsiteY8" fmla="*/ 141827 h 182213"/>
                <a:gd name="connsiteX9" fmla="*/ 64199 w 357187"/>
                <a:gd name="connsiteY9" fmla="*/ 141732 h 182213"/>
                <a:gd name="connsiteX10" fmla="*/ 84487 w 357187"/>
                <a:gd name="connsiteY10" fmla="*/ 140303 h 182213"/>
                <a:gd name="connsiteX11" fmla="*/ 91821 w 357187"/>
                <a:gd name="connsiteY11" fmla="*/ 139827 h 182213"/>
                <a:gd name="connsiteX12" fmla="*/ 107061 w 357187"/>
                <a:gd name="connsiteY12" fmla="*/ 130302 h 182213"/>
                <a:gd name="connsiteX13" fmla="*/ 124111 w 357187"/>
                <a:gd name="connsiteY13" fmla="*/ 129159 h 182213"/>
                <a:gd name="connsiteX14" fmla="*/ 131445 w 357187"/>
                <a:gd name="connsiteY14" fmla="*/ 128588 h 182213"/>
                <a:gd name="connsiteX15" fmla="*/ 154686 w 357187"/>
                <a:gd name="connsiteY15" fmla="*/ 135160 h 182213"/>
                <a:gd name="connsiteX16" fmla="*/ 169545 w 357187"/>
                <a:gd name="connsiteY16" fmla="*/ 125921 h 182213"/>
                <a:gd name="connsiteX17" fmla="*/ 169926 w 357187"/>
                <a:gd name="connsiteY17" fmla="*/ 126206 h 182213"/>
                <a:gd name="connsiteX18" fmla="*/ 170593 w 357187"/>
                <a:gd name="connsiteY18" fmla="*/ 125825 h 182213"/>
                <a:gd name="connsiteX19" fmla="*/ 179070 w 357187"/>
                <a:gd name="connsiteY19" fmla="*/ 133636 h 182213"/>
                <a:gd name="connsiteX20" fmla="*/ 194405 w 357187"/>
                <a:gd name="connsiteY20" fmla="*/ 140494 h 182213"/>
                <a:gd name="connsiteX21" fmla="*/ 218789 w 357187"/>
                <a:gd name="connsiteY21" fmla="*/ 146875 h 182213"/>
                <a:gd name="connsiteX22" fmla="*/ 225647 w 357187"/>
                <a:gd name="connsiteY22" fmla="*/ 146399 h 182213"/>
                <a:gd name="connsiteX23" fmla="*/ 234601 w 357187"/>
                <a:gd name="connsiteY23" fmla="*/ 161068 h 182213"/>
                <a:gd name="connsiteX24" fmla="*/ 259556 w 357187"/>
                <a:gd name="connsiteY24" fmla="*/ 175260 h 182213"/>
                <a:gd name="connsiteX25" fmla="*/ 267367 w 357187"/>
                <a:gd name="connsiteY25" fmla="*/ 182213 h 182213"/>
                <a:gd name="connsiteX26" fmla="*/ 291275 w 357187"/>
                <a:gd name="connsiteY26" fmla="*/ 180499 h 182213"/>
                <a:gd name="connsiteX27" fmla="*/ 294132 w 357187"/>
                <a:gd name="connsiteY27" fmla="*/ 180308 h 182213"/>
                <a:gd name="connsiteX28" fmla="*/ 298037 w 357187"/>
                <a:gd name="connsiteY28" fmla="*/ 180022 h 182213"/>
                <a:gd name="connsiteX29" fmla="*/ 305943 w 357187"/>
                <a:gd name="connsiteY29" fmla="*/ 179451 h 182213"/>
                <a:gd name="connsiteX30" fmla="*/ 306038 w 357187"/>
                <a:gd name="connsiteY30" fmla="*/ 179451 h 182213"/>
                <a:gd name="connsiteX31" fmla="*/ 312896 w 357187"/>
                <a:gd name="connsiteY31" fmla="*/ 171545 h 182213"/>
                <a:gd name="connsiteX32" fmla="*/ 313468 w 357187"/>
                <a:gd name="connsiteY32" fmla="*/ 172021 h 182213"/>
                <a:gd name="connsiteX33" fmla="*/ 313944 w 357187"/>
                <a:gd name="connsiteY33" fmla="*/ 171450 h 182213"/>
                <a:gd name="connsiteX34" fmla="*/ 322040 w 357187"/>
                <a:gd name="connsiteY34" fmla="*/ 178022 h 182213"/>
                <a:gd name="connsiteX35" fmla="*/ 336613 w 357187"/>
                <a:gd name="connsiteY35" fmla="*/ 169831 h 182213"/>
                <a:gd name="connsiteX36" fmla="*/ 342519 w 357187"/>
                <a:gd name="connsiteY36" fmla="*/ 161449 h 182213"/>
                <a:gd name="connsiteX37" fmla="*/ 335566 w 357187"/>
                <a:gd name="connsiteY37" fmla="*/ 154019 h 182213"/>
                <a:gd name="connsiteX38" fmla="*/ 327088 w 357187"/>
                <a:gd name="connsiteY38" fmla="*/ 147161 h 182213"/>
                <a:gd name="connsiteX39" fmla="*/ 340805 w 357187"/>
                <a:gd name="connsiteY39" fmla="*/ 138303 h 182213"/>
                <a:gd name="connsiteX40" fmla="*/ 356140 w 357187"/>
                <a:gd name="connsiteY40" fmla="*/ 129064 h 182213"/>
                <a:gd name="connsiteX41" fmla="*/ 357188 w 357187"/>
                <a:gd name="connsiteY41" fmla="*/ 129064 h 182213"/>
                <a:gd name="connsiteX42" fmla="*/ 348520 w 357187"/>
                <a:gd name="connsiteY42" fmla="*/ 113252 h 182213"/>
                <a:gd name="connsiteX43" fmla="*/ 347472 w 357187"/>
                <a:gd name="connsiteY43" fmla="*/ 97822 h 182213"/>
                <a:gd name="connsiteX44" fmla="*/ 338138 w 357187"/>
                <a:gd name="connsiteY44" fmla="*/ 84296 h 182213"/>
                <a:gd name="connsiteX45" fmla="*/ 337566 w 357187"/>
                <a:gd name="connsiteY45" fmla="*/ 76771 h 182213"/>
                <a:gd name="connsiteX46" fmla="*/ 331184 w 357187"/>
                <a:gd name="connsiteY46" fmla="*/ 77248 h 182213"/>
                <a:gd name="connsiteX47" fmla="*/ 323183 w 357187"/>
                <a:gd name="connsiteY47" fmla="*/ 77819 h 182213"/>
                <a:gd name="connsiteX48" fmla="*/ 314230 w 357187"/>
                <a:gd name="connsiteY48" fmla="*/ 63151 h 182213"/>
                <a:gd name="connsiteX49" fmla="*/ 314230 w 357187"/>
                <a:gd name="connsiteY49" fmla="*/ 63151 h 182213"/>
                <a:gd name="connsiteX50" fmla="*/ 328994 w 357187"/>
                <a:gd name="connsiteY50" fmla="*/ 62103 h 182213"/>
                <a:gd name="connsiteX51" fmla="*/ 330041 w 357187"/>
                <a:gd name="connsiteY51" fmla="*/ 62008 h 182213"/>
                <a:gd name="connsiteX52" fmla="*/ 328898 w 357187"/>
                <a:gd name="connsiteY52" fmla="*/ 45529 h 182213"/>
                <a:gd name="connsiteX53" fmla="*/ 327850 w 357187"/>
                <a:gd name="connsiteY53" fmla="*/ 30289 h 182213"/>
                <a:gd name="connsiteX54" fmla="*/ 319945 w 357187"/>
                <a:gd name="connsiteY54" fmla="*/ 30861 h 182213"/>
                <a:gd name="connsiteX55" fmla="*/ 319945 w 357187"/>
                <a:gd name="connsiteY55" fmla="*/ 30861 h 182213"/>
                <a:gd name="connsiteX56" fmla="*/ 312515 w 357187"/>
                <a:gd name="connsiteY56" fmla="*/ 38290 h 182213"/>
                <a:gd name="connsiteX57" fmla="*/ 312420 w 357187"/>
                <a:gd name="connsiteY57" fmla="*/ 37338 h 182213"/>
                <a:gd name="connsiteX58" fmla="*/ 312039 w 357187"/>
                <a:gd name="connsiteY58" fmla="*/ 31432 h 182213"/>
                <a:gd name="connsiteX59" fmla="*/ 304038 w 357187"/>
                <a:gd name="connsiteY59" fmla="*/ 32004 h 182213"/>
                <a:gd name="connsiteX60" fmla="*/ 303562 w 357187"/>
                <a:gd name="connsiteY60" fmla="*/ 24479 h 182213"/>
                <a:gd name="connsiteX61" fmla="*/ 302514 w 357187"/>
                <a:gd name="connsiteY61" fmla="*/ 24575 h 182213"/>
                <a:gd name="connsiteX62" fmla="*/ 296418 w 357187"/>
                <a:gd name="connsiteY62" fmla="*/ 25051 h 182213"/>
                <a:gd name="connsiteX63" fmla="*/ 296228 w 357187"/>
                <a:gd name="connsiteY63" fmla="*/ 25051 h 182213"/>
                <a:gd name="connsiteX64" fmla="*/ 295180 w 357187"/>
                <a:gd name="connsiteY64" fmla="*/ 25146 h 182213"/>
                <a:gd name="connsiteX65" fmla="*/ 294608 w 357187"/>
                <a:gd name="connsiteY65" fmla="*/ 17717 h 182213"/>
                <a:gd name="connsiteX66" fmla="*/ 294608 w 357187"/>
                <a:gd name="connsiteY66" fmla="*/ 17145 h 182213"/>
                <a:gd name="connsiteX67" fmla="*/ 279178 w 357187"/>
                <a:gd name="connsiteY67" fmla="*/ 26289 h 182213"/>
                <a:gd name="connsiteX68" fmla="*/ 264700 w 357187"/>
                <a:gd name="connsiteY68" fmla="*/ 34385 h 182213"/>
                <a:gd name="connsiteX69" fmla="*/ 263842 w 357187"/>
                <a:gd name="connsiteY69" fmla="*/ 34861 h 182213"/>
                <a:gd name="connsiteX70" fmla="*/ 254889 w 357187"/>
                <a:gd name="connsiteY70" fmla="*/ 20002 h 182213"/>
                <a:gd name="connsiteX71" fmla="*/ 254794 w 357187"/>
                <a:gd name="connsiteY71" fmla="*/ 20002 h 182213"/>
                <a:gd name="connsiteX72" fmla="*/ 240601 w 357187"/>
                <a:gd name="connsiteY72" fmla="*/ 20955 h 182213"/>
                <a:gd name="connsiteX73" fmla="*/ 235077 w 357187"/>
                <a:gd name="connsiteY73" fmla="*/ 21431 h 182213"/>
                <a:gd name="connsiteX74" fmla="*/ 232124 w 357187"/>
                <a:gd name="connsiteY74" fmla="*/ 21622 h 182213"/>
                <a:gd name="connsiteX75" fmla="*/ 223171 w 357187"/>
                <a:gd name="connsiteY75" fmla="*/ 14288 h 182213"/>
                <a:gd name="connsiteX76" fmla="*/ 222599 w 357187"/>
                <a:gd name="connsiteY76" fmla="*/ 6382 h 182213"/>
                <a:gd name="connsiteX77" fmla="*/ 222599 w 357187"/>
                <a:gd name="connsiteY77" fmla="*/ 6382 h 182213"/>
                <a:gd name="connsiteX78" fmla="*/ 217932 w 357187"/>
                <a:gd name="connsiteY78" fmla="*/ 6667 h 182213"/>
                <a:gd name="connsiteX79" fmla="*/ 214694 w 357187"/>
                <a:gd name="connsiteY79" fmla="*/ 6858 h 182213"/>
                <a:gd name="connsiteX80" fmla="*/ 200882 w 357187"/>
                <a:gd name="connsiteY80" fmla="*/ 476 h 182213"/>
                <a:gd name="connsiteX81" fmla="*/ 199834 w 357187"/>
                <a:gd name="connsiteY81" fmla="*/ 0 h 182213"/>
                <a:gd name="connsiteX82" fmla="*/ 200406 w 357187"/>
                <a:gd name="connsiteY82" fmla="*/ 7906 h 182213"/>
                <a:gd name="connsiteX83" fmla="*/ 200406 w 357187"/>
                <a:gd name="connsiteY83" fmla="*/ 7906 h 182213"/>
                <a:gd name="connsiteX84" fmla="*/ 192024 w 357187"/>
                <a:gd name="connsiteY84" fmla="*/ 8477 h 182213"/>
                <a:gd name="connsiteX85" fmla="*/ 184118 w 357187"/>
                <a:gd name="connsiteY85" fmla="*/ 1619 h 182213"/>
                <a:gd name="connsiteX86" fmla="*/ 183547 w 357187"/>
                <a:gd name="connsiteY86" fmla="*/ 1143 h 182213"/>
                <a:gd name="connsiteX87" fmla="*/ 176594 w 357187"/>
                <a:gd name="connsiteY87" fmla="*/ 9620 h 182213"/>
                <a:gd name="connsiteX88" fmla="*/ 154305 w 357187"/>
                <a:gd name="connsiteY88" fmla="*/ 16954 h 182213"/>
                <a:gd name="connsiteX89" fmla="*/ 146113 w 357187"/>
                <a:gd name="connsiteY89" fmla="*/ 19717 h 182213"/>
                <a:gd name="connsiteX90" fmla="*/ 146590 w 357187"/>
                <a:gd name="connsiteY90" fmla="*/ 27622 h 182213"/>
                <a:gd name="connsiteX91" fmla="*/ 147161 w 357187"/>
                <a:gd name="connsiteY91" fmla="*/ 35528 h 182213"/>
                <a:gd name="connsiteX92" fmla="*/ 147733 w 357187"/>
                <a:gd name="connsiteY92" fmla="*/ 43053 h 182213"/>
                <a:gd name="connsiteX93" fmla="*/ 148780 w 357187"/>
                <a:gd name="connsiteY93" fmla="*/ 58293 h 182213"/>
                <a:gd name="connsiteX94" fmla="*/ 149352 w 357187"/>
                <a:gd name="connsiteY94" fmla="*/ 66199 h 182213"/>
                <a:gd name="connsiteX95" fmla="*/ 150495 w 357187"/>
                <a:gd name="connsiteY95" fmla="*/ 82010 h 182213"/>
                <a:gd name="connsiteX96" fmla="*/ 143161 w 357187"/>
                <a:gd name="connsiteY96" fmla="*/ 90583 h 182213"/>
                <a:gd name="connsiteX97" fmla="*/ 136208 w 357187"/>
                <a:gd name="connsiteY97" fmla="*/ 98488 h 182213"/>
                <a:gd name="connsiteX98" fmla="*/ 128302 w 357187"/>
                <a:gd name="connsiteY98" fmla="*/ 99060 h 182213"/>
                <a:gd name="connsiteX99" fmla="*/ 111347 w 357187"/>
                <a:gd name="connsiteY99" fmla="*/ 84772 h 182213"/>
                <a:gd name="connsiteX100" fmla="*/ 103346 w 357187"/>
                <a:gd name="connsiteY100" fmla="*/ 78010 h 182213"/>
                <a:gd name="connsiteX101" fmla="*/ 102203 w 357187"/>
                <a:gd name="connsiteY101" fmla="*/ 61627 h 182213"/>
                <a:gd name="connsiteX102" fmla="*/ 85249 w 357187"/>
                <a:gd name="connsiteY102" fmla="*/ 47434 h 182213"/>
                <a:gd name="connsiteX103" fmla="*/ 77915 w 357187"/>
                <a:gd name="connsiteY103" fmla="*/ 48006 h 182213"/>
                <a:gd name="connsiteX104" fmla="*/ 69913 w 357187"/>
                <a:gd name="connsiteY104" fmla="*/ 41053 h 182213"/>
                <a:gd name="connsiteX105" fmla="*/ 69342 w 357187"/>
                <a:gd name="connsiteY105" fmla="*/ 33147 h 182213"/>
                <a:gd name="connsiteX106" fmla="*/ 54102 w 357187"/>
                <a:gd name="connsiteY106" fmla="*/ 34195 h 182213"/>
                <a:gd name="connsiteX107" fmla="*/ 38862 w 357187"/>
                <a:gd name="connsiteY107" fmla="*/ 43243 h 182213"/>
                <a:gd name="connsiteX108" fmla="*/ 30861 w 357187"/>
                <a:gd name="connsiteY108" fmla="*/ 51244 h 182213"/>
                <a:gd name="connsiteX109" fmla="*/ 23527 w 357187"/>
                <a:gd name="connsiteY109" fmla="*/ 51816 h 182213"/>
                <a:gd name="connsiteX110" fmla="*/ 17717 w 357187"/>
                <a:gd name="connsiteY110" fmla="*/ 67532 h 182213"/>
                <a:gd name="connsiteX111" fmla="*/ 18859 w 357187"/>
                <a:gd name="connsiteY111" fmla="*/ 84010 h 182213"/>
                <a:gd name="connsiteX112" fmla="*/ 12097 w 357187"/>
                <a:gd name="connsiteY112" fmla="*/ 99822 h 182213"/>
                <a:gd name="connsiteX113" fmla="*/ 4572 w 357187"/>
                <a:gd name="connsiteY113" fmla="*/ 114776 h 182213"/>
                <a:gd name="connsiteX114" fmla="*/ 0 w 357187"/>
                <a:gd name="connsiteY114" fmla="*/ 162401 h 182213"/>
                <a:gd name="connsiteX115" fmla="*/ 23717 w 357187"/>
                <a:gd name="connsiteY115" fmla="*/ 152590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57187" h="182213">
                  <a:moveTo>
                    <a:pt x="24765" y="152495"/>
                  </a:moveTo>
                  <a:lnTo>
                    <a:pt x="24765" y="152495"/>
                  </a:lnTo>
                  <a:lnTo>
                    <a:pt x="24860" y="152495"/>
                  </a:lnTo>
                  <a:lnTo>
                    <a:pt x="37909" y="151543"/>
                  </a:lnTo>
                  <a:lnTo>
                    <a:pt x="45911" y="143065"/>
                  </a:lnTo>
                  <a:lnTo>
                    <a:pt x="46958" y="142970"/>
                  </a:lnTo>
                  <a:lnTo>
                    <a:pt x="46958" y="142970"/>
                  </a:lnTo>
                  <a:lnTo>
                    <a:pt x="53816" y="142494"/>
                  </a:lnTo>
                  <a:lnTo>
                    <a:pt x="62770" y="141827"/>
                  </a:lnTo>
                  <a:lnTo>
                    <a:pt x="64199" y="141732"/>
                  </a:lnTo>
                  <a:lnTo>
                    <a:pt x="84487" y="140303"/>
                  </a:lnTo>
                  <a:lnTo>
                    <a:pt x="91821" y="139827"/>
                  </a:lnTo>
                  <a:lnTo>
                    <a:pt x="107061" y="130302"/>
                  </a:lnTo>
                  <a:lnTo>
                    <a:pt x="124111" y="129159"/>
                  </a:lnTo>
                  <a:lnTo>
                    <a:pt x="131445" y="128588"/>
                  </a:lnTo>
                  <a:lnTo>
                    <a:pt x="154686" y="135160"/>
                  </a:lnTo>
                  <a:lnTo>
                    <a:pt x="169545" y="125921"/>
                  </a:lnTo>
                  <a:lnTo>
                    <a:pt x="169926" y="126206"/>
                  </a:lnTo>
                  <a:lnTo>
                    <a:pt x="170593" y="125825"/>
                  </a:lnTo>
                  <a:lnTo>
                    <a:pt x="179070" y="133636"/>
                  </a:lnTo>
                  <a:lnTo>
                    <a:pt x="194405" y="140494"/>
                  </a:lnTo>
                  <a:lnTo>
                    <a:pt x="218789" y="146875"/>
                  </a:lnTo>
                  <a:lnTo>
                    <a:pt x="225647" y="146399"/>
                  </a:lnTo>
                  <a:lnTo>
                    <a:pt x="234601" y="161068"/>
                  </a:lnTo>
                  <a:lnTo>
                    <a:pt x="259556" y="175260"/>
                  </a:lnTo>
                  <a:lnTo>
                    <a:pt x="267367" y="182213"/>
                  </a:lnTo>
                  <a:lnTo>
                    <a:pt x="291275" y="180499"/>
                  </a:lnTo>
                  <a:lnTo>
                    <a:pt x="294132" y="180308"/>
                  </a:lnTo>
                  <a:lnTo>
                    <a:pt x="298037" y="180022"/>
                  </a:lnTo>
                  <a:lnTo>
                    <a:pt x="305943" y="179451"/>
                  </a:lnTo>
                  <a:lnTo>
                    <a:pt x="306038" y="179451"/>
                  </a:lnTo>
                  <a:lnTo>
                    <a:pt x="312896" y="171545"/>
                  </a:lnTo>
                  <a:lnTo>
                    <a:pt x="313468" y="172021"/>
                  </a:lnTo>
                  <a:lnTo>
                    <a:pt x="313944" y="171450"/>
                  </a:lnTo>
                  <a:lnTo>
                    <a:pt x="322040" y="178022"/>
                  </a:lnTo>
                  <a:lnTo>
                    <a:pt x="336613" y="169831"/>
                  </a:lnTo>
                  <a:lnTo>
                    <a:pt x="342519" y="161449"/>
                  </a:lnTo>
                  <a:lnTo>
                    <a:pt x="335566" y="154019"/>
                  </a:lnTo>
                  <a:lnTo>
                    <a:pt x="327088" y="147161"/>
                  </a:lnTo>
                  <a:lnTo>
                    <a:pt x="340805" y="138303"/>
                  </a:lnTo>
                  <a:lnTo>
                    <a:pt x="356140" y="129064"/>
                  </a:lnTo>
                  <a:lnTo>
                    <a:pt x="357188" y="129064"/>
                  </a:lnTo>
                  <a:lnTo>
                    <a:pt x="348520" y="113252"/>
                  </a:lnTo>
                  <a:lnTo>
                    <a:pt x="347472" y="97822"/>
                  </a:lnTo>
                  <a:lnTo>
                    <a:pt x="338138" y="84296"/>
                  </a:lnTo>
                  <a:lnTo>
                    <a:pt x="337566" y="76771"/>
                  </a:lnTo>
                  <a:lnTo>
                    <a:pt x="331184" y="77248"/>
                  </a:lnTo>
                  <a:lnTo>
                    <a:pt x="323183" y="77819"/>
                  </a:lnTo>
                  <a:lnTo>
                    <a:pt x="314230" y="63151"/>
                  </a:lnTo>
                  <a:lnTo>
                    <a:pt x="314230" y="63151"/>
                  </a:lnTo>
                  <a:lnTo>
                    <a:pt x="328994" y="62103"/>
                  </a:lnTo>
                  <a:lnTo>
                    <a:pt x="330041" y="62008"/>
                  </a:lnTo>
                  <a:lnTo>
                    <a:pt x="328898" y="45529"/>
                  </a:lnTo>
                  <a:lnTo>
                    <a:pt x="327850" y="30289"/>
                  </a:lnTo>
                  <a:lnTo>
                    <a:pt x="319945" y="30861"/>
                  </a:lnTo>
                  <a:lnTo>
                    <a:pt x="319945" y="30861"/>
                  </a:lnTo>
                  <a:lnTo>
                    <a:pt x="312515" y="38290"/>
                  </a:lnTo>
                  <a:lnTo>
                    <a:pt x="312420" y="37338"/>
                  </a:lnTo>
                  <a:lnTo>
                    <a:pt x="312039" y="31432"/>
                  </a:lnTo>
                  <a:lnTo>
                    <a:pt x="304038" y="32004"/>
                  </a:lnTo>
                  <a:lnTo>
                    <a:pt x="303562" y="24479"/>
                  </a:lnTo>
                  <a:lnTo>
                    <a:pt x="302514" y="24575"/>
                  </a:lnTo>
                  <a:lnTo>
                    <a:pt x="296418" y="25051"/>
                  </a:lnTo>
                  <a:lnTo>
                    <a:pt x="296228" y="25051"/>
                  </a:lnTo>
                  <a:lnTo>
                    <a:pt x="295180" y="25146"/>
                  </a:lnTo>
                  <a:lnTo>
                    <a:pt x="294608" y="17717"/>
                  </a:lnTo>
                  <a:lnTo>
                    <a:pt x="294608" y="17145"/>
                  </a:lnTo>
                  <a:lnTo>
                    <a:pt x="279178" y="26289"/>
                  </a:lnTo>
                  <a:lnTo>
                    <a:pt x="264700" y="34385"/>
                  </a:lnTo>
                  <a:lnTo>
                    <a:pt x="263842" y="34861"/>
                  </a:lnTo>
                  <a:lnTo>
                    <a:pt x="254889" y="20002"/>
                  </a:lnTo>
                  <a:lnTo>
                    <a:pt x="254794" y="20002"/>
                  </a:lnTo>
                  <a:lnTo>
                    <a:pt x="240601" y="20955"/>
                  </a:lnTo>
                  <a:lnTo>
                    <a:pt x="235077" y="21431"/>
                  </a:lnTo>
                  <a:lnTo>
                    <a:pt x="232124" y="21622"/>
                  </a:lnTo>
                  <a:lnTo>
                    <a:pt x="223171" y="14288"/>
                  </a:lnTo>
                  <a:lnTo>
                    <a:pt x="222599" y="6382"/>
                  </a:lnTo>
                  <a:lnTo>
                    <a:pt x="222599" y="6382"/>
                  </a:lnTo>
                  <a:lnTo>
                    <a:pt x="217932" y="6667"/>
                  </a:lnTo>
                  <a:lnTo>
                    <a:pt x="214694" y="6858"/>
                  </a:lnTo>
                  <a:lnTo>
                    <a:pt x="200882" y="476"/>
                  </a:lnTo>
                  <a:lnTo>
                    <a:pt x="199834" y="0"/>
                  </a:lnTo>
                  <a:lnTo>
                    <a:pt x="200406" y="7906"/>
                  </a:lnTo>
                  <a:lnTo>
                    <a:pt x="200406" y="7906"/>
                  </a:lnTo>
                  <a:lnTo>
                    <a:pt x="192024" y="8477"/>
                  </a:lnTo>
                  <a:lnTo>
                    <a:pt x="184118" y="1619"/>
                  </a:lnTo>
                  <a:lnTo>
                    <a:pt x="183547" y="1143"/>
                  </a:lnTo>
                  <a:lnTo>
                    <a:pt x="176594" y="9620"/>
                  </a:lnTo>
                  <a:lnTo>
                    <a:pt x="154305" y="16954"/>
                  </a:lnTo>
                  <a:lnTo>
                    <a:pt x="146113" y="19717"/>
                  </a:lnTo>
                  <a:lnTo>
                    <a:pt x="146590" y="27622"/>
                  </a:lnTo>
                  <a:lnTo>
                    <a:pt x="147161" y="35528"/>
                  </a:lnTo>
                  <a:lnTo>
                    <a:pt x="147733" y="43053"/>
                  </a:lnTo>
                  <a:lnTo>
                    <a:pt x="148780" y="58293"/>
                  </a:lnTo>
                  <a:lnTo>
                    <a:pt x="149352" y="66199"/>
                  </a:lnTo>
                  <a:lnTo>
                    <a:pt x="150495" y="82010"/>
                  </a:lnTo>
                  <a:lnTo>
                    <a:pt x="143161" y="90583"/>
                  </a:lnTo>
                  <a:lnTo>
                    <a:pt x="136208" y="98488"/>
                  </a:lnTo>
                  <a:lnTo>
                    <a:pt x="128302" y="99060"/>
                  </a:lnTo>
                  <a:lnTo>
                    <a:pt x="111347" y="84772"/>
                  </a:lnTo>
                  <a:lnTo>
                    <a:pt x="103346" y="78010"/>
                  </a:lnTo>
                  <a:lnTo>
                    <a:pt x="102203" y="61627"/>
                  </a:lnTo>
                  <a:lnTo>
                    <a:pt x="85249" y="47434"/>
                  </a:lnTo>
                  <a:lnTo>
                    <a:pt x="77915" y="48006"/>
                  </a:lnTo>
                  <a:lnTo>
                    <a:pt x="69913" y="41053"/>
                  </a:lnTo>
                  <a:lnTo>
                    <a:pt x="69342" y="33147"/>
                  </a:lnTo>
                  <a:lnTo>
                    <a:pt x="54102" y="34195"/>
                  </a:lnTo>
                  <a:lnTo>
                    <a:pt x="38862" y="43243"/>
                  </a:lnTo>
                  <a:lnTo>
                    <a:pt x="30861" y="51244"/>
                  </a:lnTo>
                  <a:lnTo>
                    <a:pt x="23527" y="51816"/>
                  </a:lnTo>
                  <a:lnTo>
                    <a:pt x="17717" y="67532"/>
                  </a:lnTo>
                  <a:lnTo>
                    <a:pt x="18859" y="84010"/>
                  </a:lnTo>
                  <a:lnTo>
                    <a:pt x="12097" y="99822"/>
                  </a:lnTo>
                  <a:lnTo>
                    <a:pt x="4572" y="114776"/>
                  </a:lnTo>
                  <a:lnTo>
                    <a:pt x="0" y="162401"/>
                  </a:lnTo>
                  <a:lnTo>
                    <a:pt x="23717" y="1525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58FA764B-F404-CED9-486E-1C7E90EEC80E}"/>
                </a:ext>
              </a:extLst>
            </p:cNvPr>
            <p:cNvSpPr/>
            <p:nvPr/>
          </p:nvSpPr>
          <p:spPr>
            <a:xfrm>
              <a:off x="4054769" y="3224472"/>
              <a:ext cx="477207" cy="338990"/>
            </a:xfrm>
            <a:custGeom>
              <a:avLst/>
              <a:gdLst>
                <a:gd name="connsiteX0" fmla="*/ 77057 w 308800"/>
                <a:gd name="connsiteY0" fmla="*/ 128778 h 219360"/>
                <a:gd name="connsiteX1" fmla="*/ 91154 w 308800"/>
                <a:gd name="connsiteY1" fmla="*/ 132493 h 219360"/>
                <a:gd name="connsiteX2" fmla="*/ 97917 w 308800"/>
                <a:gd name="connsiteY2" fmla="*/ 145256 h 219360"/>
                <a:gd name="connsiteX3" fmla="*/ 101060 w 308800"/>
                <a:gd name="connsiteY3" fmla="*/ 151543 h 219360"/>
                <a:gd name="connsiteX4" fmla="*/ 101441 w 308800"/>
                <a:gd name="connsiteY4" fmla="*/ 152781 h 219360"/>
                <a:gd name="connsiteX5" fmla="*/ 101632 w 308800"/>
                <a:gd name="connsiteY5" fmla="*/ 152971 h 219360"/>
                <a:gd name="connsiteX6" fmla="*/ 101727 w 308800"/>
                <a:gd name="connsiteY6" fmla="*/ 153924 h 219360"/>
                <a:gd name="connsiteX7" fmla="*/ 104680 w 308800"/>
                <a:gd name="connsiteY7" fmla="*/ 165068 h 219360"/>
                <a:gd name="connsiteX8" fmla="*/ 102775 w 308800"/>
                <a:gd name="connsiteY8" fmla="*/ 176308 h 219360"/>
                <a:gd name="connsiteX9" fmla="*/ 100203 w 308800"/>
                <a:gd name="connsiteY9" fmla="*/ 177546 h 219360"/>
                <a:gd name="connsiteX10" fmla="*/ 108680 w 308800"/>
                <a:gd name="connsiteY10" fmla="*/ 176975 h 219360"/>
                <a:gd name="connsiteX11" fmla="*/ 103918 w 308800"/>
                <a:gd name="connsiteY11" fmla="*/ 185547 h 219360"/>
                <a:gd name="connsiteX12" fmla="*/ 104013 w 308800"/>
                <a:gd name="connsiteY12" fmla="*/ 186595 h 219360"/>
                <a:gd name="connsiteX13" fmla="*/ 117920 w 308800"/>
                <a:gd name="connsiteY13" fmla="*/ 194882 h 219360"/>
                <a:gd name="connsiteX14" fmla="*/ 129826 w 308800"/>
                <a:gd name="connsiteY14" fmla="*/ 197263 h 219360"/>
                <a:gd name="connsiteX15" fmla="*/ 147638 w 308800"/>
                <a:gd name="connsiteY15" fmla="*/ 209169 h 219360"/>
                <a:gd name="connsiteX16" fmla="*/ 147923 w 308800"/>
                <a:gd name="connsiteY16" fmla="*/ 212979 h 219360"/>
                <a:gd name="connsiteX17" fmla="*/ 160592 w 308800"/>
                <a:gd name="connsiteY17" fmla="*/ 212027 h 219360"/>
                <a:gd name="connsiteX18" fmla="*/ 160592 w 308800"/>
                <a:gd name="connsiteY18" fmla="*/ 212027 h 219360"/>
                <a:gd name="connsiteX19" fmla="*/ 161068 w 308800"/>
                <a:gd name="connsiteY19" fmla="*/ 212027 h 219360"/>
                <a:gd name="connsiteX20" fmla="*/ 161544 w 308800"/>
                <a:gd name="connsiteY20" fmla="*/ 219361 h 219360"/>
                <a:gd name="connsiteX21" fmla="*/ 176975 w 308800"/>
                <a:gd name="connsiteY21" fmla="*/ 218313 h 219360"/>
                <a:gd name="connsiteX22" fmla="*/ 184404 w 308800"/>
                <a:gd name="connsiteY22" fmla="*/ 210407 h 219360"/>
                <a:gd name="connsiteX23" fmla="*/ 191167 w 308800"/>
                <a:gd name="connsiteY23" fmla="*/ 194405 h 219360"/>
                <a:gd name="connsiteX24" fmla="*/ 192215 w 308800"/>
                <a:gd name="connsiteY24" fmla="*/ 194405 h 219360"/>
                <a:gd name="connsiteX25" fmla="*/ 192215 w 308800"/>
                <a:gd name="connsiteY25" fmla="*/ 194405 h 219360"/>
                <a:gd name="connsiteX26" fmla="*/ 184309 w 308800"/>
                <a:gd name="connsiteY26" fmla="*/ 194882 h 219360"/>
                <a:gd name="connsiteX27" fmla="*/ 192215 w 308800"/>
                <a:gd name="connsiteY27" fmla="*/ 194405 h 219360"/>
                <a:gd name="connsiteX28" fmla="*/ 192215 w 308800"/>
                <a:gd name="connsiteY28" fmla="*/ 194405 h 219360"/>
                <a:gd name="connsiteX29" fmla="*/ 199549 w 308800"/>
                <a:gd name="connsiteY29" fmla="*/ 193834 h 219360"/>
                <a:gd name="connsiteX30" fmla="*/ 206026 w 308800"/>
                <a:gd name="connsiteY30" fmla="*/ 193358 h 219360"/>
                <a:gd name="connsiteX31" fmla="*/ 221742 w 308800"/>
                <a:gd name="connsiteY31" fmla="*/ 184309 h 219360"/>
                <a:gd name="connsiteX32" fmla="*/ 222123 w 308800"/>
                <a:gd name="connsiteY32" fmla="*/ 184595 h 219360"/>
                <a:gd name="connsiteX33" fmla="*/ 222790 w 308800"/>
                <a:gd name="connsiteY33" fmla="*/ 184213 h 219360"/>
                <a:gd name="connsiteX34" fmla="*/ 230219 w 308800"/>
                <a:gd name="connsiteY34" fmla="*/ 191071 h 219360"/>
                <a:gd name="connsiteX35" fmla="*/ 229648 w 308800"/>
                <a:gd name="connsiteY35" fmla="*/ 183737 h 219360"/>
                <a:gd name="connsiteX36" fmla="*/ 235744 w 308800"/>
                <a:gd name="connsiteY36" fmla="*/ 183356 h 219360"/>
                <a:gd name="connsiteX37" fmla="*/ 236029 w 308800"/>
                <a:gd name="connsiteY37" fmla="*/ 183261 h 219360"/>
                <a:gd name="connsiteX38" fmla="*/ 242888 w 308800"/>
                <a:gd name="connsiteY38" fmla="*/ 166878 h 219360"/>
                <a:gd name="connsiteX39" fmla="*/ 242316 w 308800"/>
                <a:gd name="connsiteY39" fmla="*/ 158496 h 219360"/>
                <a:gd name="connsiteX40" fmla="*/ 240792 w 308800"/>
                <a:gd name="connsiteY40" fmla="*/ 136874 h 219360"/>
                <a:gd name="connsiteX41" fmla="*/ 240221 w 308800"/>
                <a:gd name="connsiteY41" fmla="*/ 128873 h 219360"/>
                <a:gd name="connsiteX42" fmla="*/ 270700 w 308800"/>
                <a:gd name="connsiteY42" fmla="*/ 118777 h 219360"/>
                <a:gd name="connsiteX43" fmla="*/ 270224 w 308800"/>
                <a:gd name="connsiteY43" fmla="*/ 110871 h 219360"/>
                <a:gd name="connsiteX44" fmla="*/ 271177 w 308800"/>
                <a:gd name="connsiteY44" fmla="*/ 110776 h 219360"/>
                <a:gd name="connsiteX45" fmla="*/ 271177 w 308800"/>
                <a:gd name="connsiteY45" fmla="*/ 110776 h 219360"/>
                <a:gd name="connsiteX46" fmla="*/ 293942 w 308800"/>
                <a:gd name="connsiteY46" fmla="*/ 109157 h 219360"/>
                <a:gd name="connsiteX47" fmla="*/ 308800 w 308800"/>
                <a:gd name="connsiteY47" fmla="*/ 92202 h 219360"/>
                <a:gd name="connsiteX48" fmla="*/ 276416 w 308800"/>
                <a:gd name="connsiteY48" fmla="*/ 87058 h 219360"/>
                <a:gd name="connsiteX49" fmla="*/ 290132 w 308800"/>
                <a:gd name="connsiteY49" fmla="*/ 54769 h 219360"/>
                <a:gd name="connsiteX50" fmla="*/ 291275 w 308800"/>
                <a:gd name="connsiteY50" fmla="*/ 54674 h 219360"/>
                <a:gd name="connsiteX51" fmla="*/ 267367 w 308800"/>
                <a:gd name="connsiteY51" fmla="*/ 56388 h 219360"/>
                <a:gd name="connsiteX52" fmla="*/ 259556 w 308800"/>
                <a:gd name="connsiteY52" fmla="*/ 49435 h 219360"/>
                <a:gd name="connsiteX53" fmla="*/ 234601 w 308800"/>
                <a:gd name="connsiteY53" fmla="*/ 35242 h 219360"/>
                <a:gd name="connsiteX54" fmla="*/ 225647 w 308800"/>
                <a:gd name="connsiteY54" fmla="*/ 20574 h 219360"/>
                <a:gd name="connsiteX55" fmla="*/ 218789 w 308800"/>
                <a:gd name="connsiteY55" fmla="*/ 21050 h 219360"/>
                <a:gd name="connsiteX56" fmla="*/ 194405 w 308800"/>
                <a:gd name="connsiteY56" fmla="*/ 14669 h 219360"/>
                <a:gd name="connsiteX57" fmla="*/ 179070 w 308800"/>
                <a:gd name="connsiteY57" fmla="*/ 7811 h 219360"/>
                <a:gd name="connsiteX58" fmla="*/ 170593 w 308800"/>
                <a:gd name="connsiteY58" fmla="*/ 0 h 219360"/>
                <a:gd name="connsiteX59" fmla="*/ 169926 w 308800"/>
                <a:gd name="connsiteY59" fmla="*/ 381 h 219360"/>
                <a:gd name="connsiteX60" fmla="*/ 155258 w 308800"/>
                <a:gd name="connsiteY60" fmla="*/ 9525 h 219360"/>
                <a:gd name="connsiteX61" fmla="*/ 154686 w 308800"/>
                <a:gd name="connsiteY61" fmla="*/ 9335 h 219360"/>
                <a:gd name="connsiteX62" fmla="*/ 131445 w 308800"/>
                <a:gd name="connsiteY62" fmla="*/ 2762 h 219360"/>
                <a:gd name="connsiteX63" fmla="*/ 124111 w 308800"/>
                <a:gd name="connsiteY63" fmla="*/ 3334 h 219360"/>
                <a:gd name="connsiteX64" fmla="*/ 107633 w 308800"/>
                <a:gd name="connsiteY64" fmla="*/ 4477 h 219360"/>
                <a:gd name="connsiteX65" fmla="*/ 92869 w 308800"/>
                <a:gd name="connsiteY65" fmla="*/ 13907 h 219360"/>
                <a:gd name="connsiteX66" fmla="*/ 85534 w 308800"/>
                <a:gd name="connsiteY66" fmla="*/ 14478 h 219360"/>
                <a:gd name="connsiteX67" fmla="*/ 64199 w 308800"/>
                <a:gd name="connsiteY67" fmla="*/ 15907 h 219360"/>
                <a:gd name="connsiteX68" fmla="*/ 62770 w 308800"/>
                <a:gd name="connsiteY68" fmla="*/ 16002 h 219360"/>
                <a:gd name="connsiteX69" fmla="*/ 53816 w 308800"/>
                <a:gd name="connsiteY69" fmla="*/ 16669 h 219360"/>
                <a:gd name="connsiteX70" fmla="*/ 46958 w 308800"/>
                <a:gd name="connsiteY70" fmla="*/ 17145 h 219360"/>
                <a:gd name="connsiteX71" fmla="*/ 46958 w 308800"/>
                <a:gd name="connsiteY71" fmla="*/ 17145 h 219360"/>
                <a:gd name="connsiteX72" fmla="*/ 38481 w 308800"/>
                <a:gd name="connsiteY72" fmla="*/ 25717 h 219360"/>
                <a:gd name="connsiteX73" fmla="*/ 24860 w 308800"/>
                <a:gd name="connsiteY73" fmla="*/ 26670 h 219360"/>
                <a:gd name="connsiteX74" fmla="*/ 24765 w 308800"/>
                <a:gd name="connsiteY74" fmla="*/ 26670 h 219360"/>
                <a:gd name="connsiteX75" fmla="*/ 24765 w 308800"/>
                <a:gd name="connsiteY75" fmla="*/ 26670 h 219360"/>
                <a:gd name="connsiteX76" fmla="*/ 1048 w 308800"/>
                <a:gd name="connsiteY76" fmla="*/ 36481 h 219360"/>
                <a:gd name="connsiteX77" fmla="*/ 0 w 308800"/>
                <a:gd name="connsiteY77" fmla="*/ 36576 h 219360"/>
                <a:gd name="connsiteX78" fmla="*/ 1619 w 308800"/>
                <a:gd name="connsiteY78" fmla="*/ 59722 h 219360"/>
                <a:gd name="connsiteX79" fmla="*/ 2191 w 308800"/>
                <a:gd name="connsiteY79" fmla="*/ 67628 h 219360"/>
                <a:gd name="connsiteX80" fmla="*/ 2667 w 308800"/>
                <a:gd name="connsiteY80" fmla="*/ 75057 h 219360"/>
                <a:gd name="connsiteX81" fmla="*/ 12287 w 308800"/>
                <a:gd name="connsiteY81" fmla="*/ 98298 h 219360"/>
                <a:gd name="connsiteX82" fmla="*/ 14002 w 308800"/>
                <a:gd name="connsiteY82" fmla="*/ 122111 h 219360"/>
                <a:gd name="connsiteX83" fmla="*/ 30385 w 308800"/>
                <a:gd name="connsiteY83" fmla="*/ 120872 h 219360"/>
                <a:gd name="connsiteX84" fmla="*/ 30861 w 308800"/>
                <a:gd name="connsiteY84" fmla="*/ 127825 h 219360"/>
                <a:gd name="connsiteX85" fmla="*/ 38291 w 308800"/>
                <a:gd name="connsiteY85" fmla="*/ 135255 h 219360"/>
                <a:gd name="connsiteX86" fmla="*/ 45625 w 308800"/>
                <a:gd name="connsiteY86" fmla="*/ 134684 h 219360"/>
                <a:gd name="connsiteX87" fmla="*/ 54769 w 308800"/>
                <a:gd name="connsiteY87" fmla="*/ 142018 h 219360"/>
                <a:gd name="connsiteX88" fmla="*/ 58579 w 308800"/>
                <a:gd name="connsiteY88" fmla="*/ 141732 h 219360"/>
                <a:gd name="connsiteX89" fmla="*/ 64770 w 308800"/>
                <a:gd name="connsiteY89" fmla="*/ 133826 h 21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08800" h="219360">
                  <a:moveTo>
                    <a:pt x="77057" y="128778"/>
                  </a:moveTo>
                  <a:lnTo>
                    <a:pt x="91154" y="132493"/>
                  </a:lnTo>
                  <a:lnTo>
                    <a:pt x="97917" y="145256"/>
                  </a:lnTo>
                  <a:lnTo>
                    <a:pt x="101060" y="151543"/>
                  </a:lnTo>
                  <a:lnTo>
                    <a:pt x="101441" y="152781"/>
                  </a:lnTo>
                  <a:lnTo>
                    <a:pt x="101632" y="152971"/>
                  </a:lnTo>
                  <a:lnTo>
                    <a:pt x="101727" y="153924"/>
                  </a:lnTo>
                  <a:lnTo>
                    <a:pt x="104680" y="165068"/>
                  </a:lnTo>
                  <a:lnTo>
                    <a:pt x="102775" y="176308"/>
                  </a:lnTo>
                  <a:lnTo>
                    <a:pt x="100203" y="177546"/>
                  </a:lnTo>
                  <a:lnTo>
                    <a:pt x="108680" y="176975"/>
                  </a:lnTo>
                  <a:lnTo>
                    <a:pt x="103918" y="185547"/>
                  </a:lnTo>
                  <a:lnTo>
                    <a:pt x="104013" y="186595"/>
                  </a:lnTo>
                  <a:lnTo>
                    <a:pt x="117920" y="194882"/>
                  </a:lnTo>
                  <a:lnTo>
                    <a:pt x="129826" y="197263"/>
                  </a:lnTo>
                  <a:lnTo>
                    <a:pt x="147638" y="209169"/>
                  </a:lnTo>
                  <a:lnTo>
                    <a:pt x="147923" y="212979"/>
                  </a:lnTo>
                  <a:lnTo>
                    <a:pt x="160592" y="212027"/>
                  </a:lnTo>
                  <a:lnTo>
                    <a:pt x="160592" y="212027"/>
                  </a:lnTo>
                  <a:lnTo>
                    <a:pt x="161068" y="212027"/>
                  </a:lnTo>
                  <a:lnTo>
                    <a:pt x="161544" y="219361"/>
                  </a:lnTo>
                  <a:lnTo>
                    <a:pt x="176975" y="218313"/>
                  </a:lnTo>
                  <a:lnTo>
                    <a:pt x="184404" y="210407"/>
                  </a:lnTo>
                  <a:lnTo>
                    <a:pt x="191167" y="194405"/>
                  </a:lnTo>
                  <a:lnTo>
                    <a:pt x="192215" y="194405"/>
                  </a:lnTo>
                  <a:lnTo>
                    <a:pt x="192215" y="194405"/>
                  </a:lnTo>
                  <a:lnTo>
                    <a:pt x="184309" y="194882"/>
                  </a:lnTo>
                  <a:lnTo>
                    <a:pt x="192215" y="194405"/>
                  </a:lnTo>
                  <a:lnTo>
                    <a:pt x="192215" y="194405"/>
                  </a:lnTo>
                  <a:lnTo>
                    <a:pt x="199549" y="193834"/>
                  </a:lnTo>
                  <a:lnTo>
                    <a:pt x="206026" y="193358"/>
                  </a:lnTo>
                  <a:lnTo>
                    <a:pt x="221742" y="184309"/>
                  </a:lnTo>
                  <a:lnTo>
                    <a:pt x="222123" y="184595"/>
                  </a:lnTo>
                  <a:lnTo>
                    <a:pt x="222790" y="184213"/>
                  </a:lnTo>
                  <a:lnTo>
                    <a:pt x="230219" y="191071"/>
                  </a:lnTo>
                  <a:lnTo>
                    <a:pt x="229648" y="183737"/>
                  </a:lnTo>
                  <a:lnTo>
                    <a:pt x="235744" y="183356"/>
                  </a:lnTo>
                  <a:lnTo>
                    <a:pt x="236029" y="183261"/>
                  </a:lnTo>
                  <a:lnTo>
                    <a:pt x="242888" y="166878"/>
                  </a:lnTo>
                  <a:lnTo>
                    <a:pt x="242316" y="158496"/>
                  </a:lnTo>
                  <a:lnTo>
                    <a:pt x="240792" y="136874"/>
                  </a:lnTo>
                  <a:lnTo>
                    <a:pt x="240221" y="128873"/>
                  </a:lnTo>
                  <a:lnTo>
                    <a:pt x="270700" y="118777"/>
                  </a:lnTo>
                  <a:lnTo>
                    <a:pt x="270224" y="110871"/>
                  </a:lnTo>
                  <a:lnTo>
                    <a:pt x="271177" y="110776"/>
                  </a:lnTo>
                  <a:lnTo>
                    <a:pt x="271177" y="110776"/>
                  </a:lnTo>
                  <a:lnTo>
                    <a:pt x="293942" y="109157"/>
                  </a:lnTo>
                  <a:lnTo>
                    <a:pt x="308800" y="92202"/>
                  </a:lnTo>
                  <a:lnTo>
                    <a:pt x="276416" y="87058"/>
                  </a:lnTo>
                  <a:lnTo>
                    <a:pt x="290132" y="54769"/>
                  </a:lnTo>
                  <a:lnTo>
                    <a:pt x="291275" y="54674"/>
                  </a:lnTo>
                  <a:lnTo>
                    <a:pt x="267367" y="56388"/>
                  </a:lnTo>
                  <a:lnTo>
                    <a:pt x="259556" y="49435"/>
                  </a:lnTo>
                  <a:lnTo>
                    <a:pt x="234601" y="35242"/>
                  </a:lnTo>
                  <a:lnTo>
                    <a:pt x="225647" y="20574"/>
                  </a:lnTo>
                  <a:lnTo>
                    <a:pt x="218789" y="21050"/>
                  </a:lnTo>
                  <a:lnTo>
                    <a:pt x="194405" y="14669"/>
                  </a:lnTo>
                  <a:lnTo>
                    <a:pt x="179070" y="7811"/>
                  </a:lnTo>
                  <a:lnTo>
                    <a:pt x="170593" y="0"/>
                  </a:lnTo>
                  <a:lnTo>
                    <a:pt x="169926" y="381"/>
                  </a:lnTo>
                  <a:lnTo>
                    <a:pt x="155258" y="9525"/>
                  </a:lnTo>
                  <a:lnTo>
                    <a:pt x="154686" y="9335"/>
                  </a:lnTo>
                  <a:lnTo>
                    <a:pt x="131445" y="2762"/>
                  </a:lnTo>
                  <a:lnTo>
                    <a:pt x="124111" y="3334"/>
                  </a:lnTo>
                  <a:lnTo>
                    <a:pt x="107633" y="4477"/>
                  </a:lnTo>
                  <a:lnTo>
                    <a:pt x="92869" y="13907"/>
                  </a:lnTo>
                  <a:lnTo>
                    <a:pt x="85534" y="14478"/>
                  </a:lnTo>
                  <a:lnTo>
                    <a:pt x="64199" y="15907"/>
                  </a:lnTo>
                  <a:lnTo>
                    <a:pt x="62770" y="16002"/>
                  </a:lnTo>
                  <a:lnTo>
                    <a:pt x="53816" y="16669"/>
                  </a:lnTo>
                  <a:lnTo>
                    <a:pt x="46958" y="17145"/>
                  </a:lnTo>
                  <a:lnTo>
                    <a:pt x="46958" y="17145"/>
                  </a:lnTo>
                  <a:lnTo>
                    <a:pt x="38481" y="25717"/>
                  </a:lnTo>
                  <a:lnTo>
                    <a:pt x="24860" y="26670"/>
                  </a:lnTo>
                  <a:lnTo>
                    <a:pt x="24765" y="26670"/>
                  </a:lnTo>
                  <a:lnTo>
                    <a:pt x="24765" y="26670"/>
                  </a:lnTo>
                  <a:lnTo>
                    <a:pt x="1048" y="36481"/>
                  </a:lnTo>
                  <a:lnTo>
                    <a:pt x="0" y="36576"/>
                  </a:lnTo>
                  <a:lnTo>
                    <a:pt x="1619" y="59722"/>
                  </a:lnTo>
                  <a:lnTo>
                    <a:pt x="2191" y="67628"/>
                  </a:lnTo>
                  <a:lnTo>
                    <a:pt x="2667" y="75057"/>
                  </a:lnTo>
                  <a:lnTo>
                    <a:pt x="12287" y="98298"/>
                  </a:lnTo>
                  <a:lnTo>
                    <a:pt x="14002" y="122111"/>
                  </a:lnTo>
                  <a:lnTo>
                    <a:pt x="30385" y="120872"/>
                  </a:lnTo>
                  <a:lnTo>
                    <a:pt x="30861" y="127825"/>
                  </a:lnTo>
                  <a:lnTo>
                    <a:pt x="38291" y="135255"/>
                  </a:lnTo>
                  <a:lnTo>
                    <a:pt x="45625" y="134684"/>
                  </a:lnTo>
                  <a:lnTo>
                    <a:pt x="54769" y="142018"/>
                  </a:lnTo>
                  <a:lnTo>
                    <a:pt x="58579" y="141732"/>
                  </a:lnTo>
                  <a:lnTo>
                    <a:pt x="64770" y="13382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3D107DB2-DD78-A631-BAA5-3576163FB4B3}"/>
                </a:ext>
              </a:extLst>
            </p:cNvPr>
            <p:cNvSpPr/>
            <p:nvPr/>
          </p:nvSpPr>
          <p:spPr>
            <a:xfrm>
              <a:off x="5011245" y="3670328"/>
              <a:ext cx="2355" cy="10598"/>
            </a:xfrm>
            <a:custGeom>
              <a:avLst/>
              <a:gdLst>
                <a:gd name="connsiteX0" fmla="*/ 1524 w 1524"/>
                <a:gd name="connsiteY0" fmla="*/ 6858 h 6858"/>
                <a:gd name="connsiteX1" fmla="*/ 0 w 1524"/>
                <a:gd name="connsiteY1" fmla="*/ 0 h 6858"/>
                <a:gd name="connsiteX2" fmla="*/ 381 w 1524"/>
                <a:gd name="connsiteY2" fmla="*/ 6477 h 6858"/>
                <a:gd name="connsiteX3" fmla="*/ 381 w 1524"/>
                <a:gd name="connsiteY3" fmla="*/ 6477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" h="6858">
                  <a:moveTo>
                    <a:pt x="1524" y="6858"/>
                  </a:moveTo>
                  <a:lnTo>
                    <a:pt x="0" y="0"/>
                  </a:lnTo>
                  <a:lnTo>
                    <a:pt x="381" y="6477"/>
                  </a:lnTo>
                  <a:lnTo>
                    <a:pt x="381" y="6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9EB0B66-DC8B-A7E0-F302-79ED651477CB}"/>
                </a:ext>
              </a:extLst>
            </p:cNvPr>
            <p:cNvSpPr/>
            <p:nvPr/>
          </p:nvSpPr>
          <p:spPr>
            <a:xfrm>
              <a:off x="4283363" y="3227564"/>
              <a:ext cx="764975" cy="634412"/>
            </a:xfrm>
            <a:custGeom>
              <a:avLst/>
              <a:gdLst>
                <a:gd name="connsiteX0" fmla="*/ 180213 w 495014"/>
                <a:gd name="connsiteY0" fmla="*/ 19336 h 410527"/>
                <a:gd name="connsiteX1" fmla="*/ 188690 w 495014"/>
                <a:gd name="connsiteY1" fmla="*/ 26098 h 410527"/>
                <a:gd name="connsiteX2" fmla="*/ 195644 w 495014"/>
                <a:gd name="connsiteY2" fmla="*/ 33528 h 410527"/>
                <a:gd name="connsiteX3" fmla="*/ 189738 w 495014"/>
                <a:gd name="connsiteY3" fmla="*/ 41910 h 410527"/>
                <a:gd name="connsiteX4" fmla="*/ 174498 w 495014"/>
                <a:gd name="connsiteY4" fmla="*/ 50483 h 410527"/>
                <a:gd name="connsiteX5" fmla="*/ 174117 w 495014"/>
                <a:gd name="connsiteY5" fmla="*/ 50197 h 410527"/>
                <a:gd name="connsiteX6" fmla="*/ 166021 w 495014"/>
                <a:gd name="connsiteY6" fmla="*/ 43625 h 410527"/>
                <a:gd name="connsiteX7" fmla="*/ 165545 w 495014"/>
                <a:gd name="connsiteY7" fmla="*/ 44196 h 410527"/>
                <a:gd name="connsiteX8" fmla="*/ 159163 w 495014"/>
                <a:gd name="connsiteY8" fmla="*/ 51530 h 410527"/>
                <a:gd name="connsiteX9" fmla="*/ 158115 w 495014"/>
                <a:gd name="connsiteY9" fmla="*/ 51625 h 410527"/>
                <a:gd name="connsiteX10" fmla="*/ 158020 w 495014"/>
                <a:gd name="connsiteY10" fmla="*/ 51625 h 410527"/>
                <a:gd name="connsiteX11" fmla="*/ 151257 w 495014"/>
                <a:gd name="connsiteY11" fmla="*/ 52102 h 410527"/>
                <a:gd name="connsiteX12" fmla="*/ 146209 w 495014"/>
                <a:gd name="connsiteY12" fmla="*/ 52483 h 410527"/>
                <a:gd name="connsiteX13" fmla="*/ 143351 w 495014"/>
                <a:gd name="connsiteY13" fmla="*/ 52673 h 410527"/>
                <a:gd name="connsiteX14" fmla="*/ 143351 w 495014"/>
                <a:gd name="connsiteY14" fmla="*/ 52673 h 410527"/>
                <a:gd name="connsiteX15" fmla="*/ 129540 w 495014"/>
                <a:gd name="connsiteY15" fmla="*/ 84963 h 410527"/>
                <a:gd name="connsiteX16" fmla="*/ 161925 w 495014"/>
                <a:gd name="connsiteY16" fmla="*/ 90106 h 410527"/>
                <a:gd name="connsiteX17" fmla="*/ 147161 w 495014"/>
                <a:gd name="connsiteY17" fmla="*/ 107061 h 410527"/>
                <a:gd name="connsiteX18" fmla="*/ 146018 w 495014"/>
                <a:gd name="connsiteY18" fmla="*/ 107156 h 410527"/>
                <a:gd name="connsiteX19" fmla="*/ 123254 w 495014"/>
                <a:gd name="connsiteY19" fmla="*/ 108775 h 410527"/>
                <a:gd name="connsiteX20" fmla="*/ 123254 w 495014"/>
                <a:gd name="connsiteY20" fmla="*/ 108775 h 410527"/>
                <a:gd name="connsiteX21" fmla="*/ 123825 w 495014"/>
                <a:gd name="connsiteY21" fmla="*/ 116681 h 410527"/>
                <a:gd name="connsiteX22" fmla="*/ 93345 w 495014"/>
                <a:gd name="connsiteY22" fmla="*/ 126873 h 410527"/>
                <a:gd name="connsiteX23" fmla="*/ 93917 w 495014"/>
                <a:gd name="connsiteY23" fmla="*/ 134779 h 410527"/>
                <a:gd name="connsiteX24" fmla="*/ 95441 w 495014"/>
                <a:gd name="connsiteY24" fmla="*/ 156400 h 410527"/>
                <a:gd name="connsiteX25" fmla="*/ 96012 w 495014"/>
                <a:gd name="connsiteY25" fmla="*/ 164783 h 410527"/>
                <a:gd name="connsiteX26" fmla="*/ 89249 w 495014"/>
                <a:gd name="connsiteY26" fmla="*/ 181261 h 410527"/>
                <a:gd name="connsiteX27" fmla="*/ 88106 w 495014"/>
                <a:gd name="connsiteY27" fmla="*/ 181261 h 410527"/>
                <a:gd name="connsiteX28" fmla="*/ 87821 w 495014"/>
                <a:gd name="connsiteY28" fmla="*/ 181356 h 410527"/>
                <a:gd name="connsiteX29" fmla="*/ 82296 w 495014"/>
                <a:gd name="connsiteY29" fmla="*/ 181737 h 410527"/>
                <a:gd name="connsiteX30" fmla="*/ 82867 w 495014"/>
                <a:gd name="connsiteY30" fmla="*/ 189643 h 410527"/>
                <a:gd name="connsiteX31" fmla="*/ 82296 w 495014"/>
                <a:gd name="connsiteY31" fmla="*/ 189071 h 410527"/>
                <a:gd name="connsiteX32" fmla="*/ 74867 w 495014"/>
                <a:gd name="connsiteY32" fmla="*/ 182213 h 410527"/>
                <a:gd name="connsiteX33" fmla="*/ 74200 w 495014"/>
                <a:gd name="connsiteY33" fmla="*/ 182594 h 410527"/>
                <a:gd name="connsiteX34" fmla="*/ 59150 w 495014"/>
                <a:gd name="connsiteY34" fmla="*/ 191357 h 410527"/>
                <a:gd name="connsiteX35" fmla="*/ 58103 w 495014"/>
                <a:gd name="connsiteY35" fmla="*/ 191357 h 410527"/>
                <a:gd name="connsiteX36" fmla="*/ 51625 w 495014"/>
                <a:gd name="connsiteY36" fmla="*/ 191834 h 410527"/>
                <a:gd name="connsiteX37" fmla="*/ 44291 w 495014"/>
                <a:gd name="connsiteY37" fmla="*/ 192405 h 410527"/>
                <a:gd name="connsiteX38" fmla="*/ 44291 w 495014"/>
                <a:gd name="connsiteY38" fmla="*/ 192405 h 410527"/>
                <a:gd name="connsiteX39" fmla="*/ 37529 w 495014"/>
                <a:gd name="connsiteY39" fmla="*/ 208312 h 410527"/>
                <a:gd name="connsiteX40" fmla="*/ 29528 w 495014"/>
                <a:gd name="connsiteY40" fmla="*/ 216217 h 410527"/>
                <a:gd name="connsiteX41" fmla="*/ 29051 w 495014"/>
                <a:gd name="connsiteY41" fmla="*/ 216313 h 410527"/>
                <a:gd name="connsiteX42" fmla="*/ 13621 w 495014"/>
                <a:gd name="connsiteY42" fmla="*/ 217360 h 410527"/>
                <a:gd name="connsiteX43" fmla="*/ 13145 w 495014"/>
                <a:gd name="connsiteY43" fmla="*/ 210026 h 410527"/>
                <a:gd name="connsiteX44" fmla="*/ 12668 w 495014"/>
                <a:gd name="connsiteY44" fmla="*/ 210026 h 410527"/>
                <a:gd name="connsiteX45" fmla="*/ 0 w 495014"/>
                <a:gd name="connsiteY45" fmla="*/ 210979 h 410527"/>
                <a:gd name="connsiteX46" fmla="*/ 857 w 495014"/>
                <a:gd name="connsiteY46" fmla="*/ 224123 h 410527"/>
                <a:gd name="connsiteX47" fmla="*/ 4286 w 495014"/>
                <a:gd name="connsiteY47" fmla="*/ 235553 h 410527"/>
                <a:gd name="connsiteX48" fmla="*/ 10478 w 495014"/>
                <a:gd name="connsiteY48" fmla="*/ 240506 h 410527"/>
                <a:gd name="connsiteX49" fmla="*/ 12097 w 495014"/>
                <a:gd name="connsiteY49" fmla="*/ 263271 h 410527"/>
                <a:gd name="connsiteX50" fmla="*/ 16859 w 495014"/>
                <a:gd name="connsiteY50" fmla="*/ 268605 h 410527"/>
                <a:gd name="connsiteX51" fmla="*/ 26670 w 495014"/>
                <a:gd name="connsiteY51" fmla="*/ 280321 h 410527"/>
                <a:gd name="connsiteX52" fmla="*/ 34004 w 495014"/>
                <a:gd name="connsiteY52" fmla="*/ 287084 h 410527"/>
                <a:gd name="connsiteX53" fmla="*/ 34576 w 495014"/>
                <a:gd name="connsiteY53" fmla="*/ 294132 h 410527"/>
                <a:gd name="connsiteX54" fmla="*/ 37148 w 495014"/>
                <a:gd name="connsiteY54" fmla="*/ 300704 h 410527"/>
                <a:gd name="connsiteX55" fmla="*/ 38862 w 495014"/>
                <a:gd name="connsiteY55" fmla="*/ 326136 h 410527"/>
                <a:gd name="connsiteX56" fmla="*/ 37148 w 495014"/>
                <a:gd name="connsiteY56" fmla="*/ 331660 h 410527"/>
                <a:gd name="connsiteX57" fmla="*/ 37243 w 495014"/>
                <a:gd name="connsiteY57" fmla="*/ 332518 h 410527"/>
                <a:gd name="connsiteX58" fmla="*/ 36862 w 495014"/>
                <a:gd name="connsiteY58" fmla="*/ 332804 h 410527"/>
                <a:gd name="connsiteX59" fmla="*/ 34481 w 495014"/>
                <a:gd name="connsiteY59" fmla="*/ 340233 h 410527"/>
                <a:gd name="connsiteX60" fmla="*/ 6858 w 495014"/>
                <a:gd name="connsiteY60" fmla="*/ 361855 h 410527"/>
                <a:gd name="connsiteX61" fmla="*/ 13811 w 495014"/>
                <a:gd name="connsiteY61" fmla="*/ 370808 h 410527"/>
                <a:gd name="connsiteX62" fmla="*/ 27813 w 495014"/>
                <a:gd name="connsiteY62" fmla="*/ 372999 h 410527"/>
                <a:gd name="connsiteX63" fmla="*/ 24289 w 495014"/>
                <a:gd name="connsiteY63" fmla="*/ 397288 h 410527"/>
                <a:gd name="connsiteX64" fmla="*/ 24670 w 495014"/>
                <a:gd name="connsiteY64" fmla="*/ 402526 h 410527"/>
                <a:gd name="connsiteX65" fmla="*/ 26003 w 495014"/>
                <a:gd name="connsiteY65" fmla="*/ 403860 h 410527"/>
                <a:gd name="connsiteX66" fmla="*/ 26194 w 495014"/>
                <a:gd name="connsiteY66" fmla="*/ 403860 h 410527"/>
                <a:gd name="connsiteX67" fmla="*/ 26384 w 495014"/>
                <a:gd name="connsiteY67" fmla="*/ 403479 h 410527"/>
                <a:gd name="connsiteX68" fmla="*/ 34290 w 495014"/>
                <a:gd name="connsiteY68" fmla="*/ 402908 h 410527"/>
                <a:gd name="connsiteX69" fmla="*/ 34290 w 495014"/>
                <a:gd name="connsiteY69" fmla="*/ 402908 h 410527"/>
                <a:gd name="connsiteX70" fmla="*/ 35338 w 495014"/>
                <a:gd name="connsiteY70" fmla="*/ 402812 h 410527"/>
                <a:gd name="connsiteX71" fmla="*/ 43053 w 495014"/>
                <a:gd name="connsiteY71" fmla="*/ 410527 h 410527"/>
                <a:gd name="connsiteX72" fmla="*/ 44767 w 495014"/>
                <a:gd name="connsiteY72" fmla="*/ 408432 h 410527"/>
                <a:gd name="connsiteX73" fmla="*/ 48482 w 495014"/>
                <a:gd name="connsiteY73" fmla="*/ 402336 h 410527"/>
                <a:gd name="connsiteX74" fmla="*/ 56388 w 495014"/>
                <a:gd name="connsiteY74" fmla="*/ 393383 h 410527"/>
                <a:gd name="connsiteX75" fmla="*/ 57245 w 495014"/>
                <a:gd name="connsiteY75" fmla="*/ 390239 h 410527"/>
                <a:gd name="connsiteX76" fmla="*/ 56959 w 495014"/>
                <a:gd name="connsiteY76" fmla="*/ 386429 h 410527"/>
                <a:gd name="connsiteX77" fmla="*/ 58674 w 495014"/>
                <a:gd name="connsiteY77" fmla="*/ 385286 h 410527"/>
                <a:gd name="connsiteX78" fmla="*/ 58960 w 495014"/>
                <a:gd name="connsiteY78" fmla="*/ 384143 h 410527"/>
                <a:gd name="connsiteX79" fmla="*/ 72581 w 495014"/>
                <a:gd name="connsiteY79" fmla="*/ 374618 h 410527"/>
                <a:gd name="connsiteX80" fmla="*/ 88487 w 495014"/>
                <a:gd name="connsiteY80" fmla="*/ 375190 h 410527"/>
                <a:gd name="connsiteX81" fmla="*/ 98012 w 495014"/>
                <a:gd name="connsiteY81" fmla="*/ 374523 h 410527"/>
                <a:gd name="connsiteX82" fmla="*/ 101822 w 495014"/>
                <a:gd name="connsiteY82" fmla="*/ 374237 h 410527"/>
                <a:gd name="connsiteX83" fmla="*/ 126111 w 495014"/>
                <a:gd name="connsiteY83" fmla="*/ 366046 h 410527"/>
                <a:gd name="connsiteX84" fmla="*/ 127254 w 495014"/>
                <a:gd name="connsiteY84" fmla="*/ 365950 h 410527"/>
                <a:gd name="connsiteX85" fmla="*/ 127254 w 495014"/>
                <a:gd name="connsiteY85" fmla="*/ 365950 h 410527"/>
                <a:gd name="connsiteX86" fmla="*/ 149352 w 495014"/>
                <a:gd name="connsiteY86" fmla="*/ 364426 h 410527"/>
                <a:gd name="connsiteX87" fmla="*/ 173641 w 495014"/>
                <a:gd name="connsiteY87" fmla="*/ 369189 h 410527"/>
                <a:gd name="connsiteX88" fmla="*/ 189548 w 495014"/>
                <a:gd name="connsiteY88" fmla="*/ 377000 h 410527"/>
                <a:gd name="connsiteX89" fmla="*/ 220313 w 495014"/>
                <a:gd name="connsiteY89" fmla="*/ 382238 h 410527"/>
                <a:gd name="connsiteX90" fmla="*/ 228600 w 495014"/>
                <a:gd name="connsiteY90" fmla="*/ 381667 h 410527"/>
                <a:gd name="connsiteX91" fmla="*/ 236601 w 495014"/>
                <a:gd name="connsiteY91" fmla="*/ 388620 h 410527"/>
                <a:gd name="connsiteX92" fmla="*/ 254603 w 495014"/>
                <a:gd name="connsiteY92" fmla="*/ 387287 h 410527"/>
                <a:gd name="connsiteX93" fmla="*/ 258794 w 495014"/>
                <a:gd name="connsiteY93" fmla="*/ 387001 h 410527"/>
                <a:gd name="connsiteX94" fmla="*/ 266795 w 495014"/>
                <a:gd name="connsiteY94" fmla="*/ 379000 h 410527"/>
                <a:gd name="connsiteX95" fmla="*/ 273749 w 495014"/>
                <a:gd name="connsiteY95" fmla="*/ 378428 h 410527"/>
                <a:gd name="connsiteX96" fmla="*/ 283655 w 495014"/>
                <a:gd name="connsiteY96" fmla="*/ 377762 h 410527"/>
                <a:gd name="connsiteX97" fmla="*/ 291465 w 495014"/>
                <a:gd name="connsiteY97" fmla="*/ 384715 h 410527"/>
                <a:gd name="connsiteX98" fmla="*/ 293656 w 495014"/>
                <a:gd name="connsiteY98" fmla="*/ 387763 h 410527"/>
                <a:gd name="connsiteX99" fmla="*/ 298037 w 495014"/>
                <a:gd name="connsiteY99" fmla="*/ 391859 h 410527"/>
                <a:gd name="connsiteX100" fmla="*/ 304705 w 495014"/>
                <a:gd name="connsiteY100" fmla="*/ 375761 h 410527"/>
                <a:gd name="connsiteX101" fmla="*/ 313373 w 495014"/>
                <a:gd name="connsiteY101" fmla="*/ 378333 h 410527"/>
                <a:gd name="connsiteX102" fmla="*/ 323659 w 495014"/>
                <a:gd name="connsiteY102" fmla="*/ 397955 h 410527"/>
                <a:gd name="connsiteX103" fmla="*/ 324326 w 495014"/>
                <a:gd name="connsiteY103" fmla="*/ 397097 h 410527"/>
                <a:gd name="connsiteX104" fmla="*/ 326517 w 495014"/>
                <a:gd name="connsiteY104" fmla="*/ 391287 h 410527"/>
                <a:gd name="connsiteX105" fmla="*/ 328613 w 495014"/>
                <a:gd name="connsiteY105" fmla="*/ 382524 h 410527"/>
                <a:gd name="connsiteX106" fmla="*/ 328993 w 495014"/>
                <a:gd name="connsiteY106" fmla="*/ 382143 h 410527"/>
                <a:gd name="connsiteX107" fmla="*/ 328993 w 495014"/>
                <a:gd name="connsiteY107" fmla="*/ 382048 h 410527"/>
                <a:gd name="connsiteX108" fmla="*/ 336423 w 495014"/>
                <a:gd name="connsiteY108" fmla="*/ 374047 h 410527"/>
                <a:gd name="connsiteX109" fmla="*/ 337471 w 495014"/>
                <a:gd name="connsiteY109" fmla="*/ 373951 h 410527"/>
                <a:gd name="connsiteX110" fmla="*/ 337471 w 495014"/>
                <a:gd name="connsiteY110" fmla="*/ 373951 h 410527"/>
                <a:gd name="connsiteX111" fmla="*/ 337947 w 495014"/>
                <a:gd name="connsiteY111" fmla="*/ 373951 h 410527"/>
                <a:gd name="connsiteX112" fmla="*/ 343852 w 495014"/>
                <a:gd name="connsiteY112" fmla="*/ 373475 h 410527"/>
                <a:gd name="connsiteX113" fmla="*/ 343852 w 495014"/>
                <a:gd name="connsiteY113" fmla="*/ 373475 h 410527"/>
                <a:gd name="connsiteX114" fmla="*/ 344329 w 495014"/>
                <a:gd name="connsiteY114" fmla="*/ 373475 h 410527"/>
                <a:gd name="connsiteX115" fmla="*/ 368427 w 495014"/>
                <a:gd name="connsiteY115" fmla="*/ 379000 h 410527"/>
                <a:gd name="connsiteX116" fmla="*/ 374999 w 495014"/>
                <a:gd name="connsiteY116" fmla="*/ 371284 h 410527"/>
                <a:gd name="connsiteX117" fmla="*/ 379000 w 495014"/>
                <a:gd name="connsiteY117" fmla="*/ 370999 h 410527"/>
                <a:gd name="connsiteX118" fmla="*/ 383476 w 495014"/>
                <a:gd name="connsiteY118" fmla="*/ 370713 h 410527"/>
                <a:gd name="connsiteX119" fmla="*/ 400431 w 495014"/>
                <a:gd name="connsiteY119" fmla="*/ 385572 h 410527"/>
                <a:gd name="connsiteX120" fmla="*/ 400431 w 495014"/>
                <a:gd name="connsiteY120" fmla="*/ 385572 h 410527"/>
                <a:gd name="connsiteX121" fmla="*/ 403574 w 495014"/>
                <a:gd name="connsiteY121" fmla="*/ 385286 h 410527"/>
                <a:gd name="connsiteX122" fmla="*/ 402431 w 495014"/>
                <a:gd name="connsiteY122" fmla="*/ 368903 h 410527"/>
                <a:gd name="connsiteX123" fmla="*/ 405289 w 495014"/>
                <a:gd name="connsiteY123" fmla="*/ 362807 h 410527"/>
                <a:gd name="connsiteX124" fmla="*/ 395002 w 495014"/>
                <a:gd name="connsiteY124" fmla="*/ 346615 h 410527"/>
                <a:gd name="connsiteX125" fmla="*/ 399574 w 495014"/>
                <a:gd name="connsiteY125" fmla="*/ 328708 h 410527"/>
                <a:gd name="connsiteX126" fmla="*/ 398621 w 495014"/>
                <a:gd name="connsiteY126" fmla="*/ 314516 h 410527"/>
                <a:gd name="connsiteX127" fmla="*/ 410051 w 495014"/>
                <a:gd name="connsiteY127" fmla="*/ 301942 h 410527"/>
                <a:gd name="connsiteX128" fmla="*/ 418433 w 495014"/>
                <a:gd name="connsiteY128" fmla="*/ 301371 h 410527"/>
                <a:gd name="connsiteX129" fmla="*/ 432721 w 495014"/>
                <a:gd name="connsiteY129" fmla="*/ 300323 h 410527"/>
                <a:gd name="connsiteX130" fmla="*/ 441960 w 495014"/>
                <a:gd name="connsiteY130" fmla="*/ 303943 h 410527"/>
                <a:gd name="connsiteX131" fmla="*/ 449294 w 495014"/>
                <a:gd name="connsiteY131" fmla="*/ 303371 h 410527"/>
                <a:gd name="connsiteX132" fmla="*/ 456819 w 495014"/>
                <a:gd name="connsiteY132" fmla="*/ 302895 h 410527"/>
                <a:gd name="connsiteX133" fmla="*/ 472059 w 495014"/>
                <a:gd name="connsiteY133" fmla="*/ 301847 h 410527"/>
                <a:gd name="connsiteX134" fmla="*/ 471488 w 495014"/>
                <a:gd name="connsiteY134" fmla="*/ 293465 h 410527"/>
                <a:gd name="connsiteX135" fmla="*/ 471392 w 495014"/>
                <a:gd name="connsiteY135" fmla="*/ 292989 h 410527"/>
                <a:gd name="connsiteX136" fmla="*/ 455676 w 495014"/>
                <a:gd name="connsiteY136" fmla="*/ 287655 h 410527"/>
                <a:gd name="connsiteX137" fmla="*/ 447770 w 495014"/>
                <a:gd name="connsiteY137" fmla="*/ 281750 h 410527"/>
                <a:gd name="connsiteX138" fmla="*/ 447199 w 495014"/>
                <a:gd name="connsiteY138" fmla="*/ 272796 h 410527"/>
                <a:gd name="connsiteX139" fmla="*/ 438817 w 495014"/>
                <a:gd name="connsiteY139" fmla="*/ 258509 h 410527"/>
                <a:gd name="connsiteX140" fmla="*/ 429673 w 495014"/>
                <a:gd name="connsiteY140" fmla="*/ 242792 h 410527"/>
                <a:gd name="connsiteX141" fmla="*/ 429101 w 495014"/>
                <a:gd name="connsiteY141" fmla="*/ 234791 h 410527"/>
                <a:gd name="connsiteX142" fmla="*/ 428054 w 495014"/>
                <a:gd name="connsiteY142" fmla="*/ 219456 h 410527"/>
                <a:gd name="connsiteX143" fmla="*/ 427577 w 495014"/>
                <a:gd name="connsiteY143" fmla="*/ 212122 h 410527"/>
                <a:gd name="connsiteX144" fmla="*/ 427577 w 495014"/>
                <a:gd name="connsiteY144" fmla="*/ 212122 h 410527"/>
                <a:gd name="connsiteX145" fmla="*/ 428054 w 495014"/>
                <a:gd name="connsiteY145" fmla="*/ 212026 h 410527"/>
                <a:gd name="connsiteX146" fmla="*/ 434435 w 495014"/>
                <a:gd name="connsiteY146" fmla="*/ 211646 h 410527"/>
                <a:gd name="connsiteX147" fmla="*/ 435483 w 495014"/>
                <a:gd name="connsiteY147" fmla="*/ 211550 h 410527"/>
                <a:gd name="connsiteX148" fmla="*/ 450056 w 495014"/>
                <a:gd name="connsiteY148" fmla="*/ 217551 h 410527"/>
                <a:gd name="connsiteX149" fmla="*/ 450818 w 495014"/>
                <a:gd name="connsiteY149" fmla="*/ 217837 h 410527"/>
                <a:gd name="connsiteX150" fmla="*/ 458629 w 495014"/>
                <a:gd name="connsiteY150" fmla="*/ 209931 h 410527"/>
                <a:gd name="connsiteX151" fmla="*/ 472916 w 495014"/>
                <a:gd name="connsiteY151" fmla="*/ 200977 h 410527"/>
                <a:gd name="connsiteX152" fmla="*/ 480250 w 495014"/>
                <a:gd name="connsiteY152" fmla="*/ 192500 h 410527"/>
                <a:gd name="connsiteX153" fmla="*/ 487585 w 495014"/>
                <a:gd name="connsiteY153" fmla="*/ 183833 h 410527"/>
                <a:gd name="connsiteX154" fmla="*/ 495014 w 495014"/>
                <a:gd name="connsiteY154" fmla="*/ 175927 h 410527"/>
                <a:gd name="connsiteX155" fmla="*/ 485966 w 495014"/>
                <a:gd name="connsiteY155" fmla="*/ 161163 h 410527"/>
                <a:gd name="connsiteX156" fmla="*/ 484918 w 495014"/>
                <a:gd name="connsiteY156" fmla="*/ 161258 h 410527"/>
                <a:gd name="connsiteX157" fmla="*/ 470440 w 495014"/>
                <a:gd name="connsiteY157" fmla="*/ 162211 h 410527"/>
                <a:gd name="connsiteX158" fmla="*/ 470154 w 495014"/>
                <a:gd name="connsiteY158" fmla="*/ 162306 h 410527"/>
                <a:gd name="connsiteX159" fmla="*/ 468916 w 495014"/>
                <a:gd name="connsiteY159" fmla="*/ 145351 h 410527"/>
                <a:gd name="connsiteX160" fmla="*/ 454152 w 495014"/>
                <a:gd name="connsiteY160" fmla="*/ 146399 h 410527"/>
                <a:gd name="connsiteX161" fmla="*/ 445770 w 495014"/>
                <a:gd name="connsiteY161" fmla="*/ 146971 h 410527"/>
                <a:gd name="connsiteX162" fmla="*/ 431006 w 495014"/>
                <a:gd name="connsiteY162" fmla="*/ 148018 h 410527"/>
                <a:gd name="connsiteX163" fmla="*/ 430530 w 495014"/>
                <a:gd name="connsiteY163" fmla="*/ 141160 h 410527"/>
                <a:gd name="connsiteX164" fmla="*/ 429387 w 495014"/>
                <a:gd name="connsiteY164" fmla="*/ 125349 h 410527"/>
                <a:gd name="connsiteX165" fmla="*/ 413004 w 495014"/>
                <a:gd name="connsiteY165" fmla="*/ 118491 h 410527"/>
                <a:gd name="connsiteX166" fmla="*/ 405479 w 495014"/>
                <a:gd name="connsiteY166" fmla="*/ 119063 h 410527"/>
                <a:gd name="connsiteX167" fmla="*/ 381286 w 495014"/>
                <a:gd name="connsiteY167" fmla="*/ 114395 h 410527"/>
                <a:gd name="connsiteX168" fmla="*/ 380714 w 495014"/>
                <a:gd name="connsiteY168" fmla="*/ 106489 h 410527"/>
                <a:gd name="connsiteX169" fmla="*/ 380143 w 495014"/>
                <a:gd name="connsiteY169" fmla="*/ 98584 h 410527"/>
                <a:gd name="connsiteX170" fmla="*/ 379667 w 495014"/>
                <a:gd name="connsiteY170" fmla="*/ 98679 h 410527"/>
                <a:gd name="connsiteX171" fmla="*/ 356997 w 495014"/>
                <a:gd name="connsiteY171" fmla="*/ 100203 h 410527"/>
                <a:gd name="connsiteX172" fmla="*/ 356997 w 495014"/>
                <a:gd name="connsiteY172" fmla="*/ 100203 h 410527"/>
                <a:gd name="connsiteX173" fmla="*/ 372332 w 495014"/>
                <a:gd name="connsiteY173" fmla="*/ 91154 h 410527"/>
                <a:gd name="connsiteX174" fmla="*/ 362141 w 495014"/>
                <a:gd name="connsiteY174" fmla="*/ 68485 h 410527"/>
                <a:gd name="connsiteX175" fmla="*/ 345662 w 495014"/>
                <a:gd name="connsiteY175" fmla="*/ 46387 h 410527"/>
                <a:gd name="connsiteX176" fmla="*/ 345091 w 495014"/>
                <a:gd name="connsiteY176" fmla="*/ 38481 h 410527"/>
                <a:gd name="connsiteX177" fmla="*/ 352044 w 495014"/>
                <a:gd name="connsiteY177" fmla="*/ 30480 h 410527"/>
                <a:gd name="connsiteX178" fmla="*/ 351473 w 495014"/>
                <a:gd name="connsiteY178" fmla="*/ 22479 h 410527"/>
                <a:gd name="connsiteX179" fmla="*/ 336709 w 495014"/>
                <a:gd name="connsiteY179" fmla="*/ 23527 h 410527"/>
                <a:gd name="connsiteX180" fmla="*/ 327089 w 495014"/>
                <a:gd name="connsiteY180" fmla="*/ 8954 h 410527"/>
                <a:gd name="connsiteX181" fmla="*/ 311182 w 495014"/>
                <a:gd name="connsiteY181" fmla="*/ 2096 h 410527"/>
                <a:gd name="connsiteX182" fmla="*/ 303276 w 495014"/>
                <a:gd name="connsiteY182" fmla="*/ 2667 h 410527"/>
                <a:gd name="connsiteX183" fmla="*/ 303276 w 495014"/>
                <a:gd name="connsiteY183" fmla="*/ 2667 h 410527"/>
                <a:gd name="connsiteX184" fmla="*/ 303848 w 495014"/>
                <a:gd name="connsiteY184" fmla="*/ 10573 h 410527"/>
                <a:gd name="connsiteX185" fmla="*/ 288512 w 495014"/>
                <a:gd name="connsiteY185" fmla="*/ 19050 h 410527"/>
                <a:gd name="connsiteX186" fmla="*/ 281654 w 495014"/>
                <a:gd name="connsiteY186" fmla="*/ 19526 h 410527"/>
                <a:gd name="connsiteX187" fmla="*/ 281654 w 495014"/>
                <a:gd name="connsiteY187" fmla="*/ 19526 h 410527"/>
                <a:gd name="connsiteX188" fmla="*/ 281083 w 495014"/>
                <a:gd name="connsiteY188" fmla="*/ 12192 h 410527"/>
                <a:gd name="connsiteX189" fmla="*/ 272606 w 495014"/>
                <a:gd name="connsiteY189" fmla="*/ 4763 h 410527"/>
                <a:gd name="connsiteX190" fmla="*/ 271558 w 495014"/>
                <a:gd name="connsiteY190" fmla="*/ 4858 h 410527"/>
                <a:gd name="connsiteX191" fmla="*/ 271082 w 495014"/>
                <a:gd name="connsiteY191" fmla="*/ 4953 h 410527"/>
                <a:gd name="connsiteX192" fmla="*/ 257366 w 495014"/>
                <a:gd name="connsiteY192" fmla="*/ 5905 h 410527"/>
                <a:gd name="connsiteX193" fmla="*/ 249460 w 495014"/>
                <a:gd name="connsiteY193" fmla="*/ 6477 h 410527"/>
                <a:gd name="connsiteX194" fmla="*/ 240983 w 495014"/>
                <a:gd name="connsiteY194" fmla="*/ 7048 h 410527"/>
                <a:gd name="connsiteX195" fmla="*/ 228409 w 495014"/>
                <a:gd name="connsiteY195" fmla="*/ 7906 h 410527"/>
                <a:gd name="connsiteX196" fmla="*/ 226124 w 495014"/>
                <a:gd name="connsiteY196" fmla="*/ 8096 h 410527"/>
                <a:gd name="connsiteX197" fmla="*/ 225552 w 495014"/>
                <a:gd name="connsiteY197" fmla="*/ 0 h 410527"/>
                <a:gd name="connsiteX198" fmla="*/ 217646 w 495014"/>
                <a:gd name="connsiteY198" fmla="*/ 571 h 410527"/>
                <a:gd name="connsiteX199" fmla="*/ 217456 w 495014"/>
                <a:gd name="connsiteY199" fmla="*/ 667 h 410527"/>
                <a:gd name="connsiteX200" fmla="*/ 209264 w 495014"/>
                <a:gd name="connsiteY200" fmla="*/ 1238 h 410527"/>
                <a:gd name="connsiteX201" fmla="*/ 194024 w 495014"/>
                <a:gd name="connsiteY201" fmla="*/ 10382 h 4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495014" h="410527">
                  <a:moveTo>
                    <a:pt x="180213" y="19336"/>
                  </a:moveTo>
                  <a:lnTo>
                    <a:pt x="188690" y="26098"/>
                  </a:lnTo>
                  <a:lnTo>
                    <a:pt x="195644" y="33528"/>
                  </a:lnTo>
                  <a:lnTo>
                    <a:pt x="189738" y="41910"/>
                  </a:lnTo>
                  <a:lnTo>
                    <a:pt x="174498" y="50483"/>
                  </a:lnTo>
                  <a:lnTo>
                    <a:pt x="174117" y="50197"/>
                  </a:lnTo>
                  <a:lnTo>
                    <a:pt x="166021" y="43625"/>
                  </a:lnTo>
                  <a:lnTo>
                    <a:pt x="165545" y="44196"/>
                  </a:lnTo>
                  <a:lnTo>
                    <a:pt x="159163" y="51530"/>
                  </a:lnTo>
                  <a:lnTo>
                    <a:pt x="158115" y="51625"/>
                  </a:lnTo>
                  <a:lnTo>
                    <a:pt x="158020" y="51625"/>
                  </a:lnTo>
                  <a:lnTo>
                    <a:pt x="151257" y="52102"/>
                  </a:lnTo>
                  <a:lnTo>
                    <a:pt x="146209" y="52483"/>
                  </a:lnTo>
                  <a:lnTo>
                    <a:pt x="143351" y="52673"/>
                  </a:lnTo>
                  <a:lnTo>
                    <a:pt x="143351" y="52673"/>
                  </a:lnTo>
                  <a:lnTo>
                    <a:pt x="129540" y="84963"/>
                  </a:lnTo>
                  <a:lnTo>
                    <a:pt x="161925" y="90106"/>
                  </a:lnTo>
                  <a:lnTo>
                    <a:pt x="147161" y="107061"/>
                  </a:lnTo>
                  <a:lnTo>
                    <a:pt x="146018" y="107156"/>
                  </a:lnTo>
                  <a:lnTo>
                    <a:pt x="123254" y="108775"/>
                  </a:lnTo>
                  <a:lnTo>
                    <a:pt x="123254" y="108775"/>
                  </a:lnTo>
                  <a:lnTo>
                    <a:pt x="123825" y="116681"/>
                  </a:lnTo>
                  <a:lnTo>
                    <a:pt x="93345" y="126873"/>
                  </a:lnTo>
                  <a:lnTo>
                    <a:pt x="93917" y="134779"/>
                  </a:lnTo>
                  <a:lnTo>
                    <a:pt x="95441" y="156400"/>
                  </a:lnTo>
                  <a:lnTo>
                    <a:pt x="96012" y="164783"/>
                  </a:lnTo>
                  <a:lnTo>
                    <a:pt x="89249" y="181261"/>
                  </a:lnTo>
                  <a:lnTo>
                    <a:pt x="88106" y="181261"/>
                  </a:lnTo>
                  <a:lnTo>
                    <a:pt x="87821" y="181356"/>
                  </a:lnTo>
                  <a:lnTo>
                    <a:pt x="82296" y="181737"/>
                  </a:lnTo>
                  <a:lnTo>
                    <a:pt x="82867" y="189643"/>
                  </a:lnTo>
                  <a:lnTo>
                    <a:pt x="82296" y="189071"/>
                  </a:lnTo>
                  <a:lnTo>
                    <a:pt x="74867" y="182213"/>
                  </a:lnTo>
                  <a:lnTo>
                    <a:pt x="74200" y="182594"/>
                  </a:lnTo>
                  <a:lnTo>
                    <a:pt x="59150" y="191357"/>
                  </a:lnTo>
                  <a:lnTo>
                    <a:pt x="58103" y="191357"/>
                  </a:lnTo>
                  <a:lnTo>
                    <a:pt x="51625" y="191834"/>
                  </a:lnTo>
                  <a:lnTo>
                    <a:pt x="44291" y="192405"/>
                  </a:lnTo>
                  <a:lnTo>
                    <a:pt x="44291" y="192405"/>
                  </a:lnTo>
                  <a:lnTo>
                    <a:pt x="37529" y="208312"/>
                  </a:lnTo>
                  <a:lnTo>
                    <a:pt x="29528" y="216217"/>
                  </a:lnTo>
                  <a:lnTo>
                    <a:pt x="29051" y="216313"/>
                  </a:lnTo>
                  <a:lnTo>
                    <a:pt x="13621" y="217360"/>
                  </a:lnTo>
                  <a:lnTo>
                    <a:pt x="13145" y="210026"/>
                  </a:lnTo>
                  <a:lnTo>
                    <a:pt x="12668" y="210026"/>
                  </a:lnTo>
                  <a:lnTo>
                    <a:pt x="0" y="210979"/>
                  </a:lnTo>
                  <a:lnTo>
                    <a:pt x="857" y="224123"/>
                  </a:lnTo>
                  <a:lnTo>
                    <a:pt x="4286" y="235553"/>
                  </a:lnTo>
                  <a:lnTo>
                    <a:pt x="10478" y="240506"/>
                  </a:lnTo>
                  <a:lnTo>
                    <a:pt x="12097" y="263271"/>
                  </a:lnTo>
                  <a:lnTo>
                    <a:pt x="16859" y="268605"/>
                  </a:lnTo>
                  <a:lnTo>
                    <a:pt x="26670" y="280321"/>
                  </a:lnTo>
                  <a:lnTo>
                    <a:pt x="34004" y="287084"/>
                  </a:lnTo>
                  <a:lnTo>
                    <a:pt x="34576" y="294132"/>
                  </a:lnTo>
                  <a:lnTo>
                    <a:pt x="37148" y="300704"/>
                  </a:lnTo>
                  <a:lnTo>
                    <a:pt x="38862" y="326136"/>
                  </a:lnTo>
                  <a:lnTo>
                    <a:pt x="37148" y="331660"/>
                  </a:lnTo>
                  <a:lnTo>
                    <a:pt x="37243" y="332518"/>
                  </a:lnTo>
                  <a:lnTo>
                    <a:pt x="36862" y="332804"/>
                  </a:lnTo>
                  <a:lnTo>
                    <a:pt x="34481" y="340233"/>
                  </a:lnTo>
                  <a:lnTo>
                    <a:pt x="6858" y="361855"/>
                  </a:lnTo>
                  <a:lnTo>
                    <a:pt x="13811" y="370808"/>
                  </a:lnTo>
                  <a:lnTo>
                    <a:pt x="27813" y="372999"/>
                  </a:lnTo>
                  <a:lnTo>
                    <a:pt x="24289" y="397288"/>
                  </a:lnTo>
                  <a:lnTo>
                    <a:pt x="24670" y="402526"/>
                  </a:lnTo>
                  <a:lnTo>
                    <a:pt x="26003" y="403860"/>
                  </a:lnTo>
                  <a:lnTo>
                    <a:pt x="26194" y="403860"/>
                  </a:lnTo>
                  <a:lnTo>
                    <a:pt x="26384" y="403479"/>
                  </a:lnTo>
                  <a:lnTo>
                    <a:pt x="34290" y="402908"/>
                  </a:lnTo>
                  <a:lnTo>
                    <a:pt x="34290" y="402908"/>
                  </a:lnTo>
                  <a:lnTo>
                    <a:pt x="35338" y="402812"/>
                  </a:lnTo>
                  <a:lnTo>
                    <a:pt x="43053" y="410527"/>
                  </a:lnTo>
                  <a:lnTo>
                    <a:pt x="44767" y="408432"/>
                  </a:lnTo>
                  <a:lnTo>
                    <a:pt x="48482" y="402336"/>
                  </a:lnTo>
                  <a:lnTo>
                    <a:pt x="56388" y="393383"/>
                  </a:lnTo>
                  <a:lnTo>
                    <a:pt x="57245" y="390239"/>
                  </a:lnTo>
                  <a:lnTo>
                    <a:pt x="56959" y="386429"/>
                  </a:lnTo>
                  <a:lnTo>
                    <a:pt x="58674" y="385286"/>
                  </a:lnTo>
                  <a:lnTo>
                    <a:pt x="58960" y="384143"/>
                  </a:lnTo>
                  <a:lnTo>
                    <a:pt x="72581" y="374618"/>
                  </a:lnTo>
                  <a:lnTo>
                    <a:pt x="88487" y="375190"/>
                  </a:lnTo>
                  <a:lnTo>
                    <a:pt x="98012" y="374523"/>
                  </a:lnTo>
                  <a:lnTo>
                    <a:pt x="101822" y="374237"/>
                  </a:lnTo>
                  <a:lnTo>
                    <a:pt x="126111" y="366046"/>
                  </a:lnTo>
                  <a:lnTo>
                    <a:pt x="127254" y="365950"/>
                  </a:lnTo>
                  <a:lnTo>
                    <a:pt x="127254" y="365950"/>
                  </a:lnTo>
                  <a:lnTo>
                    <a:pt x="149352" y="364426"/>
                  </a:lnTo>
                  <a:lnTo>
                    <a:pt x="173641" y="369189"/>
                  </a:lnTo>
                  <a:lnTo>
                    <a:pt x="189548" y="377000"/>
                  </a:lnTo>
                  <a:lnTo>
                    <a:pt x="220313" y="382238"/>
                  </a:lnTo>
                  <a:lnTo>
                    <a:pt x="228600" y="381667"/>
                  </a:lnTo>
                  <a:lnTo>
                    <a:pt x="236601" y="388620"/>
                  </a:lnTo>
                  <a:lnTo>
                    <a:pt x="254603" y="387287"/>
                  </a:lnTo>
                  <a:lnTo>
                    <a:pt x="258794" y="387001"/>
                  </a:lnTo>
                  <a:lnTo>
                    <a:pt x="266795" y="379000"/>
                  </a:lnTo>
                  <a:lnTo>
                    <a:pt x="273749" y="378428"/>
                  </a:lnTo>
                  <a:lnTo>
                    <a:pt x="283655" y="377762"/>
                  </a:lnTo>
                  <a:lnTo>
                    <a:pt x="291465" y="384715"/>
                  </a:lnTo>
                  <a:lnTo>
                    <a:pt x="293656" y="387763"/>
                  </a:lnTo>
                  <a:lnTo>
                    <a:pt x="298037" y="391859"/>
                  </a:lnTo>
                  <a:lnTo>
                    <a:pt x="304705" y="375761"/>
                  </a:lnTo>
                  <a:lnTo>
                    <a:pt x="313373" y="378333"/>
                  </a:lnTo>
                  <a:lnTo>
                    <a:pt x="323659" y="397955"/>
                  </a:lnTo>
                  <a:lnTo>
                    <a:pt x="324326" y="397097"/>
                  </a:lnTo>
                  <a:lnTo>
                    <a:pt x="326517" y="391287"/>
                  </a:lnTo>
                  <a:lnTo>
                    <a:pt x="328613" y="382524"/>
                  </a:lnTo>
                  <a:lnTo>
                    <a:pt x="328993" y="382143"/>
                  </a:lnTo>
                  <a:lnTo>
                    <a:pt x="328993" y="382048"/>
                  </a:lnTo>
                  <a:lnTo>
                    <a:pt x="336423" y="374047"/>
                  </a:lnTo>
                  <a:lnTo>
                    <a:pt x="337471" y="373951"/>
                  </a:lnTo>
                  <a:lnTo>
                    <a:pt x="337471" y="373951"/>
                  </a:lnTo>
                  <a:lnTo>
                    <a:pt x="337947" y="373951"/>
                  </a:lnTo>
                  <a:lnTo>
                    <a:pt x="343852" y="373475"/>
                  </a:lnTo>
                  <a:lnTo>
                    <a:pt x="343852" y="373475"/>
                  </a:lnTo>
                  <a:lnTo>
                    <a:pt x="344329" y="373475"/>
                  </a:lnTo>
                  <a:lnTo>
                    <a:pt x="368427" y="379000"/>
                  </a:lnTo>
                  <a:lnTo>
                    <a:pt x="374999" y="371284"/>
                  </a:lnTo>
                  <a:lnTo>
                    <a:pt x="379000" y="370999"/>
                  </a:lnTo>
                  <a:lnTo>
                    <a:pt x="383476" y="370713"/>
                  </a:lnTo>
                  <a:lnTo>
                    <a:pt x="400431" y="385572"/>
                  </a:lnTo>
                  <a:lnTo>
                    <a:pt x="400431" y="385572"/>
                  </a:lnTo>
                  <a:lnTo>
                    <a:pt x="403574" y="385286"/>
                  </a:lnTo>
                  <a:lnTo>
                    <a:pt x="402431" y="368903"/>
                  </a:lnTo>
                  <a:lnTo>
                    <a:pt x="405289" y="362807"/>
                  </a:lnTo>
                  <a:lnTo>
                    <a:pt x="395002" y="346615"/>
                  </a:lnTo>
                  <a:lnTo>
                    <a:pt x="399574" y="328708"/>
                  </a:lnTo>
                  <a:lnTo>
                    <a:pt x="398621" y="314516"/>
                  </a:lnTo>
                  <a:lnTo>
                    <a:pt x="410051" y="301942"/>
                  </a:lnTo>
                  <a:lnTo>
                    <a:pt x="418433" y="301371"/>
                  </a:lnTo>
                  <a:lnTo>
                    <a:pt x="432721" y="300323"/>
                  </a:lnTo>
                  <a:lnTo>
                    <a:pt x="441960" y="303943"/>
                  </a:lnTo>
                  <a:lnTo>
                    <a:pt x="449294" y="303371"/>
                  </a:lnTo>
                  <a:lnTo>
                    <a:pt x="456819" y="302895"/>
                  </a:lnTo>
                  <a:lnTo>
                    <a:pt x="472059" y="301847"/>
                  </a:lnTo>
                  <a:lnTo>
                    <a:pt x="471488" y="293465"/>
                  </a:lnTo>
                  <a:lnTo>
                    <a:pt x="471392" y="292989"/>
                  </a:lnTo>
                  <a:lnTo>
                    <a:pt x="455676" y="287655"/>
                  </a:lnTo>
                  <a:lnTo>
                    <a:pt x="447770" y="281750"/>
                  </a:lnTo>
                  <a:lnTo>
                    <a:pt x="447199" y="272796"/>
                  </a:lnTo>
                  <a:lnTo>
                    <a:pt x="438817" y="258509"/>
                  </a:lnTo>
                  <a:lnTo>
                    <a:pt x="429673" y="242792"/>
                  </a:lnTo>
                  <a:lnTo>
                    <a:pt x="429101" y="234791"/>
                  </a:lnTo>
                  <a:lnTo>
                    <a:pt x="428054" y="219456"/>
                  </a:lnTo>
                  <a:lnTo>
                    <a:pt x="427577" y="212122"/>
                  </a:lnTo>
                  <a:lnTo>
                    <a:pt x="427577" y="212122"/>
                  </a:lnTo>
                  <a:lnTo>
                    <a:pt x="428054" y="212026"/>
                  </a:lnTo>
                  <a:lnTo>
                    <a:pt x="434435" y="211646"/>
                  </a:lnTo>
                  <a:lnTo>
                    <a:pt x="435483" y="211550"/>
                  </a:lnTo>
                  <a:lnTo>
                    <a:pt x="450056" y="217551"/>
                  </a:lnTo>
                  <a:lnTo>
                    <a:pt x="450818" y="217837"/>
                  </a:lnTo>
                  <a:lnTo>
                    <a:pt x="458629" y="209931"/>
                  </a:lnTo>
                  <a:lnTo>
                    <a:pt x="472916" y="200977"/>
                  </a:lnTo>
                  <a:lnTo>
                    <a:pt x="480250" y="192500"/>
                  </a:lnTo>
                  <a:lnTo>
                    <a:pt x="487585" y="183833"/>
                  </a:lnTo>
                  <a:lnTo>
                    <a:pt x="495014" y="175927"/>
                  </a:lnTo>
                  <a:lnTo>
                    <a:pt x="485966" y="161163"/>
                  </a:lnTo>
                  <a:lnTo>
                    <a:pt x="484918" y="161258"/>
                  </a:lnTo>
                  <a:lnTo>
                    <a:pt x="470440" y="162211"/>
                  </a:lnTo>
                  <a:lnTo>
                    <a:pt x="470154" y="162306"/>
                  </a:lnTo>
                  <a:lnTo>
                    <a:pt x="468916" y="145351"/>
                  </a:lnTo>
                  <a:lnTo>
                    <a:pt x="454152" y="146399"/>
                  </a:lnTo>
                  <a:lnTo>
                    <a:pt x="445770" y="146971"/>
                  </a:lnTo>
                  <a:lnTo>
                    <a:pt x="431006" y="148018"/>
                  </a:lnTo>
                  <a:lnTo>
                    <a:pt x="430530" y="141160"/>
                  </a:lnTo>
                  <a:lnTo>
                    <a:pt x="429387" y="125349"/>
                  </a:lnTo>
                  <a:lnTo>
                    <a:pt x="413004" y="118491"/>
                  </a:lnTo>
                  <a:lnTo>
                    <a:pt x="405479" y="119063"/>
                  </a:lnTo>
                  <a:lnTo>
                    <a:pt x="381286" y="114395"/>
                  </a:lnTo>
                  <a:lnTo>
                    <a:pt x="380714" y="106489"/>
                  </a:lnTo>
                  <a:lnTo>
                    <a:pt x="380143" y="98584"/>
                  </a:lnTo>
                  <a:lnTo>
                    <a:pt x="379667" y="98679"/>
                  </a:lnTo>
                  <a:lnTo>
                    <a:pt x="356997" y="100203"/>
                  </a:lnTo>
                  <a:lnTo>
                    <a:pt x="356997" y="100203"/>
                  </a:lnTo>
                  <a:lnTo>
                    <a:pt x="372332" y="91154"/>
                  </a:lnTo>
                  <a:lnTo>
                    <a:pt x="362141" y="68485"/>
                  </a:lnTo>
                  <a:lnTo>
                    <a:pt x="345662" y="46387"/>
                  </a:lnTo>
                  <a:lnTo>
                    <a:pt x="345091" y="38481"/>
                  </a:lnTo>
                  <a:lnTo>
                    <a:pt x="352044" y="30480"/>
                  </a:lnTo>
                  <a:lnTo>
                    <a:pt x="351473" y="22479"/>
                  </a:lnTo>
                  <a:lnTo>
                    <a:pt x="336709" y="23527"/>
                  </a:lnTo>
                  <a:lnTo>
                    <a:pt x="327089" y="8954"/>
                  </a:lnTo>
                  <a:lnTo>
                    <a:pt x="311182" y="2096"/>
                  </a:lnTo>
                  <a:lnTo>
                    <a:pt x="303276" y="2667"/>
                  </a:lnTo>
                  <a:lnTo>
                    <a:pt x="303276" y="2667"/>
                  </a:lnTo>
                  <a:lnTo>
                    <a:pt x="303848" y="10573"/>
                  </a:lnTo>
                  <a:lnTo>
                    <a:pt x="288512" y="19050"/>
                  </a:lnTo>
                  <a:lnTo>
                    <a:pt x="281654" y="19526"/>
                  </a:lnTo>
                  <a:lnTo>
                    <a:pt x="281654" y="19526"/>
                  </a:lnTo>
                  <a:lnTo>
                    <a:pt x="281083" y="12192"/>
                  </a:lnTo>
                  <a:lnTo>
                    <a:pt x="272606" y="4763"/>
                  </a:lnTo>
                  <a:lnTo>
                    <a:pt x="271558" y="4858"/>
                  </a:lnTo>
                  <a:lnTo>
                    <a:pt x="271082" y="4953"/>
                  </a:lnTo>
                  <a:lnTo>
                    <a:pt x="257366" y="5905"/>
                  </a:lnTo>
                  <a:lnTo>
                    <a:pt x="249460" y="6477"/>
                  </a:lnTo>
                  <a:lnTo>
                    <a:pt x="240983" y="7048"/>
                  </a:lnTo>
                  <a:lnTo>
                    <a:pt x="228409" y="7906"/>
                  </a:lnTo>
                  <a:lnTo>
                    <a:pt x="226124" y="8096"/>
                  </a:lnTo>
                  <a:lnTo>
                    <a:pt x="225552" y="0"/>
                  </a:lnTo>
                  <a:lnTo>
                    <a:pt x="217646" y="571"/>
                  </a:lnTo>
                  <a:lnTo>
                    <a:pt x="217456" y="667"/>
                  </a:lnTo>
                  <a:lnTo>
                    <a:pt x="209264" y="1238"/>
                  </a:lnTo>
                  <a:lnTo>
                    <a:pt x="194024" y="10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109CCB0D-A6DD-6128-00F1-EC53D9088D28}"/>
                </a:ext>
              </a:extLst>
            </p:cNvPr>
            <p:cNvSpPr/>
            <p:nvPr/>
          </p:nvSpPr>
          <p:spPr>
            <a:xfrm>
              <a:off x="4339593" y="3524899"/>
              <a:ext cx="12216" cy="736"/>
            </a:xfrm>
            <a:custGeom>
              <a:avLst/>
              <a:gdLst>
                <a:gd name="connsiteX0" fmla="*/ 0 w 7905"/>
                <a:gd name="connsiteY0" fmla="*/ 476 h 476"/>
                <a:gd name="connsiteX1" fmla="*/ 7906 w 7905"/>
                <a:gd name="connsiteY1" fmla="*/ 0 h 476"/>
                <a:gd name="connsiteX2" fmla="*/ 7906 w 7905"/>
                <a:gd name="connsiteY2" fmla="*/ 0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" h="476">
                  <a:moveTo>
                    <a:pt x="0" y="476"/>
                  </a:moveTo>
                  <a:lnTo>
                    <a:pt x="7906" y="0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51E5AA2E-D3F1-55AD-79D0-07145C976D7B}"/>
                </a:ext>
              </a:extLst>
            </p:cNvPr>
            <p:cNvSpPr/>
            <p:nvPr/>
          </p:nvSpPr>
          <p:spPr>
            <a:xfrm>
              <a:off x="5012865" y="3670328"/>
              <a:ext cx="736" cy="10597"/>
            </a:xfrm>
            <a:custGeom>
              <a:avLst/>
              <a:gdLst>
                <a:gd name="connsiteX0" fmla="*/ 476 w 476"/>
                <a:gd name="connsiteY0" fmla="*/ 6858 h 6857"/>
                <a:gd name="connsiteX1" fmla="*/ 0 w 476"/>
                <a:gd name="connsiteY1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" h="6857">
                  <a:moveTo>
                    <a:pt x="476" y="6858"/>
                  </a:moveTo>
                  <a:lnTo>
                    <a:pt x="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8B487097-30FD-CEA0-F820-B59BC4CD5064}"/>
                </a:ext>
              </a:extLst>
            </p:cNvPr>
            <p:cNvSpPr/>
            <p:nvPr/>
          </p:nvSpPr>
          <p:spPr>
            <a:xfrm>
              <a:off x="4252305" y="4208622"/>
              <a:ext cx="3533" cy="294"/>
            </a:xfrm>
            <a:custGeom>
              <a:avLst/>
              <a:gdLst>
                <a:gd name="connsiteX0" fmla="*/ 2286 w 2286"/>
                <a:gd name="connsiteY0" fmla="*/ 0 h 190"/>
                <a:gd name="connsiteX1" fmla="*/ 0 w 2286"/>
                <a:gd name="connsiteY1" fmla="*/ 191 h 190"/>
                <a:gd name="connsiteX2" fmla="*/ 2286 w 2286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" h="190">
                  <a:moveTo>
                    <a:pt x="2286" y="0"/>
                  </a:moveTo>
                  <a:lnTo>
                    <a:pt x="0" y="191"/>
                  </a:lnTo>
                  <a:lnTo>
                    <a:pt x="228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677CD232-B303-1AA5-2F25-C3B845635E8F}"/>
                </a:ext>
              </a:extLst>
            </p:cNvPr>
            <p:cNvSpPr/>
            <p:nvPr/>
          </p:nvSpPr>
          <p:spPr>
            <a:xfrm>
              <a:off x="4215213" y="4294289"/>
              <a:ext cx="8390" cy="6477"/>
            </a:xfrm>
            <a:custGeom>
              <a:avLst/>
              <a:gdLst>
                <a:gd name="connsiteX0" fmla="*/ 5429 w 5429"/>
                <a:gd name="connsiteY0" fmla="*/ 4191 h 4191"/>
                <a:gd name="connsiteX1" fmla="*/ 1524 w 5429"/>
                <a:gd name="connsiteY1" fmla="*/ 0 h 4191"/>
                <a:gd name="connsiteX2" fmla="*/ 0 w 5429"/>
                <a:gd name="connsiteY2" fmla="*/ 857 h 4191"/>
                <a:gd name="connsiteX3" fmla="*/ 2476 w 5429"/>
                <a:gd name="connsiteY3" fmla="*/ 3048 h 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" h="4191">
                  <a:moveTo>
                    <a:pt x="5429" y="4191"/>
                  </a:moveTo>
                  <a:lnTo>
                    <a:pt x="1524" y="0"/>
                  </a:lnTo>
                  <a:lnTo>
                    <a:pt x="0" y="857"/>
                  </a:lnTo>
                  <a:lnTo>
                    <a:pt x="2476" y="3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26888505-1960-556D-34E5-1A1CB71D21BF}"/>
                </a:ext>
              </a:extLst>
            </p:cNvPr>
            <p:cNvSpPr/>
            <p:nvPr/>
          </p:nvSpPr>
          <p:spPr>
            <a:xfrm>
              <a:off x="4234790" y="3635590"/>
              <a:ext cx="1573666" cy="827826"/>
            </a:xfrm>
            <a:custGeom>
              <a:avLst/>
              <a:gdLst>
                <a:gd name="connsiteX0" fmla="*/ 959263 w 1018317"/>
                <a:gd name="connsiteY0" fmla="*/ 301942 h 535685"/>
                <a:gd name="connsiteX1" fmla="*/ 965454 w 1018317"/>
                <a:gd name="connsiteY1" fmla="*/ 277559 h 535685"/>
                <a:gd name="connsiteX2" fmla="*/ 972312 w 1018317"/>
                <a:gd name="connsiteY2" fmla="*/ 270224 h 535685"/>
                <a:gd name="connsiteX3" fmla="*/ 980408 w 1018317"/>
                <a:gd name="connsiteY3" fmla="*/ 269653 h 535685"/>
                <a:gd name="connsiteX4" fmla="*/ 995648 w 1018317"/>
                <a:gd name="connsiteY4" fmla="*/ 268510 h 535685"/>
                <a:gd name="connsiteX5" fmla="*/ 1010412 w 1018317"/>
                <a:gd name="connsiteY5" fmla="*/ 267462 h 535685"/>
                <a:gd name="connsiteX6" fmla="*/ 1011460 w 1018317"/>
                <a:gd name="connsiteY6" fmla="*/ 267462 h 535685"/>
                <a:gd name="connsiteX7" fmla="*/ 1018318 w 1018317"/>
                <a:gd name="connsiteY7" fmla="*/ 243078 h 535685"/>
                <a:gd name="connsiteX8" fmla="*/ 1016603 w 1018317"/>
                <a:gd name="connsiteY8" fmla="*/ 219742 h 535685"/>
                <a:gd name="connsiteX9" fmla="*/ 998506 w 1018317"/>
                <a:gd name="connsiteY9" fmla="*/ 197167 h 535685"/>
                <a:gd name="connsiteX10" fmla="*/ 990600 w 1018317"/>
                <a:gd name="connsiteY10" fmla="*/ 197739 h 535685"/>
                <a:gd name="connsiteX11" fmla="*/ 990124 w 1018317"/>
                <a:gd name="connsiteY11" fmla="*/ 190405 h 535685"/>
                <a:gd name="connsiteX12" fmla="*/ 997458 w 1018317"/>
                <a:gd name="connsiteY12" fmla="*/ 181927 h 535685"/>
                <a:gd name="connsiteX13" fmla="*/ 1004792 w 1018317"/>
                <a:gd name="connsiteY13" fmla="*/ 172784 h 535685"/>
                <a:gd name="connsiteX14" fmla="*/ 1004316 w 1018317"/>
                <a:gd name="connsiteY14" fmla="*/ 165449 h 535685"/>
                <a:gd name="connsiteX15" fmla="*/ 994981 w 1018317"/>
                <a:gd name="connsiteY15" fmla="*/ 166116 h 535685"/>
                <a:gd name="connsiteX16" fmla="*/ 988409 w 1018317"/>
                <a:gd name="connsiteY16" fmla="*/ 166592 h 535685"/>
                <a:gd name="connsiteX17" fmla="*/ 988409 w 1018317"/>
                <a:gd name="connsiteY17" fmla="*/ 166592 h 535685"/>
                <a:gd name="connsiteX18" fmla="*/ 980694 w 1018317"/>
                <a:gd name="connsiteY18" fmla="*/ 161258 h 535685"/>
                <a:gd name="connsiteX19" fmla="*/ 987362 w 1018317"/>
                <a:gd name="connsiteY19" fmla="*/ 152305 h 535685"/>
                <a:gd name="connsiteX20" fmla="*/ 1002697 w 1018317"/>
                <a:gd name="connsiteY20" fmla="*/ 143256 h 535685"/>
                <a:gd name="connsiteX21" fmla="*/ 1010698 w 1018317"/>
                <a:gd name="connsiteY21" fmla="*/ 135255 h 535685"/>
                <a:gd name="connsiteX22" fmla="*/ 1008983 w 1018317"/>
                <a:gd name="connsiteY22" fmla="*/ 110966 h 535685"/>
                <a:gd name="connsiteX23" fmla="*/ 1000506 w 1018317"/>
                <a:gd name="connsiteY23" fmla="*/ 111538 h 535685"/>
                <a:gd name="connsiteX24" fmla="*/ 1000506 w 1018317"/>
                <a:gd name="connsiteY24" fmla="*/ 111538 h 535685"/>
                <a:gd name="connsiteX25" fmla="*/ 993172 w 1018317"/>
                <a:gd name="connsiteY25" fmla="*/ 121063 h 535685"/>
                <a:gd name="connsiteX26" fmla="*/ 992124 w 1018317"/>
                <a:gd name="connsiteY26" fmla="*/ 121158 h 535685"/>
                <a:gd name="connsiteX27" fmla="*/ 977932 w 1018317"/>
                <a:gd name="connsiteY27" fmla="*/ 122206 h 535685"/>
                <a:gd name="connsiteX28" fmla="*/ 961358 w 1018317"/>
                <a:gd name="connsiteY28" fmla="*/ 114300 h 535685"/>
                <a:gd name="connsiteX29" fmla="*/ 960215 w 1018317"/>
                <a:gd name="connsiteY29" fmla="*/ 114395 h 535685"/>
                <a:gd name="connsiteX30" fmla="*/ 959263 w 1018317"/>
                <a:gd name="connsiteY30" fmla="*/ 114490 h 535685"/>
                <a:gd name="connsiteX31" fmla="*/ 946023 w 1018317"/>
                <a:gd name="connsiteY31" fmla="*/ 115348 h 535685"/>
                <a:gd name="connsiteX32" fmla="*/ 946023 w 1018317"/>
                <a:gd name="connsiteY32" fmla="*/ 115348 h 535685"/>
                <a:gd name="connsiteX33" fmla="*/ 946690 w 1018317"/>
                <a:gd name="connsiteY33" fmla="*/ 124396 h 535685"/>
                <a:gd name="connsiteX34" fmla="*/ 945547 w 1018317"/>
                <a:gd name="connsiteY34" fmla="*/ 123158 h 535685"/>
                <a:gd name="connsiteX35" fmla="*/ 938594 w 1018317"/>
                <a:gd name="connsiteY35" fmla="*/ 115919 h 535685"/>
                <a:gd name="connsiteX36" fmla="*/ 938117 w 1018317"/>
                <a:gd name="connsiteY36" fmla="*/ 108585 h 535685"/>
                <a:gd name="connsiteX37" fmla="*/ 932879 w 1018317"/>
                <a:gd name="connsiteY37" fmla="*/ 108966 h 535685"/>
                <a:gd name="connsiteX38" fmla="*/ 930783 w 1018317"/>
                <a:gd name="connsiteY38" fmla="*/ 109061 h 535685"/>
                <a:gd name="connsiteX39" fmla="*/ 914876 w 1018317"/>
                <a:gd name="connsiteY39" fmla="*/ 110204 h 535685"/>
                <a:gd name="connsiteX40" fmla="*/ 915448 w 1018317"/>
                <a:gd name="connsiteY40" fmla="*/ 117538 h 535685"/>
                <a:gd name="connsiteX41" fmla="*/ 908209 w 1018317"/>
                <a:gd name="connsiteY41" fmla="*/ 118015 h 535685"/>
                <a:gd name="connsiteX42" fmla="*/ 900017 w 1018317"/>
                <a:gd name="connsiteY42" fmla="*/ 118586 h 535685"/>
                <a:gd name="connsiteX43" fmla="*/ 899541 w 1018317"/>
                <a:gd name="connsiteY43" fmla="*/ 111252 h 535685"/>
                <a:gd name="connsiteX44" fmla="*/ 898493 w 1018317"/>
                <a:gd name="connsiteY44" fmla="*/ 111823 h 535685"/>
                <a:gd name="connsiteX45" fmla="*/ 883730 w 1018317"/>
                <a:gd name="connsiteY45" fmla="*/ 119825 h 535685"/>
                <a:gd name="connsiteX46" fmla="*/ 883539 w 1018317"/>
                <a:gd name="connsiteY46" fmla="*/ 119634 h 535685"/>
                <a:gd name="connsiteX47" fmla="*/ 875729 w 1018317"/>
                <a:gd name="connsiteY47" fmla="*/ 112967 h 535685"/>
                <a:gd name="connsiteX48" fmla="*/ 867251 w 1018317"/>
                <a:gd name="connsiteY48" fmla="*/ 105632 h 535685"/>
                <a:gd name="connsiteX49" fmla="*/ 867251 w 1018317"/>
                <a:gd name="connsiteY49" fmla="*/ 106108 h 535685"/>
                <a:gd name="connsiteX50" fmla="*/ 867823 w 1018317"/>
                <a:gd name="connsiteY50" fmla="*/ 113538 h 535685"/>
                <a:gd name="connsiteX51" fmla="*/ 853535 w 1018317"/>
                <a:gd name="connsiteY51" fmla="*/ 121920 h 535685"/>
                <a:gd name="connsiteX52" fmla="*/ 853059 w 1018317"/>
                <a:gd name="connsiteY52" fmla="*/ 121634 h 535685"/>
                <a:gd name="connsiteX53" fmla="*/ 828199 w 1018317"/>
                <a:gd name="connsiteY53" fmla="*/ 108394 h 535685"/>
                <a:gd name="connsiteX54" fmla="*/ 820864 w 1018317"/>
                <a:gd name="connsiteY54" fmla="*/ 101441 h 535685"/>
                <a:gd name="connsiteX55" fmla="*/ 820293 w 1018317"/>
                <a:gd name="connsiteY55" fmla="*/ 94012 h 535685"/>
                <a:gd name="connsiteX56" fmla="*/ 804481 w 1018317"/>
                <a:gd name="connsiteY56" fmla="*/ 95155 h 535685"/>
                <a:gd name="connsiteX57" fmla="*/ 804481 w 1018317"/>
                <a:gd name="connsiteY57" fmla="*/ 95155 h 535685"/>
                <a:gd name="connsiteX58" fmla="*/ 790099 w 1018317"/>
                <a:gd name="connsiteY58" fmla="*/ 111061 h 535685"/>
                <a:gd name="connsiteX59" fmla="*/ 783336 w 1018317"/>
                <a:gd name="connsiteY59" fmla="*/ 119539 h 535685"/>
                <a:gd name="connsiteX60" fmla="*/ 779240 w 1018317"/>
                <a:gd name="connsiteY60" fmla="*/ 119825 h 535685"/>
                <a:gd name="connsiteX61" fmla="*/ 774859 w 1018317"/>
                <a:gd name="connsiteY61" fmla="*/ 120110 h 535685"/>
                <a:gd name="connsiteX62" fmla="*/ 766953 w 1018317"/>
                <a:gd name="connsiteY62" fmla="*/ 112681 h 535685"/>
                <a:gd name="connsiteX63" fmla="*/ 766381 w 1018317"/>
                <a:gd name="connsiteY63" fmla="*/ 113347 h 535685"/>
                <a:gd name="connsiteX64" fmla="*/ 759047 w 1018317"/>
                <a:gd name="connsiteY64" fmla="*/ 121253 h 535685"/>
                <a:gd name="connsiteX65" fmla="*/ 758476 w 1018317"/>
                <a:gd name="connsiteY65" fmla="*/ 120777 h 535685"/>
                <a:gd name="connsiteX66" fmla="*/ 750951 w 1018317"/>
                <a:gd name="connsiteY66" fmla="*/ 113824 h 535685"/>
                <a:gd name="connsiteX67" fmla="*/ 750570 w 1018317"/>
                <a:gd name="connsiteY67" fmla="*/ 113824 h 535685"/>
                <a:gd name="connsiteX68" fmla="*/ 743617 w 1018317"/>
                <a:gd name="connsiteY68" fmla="*/ 114300 h 535685"/>
                <a:gd name="connsiteX69" fmla="*/ 728758 w 1018317"/>
                <a:gd name="connsiteY69" fmla="*/ 115443 h 535685"/>
                <a:gd name="connsiteX70" fmla="*/ 728281 w 1018317"/>
                <a:gd name="connsiteY70" fmla="*/ 115443 h 535685"/>
                <a:gd name="connsiteX71" fmla="*/ 719328 w 1018317"/>
                <a:gd name="connsiteY71" fmla="*/ 116110 h 535685"/>
                <a:gd name="connsiteX72" fmla="*/ 718756 w 1018317"/>
                <a:gd name="connsiteY72" fmla="*/ 108585 h 535685"/>
                <a:gd name="connsiteX73" fmla="*/ 709803 w 1018317"/>
                <a:gd name="connsiteY73" fmla="*/ 85820 h 535685"/>
                <a:gd name="connsiteX74" fmla="*/ 709231 w 1018317"/>
                <a:gd name="connsiteY74" fmla="*/ 78486 h 535685"/>
                <a:gd name="connsiteX75" fmla="*/ 694944 w 1018317"/>
                <a:gd name="connsiteY75" fmla="*/ 79534 h 535685"/>
                <a:gd name="connsiteX76" fmla="*/ 684847 w 1018317"/>
                <a:gd name="connsiteY76" fmla="*/ 64770 h 535685"/>
                <a:gd name="connsiteX77" fmla="*/ 684276 w 1018317"/>
                <a:gd name="connsiteY77" fmla="*/ 56388 h 535685"/>
                <a:gd name="connsiteX78" fmla="*/ 683228 w 1018317"/>
                <a:gd name="connsiteY78" fmla="*/ 56483 h 535685"/>
                <a:gd name="connsiteX79" fmla="*/ 677418 w 1018317"/>
                <a:gd name="connsiteY79" fmla="*/ 56864 h 535685"/>
                <a:gd name="connsiteX80" fmla="*/ 669608 w 1018317"/>
                <a:gd name="connsiteY80" fmla="*/ 65818 h 535685"/>
                <a:gd name="connsiteX81" fmla="*/ 669036 w 1018317"/>
                <a:gd name="connsiteY81" fmla="*/ 65913 h 535685"/>
                <a:gd name="connsiteX82" fmla="*/ 646367 w 1018317"/>
                <a:gd name="connsiteY82" fmla="*/ 67532 h 535685"/>
                <a:gd name="connsiteX83" fmla="*/ 630460 w 1018317"/>
                <a:gd name="connsiteY83" fmla="*/ 68580 h 535685"/>
                <a:gd name="connsiteX84" fmla="*/ 629888 w 1018317"/>
                <a:gd name="connsiteY84" fmla="*/ 60198 h 535685"/>
                <a:gd name="connsiteX85" fmla="*/ 628745 w 1018317"/>
                <a:gd name="connsiteY85" fmla="*/ 44386 h 535685"/>
                <a:gd name="connsiteX86" fmla="*/ 627697 w 1018317"/>
                <a:gd name="connsiteY86" fmla="*/ 28956 h 535685"/>
                <a:gd name="connsiteX87" fmla="*/ 620839 w 1018317"/>
                <a:gd name="connsiteY87" fmla="*/ 21050 h 535685"/>
                <a:gd name="connsiteX88" fmla="*/ 610838 w 1018317"/>
                <a:gd name="connsiteY88" fmla="*/ 8382 h 535685"/>
                <a:gd name="connsiteX89" fmla="*/ 602361 w 1018317"/>
                <a:gd name="connsiteY89" fmla="*/ 0 h 535685"/>
                <a:gd name="connsiteX90" fmla="*/ 594455 w 1018317"/>
                <a:gd name="connsiteY90" fmla="*/ 571 h 535685"/>
                <a:gd name="connsiteX91" fmla="*/ 594455 w 1018317"/>
                <a:gd name="connsiteY91" fmla="*/ 571 h 535685"/>
                <a:gd name="connsiteX92" fmla="*/ 580739 w 1018317"/>
                <a:gd name="connsiteY92" fmla="*/ 10573 h 535685"/>
                <a:gd name="connsiteX93" fmla="*/ 580168 w 1018317"/>
                <a:gd name="connsiteY93" fmla="*/ 10287 h 535685"/>
                <a:gd name="connsiteX94" fmla="*/ 564261 w 1018317"/>
                <a:gd name="connsiteY94" fmla="*/ 2667 h 535685"/>
                <a:gd name="connsiteX95" fmla="*/ 563213 w 1018317"/>
                <a:gd name="connsiteY95" fmla="*/ 2762 h 535685"/>
                <a:gd name="connsiteX96" fmla="*/ 556260 w 1018317"/>
                <a:gd name="connsiteY96" fmla="*/ 3238 h 535685"/>
                <a:gd name="connsiteX97" fmla="*/ 549021 w 1018317"/>
                <a:gd name="connsiteY97" fmla="*/ 12763 h 535685"/>
                <a:gd name="connsiteX98" fmla="*/ 544639 w 1018317"/>
                <a:gd name="connsiteY98" fmla="*/ 13049 h 535685"/>
                <a:gd name="connsiteX99" fmla="*/ 541592 w 1018317"/>
                <a:gd name="connsiteY99" fmla="*/ 13335 h 535685"/>
                <a:gd name="connsiteX100" fmla="*/ 541592 w 1018317"/>
                <a:gd name="connsiteY100" fmla="*/ 13335 h 535685"/>
                <a:gd name="connsiteX101" fmla="*/ 526161 w 1018317"/>
                <a:gd name="connsiteY101" fmla="*/ 20860 h 535685"/>
                <a:gd name="connsiteX102" fmla="*/ 525780 w 1018317"/>
                <a:gd name="connsiteY102" fmla="*/ 20574 h 535685"/>
                <a:gd name="connsiteX103" fmla="*/ 517779 w 1018317"/>
                <a:gd name="connsiteY103" fmla="*/ 14954 h 535685"/>
                <a:gd name="connsiteX104" fmla="*/ 517112 w 1018317"/>
                <a:gd name="connsiteY104" fmla="*/ 15335 h 535685"/>
                <a:gd name="connsiteX105" fmla="*/ 503492 w 1018317"/>
                <a:gd name="connsiteY105" fmla="*/ 22479 h 535685"/>
                <a:gd name="connsiteX106" fmla="*/ 504539 w 1018317"/>
                <a:gd name="connsiteY106" fmla="*/ 37719 h 535685"/>
                <a:gd name="connsiteX107" fmla="*/ 503492 w 1018317"/>
                <a:gd name="connsiteY107" fmla="*/ 37814 h 535685"/>
                <a:gd name="connsiteX108" fmla="*/ 488252 w 1018317"/>
                <a:gd name="connsiteY108" fmla="*/ 38862 h 535685"/>
                <a:gd name="connsiteX109" fmla="*/ 480727 w 1018317"/>
                <a:gd name="connsiteY109" fmla="*/ 39338 h 535685"/>
                <a:gd name="connsiteX110" fmla="*/ 473393 w 1018317"/>
                <a:gd name="connsiteY110" fmla="*/ 39910 h 535685"/>
                <a:gd name="connsiteX111" fmla="*/ 464153 w 1018317"/>
                <a:gd name="connsiteY111" fmla="*/ 36290 h 535685"/>
                <a:gd name="connsiteX112" fmla="*/ 449866 w 1018317"/>
                <a:gd name="connsiteY112" fmla="*/ 37338 h 535685"/>
                <a:gd name="connsiteX113" fmla="*/ 441484 w 1018317"/>
                <a:gd name="connsiteY113" fmla="*/ 37909 h 535685"/>
                <a:gd name="connsiteX114" fmla="*/ 430054 w 1018317"/>
                <a:gd name="connsiteY114" fmla="*/ 50483 h 535685"/>
                <a:gd name="connsiteX115" fmla="*/ 431006 w 1018317"/>
                <a:gd name="connsiteY115" fmla="*/ 64675 h 535685"/>
                <a:gd name="connsiteX116" fmla="*/ 426434 w 1018317"/>
                <a:gd name="connsiteY116" fmla="*/ 82582 h 535685"/>
                <a:gd name="connsiteX117" fmla="*/ 436721 w 1018317"/>
                <a:gd name="connsiteY117" fmla="*/ 98774 h 535685"/>
                <a:gd name="connsiteX118" fmla="*/ 433864 w 1018317"/>
                <a:gd name="connsiteY118" fmla="*/ 104870 h 535685"/>
                <a:gd name="connsiteX119" fmla="*/ 435007 w 1018317"/>
                <a:gd name="connsiteY119" fmla="*/ 121253 h 535685"/>
                <a:gd name="connsiteX120" fmla="*/ 435102 w 1018317"/>
                <a:gd name="connsiteY120" fmla="*/ 121729 h 535685"/>
                <a:gd name="connsiteX121" fmla="*/ 431863 w 1018317"/>
                <a:gd name="connsiteY121" fmla="*/ 121539 h 535685"/>
                <a:gd name="connsiteX122" fmla="*/ 431863 w 1018317"/>
                <a:gd name="connsiteY122" fmla="*/ 121539 h 535685"/>
                <a:gd name="connsiteX123" fmla="*/ 414909 w 1018317"/>
                <a:gd name="connsiteY123" fmla="*/ 106680 h 535685"/>
                <a:gd name="connsiteX124" fmla="*/ 410432 w 1018317"/>
                <a:gd name="connsiteY124" fmla="*/ 106966 h 535685"/>
                <a:gd name="connsiteX125" fmla="*/ 407575 w 1018317"/>
                <a:gd name="connsiteY125" fmla="*/ 107156 h 535685"/>
                <a:gd name="connsiteX126" fmla="*/ 400621 w 1018317"/>
                <a:gd name="connsiteY126" fmla="*/ 115157 h 535685"/>
                <a:gd name="connsiteX127" fmla="*/ 399860 w 1018317"/>
                <a:gd name="connsiteY127" fmla="*/ 114967 h 535685"/>
                <a:gd name="connsiteX128" fmla="*/ 375761 w 1018317"/>
                <a:gd name="connsiteY128" fmla="*/ 109442 h 535685"/>
                <a:gd name="connsiteX129" fmla="*/ 375285 w 1018317"/>
                <a:gd name="connsiteY129" fmla="*/ 109442 h 535685"/>
                <a:gd name="connsiteX130" fmla="*/ 369380 w 1018317"/>
                <a:gd name="connsiteY130" fmla="*/ 109918 h 535685"/>
                <a:gd name="connsiteX131" fmla="*/ 368903 w 1018317"/>
                <a:gd name="connsiteY131" fmla="*/ 109918 h 535685"/>
                <a:gd name="connsiteX132" fmla="*/ 368903 w 1018317"/>
                <a:gd name="connsiteY132" fmla="*/ 109918 h 535685"/>
                <a:gd name="connsiteX133" fmla="*/ 360426 w 1018317"/>
                <a:gd name="connsiteY133" fmla="*/ 118110 h 535685"/>
                <a:gd name="connsiteX134" fmla="*/ 360045 w 1018317"/>
                <a:gd name="connsiteY134" fmla="*/ 118491 h 535685"/>
                <a:gd name="connsiteX135" fmla="*/ 357950 w 1018317"/>
                <a:gd name="connsiteY135" fmla="*/ 127254 h 535685"/>
                <a:gd name="connsiteX136" fmla="*/ 355759 w 1018317"/>
                <a:gd name="connsiteY136" fmla="*/ 133064 h 535685"/>
                <a:gd name="connsiteX137" fmla="*/ 355283 w 1018317"/>
                <a:gd name="connsiteY137" fmla="*/ 134302 h 535685"/>
                <a:gd name="connsiteX138" fmla="*/ 355092 w 1018317"/>
                <a:gd name="connsiteY138" fmla="*/ 133921 h 535685"/>
                <a:gd name="connsiteX139" fmla="*/ 344805 w 1018317"/>
                <a:gd name="connsiteY139" fmla="*/ 114300 h 535685"/>
                <a:gd name="connsiteX140" fmla="*/ 336137 w 1018317"/>
                <a:gd name="connsiteY140" fmla="*/ 111728 h 535685"/>
                <a:gd name="connsiteX141" fmla="*/ 329470 w 1018317"/>
                <a:gd name="connsiteY141" fmla="*/ 127825 h 535685"/>
                <a:gd name="connsiteX142" fmla="*/ 328898 w 1018317"/>
                <a:gd name="connsiteY142" fmla="*/ 129254 h 535685"/>
                <a:gd name="connsiteX143" fmla="*/ 325088 w 1018317"/>
                <a:gd name="connsiteY143" fmla="*/ 123730 h 535685"/>
                <a:gd name="connsiteX144" fmla="*/ 322898 w 1018317"/>
                <a:gd name="connsiteY144" fmla="*/ 120682 h 535685"/>
                <a:gd name="connsiteX145" fmla="*/ 315087 w 1018317"/>
                <a:gd name="connsiteY145" fmla="*/ 113729 h 535685"/>
                <a:gd name="connsiteX146" fmla="*/ 305181 w 1018317"/>
                <a:gd name="connsiteY146" fmla="*/ 114395 h 535685"/>
                <a:gd name="connsiteX147" fmla="*/ 298609 w 1018317"/>
                <a:gd name="connsiteY147" fmla="*/ 114871 h 535685"/>
                <a:gd name="connsiteX148" fmla="*/ 291275 w 1018317"/>
                <a:gd name="connsiteY148" fmla="*/ 122872 h 535685"/>
                <a:gd name="connsiteX149" fmla="*/ 286036 w 1018317"/>
                <a:gd name="connsiteY149" fmla="*/ 123254 h 535685"/>
                <a:gd name="connsiteX150" fmla="*/ 268034 w 1018317"/>
                <a:gd name="connsiteY150" fmla="*/ 124587 h 535685"/>
                <a:gd name="connsiteX151" fmla="*/ 260033 w 1018317"/>
                <a:gd name="connsiteY151" fmla="*/ 117634 h 535685"/>
                <a:gd name="connsiteX152" fmla="*/ 251746 w 1018317"/>
                <a:gd name="connsiteY152" fmla="*/ 118205 h 535685"/>
                <a:gd name="connsiteX153" fmla="*/ 220980 w 1018317"/>
                <a:gd name="connsiteY153" fmla="*/ 112967 h 535685"/>
                <a:gd name="connsiteX154" fmla="*/ 205073 w 1018317"/>
                <a:gd name="connsiteY154" fmla="*/ 105156 h 535685"/>
                <a:gd name="connsiteX155" fmla="*/ 180785 w 1018317"/>
                <a:gd name="connsiteY155" fmla="*/ 100393 h 535685"/>
                <a:gd name="connsiteX156" fmla="*/ 158687 w 1018317"/>
                <a:gd name="connsiteY156" fmla="*/ 101917 h 535685"/>
                <a:gd name="connsiteX157" fmla="*/ 158687 w 1018317"/>
                <a:gd name="connsiteY157" fmla="*/ 101917 h 535685"/>
                <a:gd name="connsiteX158" fmla="*/ 134303 w 1018317"/>
                <a:gd name="connsiteY158" fmla="*/ 110109 h 535685"/>
                <a:gd name="connsiteX159" fmla="*/ 133255 w 1018317"/>
                <a:gd name="connsiteY159" fmla="*/ 110204 h 535685"/>
                <a:gd name="connsiteX160" fmla="*/ 129445 w 1018317"/>
                <a:gd name="connsiteY160" fmla="*/ 110490 h 535685"/>
                <a:gd name="connsiteX161" fmla="*/ 119920 w 1018317"/>
                <a:gd name="connsiteY161" fmla="*/ 111157 h 535685"/>
                <a:gd name="connsiteX162" fmla="*/ 119920 w 1018317"/>
                <a:gd name="connsiteY162" fmla="*/ 111157 h 535685"/>
                <a:gd name="connsiteX163" fmla="*/ 104013 w 1018317"/>
                <a:gd name="connsiteY163" fmla="*/ 110585 h 535685"/>
                <a:gd name="connsiteX164" fmla="*/ 90392 w 1018317"/>
                <a:gd name="connsiteY164" fmla="*/ 120110 h 535685"/>
                <a:gd name="connsiteX165" fmla="*/ 90107 w 1018317"/>
                <a:gd name="connsiteY165" fmla="*/ 121253 h 535685"/>
                <a:gd name="connsiteX166" fmla="*/ 88678 w 1018317"/>
                <a:gd name="connsiteY166" fmla="*/ 126206 h 535685"/>
                <a:gd name="connsiteX167" fmla="*/ 87821 w 1018317"/>
                <a:gd name="connsiteY167" fmla="*/ 129350 h 535685"/>
                <a:gd name="connsiteX168" fmla="*/ 79915 w 1018317"/>
                <a:gd name="connsiteY168" fmla="*/ 138303 h 535685"/>
                <a:gd name="connsiteX169" fmla="*/ 76200 w 1018317"/>
                <a:gd name="connsiteY169" fmla="*/ 144399 h 535685"/>
                <a:gd name="connsiteX170" fmla="*/ 74676 w 1018317"/>
                <a:gd name="connsiteY170" fmla="*/ 146780 h 535685"/>
                <a:gd name="connsiteX171" fmla="*/ 74486 w 1018317"/>
                <a:gd name="connsiteY171" fmla="*/ 146494 h 535685"/>
                <a:gd name="connsiteX172" fmla="*/ 66770 w 1018317"/>
                <a:gd name="connsiteY172" fmla="*/ 138779 h 535685"/>
                <a:gd name="connsiteX173" fmla="*/ 65723 w 1018317"/>
                <a:gd name="connsiteY173" fmla="*/ 138875 h 535685"/>
                <a:gd name="connsiteX174" fmla="*/ 57626 w 1018317"/>
                <a:gd name="connsiteY174" fmla="*/ 139827 h 535685"/>
                <a:gd name="connsiteX175" fmla="*/ 57436 w 1018317"/>
                <a:gd name="connsiteY175" fmla="*/ 139827 h 535685"/>
                <a:gd name="connsiteX176" fmla="*/ 58960 w 1018317"/>
                <a:gd name="connsiteY176" fmla="*/ 141446 h 535685"/>
                <a:gd name="connsiteX177" fmla="*/ 55245 w 1018317"/>
                <a:gd name="connsiteY177" fmla="*/ 164497 h 535685"/>
                <a:gd name="connsiteX178" fmla="*/ 60008 w 1018317"/>
                <a:gd name="connsiteY178" fmla="*/ 170593 h 535685"/>
                <a:gd name="connsiteX179" fmla="*/ 56102 w 1018317"/>
                <a:gd name="connsiteY179" fmla="*/ 177260 h 535685"/>
                <a:gd name="connsiteX180" fmla="*/ 67818 w 1018317"/>
                <a:gd name="connsiteY180" fmla="*/ 184404 h 535685"/>
                <a:gd name="connsiteX181" fmla="*/ 74390 w 1018317"/>
                <a:gd name="connsiteY181" fmla="*/ 195643 h 535685"/>
                <a:gd name="connsiteX182" fmla="*/ 89440 w 1018317"/>
                <a:gd name="connsiteY182" fmla="*/ 212598 h 535685"/>
                <a:gd name="connsiteX183" fmla="*/ 83725 w 1018317"/>
                <a:gd name="connsiteY183" fmla="*/ 215646 h 535685"/>
                <a:gd name="connsiteX184" fmla="*/ 84487 w 1018317"/>
                <a:gd name="connsiteY184" fmla="*/ 225647 h 535685"/>
                <a:gd name="connsiteX185" fmla="*/ 90488 w 1018317"/>
                <a:gd name="connsiteY185" fmla="*/ 227933 h 535685"/>
                <a:gd name="connsiteX186" fmla="*/ 97155 w 1018317"/>
                <a:gd name="connsiteY186" fmla="*/ 238601 h 535685"/>
                <a:gd name="connsiteX187" fmla="*/ 92488 w 1018317"/>
                <a:gd name="connsiteY187" fmla="*/ 255937 h 535685"/>
                <a:gd name="connsiteX188" fmla="*/ 83915 w 1018317"/>
                <a:gd name="connsiteY188" fmla="*/ 262890 h 535685"/>
                <a:gd name="connsiteX189" fmla="*/ 68580 w 1018317"/>
                <a:gd name="connsiteY189" fmla="*/ 261842 h 535685"/>
                <a:gd name="connsiteX190" fmla="*/ 53626 w 1018317"/>
                <a:gd name="connsiteY190" fmla="*/ 276701 h 535685"/>
                <a:gd name="connsiteX191" fmla="*/ 49530 w 1018317"/>
                <a:gd name="connsiteY191" fmla="*/ 285559 h 535685"/>
                <a:gd name="connsiteX192" fmla="*/ 43625 w 1018317"/>
                <a:gd name="connsiteY192" fmla="*/ 299752 h 535685"/>
                <a:gd name="connsiteX193" fmla="*/ 35243 w 1018317"/>
                <a:gd name="connsiteY193" fmla="*/ 302514 h 535685"/>
                <a:gd name="connsiteX194" fmla="*/ 28956 w 1018317"/>
                <a:gd name="connsiteY194" fmla="*/ 311944 h 535685"/>
                <a:gd name="connsiteX195" fmla="*/ 26575 w 1018317"/>
                <a:gd name="connsiteY195" fmla="*/ 322135 h 535685"/>
                <a:gd name="connsiteX196" fmla="*/ 24003 w 1018317"/>
                <a:gd name="connsiteY196" fmla="*/ 339376 h 535685"/>
                <a:gd name="connsiteX197" fmla="*/ 24479 w 1018317"/>
                <a:gd name="connsiteY197" fmla="*/ 346234 h 535685"/>
                <a:gd name="connsiteX198" fmla="*/ 25146 w 1018317"/>
                <a:gd name="connsiteY198" fmla="*/ 355187 h 535685"/>
                <a:gd name="connsiteX199" fmla="*/ 23527 w 1018317"/>
                <a:gd name="connsiteY199" fmla="*/ 361759 h 535685"/>
                <a:gd name="connsiteX200" fmla="*/ 24670 w 1018317"/>
                <a:gd name="connsiteY200" fmla="*/ 370046 h 535685"/>
                <a:gd name="connsiteX201" fmla="*/ 20669 w 1018317"/>
                <a:gd name="connsiteY201" fmla="*/ 376428 h 535685"/>
                <a:gd name="connsiteX202" fmla="*/ 22384 w 1018317"/>
                <a:gd name="connsiteY202" fmla="*/ 381952 h 535685"/>
                <a:gd name="connsiteX203" fmla="*/ 14192 w 1018317"/>
                <a:gd name="connsiteY203" fmla="*/ 387763 h 535685"/>
                <a:gd name="connsiteX204" fmla="*/ 9811 w 1018317"/>
                <a:gd name="connsiteY204" fmla="*/ 393954 h 535685"/>
                <a:gd name="connsiteX205" fmla="*/ 12668 w 1018317"/>
                <a:gd name="connsiteY205" fmla="*/ 403384 h 535685"/>
                <a:gd name="connsiteX206" fmla="*/ 5715 w 1018317"/>
                <a:gd name="connsiteY206" fmla="*/ 403860 h 535685"/>
                <a:gd name="connsiteX207" fmla="*/ 2000 w 1018317"/>
                <a:gd name="connsiteY207" fmla="*/ 411004 h 535685"/>
                <a:gd name="connsiteX208" fmla="*/ 0 w 1018317"/>
                <a:gd name="connsiteY208" fmla="*/ 420148 h 535685"/>
                <a:gd name="connsiteX209" fmla="*/ 3048 w 1018317"/>
                <a:gd name="connsiteY209" fmla="*/ 425196 h 535685"/>
                <a:gd name="connsiteX210" fmla="*/ 1715 w 1018317"/>
                <a:gd name="connsiteY210" fmla="*/ 436435 h 535685"/>
                <a:gd name="connsiteX211" fmla="*/ 3620 w 1018317"/>
                <a:gd name="connsiteY211" fmla="*/ 440626 h 535685"/>
                <a:gd name="connsiteX212" fmla="*/ 5525 w 1018317"/>
                <a:gd name="connsiteY212" fmla="*/ 441388 h 535685"/>
                <a:gd name="connsiteX213" fmla="*/ 9335 w 1018317"/>
                <a:gd name="connsiteY213" fmla="*/ 439198 h 535685"/>
                <a:gd name="connsiteX214" fmla="*/ 18002 w 1018317"/>
                <a:gd name="connsiteY214" fmla="*/ 441103 h 535685"/>
                <a:gd name="connsiteX215" fmla="*/ 20669 w 1018317"/>
                <a:gd name="connsiteY215" fmla="*/ 443675 h 535685"/>
                <a:gd name="connsiteX216" fmla="*/ 32195 w 1018317"/>
                <a:gd name="connsiteY216" fmla="*/ 440150 h 535685"/>
                <a:gd name="connsiteX217" fmla="*/ 54483 w 1018317"/>
                <a:gd name="connsiteY217" fmla="*/ 438531 h 535685"/>
                <a:gd name="connsiteX218" fmla="*/ 68866 w 1018317"/>
                <a:gd name="connsiteY218" fmla="*/ 440817 h 535685"/>
                <a:gd name="connsiteX219" fmla="*/ 80486 w 1018317"/>
                <a:gd name="connsiteY219" fmla="*/ 445294 h 535685"/>
                <a:gd name="connsiteX220" fmla="*/ 89821 w 1018317"/>
                <a:gd name="connsiteY220" fmla="*/ 449866 h 535685"/>
                <a:gd name="connsiteX221" fmla="*/ 103727 w 1018317"/>
                <a:gd name="connsiteY221" fmla="*/ 451580 h 535685"/>
                <a:gd name="connsiteX222" fmla="*/ 111347 w 1018317"/>
                <a:gd name="connsiteY222" fmla="*/ 440436 h 535685"/>
                <a:gd name="connsiteX223" fmla="*/ 124968 w 1018317"/>
                <a:gd name="connsiteY223" fmla="*/ 436912 h 535685"/>
                <a:gd name="connsiteX224" fmla="*/ 133922 w 1018317"/>
                <a:gd name="connsiteY224" fmla="*/ 436245 h 535685"/>
                <a:gd name="connsiteX225" fmla="*/ 156877 w 1018317"/>
                <a:gd name="connsiteY225" fmla="*/ 445103 h 535685"/>
                <a:gd name="connsiteX226" fmla="*/ 164878 w 1018317"/>
                <a:gd name="connsiteY226" fmla="*/ 439293 h 535685"/>
                <a:gd name="connsiteX227" fmla="*/ 180785 w 1018317"/>
                <a:gd name="connsiteY227" fmla="*/ 423863 h 535685"/>
                <a:gd name="connsiteX228" fmla="*/ 186214 w 1018317"/>
                <a:gd name="connsiteY228" fmla="*/ 424529 h 535685"/>
                <a:gd name="connsiteX229" fmla="*/ 199358 w 1018317"/>
                <a:gd name="connsiteY229" fmla="*/ 423672 h 535685"/>
                <a:gd name="connsiteX230" fmla="*/ 214122 w 1018317"/>
                <a:gd name="connsiteY230" fmla="*/ 421576 h 535685"/>
                <a:gd name="connsiteX231" fmla="*/ 216408 w 1018317"/>
                <a:gd name="connsiteY231" fmla="*/ 415957 h 535685"/>
                <a:gd name="connsiteX232" fmla="*/ 218980 w 1018317"/>
                <a:gd name="connsiteY232" fmla="*/ 406813 h 535685"/>
                <a:gd name="connsiteX233" fmla="*/ 241078 w 1018317"/>
                <a:gd name="connsiteY233" fmla="*/ 397288 h 535685"/>
                <a:gd name="connsiteX234" fmla="*/ 248222 w 1018317"/>
                <a:gd name="connsiteY234" fmla="*/ 399669 h 535685"/>
                <a:gd name="connsiteX235" fmla="*/ 248126 w 1018317"/>
                <a:gd name="connsiteY235" fmla="*/ 398431 h 535685"/>
                <a:gd name="connsiteX236" fmla="*/ 250793 w 1018317"/>
                <a:gd name="connsiteY236" fmla="*/ 400621 h 535685"/>
                <a:gd name="connsiteX237" fmla="*/ 255270 w 1018317"/>
                <a:gd name="connsiteY237" fmla="*/ 402146 h 535685"/>
                <a:gd name="connsiteX238" fmla="*/ 265462 w 1018317"/>
                <a:gd name="connsiteY238" fmla="*/ 404241 h 535685"/>
                <a:gd name="connsiteX239" fmla="*/ 286226 w 1018317"/>
                <a:gd name="connsiteY239" fmla="*/ 395764 h 535685"/>
                <a:gd name="connsiteX240" fmla="*/ 293942 w 1018317"/>
                <a:gd name="connsiteY240" fmla="*/ 386620 h 535685"/>
                <a:gd name="connsiteX241" fmla="*/ 301466 w 1018317"/>
                <a:gd name="connsiteY241" fmla="*/ 379762 h 535685"/>
                <a:gd name="connsiteX242" fmla="*/ 302514 w 1018317"/>
                <a:gd name="connsiteY242" fmla="*/ 379667 h 535685"/>
                <a:gd name="connsiteX243" fmla="*/ 302514 w 1018317"/>
                <a:gd name="connsiteY243" fmla="*/ 379667 h 535685"/>
                <a:gd name="connsiteX244" fmla="*/ 324707 w 1018317"/>
                <a:gd name="connsiteY244" fmla="*/ 378142 h 535685"/>
                <a:gd name="connsiteX245" fmla="*/ 325184 w 1018317"/>
                <a:gd name="connsiteY245" fmla="*/ 384429 h 535685"/>
                <a:gd name="connsiteX246" fmla="*/ 341471 w 1018317"/>
                <a:gd name="connsiteY246" fmla="*/ 383286 h 535685"/>
                <a:gd name="connsiteX247" fmla="*/ 350044 w 1018317"/>
                <a:gd name="connsiteY247" fmla="*/ 391192 h 535685"/>
                <a:gd name="connsiteX248" fmla="*/ 357854 w 1018317"/>
                <a:gd name="connsiteY248" fmla="*/ 397478 h 535685"/>
                <a:gd name="connsiteX249" fmla="*/ 363760 w 1018317"/>
                <a:gd name="connsiteY249" fmla="*/ 390239 h 535685"/>
                <a:gd name="connsiteX250" fmla="*/ 372713 w 1018317"/>
                <a:gd name="connsiteY250" fmla="*/ 389572 h 535685"/>
                <a:gd name="connsiteX251" fmla="*/ 372713 w 1018317"/>
                <a:gd name="connsiteY251" fmla="*/ 389572 h 535685"/>
                <a:gd name="connsiteX252" fmla="*/ 373285 w 1018317"/>
                <a:gd name="connsiteY252" fmla="*/ 389572 h 535685"/>
                <a:gd name="connsiteX253" fmla="*/ 381191 w 1018317"/>
                <a:gd name="connsiteY253" fmla="*/ 396430 h 535685"/>
                <a:gd name="connsiteX254" fmla="*/ 396145 w 1018317"/>
                <a:gd name="connsiteY254" fmla="*/ 403574 h 535685"/>
                <a:gd name="connsiteX255" fmla="*/ 395478 w 1018317"/>
                <a:gd name="connsiteY255" fmla="*/ 395383 h 535685"/>
                <a:gd name="connsiteX256" fmla="*/ 395954 w 1018317"/>
                <a:gd name="connsiteY256" fmla="*/ 395573 h 535685"/>
                <a:gd name="connsiteX257" fmla="*/ 395954 w 1018317"/>
                <a:gd name="connsiteY257" fmla="*/ 395383 h 535685"/>
                <a:gd name="connsiteX258" fmla="*/ 413576 w 1018317"/>
                <a:gd name="connsiteY258" fmla="*/ 402622 h 535685"/>
                <a:gd name="connsiteX259" fmla="*/ 414147 w 1018317"/>
                <a:gd name="connsiteY259" fmla="*/ 410527 h 535685"/>
                <a:gd name="connsiteX260" fmla="*/ 414623 w 1018317"/>
                <a:gd name="connsiteY260" fmla="*/ 417862 h 535685"/>
                <a:gd name="connsiteX261" fmla="*/ 421005 w 1018317"/>
                <a:gd name="connsiteY261" fmla="*/ 417481 h 535685"/>
                <a:gd name="connsiteX262" fmla="*/ 421005 w 1018317"/>
                <a:gd name="connsiteY262" fmla="*/ 417481 h 535685"/>
                <a:gd name="connsiteX263" fmla="*/ 422053 w 1018317"/>
                <a:gd name="connsiteY263" fmla="*/ 417385 h 535685"/>
                <a:gd name="connsiteX264" fmla="*/ 423101 w 1018317"/>
                <a:gd name="connsiteY264" fmla="*/ 432816 h 535685"/>
                <a:gd name="connsiteX265" fmla="*/ 424244 w 1018317"/>
                <a:gd name="connsiteY265" fmla="*/ 448627 h 535685"/>
                <a:gd name="connsiteX266" fmla="*/ 424815 w 1018317"/>
                <a:gd name="connsiteY266" fmla="*/ 456533 h 535685"/>
                <a:gd name="connsiteX267" fmla="*/ 432245 w 1018317"/>
                <a:gd name="connsiteY267" fmla="*/ 455962 h 535685"/>
                <a:gd name="connsiteX268" fmla="*/ 439579 w 1018317"/>
                <a:gd name="connsiteY268" fmla="*/ 455485 h 535685"/>
                <a:gd name="connsiteX269" fmla="*/ 449199 w 1018317"/>
                <a:gd name="connsiteY269" fmla="*/ 470154 h 535685"/>
                <a:gd name="connsiteX270" fmla="*/ 450247 w 1018317"/>
                <a:gd name="connsiteY270" fmla="*/ 485965 h 535685"/>
                <a:gd name="connsiteX271" fmla="*/ 457105 w 1018317"/>
                <a:gd name="connsiteY271" fmla="*/ 485489 h 535685"/>
                <a:gd name="connsiteX272" fmla="*/ 464725 w 1018317"/>
                <a:gd name="connsiteY272" fmla="*/ 485013 h 535685"/>
                <a:gd name="connsiteX273" fmla="*/ 466154 w 1018317"/>
                <a:gd name="connsiteY273" fmla="*/ 484918 h 535685"/>
                <a:gd name="connsiteX274" fmla="*/ 466630 w 1018317"/>
                <a:gd name="connsiteY274" fmla="*/ 491776 h 535685"/>
                <a:gd name="connsiteX275" fmla="*/ 467201 w 1018317"/>
                <a:gd name="connsiteY275" fmla="*/ 500253 h 535685"/>
                <a:gd name="connsiteX276" fmla="*/ 475107 w 1018317"/>
                <a:gd name="connsiteY276" fmla="*/ 507683 h 535685"/>
                <a:gd name="connsiteX277" fmla="*/ 483584 w 1018317"/>
                <a:gd name="connsiteY277" fmla="*/ 515017 h 535685"/>
                <a:gd name="connsiteX278" fmla="*/ 491585 w 1018317"/>
                <a:gd name="connsiteY278" fmla="*/ 521970 h 535685"/>
                <a:gd name="connsiteX279" fmla="*/ 491109 w 1018317"/>
                <a:gd name="connsiteY279" fmla="*/ 530447 h 535685"/>
                <a:gd name="connsiteX280" fmla="*/ 498443 w 1018317"/>
                <a:gd name="connsiteY280" fmla="*/ 521494 h 535685"/>
                <a:gd name="connsiteX281" fmla="*/ 506921 w 1018317"/>
                <a:gd name="connsiteY281" fmla="*/ 529304 h 535685"/>
                <a:gd name="connsiteX282" fmla="*/ 514826 w 1018317"/>
                <a:gd name="connsiteY282" fmla="*/ 535686 h 535685"/>
                <a:gd name="connsiteX283" fmla="*/ 522256 w 1018317"/>
                <a:gd name="connsiteY283" fmla="*/ 535114 h 535685"/>
                <a:gd name="connsiteX284" fmla="*/ 520637 w 1018317"/>
                <a:gd name="connsiteY284" fmla="*/ 512445 h 535685"/>
                <a:gd name="connsiteX285" fmla="*/ 527876 w 1018317"/>
                <a:gd name="connsiteY285" fmla="*/ 495967 h 535685"/>
                <a:gd name="connsiteX286" fmla="*/ 535877 w 1018317"/>
                <a:gd name="connsiteY286" fmla="*/ 495395 h 535685"/>
                <a:gd name="connsiteX287" fmla="*/ 543211 w 1018317"/>
                <a:gd name="connsiteY287" fmla="*/ 502825 h 535685"/>
                <a:gd name="connsiteX288" fmla="*/ 558546 w 1018317"/>
                <a:gd name="connsiteY288" fmla="*/ 493776 h 535685"/>
                <a:gd name="connsiteX289" fmla="*/ 573310 w 1018317"/>
                <a:gd name="connsiteY289" fmla="*/ 477298 h 535685"/>
                <a:gd name="connsiteX290" fmla="*/ 580739 w 1018317"/>
                <a:gd name="connsiteY290" fmla="*/ 476821 h 535685"/>
                <a:gd name="connsiteX291" fmla="*/ 581216 w 1018317"/>
                <a:gd name="connsiteY291" fmla="*/ 483680 h 535685"/>
                <a:gd name="connsiteX292" fmla="*/ 589597 w 1018317"/>
                <a:gd name="connsiteY292" fmla="*/ 483013 h 535685"/>
                <a:gd name="connsiteX293" fmla="*/ 588550 w 1018317"/>
                <a:gd name="connsiteY293" fmla="*/ 468249 h 535685"/>
                <a:gd name="connsiteX294" fmla="*/ 588074 w 1018317"/>
                <a:gd name="connsiteY294" fmla="*/ 460343 h 535685"/>
                <a:gd name="connsiteX295" fmla="*/ 586930 w 1018317"/>
                <a:gd name="connsiteY295" fmla="*/ 445103 h 535685"/>
                <a:gd name="connsiteX296" fmla="*/ 595503 w 1018317"/>
                <a:gd name="connsiteY296" fmla="*/ 459772 h 535685"/>
                <a:gd name="connsiteX297" fmla="*/ 603409 w 1018317"/>
                <a:gd name="connsiteY297" fmla="*/ 467201 h 535685"/>
                <a:gd name="connsiteX298" fmla="*/ 603980 w 1018317"/>
                <a:gd name="connsiteY298" fmla="*/ 475107 h 535685"/>
                <a:gd name="connsiteX299" fmla="*/ 613505 w 1018317"/>
                <a:gd name="connsiteY299" fmla="*/ 489871 h 535685"/>
                <a:gd name="connsiteX300" fmla="*/ 597694 w 1018317"/>
                <a:gd name="connsiteY300" fmla="*/ 491014 h 535685"/>
                <a:gd name="connsiteX301" fmla="*/ 598265 w 1018317"/>
                <a:gd name="connsiteY301" fmla="*/ 498919 h 535685"/>
                <a:gd name="connsiteX302" fmla="*/ 598837 w 1018317"/>
                <a:gd name="connsiteY302" fmla="*/ 506921 h 535685"/>
                <a:gd name="connsiteX303" fmla="*/ 599313 w 1018317"/>
                <a:gd name="connsiteY303" fmla="*/ 514350 h 535685"/>
                <a:gd name="connsiteX304" fmla="*/ 615791 w 1018317"/>
                <a:gd name="connsiteY304" fmla="*/ 521589 h 535685"/>
                <a:gd name="connsiteX305" fmla="*/ 631031 w 1018317"/>
                <a:gd name="connsiteY305" fmla="*/ 527399 h 535685"/>
                <a:gd name="connsiteX306" fmla="*/ 654368 w 1018317"/>
                <a:gd name="connsiteY306" fmla="*/ 510445 h 535685"/>
                <a:gd name="connsiteX307" fmla="*/ 667988 w 1018317"/>
                <a:gd name="connsiteY307" fmla="*/ 501967 h 535685"/>
                <a:gd name="connsiteX308" fmla="*/ 675894 w 1018317"/>
                <a:gd name="connsiteY308" fmla="*/ 501396 h 535685"/>
                <a:gd name="connsiteX309" fmla="*/ 683895 w 1018317"/>
                <a:gd name="connsiteY309" fmla="*/ 492919 h 535685"/>
                <a:gd name="connsiteX310" fmla="*/ 692944 w 1018317"/>
                <a:gd name="connsiteY310" fmla="*/ 516160 h 535685"/>
                <a:gd name="connsiteX311" fmla="*/ 700278 w 1018317"/>
                <a:gd name="connsiteY311" fmla="*/ 507206 h 535685"/>
                <a:gd name="connsiteX312" fmla="*/ 707041 w 1018317"/>
                <a:gd name="connsiteY312" fmla="*/ 491300 h 535685"/>
                <a:gd name="connsiteX313" fmla="*/ 706469 w 1018317"/>
                <a:gd name="connsiteY313" fmla="*/ 483298 h 535685"/>
                <a:gd name="connsiteX314" fmla="*/ 713422 w 1018317"/>
                <a:gd name="connsiteY314" fmla="*/ 482822 h 535685"/>
                <a:gd name="connsiteX315" fmla="*/ 722947 w 1018317"/>
                <a:gd name="connsiteY315" fmla="*/ 490156 h 535685"/>
                <a:gd name="connsiteX316" fmla="*/ 729805 w 1018317"/>
                <a:gd name="connsiteY316" fmla="*/ 481679 h 535685"/>
                <a:gd name="connsiteX317" fmla="*/ 737140 w 1018317"/>
                <a:gd name="connsiteY317" fmla="*/ 481203 h 535685"/>
                <a:gd name="connsiteX318" fmla="*/ 760952 w 1018317"/>
                <a:gd name="connsiteY318" fmla="*/ 479488 h 535685"/>
                <a:gd name="connsiteX319" fmla="*/ 761429 w 1018317"/>
                <a:gd name="connsiteY319" fmla="*/ 487394 h 535685"/>
                <a:gd name="connsiteX320" fmla="*/ 768953 w 1018317"/>
                <a:gd name="connsiteY320" fmla="*/ 486918 h 535685"/>
                <a:gd name="connsiteX321" fmla="*/ 768382 w 1018317"/>
                <a:gd name="connsiteY321" fmla="*/ 478917 h 535685"/>
                <a:gd name="connsiteX322" fmla="*/ 776288 w 1018317"/>
                <a:gd name="connsiteY322" fmla="*/ 478441 h 535685"/>
                <a:gd name="connsiteX323" fmla="*/ 781526 w 1018317"/>
                <a:gd name="connsiteY323" fmla="*/ 454628 h 535685"/>
                <a:gd name="connsiteX324" fmla="*/ 796766 w 1018317"/>
                <a:gd name="connsiteY324" fmla="*/ 445580 h 535685"/>
                <a:gd name="connsiteX325" fmla="*/ 797909 w 1018317"/>
                <a:gd name="connsiteY325" fmla="*/ 461391 h 535685"/>
                <a:gd name="connsiteX326" fmla="*/ 806863 w 1018317"/>
                <a:gd name="connsiteY326" fmla="*/ 460819 h 535685"/>
                <a:gd name="connsiteX327" fmla="*/ 827913 w 1018317"/>
                <a:gd name="connsiteY327" fmla="*/ 435388 h 535685"/>
                <a:gd name="connsiteX328" fmla="*/ 843248 w 1018317"/>
                <a:gd name="connsiteY328" fmla="*/ 426910 h 535685"/>
                <a:gd name="connsiteX329" fmla="*/ 849154 w 1018317"/>
                <a:gd name="connsiteY329" fmla="*/ 418624 h 535685"/>
                <a:gd name="connsiteX330" fmla="*/ 856964 w 1018317"/>
                <a:gd name="connsiteY330" fmla="*/ 410051 h 535685"/>
                <a:gd name="connsiteX331" fmla="*/ 864394 w 1018317"/>
                <a:gd name="connsiteY331" fmla="*/ 409575 h 535685"/>
                <a:gd name="connsiteX332" fmla="*/ 881253 w 1018317"/>
                <a:gd name="connsiteY332" fmla="*/ 416338 h 535685"/>
                <a:gd name="connsiteX333" fmla="*/ 888206 w 1018317"/>
                <a:gd name="connsiteY333" fmla="*/ 407860 h 535685"/>
                <a:gd name="connsiteX334" fmla="*/ 880110 w 1018317"/>
                <a:gd name="connsiteY334" fmla="*/ 400431 h 535685"/>
                <a:gd name="connsiteX335" fmla="*/ 894397 w 1018317"/>
                <a:gd name="connsiteY335" fmla="*/ 391954 h 535685"/>
                <a:gd name="connsiteX336" fmla="*/ 901255 w 1018317"/>
                <a:gd name="connsiteY336" fmla="*/ 376142 h 535685"/>
                <a:gd name="connsiteX337" fmla="*/ 909161 w 1018317"/>
                <a:gd name="connsiteY337" fmla="*/ 367570 h 535685"/>
                <a:gd name="connsiteX338" fmla="*/ 916496 w 1018317"/>
                <a:gd name="connsiteY338" fmla="*/ 367093 h 535685"/>
                <a:gd name="connsiteX339" fmla="*/ 923354 w 1018317"/>
                <a:gd name="connsiteY339" fmla="*/ 358045 h 535685"/>
                <a:gd name="connsiteX340" fmla="*/ 922877 w 1018317"/>
                <a:gd name="connsiteY340" fmla="*/ 350710 h 535685"/>
                <a:gd name="connsiteX341" fmla="*/ 931831 w 1018317"/>
                <a:gd name="connsiteY341" fmla="*/ 357473 h 535685"/>
                <a:gd name="connsiteX342" fmla="*/ 938689 w 1018317"/>
                <a:gd name="connsiteY342" fmla="*/ 356997 h 535685"/>
                <a:gd name="connsiteX343" fmla="*/ 939165 w 1018317"/>
                <a:gd name="connsiteY343" fmla="*/ 349567 h 535685"/>
                <a:gd name="connsiteX344" fmla="*/ 939165 w 1018317"/>
                <a:gd name="connsiteY344" fmla="*/ 348520 h 535685"/>
                <a:gd name="connsiteX345" fmla="*/ 936498 w 1018317"/>
                <a:gd name="connsiteY345" fmla="*/ 311467 h 5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</a:cxnLst>
              <a:rect l="l" t="t" r="r" b="b"/>
              <a:pathLst>
                <a:path w="1018317" h="535685">
                  <a:moveTo>
                    <a:pt x="959263" y="301942"/>
                  </a:moveTo>
                  <a:lnTo>
                    <a:pt x="965454" y="277559"/>
                  </a:lnTo>
                  <a:lnTo>
                    <a:pt x="972312" y="270224"/>
                  </a:lnTo>
                  <a:lnTo>
                    <a:pt x="980408" y="269653"/>
                  </a:lnTo>
                  <a:lnTo>
                    <a:pt x="995648" y="268510"/>
                  </a:lnTo>
                  <a:lnTo>
                    <a:pt x="1010412" y="267462"/>
                  </a:lnTo>
                  <a:lnTo>
                    <a:pt x="1011460" y="267462"/>
                  </a:lnTo>
                  <a:lnTo>
                    <a:pt x="1018318" y="243078"/>
                  </a:lnTo>
                  <a:lnTo>
                    <a:pt x="1016603" y="219742"/>
                  </a:lnTo>
                  <a:lnTo>
                    <a:pt x="998506" y="197167"/>
                  </a:lnTo>
                  <a:lnTo>
                    <a:pt x="990600" y="197739"/>
                  </a:lnTo>
                  <a:lnTo>
                    <a:pt x="990124" y="190405"/>
                  </a:lnTo>
                  <a:lnTo>
                    <a:pt x="997458" y="181927"/>
                  </a:lnTo>
                  <a:lnTo>
                    <a:pt x="1004792" y="172784"/>
                  </a:lnTo>
                  <a:lnTo>
                    <a:pt x="1004316" y="165449"/>
                  </a:lnTo>
                  <a:lnTo>
                    <a:pt x="994981" y="166116"/>
                  </a:lnTo>
                  <a:lnTo>
                    <a:pt x="988409" y="166592"/>
                  </a:lnTo>
                  <a:lnTo>
                    <a:pt x="988409" y="166592"/>
                  </a:lnTo>
                  <a:lnTo>
                    <a:pt x="980694" y="161258"/>
                  </a:lnTo>
                  <a:lnTo>
                    <a:pt x="987362" y="152305"/>
                  </a:lnTo>
                  <a:lnTo>
                    <a:pt x="1002697" y="143256"/>
                  </a:lnTo>
                  <a:lnTo>
                    <a:pt x="1010698" y="135255"/>
                  </a:lnTo>
                  <a:lnTo>
                    <a:pt x="1008983" y="110966"/>
                  </a:lnTo>
                  <a:lnTo>
                    <a:pt x="1000506" y="111538"/>
                  </a:lnTo>
                  <a:lnTo>
                    <a:pt x="1000506" y="111538"/>
                  </a:lnTo>
                  <a:lnTo>
                    <a:pt x="993172" y="121063"/>
                  </a:lnTo>
                  <a:lnTo>
                    <a:pt x="992124" y="121158"/>
                  </a:lnTo>
                  <a:lnTo>
                    <a:pt x="977932" y="122206"/>
                  </a:lnTo>
                  <a:lnTo>
                    <a:pt x="961358" y="114300"/>
                  </a:lnTo>
                  <a:lnTo>
                    <a:pt x="960215" y="114395"/>
                  </a:lnTo>
                  <a:lnTo>
                    <a:pt x="959263" y="114490"/>
                  </a:lnTo>
                  <a:lnTo>
                    <a:pt x="946023" y="115348"/>
                  </a:lnTo>
                  <a:lnTo>
                    <a:pt x="946023" y="115348"/>
                  </a:lnTo>
                  <a:lnTo>
                    <a:pt x="946690" y="124396"/>
                  </a:lnTo>
                  <a:lnTo>
                    <a:pt x="945547" y="123158"/>
                  </a:lnTo>
                  <a:lnTo>
                    <a:pt x="938594" y="115919"/>
                  </a:lnTo>
                  <a:lnTo>
                    <a:pt x="938117" y="108585"/>
                  </a:lnTo>
                  <a:lnTo>
                    <a:pt x="932879" y="108966"/>
                  </a:lnTo>
                  <a:lnTo>
                    <a:pt x="930783" y="109061"/>
                  </a:lnTo>
                  <a:lnTo>
                    <a:pt x="914876" y="110204"/>
                  </a:lnTo>
                  <a:lnTo>
                    <a:pt x="915448" y="117538"/>
                  </a:lnTo>
                  <a:lnTo>
                    <a:pt x="908209" y="118015"/>
                  </a:lnTo>
                  <a:lnTo>
                    <a:pt x="900017" y="118586"/>
                  </a:lnTo>
                  <a:lnTo>
                    <a:pt x="899541" y="111252"/>
                  </a:lnTo>
                  <a:lnTo>
                    <a:pt x="898493" y="111823"/>
                  </a:lnTo>
                  <a:lnTo>
                    <a:pt x="883730" y="119825"/>
                  </a:lnTo>
                  <a:lnTo>
                    <a:pt x="883539" y="119634"/>
                  </a:lnTo>
                  <a:lnTo>
                    <a:pt x="875729" y="112967"/>
                  </a:lnTo>
                  <a:lnTo>
                    <a:pt x="867251" y="105632"/>
                  </a:lnTo>
                  <a:lnTo>
                    <a:pt x="867251" y="106108"/>
                  </a:lnTo>
                  <a:lnTo>
                    <a:pt x="867823" y="113538"/>
                  </a:lnTo>
                  <a:lnTo>
                    <a:pt x="853535" y="121920"/>
                  </a:lnTo>
                  <a:lnTo>
                    <a:pt x="853059" y="121634"/>
                  </a:lnTo>
                  <a:lnTo>
                    <a:pt x="828199" y="108394"/>
                  </a:lnTo>
                  <a:lnTo>
                    <a:pt x="820864" y="101441"/>
                  </a:lnTo>
                  <a:lnTo>
                    <a:pt x="820293" y="94012"/>
                  </a:lnTo>
                  <a:lnTo>
                    <a:pt x="804481" y="95155"/>
                  </a:lnTo>
                  <a:lnTo>
                    <a:pt x="804481" y="95155"/>
                  </a:lnTo>
                  <a:lnTo>
                    <a:pt x="790099" y="111061"/>
                  </a:lnTo>
                  <a:lnTo>
                    <a:pt x="783336" y="119539"/>
                  </a:lnTo>
                  <a:lnTo>
                    <a:pt x="779240" y="119825"/>
                  </a:lnTo>
                  <a:lnTo>
                    <a:pt x="774859" y="120110"/>
                  </a:lnTo>
                  <a:lnTo>
                    <a:pt x="766953" y="112681"/>
                  </a:lnTo>
                  <a:lnTo>
                    <a:pt x="766381" y="113347"/>
                  </a:lnTo>
                  <a:lnTo>
                    <a:pt x="759047" y="121253"/>
                  </a:lnTo>
                  <a:lnTo>
                    <a:pt x="758476" y="120777"/>
                  </a:lnTo>
                  <a:lnTo>
                    <a:pt x="750951" y="113824"/>
                  </a:lnTo>
                  <a:lnTo>
                    <a:pt x="750570" y="113824"/>
                  </a:lnTo>
                  <a:lnTo>
                    <a:pt x="743617" y="114300"/>
                  </a:lnTo>
                  <a:lnTo>
                    <a:pt x="728758" y="115443"/>
                  </a:lnTo>
                  <a:lnTo>
                    <a:pt x="728281" y="115443"/>
                  </a:lnTo>
                  <a:lnTo>
                    <a:pt x="719328" y="116110"/>
                  </a:lnTo>
                  <a:lnTo>
                    <a:pt x="718756" y="108585"/>
                  </a:lnTo>
                  <a:lnTo>
                    <a:pt x="709803" y="85820"/>
                  </a:lnTo>
                  <a:lnTo>
                    <a:pt x="709231" y="78486"/>
                  </a:lnTo>
                  <a:lnTo>
                    <a:pt x="694944" y="79534"/>
                  </a:lnTo>
                  <a:lnTo>
                    <a:pt x="684847" y="64770"/>
                  </a:lnTo>
                  <a:lnTo>
                    <a:pt x="684276" y="56388"/>
                  </a:lnTo>
                  <a:lnTo>
                    <a:pt x="683228" y="56483"/>
                  </a:lnTo>
                  <a:lnTo>
                    <a:pt x="677418" y="56864"/>
                  </a:lnTo>
                  <a:lnTo>
                    <a:pt x="669608" y="65818"/>
                  </a:lnTo>
                  <a:lnTo>
                    <a:pt x="669036" y="65913"/>
                  </a:lnTo>
                  <a:lnTo>
                    <a:pt x="646367" y="67532"/>
                  </a:lnTo>
                  <a:lnTo>
                    <a:pt x="630460" y="68580"/>
                  </a:lnTo>
                  <a:lnTo>
                    <a:pt x="629888" y="60198"/>
                  </a:lnTo>
                  <a:lnTo>
                    <a:pt x="628745" y="44386"/>
                  </a:lnTo>
                  <a:lnTo>
                    <a:pt x="627697" y="28956"/>
                  </a:lnTo>
                  <a:lnTo>
                    <a:pt x="620839" y="21050"/>
                  </a:lnTo>
                  <a:lnTo>
                    <a:pt x="610838" y="8382"/>
                  </a:lnTo>
                  <a:lnTo>
                    <a:pt x="602361" y="0"/>
                  </a:lnTo>
                  <a:lnTo>
                    <a:pt x="594455" y="571"/>
                  </a:lnTo>
                  <a:lnTo>
                    <a:pt x="594455" y="571"/>
                  </a:lnTo>
                  <a:lnTo>
                    <a:pt x="580739" y="10573"/>
                  </a:lnTo>
                  <a:lnTo>
                    <a:pt x="580168" y="10287"/>
                  </a:lnTo>
                  <a:lnTo>
                    <a:pt x="564261" y="2667"/>
                  </a:lnTo>
                  <a:lnTo>
                    <a:pt x="563213" y="2762"/>
                  </a:lnTo>
                  <a:lnTo>
                    <a:pt x="556260" y="3238"/>
                  </a:lnTo>
                  <a:lnTo>
                    <a:pt x="549021" y="12763"/>
                  </a:lnTo>
                  <a:lnTo>
                    <a:pt x="544639" y="13049"/>
                  </a:lnTo>
                  <a:lnTo>
                    <a:pt x="541592" y="13335"/>
                  </a:lnTo>
                  <a:lnTo>
                    <a:pt x="541592" y="13335"/>
                  </a:lnTo>
                  <a:lnTo>
                    <a:pt x="526161" y="20860"/>
                  </a:lnTo>
                  <a:lnTo>
                    <a:pt x="525780" y="20574"/>
                  </a:lnTo>
                  <a:lnTo>
                    <a:pt x="517779" y="14954"/>
                  </a:lnTo>
                  <a:lnTo>
                    <a:pt x="517112" y="15335"/>
                  </a:lnTo>
                  <a:lnTo>
                    <a:pt x="503492" y="22479"/>
                  </a:lnTo>
                  <a:lnTo>
                    <a:pt x="504539" y="37719"/>
                  </a:lnTo>
                  <a:lnTo>
                    <a:pt x="503492" y="37814"/>
                  </a:lnTo>
                  <a:lnTo>
                    <a:pt x="488252" y="38862"/>
                  </a:lnTo>
                  <a:lnTo>
                    <a:pt x="480727" y="39338"/>
                  </a:lnTo>
                  <a:lnTo>
                    <a:pt x="473393" y="39910"/>
                  </a:lnTo>
                  <a:lnTo>
                    <a:pt x="464153" y="36290"/>
                  </a:lnTo>
                  <a:lnTo>
                    <a:pt x="449866" y="37338"/>
                  </a:lnTo>
                  <a:lnTo>
                    <a:pt x="441484" y="37909"/>
                  </a:lnTo>
                  <a:lnTo>
                    <a:pt x="430054" y="50483"/>
                  </a:lnTo>
                  <a:lnTo>
                    <a:pt x="431006" y="64675"/>
                  </a:lnTo>
                  <a:lnTo>
                    <a:pt x="426434" y="82582"/>
                  </a:lnTo>
                  <a:lnTo>
                    <a:pt x="436721" y="98774"/>
                  </a:lnTo>
                  <a:lnTo>
                    <a:pt x="433864" y="104870"/>
                  </a:lnTo>
                  <a:lnTo>
                    <a:pt x="435007" y="121253"/>
                  </a:lnTo>
                  <a:lnTo>
                    <a:pt x="435102" y="121729"/>
                  </a:lnTo>
                  <a:lnTo>
                    <a:pt x="431863" y="121539"/>
                  </a:lnTo>
                  <a:lnTo>
                    <a:pt x="431863" y="121539"/>
                  </a:lnTo>
                  <a:lnTo>
                    <a:pt x="414909" y="106680"/>
                  </a:lnTo>
                  <a:lnTo>
                    <a:pt x="410432" y="106966"/>
                  </a:lnTo>
                  <a:lnTo>
                    <a:pt x="407575" y="107156"/>
                  </a:lnTo>
                  <a:lnTo>
                    <a:pt x="400621" y="115157"/>
                  </a:lnTo>
                  <a:lnTo>
                    <a:pt x="399860" y="114967"/>
                  </a:lnTo>
                  <a:lnTo>
                    <a:pt x="375761" y="109442"/>
                  </a:lnTo>
                  <a:lnTo>
                    <a:pt x="375285" y="109442"/>
                  </a:lnTo>
                  <a:lnTo>
                    <a:pt x="369380" y="109918"/>
                  </a:lnTo>
                  <a:lnTo>
                    <a:pt x="368903" y="109918"/>
                  </a:lnTo>
                  <a:lnTo>
                    <a:pt x="368903" y="109918"/>
                  </a:lnTo>
                  <a:lnTo>
                    <a:pt x="360426" y="118110"/>
                  </a:lnTo>
                  <a:lnTo>
                    <a:pt x="360045" y="118491"/>
                  </a:lnTo>
                  <a:lnTo>
                    <a:pt x="357950" y="127254"/>
                  </a:lnTo>
                  <a:lnTo>
                    <a:pt x="355759" y="133064"/>
                  </a:lnTo>
                  <a:lnTo>
                    <a:pt x="355283" y="134302"/>
                  </a:lnTo>
                  <a:lnTo>
                    <a:pt x="355092" y="133921"/>
                  </a:lnTo>
                  <a:lnTo>
                    <a:pt x="344805" y="114300"/>
                  </a:lnTo>
                  <a:lnTo>
                    <a:pt x="336137" y="111728"/>
                  </a:lnTo>
                  <a:lnTo>
                    <a:pt x="329470" y="127825"/>
                  </a:lnTo>
                  <a:lnTo>
                    <a:pt x="328898" y="129254"/>
                  </a:lnTo>
                  <a:lnTo>
                    <a:pt x="325088" y="123730"/>
                  </a:lnTo>
                  <a:lnTo>
                    <a:pt x="322898" y="120682"/>
                  </a:lnTo>
                  <a:lnTo>
                    <a:pt x="315087" y="113729"/>
                  </a:lnTo>
                  <a:lnTo>
                    <a:pt x="305181" y="114395"/>
                  </a:lnTo>
                  <a:lnTo>
                    <a:pt x="298609" y="114871"/>
                  </a:lnTo>
                  <a:lnTo>
                    <a:pt x="291275" y="122872"/>
                  </a:lnTo>
                  <a:lnTo>
                    <a:pt x="286036" y="123254"/>
                  </a:lnTo>
                  <a:lnTo>
                    <a:pt x="268034" y="124587"/>
                  </a:lnTo>
                  <a:lnTo>
                    <a:pt x="260033" y="117634"/>
                  </a:lnTo>
                  <a:lnTo>
                    <a:pt x="251746" y="118205"/>
                  </a:lnTo>
                  <a:lnTo>
                    <a:pt x="220980" y="112967"/>
                  </a:lnTo>
                  <a:lnTo>
                    <a:pt x="205073" y="105156"/>
                  </a:lnTo>
                  <a:lnTo>
                    <a:pt x="180785" y="100393"/>
                  </a:lnTo>
                  <a:lnTo>
                    <a:pt x="158687" y="101917"/>
                  </a:lnTo>
                  <a:lnTo>
                    <a:pt x="158687" y="101917"/>
                  </a:lnTo>
                  <a:lnTo>
                    <a:pt x="134303" y="110109"/>
                  </a:lnTo>
                  <a:lnTo>
                    <a:pt x="133255" y="110204"/>
                  </a:lnTo>
                  <a:lnTo>
                    <a:pt x="129445" y="110490"/>
                  </a:lnTo>
                  <a:lnTo>
                    <a:pt x="119920" y="111157"/>
                  </a:lnTo>
                  <a:lnTo>
                    <a:pt x="119920" y="111157"/>
                  </a:lnTo>
                  <a:lnTo>
                    <a:pt x="104013" y="110585"/>
                  </a:lnTo>
                  <a:lnTo>
                    <a:pt x="90392" y="120110"/>
                  </a:lnTo>
                  <a:lnTo>
                    <a:pt x="90107" y="121253"/>
                  </a:lnTo>
                  <a:lnTo>
                    <a:pt x="88678" y="126206"/>
                  </a:lnTo>
                  <a:lnTo>
                    <a:pt x="87821" y="129350"/>
                  </a:lnTo>
                  <a:lnTo>
                    <a:pt x="79915" y="138303"/>
                  </a:lnTo>
                  <a:lnTo>
                    <a:pt x="76200" y="144399"/>
                  </a:lnTo>
                  <a:lnTo>
                    <a:pt x="74676" y="146780"/>
                  </a:lnTo>
                  <a:lnTo>
                    <a:pt x="74486" y="146494"/>
                  </a:lnTo>
                  <a:lnTo>
                    <a:pt x="66770" y="138779"/>
                  </a:lnTo>
                  <a:lnTo>
                    <a:pt x="65723" y="138875"/>
                  </a:lnTo>
                  <a:lnTo>
                    <a:pt x="57626" y="139827"/>
                  </a:lnTo>
                  <a:lnTo>
                    <a:pt x="57436" y="139827"/>
                  </a:lnTo>
                  <a:lnTo>
                    <a:pt x="58960" y="141446"/>
                  </a:lnTo>
                  <a:lnTo>
                    <a:pt x="55245" y="164497"/>
                  </a:lnTo>
                  <a:lnTo>
                    <a:pt x="60008" y="170593"/>
                  </a:lnTo>
                  <a:lnTo>
                    <a:pt x="56102" y="177260"/>
                  </a:lnTo>
                  <a:lnTo>
                    <a:pt x="67818" y="184404"/>
                  </a:lnTo>
                  <a:lnTo>
                    <a:pt x="74390" y="195643"/>
                  </a:lnTo>
                  <a:lnTo>
                    <a:pt x="89440" y="212598"/>
                  </a:lnTo>
                  <a:lnTo>
                    <a:pt x="83725" y="215646"/>
                  </a:lnTo>
                  <a:lnTo>
                    <a:pt x="84487" y="225647"/>
                  </a:lnTo>
                  <a:lnTo>
                    <a:pt x="90488" y="227933"/>
                  </a:lnTo>
                  <a:lnTo>
                    <a:pt x="97155" y="238601"/>
                  </a:lnTo>
                  <a:lnTo>
                    <a:pt x="92488" y="255937"/>
                  </a:lnTo>
                  <a:lnTo>
                    <a:pt x="83915" y="262890"/>
                  </a:lnTo>
                  <a:lnTo>
                    <a:pt x="68580" y="261842"/>
                  </a:lnTo>
                  <a:lnTo>
                    <a:pt x="53626" y="276701"/>
                  </a:lnTo>
                  <a:lnTo>
                    <a:pt x="49530" y="285559"/>
                  </a:lnTo>
                  <a:lnTo>
                    <a:pt x="43625" y="299752"/>
                  </a:lnTo>
                  <a:lnTo>
                    <a:pt x="35243" y="302514"/>
                  </a:lnTo>
                  <a:lnTo>
                    <a:pt x="28956" y="311944"/>
                  </a:lnTo>
                  <a:lnTo>
                    <a:pt x="26575" y="322135"/>
                  </a:lnTo>
                  <a:lnTo>
                    <a:pt x="24003" y="339376"/>
                  </a:lnTo>
                  <a:lnTo>
                    <a:pt x="24479" y="346234"/>
                  </a:lnTo>
                  <a:lnTo>
                    <a:pt x="25146" y="355187"/>
                  </a:lnTo>
                  <a:lnTo>
                    <a:pt x="23527" y="361759"/>
                  </a:lnTo>
                  <a:lnTo>
                    <a:pt x="24670" y="370046"/>
                  </a:lnTo>
                  <a:lnTo>
                    <a:pt x="20669" y="376428"/>
                  </a:lnTo>
                  <a:lnTo>
                    <a:pt x="22384" y="381952"/>
                  </a:lnTo>
                  <a:lnTo>
                    <a:pt x="14192" y="387763"/>
                  </a:lnTo>
                  <a:lnTo>
                    <a:pt x="9811" y="393954"/>
                  </a:lnTo>
                  <a:lnTo>
                    <a:pt x="12668" y="403384"/>
                  </a:lnTo>
                  <a:lnTo>
                    <a:pt x="5715" y="403860"/>
                  </a:lnTo>
                  <a:lnTo>
                    <a:pt x="2000" y="411004"/>
                  </a:lnTo>
                  <a:lnTo>
                    <a:pt x="0" y="420148"/>
                  </a:lnTo>
                  <a:lnTo>
                    <a:pt x="3048" y="425196"/>
                  </a:lnTo>
                  <a:lnTo>
                    <a:pt x="1715" y="436435"/>
                  </a:lnTo>
                  <a:lnTo>
                    <a:pt x="3620" y="440626"/>
                  </a:lnTo>
                  <a:lnTo>
                    <a:pt x="5525" y="441388"/>
                  </a:lnTo>
                  <a:lnTo>
                    <a:pt x="9335" y="439198"/>
                  </a:lnTo>
                  <a:lnTo>
                    <a:pt x="18002" y="441103"/>
                  </a:lnTo>
                  <a:lnTo>
                    <a:pt x="20669" y="443675"/>
                  </a:lnTo>
                  <a:lnTo>
                    <a:pt x="32195" y="440150"/>
                  </a:lnTo>
                  <a:lnTo>
                    <a:pt x="54483" y="438531"/>
                  </a:lnTo>
                  <a:lnTo>
                    <a:pt x="68866" y="440817"/>
                  </a:lnTo>
                  <a:lnTo>
                    <a:pt x="80486" y="445294"/>
                  </a:lnTo>
                  <a:lnTo>
                    <a:pt x="89821" y="449866"/>
                  </a:lnTo>
                  <a:lnTo>
                    <a:pt x="103727" y="451580"/>
                  </a:lnTo>
                  <a:lnTo>
                    <a:pt x="111347" y="440436"/>
                  </a:lnTo>
                  <a:lnTo>
                    <a:pt x="124968" y="436912"/>
                  </a:lnTo>
                  <a:lnTo>
                    <a:pt x="133922" y="436245"/>
                  </a:lnTo>
                  <a:lnTo>
                    <a:pt x="156877" y="445103"/>
                  </a:lnTo>
                  <a:lnTo>
                    <a:pt x="164878" y="439293"/>
                  </a:lnTo>
                  <a:lnTo>
                    <a:pt x="180785" y="423863"/>
                  </a:lnTo>
                  <a:lnTo>
                    <a:pt x="186214" y="424529"/>
                  </a:lnTo>
                  <a:lnTo>
                    <a:pt x="199358" y="423672"/>
                  </a:lnTo>
                  <a:lnTo>
                    <a:pt x="214122" y="421576"/>
                  </a:lnTo>
                  <a:lnTo>
                    <a:pt x="216408" y="415957"/>
                  </a:lnTo>
                  <a:lnTo>
                    <a:pt x="218980" y="406813"/>
                  </a:lnTo>
                  <a:lnTo>
                    <a:pt x="241078" y="397288"/>
                  </a:lnTo>
                  <a:lnTo>
                    <a:pt x="248222" y="399669"/>
                  </a:lnTo>
                  <a:lnTo>
                    <a:pt x="248126" y="398431"/>
                  </a:lnTo>
                  <a:lnTo>
                    <a:pt x="250793" y="400621"/>
                  </a:lnTo>
                  <a:lnTo>
                    <a:pt x="255270" y="402146"/>
                  </a:lnTo>
                  <a:lnTo>
                    <a:pt x="265462" y="404241"/>
                  </a:lnTo>
                  <a:lnTo>
                    <a:pt x="286226" y="395764"/>
                  </a:lnTo>
                  <a:lnTo>
                    <a:pt x="293942" y="386620"/>
                  </a:lnTo>
                  <a:lnTo>
                    <a:pt x="301466" y="379762"/>
                  </a:lnTo>
                  <a:lnTo>
                    <a:pt x="302514" y="379667"/>
                  </a:lnTo>
                  <a:lnTo>
                    <a:pt x="302514" y="379667"/>
                  </a:lnTo>
                  <a:lnTo>
                    <a:pt x="324707" y="378142"/>
                  </a:lnTo>
                  <a:lnTo>
                    <a:pt x="325184" y="384429"/>
                  </a:lnTo>
                  <a:lnTo>
                    <a:pt x="341471" y="383286"/>
                  </a:lnTo>
                  <a:lnTo>
                    <a:pt x="350044" y="391192"/>
                  </a:lnTo>
                  <a:lnTo>
                    <a:pt x="357854" y="397478"/>
                  </a:lnTo>
                  <a:lnTo>
                    <a:pt x="363760" y="390239"/>
                  </a:lnTo>
                  <a:lnTo>
                    <a:pt x="372713" y="389572"/>
                  </a:lnTo>
                  <a:lnTo>
                    <a:pt x="372713" y="389572"/>
                  </a:lnTo>
                  <a:lnTo>
                    <a:pt x="373285" y="389572"/>
                  </a:lnTo>
                  <a:lnTo>
                    <a:pt x="381191" y="396430"/>
                  </a:lnTo>
                  <a:lnTo>
                    <a:pt x="396145" y="403574"/>
                  </a:lnTo>
                  <a:lnTo>
                    <a:pt x="395478" y="395383"/>
                  </a:lnTo>
                  <a:lnTo>
                    <a:pt x="395954" y="395573"/>
                  </a:lnTo>
                  <a:lnTo>
                    <a:pt x="395954" y="395383"/>
                  </a:lnTo>
                  <a:lnTo>
                    <a:pt x="413576" y="402622"/>
                  </a:lnTo>
                  <a:lnTo>
                    <a:pt x="414147" y="410527"/>
                  </a:lnTo>
                  <a:lnTo>
                    <a:pt x="414623" y="417862"/>
                  </a:lnTo>
                  <a:lnTo>
                    <a:pt x="421005" y="417481"/>
                  </a:lnTo>
                  <a:lnTo>
                    <a:pt x="421005" y="417481"/>
                  </a:lnTo>
                  <a:lnTo>
                    <a:pt x="422053" y="417385"/>
                  </a:lnTo>
                  <a:lnTo>
                    <a:pt x="423101" y="432816"/>
                  </a:lnTo>
                  <a:lnTo>
                    <a:pt x="424244" y="448627"/>
                  </a:lnTo>
                  <a:lnTo>
                    <a:pt x="424815" y="456533"/>
                  </a:lnTo>
                  <a:lnTo>
                    <a:pt x="432245" y="455962"/>
                  </a:lnTo>
                  <a:lnTo>
                    <a:pt x="439579" y="455485"/>
                  </a:lnTo>
                  <a:lnTo>
                    <a:pt x="449199" y="470154"/>
                  </a:lnTo>
                  <a:lnTo>
                    <a:pt x="450247" y="485965"/>
                  </a:lnTo>
                  <a:lnTo>
                    <a:pt x="457105" y="485489"/>
                  </a:lnTo>
                  <a:lnTo>
                    <a:pt x="464725" y="485013"/>
                  </a:lnTo>
                  <a:lnTo>
                    <a:pt x="466154" y="484918"/>
                  </a:lnTo>
                  <a:lnTo>
                    <a:pt x="466630" y="491776"/>
                  </a:lnTo>
                  <a:lnTo>
                    <a:pt x="467201" y="500253"/>
                  </a:lnTo>
                  <a:lnTo>
                    <a:pt x="475107" y="507683"/>
                  </a:lnTo>
                  <a:lnTo>
                    <a:pt x="483584" y="515017"/>
                  </a:lnTo>
                  <a:lnTo>
                    <a:pt x="491585" y="521970"/>
                  </a:lnTo>
                  <a:lnTo>
                    <a:pt x="491109" y="530447"/>
                  </a:lnTo>
                  <a:lnTo>
                    <a:pt x="498443" y="521494"/>
                  </a:lnTo>
                  <a:lnTo>
                    <a:pt x="506921" y="529304"/>
                  </a:lnTo>
                  <a:lnTo>
                    <a:pt x="514826" y="535686"/>
                  </a:lnTo>
                  <a:lnTo>
                    <a:pt x="522256" y="535114"/>
                  </a:lnTo>
                  <a:lnTo>
                    <a:pt x="520637" y="512445"/>
                  </a:lnTo>
                  <a:lnTo>
                    <a:pt x="527876" y="495967"/>
                  </a:lnTo>
                  <a:lnTo>
                    <a:pt x="535877" y="495395"/>
                  </a:lnTo>
                  <a:lnTo>
                    <a:pt x="543211" y="502825"/>
                  </a:lnTo>
                  <a:lnTo>
                    <a:pt x="558546" y="493776"/>
                  </a:lnTo>
                  <a:lnTo>
                    <a:pt x="573310" y="477298"/>
                  </a:lnTo>
                  <a:lnTo>
                    <a:pt x="580739" y="476821"/>
                  </a:lnTo>
                  <a:lnTo>
                    <a:pt x="581216" y="483680"/>
                  </a:lnTo>
                  <a:lnTo>
                    <a:pt x="589597" y="483013"/>
                  </a:lnTo>
                  <a:lnTo>
                    <a:pt x="588550" y="468249"/>
                  </a:lnTo>
                  <a:lnTo>
                    <a:pt x="588074" y="460343"/>
                  </a:lnTo>
                  <a:lnTo>
                    <a:pt x="586930" y="445103"/>
                  </a:lnTo>
                  <a:lnTo>
                    <a:pt x="595503" y="459772"/>
                  </a:lnTo>
                  <a:lnTo>
                    <a:pt x="603409" y="467201"/>
                  </a:lnTo>
                  <a:lnTo>
                    <a:pt x="603980" y="475107"/>
                  </a:lnTo>
                  <a:lnTo>
                    <a:pt x="613505" y="489871"/>
                  </a:lnTo>
                  <a:lnTo>
                    <a:pt x="597694" y="491014"/>
                  </a:lnTo>
                  <a:lnTo>
                    <a:pt x="598265" y="498919"/>
                  </a:lnTo>
                  <a:lnTo>
                    <a:pt x="598837" y="506921"/>
                  </a:lnTo>
                  <a:lnTo>
                    <a:pt x="599313" y="514350"/>
                  </a:lnTo>
                  <a:lnTo>
                    <a:pt x="615791" y="521589"/>
                  </a:lnTo>
                  <a:lnTo>
                    <a:pt x="631031" y="527399"/>
                  </a:lnTo>
                  <a:lnTo>
                    <a:pt x="654368" y="510445"/>
                  </a:lnTo>
                  <a:lnTo>
                    <a:pt x="667988" y="501967"/>
                  </a:lnTo>
                  <a:lnTo>
                    <a:pt x="675894" y="501396"/>
                  </a:lnTo>
                  <a:lnTo>
                    <a:pt x="683895" y="492919"/>
                  </a:lnTo>
                  <a:lnTo>
                    <a:pt x="692944" y="516160"/>
                  </a:lnTo>
                  <a:lnTo>
                    <a:pt x="700278" y="507206"/>
                  </a:lnTo>
                  <a:lnTo>
                    <a:pt x="707041" y="491300"/>
                  </a:lnTo>
                  <a:lnTo>
                    <a:pt x="706469" y="483298"/>
                  </a:lnTo>
                  <a:lnTo>
                    <a:pt x="713422" y="482822"/>
                  </a:lnTo>
                  <a:lnTo>
                    <a:pt x="722947" y="490156"/>
                  </a:lnTo>
                  <a:lnTo>
                    <a:pt x="729805" y="481679"/>
                  </a:lnTo>
                  <a:lnTo>
                    <a:pt x="737140" y="481203"/>
                  </a:lnTo>
                  <a:lnTo>
                    <a:pt x="760952" y="479488"/>
                  </a:lnTo>
                  <a:lnTo>
                    <a:pt x="761429" y="487394"/>
                  </a:lnTo>
                  <a:lnTo>
                    <a:pt x="768953" y="486918"/>
                  </a:lnTo>
                  <a:lnTo>
                    <a:pt x="768382" y="478917"/>
                  </a:lnTo>
                  <a:lnTo>
                    <a:pt x="776288" y="478441"/>
                  </a:lnTo>
                  <a:lnTo>
                    <a:pt x="781526" y="454628"/>
                  </a:lnTo>
                  <a:lnTo>
                    <a:pt x="796766" y="445580"/>
                  </a:lnTo>
                  <a:lnTo>
                    <a:pt x="797909" y="461391"/>
                  </a:lnTo>
                  <a:lnTo>
                    <a:pt x="806863" y="460819"/>
                  </a:lnTo>
                  <a:lnTo>
                    <a:pt x="827913" y="435388"/>
                  </a:lnTo>
                  <a:lnTo>
                    <a:pt x="843248" y="426910"/>
                  </a:lnTo>
                  <a:lnTo>
                    <a:pt x="849154" y="418624"/>
                  </a:lnTo>
                  <a:lnTo>
                    <a:pt x="856964" y="410051"/>
                  </a:lnTo>
                  <a:lnTo>
                    <a:pt x="864394" y="409575"/>
                  </a:lnTo>
                  <a:lnTo>
                    <a:pt x="881253" y="416338"/>
                  </a:lnTo>
                  <a:lnTo>
                    <a:pt x="888206" y="407860"/>
                  </a:lnTo>
                  <a:lnTo>
                    <a:pt x="880110" y="400431"/>
                  </a:lnTo>
                  <a:lnTo>
                    <a:pt x="894397" y="391954"/>
                  </a:lnTo>
                  <a:lnTo>
                    <a:pt x="901255" y="376142"/>
                  </a:lnTo>
                  <a:lnTo>
                    <a:pt x="909161" y="367570"/>
                  </a:lnTo>
                  <a:lnTo>
                    <a:pt x="916496" y="367093"/>
                  </a:lnTo>
                  <a:lnTo>
                    <a:pt x="923354" y="358045"/>
                  </a:lnTo>
                  <a:lnTo>
                    <a:pt x="922877" y="350710"/>
                  </a:lnTo>
                  <a:lnTo>
                    <a:pt x="931831" y="357473"/>
                  </a:lnTo>
                  <a:lnTo>
                    <a:pt x="938689" y="356997"/>
                  </a:lnTo>
                  <a:lnTo>
                    <a:pt x="939165" y="349567"/>
                  </a:lnTo>
                  <a:lnTo>
                    <a:pt x="939165" y="348520"/>
                  </a:lnTo>
                  <a:lnTo>
                    <a:pt x="936498" y="3114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0873F1BE-291E-ECCD-165E-8F6BF6FB03DF}"/>
                </a:ext>
              </a:extLst>
            </p:cNvPr>
            <p:cNvSpPr/>
            <p:nvPr/>
          </p:nvSpPr>
          <p:spPr>
            <a:xfrm>
              <a:off x="4645906" y="4219955"/>
              <a:ext cx="387712" cy="378292"/>
            </a:xfrm>
            <a:custGeom>
              <a:avLst/>
              <a:gdLst>
                <a:gd name="connsiteX0" fmla="*/ 217551 w 250888"/>
                <a:gd name="connsiteY0" fmla="*/ 136874 h 244792"/>
                <a:gd name="connsiteX1" fmla="*/ 209074 w 250888"/>
                <a:gd name="connsiteY1" fmla="*/ 129540 h 244792"/>
                <a:gd name="connsiteX2" fmla="*/ 201168 w 250888"/>
                <a:gd name="connsiteY2" fmla="*/ 122110 h 244792"/>
                <a:gd name="connsiteX3" fmla="*/ 200597 w 250888"/>
                <a:gd name="connsiteY3" fmla="*/ 113633 h 244792"/>
                <a:gd name="connsiteX4" fmla="*/ 200120 w 250888"/>
                <a:gd name="connsiteY4" fmla="*/ 106775 h 244792"/>
                <a:gd name="connsiteX5" fmla="*/ 198692 w 250888"/>
                <a:gd name="connsiteY5" fmla="*/ 106871 h 244792"/>
                <a:gd name="connsiteX6" fmla="*/ 191548 w 250888"/>
                <a:gd name="connsiteY6" fmla="*/ 107347 h 244792"/>
                <a:gd name="connsiteX7" fmla="*/ 184214 w 250888"/>
                <a:gd name="connsiteY7" fmla="*/ 107823 h 244792"/>
                <a:gd name="connsiteX8" fmla="*/ 184214 w 250888"/>
                <a:gd name="connsiteY8" fmla="*/ 107823 h 244792"/>
                <a:gd name="connsiteX9" fmla="*/ 183166 w 250888"/>
                <a:gd name="connsiteY9" fmla="*/ 92012 h 244792"/>
                <a:gd name="connsiteX10" fmla="*/ 173545 w 250888"/>
                <a:gd name="connsiteY10" fmla="*/ 77343 h 244792"/>
                <a:gd name="connsiteX11" fmla="*/ 166211 w 250888"/>
                <a:gd name="connsiteY11" fmla="*/ 77819 h 244792"/>
                <a:gd name="connsiteX12" fmla="*/ 158782 w 250888"/>
                <a:gd name="connsiteY12" fmla="*/ 78391 h 244792"/>
                <a:gd name="connsiteX13" fmla="*/ 158210 w 250888"/>
                <a:gd name="connsiteY13" fmla="*/ 70485 h 244792"/>
                <a:gd name="connsiteX14" fmla="*/ 157067 w 250888"/>
                <a:gd name="connsiteY14" fmla="*/ 54674 h 244792"/>
                <a:gd name="connsiteX15" fmla="*/ 156019 w 250888"/>
                <a:gd name="connsiteY15" fmla="*/ 39243 h 244792"/>
                <a:gd name="connsiteX16" fmla="*/ 154972 w 250888"/>
                <a:gd name="connsiteY16" fmla="*/ 39338 h 244792"/>
                <a:gd name="connsiteX17" fmla="*/ 148590 w 250888"/>
                <a:gd name="connsiteY17" fmla="*/ 39719 h 244792"/>
                <a:gd name="connsiteX18" fmla="*/ 148590 w 250888"/>
                <a:gd name="connsiteY18" fmla="*/ 39719 h 244792"/>
                <a:gd name="connsiteX19" fmla="*/ 148114 w 250888"/>
                <a:gd name="connsiteY19" fmla="*/ 32385 h 244792"/>
                <a:gd name="connsiteX20" fmla="*/ 147542 w 250888"/>
                <a:gd name="connsiteY20" fmla="*/ 24479 h 244792"/>
                <a:gd name="connsiteX21" fmla="*/ 129921 w 250888"/>
                <a:gd name="connsiteY21" fmla="*/ 17240 h 244792"/>
                <a:gd name="connsiteX22" fmla="*/ 129921 w 250888"/>
                <a:gd name="connsiteY22" fmla="*/ 17431 h 244792"/>
                <a:gd name="connsiteX23" fmla="*/ 130588 w 250888"/>
                <a:gd name="connsiteY23" fmla="*/ 25717 h 244792"/>
                <a:gd name="connsiteX24" fmla="*/ 130111 w 250888"/>
                <a:gd name="connsiteY24" fmla="*/ 25432 h 244792"/>
                <a:gd name="connsiteX25" fmla="*/ 115157 w 250888"/>
                <a:gd name="connsiteY25" fmla="*/ 18288 h 244792"/>
                <a:gd name="connsiteX26" fmla="*/ 107251 w 250888"/>
                <a:gd name="connsiteY26" fmla="*/ 11430 h 244792"/>
                <a:gd name="connsiteX27" fmla="*/ 106680 w 250888"/>
                <a:gd name="connsiteY27" fmla="*/ 11430 h 244792"/>
                <a:gd name="connsiteX28" fmla="*/ 98774 w 250888"/>
                <a:gd name="connsiteY28" fmla="*/ 12001 h 244792"/>
                <a:gd name="connsiteX29" fmla="*/ 92392 w 250888"/>
                <a:gd name="connsiteY29" fmla="*/ 19812 h 244792"/>
                <a:gd name="connsiteX30" fmla="*/ 91821 w 250888"/>
                <a:gd name="connsiteY30" fmla="*/ 19336 h 244792"/>
                <a:gd name="connsiteX31" fmla="*/ 84010 w 250888"/>
                <a:gd name="connsiteY31" fmla="*/ 13049 h 244792"/>
                <a:gd name="connsiteX32" fmla="*/ 75438 w 250888"/>
                <a:gd name="connsiteY32" fmla="*/ 5143 h 244792"/>
                <a:gd name="connsiteX33" fmla="*/ 59150 w 250888"/>
                <a:gd name="connsiteY33" fmla="*/ 6287 h 244792"/>
                <a:gd name="connsiteX34" fmla="*/ 58674 w 250888"/>
                <a:gd name="connsiteY34" fmla="*/ 0 h 244792"/>
                <a:gd name="connsiteX35" fmla="*/ 36481 w 250888"/>
                <a:gd name="connsiteY35" fmla="*/ 1524 h 244792"/>
                <a:gd name="connsiteX36" fmla="*/ 36481 w 250888"/>
                <a:gd name="connsiteY36" fmla="*/ 1524 h 244792"/>
                <a:gd name="connsiteX37" fmla="*/ 28956 w 250888"/>
                <a:gd name="connsiteY37" fmla="*/ 8382 h 244792"/>
                <a:gd name="connsiteX38" fmla="*/ 21241 w 250888"/>
                <a:gd name="connsiteY38" fmla="*/ 17526 h 244792"/>
                <a:gd name="connsiteX39" fmla="*/ 0 w 250888"/>
                <a:gd name="connsiteY39" fmla="*/ 26194 h 244792"/>
                <a:gd name="connsiteX40" fmla="*/ 6477 w 250888"/>
                <a:gd name="connsiteY40" fmla="*/ 27527 h 244792"/>
                <a:gd name="connsiteX41" fmla="*/ 14954 w 250888"/>
                <a:gd name="connsiteY41" fmla="*/ 34957 h 244792"/>
                <a:gd name="connsiteX42" fmla="*/ 39814 w 250888"/>
                <a:gd name="connsiteY42" fmla="*/ 49054 h 244792"/>
                <a:gd name="connsiteX43" fmla="*/ 38100 w 250888"/>
                <a:gd name="connsiteY43" fmla="*/ 76295 h 244792"/>
                <a:gd name="connsiteX44" fmla="*/ 57436 w 250888"/>
                <a:gd name="connsiteY44" fmla="*/ 79153 h 244792"/>
                <a:gd name="connsiteX45" fmla="*/ 73819 w 250888"/>
                <a:gd name="connsiteY45" fmla="*/ 85439 h 244792"/>
                <a:gd name="connsiteX46" fmla="*/ 74867 w 250888"/>
                <a:gd name="connsiteY46" fmla="*/ 101251 h 244792"/>
                <a:gd name="connsiteX47" fmla="*/ 83344 w 250888"/>
                <a:gd name="connsiteY47" fmla="*/ 108680 h 244792"/>
                <a:gd name="connsiteX48" fmla="*/ 91821 w 250888"/>
                <a:gd name="connsiteY48" fmla="*/ 116014 h 244792"/>
                <a:gd name="connsiteX49" fmla="*/ 107633 w 250888"/>
                <a:gd name="connsiteY49" fmla="*/ 122396 h 244792"/>
                <a:gd name="connsiteX50" fmla="*/ 108204 w 250888"/>
                <a:gd name="connsiteY50" fmla="*/ 130302 h 244792"/>
                <a:gd name="connsiteX51" fmla="*/ 117253 w 250888"/>
                <a:gd name="connsiteY51" fmla="*/ 145637 h 244792"/>
                <a:gd name="connsiteX52" fmla="*/ 117824 w 250888"/>
                <a:gd name="connsiteY52" fmla="*/ 153543 h 244792"/>
                <a:gd name="connsiteX53" fmla="*/ 118967 w 250888"/>
                <a:gd name="connsiteY53" fmla="*/ 169354 h 244792"/>
                <a:gd name="connsiteX54" fmla="*/ 110966 w 250888"/>
                <a:gd name="connsiteY54" fmla="*/ 169926 h 244792"/>
                <a:gd name="connsiteX55" fmla="*/ 111442 w 250888"/>
                <a:gd name="connsiteY55" fmla="*/ 176784 h 244792"/>
                <a:gd name="connsiteX56" fmla="*/ 112109 w 250888"/>
                <a:gd name="connsiteY56" fmla="*/ 185166 h 244792"/>
                <a:gd name="connsiteX57" fmla="*/ 120491 w 250888"/>
                <a:gd name="connsiteY57" fmla="*/ 192119 h 244792"/>
                <a:gd name="connsiteX58" fmla="*/ 121063 w 250888"/>
                <a:gd name="connsiteY58" fmla="*/ 200025 h 244792"/>
                <a:gd name="connsiteX59" fmla="*/ 122206 w 250888"/>
                <a:gd name="connsiteY59" fmla="*/ 215837 h 244792"/>
                <a:gd name="connsiteX60" fmla="*/ 123253 w 250888"/>
                <a:gd name="connsiteY60" fmla="*/ 231076 h 244792"/>
                <a:gd name="connsiteX61" fmla="*/ 132683 w 250888"/>
                <a:gd name="connsiteY61" fmla="*/ 243268 h 244792"/>
                <a:gd name="connsiteX62" fmla="*/ 148209 w 250888"/>
                <a:gd name="connsiteY62" fmla="*/ 237934 h 244792"/>
                <a:gd name="connsiteX63" fmla="*/ 157543 w 250888"/>
                <a:gd name="connsiteY63" fmla="*/ 242506 h 244792"/>
                <a:gd name="connsiteX64" fmla="*/ 163163 w 250888"/>
                <a:gd name="connsiteY64" fmla="*/ 244792 h 244792"/>
                <a:gd name="connsiteX65" fmla="*/ 168211 w 250888"/>
                <a:gd name="connsiteY65" fmla="*/ 241745 h 244792"/>
                <a:gd name="connsiteX66" fmla="*/ 173831 w 250888"/>
                <a:gd name="connsiteY66" fmla="*/ 232886 h 244792"/>
                <a:gd name="connsiteX67" fmla="*/ 175641 w 250888"/>
                <a:gd name="connsiteY67" fmla="*/ 233172 h 244792"/>
                <a:gd name="connsiteX68" fmla="*/ 176022 w 250888"/>
                <a:gd name="connsiteY68" fmla="*/ 232791 h 244792"/>
                <a:gd name="connsiteX69" fmla="*/ 176498 w 250888"/>
                <a:gd name="connsiteY69" fmla="*/ 233267 h 244792"/>
                <a:gd name="connsiteX70" fmla="*/ 190976 w 250888"/>
                <a:gd name="connsiteY70" fmla="*/ 234887 h 244792"/>
                <a:gd name="connsiteX71" fmla="*/ 196501 w 250888"/>
                <a:gd name="connsiteY71" fmla="*/ 237172 h 244792"/>
                <a:gd name="connsiteX72" fmla="*/ 200406 w 250888"/>
                <a:gd name="connsiteY72" fmla="*/ 238601 h 244792"/>
                <a:gd name="connsiteX73" fmla="*/ 199834 w 250888"/>
                <a:gd name="connsiteY73" fmla="*/ 231076 h 244792"/>
                <a:gd name="connsiteX74" fmla="*/ 199263 w 250888"/>
                <a:gd name="connsiteY74" fmla="*/ 223171 h 244792"/>
                <a:gd name="connsiteX75" fmla="*/ 190881 w 250888"/>
                <a:gd name="connsiteY75" fmla="*/ 216313 h 244792"/>
                <a:gd name="connsiteX76" fmla="*/ 190309 w 250888"/>
                <a:gd name="connsiteY76" fmla="*/ 208312 h 244792"/>
                <a:gd name="connsiteX77" fmla="*/ 197644 w 250888"/>
                <a:gd name="connsiteY77" fmla="*/ 199834 h 244792"/>
                <a:gd name="connsiteX78" fmla="*/ 205550 w 250888"/>
                <a:gd name="connsiteY78" fmla="*/ 199263 h 244792"/>
                <a:gd name="connsiteX79" fmla="*/ 206121 w 250888"/>
                <a:gd name="connsiteY79" fmla="*/ 207264 h 244792"/>
                <a:gd name="connsiteX80" fmla="*/ 213550 w 250888"/>
                <a:gd name="connsiteY80" fmla="*/ 198787 h 244792"/>
                <a:gd name="connsiteX81" fmla="*/ 228314 w 250888"/>
                <a:gd name="connsiteY81" fmla="*/ 197739 h 244792"/>
                <a:gd name="connsiteX82" fmla="*/ 235649 w 250888"/>
                <a:gd name="connsiteY82" fmla="*/ 189262 h 244792"/>
                <a:gd name="connsiteX83" fmla="*/ 243554 w 250888"/>
                <a:gd name="connsiteY83" fmla="*/ 188690 h 244792"/>
                <a:gd name="connsiteX84" fmla="*/ 250889 w 250888"/>
                <a:gd name="connsiteY84" fmla="*/ 188119 h 244792"/>
                <a:gd name="connsiteX85" fmla="*/ 249841 w 250888"/>
                <a:gd name="connsiteY85" fmla="*/ 172879 h 244792"/>
                <a:gd name="connsiteX86" fmla="*/ 241935 w 250888"/>
                <a:gd name="connsiteY86" fmla="*/ 164878 h 244792"/>
                <a:gd name="connsiteX87" fmla="*/ 233934 w 250888"/>
                <a:gd name="connsiteY87" fmla="*/ 165449 h 244792"/>
                <a:gd name="connsiteX88" fmla="*/ 218123 w 250888"/>
                <a:gd name="connsiteY88" fmla="*/ 159639 h 244792"/>
                <a:gd name="connsiteX89" fmla="*/ 217646 w 250888"/>
                <a:gd name="connsiteY89" fmla="*/ 152781 h 244792"/>
                <a:gd name="connsiteX90" fmla="*/ 225076 w 250888"/>
                <a:gd name="connsiteY90" fmla="*/ 152305 h 244792"/>
                <a:gd name="connsiteX91" fmla="*/ 225552 w 250888"/>
                <a:gd name="connsiteY91" fmla="*/ 143828 h 24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50888" h="244792">
                  <a:moveTo>
                    <a:pt x="217551" y="136874"/>
                  </a:moveTo>
                  <a:lnTo>
                    <a:pt x="209074" y="129540"/>
                  </a:lnTo>
                  <a:lnTo>
                    <a:pt x="201168" y="122110"/>
                  </a:lnTo>
                  <a:lnTo>
                    <a:pt x="200597" y="113633"/>
                  </a:lnTo>
                  <a:lnTo>
                    <a:pt x="200120" y="106775"/>
                  </a:lnTo>
                  <a:lnTo>
                    <a:pt x="198692" y="106871"/>
                  </a:lnTo>
                  <a:lnTo>
                    <a:pt x="191548" y="107347"/>
                  </a:lnTo>
                  <a:lnTo>
                    <a:pt x="184214" y="107823"/>
                  </a:lnTo>
                  <a:lnTo>
                    <a:pt x="184214" y="107823"/>
                  </a:lnTo>
                  <a:lnTo>
                    <a:pt x="183166" y="92012"/>
                  </a:lnTo>
                  <a:lnTo>
                    <a:pt x="173545" y="77343"/>
                  </a:lnTo>
                  <a:lnTo>
                    <a:pt x="166211" y="77819"/>
                  </a:lnTo>
                  <a:lnTo>
                    <a:pt x="158782" y="78391"/>
                  </a:lnTo>
                  <a:lnTo>
                    <a:pt x="158210" y="70485"/>
                  </a:lnTo>
                  <a:lnTo>
                    <a:pt x="157067" y="54674"/>
                  </a:lnTo>
                  <a:lnTo>
                    <a:pt x="156019" y="39243"/>
                  </a:lnTo>
                  <a:lnTo>
                    <a:pt x="154972" y="39338"/>
                  </a:lnTo>
                  <a:lnTo>
                    <a:pt x="148590" y="39719"/>
                  </a:lnTo>
                  <a:lnTo>
                    <a:pt x="148590" y="39719"/>
                  </a:lnTo>
                  <a:lnTo>
                    <a:pt x="148114" y="32385"/>
                  </a:lnTo>
                  <a:lnTo>
                    <a:pt x="147542" y="24479"/>
                  </a:lnTo>
                  <a:lnTo>
                    <a:pt x="129921" y="17240"/>
                  </a:lnTo>
                  <a:lnTo>
                    <a:pt x="129921" y="17431"/>
                  </a:lnTo>
                  <a:lnTo>
                    <a:pt x="130588" y="25717"/>
                  </a:lnTo>
                  <a:lnTo>
                    <a:pt x="130111" y="25432"/>
                  </a:lnTo>
                  <a:lnTo>
                    <a:pt x="115157" y="18288"/>
                  </a:lnTo>
                  <a:lnTo>
                    <a:pt x="107251" y="11430"/>
                  </a:lnTo>
                  <a:lnTo>
                    <a:pt x="106680" y="11430"/>
                  </a:lnTo>
                  <a:lnTo>
                    <a:pt x="98774" y="12001"/>
                  </a:lnTo>
                  <a:lnTo>
                    <a:pt x="92392" y="19812"/>
                  </a:lnTo>
                  <a:lnTo>
                    <a:pt x="91821" y="19336"/>
                  </a:lnTo>
                  <a:lnTo>
                    <a:pt x="84010" y="13049"/>
                  </a:lnTo>
                  <a:lnTo>
                    <a:pt x="75438" y="5143"/>
                  </a:lnTo>
                  <a:lnTo>
                    <a:pt x="59150" y="6287"/>
                  </a:lnTo>
                  <a:lnTo>
                    <a:pt x="58674" y="0"/>
                  </a:lnTo>
                  <a:lnTo>
                    <a:pt x="36481" y="1524"/>
                  </a:lnTo>
                  <a:lnTo>
                    <a:pt x="36481" y="1524"/>
                  </a:lnTo>
                  <a:lnTo>
                    <a:pt x="28956" y="8382"/>
                  </a:lnTo>
                  <a:lnTo>
                    <a:pt x="21241" y="17526"/>
                  </a:lnTo>
                  <a:lnTo>
                    <a:pt x="0" y="26194"/>
                  </a:lnTo>
                  <a:lnTo>
                    <a:pt x="6477" y="27527"/>
                  </a:lnTo>
                  <a:lnTo>
                    <a:pt x="14954" y="34957"/>
                  </a:lnTo>
                  <a:lnTo>
                    <a:pt x="39814" y="49054"/>
                  </a:lnTo>
                  <a:lnTo>
                    <a:pt x="38100" y="76295"/>
                  </a:lnTo>
                  <a:lnTo>
                    <a:pt x="57436" y="79153"/>
                  </a:lnTo>
                  <a:lnTo>
                    <a:pt x="73819" y="85439"/>
                  </a:lnTo>
                  <a:lnTo>
                    <a:pt x="74867" y="101251"/>
                  </a:lnTo>
                  <a:lnTo>
                    <a:pt x="83344" y="108680"/>
                  </a:lnTo>
                  <a:lnTo>
                    <a:pt x="91821" y="116014"/>
                  </a:lnTo>
                  <a:lnTo>
                    <a:pt x="107633" y="122396"/>
                  </a:lnTo>
                  <a:lnTo>
                    <a:pt x="108204" y="130302"/>
                  </a:lnTo>
                  <a:lnTo>
                    <a:pt x="117253" y="145637"/>
                  </a:lnTo>
                  <a:lnTo>
                    <a:pt x="117824" y="153543"/>
                  </a:lnTo>
                  <a:lnTo>
                    <a:pt x="118967" y="169354"/>
                  </a:lnTo>
                  <a:lnTo>
                    <a:pt x="110966" y="169926"/>
                  </a:lnTo>
                  <a:lnTo>
                    <a:pt x="111442" y="176784"/>
                  </a:lnTo>
                  <a:lnTo>
                    <a:pt x="112109" y="185166"/>
                  </a:lnTo>
                  <a:lnTo>
                    <a:pt x="120491" y="192119"/>
                  </a:lnTo>
                  <a:lnTo>
                    <a:pt x="121063" y="200025"/>
                  </a:lnTo>
                  <a:lnTo>
                    <a:pt x="122206" y="215837"/>
                  </a:lnTo>
                  <a:lnTo>
                    <a:pt x="123253" y="231076"/>
                  </a:lnTo>
                  <a:lnTo>
                    <a:pt x="132683" y="243268"/>
                  </a:lnTo>
                  <a:lnTo>
                    <a:pt x="148209" y="237934"/>
                  </a:lnTo>
                  <a:lnTo>
                    <a:pt x="157543" y="242506"/>
                  </a:lnTo>
                  <a:lnTo>
                    <a:pt x="163163" y="244792"/>
                  </a:lnTo>
                  <a:lnTo>
                    <a:pt x="168211" y="241745"/>
                  </a:lnTo>
                  <a:lnTo>
                    <a:pt x="173831" y="232886"/>
                  </a:lnTo>
                  <a:lnTo>
                    <a:pt x="175641" y="233172"/>
                  </a:lnTo>
                  <a:lnTo>
                    <a:pt x="176022" y="232791"/>
                  </a:lnTo>
                  <a:lnTo>
                    <a:pt x="176498" y="233267"/>
                  </a:lnTo>
                  <a:lnTo>
                    <a:pt x="190976" y="234887"/>
                  </a:lnTo>
                  <a:lnTo>
                    <a:pt x="196501" y="237172"/>
                  </a:lnTo>
                  <a:lnTo>
                    <a:pt x="200406" y="238601"/>
                  </a:lnTo>
                  <a:lnTo>
                    <a:pt x="199834" y="231076"/>
                  </a:lnTo>
                  <a:lnTo>
                    <a:pt x="199263" y="223171"/>
                  </a:lnTo>
                  <a:lnTo>
                    <a:pt x="190881" y="216313"/>
                  </a:lnTo>
                  <a:lnTo>
                    <a:pt x="190309" y="208312"/>
                  </a:lnTo>
                  <a:lnTo>
                    <a:pt x="197644" y="199834"/>
                  </a:lnTo>
                  <a:lnTo>
                    <a:pt x="205550" y="199263"/>
                  </a:lnTo>
                  <a:lnTo>
                    <a:pt x="206121" y="207264"/>
                  </a:lnTo>
                  <a:lnTo>
                    <a:pt x="213550" y="198787"/>
                  </a:lnTo>
                  <a:lnTo>
                    <a:pt x="228314" y="197739"/>
                  </a:lnTo>
                  <a:lnTo>
                    <a:pt x="235649" y="189262"/>
                  </a:lnTo>
                  <a:lnTo>
                    <a:pt x="243554" y="188690"/>
                  </a:lnTo>
                  <a:lnTo>
                    <a:pt x="250889" y="188119"/>
                  </a:lnTo>
                  <a:lnTo>
                    <a:pt x="249841" y="172879"/>
                  </a:lnTo>
                  <a:lnTo>
                    <a:pt x="241935" y="164878"/>
                  </a:lnTo>
                  <a:lnTo>
                    <a:pt x="233934" y="165449"/>
                  </a:lnTo>
                  <a:lnTo>
                    <a:pt x="218123" y="159639"/>
                  </a:lnTo>
                  <a:lnTo>
                    <a:pt x="217646" y="152781"/>
                  </a:lnTo>
                  <a:lnTo>
                    <a:pt x="225076" y="152305"/>
                  </a:lnTo>
                  <a:lnTo>
                    <a:pt x="225552" y="14382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F9AFA79D-23FB-D917-13DC-4EB60AF6D099}"/>
                </a:ext>
              </a:extLst>
            </p:cNvPr>
            <p:cNvSpPr/>
            <p:nvPr/>
          </p:nvSpPr>
          <p:spPr>
            <a:xfrm>
              <a:off x="6886811" y="4476369"/>
              <a:ext cx="1618" cy="736"/>
            </a:xfrm>
            <a:custGeom>
              <a:avLst/>
              <a:gdLst>
                <a:gd name="connsiteX0" fmla="*/ 1048 w 1047"/>
                <a:gd name="connsiteY0" fmla="*/ 0 h 476"/>
                <a:gd name="connsiteX1" fmla="*/ 0 w 1047"/>
                <a:gd name="connsiteY1" fmla="*/ 95 h 476"/>
                <a:gd name="connsiteX2" fmla="*/ 857 w 104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" h="476">
                  <a:moveTo>
                    <a:pt x="1048" y="0"/>
                  </a:moveTo>
                  <a:lnTo>
                    <a:pt x="0" y="95"/>
                  </a:lnTo>
                  <a:lnTo>
                    <a:pt x="857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D6F3BC83-F6E8-06D8-A6E7-7901D63C8215}"/>
                </a:ext>
              </a:extLst>
            </p:cNvPr>
            <p:cNvSpPr/>
            <p:nvPr/>
          </p:nvSpPr>
          <p:spPr>
            <a:xfrm>
              <a:off x="6832939" y="4900441"/>
              <a:ext cx="1618" cy="13247"/>
            </a:xfrm>
            <a:custGeom>
              <a:avLst/>
              <a:gdLst>
                <a:gd name="connsiteX0" fmla="*/ 667 w 1047"/>
                <a:gd name="connsiteY0" fmla="*/ 8572 h 8572"/>
                <a:gd name="connsiteX1" fmla="*/ 1048 w 1047"/>
                <a:gd name="connsiteY1" fmla="*/ 7334 h 8572"/>
                <a:gd name="connsiteX2" fmla="*/ 0 w 1047"/>
                <a:gd name="connsiteY2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" h="8572">
                  <a:moveTo>
                    <a:pt x="667" y="8572"/>
                  </a:moveTo>
                  <a:lnTo>
                    <a:pt x="1048" y="73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848D406A-29D0-A48C-ACE2-EE10D7A52787}"/>
                </a:ext>
              </a:extLst>
            </p:cNvPr>
            <p:cNvSpPr/>
            <p:nvPr/>
          </p:nvSpPr>
          <p:spPr>
            <a:xfrm>
              <a:off x="6588152" y="4477106"/>
              <a:ext cx="523574" cy="434373"/>
            </a:xfrm>
            <a:custGeom>
              <a:avLst/>
              <a:gdLst>
                <a:gd name="connsiteX0" fmla="*/ 188595 w 338804"/>
                <a:gd name="connsiteY0" fmla="*/ 31337 h 281082"/>
                <a:gd name="connsiteX1" fmla="*/ 188023 w 338804"/>
                <a:gd name="connsiteY1" fmla="*/ 31337 h 281082"/>
                <a:gd name="connsiteX2" fmla="*/ 185738 w 338804"/>
                <a:gd name="connsiteY2" fmla="*/ 31528 h 281082"/>
                <a:gd name="connsiteX3" fmla="*/ 180689 w 338804"/>
                <a:gd name="connsiteY3" fmla="*/ 31909 h 281082"/>
                <a:gd name="connsiteX4" fmla="*/ 165259 w 338804"/>
                <a:gd name="connsiteY4" fmla="*/ 32956 h 281082"/>
                <a:gd name="connsiteX5" fmla="*/ 174784 w 338804"/>
                <a:gd name="connsiteY5" fmla="*/ 39719 h 281082"/>
                <a:gd name="connsiteX6" fmla="*/ 166973 w 338804"/>
                <a:gd name="connsiteY6" fmla="*/ 56769 h 281082"/>
                <a:gd name="connsiteX7" fmla="*/ 151638 w 338804"/>
                <a:gd name="connsiteY7" fmla="*/ 65246 h 281082"/>
                <a:gd name="connsiteX8" fmla="*/ 150590 w 338804"/>
                <a:gd name="connsiteY8" fmla="*/ 65246 h 281082"/>
                <a:gd name="connsiteX9" fmla="*/ 144304 w 338804"/>
                <a:gd name="connsiteY9" fmla="*/ 65722 h 281082"/>
                <a:gd name="connsiteX10" fmla="*/ 134493 w 338804"/>
                <a:gd name="connsiteY10" fmla="*/ 66389 h 281082"/>
                <a:gd name="connsiteX11" fmla="*/ 128969 w 338804"/>
                <a:gd name="connsiteY11" fmla="*/ 66770 h 281082"/>
                <a:gd name="connsiteX12" fmla="*/ 128969 w 338804"/>
                <a:gd name="connsiteY12" fmla="*/ 66770 h 281082"/>
                <a:gd name="connsiteX13" fmla="*/ 113157 w 338804"/>
                <a:gd name="connsiteY13" fmla="*/ 60579 h 281082"/>
                <a:gd name="connsiteX14" fmla="*/ 96584 w 338804"/>
                <a:gd name="connsiteY14" fmla="*/ 45244 h 281082"/>
                <a:gd name="connsiteX15" fmla="*/ 88678 w 338804"/>
                <a:gd name="connsiteY15" fmla="*/ 45720 h 281082"/>
                <a:gd name="connsiteX16" fmla="*/ 65532 w 338804"/>
                <a:gd name="connsiteY16" fmla="*/ 47434 h 281082"/>
                <a:gd name="connsiteX17" fmla="*/ 64294 w 338804"/>
                <a:gd name="connsiteY17" fmla="*/ 47530 h 281082"/>
                <a:gd name="connsiteX18" fmla="*/ 58007 w 338804"/>
                <a:gd name="connsiteY18" fmla="*/ 47911 h 281082"/>
                <a:gd name="connsiteX19" fmla="*/ 59150 w 338804"/>
                <a:gd name="connsiteY19" fmla="*/ 64389 h 281082"/>
                <a:gd name="connsiteX20" fmla="*/ 59722 w 338804"/>
                <a:gd name="connsiteY20" fmla="*/ 71723 h 281082"/>
                <a:gd name="connsiteX21" fmla="*/ 82487 w 338804"/>
                <a:gd name="connsiteY21" fmla="*/ 78105 h 281082"/>
                <a:gd name="connsiteX22" fmla="*/ 91535 w 338804"/>
                <a:gd name="connsiteY22" fmla="*/ 85534 h 281082"/>
                <a:gd name="connsiteX23" fmla="*/ 91916 w 338804"/>
                <a:gd name="connsiteY23" fmla="*/ 91250 h 281082"/>
                <a:gd name="connsiteX24" fmla="*/ 93059 w 338804"/>
                <a:gd name="connsiteY24" fmla="*/ 107632 h 281082"/>
                <a:gd name="connsiteX25" fmla="*/ 84677 w 338804"/>
                <a:gd name="connsiteY25" fmla="*/ 108204 h 281082"/>
                <a:gd name="connsiteX26" fmla="*/ 62389 w 338804"/>
                <a:gd name="connsiteY26" fmla="*/ 109823 h 281082"/>
                <a:gd name="connsiteX27" fmla="*/ 62960 w 338804"/>
                <a:gd name="connsiteY27" fmla="*/ 117253 h 281082"/>
                <a:gd name="connsiteX28" fmla="*/ 61817 w 338804"/>
                <a:gd name="connsiteY28" fmla="*/ 116872 h 281082"/>
                <a:gd name="connsiteX29" fmla="*/ 61913 w 338804"/>
                <a:gd name="connsiteY29" fmla="*/ 117348 h 281082"/>
                <a:gd name="connsiteX30" fmla="*/ 45529 w 338804"/>
                <a:gd name="connsiteY30" fmla="*/ 110966 h 281082"/>
                <a:gd name="connsiteX31" fmla="*/ 35814 w 338804"/>
                <a:gd name="connsiteY31" fmla="*/ 111728 h 281082"/>
                <a:gd name="connsiteX32" fmla="*/ 30099 w 338804"/>
                <a:gd name="connsiteY32" fmla="*/ 112109 h 281082"/>
                <a:gd name="connsiteX33" fmla="*/ 13716 w 338804"/>
                <a:gd name="connsiteY33" fmla="*/ 97346 h 281082"/>
                <a:gd name="connsiteX34" fmla="*/ 7429 w 338804"/>
                <a:gd name="connsiteY34" fmla="*/ 105728 h 281082"/>
                <a:gd name="connsiteX35" fmla="*/ 0 w 338804"/>
                <a:gd name="connsiteY35" fmla="*/ 121729 h 281082"/>
                <a:gd name="connsiteX36" fmla="*/ 16383 w 338804"/>
                <a:gd name="connsiteY36" fmla="*/ 128492 h 281082"/>
                <a:gd name="connsiteX37" fmla="*/ 16954 w 338804"/>
                <a:gd name="connsiteY37" fmla="*/ 136398 h 281082"/>
                <a:gd name="connsiteX38" fmla="*/ 25527 w 338804"/>
                <a:gd name="connsiteY38" fmla="*/ 135827 h 281082"/>
                <a:gd name="connsiteX39" fmla="*/ 32861 w 338804"/>
                <a:gd name="connsiteY39" fmla="*/ 135350 h 281082"/>
                <a:gd name="connsiteX40" fmla="*/ 56197 w 338804"/>
                <a:gd name="connsiteY40" fmla="*/ 149543 h 281082"/>
                <a:gd name="connsiteX41" fmla="*/ 49911 w 338804"/>
                <a:gd name="connsiteY41" fmla="*/ 158020 h 281082"/>
                <a:gd name="connsiteX42" fmla="*/ 35052 w 338804"/>
                <a:gd name="connsiteY42" fmla="*/ 166402 h 281082"/>
                <a:gd name="connsiteX43" fmla="*/ 58388 w 338804"/>
                <a:gd name="connsiteY43" fmla="*/ 180213 h 281082"/>
                <a:gd name="connsiteX44" fmla="*/ 66294 w 338804"/>
                <a:gd name="connsiteY44" fmla="*/ 179641 h 281082"/>
                <a:gd name="connsiteX45" fmla="*/ 73628 w 338804"/>
                <a:gd name="connsiteY45" fmla="*/ 179165 h 281082"/>
                <a:gd name="connsiteX46" fmla="*/ 73628 w 338804"/>
                <a:gd name="connsiteY46" fmla="*/ 179165 h 281082"/>
                <a:gd name="connsiteX47" fmla="*/ 74771 w 338804"/>
                <a:gd name="connsiteY47" fmla="*/ 179070 h 281082"/>
                <a:gd name="connsiteX48" fmla="*/ 90202 w 338804"/>
                <a:gd name="connsiteY48" fmla="*/ 186404 h 281082"/>
                <a:gd name="connsiteX49" fmla="*/ 90678 w 338804"/>
                <a:gd name="connsiteY49" fmla="*/ 193834 h 281082"/>
                <a:gd name="connsiteX50" fmla="*/ 83820 w 338804"/>
                <a:gd name="connsiteY50" fmla="*/ 202311 h 281082"/>
                <a:gd name="connsiteX51" fmla="*/ 82582 w 338804"/>
                <a:gd name="connsiteY51" fmla="*/ 202406 h 281082"/>
                <a:gd name="connsiteX52" fmla="*/ 69056 w 338804"/>
                <a:gd name="connsiteY52" fmla="*/ 203359 h 281082"/>
                <a:gd name="connsiteX53" fmla="*/ 76962 w 338804"/>
                <a:gd name="connsiteY53" fmla="*/ 210121 h 281082"/>
                <a:gd name="connsiteX54" fmla="*/ 100774 w 338804"/>
                <a:gd name="connsiteY54" fmla="*/ 216408 h 281082"/>
                <a:gd name="connsiteX55" fmla="*/ 117729 w 338804"/>
                <a:gd name="connsiteY55" fmla="*/ 231172 h 281082"/>
                <a:gd name="connsiteX56" fmla="*/ 120682 w 338804"/>
                <a:gd name="connsiteY56" fmla="*/ 230981 h 281082"/>
                <a:gd name="connsiteX57" fmla="*/ 133064 w 338804"/>
                <a:gd name="connsiteY57" fmla="*/ 230124 h 281082"/>
                <a:gd name="connsiteX58" fmla="*/ 137922 w 338804"/>
                <a:gd name="connsiteY58" fmla="*/ 229743 h 281082"/>
                <a:gd name="connsiteX59" fmla="*/ 139922 w 338804"/>
                <a:gd name="connsiteY59" fmla="*/ 229648 h 281082"/>
                <a:gd name="connsiteX60" fmla="*/ 139922 w 338804"/>
                <a:gd name="connsiteY60" fmla="*/ 229648 h 281082"/>
                <a:gd name="connsiteX61" fmla="*/ 140398 w 338804"/>
                <a:gd name="connsiteY61" fmla="*/ 229553 h 281082"/>
                <a:gd name="connsiteX62" fmla="*/ 148971 w 338804"/>
                <a:gd name="connsiteY62" fmla="*/ 237554 h 281082"/>
                <a:gd name="connsiteX63" fmla="*/ 141542 w 338804"/>
                <a:gd name="connsiteY63" fmla="*/ 245459 h 281082"/>
                <a:gd name="connsiteX64" fmla="*/ 148399 w 338804"/>
                <a:gd name="connsiteY64" fmla="*/ 244888 h 281082"/>
                <a:gd name="connsiteX65" fmla="*/ 148399 w 338804"/>
                <a:gd name="connsiteY65" fmla="*/ 244888 h 281082"/>
                <a:gd name="connsiteX66" fmla="*/ 149447 w 338804"/>
                <a:gd name="connsiteY66" fmla="*/ 244888 h 281082"/>
                <a:gd name="connsiteX67" fmla="*/ 157448 w 338804"/>
                <a:gd name="connsiteY67" fmla="*/ 252222 h 281082"/>
                <a:gd name="connsiteX68" fmla="*/ 159544 w 338804"/>
                <a:gd name="connsiteY68" fmla="*/ 281083 h 281082"/>
                <a:gd name="connsiteX69" fmla="*/ 164782 w 338804"/>
                <a:gd name="connsiteY69" fmla="*/ 266129 h 281082"/>
                <a:gd name="connsiteX70" fmla="*/ 164211 w 338804"/>
                <a:gd name="connsiteY70" fmla="*/ 258223 h 281082"/>
                <a:gd name="connsiteX71" fmla="*/ 163830 w 338804"/>
                <a:gd name="connsiteY71" fmla="*/ 251841 h 281082"/>
                <a:gd name="connsiteX72" fmla="*/ 179642 w 338804"/>
                <a:gd name="connsiteY72" fmla="*/ 242697 h 281082"/>
                <a:gd name="connsiteX73" fmla="*/ 193738 w 338804"/>
                <a:gd name="connsiteY73" fmla="*/ 225838 h 281082"/>
                <a:gd name="connsiteX74" fmla="*/ 193262 w 338804"/>
                <a:gd name="connsiteY74" fmla="*/ 217837 h 281082"/>
                <a:gd name="connsiteX75" fmla="*/ 200025 w 338804"/>
                <a:gd name="connsiteY75" fmla="*/ 201454 h 281082"/>
                <a:gd name="connsiteX76" fmla="*/ 206407 w 338804"/>
                <a:gd name="connsiteY76" fmla="*/ 185642 h 281082"/>
                <a:gd name="connsiteX77" fmla="*/ 222695 w 338804"/>
                <a:gd name="connsiteY77" fmla="*/ 184499 h 281082"/>
                <a:gd name="connsiteX78" fmla="*/ 228505 w 338804"/>
                <a:gd name="connsiteY78" fmla="*/ 168212 h 281082"/>
                <a:gd name="connsiteX79" fmla="*/ 236982 w 338804"/>
                <a:gd name="connsiteY79" fmla="*/ 167640 h 281082"/>
                <a:gd name="connsiteX80" fmla="*/ 252889 w 338804"/>
                <a:gd name="connsiteY80" fmla="*/ 182404 h 281082"/>
                <a:gd name="connsiteX81" fmla="*/ 262414 w 338804"/>
                <a:gd name="connsiteY81" fmla="*/ 189643 h 281082"/>
                <a:gd name="connsiteX82" fmla="*/ 263462 w 338804"/>
                <a:gd name="connsiteY82" fmla="*/ 204978 h 281082"/>
                <a:gd name="connsiteX83" fmla="*/ 254508 w 338804"/>
                <a:gd name="connsiteY83" fmla="*/ 205549 h 281082"/>
                <a:gd name="connsiteX84" fmla="*/ 264033 w 338804"/>
                <a:gd name="connsiteY84" fmla="*/ 212884 h 281082"/>
                <a:gd name="connsiteX85" fmla="*/ 272701 w 338804"/>
                <a:gd name="connsiteY85" fmla="*/ 228790 h 281082"/>
                <a:gd name="connsiteX86" fmla="*/ 273177 w 338804"/>
                <a:gd name="connsiteY86" fmla="*/ 236125 h 281082"/>
                <a:gd name="connsiteX87" fmla="*/ 257365 w 338804"/>
                <a:gd name="connsiteY87" fmla="*/ 245173 h 281082"/>
                <a:gd name="connsiteX88" fmla="*/ 249841 w 338804"/>
                <a:gd name="connsiteY88" fmla="*/ 245745 h 281082"/>
                <a:gd name="connsiteX89" fmla="*/ 266795 w 338804"/>
                <a:gd name="connsiteY89" fmla="*/ 250984 h 281082"/>
                <a:gd name="connsiteX90" fmla="*/ 281559 w 338804"/>
                <a:gd name="connsiteY90" fmla="*/ 257842 h 281082"/>
                <a:gd name="connsiteX91" fmla="*/ 289465 w 338804"/>
                <a:gd name="connsiteY91" fmla="*/ 249364 h 281082"/>
                <a:gd name="connsiteX92" fmla="*/ 297371 w 338804"/>
                <a:gd name="connsiteY92" fmla="*/ 248793 h 281082"/>
                <a:gd name="connsiteX93" fmla="*/ 328613 w 338804"/>
                <a:gd name="connsiteY93" fmla="*/ 254603 h 281082"/>
                <a:gd name="connsiteX94" fmla="*/ 320135 w 338804"/>
                <a:gd name="connsiteY94" fmla="*/ 247174 h 281082"/>
                <a:gd name="connsiteX95" fmla="*/ 327565 w 338804"/>
                <a:gd name="connsiteY95" fmla="*/ 240221 h 281082"/>
                <a:gd name="connsiteX96" fmla="*/ 311182 w 338804"/>
                <a:gd name="connsiteY96" fmla="*/ 233458 h 281082"/>
                <a:gd name="connsiteX97" fmla="*/ 303181 w 338804"/>
                <a:gd name="connsiteY97" fmla="*/ 218027 h 281082"/>
                <a:gd name="connsiteX98" fmla="*/ 309467 w 338804"/>
                <a:gd name="connsiteY98" fmla="*/ 209645 h 281082"/>
                <a:gd name="connsiteX99" fmla="*/ 308896 w 338804"/>
                <a:gd name="connsiteY99" fmla="*/ 201739 h 281082"/>
                <a:gd name="connsiteX100" fmla="*/ 308420 w 338804"/>
                <a:gd name="connsiteY100" fmla="*/ 193834 h 281082"/>
                <a:gd name="connsiteX101" fmla="*/ 316325 w 338804"/>
                <a:gd name="connsiteY101" fmla="*/ 193262 h 281082"/>
                <a:gd name="connsiteX102" fmla="*/ 317373 w 338804"/>
                <a:gd name="connsiteY102" fmla="*/ 209074 h 281082"/>
                <a:gd name="connsiteX103" fmla="*/ 324231 w 338804"/>
                <a:gd name="connsiteY103" fmla="*/ 192691 h 281082"/>
                <a:gd name="connsiteX104" fmla="*/ 323183 w 338804"/>
                <a:gd name="connsiteY104" fmla="*/ 177451 h 281082"/>
                <a:gd name="connsiteX105" fmla="*/ 322612 w 338804"/>
                <a:gd name="connsiteY105" fmla="*/ 169926 h 281082"/>
                <a:gd name="connsiteX106" fmla="*/ 314135 w 338804"/>
                <a:gd name="connsiteY106" fmla="*/ 162115 h 281082"/>
                <a:gd name="connsiteX107" fmla="*/ 305086 w 338804"/>
                <a:gd name="connsiteY107" fmla="*/ 147352 h 281082"/>
                <a:gd name="connsiteX108" fmla="*/ 312992 w 338804"/>
                <a:gd name="connsiteY108" fmla="*/ 146780 h 281082"/>
                <a:gd name="connsiteX109" fmla="*/ 312515 w 338804"/>
                <a:gd name="connsiteY109" fmla="*/ 139446 h 281082"/>
                <a:gd name="connsiteX110" fmla="*/ 311372 w 338804"/>
                <a:gd name="connsiteY110" fmla="*/ 124015 h 281082"/>
                <a:gd name="connsiteX111" fmla="*/ 310801 w 338804"/>
                <a:gd name="connsiteY111" fmla="*/ 115633 h 281082"/>
                <a:gd name="connsiteX112" fmla="*/ 302323 w 338804"/>
                <a:gd name="connsiteY112" fmla="*/ 108299 h 281082"/>
                <a:gd name="connsiteX113" fmla="*/ 301752 w 338804"/>
                <a:gd name="connsiteY113" fmla="*/ 100394 h 281082"/>
                <a:gd name="connsiteX114" fmla="*/ 309181 w 338804"/>
                <a:gd name="connsiteY114" fmla="*/ 92392 h 281082"/>
                <a:gd name="connsiteX115" fmla="*/ 315944 w 338804"/>
                <a:gd name="connsiteY115" fmla="*/ 75343 h 281082"/>
                <a:gd name="connsiteX116" fmla="*/ 323469 w 338804"/>
                <a:gd name="connsiteY116" fmla="*/ 69151 h 281082"/>
                <a:gd name="connsiteX117" fmla="*/ 338804 w 338804"/>
                <a:gd name="connsiteY117" fmla="*/ 68008 h 281082"/>
                <a:gd name="connsiteX118" fmla="*/ 338233 w 338804"/>
                <a:gd name="connsiteY118" fmla="*/ 60008 h 281082"/>
                <a:gd name="connsiteX119" fmla="*/ 330803 w 338804"/>
                <a:gd name="connsiteY119" fmla="*/ 52578 h 281082"/>
                <a:gd name="connsiteX120" fmla="*/ 314992 w 338804"/>
                <a:gd name="connsiteY120" fmla="*/ 61627 h 281082"/>
                <a:gd name="connsiteX121" fmla="*/ 299085 w 338804"/>
                <a:gd name="connsiteY121" fmla="*/ 62770 h 281082"/>
                <a:gd name="connsiteX122" fmla="*/ 284321 w 338804"/>
                <a:gd name="connsiteY122" fmla="*/ 63817 h 281082"/>
                <a:gd name="connsiteX123" fmla="*/ 275368 w 338804"/>
                <a:gd name="connsiteY123" fmla="*/ 49054 h 281082"/>
                <a:gd name="connsiteX124" fmla="*/ 260032 w 338804"/>
                <a:gd name="connsiteY124" fmla="*/ 50197 h 281082"/>
                <a:gd name="connsiteX125" fmla="*/ 252031 w 338804"/>
                <a:gd name="connsiteY125" fmla="*/ 42767 h 281082"/>
                <a:gd name="connsiteX126" fmla="*/ 241935 w 338804"/>
                <a:gd name="connsiteY126" fmla="*/ 27527 h 281082"/>
                <a:gd name="connsiteX127" fmla="*/ 233934 w 338804"/>
                <a:gd name="connsiteY127" fmla="*/ 20193 h 281082"/>
                <a:gd name="connsiteX128" fmla="*/ 226028 w 338804"/>
                <a:gd name="connsiteY128" fmla="*/ 13240 h 281082"/>
                <a:gd name="connsiteX129" fmla="*/ 216979 w 338804"/>
                <a:gd name="connsiteY129" fmla="*/ 5429 h 281082"/>
                <a:gd name="connsiteX130" fmla="*/ 210121 w 338804"/>
                <a:gd name="connsiteY130" fmla="*/ 5905 h 281082"/>
                <a:gd name="connsiteX131" fmla="*/ 194120 w 338804"/>
                <a:gd name="connsiteY131" fmla="*/ 0 h 281082"/>
                <a:gd name="connsiteX132" fmla="*/ 187452 w 338804"/>
                <a:gd name="connsiteY132" fmla="*/ 16002 h 2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8804" h="281082">
                  <a:moveTo>
                    <a:pt x="188595" y="31337"/>
                  </a:moveTo>
                  <a:lnTo>
                    <a:pt x="188023" y="31337"/>
                  </a:lnTo>
                  <a:lnTo>
                    <a:pt x="185738" y="31528"/>
                  </a:lnTo>
                  <a:lnTo>
                    <a:pt x="180689" y="31909"/>
                  </a:lnTo>
                  <a:lnTo>
                    <a:pt x="165259" y="32956"/>
                  </a:lnTo>
                  <a:lnTo>
                    <a:pt x="174784" y="39719"/>
                  </a:lnTo>
                  <a:lnTo>
                    <a:pt x="166973" y="56769"/>
                  </a:lnTo>
                  <a:lnTo>
                    <a:pt x="151638" y="65246"/>
                  </a:lnTo>
                  <a:lnTo>
                    <a:pt x="150590" y="65246"/>
                  </a:lnTo>
                  <a:lnTo>
                    <a:pt x="144304" y="65722"/>
                  </a:lnTo>
                  <a:lnTo>
                    <a:pt x="134493" y="66389"/>
                  </a:lnTo>
                  <a:lnTo>
                    <a:pt x="128969" y="66770"/>
                  </a:lnTo>
                  <a:lnTo>
                    <a:pt x="128969" y="66770"/>
                  </a:lnTo>
                  <a:lnTo>
                    <a:pt x="113157" y="60579"/>
                  </a:lnTo>
                  <a:lnTo>
                    <a:pt x="96584" y="45244"/>
                  </a:lnTo>
                  <a:lnTo>
                    <a:pt x="88678" y="45720"/>
                  </a:lnTo>
                  <a:lnTo>
                    <a:pt x="65532" y="47434"/>
                  </a:lnTo>
                  <a:lnTo>
                    <a:pt x="64294" y="47530"/>
                  </a:lnTo>
                  <a:lnTo>
                    <a:pt x="58007" y="47911"/>
                  </a:lnTo>
                  <a:lnTo>
                    <a:pt x="59150" y="64389"/>
                  </a:lnTo>
                  <a:lnTo>
                    <a:pt x="59722" y="71723"/>
                  </a:lnTo>
                  <a:lnTo>
                    <a:pt x="82487" y="78105"/>
                  </a:lnTo>
                  <a:lnTo>
                    <a:pt x="91535" y="85534"/>
                  </a:lnTo>
                  <a:lnTo>
                    <a:pt x="91916" y="91250"/>
                  </a:lnTo>
                  <a:lnTo>
                    <a:pt x="93059" y="107632"/>
                  </a:lnTo>
                  <a:lnTo>
                    <a:pt x="84677" y="108204"/>
                  </a:lnTo>
                  <a:lnTo>
                    <a:pt x="62389" y="109823"/>
                  </a:lnTo>
                  <a:lnTo>
                    <a:pt x="62960" y="117253"/>
                  </a:lnTo>
                  <a:lnTo>
                    <a:pt x="61817" y="116872"/>
                  </a:lnTo>
                  <a:lnTo>
                    <a:pt x="61913" y="117348"/>
                  </a:lnTo>
                  <a:lnTo>
                    <a:pt x="45529" y="110966"/>
                  </a:lnTo>
                  <a:lnTo>
                    <a:pt x="35814" y="111728"/>
                  </a:lnTo>
                  <a:lnTo>
                    <a:pt x="30099" y="112109"/>
                  </a:lnTo>
                  <a:lnTo>
                    <a:pt x="13716" y="97346"/>
                  </a:lnTo>
                  <a:lnTo>
                    <a:pt x="7429" y="105728"/>
                  </a:lnTo>
                  <a:lnTo>
                    <a:pt x="0" y="121729"/>
                  </a:lnTo>
                  <a:lnTo>
                    <a:pt x="16383" y="128492"/>
                  </a:lnTo>
                  <a:lnTo>
                    <a:pt x="16954" y="136398"/>
                  </a:lnTo>
                  <a:lnTo>
                    <a:pt x="25527" y="135827"/>
                  </a:lnTo>
                  <a:lnTo>
                    <a:pt x="32861" y="135350"/>
                  </a:lnTo>
                  <a:lnTo>
                    <a:pt x="56197" y="149543"/>
                  </a:lnTo>
                  <a:lnTo>
                    <a:pt x="49911" y="158020"/>
                  </a:lnTo>
                  <a:lnTo>
                    <a:pt x="35052" y="166402"/>
                  </a:lnTo>
                  <a:lnTo>
                    <a:pt x="58388" y="180213"/>
                  </a:lnTo>
                  <a:lnTo>
                    <a:pt x="66294" y="179641"/>
                  </a:lnTo>
                  <a:lnTo>
                    <a:pt x="73628" y="179165"/>
                  </a:lnTo>
                  <a:lnTo>
                    <a:pt x="73628" y="179165"/>
                  </a:lnTo>
                  <a:lnTo>
                    <a:pt x="74771" y="179070"/>
                  </a:lnTo>
                  <a:lnTo>
                    <a:pt x="90202" y="186404"/>
                  </a:lnTo>
                  <a:lnTo>
                    <a:pt x="90678" y="193834"/>
                  </a:lnTo>
                  <a:lnTo>
                    <a:pt x="83820" y="202311"/>
                  </a:lnTo>
                  <a:lnTo>
                    <a:pt x="82582" y="202406"/>
                  </a:lnTo>
                  <a:lnTo>
                    <a:pt x="69056" y="203359"/>
                  </a:lnTo>
                  <a:lnTo>
                    <a:pt x="76962" y="210121"/>
                  </a:lnTo>
                  <a:lnTo>
                    <a:pt x="100774" y="216408"/>
                  </a:lnTo>
                  <a:lnTo>
                    <a:pt x="117729" y="231172"/>
                  </a:lnTo>
                  <a:lnTo>
                    <a:pt x="120682" y="230981"/>
                  </a:lnTo>
                  <a:lnTo>
                    <a:pt x="133064" y="230124"/>
                  </a:lnTo>
                  <a:lnTo>
                    <a:pt x="137922" y="229743"/>
                  </a:lnTo>
                  <a:lnTo>
                    <a:pt x="139922" y="229648"/>
                  </a:lnTo>
                  <a:lnTo>
                    <a:pt x="139922" y="229648"/>
                  </a:lnTo>
                  <a:lnTo>
                    <a:pt x="140398" y="229553"/>
                  </a:lnTo>
                  <a:lnTo>
                    <a:pt x="148971" y="237554"/>
                  </a:lnTo>
                  <a:lnTo>
                    <a:pt x="141542" y="245459"/>
                  </a:lnTo>
                  <a:lnTo>
                    <a:pt x="148399" y="244888"/>
                  </a:lnTo>
                  <a:lnTo>
                    <a:pt x="148399" y="244888"/>
                  </a:lnTo>
                  <a:lnTo>
                    <a:pt x="149447" y="244888"/>
                  </a:lnTo>
                  <a:lnTo>
                    <a:pt x="157448" y="252222"/>
                  </a:lnTo>
                  <a:lnTo>
                    <a:pt x="159544" y="281083"/>
                  </a:lnTo>
                  <a:lnTo>
                    <a:pt x="164782" y="266129"/>
                  </a:lnTo>
                  <a:lnTo>
                    <a:pt x="164211" y="258223"/>
                  </a:lnTo>
                  <a:lnTo>
                    <a:pt x="163830" y="251841"/>
                  </a:lnTo>
                  <a:lnTo>
                    <a:pt x="179642" y="242697"/>
                  </a:lnTo>
                  <a:lnTo>
                    <a:pt x="193738" y="225838"/>
                  </a:lnTo>
                  <a:lnTo>
                    <a:pt x="193262" y="217837"/>
                  </a:lnTo>
                  <a:lnTo>
                    <a:pt x="200025" y="201454"/>
                  </a:lnTo>
                  <a:lnTo>
                    <a:pt x="206407" y="185642"/>
                  </a:lnTo>
                  <a:lnTo>
                    <a:pt x="222695" y="184499"/>
                  </a:lnTo>
                  <a:lnTo>
                    <a:pt x="228505" y="168212"/>
                  </a:lnTo>
                  <a:lnTo>
                    <a:pt x="236982" y="167640"/>
                  </a:lnTo>
                  <a:lnTo>
                    <a:pt x="252889" y="182404"/>
                  </a:lnTo>
                  <a:lnTo>
                    <a:pt x="262414" y="189643"/>
                  </a:lnTo>
                  <a:lnTo>
                    <a:pt x="263462" y="204978"/>
                  </a:lnTo>
                  <a:lnTo>
                    <a:pt x="254508" y="205549"/>
                  </a:lnTo>
                  <a:lnTo>
                    <a:pt x="264033" y="212884"/>
                  </a:lnTo>
                  <a:lnTo>
                    <a:pt x="272701" y="228790"/>
                  </a:lnTo>
                  <a:lnTo>
                    <a:pt x="273177" y="236125"/>
                  </a:lnTo>
                  <a:lnTo>
                    <a:pt x="257365" y="245173"/>
                  </a:lnTo>
                  <a:lnTo>
                    <a:pt x="249841" y="245745"/>
                  </a:lnTo>
                  <a:lnTo>
                    <a:pt x="266795" y="250984"/>
                  </a:lnTo>
                  <a:lnTo>
                    <a:pt x="281559" y="257842"/>
                  </a:lnTo>
                  <a:lnTo>
                    <a:pt x="289465" y="249364"/>
                  </a:lnTo>
                  <a:lnTo>
                    <a:pt x="297371" y="248793"/>
                  </a:lnTo>
                  <a:lnTo>
                    <a:pt x="328613" y="254603"/>
                  </a:lnTo>
                  <a:lnTo>
                    <a:pt x="320135" y="247174"/>
                  </a:lnTo>
                  <a:lnTo>
                    <a:pt x="327565" y="240221"/>
                  </a:lnTo>
                  <a:lnTo>
                    <a:pt x="311182" y="233458"/>
                  </a:lnTo>
                  <a:lnTo>
                    <a:pt x="303181" y="218027"/>
                  </a:lnTo>
                  <a:lnTo>
                    <a:pt x="309467" y="209645"/>
                  </a:lnTo>
                  <a:lnTo>
                    <a:pt x="308896" y="201739"/>
                  </a:lnTo>
                  <a:lnTo>
                    <a:pt x="308420" y="193834"/>
                  </a:lnTo>
                  <a:lnTo>
                    <a:pt x="316325" y="193262"/>
                  </a:lnTo>
                  <a:lnTo>
                    <a:pt x="317373" y="209074"/>
                  </a:lnTo>
                  <a:lnTo>
                    <a:pt x="324231" y="192691"/>
                  </a:lnTo>
                  <a:lnTo>
                    <a:pt x="323183" y="177451"/>
                  </a:lnTo>
                  <a:lnTo>
                    <a:pt x="322612" y="169926"/>
                  </a:lnTo>
                  <a:lnTo>
                    <a:pt x="314135" y="162115"/>
                  </a:lnTo>
                  <a:lnTo>
                    <a:pt x="305086" y="147352"/>
                  </a:lnTo>
                  <a:lnTo>
                    <a:pt x="312992" y="146780"/>
                  </a:lnTo>
                  <a:lnTo>
                    <a:pt x="312515" y="139446"/>
                  </a:lnTo>
                  <a:lnTo>
                    <a:pt x="311372" y="124015"/>
                  </a:lnTo>
                  <a:lnTo>
                    <a:pt x="310801" y="115633"/>
                  </a:lnTo>
                  <a:lnTo>
                    <a:pt x="302323" y="108299"/>
                  </a:lnTo>
                  <a:lnTo>
                    <a:pt x="301752" y="100394"/>
                  </a:lnTo>
                  <a:lnTo>
                    <a:pt x="309181" y="92392"/>
                  </a:lnTo>
                  <a:lnTo>
                    <a:pt x="315944" y="75343"/>
                  </a:lnTo>
                  <a:lnTo>
                    <a:pt x="323469" y="69151"/>
                  </a:lnTo>
                  <a:lnTo>
                    <a:pt x="338804" y="68008"/>
                  </a:lnTo>
                  <a:lnTo>
                    <a:pt x="338233" y="60008"/>
                  </a:lnTo>
                  <a:lnTo>
                    <a:pt x="330803" y="52578"/>
                  </a:lnTo>
                  <a:lnTo>
                    <a:pt x="314992" y="61627"/>
                  </a:lnTo>
                  <a:lnTo>
                    <a:pt x="299085" y="62770"/>
                  </a:lnTo>
                  <a:lnTo>
                    <a:pt x="284321" y="63817"/>
                  </a:lnTo>
                  <a:lnTo>
                    <a:pt x="275368" y="49054"/>
                  </a:lnTo>
                  <a:lnTo>
                    <a:pt x="260032" y="50197"/>
                  </a:lnTo>
                  <a:lnTo>
                    <a:pt x="252031" y="42767"/>
                  </a:lnTo>
                  <a:lnTo>
                    <a:pt x="241935" y="27527"/>
                  </a:lnTo>
                  <a:lnTo>
                    <a:pt x="233934" y="20193"/>
                  </a:lnTo>
                  <a:lnTo>
                    <a:pt x="226028" y="13240"/>
                  </a:lnTo>
                  <a:lnTo>
                    <a:pt x="216979" y="5429"/>
                  </a:lnTo>
                  <a:lnTo>
                    <a:pt x="210121" y="5905"/>
                  </a:lnTo>
                  <a:lnTo>
                    <a:pt x="194120" y="0"/>
                  </a:lnTo>
                  <a:lnTo>
                    <a:pt x="187452" y="160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E60D17FF-CF20-F141-EF12-5E125D277342}"/>
                </a:ext>
              </a:extLst>
            </p:cNvPr>
            <p:cNvSpPr/>
            <p:nvPr/>
          </p:nvSpPr>
          <p:spPr>
            <a:xfrm>
              <a:off x="6426089" y="4665222"/>
              <a:ext cx="408762" cy="268190"/>
            </a:xfrm>
            <a:custGeom>
              <a:avLst/>
              <a:gdLst>
                <a:gd name="connsiteX0" fmla="*/ 254318 w 264509"/>
                <a:gd name="connsiteY0" fmla="*/ 123158 h 173545"/>
                <a:gd name="connsiteX1" fmla="*/ 253270 w 264509"/>
                <a:gd name="connsiteY1" fmla="*/ 123158 h 173545"/>
                <a:gd name="connsiteX2" fmla="*/ 246412 w 264509"/>
                <a:gd name="connsiteY2" fmla="*/ 123730 h 173545"/>
                <a:gd name="connsiteX3" fmla="*/ 246412 w 264509"/>
                <a:gd name="connsiteY3" fmla="*/ 123730 h 173545"/>
                <a:gd name="connsiteX4" fmla="*/ 253841 w 264509"/>
                <a:gd name="connsiteY4" fmla="*/ 115824 h 173545"/>
                <a:gd name="connsiteX5" fmla="*/ 245269 w 264509"/>
                <a:gd name="connsiteY5" fmla="*/ 107823 h 173545"/>
                <a:gd name="connsiteX6" fmla="*/ 244793 w 264509"/>
                <a:gd name="connsiteY6" fmla="*/ 107918 h 173545"/>
                <a:gd name="connsiteX7" fmla="*/ 242792 w 264509"/>
                <a:gd name="connsiteY7" fmla="*/ 108013 h 173545"/>
                <a:gd name="connsiteX8" fmla="*/ 237935 w 264509"/>
                <a:gd name="connsiteY8" fmla="*/ 108395 h 173545"/>
                <a:gd name="connsiteX9" fmla="*/ 225552 w 264509"/>
                <a:gd name="connsiteY9" fmla="*/ 109252 h 173545"/>
                <a:gd name="connsiteX10" fmla="*/ 222600 w 264509"/>
                <a:gd name="connsiteY10" fmla="*/ 109442 h 173545"/>
                <a:gd name="connsiteX11" fmla="*/ 222600 w 264509"/>
                <a:gd name="connsiteY11" fmla="*/ 109442 h 173545"/>
                <a:gd name="connsiteX12" fmla="*/ 205645 w 264509"/>
                <a:gd name="connsiteY12" fmla="*/ 94679 h 173545"/>
                <a:gd name="connsiteX13" fmla="*/ 181832 w 264509"/>
                <a:gd name="connsiteY13" fmla="*/ 88392 h 173545"/>
                <a:gd name="connsiteX14" fmla="*/ 173927 w 264509"/>
                <a:gd name="connsiteY14" fmla="*/ 81629 h 173545"/>
                <a:gd name="connsiteX15" fmla="*/ 173927 w 264509"/>
                <a:gd name="connsiteY15" fmla="*/ 81629 h 173545"/>
                <a:gd name="connsiteX16" fmla="*/ 187452 w 264509"/>
                <a:gd name="connsiteY16" fmla="*/ 80677 h 173545"/>
                <a:gd name="connsiteX17" fmla="*/ 188690 w 264509"/>
                <a:gd name="connsiteY17" fmla="*/ 80581 h 173545"/>
                <a:gd name="connsiteX18" fmla="*/ 195548 w 264509"/>
                <a:gd name="connsiteY18" fmla="*/ 72104 h 173545"/>
                <a:gd name="connsiteX19" fmla="*/ 195072 w 264509"/>
                <a:gd name="connsiteY19" fmla="*/ 64675 h 173545"/>
                <a:gd name="connsiteX20" fmla="*/ 179642 w 264509"/>
                <a:gd name="connsiteY20" fmla="*/ 57340 h 173545"/>
                <a:gd name="connsiteX21" fmla="*/ 178499 w 264509"/>
                <a:gd name="connsiteY21" fmla="*/ 57436 h 173545"/>
                <a:gd name="connsiteX22" fmla="*/ 171164 w 264509"/>
                <a:gd name="connsiteY22" fmla="*/ 57912 h 173545"/>
                <a:gd name="connsiteX23" fmla="*/ 163259 w 264509"/>
                <a:gd name="connsiteY23" fmla="*/ 58483 h 173545"/>
                <a:gd name="connsiteX24" fmla="*/ 139922 w 264509"/>
                <a:gd name="connsiteY24" fmla="*/ 44672 h 173545"/>
                <a:gd name="connsiteX25" fmla="*/ 154781 w 264509"/>
                <a:gd name="connsiteY25" fmla="*/ 36290 h 173545"/>
                <a:gd name="connsiteX26" fmla="*/ 161068 w 264509"/>
                <a:gd name="connsiteY26" fmla="*/ 27813 h 173545"/>
                <a:gd name="connsiteX27" fmla="*/ 137732 w 264509"/>
                <a:gd name="connsiteY27" fmla="*/ 13621 h 173545"/>
                <a:gd name="connsiteX28" fmla="*/ 130397 w 264509"/>
                <a:gd name="connsiteY28" fmla="*/ 14097 h 173545"/>
                <a:gd name="connsiteX29" fmla="*/ 121825 w 264509"/>
                <a:gd name="connsiteY29" fmla="*/ 14669 h 173545"/>
                <a:gd name="connsiteX30" fmla="*/ 121253 w 264509"/>
                <a:gd name="connsiteY30" fmla="*/ 6763 h 173545"/>
                <a:gd name="connsiteX31" fmla="*/ 104870 w 264509"/>
                <a:gd name="connsiteY31" fmla="*/ 0 h 173545"/>
                <a:gd name="connsiteX32" fmla="*/ 102679 w 264509"/>
                <a:gd name="connsiteY32" fmla="*/ 95 h 173545"/>
                <a:gd name="connsiteX33" fmla="*/ 98584 w 264509"/>
                <a:gd name="connsiteY33" fmla="*/ 381 h 173545"/>
                <a:gd name="connsiteX34" fmla="*/ 99155 w 264509"/>
                <a:gd name="connsiteY34" fmla="*/ 8382 h 173545"/>
                <a:gd name="connsiteX35" fmla="*/ 99727 w 264509"/>
                <a:gd name="connsiteY35" fmla="*/ 16288 h 173545"/>
                <a:gd name="connsiteX36" fmla="*/ 98679 w 264509"/>
                <a:gd name="connsiteY36" fmla="*/ 16383 h 173545"/>
                <a:gd name="connsiteX37" fmla="*/ 98679 w 264509"/>
                <a:gd name="connsiteY37" fmla="*/ 16383 h 173545"/>
                <a:gd name="connsiteX38" fmla="*/ 90202 w 264509"/>
                <a:gd name="connsiteY38" fmla="*/ 16954 h 173545"/>
                <a:gd name="connsiteX39" fmla="*/ 74867 w 264509"/>
                <a:gd name="connsiteY39" fmla="*/ 18002 h 173545"/>
                <a:gd name="connsiteX40" fmla="*/ 75533 w 264509"/>
                <a:gd name="connsiteY40" fmla="*/ 26384 h 173545"/>
                <a:gd name="connsiteX41" fmla="*/ 74486 w 264509"/>
                <a:gd name="connsiteY41" fmla="*/ 26479 h 173545"/>
                <a:gd name="connsiteX42" fmla="*/ 74486 w 264509"/>
                <a:gd name="connsiteY42" fmla="*/ 26479 h 173545"/>
                <a:gd name="connsiteX43" fmla="*/ 67532 w 264509"/>
                <a:gd name="connsiteY43" fmla="*/ 26956 h 173545"/>
                <a:gd name="connsiteX44" fmla="*/ 52769 w 264509"/>
                <a:gd name="connsiteY44" fmla="*/ 28004 h 173545"/>
                <a:gd name="connsiteX45" fmla="*/ 37433 w 264509"/>
                <a:gd name="connsiteY45" fmla="*/ 36576 h 173545"/>
                <a:gd name="connsiteX46" fmla="*/ 23241 w 264509"/>
                <a:gd name="connsiteY46" fmla="*/ 45529 h 173545"/>
                <a:gd name="connsiteX47" fmla="*/ 571 w 264509"/>
                <a:gd name="connsiteY47" fmla="*/ 62484 h 173545"/>
                <a:gd name="connsiteX48" fmla="*/ 0 w 264509"/>
                <a:gd name="connsiteY48" fmla="*/ 62579 h 173545"/>
                <a:gd name="connsiteX49" fmla="*/ 23813 w 264509"/>
                <a:gd name="connsiteY49" fmla="*/ 68389 h 173545"/>
                <a:gd name="connsiteX50" fmla="*/ 24384 w 264509"/>
                <a:gd name="connsiteY50" fmla="*/ 76771 h 173545"/>
                <a:gd name="connsiteX51" fmla="*/ 31813 w 264509"/>
                <a:gd name="connsiteY51" fmla="*/ 83725 h 173545"/>
                <a:gd name="connsiteX52" fmla="*/ 26003 w 264509"/>
                <a:gd name="connsiteY52" fmla="*/ 99441 h 173545"/>
                <a:gd name="connsiteX53" fmla="*/ 26575 w 264509"/>
                <a:gd name="connsiteY53" fmla="*/ 107347 h 173545"/>
                <a:gd name="connsiteX54" fmla="*/ 34576 w 264509"/>
                <a:gd name="connsiteY54" fmla="*/ 122777 h 173545"/>
                <a:gd name="connsiteX55" fmla="*/ 43053 w 264509"/>
                <a:gd name="connsiteY55" fmla="*/ 130683 h 173545"/>
                <a:gd name="connsiteX56" fmla="*/ 51435 w 264509"/>
                <a:gd name="connsiteY56" fmla="*/ 130112 h 173545"/>
                <a:gd name="connsiteX57" fmla="*/ 58865 w 264509"/>
                <a:gd name="connsiteY57" fmla="*/ 129540 h 173545"/>
                <a:gd name="connsiteX58" fmla="*/ 66866 w 264509"/>
                <a:gd name="connsiteY58" fmla="*/ 128969 h 173545"/>
                <a:gd name="connsiteX59" fmla="*/ 74200 w 264509"/>
                <a:gd name="connsiteY59" fmla="*/ 128492 h 173545"/>
                <a:gd name="connsiteX60" fmla="*/ 81629 w 264509"/>
                <a:gd name="connsiteY60" fmla="*/ 127921 h 173545"/>
                <a:gd name="connsiteX61" fmla="*/ 88963 w 264509"/>
                <a:gd name="connsiteY61" fmla="*/ 118872 h 173545"/>
                <a:gd name="connsiteX62" fmla="*/ 97917 w 264509"/>
                <a:gd name="connsiteY62" fmla="*/ 126778 h 173545"/>
                <a:gd name="connsiteX63" fmla="*/ 98488 w 264509"/>
                <a:gd name="connsiteY63" fmla="*/ 134112 h 173545"/>
                <a:gd name="connsiteX64" fmla="*/ 113824 w 264509"/>
                <a:gd name="connsiteY64" fmla="*/ 133064 h 173545"/>
                <a:gd name="connsiteX65" fmla="*/ 121729 w 264509"/>
                <a:gd name="connsiteY65" fmla="*/ 132493 h 173545"/>
                <a:gd name="connsiteX66" fmla="*/ 138113 w 264509"/>
                <a:gd name="connsiteY66" fmla="*/ 139255 h 173545"/>
                <a:gd name="connsiteX67" fmla="*/ 138589 w 264509"/>
                <a:gd name="connsiteY67" fmla="*/ 145732 h 173545"/>
                <a:gd name="connsiteX68" fmla="*/ 162401 w 264509"/>
                <a:gd name="connsiteY68" fmla="*/ 159353 h 173545"/>
                <a:gd name="connsiteX69" fmla="*/ 178879 w 264509"/>
                <a:gd name="connsiteY69" fmla="*/ 166783 h 173545"/>
                <a:gd name="connsiteX70" fmla="*/ 186690 w 264509"/>
                <a:gd name="connsiteY70" fmla="*/ 173546 h 173545"/>
                <a:gd name="connsiteX71" fmla="*/ 210026 w 264509"/>
                <a:gd name="connsiteY71" fmla="*/ 171926 h 173545"/>
                <a:gd name="connsiteX72" fmla="*/ 226409 w 264509"/>
                <a:gd name="connsiteY72" fmla="*/ 170783 h 173545"/>
                <a:gd name="connsiteX73" fmla="*/ 233363 w 264509"/>
                <a:gd name="connsiteY73" fmla="*/ 170307 h 173545"/>
                <a:gd name="connsiteX74" fmla="*/ 248603 w 264509"/>
                <a:gd name="connsiteY74" fmla="*/ 161830 h 173545"/>
                <a:gd name="connsiteX75" fmla="*/ 263938 w 264509"/>
                <a:gd name="connsiteY75" fmla="*/ 160782 h 173545"/>
                <a:gd name="connsiteX76" fmla="*/ 263271 w 264509"/>
                <a:gd name="connsiteY76" fmla="*/ 152210 h 173545"/>
                <a:gd name="connsiteX77" fmla="*/ 263271 w 264509"/>
                <a:gd name="connsiteY77" fmla="*/ 152210 h 173545"/>
                <a:gd name="connsiteX78" fmla="*/ 264319 w 264509"/>
                <a:gd name="connsiteY78" fmla="*/ 159544 h 173545"/>
                <a:gd name="connsiteX79" fmla="*/ 264509 w 264509"/>
                <a:gd name="connsiteY79" fmla="*/ 160687 h 173545"/>
                <a:gd name="connsiteX80" fmla="*/ 264414 w 264509"/>
                <a:gd name="connsiteY80" fmla="*/ 159353 h 173545"/>
                <a:gd name="connsiteX81" fmla="*/ 262319 w 264509"/>
                <a:gd name="connsiteY81" fmla="*/ 130493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64509" h="173545">
                  <a:moveTo>
                    <a:pt x="254318" y="123158"/>
                  </a:moveTo>
                  <a:lnTo>
                    <a:pt x="253270" y="123158"/>
                  </a:lnTo>
                  <a:lnTo>
                    <a:pt x="246412" y="123730"/>
                  </a:lnTo>
                  <a:lnTo>
                    <a:pt x="246412" y="123730"/>
                  </a:lnTo>
                  <a:lnTo>
                    <a:pt x="253841" y="115824"/>
                  </a:lnTo>
                  <a:lnTo>
                    <a:pt x="245269" y="107823"/>
                  </a:lnTo>
                  <a:lnTo>
                    <a:pt x="244793" y="107918"/>
                  </a:lnTo>
                  <a:lnTo>
                    <a:pt x="242792" y="108013"/>
                  </a:lnTo>
                  <a:lnTo>
                    <a:pt x="237935" y="108395"/>
                  </a:lnTo>
                  <a:lnTo>
                    <a:pt x="225552" y="109252"/>
                  </a:lnTo>
                  <a:lnTo>
                    <a:pt x="222600" y="109442"/>
                  </a:lnTo>
                  <a:lnTo>
                    <a:pt x="222600" y="109442"/>
                  </a:lnTo>
                  <a:lnTo>
                    <a:pt x="205645" y="94679"/>
                  </a:lnTo>
                  <a:lnTo>
                    <a:pt x="181832" y="88392"/>
                  </a:lnTo>
                  <a:lnTo>
                    <a:pt x="173927" y="81629"/>
                  </a:lnTo>
                  <a:lnTo>
                    <a:pt x="173927" y="81629"/>
                  </a:lnTo>
                  <a:lnTo>
                    <a:pt x="187452" y="80677"/>
                  </a:lnTo>
                  <a:lnTo>
                    <a:pt x="188690" y="80581"/>
                  </a:lnTo>
                  <a:lnTo>
                    <a:pt x="195548" y="72104"/>
                  </a:lnTo>
                  <a:lnTo>
                    <a:pt x="195072" y="64675"/>
                  </a:lnTo>
                  <a:lnTo>
                    <a:pt x="179642" y="57340"/>
                  </a:lnTo>
                  <a:lnTo>
                    <a:pt x="178499" y="57436"/>
                  </a:lnTo>
                  <a:lnTo>
                    <a:pt x="171164" y="57912"/>
                  </a:lnTo>
                  <a:lnTo>
                    <a:pt x="163259" y="58483"/>
                  </a:lnTo>
                  <a:lnTo>
                    <a:pt x="139922" y="44672"/>
                  </a:lnTo>
                  <a:lnTo>
                    <a:pt x="154781" y="36290"/>
                  </a:lnTo>
                  <a:lnTo>
                    <a:pt x="161068" y="27813"/>
                  </a:lnTo>
                  <a:lnTo>
                    <a:pt x="137732" y="13621"/>
                  </a:lnTo>
                  <a:lnTo>
                    <a:pt x="130397" y="14097"/>
                  </a:lnTo>
                  <a:lnTo>
                    <a:pt x="121825" y="14669"/>
                  </a:lnTo>
                  <a:lnTo>
                    <a:pt x="121253" y="6763"/>
                  </a:lnTo>
                  <a:lnTo>
                    <a:pt x="104870" y="0"/>
                  </a:lnTo>
                  <a:lnTo>
                    <a:pt x="102679" y="95"/>
                  </a:lnTo>
                  <a:lnTo>
                    <a:pt x="98584" y="381"/>
                  </a:lnTo>
                  <a:lnTo>
                    <a:pt x="99155" y="8382"/>
                  </a:lnTo>
                  <a:lnTo>
                    <a:pt x="99727" y="16288"/>
                  </a:lnTo>
                  <a:lnTo>
                    <a:pt x="98679" y="16383"/>
                  </a:lnTo>
                  <a:lnTo>
                    <a:pt x="98679" y="16383"/>
                  </a:lnTo>
                  <a:lnTo>
                    <a:pt x="90202" y="16954"/>
                  </a:lnTo>
                  <a:lnTo>
                    <a:pt x="74867" y="18002"/>
                  </a:lnTo>
                  <a:lnTo>
                    <a:pt x="75533" y="26384"/>
                  </a:lnTo>
                  <a:lnTo>
                    <a:pt x="74486" y="26479"/>
                  </a:lnTo>
                  <a:lnTo>
                    <a:pt x="74486" y="26479"/>
                  </a:lnTo>
                  <a:lnTo>
                    <a:pt x="67532" y="26956"/>
                  </a:lnTo>
                  <a:lnTo>
                    <a:pt x="52769" y="28004"/>
                  </a:lnTo>
                  <a:lnTo>
                    <a:pt x="37433" y="36576"/>
                  </a:lnTo>
                  <a:lnTo>
                    <a:pt x="23241" y="45529"/>
                  </a:lnTo>
                  <a:lnTo>
                    <a:pt x="571" y="62484"/>
                  </a:lnTo>
                  <a:lnTo>
                    <a:pt x="0" y="62579"/>
                  </a:lnTo>
                  <a:lnTo>
                    <a:pt x="23813" y="68389"/>
                  </a:lnTo>
                  <a:lnTo>
                    <a:pt x="24384" y="76771"/>
                  </a:lnTo>
                  <a:lnTo>
                    <a:pt x="31813" y="83725"/>
                  </a:lnTo>
                  <a:lnTo>
                    <a:pt x="26003" y="99441"/>
                  </a:lnTo>
                  <a:lnTo>
                    <a:pt x="26575" y="107347"/>
                  </a:lnTo>
                  <a:lnTo>
                    <a:pt x="34576" y="122777"/>
                  </a:lnTo>
                  <a:lnTo>
                    <a:pt x="43053" y="130683"/>
                  </a:lnTo>
                  <a:lnTo>
                    <a:pt x="51435" y="130112"/>
                  </a:lnTo>
                  <a:lnTo>
                    <a:pt x="58865" y="129540"/>
                  </a:lnTo>
                  <a:lnTo>
                    <a:pt x="66866" y="128969"/>
                  </a:lnTo>
                  <a:lnTo>
                    <a:pt x="74200" y="128492"/>
                  </a:lnTo>
                  <a:lnTo>
                    <a:pt x="81629" y="127921"/>
                  </a:lnTo>
                  <a:lnTo>
                    <a:pt x="88963" y="118872"/>
                  </a:lnTo>
                  <a:lnTo>
                    <a:pt x="97917" y="126778"/>
                  </a:lnTo>
                  <a:lnTo>
                    <a:pt x="98488" y="134112"/>
                  </a:lnTo>
                  <a:lnTo>
                    <a:pt x="113824" y="133064"/>
                  </a:lnTo>
                  <a:lnTo>
                    <a:pt x="121729" y="132493"/>
                  </a:lnTo>
                  <a:lnTo>
                    <a:pt x="138113" y="139255"/>
                  </a:lnTo>
                  <a:lnTo>
                    <a:pt x="138589" y="145732"/>
                  </a:lnTo>
                  <a:lnTo>
                    <a:pt x="162401" y="159353"/>
                  </a:lnTo>
                  <a:lnTo>
                    <a:pt x="178879" y="166783"/>
                  </a:lnTo>
                  <a:lnTo>
                    <a:pt x="186690" y="173546"/>
                  </a:lnTo>
                  <a:lnTo>
                    <a:pt x="210026" y="171926"/>
                  </a:lnTo>
                  <a:lnTo>
                    <a:pt x="226409" y="170783"/>
                  </a:lnTo>
                  <a:lnTo>
                    <a:pt x="233363" y="170307"/>
                  </a:lnTo>
                  <a:lnTo>
                    <a:pt x="248603" y="161830"/>
                  </a:lnTo>
                  <a:lnTo>
                    <a:pt x="263938" y="160782"/>
                  </a:lnTo>
                  <a:lnTo>
                    <a:pt x="263271" y="152210"/>
                  </a:lnTo>
                  <a:lnTo>
                    <a:pt x="263271" y="152210"/>
                  </a:lnTo>
                  <a:lnTo>
                    <a:pt x="264319" y="159544"/>
                  </a:lnTo>
                  <a:lnTo>
                    <a:pt x="264509" y="160687"/>
                  </a:lnTo>
                  <a:lnTo>
                    <a:pt x="264414" y="159353"/>
                  </a:lnTo>
                  <a:lnTo>
                    <a:pt x="262319" y="13049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E8577ABA-AD15-7851-9979-E965516DE18E}"/>
                </a:ext>
              </a:extLst>
            </p:cNvPr>
            <p:cNvSpPr/>
            <p:nvPr/>
          </p:nvSpPr>
          <p:spPr>
            <a:xfrm>
              <a:off x="5990391" y="4509930"/>
              <a:ext cx="741570" cy="265539"/>
            </a:xfrm>
            <a:custGeom>
              <a:avLst/>
              <a:gdLst>
                <a:gd name="connsiteX0" fmla="*/ 305181 w 479869"/>
                <a:gd name="connsiteY0" fmla="*/ 146018 h 171830"/>
                <a:gd name="connsiteX1" fmla="*/ 319373 w 479869"/>
                <a:gd name="connsiteY1" fmla="*/ 137065 h 171830"/>
                <a:gd name="connsiteX2" fmla="*/ 334708 w 479869"/>
                <a:gd name="connsiteY2" fmla="*/ 128492 h 171830"/>
                <a:gd name="connsiteX3" fmla="*/ 349472 w 479869"/>
                <a:gd name="connsiteY3" fmla="*/ 127444 h 171830"/>
                <a:gd name="connsiteX4" fmla="*/ 349948 w 479869"/>
                <a:gd name="connsiteY4" fmla="*/ 127444 h 171830"/>
                <a:gd name="connsiteX5" fmla="*/ 356425 w 479869"/>
                <a:gd name="connsiteY5" fmla="*/ 126968 h 171830"/>
                <a:gd name="connsiteX6" fmla="*/ 357473 w 479869"/>
                <a:gd name="connsiteY6" fmla="*/ 126873 h 171830"/>
                <a:gd name="connsiteX7" fmla="*/ 356806 w 479869"/>
                <a:gd name="connsiteY7" fmla="*/ 118491 h 171830"/>
                <a:gd name="connsiteX8" fmla="*/ 356806 w 479869"/>
                <a:gd name="connsiteY8" fmla="*/ 118491 h 171830"/>
                <a:gd name="connsiteX9" fmla="*/ 373189 w 479869"/>
                <a:gd name="connsiteY9" fmla="*/ 117348 h 171830"/>
                <a:gd name="connsiteX10" fmla="*/ 380619 w 479869"/>
                <a:gd name="connsiteY10" fmla="*/ 116872 h 171830"/>
                <a:gd name="connsiteX11" fmla="*/ 381667 w 479869"/>
                <a:gd name="connsiteY11" fmla="*/ 116776 h 171830"/>
                <a:gd name="connsiteX12" fmla="*/ 381095 w 479869"/>
                <a:gd name="connsiteY12" fmla="*/ 108871 h 171830"/>
                <a:gd name="connsiteX13" fmla="*/ 380524 w 479869"/>
                <a:gd name="connsiteY13" fmla="*/ 100870 h 171830"/>
                <a:gd name="connsiteX14" fmla="*/ 380524 w 479869"/>
                <a:gd name="connsiteY14" fmla="*/ 100870 h 171830"/>
                <a:gd name="connsiteX15" fmla="*/ 384619 w 479869"/>
                <a:gd name="connsiteY15" fmla="*/ 100584 h 171830"/>
                <a:gd name="connsiteX16" fmla="*/ 386810 w 479869"/>
                <a:gd name="connsiteY16" fmla="*/ 100489 h 171830"/>
                <a:gd name="connsiteX17" fmla="*/ 394240 w 479869"/>
                <a:gd name="connsiteY17" fmla="*/ 84487 h 171830"/>
                <a:gd name="connsiteX18" fmla="*/ 400526 w 479869"/>
                <a:gd name="connsiteY18" fmla="*/ 76105 h 171830"/>
                <a:gd name="connsiteX19" fmla="*/ 401002 w 479869"/>
                <a:gd name="connsiteY19" fmla="*/ 75438 h 171830"/>
                <a:gd name="connsiteX20" fmla="*/ 417957 w 479869"/>
                <a:gd name="connsiteY20" fmla="*/ 90773 h 171830"/>
                <a:gd name="connsiteX21" fmla="*/ 422624 w 479869"/>
                <a:gd name="connsiteY21" fmla="*/ 90488 h 171830"/>
                <a:gd name="connsiteX22" fmla="*/ 432340 w 479869"/>
                <a:gd name="connsiteY22" fmla="*/ 89725 h 171830"/>
                <a:gd name="connsiteX23" fmla="*/ 433388 w 479869"/>
                <a:gd name="connsiteY23" fmla="*/ 89725 h 171830"/>
                <a:gd name="connsiteX24" fmla="*/ 448627 w 479869"/>
                <a:gd name="connsiteY24" fmla="*/ 95631 h 171830"/>
                <a:gd name="connsiteX25" fmla="*/ 449771 w 479869"/>
                <a:gd name="connsiteY25" fmla="*/ 96012 h 171830"/>
                <a:gd name="connsiteX26" fmla="*/ 449199 w 479869"/>
                <a:gd name="connsiteY26" fmla="*/ 88583 h 171830"/>
                <a:gd name="connsiteX27" fmla="*/ 471488 w 479869"/>
                <a:gd name="connsiteY27" fmla="*/ 86963 h 171830"/>
                <a:gd name="connsiteX28" fmla="*/ 479869 w 479869"/>
                <a:gd name="connsiteY28" fmla="*/ 86392 h 171830"/>
                <a:gd name="connsiteX29" fmla="*/ 478726 w 479869"/>
                <a:gd name="connsiteY29" fmla="*/ 70009 h 171830"/>
                <a:gd name="connsiteX30" fmla="*/ 478346 w 479869"/>
                <a:gd name="connsiteY30" fmla="*/ 64294 h 171830"/>
                <a:gd name="connsiteX31" fmla="*/ 469297 w 479869"/>
                <a:gd name="connsiteY31" fmla="*/ 56864 h 171830"/>
                <a:gd name="connsiteX32" fmla="*/ 446532 w 479869"/>
                <a:gd name="connsiteY32" fmla="*/ 50483 h 171830"/>
                <a:gd name="connsiteX33" fmla="*/ 445960 w 479869"/>
                <a:gd name="connsiteY33" fmla="*/ 43148 h 171830"/>
                <a:gd name="connsiteX34" fmla="*/ 444817 w 479869"/>
                <a:gd name="connsiteY34" fmla="*/ 26670 h 171830"/>
                <a:gd name="connsiteX35" fmla="*/ 444817 w 479869"/>
                <a:gd name="connsiteY35" fmla="*/ 26670 h 171830"/>
                <a:gd name="connsiteX36" fmla="*/ 451104 w 479869"/>
                <a:gd name="connsiteY36" fmla="*/ 26289 h 171830"/>
                <a:gd name="connsiteX37" fmla="*/ 452342 w 479869"/>
                <a:gd name="connsiteY37" fmla="*/ 26194 h 171830"/>
                <a:gd name="connsiteX38" fmla="*/ 428434 w 479869"/>
                <a:gd name="connsiteY38" fmla="*/ 20479 h 171830"/>
                <a:gd name="connsiteX39" fmla="*/ 422815 w 479869"/>
                <a:gd name="connsiteY39" fmla="*/ 20860 h 171830"/>
                <a:gd name="connsiteX40" fmla="*/ 419957 w 479869"/>
                <a:gd name="connsiteY40" fmla="*/ 21050 h 171830"/>
                <a:gd name="connsiteX41" fmla="*/ 406241 w 479869"/>
                <a:gd name="connsiteY41" fmla="*/ 29432 h 171830"/>
                <a:gd name="connsiteX42" fmla="*/ 405860 w 479869"/>
                <a:gd name="connsiteY42" fmla="*/ 29146 h 171830"/>
                <a:gd name="connsiteX43" fmla="*/ 397288 w 479869"/>
                <a:gd name="connsiteY43" fmla="*/ 22670 h 171830"/>
                <a:gd name="connsiteX44" fmla="*/ 396716 w 479869"/>
                <a:gd name="connsiteY44" fmla="*/ 14764 h 171830"/>
                <a:gd name="connsiteX45" fmla="*/ 396145 w 479869"/>
                <a:gd name="connsiteY45" fmla="*/ 7334 h 171830"/>
                <a:gd name="connsiteX46" fmla="*/ 379762 w 479869"/>
                <a:gd name="connsiteY46" fmla="*/ 0 h 171830"/>
                <a:gd name="connsiteX47" fmla="*/ 379285 w 479869"/>
                <a:gd name="connsiteY47" fmla="*/ 95 h 171830"/>
                <a:gd name="connsiteX48" fmla="*/ 375761 w 479869"/>
                <a:gd name="connsiteY48" fmla="*/ 286 h 171830"/>
                <a:gd name="connsiteX49" fmla="*/ 364903 w 479869"/>
                <a:gd name="connsiteY49" fmla="*/ 1048 h 171830"/>
                <a:gd name="connsiteX50" fmla="*/ 364903 w 479869"/>
                <a:gd name="connsiteY50" fmla="*/ 1048 h 171830"/>
                <a:gd name="connsiteX51" fmla="*/ 365569 w 479869"/>
                <a:gd name="connsiteY51" fmla="*/ 9430 h 171830"/>
                <a:gd name="connsiteX52" fmla="*/ 349758 w 479869"/>
                <a:gd name="connsiteY52" fmla="*/ 18098 h 171830"/>
                <a:gd name="connsiteX53" fmla="*/ 349758 w 479869"/>
                <a:gd name="connsiteY53" fmla="*/ 17621 h 171830"/>
                <a:gd name="connsiteX54" fmla="*/ 348615 w 479869"/>
                <a:gd name="connsiteY54" fmla="*/ 2191 h 171830"/>
                <a:gd name="connsiteX55" fmla="*/ 341185 w 479869"/>
                <a:gd name="connsiteY55" fmla="*/ 2762 h 171830"/>
                <a:gd name="connsiteX56" fmla="*/ 333851 w 479869"/>
                <a:gd name="connsiteY56" fmla="*/ 3238 h 171830"/>
                <a:gd name="connsiteX57" fmla="*/ 333851 w 479869"/>
                <a:gd name="connsiteY57" fmla="*/ 3238 h 171830"/>
                <a:gd name="connsiteX58" fmla="*/ 334423 w 479869"/>
                <a:gd name="connsiteY58" fmla="*/ 11716 h 171830"/>
                <a:gd name="connsiteX59" fmla="*/ 326993 w 479869"/>
                <a:gd name="connsiteY59" fmla="*/ 19717 h 171830"/>
                <a:gd name="connsiteX60" fmla="*/ 325946 w 479869"/>
                <a:gd name="connsiteY60" fmla="*/ 19812 h 171830"/>
                <a:gd name="connsiteX61" fmla="*/ 319564 w 479869"/>
                <a:gd name="connsiteY61" fmla="*/ 20193 h 171830"/>
                <a:gd name="connsiteX62" fmla="*/ 302705 w 479869"/>
                <a:gd name="connsiteY62" fmla="*/ 13907 h 171830"/>
                <a:gd name="connsiteX63" fmla="*/ 302228 w 479869"/>
                <a:gd name="connsiteY63" fmla="*/ 14192 h 171830"/>
                <a:gd name="connsiteX64" fmla="*/ 288512 w 479869"/>
                <a:gd name="connsiteY64" fmla="*/ 22384 h 171830"/>
                <a:gd name="connsiteX65" fmla="*/ 281083 w 479869"/>
                <a:gd name="connsiteY65" fmla="*/ 30861 h 171830"/>
                <a:gd name="connsiteX66" fmla="*/ 265747 w 479869"/>
                <a:gd name="connsiteY66" fmla="*/ 32004 h 171830"/>
                <a:gd name="connsiteX67" fmla="*/ 258223 w 479869"/>
                <a:gd name="connsiteY67" fmla="*/ 32480 h 171830"/>
                <a:gd name="connsiteX68" fmla="*/ 249841 w 479869"/>
                <a:gd name="connsiteY68" fmla="*/ 33052 h 171830"/>
                <a:gd name="connsiteX69" fmla="*/ 257842 w 479869"/>
                <a:gd name="connsiteY69" fmla="*/ 24575 h 171830"/>
                <a:gd name="connsiteX70" fmla="*/ 248793 w 479869"/>
                <a:gd name="connsiteY70" fmla="*/ 17717 h 171830"/>
                <a:gd name="connsiteX71" fmla="*/ 240887 w 479869"/>
                <a:gd name="connsiteY71" fmla="*/ 18288 h 171830"/>
                <a:gd name="connsiteX72" fmla="*/ 225457 w 479869"/>
                <a:gd name="connsiteY72" fmla="*/ 19336 h 171830"/>
                <a:gd name="connsiteX73" fmla="*/ 224599 w 479869"/>
                <a:gd name="connsiteY73" fmla="*/ 19431 h 171830"/>
                <a:gd name="connsiteX74" fmla="*/ 202311 w 479869"/>
                <a:gd name="connsiteY74" fmla="*/ 21050 h 171830"/>
                <a:gd name="connsiteX75" fmla="*/ 202311 w 479869"/>
                <a:gd name="connsiteY75" fmla="*/ 21050 h 171830"/>
                <a:gd name="connsiteX76" fmla="*/ 192786 w 479869"/>
                <a:gd name="connsiteY76" fmla="*/ 13240 h 171830"/>
                <a:gd name="connsiteX77" fmla="*/ 190595 w 479869"/>
                <a:gd name="connsiteY77" fmla="*/ 13430 h 171830"/>
                <a:gd name="connsiteX78" fmla="*/ 185833 w 479869"/>
                <a:gd name="connsiteY78" fmla="*/ 13716 h 171830"/>
                <a:gd name="connsiteX79" fmla="*/ 163163 w 479869"/>
                <a:gd name="connsiteY79" fmla="*/ 23813 h 171830"/>
                <a:gd name="connsiteX80" fmla="*/ 153352 w 479869"/>
                <a:gd name="connsiteY80" fmla="*/ 24479 h 171830"/>
                <a:gd name="connsiteX81" fmla="*/ 148399 w 479869"/>
                <a:gd name="connsiteY81" fmla="*/ 24860 h 171830"/>
                <a:gd name="connsiteX82" fmla="*/ 133064 w 479869"/>
                <a:gd name="connsiteY82" fmla="*/ 25908 h 171830"/>
                <a:gd name="connsiteX83" fmla="*/ 132683 w 479869"/>
                <a:gd name="connsiteY83" fmla="*/ 25908 h 171830"/>
                <a:gd name="connsiteX84" fmla="*/ 124111 w 479869"/>
                <a:gd name="connsiteY84" fmla="*/ 26575 h 171830"/>
                <a:gd name="connsiteX85" fmla="*/ 124111 w 479869"/>
                <a:gd name="connsiteY85" fmla="*/ 26575 h 171830"/>
                <a:gd name="connsiteX86" fmla="*/ 116109 w 479869"/>
                <a:gd name="connsiteY86" fmla="*/ 18669 h 171830"/>
                <a:gd name="connsiteX87" fmla="*/ 115633 w 479869"/>
                <a:gd name="connsiteY87" fmla="*/ 18669 h 171830"/>
                <a:gd name="connsiteX88" fmla="*/ 84391 w 479869"/>
                <a:gd name="connsiteY88" fmla="*/ 20955 h 171830"/>
                <a:gd name="connsiteX89" fmla="*/ 77914 w 479869"/>
                <a:gd name="connsiteY89" fmla="*/ 21336 h 171830"/>
                <a:gd name="connsiteX90" fmla="*/ 77533 w 479869"/>
                <a:gd name="connsiteY90" fmla="*/ 21431 h 171830"/>
                <a:gd name="connsiteX91" fmla="*/ 61722 w 479869"/>
                <a:gd name="connsiteY91" fmla="*/ 15050 h 171830"/>
                <a:gd name="connsiteX92" fmla="*/ 45244 w 479869"/>
                <a:gd name="connsiteY92" fmla="*/ 8192 h 171830"/>
                <a:gd name="connsiteX93" fmla="*/ 45053 w 479869"/>
                <a:gd name="connsiteY93" fmla="*/ 8668 h 171830"/>
                <a:gd name="connsiteX94" fmla="*/ 38957 w 479869"/>
                <a:gd name="connsiteY94" fmla="*/ 24098 h 171830"/>
                <a:gd name="connsiteX95" fmla="*/ 31051 w 479869"/>
                <a:gd name="connsiteY95" fmla="*/ 33147 h 171830"/>
                <a:gd name="connsiteX96" fmla="*/ 29527 w 479869"/>
                <a:gd name="connsiteY96" fmla="*/ 33242 h 171830"/>
                <a:gd name="connsiteX97" fmla="*/ 15811 w 479869"/>
                <a:gd name="connsiteY97" fmla="*/ 34195 h 171830"/>
                <a:gd name="connsiteX98" fmla="*/ 7906 w 479869"/>
                <a:gd name="connsiteY98" fmla="*/ 34766 h 171830"/>
                <a:gd name="connsiteX99" fmla="*/ 7906 w 479869"/>
                <a:gd name="connsiteY99" fmla="*/ 34766 h 171830"/>
                <a:gd name="connsiteX100" fmla="*/ 1048 w 479869"/>
                <a:gd name="connsiteY100" fmla="*/ 50673 h 171830"/>
                <a:gd name="connsiteX101" fmla="*/ 0 w 479869"/>
                <a:gd name="connsiteY101" fmla="*/ 50768 h 171830"/>
                <a:gd name="connsiteX102" fmla="*/ 24765 w 479869"/>
                <a:gd name="connsiteY102" fmla="*/ 56388 h 171830"/>
                <a:gd name="connsiteX103" fmla="*/ 32194 w 479869"/>
                <a:gd name="connsiteY103" fmla="*/ 55817 h 171830"/>
                <a:gd name="connsiteX104" fmla="*/ 40100 w 479869"/>
                <a:gd name="connsiteY104" fmla="*/ 55340 h 171830"/>
                <a:gd name="connsiteX105" fmla="*/ 48101 w 479869"/>
                <a:gd name="connsiteY105" fmla="*/ 63246 h 171830"/>
                <a:gd name="connsiteX106" fmla="*/ 55531 w 479869"/>
                <a:gd name="connsiteY106" fmla="*/ 62770 h 171830"/>
                <a:gd name="connsiteX107" fmla="*/ 63341 w 479869"/>
                <a:gd name="connsiteY107" fmla="*/ 53626 h 171830"/>
                <a:gd name="connsiteX108" fmla="*/ 70771 w 479869"/>
                <a:gd name="connsiteY108" fmla="*/ 53150 h 171830"/>
                <a:gd name="connsiteX109" fmla="*/ 79248 w 479869"/>
                <a:gd name="connsiteY109" fmla="*/ 61055 h 171830"/>
                <a:gd name="connsiteX110" fmla="*/ 95726 w 479869"/>
                <a:gd name="connsiteY110" fmla="*/ 59912 h 171830"/>
                <a:gd name="connsiteX111" fmla="*/ 96774 w 479869"/>
                <a:gd name="connsiteY111" fmla="*/ 75152 h 171830"/>
                <a:gd name="connsiteX112" fmla="*/ 104108 w 479869"/>
                <a:gd name="connsiteY112" fmla="*/ 74676 h 171830"/>
                <a:gd name="connsiteX113" fmla="*/ 119539 w 479869"/>
                <a:gd name="connsiteY113" fmla="*/ 73628 h 171830"/>
                <a:gd name="connsiteX114" fmla="*/ 126968 w 479869"/>
                <a:gd name="connsiteY114" fmla="*/ 81058 h 171830"/>
                <a:gd name="connsiteX115" fmla="*/ 127540 w 479869"/>
                <a:gd name="connsiteY115" fmla="*/ 89059 h 171830"/>
                <a:gd name="connsiteX116" fmla="*/ 137446 w 479869"/>
                <a:gd name="connsiteY116" fmla="*/ 102680 h 171830"/>
                <a:gd name="connsiteX117" fmla="*/ 145351 w 479869"/>
                <a:gd name="connsiteY117" fmla="*/ 110014 h 171830"/>
                <a:gd name="connsiteX118" fmla="*/ 162306 w 479869"/>
                <a:gd name="connsiteY118" fmla="*/ 124301 h 171830"/>
                <a:gd name="connsiteX119" fmla="*/ 169735 w 479869"/>
                <a:gd name="connsiteY119" fmla="*/ 131731 h 171830"/>
                <a:gd name="connsiteX120" fmla="*/ 170307 w 479869"/>
                <a:gd name="connsiteY120" fmla="*/ 140113 h 171830"/>
                <a:gd name="connsiteX121" fmla="*/ 163449 w 479869"/>
                <a:gd name="connsiteY121" fmla="*/ 140589 h 171830"/>
                <a:gd name="connsiteX122" fmla="*/ 156591 w 479869"/>
                <a:gd name="connsiteY122" fmla="*/ 156591 h 171830"/>
                <a:gd name="connsiteX123" fmla="*/ 157163 w 479869"/>
                <a:gd name="connsiteY123" fmla="*/ 163925 h 171830"/>
                <a:gd name="connsiteX124" fmla="*/ 157734 w 479869"/>
                <a:gd name="connsiteY124" fmla="*/ 171831 h 171830"/>
                <a:gd name="connsiteX125" fmla="*/ 165640 w 479869"/>
                <a:gd name="connsiteY125" fmla="*/ 171259 h 171830"/>
                <a:gd name="connsiteX126" fmla="*/ 165068 w 479869"/>
                <a:gd name="connsiteY126" fmla="*/ 163354 h 171830"/>
                <a:gd name="connsiteX127" fmla="*/ 171926 w 479869"/>
                <a:gd name="connsiteY127" fmla="*/ 162877 h 171830"/>
                <a:gd name="connsiteX128" fmla="*/ 180880 w 479869"/>
                <a:gd name="connsiteY128" fmla="*/ 162211 h 171830"/>
                <a:gd name="connsiteX129" fmla="*/ 211074 w 479869"/>
                <a:gd name="connsiteY129" fmla="*/ 160115 h 171830"/>
                <a:gd name="connsiteX130" fmla="*/ 218980 w 479869"/>
                <a:gd name="connsiteY130" fmla="*/ 152114 h 171830"/>
                <a:gd name="connsiteX131" fmla="*/ 226409 w 479869"/>
                <a:gd name="connsiteY131" fmla="*/ 151638 h 171830"/>
                <a:gd name="connsiteX132" fmla="*/ 233172 w 479869"/>
                <a:gd name="connsiteY132" fmla="*/ 143161 h 171830"/>
                <a:gd name="connsiteX133" fmla="*/ 249174 w 479869"/>
                <a:gd name="connsiteY133" fmla="*/ 150019 h 171830"/>
                <a:gd name="connsiteX134" fmla="*/ 257556 w 479869"/>
                <a:gd name="connsiteY134" fmla="*/ 149447 h 171830"/>
                <a:gd name="connsiteX135" fmla="*/ 258032 w 479869"/>
                <a:gd name="connsiteY135" fmla="*/ 156782 h 171830"/>
                <a:gd name="connsiteX136" fmla="*/ 258604 w 479869"/>
                <a:gd name="connsiteY136" fmla="*/ 164687 h 171830"/>
                <a:gd name="connsiteX137" fmla="*/ 266605 w 479869"/>
                <a:gd name="connsiteY137" fmla="*/ 164116 h 171830"/>
                <a:gd name="connsiteX138" fmla="*/ 281940 w 479869"/>
                <a:gd name="connsiteY138" fmla="*/ 163068 h 171830"/>
                <a:gd name="connsiteX139" fmla="*/ 282511 w 479869"/>
                <a:gd name="connsiteY139" fmla="*/ 162973 h 17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479869" h="171830">
                  <a:moveTo>
                    <a:pt x="305181" y="146018"/>
                  </a:moveTo>
                  <a:lnTo>
                    <a:pt x="319373" y="137065"/>
                  </a:lnTo>
                  <a:lnTo>
                    <a:pt x="334708" y="128492"/>
                  </a:lnTo>
                  <a:lnTo>
                    <a:pt x="349472" y="127444"/>
                  </a:lnTo>
                  <a:lnTo>
                    <a:pt x="349948" y="127444"/>
                  </a:lnTo>
                  <a:lnTo>
                    <a:pt x="356425" y="126968"/>
                  </a:lnTo>
                  <a:lnTo>
                    <a:pt x="357473" y="126873"/>
                  </a:lnTo>
                  <a:lnTo>
                    <a:pt x="356806" y="118491"/>
                  </a:lnTo>
                  <a:lnTo>
                    <a:pt x="356806" y="118491"/>
                  </a:lnTo>
                  <a:lnTo>
                    <a:pt x="373189" y="117348"/>
                  </a:lnTo>
                  <a:lnTo>
                    <a:pt x="380619" y="116872"/>
                  </a:lnTo>
                  <a:lnTo>
                    <a:pt x="381667" y="116776"/>
                  </a:lnTo>
                  <a:lnTo>
                    <a:pt x="381095" y="108871"/>
                  </a:lnTo>
                  <a:lnTo>
                    <a:pt x="380524" y="100870"/>
                  </a:lnTo>
                  <a:lnTo>
                    <a:pt x="380524" y="100870"/>
                  </a:lnTo>
                  <a:lnTo>
                    <a:pt x="384619" y="100584"/>
                  </a:lnTo>
                  <a:lnTo>
                    <a:pt x="386810" y="100489"/>
                  </a:lnTo>
                  <a:lnTo>
                    <a:pt x="394240" y="84487"/>
                  </a:lnTo>
                  <a:lnTo>
                    <a:pt x="400526" y="76105"/>
                  </a:lnTo>
                  <a:lnTo>
                    <a:pt x="401002" y="75438"/>
                  </a:lnTo>
                  <a:lnTo>
                    <a:pt x="417957" y="90773"/>
                  </a:lnTo>
                  <a:lnTo>
                    <a:pt x="422624" y="90488"/>
                  </a:lnTo>
                  <a:lnTo>
                    <a:pt x="432340" y="89725"/>
                  </a:lnTo>
                  <a:lnTo>
                    <a:pt x="433388" y="89725"/>
                  </a:lnTo>
                  <a:lnTo>
                    <a:pt x="448627" y="95631"/>
                  </a:lnTo>
                  <a:lnTo>
                    <a:pt x="449771" y="96012"/>
                  </a:lnTo>
                  <a:lnTo>
                    <a:pt x="449199" y="88583"/>
                  </a:lnTo>
                  <a:lnTo>
                    <a:pt x="471488" y="86963"/>
                  </a:lnTo>
                  <a:lnTo>
                    <a:pt x="479869" y="86392"/>
                  </a:lnTo>
                  <a:lnTo>
                    <a:pt x="478726" y="70009"/>
                  </a:lnTo>
                  <a:lnTo>
                    <a:pt x="478346" y="64294"/>
                  </a:lnTo>
                  <a:lnTo>
                    <a:pt x="469297" y="56864"/>
                  </a:lnTo>
                  <a:lnTo>
                    <a:pt x="446532" y="50483"/>
                  </a:lnTo>
                  <a:lnTo>
                    <a:pt x="445960" y="43148"/>
                  </a:lnTo>
                  <a:lnTo>
                    <a:pt x="444817" y="26670"/>
                  </a:lnTo>
                  <a:lnTo>
                    <a:pt x="444817" y="26670"/>
                  </a:lnTo>
                  <a:lnTo>
                    <a:pt x="451104" y="26289"/>
                  </a:lnTo>
                  <a:lnTo>
                    <a:pt x="452342" y="26194"/>
                  </a:lnTo>
                  <a:lnTo>
                    <a:pt x="428434" y="20479"/>
                  </a:lnTo>
                  <a:lnTo>
                    <a:pt x="422815" y="20860"/>
                  </a:lnTo>
                  <a:lnTo>
                    <a:pt x="419957" y="21050"/>
                  </a:lnTo>
                  <a:lnTo>
                    <a:pt x="406241" y="29432"/>
                  </a:lnTo>
                  <a:lnTo>
                    <a:pt x="405860" y="29146"/>
                  </a:lnTo>
                  <a:lnTo>
                    <a:pt x="397288" y="22670"/>
                  </a:lnTo>
                  <a:lnTo>
                    <a:pt x="396716" y="14764"/>
                  </a:lnTo>
                  <a:lnTo>
                    <a:pt x="396145" y="7334"/>
                  </a:lnTo>
                  <a:lnTo>
                    <a:pt x="379762" y="0"/>
                  </a:lnTo>
                  <a:lnTo>
                    <a:pt x="379285" y="95"/>
                  </a:lnTo>
                  <a:lnTo>
                    <a:pt x="375761" y="286"/>
                  </a:lnTo>
                  <a:lnTo>
                    <a:pt x="364903" y="1048"/>
                  </a:lnTo>
                  <a:lnTo>
                    <a:pt x="364903" y="1048"/>
                  </a:lnTo>
                  <a:lnTo>
                    <a:pt x="365569" y="9430"/>
                  </a:lnTo>
                  <a:lnTo>
                    <a:pt x="349758" y="18098"/>
                  </a:lnTo>
                  <a:lnTo>
                    <a:pt x="349758" y="17621"/>
                  </a:lnTo>
                  <a:lnTo>
                    <a:pt x="348615" y="2191"/>
                  </a:lnTo>
                  <a:lnTo>
                    <a:pt x="341185" y="2762"/>
                  </a:lnTo>
                  <a:lnTo>
                    <a:pt x="333851" y="3238"/>
                  </a:lnTo>
                  <a:lnTo>
                    <a:pt x="333851" y="3238"/>
                  </a:lnTo>
                  <a:lnTo>
                    <a:pt x="334423" y="11716"/>
                  </a:lnTo>
                  <a:lnTo>
                    <a:pt x="326993" y="19717"/>
                  </a:lnTo>
                  <a:lnTo>
                    <a:pt x="325946" y="19812"/>
                  </a:lnTo>
                  <a:lnTo>
                    <a:pt x="319564" y="20193"/>
                  </a:lnTo>
                  <a:lnTo>
                    <a:pt x="302705" y="13907"/>
                  </a:lnTo>
                  <a:lnTo>
                    <a:pt x="302228" y="14192"/>
                  </a:lnTo>
                  <a:lnTo>
                    <a:pt x="288512" y="22384"/>
                  </a:lnTo>
                  <a:lnTo>
                    <a:pt x="281083" y="30861"/>
                  </a:lnTo>
                  <a:lnTo>
                    <a:pt x="265747" y="32004"/>
                  </a:lnTo>
                  <a:lnTo>
                    <a:pt x="258223" y="32480"/>
                  </a:lnTo>
                  <a:lnTo>
                    <a:pt x="249841" y="33052"/>
                  </a:lnTo>
                  <a:lnTo>
                    <a:pt x="257842" y="24575"/>
                  </a:lnTo>
                  <a:lnTo>
                    <a:pt x="248793" y="17717"/>
                  </a:lnTo>
                  <a:lnTo>
                    <a:pt x="240887" y="18288"/>
                  </a:lnTo>
                  <a:lnTo>
                    <a:pt x="225457" y="19336"/>
                  </a:lnTo>
                  <a:lnTo>
                    <a:pt x="224599" y="19431"/>
                  </a:lnTo>
                  <a:lnTo>
                    <a:pt x="202311" y="21050"/>
                  </a:lnTo>
                  <a:lnTo>
                    <a:pt x="202311" y="21050"/>
                  </a:lnTo>
                  <a:lnTo>
                    <a:pt x="192786" y="13240"/>
                  </a:lnTo>
                  <a:lnTo>
                    <a:pt x="190595" y="13430"/>
                  </a:lnTo>
                  <a:lnTo>
                    <a:pt x="185833" y="13716"/>
                  </a:lnTo>
                  <a:lnTo>
                    <a:pt x="163163" y="23813"/>
                  </a:lnTo>
                  <a:lnTo>
                    <a:pt x="153352" y="24479"/>
                  </a:lnTo>
                  <a:lnTo>
                    <a:pt x="148399" y="24860"/>
                  </a:lnTo>
                  <a:lnTo>
                    <a:pt x="133064" y="25908"/>
                  </a:lnTo>
                  <a:lnTo>
                    <a:pt x="132683" y="25908"/>
                  </a:lnTo>
                  <a:lnTo>
                    <a:pt x="124111" y="26575"/>
                  </a:lnTo>
                  <a:lnTo>
                    <a:pt x="124111" y="26575"/>
                  </a:lnTo>
                  <a:lnTo>
                    <a:pt x="116109" y="18669"/>
                  </a:lnTo>
                  <a:lnTo>
                    <a:pt x="115633" y="18669"/>
                  </a:lnTo>
                  <a:lnTo>
                    <a:pt x="84391" y="20955"/>
                  </a:lnTo>
                  <a:lnTo>
                    <a:pt x="77914" y="21336"/>
                  </a:lnTo>
                  <a:lnTo>
                    <a:pt x="77533" y="21431"/>
                  </a:lnTo>
                  <a:lnTo>
                    <a:pt x="61722" y="15050"/>
                  </a:lnTo>
                  <a:lnTo>
                    <a:pt x="45244" y="8192"/>
                  </a:lnTo>
                  <a:lnTo>
                    <a:pt x="45053" y="8668"/>
                  </a:lnTo>
                  <a:lnTo>
                    <a:pt x="38957" y="24098"/>
                  </a:lnTo>
                  <a:lnTo>
                    <a:pt x="31051" y="33147"/>
                  </a:lnTo>
                  <a:lnTo>
                    <a:pt x="29527" y="33242"/>
                  </a:lnTo>
                  <a:lnTo>
                    <a:pt x="15811" y="34195"/>
                  </a:lnTo>
                  <a:lnTo>
                    <a:pt x="7906" y="34766"/>
                  </a:lnTo>
                  <a:lnTo>
                    <a:pt x="7906" y="34766"/>
                  </a:lnTo>
                  <a:lnTo>
                    <a:pt x="1048" y="50673"/>
                  </a:lnTo>
                  <a:lnTo>
                    <a:pt x="0" y="50768"/>
                  </a:lnTo>
                  <a:lnTo>
                    <a:pt x="24765" y="56388"/>
                  </a:lnTo>
                  <a:lnTo>
                    <a:pt x="32194" y="55817"/>
                  </a:lnTo>
                  <a:lnTo>
                    <a:pt x="40100" y="55340"/>
                  </a:lnTo>
                  <a:lnTo>
                    <a:pt x="48101" y="63246"/>
                  </a:lnTo>
                  <a:lnTo>
                    <a:pt x="55531" y="62770"/>
                  </a:lnTo>
                  <a:lnTo>
                    <a:pt x="63341" y="53626"/>
                  </a:lnTo>
                  <a:lnTo>
                    <a:pt x="70771" y="53150"/>
                  </a:lnTo>
                  <a:lnTo>
                    <a:pt x="79248" y="61055"/>
                  </a:lnTo>
                  <a:lnTo>
                    <a:pt x="95726" y="59912"/>
                  </a:lnTo>
                  <a:lnTo>
                    <a:pt x="96774" y="75152"/>
                  </a:lnTo>
                  <a:lnTo>
                    <a:pt x="104108" y="74676"/>
                  </a:lnTo>
                  <a:lnTo>
                    <a:pt x="119539" y="73628"/>
                  </a:lnTo>
                  <a:lnTo>
                    <a:pt x="126968" y="81058"/>
                  </a:lnTo>
                  <a:lnTo>
                    <a:pt x="127540" y="89059"/>
                  </a:lnTo>
                  <a:lnTo>
                    <a:pt x="137446" y="102680"/>
                  </a:lnTo>
                  <a:lnTo>
                    <a:pt x="145351" y="110014"/>
                  </a:lnTo>
                  <a:lnTo>
                    <a:pt x="162306" y="124301"/>
                  </a:lnTo>
                  <a:lnTo>
                    <a:pt x="169735" y="131731"/>
                  </a:lnTo>
                  <a:lnTo>
                    <a:pt x="170307" y="140113"/>
                  </a:lnTo>
                  <a:lnTo>
                    <a:pt x="163449" y="140589"/>
                  </a:lnTo>
                  <a:lnTo>
                    <a:pt x="156591" y="156591"/>
                  </a:lnTo>
                  <a:lnTo>
                    <a:pt x="157163" y="163925"/>
                  </a:lnTo>
                  <a:lnTo>
                    <a:pt x="157734" y="171831"/>
                  </a:lnTo>
                  <a:lnTo>
                    <a:pt x="165640" y="171259"/>
                  </a:lnTo>
                  <a:lnTo>
                    <a:pt x="165068" y="163354"/>
                  </a:lnTo>
                  <a:lnTo>
                    <a:pt x="171926" y="162877"/>
                  </a:lnTo>
                  <a:lnTo>
                    <a:pt x="180880" y="162211"/>
                  </a:lnTo>
                  <a:lnTo>
                    <a:pt x="211074" y="160115"/>
                  </a:lnTo>
                  <a:lnTo>
                    <a:pt x="218980" y="152114"/>
                  </a:lnTo>
                  <a:lnTo>
                    <a:pt x="226409" y="151638"/>
                  </a:lnTo>
                  <a:lnTo>
                    <a:pt x="233172" y="143161"/>
                  </a:lnTo>
                  <a:lnTo>
                    <a:pt x="249174" y="150019"/>
                  </a:lnTo>
                  <a:lnTo>
                    <a:pt x="257556" y="149447"/>
                  </a:lnTo>
                  <a:lnTo>
                    <a:pt x="258032" y="156782"/>
                  </a:lnTo>
                  <a:lnTo>
                    <a:pt x="258604" y="164687"/>
                  </a:lnTo>
                  <a:lnTo>
                    <a:pt x="266605" y="164116"/>
                  </a:lnTo>
                  <a:lnTo>
                    <a:pt x="281940" y="163068"/>
                  </a:lnTo>
                  <a:lnTo>
                    <a:pt x="282511" y="16297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4C2A969E-9DA4-521A-A945-850F01A6E271}"/>
                </a:ext>
              </a:extLst>
            </p:cNvPr>
            <p:cNvSpPr/>
            <p:nvPr/>
          </p:nvSpPr>
          <p:spPr>
            <a:xfrm>
              <a:off x="2108109" y="5230306"/>
              <a:ext cx="12216" cy="882"/>
            </a:xfrm>
            <a:custGeom>
              <a:avLst/>
              <a:gdLst>
                <a:gd name="connsiteX0" fmla="*/ 0 w 7905"/>
                <a:gd name="connsiteY0" fmla="*/ 572 h 571"/>
                <a:gd name="connsiteX1" fmla="*/ 7906 w 7905"/>
                <a:gd name="connsiteY1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5" h="571">
                  <a:moveTo>
                    <a:pt x="0" y="572"/>
                  </a:moveTo>
                  <a:lnTo>
                    <a:pt x="7906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E039BEAC-FE40-AF85-C4FC-78936D57F57F}"/>
                </a:ext>
              </a:extLst>
            </p:cNvPr>
            <p:cNvSpPr/>
            <p:nvPr/>
          </p:nvSpPr>
          <p:spPr>
            <a:xfrm rot="21357435">
              <a:off x="1195498" y="4738042"/>
              <a:ext cx="12216" cy="10597"/>
            </a:xfrm>
            <a:custGeom>
              <a:avLst/>
              <a:gdLst>
                <a:gd name="connsiteX0" fmla="*/ 0 w 7905"/>
                <a:gd name="connsiteY0" fmla="*/ 0 h 6857"/>
                <a:gd name="connsiteX1" fmla="*/ 7906 w 7905"/>
                <a:gd name="connsiteY1" fmla="*/ 0 h 6857"/>
                <a:gd name="connsiteX2" fmla="*/ 7906 w 7905"/>
                <a:gd name="connsiteY2" fmla="*/ 6858 h 6857"/>
                <a:gd name="connsiteX3" fmla="*/ 0 w 7905"/>
                <a:gd name="connsiteY3" fmla="*/ 6858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6857">
                  <a:moveTo>
                    <a:pt x="0" y="0"/>
                  </a:moveTo>
                  <a:lnTo>
                    <a:pt x="7906" y="0"/>
                  </a:lnTo>
                  <a:lnTo>
                    <a:pt x="7906" y="6858"/>
                  </a:lnTo>
                  <a:lnTo>
                    <a:pt x="0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131D4A19-DB4E-7BC7-FD20-A1F5C8201CD5}"/>
                </a:ext>
              </a:extLst>
            </p:cNvPr>
            <p:cNvSpPr/>
            <p:nvPr/>
          </p:nvSpPr>
          <p:spPr>
            <a:xfrm>
              <a:off x="1161347" y="4639904"/>
              <a:ext cx="1229082" cy="1048915"/>
            </a:xfrm>
            <a:custGeom>
              <a:avLst/>
              <a:gdLst>
                <a:gd name="connsiteX0" fmla="*/ 779336 w 795337"/>
                <a:gd name="connsiteY0" fmla="*/ 269462 h 678751"/>
                <a:gd name="connsiteX1" fmla="*/ 771430 w 795337"/>
                <a:gd name="connsiteY1" fmla="*/ 270034 h 678751"/>
                <a:gd name="connsiteX2" fmla="*/ 764667 w 795337"/>
                <a:gd name="connsiteY2" fmla="*/ 272129 h 678751"/>
                <a:gd name="connsiteX3" fmla="*/ 755618 w 795337"/>
                <a:gd name="connsiteY3" fmla="*/ 271081 h 678751"/>
                <a:gd name="connsiteX4" fmla="*/ 747141 w 795337"/>
                <a:gd name="connsiteY4" fmla="*/ 264795 h 678751"/>
                <a:gd name="connsiteX5" fmla="*/ 731330 w 795337"/>
                <a:gd name="connsiteY5" fmla="*/ 265938 h 678751"/>
                <a:gd name="connsiteX6" fmla="*/ 725615 w 795337"/>
                <a:gd name="connsiteY6" fmla="*/ 266319 h 678751"/>
                <a:gd name="connsiteX7" fmla="*/ 723138 w 795337"/>
                <a:gd name="connsiteY7" fmla="*/ 269177 h 678751"/>
                <a:gd name="connsiteX8" fmla="*/ 717804 w 795337"/>
                <a:gd name="connsiteY8" fmla="*/ 269557 h 678751"/>
                <a:gd name="connsiteX9" fmla="*/ 710279 w 795337"/>
                <a:gd name="connsiteY9" fmla="*/ 268510 h 678751"/>
                <a:gd name="connsiteX10" fmla="*/ 701135 w 795337"/>
                <a:gd name="connsiteY10" fmla="*/ 265938 h 678751"/>
                <a:gd name="connsiteX11" fmla="*/ 696468 w 795337"/>
                <a:gd name="connsiteY11" fmla="*/ 253555 h 678751"/>
                <a:gd name="connsiteX12" fmla="*/ 697040 w 795337"/>
                <a:gd name="connsiteY12" fmla="*/ 252413 h 678751"/>
                <a:gd name="connsiteX13" fmla="*/ 691229 w 795337"/>
                <a:gd name="connsiteY13" fmla="*/ 252889 h 678751"/>
                <a:gd name="connsiteX14" fmla="*/ 683133 w 795337"/>
                <a:gd name="connsiteY14" fmla="*/ 253365 h 678751"/>
                <a:gd name="connsiteX15" fmla="*/ 675227 w 795337"/>
                <a:gd name="connsiteY15" fmla="*/ 246031 h 678751"/>
                <a:gd name="connsiteX16" fmla="*/ 676085 w 795337"/>
                <a:gd name="connsiteY16" fmla="*/ 234220 h 678751"/>
                <a:gd name="connsiteX17" fmla="*/ 672084 w 795337"/>
                <a:gd name="connsiteY17" fmla="*/ 225076 h 678751"/>
                <a:gd name="connsiteX18" fmla="*/ 662273 w 795337"/>
                <a:gd name="connsiteY18" fmla="*/ 219265 h 678751"/>
                <a:gd name="connsiteX19" fmla="*/ 644652 w 795337"/>
                <a:gd name="connsiteY19" fmla="*/ 225838 h 678751"/>
                <a:gd name="connsiteX20" fmla="*/ 626078 w 795337"/>
                <a:gd name="connsiteY20" fmla="*/ 226028 h 678751"/>
                <a:gd name="connsiteX21" fmla="*/ 625507 w 795337"/>
                <a:gd name="connsiteY21" fmla="*/ 218122 h 678751"/>
                <a:gd name="connsiteX22" fmla="*/ 618077 w 795337"/>
                <a:gd name="connsiteY22" fmla="*/ 218694 h 678751"/>
                <a:gd name="connsiteX23" fmla="*/ 601599 w 795337"/>
                <a:gd name="connsiteY23" fmla="*/ 211836 h 678751"/>
                <a:gd name="connsiteX24" fmla="*/ 593693 w 795337"/>
                <a:gd name="connsiteY24" fmla="*/ 212407 h 678751"/>
                <a:gd name="connsiteX25" fmla="*/ 584835 w 795337"/>
                <a:gd name="connsiteY25" fmla="*/ 204883 h 678751"/>
                <a:gd name="connsiteX26" fmla="*/ 584168 w 795337"/>
                <a:gd name="connsiteY26" fmla="*/ 204692 h 678751"/>
                <a:gd name="connsiteX27" fmla="*/ 584168 w 795337"/>
                <a:gd name="connsiteY27" fmla="*/ 204311 h 678751"/>
                <a:gd name="connsiteX28" fmla="*/ 576263 w 795337"/>
                <a:gd name="connsiteY28" fmla="*/ 197739 h 678751"/>
                <a:gd name="connsiteX29" fmla="*/ 568928 w 795337"/>
                <a:gd name="connsiteY29" fmla="*/ 190881 h 678751"/>
                <a:gd name="connsiteX30" fmla="*/ 560356 w 795337"/>
                <a:gd name="connsiteY30" fmla="*/ 191453 h 678751"/>
                <a:gd name="connsiteX31" fmla="*/ 553022 w 795337"/>
                <a:gd name="connsiteY31" fmla="*/ 192024 h 678751"/>
                <a:gd name="connsiteX32" fmla="*/ 543401 w 795337"/>
                <a:gd name="connsiteY32" fmla="*/ 176784 h 678751"/>
                <a:gd name="connsiteX33" fmla="*/ 536067 w 795337"/>
                <a:gd name="connsiteY33" fmla="*/ 177260 h 678751"/>
                <a:gd name="connsiteX34" fmla="*/ 534924 w 795337"/>
                <a:gd name="connsiteY34" fmla="*/ 176308 h 678751"/>
                <a:gd name="connsiteX35" fmla="*/ 534829 w 795337"/>
                <a:gd name="connsiteY35" fmla="*/ 176308 h 678751"/>
                <a:gd name="connsiteX36" fmla="*/ 526447 w 795337"/>
                <a:gd name="connsiteY36" fmla="*/ 169450 h 678751"/>
                <a:gd name="connsiteX37" fmla="*/ 520160 w 795337"/>
                <a:gd name="connsiteY37" fmla="*/ 163639 h 678751"/>
                <a:gd name="connsiteX38" fmla="*/ 519017 w 795337"/>
                <a:gd name="connsiteY38" fmla="*/ 162592 h 678751"/>
                <a:gd name="connsiteX39" fmla="*/ 511683 w 795337"/>
                <a:gd name="connsiteY39" fmla="*/ 163068 h 678751"/>
                <a:gd name="connsiteX40" fmla="*/ 503206 w 795337"/>
                <a:gd name="connsiteY40" fmla="*/ 163639 h 678751"/>
                <a:gd name="connsiteX41" fmla="*/ 502634 w 795337"/>
                <a:gd name="connsiteY41" fmla="*/ 155734 h 678751"/>
                <a:gd name="connsiteX42" fmla="*/ 502063 w 795337"/>
                <a:gd name="connsiteY42" fmla="*/ 148304 h 678751"/>
                <a:gd name="connsiteX43" fmla="*/ 494157 w 795337"/>
                <a:gd name="connsiteY43" fmla="*/ 140875 h 678751"/>
                <a:gd name="connsiteX44" fmla="*/ 485108 w 795337"/>
                <a:gd name="connsiteY44" fmla="*/ 134112 h 678751"/>
                <a:gd name="connsiteX45" fmla="*/ 486156 w 795337"/>
                <a:gd name="connsiteY45" fmla="*/ 133064 h 678751"/>
                <a:gd name="connsiteX46" fmla="*/ 484632 w 795337"/>
                <a:gd name="connsiteY46" fmla="*/ 133160 h 678751"/>
                <a:gd name="connsiteX47" fmla="*/ 475583 w 795337"/>
                <a:gd name="connsiteY47" fmla="*/ 125730 h 678751"/>
                <a:gd name="connsiteX48" fmla="*/ 460724 w 795337"/>
                <a:gd name="connsiteY48" fmla="*/ 126778 h 678751"/>
                <a:gd name="connsiteX49" fmla="*/ 444341 w 795337"/>
                <a:gd name="connsiteY49" fmla="*/ 119920 h 678751"/>
                <a:gd name="connsiteX50" fmla="*/ 435388 w 795337"/>
                <a:gd name="connsiteY50" fmla="*/ 112586 h 678751"/>
                <a:gd name="connsiteX51" fmla="*/ 427958 w 795337"/>
                <a:gd name="connsiteY51" fmla="*/ 113157 h 678751"/>
                <a:gd name="connsiteX52" fmla="*/ 419576 w 795337"/>
                <a:gd name="connsiteY52" fmla="*/ 113729 h 678751"/>
                <a:gd name="connsiteX53" fmla="*/ 404146 w 795337"/>
                <a:gd name="connsiteY53" fmla="*/ 114776 h 678751"/>
                <a:gd name="connsiteX54" fmla="*/ 395669 w 795337"/>
                <a:gd name="connsiteY54" fmla="*/ 107442 h 678751"/>
                <a:gd name="connsiteX55" fmla="*/ 386715 w 795337"/>
                <a:gd name="connsiteY55" fmla="*/ 92773 h 678751"/>
                <a:gd name="connsiteX56" fmla="*/ 371285 w 795337"/>
                <a:gd name="connsiteY56" fmla="*/ 93821 h 678751"/>
                <a:gd name="connsiteX57" fmla="*/ 362807 w 795337"/>
                <a:gd name="connsiteY57" fmla="*/ 86487 h 678751"/>
                <a:gd name="connsiteX58" fmla="*/ 355473 w 795337"/>
                <a:gd name="connsiteY58" fmla="*/ 86963 h 678751"/>
                <a:gd name="connsiteX59" fmla="*/ 339661 w 795337"/>
                <a:gd name="connsiteY59" fmla="*/ 88106 h 678751"/>
                <a:gd name="connsiteX60" fmla="*/ 331089 w 795337"/>
                <a:gd name="connsiteY60" fmla="*/ 88678 h 678751"/>
                <a:gd name="connsiteX61" fmla="*/ 323279 w 795337"/>
                <a:gd name="connsiteY61" fmla="*/ 81820 h 678751"/>
                <a:gd name="connsiteX62" fmla="*/ 314801 w 795337"/>
                <a:gd name="connsiteY62" fmla="*/ 82391 h 678751"/>
                <a:gd name="connsiteX63" fmla="*/ 307467 w 795337"/>
                <a:gd name="connsiteY63" fmla="*/ 82868 h 678751"/>
                <a:gd name="connsiteX64" fmla="*/ 299371 w 795337"/>
                <a:gd name="connsiteY64" fmla="*/ 75057 h 678751"/>
                <a:gd name="connsiteX65" fmla="*/ 290417 w 795337"/>
                <a:gd name="connsiteY65" fmla="*/ 67723 h 678751"/>
                <a:gd name="connsiteX66" fmla="*/ 282988 w 795337"/>
                <a:gd name="connsiteY66" fmla="*/ 68199 h 678751"/>
                <a:gd name="connsiteX67" fmla="*/ 266605 w 795337"/>
                <a:gd name="connsiteY67" fmla="*/ 61913 h 678751"/>
                <a:gd name="connsiteX68" fmla="*/ 258223 w 795337"/>
                <a:gd name="connsiteY68" fmla="*/ 62484 h 678751"/>
                <a:gd name="connsiteX69" fmla="*/ 242221 w 795337"/>
                <a:gd name="connsiteY69" fmla="*/ 55245 h 678751"/>
                <a:gd name="connsiteX70" fmla="*/ 241744 w 795337"/>
                <a:gd name="connsiteY70" fmla="*/ 48292 h 678751"/>
                <a:gd name="connsiteX71" fmla="*/ 225933 w 795337"/>
                <a:gd name="connsiteY71" fmla="*/ 49435 h 678751"/>
                <a:gd name="connsiteX72" fmla="*/ 217360 w 795337"/>
                <a:gd name="connsiteY72" fmla="*/ 41529 h 678751"/>
                <a:gd name="connsiteX73" fmla="*/ 209931 w 795337"/>
                <a:gd name="connsiteY73" fmla="*/ 42005 h 678751"/>
                <a:gd name="connsiteX74" fmla="*/ 194691 w 795337"/>
                <a:gd name="connsiteY74" fmla="*/ 43148 h 678751"/>
                <a:gd name="connsiteX75" fmla="*/ 185642 w 795337"/>
                <a:gd name="connsiteY75" fmla="*/ 36386 h 678751"/>
                <a:gd name="connsiteX76" fmla="*/ 177165 w 795337"/>
                <a:gd name="connsiteY76" fmla="*/ 28956 h 678751"/>
                <a:gd name="connsiteX77" fmla="*/ 162497 w 795337"/>
                <a:gd name="connsiteY77" fmla="*/ 38005 h 678751"/>
                <a:gd name="connsiteX78" fmla="*/ 152876 w 795337"/>
                <a:gd name="connsiteY78" fmla="*/ 22765 h 678751"/>
                <a:gd name="connsiteX79" fmla="*/ 144971 w 795337"/>
                <a:gd name="connsiteY79" fmla="*/ 15335 h 678751"/>
                <a:gd name="connsiteX80" fmla="*/ 144399 w 795337"/>
                <a:gd name="connsiteY80" fmla="*/ 7429 h 678751"/>
                <a:gd name="connsiteX81" fmla="*/ 143828 w 795337"/>
                <a:gd name="connsiteY81" fmla="*/ 0 h 678751"/>
                <a:gd name="connsiteX82" fmla="*/ 128492 w 795337"/>
                <a:gd name="connsiteY82" fmla="*/ 8572 h 678751"/>
                <a:gd name="connsiteX83" fmla="*/ 120587 w 795337"/>
                <a:gd name="connsiteY83" fmla="*/ 9144 h 678751"/>
                <a:gd name="connsiteX84" fmla="*/ 112204 w 795337"/>
                <a:gd name="connsiteY84" fmla="*/ 2191 h 678751"/>
                <a:gd name="connsiteX85" fmla="*/ 112681 w 795337"/>
                <a:gd name="connsiteY85" fmla="*/ 9715 h 678751"/>
                <a:gd name="connsiteX86" fmla="*/ 105251 w 795337"/>
                <a:gd name="connsiteY86" fmla="*/ 10192 h 678751"/>
                <a:gd name="connsiteX87" fmla="*/ 97345 w 795337"/>
                <a:gd name="connsiteY87" fmla="*/ 10763 h 678751"/>
                <a:gd name="connsiteX88" fmla="*/ 89344 w 795337"/>
                <a:gd name="connsiteY88" fmla="*/ 11335 h 678751"/>
                <a:gd name="connsiteX89" fmla="*/ 97822 w 795337"/>
                <a:gd name="connsiteY89" fmla="*/ 18669 h 678751"/>
                <a:gd name="connsiteX90" fmla="*/ 90488 w 795337"/>
                <a:gd name="connsiteY90" fmla="*/ 27146 h 678751"/>
                <a:gd name="connsiteX91" fmla="*/ 83153 w 795337"/>
                <a:gd name="connsiteY91" fmla="*/ 35623 h 678751"/>
                <a:gd name="connsiteX92" fmla="*/ 82582 w 795337"/>
                <a:gd name="connsiteY92" fmla="*/ 27718 h 678751"/>
                <a:gd name="connsiteX93" fmla="*/ 74104 w 795337"/>
                <a:gd name="connsiteY93" fmla="*/ 20384 h 678751"/>
                <a:gd name="connsiteX94" fmla="*/ 66199 w 795337"/>
                <a:gd name="connsiteY94" fmla="*/ 20955 h 678751"/>
                <a:gd name="connsiteX95" fmla="*/ 58293 w 795337"/>
                <a:gd name="connsiteY95" fmla="*/ 21527 h 678751"/>
                <a:gd name="connsiteX96" fmla="*/ 50197 w 795337"/>
                <a:gd name="connsiteY96" fmla="*/ 14097 h 678751"/>
                <a:gd name="connsiteX97" fmla="*/ 43434 w 795337"/>
                <a:gd name="connsiteY97" fmla="*/ 30480 h 678751"/>
                <a:gd name="connsiteX98" fmla="*/ 34957 w 795337"/>
                <a:gd name="connsiteY98" fmla="*/ 23146 h 678751"/>
                <a:gd name="connsiteX99" fmla="*/ 27622 w 795337"/>
                <a:gd name="connsiteY99" fmla="*/ 31623 h 678751"/>
                <a:gd name="connsiteX100" fmla="*/ 20193 w 795337"/>
                <a:gd name="connsiteY100" fmla="*/ 40100 h 678751"/>
                <a:gd name="connsiteX101" fmla="*/ 28670 w 795337"/>
                <a:gd name="connsiteY101" fmla="*/ 47435 h 678751"/>
                <a:gd name="connsiteX102" fmla="*/ 29242 w 795337"/>
                <a:gd name="connsiteY102" fmla="*/ 54769 h 678751"/>
                <a:gd name="connsiteX103" fmla="*/ 36671 w 795337"/>
                <a:gd name="connsiteY103" fmla="*/ 46863 h 678751"/>
                <a:gd name="connsiteX104" fmla="*/ 37147 w 795337"/>
                <a:gd name="connsiteY104" fmla="*/ 54197 h 678751"/>
                <a:gd name="connsiteX105" fmla="*/ 29813 w 795337"/>
                <a:gd name="connsiteY105" fmla="*/ 63341 h 678751"/>
                <a:gd name="connsiteX106" fmla="*/ 45625 w 795337"/>
                <a:gd name="connsiteY106" fmla="*/ 62198 h 678751"/>
                <a:gd name="connsiteX107" fmla="*/ 46196 w 795337"/>
                <a:gd name="connsiteY107" fmla="*/ 69056 h 678751"/>
                <a:gd name="connsiteX108" fmla="*/ 38862 w 795337"/>
                <a:gd name="connsiteY108" fmla="*/ 78010 h 678751"/>
                <a:gd name="connsiteX109" fmla="*/ 39338 w 795337"/>
                <a:gd name="connsiteY109" fmla="*/ 85439 h 678751"/>
                <a:gd name="connsiteX110" fmla="*/ 32004 w 795337"/>
                <a:gd name="connsiteY110" fmla="*/ 93916 h 678751"/>
                <a:gd name="connsiteX111" fmla="*/ 39910 w 795337"/>
                <a:gd name="connsiteY111" fmla="*/ 93345 h 678751"/>
                <a:gd name="connsiteX112" fmla="*/ 40481 w 795337"/>
                <a:gd name="connsiteY112" fmla="*/ 101727 h 678751"/>
                <a:gd name="connsiteX113" fmla="*/ 33147 w 795337"/>
                <a:gd name="connsiteY113" fmla="*/ 109823 h 678751"/>
                <a:gd name="connsiteX114" fmla="*/ 24670 w 795337"/>
                <a:gd name="connsiteY114" fmla="*/ 102870 h 678751"/>
                <a:gd name="connsiteX115" fmla="*/ 17240 w 795337"/>
                <a:gd name="connsiteY115" fmla="*/ 110871 h 678751"/>
                <a:gd name="connsiteX116" fmla="*/ 18383 w 795337"/>
                <a:gd name="connsiteY116" fmla="*/ 126206 h 678751"/>
                <a:gd name="connsiteX117" fmla="*/ 19431 w 795337"/>
                <a:gd name="connsiteY117" fmla="*/ 126111 h 678751"/>
                <a:gd name="connsiteX118" fmla="*/ 19336 w 795337"/>
                <a:gd name="connsiteY118" fmla="*/ 125635 h 678751"/>
                <a:gd name="connsiteX119" fmla="*/ 35814 w 795337"/>
                <a:gd name="connsiteY119" fmla="*/ 124492 h 678751"/>
                <a:gd name="connsiteX120" fmla="*/ 42101 w 795337"/>
                <a:gd name="connsiteY120" fmla="*/ 124015 h 678751"/>
                <a:gd name="connsiteX121" fmla="*/ 41624 w 795337"/>
                <a:gd name="connsiteY121" fmla="*/ 117157 h 678751"/>
                <a:gd name="connsiteX122" fmla="*/ 43243 w 795337"/>
                <a:gd name="connsiteY122" fmla="*/ 117824 h 678751"/>
                <a:gd name="connsiteX123" fmla="*/ 43148 w 795337"/>
                <a:gd name="connsiteY123" fmla="*/ 116014 h 678751"/>
                <a:gd name="connsiteX124" fmla="*/ 58960 w 795337"/>
                <a:gd name="connsiteY124" fmla="*/ 122872 h 678751"/>
                <a:gd name="connsiteX125" fmla="*/ 66866 w 795337"/>
                <a:gd name="connsiteY125" fmla="*/ 122301 h 678751"/>
                <a:gd name="connsiteX126" fmla="*/ 67437 w 795337"/>
                <a:gd name="connsiteY126" fmla="*/ 129635 h 678751"/>
                <a:gd name="connsiteX127" fmla="*/ 68008 w 795337"/>
                <a:gd name="connsiteY127" fmla="*/ 138113 h 678751"/>
                <a:gd name="connsiteX128" fmla="*/ 68580 w 795337"/>
                <a:gd name="connsiteY128" fmla="*/ 145447 h 678751"/>
                <a:gd name="connsiteX129" fmla="*/ 76009 w 795337"/>
                <a:gd name="connsiteY129" fmla="*/ 144875 h 678751"/>
                <a:gd name="connsiteX130" fmla="*/ 84487 w 795337"/>
                <a:gd name="connsiteY130" fmla="*/ 144304 h 678751"/>
                <a:gd name="connsiteX131" fmla="*/ 91821 w 795337"/>
                <a:gd name="connsiteY131" fmla="*/ 143828 h 678751"/>
                <a:gd name="connsiteX132" fmla="*/ 100870 w 795337"/>
                <a:gd name="connsiteY132" fmla="*/ 151162 h 678751"/>
                <a:gd name="connsiteX133" fmla="*/ 108776 w 795337"/>
                <a:gd name="connsiteY133" fmla="*/ 150590 h 678751"/>
                <a:gd name="connsiteX134" fmla="*/ 116681 w 795337"/>
                <a:gd name="connsiteY134" fmla="*/ 158020 h 678751"/>
                <a:gd name="connsiteX135" fmla="*/ 123539 w 795337"/>
                <a:gd name="connsiteY135" fmla="*/ 163544 h 678751"/>
                <a:gd name="connsiteX136" fmla="*/ 123254 w 795337"/>
                <a:gd name="connsiteY136" fmla="*/ 158687 h 678751"/>
                <a:gd name="connsiteX137" fmla="*/ 124682 w 795337"/>
                <a:gd name="connsiteY137" fmla="*/ 158591 h 678751"/>
                <a:gd name="connsiteX138" fmla="*/ 124682 w 795337"/>
                <a:gd name="connsiteY138" fmla="*/ 157448 h 678751"/>
                <a:gd name="connsiteX139" fmla="*/ 132588 w 795337"/>
                <a:gd name="connsiteY139" fmla="*/ 156877 h 678751"/>
                <a:gd name="connsiteX140" fmla="*/ 140494 w 795337"/>
                <a:gd name="connsiteY140" fmla="*/ 156305 h 678751"/>
                <a:gd name="connsiteX141" fmla="*/ 141065 w 795337"/>
                <a:gd name="connsiteY141" fmla="*/ 163735 h 678751"/>
                <a:gd name="connsiteX142" fmla="*/ 148495 w 795337"/>
                <a:gd name="connsiteY142" fmla="*/ 163259 h 678751"/>
                <a:gd name="connsiteX143" fmla="*/ 156877 w 795337"/>
                <a:gd name="connsiteY143" fmla="*/ 162592 h 678751"/>
                <a:gd name="connsiteX144" fmla="*/ 164306 w 795337"/>
                <a:gd name="connsiteY144" fmla="*/ 170688 h 678751"/>
                <a:gd name="connsiteX145" fmla="*/ 158020 w 795337"/>
                <a:gd name="connsiteY145" fmla="*/ 178498 h 678751"/>
                <a:gd name="connsiteX146" fmla="*/ 158496 w 795337"/>
                <a:gd name="connsiteY146" fmla="*/ 186404 h 678751"/>
                <a:gd name="connsiteX147" fmla="*/ 159067 w 795337"/>
                <a:gd name="connsiteY147" fmla="*/ 194310 h 678751"/>
                <a:gd name="connsiteX148" fmla="*/ 165926 w 795337"/>
                <a:gd name="connsiteY148" fmla="*/ 193834 h 678751"/>
                <a:gd name="connsiteX149" fmla="*/ 175069 w 795337"/>
                <a:gd name="connsiteY149" fmla="*/ 201168 h 678751"/>
                <a:gd name="connsiteX150" fmla="*/ 175546 w 795337"/>
                <a:gd name="connsiteY150" fmla="*/ 208597 h 678751"/>
                <a:gd name="connsiteX151" fmla="*/ 174498 w 795337"/>
                <a:gd name="connsiteY151" fmla="*/ 208693 h 678751"/>
                <a:gd name="connsiteX152" fmla="*/ 174593 w 795337"/>
                <a:gd name="connsiteY152" fmla="*/ 209740 h 678751"/>
                <a:gd name="connsiteX153" fmla="*/ 167164 w 795337"/>
                <a:gd name="connsiteY153" fmla="*/ 210217 h 678751"/>
                <a:gd name="connsiteX154" fmla="*/ 167640 w 795337"/>
                <a:gd name="connsiteY154" fmla="*/ 217170 h 678751"/>
                <a:gd name="connsiteX155" fmla="*/ 166592 w 795337"/>
                <a:gd name="connsiteY155" fmla="*/ 217170 h 678751"/>
                <a:gd name="connsiteX156" fmla="*/ 166688 w 795337"/>
                <a:gd name="connsiteY156" fmla="*/ 218218 h 678751"/>
                <a:gd name="connsiteX157" fmla="*/ 159353 w 795337"/>
                <a:gd name="connsiteY157" fmla="*/ 218789 h 678751"/>
                <a:gd name="connsiteX158" fmla="*/ 152400 w 795337"/>
                <a:gd name="connsiteY158" fmla="*/ 219265 h 678751"/>
                <a:gd name="connsiteX159" fmla="*/ 152972 w 795337"/>
                <a:gd name="connsiteY159" fmla="*/ 226123 h 678751"/>
                <a:gd name="connsiteX160" fmla="*/ 151829 w 795337"/>
                <a:gd name="connsiteY160" fmla="*/ 226219 h 678751"/>
                <a:gd name="connsiteX161" fmla="*/ 151924 w 795337"/>
                <a:gd name="connsiteY161" fmla="*/ 226695 h 678751"/>
                <a:gd name="connsiteX162" fmla="*/ 144018 w 795337"/>
                <a:gd name="connsiteY162" fmla="*/ 227266 h 678751"/>
                <a:gd name="connsiteX163" fmla="*/ 137541 w 795337"/>
                <a:gd name="connsiteY163" fmla="*/ 227647 h 678751"/>
                <a:gd name="connsiteX164" fmla="*/ 138113 w 795337"/>
                <a:gd name="connsiteY164" fmla="*/ 235172 h 678751"/>
                <a:gd name="connsiteX165" fmla="*/ 136589 w 795337"/>
                <a:gd name="connsiteY165" fmla="*/ 235268 h 678751"/>
                <a:gd name="connsiteX166" fmla="*/ 136684 w 795337"/>
                <a:gd name="connsiteY166" fmla="*/ 236315 h 678751"/>
                <a:gd name="connsiteX167" fmla="*/ 129254 w 795337"/>
                <a:gd name="connsiteY167" fmla="*/ 236791 h 678751"/>
                <a:gd name="connsiteX168" fmla="*/ 122777 w 795337"/>
                <a:gd name="connsiteY168" fmla="*/ 244221 h 678751"/>
                <a:gd name="connsiteX169" fmla="*/ 123349 w 795337"/>
                <a:gd name="connsiteY169" fmla="*/ 251555 h 678751"/>
                <a:gd name="connsiteX170" fmla="*/ 116586 w 795337"/>
                <a:gd name="connsiteY170" fmla="*/ 260509 h 678751"/>
                <a:gd name="connsiteX171" fmla="*/ 117062 w 795337"/>
                <a:gd name="connsiteY171" fmla="*/ 267462 h 678751"/>
                <a:gd name="connsiteX172" fmla="*/ 109728 w 795337"/>
                <a:gd name="connsiteY172" fmla="*/ 276415 h 678751"/>
                <a:gd name="connsiteX173" fmla="*/ 110300 w 795337"/>
                <a:gd name="connsiteY173" fmla="*/ 283845 h 678751"/>
                <a:gd name="connsiteX174" fmla="*/ 110871 w 795337"/>
                <a:gd name="connsiteY174" fmla="*/ 291751 h 678751"/>
                <a:gd name="connsiteX175" fmla="*/ 111442 w 795337"/>
                <a:gd name="connsiteY175" fmla="*/ 300133 h 678751"/>
                <a:gd name="connsiteX176" fmla="*/ 111919 w 795337"/>
                <a:gd name="connsiteY176" fmla="*/ 307562 h 678751"/>
                <a:gd name="connsiteX177" fmla="*/ 110300 w 795337"/>
                <a:gd name="connsiteY177" fmla="*/ 307657 h 678751"/>
                <a:gd name="connsiteX178" fmla="*/ 110395 w 795337"/>
                <a:gd name="connsiteY178" fmla="*/ 308801 h 678751"/>
                <a:gd name="connsiteX179" fmla="*/ 102489 w 795337"/>
                <a:gd name="connsiteY179" fmla="*/ 309277 h 678751"/>
                <a:gd name="connsiteX180" fmla="*/ 96203 w 795337"/>
                <a:gd name="connsiteY180" fmla="*/ 309753 h 678751"/>
                <a:gd name="connsiteX181" fmla="*/ 96679 w 795337"/>
                <a:gd name="connsiteY181" fmla="*/ 316039 h 678751"/>
                <a:gd name="connsiteX182" fmla="*/ 81820 w 795337"/>
                <a:gd name="connsiteY182" fmla="*/ 332994 h 678751"/>
                <a:gd name="connsiteX183" fmla="*/ 82391 w 795337"/>
                <a:gd name="connsiteY183" fmla="*/ 341090 h 678751"/>
                <a:gd name="connsiteX184" fmla="*/ 74962 w 795337"/>
                <a:gd name="connsiteY184" fmla="*/ 349568 h 678751"/>
                <a:gd name="connsiteX185" fmla="*/ 75533 w 795337"/>
                <a:gd name="connsiteY185" fmla="*/ 357473 h 678751"/>
                <a:gd name="connsiteX186" fmla="*/ 74486 w 795337"/>
                <a:gd name="connsiteY186" fmla="*/ 357569 h 678751"/>
                <a:gd name="connsiteX187" fmla="*/ 74581 w 795337"/>
                <a:gd name="connsiteY187" fmla="*/ 358045 h 678751"/>
                <a:gd name="connsiteX188" fmla="*/ 66580 w 795337"/>
                <a:gd name="connsiteY188" fmla="*/ 358616 h 678751"/>
                <a:gd name="connsiteX189" fmla="*/ 51911 w 795337"/>
                <a:gd name="connsiteY189" fmla="*/ 352996 h 678751"/>
                <a:gd name="connsiteX190" fmla="*/ 52864 w 795337"/>
                <a:gd name="connsiteY190" fmla="*/ 366427 h 678751"/>
                <a:gd name="connsiteX191" fmla="*/ 53435 w 795337"/>
                <a:gd name="connsiteY191" fmla="*/ 374332 h 678751"/>
                <a:gd name="connsiteX192" fmla="*/ 54007 w 795337"/>
                <a:gd name="connsiteY192" fmla="*/ 382334 h 678751"/>
                <a:gd name="connsiteX193" fmla="*/ 62484 w 795337"/>
                <a:gd name="connsiteY193" fmla="*/ 389668 h 678751"/>
                <a:gd name="connsiteX194" fmla="*/ 63055 w 795337"/>
                <a:gd name="connsiteY194" fmla="*/ 397573 h 678751"/>
                <a:gd name="connsiteX195" fmla="*/ 63627 w 795337"/>
                <a:gd name="connsiteY195" fmla="*/ 405479 h 678751"/>
                <a:gd name="connsiteX196" fmla="*/ 56293 w 795337"/>
                <a:gd name="connsiteY196" fmla="*/ 413956 h 678751"/>
                <a:gd name="connsiteX197" fmla="*/ 48768 w 795337"/>
                <a:gd name="connsiteY197" fmla="*/ 421386 h 678751"/>
                <a:gd name="connsiteX198" fmla="*/ 49435 w 795337"/>
                <a:gd name="connsiteY198" fmla="*/ 429959 h 678751"/>
                <a:gd name="connsiteX199" fmla="*/ 47816 w 795337"/>
                <a:gd name="connsiteY199" fmla="*/ 430054 h 678751"/>
                <a:gd name="connsiteX200" fmla="*/ 47816 w 795337"/>
                <a:gd name="connsiteY200" fmla="*/ 431102 h 678751"/>
                <a:gd name="connsiteX201" fmla="*/ 39910 w 795337"/>
                <a:gd name="connsiteY201" fmla="*/ 431673 h 678751"/>
                <a:gd name="connsiteX202" fmla="*/ 39910 w 795337"/>
                <a:gd name="connsiteY202" fmla="*/ 431673 h 678751"/>
                <a:gd name="connsiteX203" fmla="*/ 34100 w 795337"/>
                <a:gd name="connsiteY203" fmla="*/ 438340 h 678751"/>
                <a:gd name="connsiteX204" fmla="*/ 34671 w 795337"/>
                <a:gd name="connsiteY204" fmla="*/ 446913 h 678751"/>
                <a:gd name="connsiteX205" fmla="*/ 27337 w 795337"/>
                <a:gd name="connsiteY205" fmla="*/ 454723 h 678751"/>
                <a:gd name="connsiteX206" fmla="*/ 27337 w 795337"/>
                <a:gd name="connsiteY206" fmla="*/ 454819 h 678751"/>
                <a:gd name="connsiteX207" fmla="*/ 35814 w 795337"/>
                <a:gd name="connsiteY207" fmla="*/ 462153 h 678751"/>
                <a:gd name="connsiteX208" fmla="*/ 43148 w 795337"/>
                <a:gd name="connsiteY208" fmla="*/ 461581 h 678751"/>
                <a:gd name="connsiteX209" fmla="*/ 43720 w 795337"/>
                <a:gd name="connsiteY209" fmla="*/ 469582 h 678751"/>
                <a:gd name="connsiteX210" fmla="*/ 44196 w 795337"/>
                <a:gd name="connsiteY210" fmla="*/ 477012 h 678751"/>
                <a:gd name="connsiteX211" fmla="*/ 43148 w 795337"/>
                <a:gd name="connsiteY211" fmla="*/ 477107 h 678751"/>
                <a:gd name="connsiteX212" fmla="*/ 43243 w 795337"/>
                <a:gd name="connsiteY212" fmla="*/ 478155 h 678751"/>
                <a:gd name="connsiteX213" fmla="*/ 35909 w 795337"/>
                <a:gd name="connsiteY213" fmla="*/ 478631 h 678751"/>
                <a:gd name="connsiteX214" fmla="*/ 29527 w 795337"/>
                <a:gd name="connsiteY214" fmla="*/ 486442 h 678751"/>
                <a:gd name="connsiteX215" fmla="*/ 29051 w 795337"/>
                <a:gd name="connsiteY215" fmla="*/ 486537 h 678751"/>
                <a:gd name="connsiteX216" fmla="*/ 28480 w 795337"/>
                <a:gd name="connsiteY216" fmla="*/ 487109 h 678751"/>
                <a:gd name="connsiteX217" fmla="*/ 20574 w 795337"/>
                <a:gd name="connsiteY217" fmla="*/ 487680 h 678751"/>
                <a:gd name="connsiteX218" fmla="*/ 13716 w 795337"/>
                <a:gd name="connsiteY218" fmla="*/ 488156 h 678751"/>
                <a:gd name="connsiteX219" fmla="*/ 14192 w 795337"/>
                <a:gd name="connsiteY219" fmla="*/ 495014 h 678751"/>
                <a:gd name="connsiteX220" fmla="*/ 13144 w 795337"/>
                <a:gd name="connsiteY220" fmla="*/ 495110 h 678751"/>
                <a:gd name="connsiteX221" fmla="*/ 13240 w 795337"/>
                <a:gd name="connsiteY221" fmla="*/ 496157 h 678751"/>
                <a:gd name="connsiteX222" fmla="*/ 6858 w 795337"/>
                <a:gd name="connsiteY222" fmla="*/ 496634 h 678751"/>
                <a:gd name="connsiteX223" fmla="*/ 7334 w 795337"/>
                <a:gd name="connsiteY223" fmla="*/ 503491 h 678751"/>
                <a:gd name="connsiteX224" fmla="*/ 0 w 795337"/>
                <a:gd name="connsiteY224" fmla="*/ 511969 h 678751"/>
                <a:gd name="connsiteX225" fmla="*/ 1048 w 795337"/>
                <a:gd name="connsiteY225" fmla="*/ 527304 h 678751"/>
                <a:gd name="connsiteX226" fmla="*/ 2191 w 795337"/>
                <a:gd name="connsiteY226" fmla="*/ 543211 h 678751"/>
                <a:gd name="connsiteX227" fmla="*/ 10096 w 795337"/>
                <a:gd name="connsiteY227" fmla="*/ 542639 h 678751"/>
                <a:gd name="connsiteX228" fmla="*/ 8668 w 795337"/>
                <a:gd name="connsiteY228" fmla="*/ 543211 h 678751"/>
                <a:gd name="connsiteX229" fmla="*/ 16478 w 795337"/>
                <a:gd name="connsiteY229" fmla="*/ 542639 h 678751"/>
                <a:gd name="connsiteX230" fmla="*/ 25051 w 795337"/>
                <a:gd name="connsiteY230" fmla="*/ 550640 h 678751"/>
                <a:gd name="connsiteX231" fmla="*/ 33528 w 795337"/>
                <a:gd name="connsiteY231" fmla="*/ 557403 h 678751"/>
                <a:gd name="connsiteX232" fmla="*/ 41434 w 795337"/>
                <a:gd name="connsiteY232" fmla="*/ 564832 h 678751"/>
                <a:gd name="connsiteX233" fmla="*/ 41910 w 795337"/>
                <a:gd name="connsiteY233" fmla="*/ 572738 h 678751"/>
                <a:gd name="connsiteX234" fmla="*/ 58293 w 795337"/>
                <a:gd name="connsiteY234" fmla="*/ 579025 h 678751"/>
                <a:gd name="connsiteX235" fmla="*/ 66866 w 795337"/>
                <a:gd name="connsiteY235" fmla="*/ 586835 h 678751"/>
                <a:gd name="connsiteX236" fmla="*/ 67342 w 795337"/>
                <a:gd name="connsiteY236" fmla="*/ 594360 h 678751"/>
                <a:gd name="connsiteX237" fmla="*/ 60007 w 795337"/>
                <a:gd name="connsiteY237" fmla="*/ 602837 h 678751"/>
                <a:gd name="connsiteX238" fmla="*/ 67913 w 795337"/>
                <a:gd name="connsiteY238" fmla="*/ 602266 h 678751"/>
                <a:gd name="connsiteX239" fmla="*/ 75819 w 795337"/>
                <a:gd name="connsiteY239" fmla="*/ 601694 h 678751"/>
                <a:gd name="connsiteX240" fmla="*/ 68961 w 795337"/>
                <a:gd name="connsiteY240" fmla="*/ 617506 h 678751"/>
                <a:gd name="connsiteX241" fmla="*/ 69628 w 795337"/>
                <a:gd name="connsiteY241" fmla="*/ 625983 h 678751"/>
                <a:gd name="connsiteX242" fmla="*/ 53721 w 795337"/>
                <a:gd name="connsiteY242" fmla="*/ 627126 h 678751"/>
                <a:gd name="connsiteX243" fmla="*/ 62198 w 795337"/>
                <a:gd name="connsiteY243" fmla="*/ 633889 h 678751"/>
                <a:gd name="connsiteX244" fmla="*/ 63341 w 795337"/>
                <a:gd name="connsiteY244" fmla="*/ 649891 h 678751"/>
                <a:gd name="connsiteX245" fmla="*/ 71818 w 795337"/>
                <a:gd name="connsiteY245" fmla="*/ 657225 h 678751"/>
                <a:gd name="connsiteX246" fmla="*/ 79724 w 795337"/>
                <a:gd name="connsiteY246" fmla="*/ 656654 h 678751"/>
                <a:gd name="connsiteX247" fmla="*/ 88202 w 795337"/>
                <a:gd name="connsiteY247" fmla="*/ 663416 h 678751"/>
                <a:gd name="connsiteX248" fmla="*/ 97250 w 795337"/>
                <a:gd name="connsiteY248" fmla="*/ 678752 h 678751"/>
                <a:gd name="connsiteX249" fmla="*/ 104108 w 795337"/>
                <a:gd name="connsiteY249" fmla="*/ 670274 h 678751"/>
                <a:gd name="connsiteX250" fmla="*/ 103537 w 795337"/>
                <a:gd name="connsiteY250" fmla="*/ 662369 h 678751"/>
                <a:gd name="connsiteX251" fmla="*/ 118872 w 795337"/>
                <a:gd name="connsiteY251" fmla="*/ 653891 h 678751"/>
                <a:gd name="connsiteX252" fmla="*/ 134684 w 795337"/>
                <a:gd name="connsiteY252" fmla="*/ 652844 h 678751"/>
                <a:gd name="connsiteX253" fmla="*/ 142113 w 795337"/>
                <a:gd name="connsiteY253" fmla="*/ 644271 h 678751"/>
                <a:gd name="connsiteX254" fmla="*/ 150019 w 795337"/>
                <a:gd name="connsiteY254" fmla="*/ 643795 h 678751"/>
                <a:gd name="connsiteX255" fmla="*/ 165926 w 795337"/>
                <a:gd name="connsiteY255" fmla="*/ 650557 h 678751"/>
                <a:gd name="connsiteX256" fmla="*/ 173831 w 795337"/>
                <a:gd name="connsiteY256" fmla="*/ 650081 h 678751"/>
                <a:gd name="connsiteX257" fmla="*/ 180689 w 795337"/>
                <a:gd name="connsiteY257" fmla="*/ 633508 h 678751"/>
                <a:gd name="connsiteX258" fmla="*/ 195929 w 795337"/>
                <a:gd name="connsiteY258" fmla="*/ 632460 h 678751"/>
                <a:gd name="connsiteX259" fmla="*/ 212312 w 795337"/>
                <a:gd name="connsiteY259" fmla="*/ 639318 h 678751"/>
                <a:gd name="connsiteX260" fmla="*/ 220789 w 795337"/>
                <a:gd name="connsiteY260" fmla="*/ 646747 h 678751"/>
                <a:gd name="connsiteX261" fmla="*/ 237268 w 795337"/>
                <a:gd name="connsiteY261" fmla="*/ 645509 h 678751"/>
                <a:gd name="connsiteX262" fmla="*/ 245650 w 795337"/>
                <a:gd name="connsiteY262" fmla="*/ 660273 h 678751"/>
                <a:gd name="connsiteX263" fmla="*/ 261080 w 795337"/>
                <a:gd name="connsiteY263" fmla="*/ 659225 h 678751"/>
                <a:gd name="connsiteX264" fmla="*/ 284798 w 795337"/>
                <a:gd name="connsiteY264" fmla="*/ 657511 h 678751"/>
                <a:gd name="connsiteX265" fmla="*/ 292703 w 795337"/>
                <a:gd name="connsiteY265" fmla="*/ 656939 h 678751"/>
                <a:gd name="connsiteX266" fmla="*/ 309182 w 795337"/>
                <a:gd name="connsiteY266" fmla="*/ 663797 h 678751"/>
                <a:gd name="connsiteX267" fmla="*/ 316040 w 795337"/>
                <a:gd name="connsiteY267" fmla="*/ 655320 h 678751"/>
                <a:gd name="connsiteX268" fmla="*/ 331851 w 795337"/>
                <a:gd name="connsiteY268" fmla="*/ 654177 h 678751"/>
                <a:gd name="connsiteX269" fmla="*/ 340805 w 795337"/>
                <a:gd name="connsiteY269" fmla="*/ 661511 h 678751"/>
                <a:gd name="connsiteX270" fmla="*/ 348329 w 795337"/>
                <a:gd name="connsiteY270" fmla="*/ 661035 h 678751"/>
                <a:gd name="connsiteX271" fmla="*/ 348806 w 795337"/>
                <a:gd name="connsiteY271" fmla="*/ 668941 h 678751"/>
                <a:gd name="connsiteX272" fmla="*/ 356140 w 795337"/>
                <a:gd name="connsiteY272" fmla="*/ 668369 h 678751"/>
                <a:gd name="connsiteX273" fmla="*/ 364141 w 795337"/>
                <a:gd name="connsiteY273" fmla="*/ 659892 h 678751"/>
                <a:gd name="connsiteX274" fmla="*/ 363569 w 795337"/>
                <a:gd name="connsiteY274" fmla="*/ 651986 h 678751"/>
                <a:gd name="connsiteX275" fmla="*/ 362998 w 795337"/>
                <a:gd name="connsiteY275" fmla="*/ 644080 h 678751"/>
                <a:gd name="connsiteX276" fmla="*/ 378333 w 795337"/>
                <a:gd name="connsiteY276" fmla="*/ 635603 h 678751"/>
                <a:gd name="connsiteX277" fmla="*/ 377761 w 795337"/>
                <a:gd name="connsiteY277" fmla="*/ 627697 h 678751"/>
                <a:gd name="connsiteX278" fmla="*/ 393573 w 795337"/>
                <a:gd name="connsiteY278" fmla="*/ 626555 h 678751"/>
                <a:gd name="connsiteX279" fmla="*/ 400336 w 795337"/>
                <a:gd name="connsiteY279" fmla="*/ 617982 h 678751"/>
                <a:gd name="connsiteX280" fmla="*/ 416243 w 795337"/>
                <a:gd name="connsiteY280" fmla="*/ 616839 h 678751"/>
                <a:gd name="connsiteX281" fmla="*/ 423672 w 795337"/>
                <a:gd name="connsiteY281" fmla="*/ 616363 h 678751"/>
                <a:gd name="connsiteX282" fmla="*/ 440150 w 795337"/>
                <a:gd name="connsiteY282" fmla="*/ 623221 h 678751"/>
                <a:gd name="connsiteX283" fmla="*/ 448056 w 795337"/>
                <a:gd name="connsiteY283" fmla="*/ 614648 h 678751"/>
                <a:gd name="connsiteX284" fmla="*/ 462725 w 795337"/>
                <a:gd name="connsiteY284" fmla="*/ 605599 h 678751"/>
                <a:gd name="connsiteX285" fmla="*/ 461582 w 795337"/>
                <a:gd name="connsiteY285" fmla="*/ 589788 h 678751"/>
                <a:gd name="connsiteX286" fmla="*/ 468535 w 795337"/>
                <a:gd name="connsiteY286" fmla="*/ 581882 h 678751"/>
                <a:gd name="connsiteX287" fmla="*/ 476917 w 795337"/>
                <a:gd name="connsiteY287" fmla="*/ 581311 h 678751"/>
                <a:gd name="connsiteX288" fmla="*/ 483870 w 795337"/>
                <a:gd name="connsiteY288" fmla="*/ 572834 h 678751"/>
                <a:gd name="connsiteX289" fmla="*/ 483299 w 795337"/>
                <a:gd name="connsiteY289" fmla="*/ 564928 h 678751"/>
                <a:gd name="connsiteX290" fmla="*/ 498634 w 795337"/>
                <a:gd name="connsiteY290" fmla="*/ 556355 h 678751"/>
                <a:gd name="connsiteX291" fmla="*/ 505968 w 795337"/>
                <a:gd name="connsiteY291" fmla="*/ 555784 h 678751"/>
                <a:gd name="connsiteX292" fmla="*/ 521779 w 795337"/>
                <a:gd name="connsiteY292" fmla="*/ 554736 h 678751"/>
                <a:gd name="connsiteX293" fmla="*/ 536543 w 795337"/>
                <a:gd name="connsiteY293" fmla="*/ 537781 h 678751"/>
                <a:gd name="connsiteX294" fmla="*/ 528638 w 795337"/>
                <a:gd name="connsiteY294" fmla="*/ 530352 h 678751"/>
                <a:gd name="connsiteX295" fmla="*/ 528066 w 795337"/>
                <a:gd name="connsiteY295" fmla="*/ 522446 h 678751"/>
                <a:gd name="connsiteX296" fmla="*/ 519017 w 795337"/>
                <a:gd name="connsiteY296" fmla="*/ 515684 h 678751"/>
                <a:gd name="connsiteX297" fmla="*/ 518446 w 795337"/>
                <a:gd name="connsiteY297" fmla="*/ 507206 h 678751"/>
                <a:gd name="connsiteX298" fmla="*/ 517874 w 795337"/>
                <a:gd name="connsiteY298" fmla="*/ 499872 h 678751"/>
                <a:gd name="connsiteX299" fmla="*/ 516827 w 795337"/>
                <a:gd name="connsiteY299" fmla="*/ 484441 h 678751"/>
                <a:gd name="connsiteX300" fmla="*/ 515683 w 795337"/>
                <a:gd name="connsiteY300" fmla="*/ 468630 h 678751"/>
                <a:gd name="connsiteX301" fmla="*/ 523685 w 795337"/>
                <a:gd name="connsiteY301" fmla="*/ 460057 h 678751"/>
                <a:gd name="connsiteX302" fmla="*/ 530447 w 795337"/>
                <a:gd name="connsiteY302" fmla="*/ 451676 h 678751"/>
                <a:gd name="connsiteX303" fmla="*/ 545687 w 795337"/>
                <a:gd name="connsiteY303" fmla="*/ 442627 h 678751"/>
                <a:gd name="connsiteX304" fmla="*/ 559975 w 795337"/>
                <a:gd name="connsiteY304" fmla="*/ 426148 h 678751"/>
                <a:gd name="connsiteX305" fmla="*/ 567881 w 795337"/>
                <a:gd name="connsiteY305" fmla="*/ 425577 h 678751"/>
                <a:gd name="connsiteX306" fmla="*/ 575882 w 795337"/>
                <a:gd name="connsiteY306" fmla="*/ 417100 h 678751"/>
                <a:gd name="connsiteX307" fmla="*/ 590550 w 795337"/>
                <a:gd name="connsiteY307" fmla="*/ 400050 h 678751"/>
                <a:gd name="connsiteX308" fmla="*/ 597408 w 795337"/>
                <a:gd name="connsiteY308" fmla="*/ 392239 h 678751"/>
                <a:gd name="connsiteX309" fmla="*/ 612648 w 795337"/>
                <a:gd name="connsiteY309" fmla="*/ 382619 h 678751"/>
                <a:gd name="connsiteX310" fmla="*/ 612172 w 795337"/>
                <a:gd name="connsiteY310" fmla="*/ 375285 h 678751"/>
                <a:gd name="connsiteX311" fmla="*/ 620077 w 795337"/>
                <a:gd name="connsiteY311" fmla="*/ 374713 h 678751"/>
                <a:gd name="connsiteX312" fmla="*/ 619506 w 795337"/>
                <a:gd name="connsiteY312" fmla="*/ 367284 h 678751"/>
                <a:gd name="connsiteX313" fmla="*/ 626840 w 795337"/>
                <a:gd name="connsiteY313" fmla="*/ 358330 h 678751"/>
                <a:gd name="connsiteX314" fmla="*/ 634746 w 795337"/>
                <a:gd name="connsiteY314" fmla="*/ 357759 h 678751"/>
                <a:gd name="connsiteX315" fmla="*/ 649605 w 795337"/>
                <a:gd name="connsiteY315" fmla="*/ 356711 h 678751"/>
                <a:gd name="connsiteX316" fmla="*/ 665988 w 795337"/>
                <a:gd name="connsiteY316" fmla="*/ 355568 h 678751"/>
                <a:gd name="connsiteX317" fmla="*/ 681228 w 795337"/>
                <a:gd name="connsiteY317" fmla="*/ 354425 h 678751"/>
                <a:gd name="connsiteX318" fmla="*/ 689800 w 795337"/>
                <a:gd name="connsiteY318" fmla="*/ 353854 h 678751"/>
                <a:gd name="connsiteX319" fmla="*/ 697135 w 795337"/>
                <a:gd name="connsiteY319" fmla="*/ 353378 h 678751"/>
                <a:gd name="connsiteX320" fmla="*/ 705041 w 795337"/>
                <a:gd name="connsiteY320" fmla="*/ 352806 h 678751"/>
                <a:gd name="connsiteX321" fmla="*/ 719900 w 795337"/>
                <a:gd name="connsiteY321" fmla="*/ 343757 h 678751"/>
                <a:gd name="connsiteX322" fmla="*/ 728377 w 795337"/>
                <a:gd name="connsiteY322" fmla="*/ 343186 h 678751"/>
                <a:gd name="connsiteX323" fmla="*/ 735140 w 795337"/>
                <a:gd name="connsiteY323" fmla="*/ 335185 h 678751"/>
                <a:gd name="connsiteX324" fmla="*/ 751046 w 795337"/>
                <a:gd name="connsiteY324" fmla="*/ 334042 h 678751"/>
                <a:gd name="connsiteX325" fmla="*/ 758952 w 795337"/>
                <a:gd name="connsiteY325" fmla="*/ 333470 h 678751"/>
                <a:gd name="connsiteX326" fmla="*/ 766286 w 795337"/>
                <a:gd name="connsiteY326" fmla="*/ 324993 h 678751"/>
                <a:gd name="connsiteX327" fmla="*/ 774192 w 795337"/>
                <a:gd name="connsiteY327" fmla="*/ 324517 h 678751"/>
                <a:gd name="connsiteX328" fmla="*/ 781622 w 795337"/>
                <a:gd name="connsiteY328" fmla="*/ 316039 h 678751"/>
                <a:gd name="connsiteX329" fmla="*/ 788956 w 795337"/>
                <a:gd name="connsiteY329" fmla="*/ 307562 h 678751"/>
                <a:gd name="connsiteX330" fmla="*/ 788384 w 795337"/>
                <a:gd name="connsiteY330" fmla="*/ 300133 h 678751"/>
                <a:gd name="connsiteX331" fmla="*/ 795338 w 795337"/>
                <a:gd name="connsiteY331" fmla="*/ 291751 h 678751"/>
                <a:gd name="connsiteX332" fmla="*/ 794766 w 795337"/>
                <a:gd name="connsiteY332" fmla="*/ 283845 h 678751"/>
                <a:gd name="connsiteX333" fmla="*/ 793623 w 795337"/>
                <a:gd name="connsiteY333" fmla="*/ 267843 h 678751"/>
                <a:gd name="connsiteX334" fmla="*/ 792290 w 795337"/>
                <a:gd name="connsiteY334" fmla="*/ 266224 h 678751"/>
                <a:gd name="connsiteX335" fmla="*/ 785432 w 795337"/>
                <a:gd name="connsiteY335" fmla="*/ 272701 h 67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795337" h="678751">
                  <a:moveTo>
                    <a:pt x="779336" y="269462"/>
                  </a:moveTo>
                  <a:lnTo>
                    <a:pt x="771430" y="270034"/>
                  </a:lnTo>
                  <a:lnTo>
                    <a:pt x="764667" y="272129"/>
                  </a:lnTo>
                  <a:lnTo>
                    <a:pt x="755618" y="271081"/>
                  </a:lnTo>
                  <a:lnTo>
                    <a:pt x="747141" y="264795"/>
                  </a:lnTo>
                  <a:lnTo>
                    <a:pt x="731330" y="265938"/>
                  </a:lnTo>
                  <a:lnTo>
                    <a:pt x="725615" y="266319"/>
                  </a:lnTo>
                  <a:lnTo>
                    <a:pt x="723138" y="269177"/>
                  </a:lnTo>
                  <a:lnTo>
                    <a:pt x="717804" y="269557"/>
                  </a:lnTo>
                  <a:lnTo>
                    <a:pt x="710279" y="268510"/>
                  </a:lnTo>
                  <a:lnTo>
                    <a:pt x="701135" y="265938"/>
                  </a:lnTo>
                  <a:lnTo>
                    <a:pt x="696468" y="253555"/>
                  </a:lnTo>
                  <a:lnTo>
                    <a:pt x="697040" y="252413"/>
                  </a:lnTo>
                  <a:lnTo>
                    <a:pt x="691229" y="252889"/>
                  </a:lnTo>
                  <a:lnTo>
                    <a:pt x="683133" y="253365"/>
                  </a:lnTo>
                  <a:lnTo>
                    <a:pt x="675227" y="246031"/>
                  </a:lnTo>
                  <a:lnTo>
                    <a:pt x="676085" y="234220"/>
                  </a:lnTo>
                  <a:lnTo>
                    <a:pt x="672084" y="225076"/>
                  </a:lnTo>
                  <a:lnTo>
                    <a:pt x="662273" y="219265"/>
                  </a:lnTo>
                  <a:lnTo>
                    <a:pt x="644652" y="225838"/>
                  </a:lnTo>
                  <a:lnTo>
                    <a:pt x="626078" y="226028"/>
                  </a:lnTo>
                  <a:lnTo>
                    <a:pt x="625507" y="218122"/>
                  </a:lnTo>
                  <a:lnTo>
                    <a:pt x="618077" y="218694"/>
                  </a:lnTo>
                  <a:lnTo>
                    <a:pt x="601599" y="211836"/>
                  </a:lnTo>
                  <a:lnTo>
                    <a:pt x="593693" y="212407"/>
                  </a:lnTo>
                  <a:lnTo>
                    <a:pt x="584835" y="204883"/>
                  </a:lnTo>
                  <a:lnTo>
                    <a:pt x="584168" y="204692"/>
                  </a:lnTo>
                  <a:lnTo>
                    <a:pt x="584168" y="204311"/>
                  </a:lnTo>
                  <a:lnTo>
                    <a:pt x="576263" y="197739"/>
                  </a:lnTo>
                  <a:lnTo>
                    <a:pt x="568928" y="190881"/>
                  </a:lnTo>
                  <a:lnTo>
                    <a:pt x="560356" y="191453"/>
                  </a:lnTo>
                  <a:lnTo>
                    <a:pt x="553022" y="192024"/>
                  </a:lnTo>
                  <a:lnTo>
                    <a:pt x="543401" y="176784"/>
                  </a:lnTo>
                  <a:lnTo>
                    <a:pt x="536067" y="177260"/>
                  </a:lnTo>
                  <a:lnTo>
                    <a:pt x="534924" y="176308"/>
                  </a:lnTo>
                  <a:lnTo>
                    <a:pt x="534829" y="176308"/>
                  </a:lnTo>
                  <a:lnTo>
                    <a:pt x="526447" y="169450"/>
                  </a:lnTo>
                  <a:lnTo>
                    <a:pt x="520160" y="163639"/>
                  </a:lnTo>
                  <a:lnTo>
                    <a:pt x="519017" y="162592"/>
                  </a:lnTo>
                  <a:lnTo>
                    <a:pt x="511683" y="163068"/>
                  </a:lnTo>
                  <a:lnTo>
                    <a:pt x="503206" y="163639"/>
                  </a:lnTo>
                  <a:lnTo>
                    <a:pt x="502634" y="155734"/>
                  </a:lnTo>
                  <a:lnTo>
                    <a:pt x="502063" y="148304"/>
                  </a:lnTo>
                  <a:lnTo>
                    <a:pt x="494157" y="140875"/>
                  </a:lnTo>
                  <a:lnTo>
                    <a:pt x="485108" y="134112"/>
                  </a:lnTo>
                  <a:lnTo>
                    <a:pt x="486156" y="133064"/>
                  </a:lnTo>
                  <a:lnTo>
                    <a:pt x="484632" y="133160"/>
                  </a:lnTo>
                  <a:lnTo>
                    <a:pt x="475583" y="125730"/>
                  </a:lnTo>
                  <a:lnTo>
                    <a:pt x="460724" y="126778"/>
                  </a:lnTo>
                  <a:lnTo>
                    <a:pt x="444341" y="119920"/>
                  </a:lnTo>
                  <a:lnTo>
                    <a:pt x="435388" y="112586"/>
                  </a:lnTo>
                  <a:lnTo>
                    <a:pt x="427958" y="113157"/>
                  </a:lnTo>
                  <a:lnTo>
                    <a:pt x="419576" y="113729"/>
                  </a:lnTo>
                  <a:lnTo>
                    <a:pt x="404146" y="114776"/>
                  </a:lnTo>
                  <a:lnTo>
                    <a:pt x="395669" y="107442"/>
                  </a:lnTo>
                  <a:lnTo>
                    <a:pt x="386715" y="92773"/>
                  </a:lnTo>
                  <a:lnTo>
                    <a:pt x="371285" y="93821"/>
                  </a:lnTo>
                  <a:lnTo>
                    <a:pt x="362807" y="86487"/>
                  </a:lnTo>
                  <a:lnTo>
                    <a:pt x="355473" y="86963"/>
                  </a:lnTo>
                  <a:lnTo>
                    <a:pt x="339661" y="88106"/>
                  </a:lnTo>
                  <a:lnTo>
                    <a:pt x="331089" y="88678"/>
                  </a:lnTo>
                  <a:lnTo>
                    <a:pt x="323279" y="81820"/>
                  </a:lnTo>
                  <a:lnTo>
                    <a:pt x="314801" y="82391"/>
                  </a:lnTo>
                  <a:lnTo>
                    <a:pt x="307467" y="82868"/>
                  </a:lnTo>
                  <a:lnTo>
                    <a:pt x="299371" y="75057"/>
                  </a:lnTo>
                  <a:lnTo>
                    <a:pt x="290417" y="67723"/>
                  </a:lnTo>
                  <a:lnTo>
                    <a:pt x="282988" y="68199"/>
                  </a:lnTo>
                  <a:lnTo>
                    <a:pt x="266605" y="61913"/>
                  </a:lnTo>
                  <a:lnTo>
                    <a:pt x="258223" y="62484"/>
                  </a:lnTo>
                  <a:lnTo>
                    <a:pt x="242221" y="55245"/>
                  </a:lnTo>
                  <a:lnTo>
                    <a:pt x="241744" y="48292"/>
                  </a:lnTo>
                  <a:lnTo>
                    <a:pt x="225933" y="49435"/>
                  </a:lnTo>
                  <a:lnTo>
                    <a:pt x="217360" y="41529"/>
                  </a:lnTo>
                  <a:lnTo>
                    <a:pt x="209931" y="42005"/>
                  </a:lnTo>
                  <a:lnTo>
                    <a:pt x="194691" y="43148"/>
                  </a:lnTo>
                  <a:lnTo>
                    <a:pt x="185642" y="36386"/>
                  </a:lnTo>
                  <a:lnTo>
                    <a:pt x="177165" y="28956"/>
                  </a:lnTo>
                  <a:lnTo>
                    <a:pt x="162497" y="38005"/>
                  </a:lnTo>
                  <a:lnTo>
                    <a:pt x="152876" y="22765"/>
                  </a:lnTo>
                  <a:lnTo>
                    <a:pt x="144971" y="15335"/>
                  </a:lnTo>
                  <a:lnTo>
                    <a:pt x="144399" y="7429"/>
                  </a:lnTo>
                  <a:lnTo>
                    <a:pt x="143828" y="0"/>
                  </a:lnTo>
                  <a:lnTo>
                    <a:pt x="128492" y="8572"/>
                  </a:lnTo>
                  <a:lnTo>
                    <a:pt x="120587" y="9144"/>
                  </a:lnTo>
                  <a:lnTo>
                    <a:pt x="112204" y="2191"/>
                  </a:lnTo>
                  <a:lnTo>
                    <a:pt x="112681" y="9715"/>
                  </a:lnTo>
                  <a:lnTo>
                    <a:pt x="105251" y="10192"/>
                  </a:lnTo>
                  <a:lnTo>
                    <a:pt x="97345" y="10763"/>
                  </a:lnTo>
                  <a:lnTo>
                    <a:pt x="89344" y="11335"/>
                  </a:lnTo>
                  <a:lnTo>
                    <a:pt x="97822" y="18669"/>
                  </a:lnTo>
                  <a:lnTo>
                    <a:pt x="90488" y="27146"/>
                  </a:lnTo>
                  <a:lnTo>
                    <a:pt x="83153" y="35623"/>
                  </a:lnTo>
                  <a:lnTo>
                    <a:pt x="82582" y="27718"/>
                  </a:lnTo>
                  <a:lnTo>
                    <a:pt x="74104" y="20384"/>
                  </a:lnTo>
                  <a:lnTo>
                    <a:pt x="66199" y="20955"/>
                  </a:lnTo>
                  <a:lnTo>
                    <a:pt x="58293" y="21527"/>
                  </a:lnTo>
                  <a:lnTo>
                    <a:pt x="50197" y="14097"/>
                  </a:lnTo>
                  <a:lnTo>
                    <a:pt x="43434" y="30480"/>
                  </a:lnTo>
                  <a:lnTo>
                    <a:pt x="34957" y="23146"/>
                  </a:lnTo>
                  <a:lnTo>
                    <a:pt x="27622" y="31623"/>
                  </a:lnTo>
                  <a:lnTo>
                    <a:pt x="20193" y="40100"/>
                  </a:lnTo>
                  <a:lnTo>
                    <a:pt x="28670" y="47435"/>
                  </a:lnTo>
                  <a:lnTo>
                    <a:pt x="29242" y="54769"/>
                  </a:lnTo>
                  <a:lnTo>
                    <a:pt x="36671" y="46863"/>
                  </a:lnTo>
                  <a:lnTo>
                    <a:pt x="37147" y="54197"/>
                  </a:lnTo>
                  <a:lnTo>
                    <a:pt x="29813" y="63341"/>
                  </a:lnTo>
                  <a:lnTo>
                    <a:pt x="45625" y="62198"/>
                  </a:lnTo>
                  <a:lnTo>
                    <a:pt x="46196" y="69056"/>
                  </a:lnTo>
                  <a:lnTo>
                    <a:pt x="38862" y="78010"/>
                  </a:lnTo>
                  <a:lnTo>
                    <a:pt x="39338" y="85439"/>
                  </a:lnTo>
                  <a:lnTo>
                    <a:pt x="32004" y="93916"/>
                  </a:lnTo>
                  <a:lnTo>
                    <a:pt x="39910" y="93345"/>
                  </a:lnTo>
                  <a:lnTo>
                    <a:pt x="40481" y="101727"/>
                  </a:lnTo>
                  <a:lnTo>
                    <a:pt x="33147" y="109823"/>
                  </a:lnTo>
                  <a:lnTo>
                    <a:pt x="24670" y="102870"/>
                  </a:lnTo>
                  <a:lnTo>
                    <a:pt x="17240" y="110871"/>
                  </a:lnTo>
                  <a:lnTo>
                    <a:pt x="18383" y="126206"/>
                  </a:lnTo>
                  <a:lnTo>
                    <a:pt x="19431" y="126111"/>
                  </a:lnTo>
                  <a:lnTo>
                    <a:pt x="19336" y="125635"/>
                  </a:lnTo>
                  <a:lnTo>
                    <a:pt x="35814" y="124492"/>
                  </a:lnTo>
                  <a:lnTo>
                    <a:pt x="42101" y="124015"/>
                  </a:lnTo>
                  <a:lnTo>
                    <a:pt x="41624" y="117157"/>
                  </a:lnTo>
                  <a:lnTo>
                    <a:pt x="43243" y="117824"/>
                  </a:lnTo>
                  <a:lnTo>
                    <a:pt x="43148" y="116014"/>
                  </a:lnTo>
                  <a:lnTo>
                    <a:pt x="58960" y="122872"/>
                  </a:lnTo>
                  <a:lnTo>
                    <a:pt x="66866" y="122301"/>
                  </a:lnTo>
                  <a:lnTo>
                    <a:pt x="67437" y="129635"/>
                  </a:lnTo>
                  <a:lnTo>
                    <a:pt x="68008" y="138113"/>
                  </a:lnTo>
                  <a:lnTo>
                    <a:pt x="68580" y="145447"/>
                  </a:lnTo>
                  <a:lnTo>
                    <a:pt x="76009" y="144875"/>
                  </a:lnTo>
                  <a:lnTo>
                    <a:pt x="84487" y="144304"/>
                  </a:lnTo>
                  <a:lnTo>
                    <a:pt x="91821" y="143828"/>
                  </a:lnTo>
                  <a:lnTo>
                    <a:pt x="100870" y="151162"/>
                  </a:lnTo>
                  <a:lnTo>
                    <a:pt x="108776" y="150590"/>
                  </a:lnTo>
                  <a:lnTo>
                    <a:pt x="116681" y="158020"/>
                  </a:lnTo>
                  <a:lnTo>
                    <a:pt x="123539" y="163544"/>
                  </a:lnTo>
                  <a:lnTo>
                    <a:pt x="123254" y="158687"/>
                  </a:lnTo>
                  <a:lnTo>
                    <a:pt x="124682" y="158591"/>
                  </a:lnTo>
                  <a:lnTo>
                    <a:pt x="124682" y="157448"/>
                  </a:lnTo>
                  <a:lnTo>
                    <a:pt x="132588" y="156877"/>
                  </a:lnTo>
                  <a:lnTo>
                    <a:pt x="140494" y="156305"/>
                  </a:lnTo>
                  <a:lnTo>
                    <a:pt x="141065" y="163735"/>
                  </a:lnTo>
                  <a:lnTo>
                    <a:pt x="148495" y="163259"/>
                  </a:lnTo>
                  <a:lnTo>
                    <a:pt x="156877" y="162592"/>
                  </a:lnTo>
                  <a:lnTo>
                    <a:pt x="164306" y="170688"/>
                  </a:lnTo>
                  <a:lnTo>
                    <a:pt x="158020" y="178498"/>
                  </a:lnTo>
                  <a:lnTo>
                    <a:pt x="158496" y="186404"/>
                  </a:lnTo>
                  <a:lnTo>
                    <a:pt x="159067" y="194310"/>
                  </a:lnTo>
                  <a:lnTo>
                    <a:pt x="165926" y="193834"/>
                  </a:lnTo>
                  <a:lnTo>
                    <a:pt x="175069" y="201168"/>
                  </a:lnTo>
                  <a:lnTo>
                    <a:pt x="175546" y="208597"/>
                  </a:lnTo>
                  <a:lnTo>
                    <a:pt x="174498" y="208693"/>
                  </a:lnTo>
                  <a:lnTo>
                    <a:pt x="174593" y="209740"/>
                  </a:lnTo>
                  <a:lnTo>
                    <a:pt x="167164" y="210217"/>
                  </a:lnTo>
                  <a:lnTo>
                    <a:pt x="167640" y="217170"/>
                  </a:lnTo>
                  <a:lnTo>
                    <a:pt x="166592" y="217170"/>
                  </a:lnTo>
                  <a:lnTo>
                    <a:pt x="166688" y="218218"/>
                  </a:lnTo>
                  <a:lnTo>
                    <a:pt x="159353" y="218789"/>
                  </a:lnTo>
                  <a:lnTo>
                    <a:pt x="152400" y="219265"/>
                  </a:lnTo>
                  <a:lnTo>
                    <a:pt x="152972" y="226123"/>
                  </a:lnTo>
                  <a:lnTo>
                    <a:pt x="151829" y="226219"/>
                  </a:lnTo>
                  <a:lnTo>
                    <a:pt x="151924" y="226695"/>
                  </a:lnTo>
                  <a:lnTo>
                    <a:pt x="144018" y="227266"/>
                  </a:lnTo>
                  <a:lnTo>
                    <a:pt x="137541" y="227647"/>
                  </a:lnTo>
                  <a:lnTo>
                    <a:pt x="138113" y="235172"/>
                  </a:lnTo>
                  <a:lnTo>
                    <a:pt x="136589" y="235268"/>
                  </a:lnTo>
                  <a:lnTo>
                    <a:pt x="136684" y="236315"/>
                  </a:lnTo>
                  <a:lnTo>
                    <a:pt x="129254" y="236791"/>
                  </a:lnTo>
                  <a:lnTo>
                    <a:pt x="122777" y="244221"/>
                  </a:lnTo>
                  <a:lnTo>
                    <a:pt x="123349" y="251555"/>
                  </a:lnTo>
                  <a:lnTo>
                    <a:pt x="116586" y="260509"/>
                  </a:lnTo>
                  <a:lnTo>
                    <a:pt x="117062" y="267462"/>
                  </a:lnTo>
                  <a:lnTo>
                    <a:pt x="109728" y="276415"/>
                  </a:lnTo>
                  <a:lnTo>
                    <a:pt x="110300" y="283845"/>
                  </a:lnTo>
                  <a:lnTo>
                    <a:pt x="110871" y="291751"/>
                  </a:lnTo>
                  <a:lnTo>
                    <a:pt x="111442" y="300133"/>
                  </a:lnTo>
                  <a:lnTo>
                    <a:pt x="111919" y="307562"/>
                  </a:lnTo>
                  <a:lnTo>
                    <a:pt x="110300" y="307657"/>
                  </a:lnTo>
                  <a:lnTo>
                    <a:pt x="110395" y="308801"/>
                  </a:lnTo>
                  <a:lnTo>
                    <a:pt x="102489" y="309277"/>
                  </a:lnTo>
                  <a:lnTo>
                    <a:pt x="96203" y="309753"/>
                  </a:lnTo>
                  <a:lnTo>
                    <a:pt x="96679" y="316039"/>
                  </a:lnTo>
                  <a:lnTo>
                    <a:pt x="81820" y="332994"/>
                  </a:lnTo>
                  <a:lnTo>
                    <a:pt x="82391" y="341090"/>
                  </a:lnTo>
                  <a:lnTo>
                    <a:pt x="74962" y="349568"/>
                  </a:lnTo>
                  <a:lnTo>
                    <a:pt x="75533" y="357473"/>
                  </a:lnTo>
                  <a:lnTo>
                    <a:pt x="74486" y="357569"/>
                  </a:lnTo>
                  <a:lnTo>
                    <a:pt x="74581" y="358045"/>
                  </a:lnTo>
                  <a:lnTo>
                    <a:pt x="66580" y="358616"/>
                  </a:lnTo>
                  <a:lnTo>
                    <a:pt x="51911" y="352996"/>
                  </a:lnTo>
                  <a:lnTo>
                    <a:pt x="52864" y="366427"/>
                  </a:lnTo>
                  <a:lnTo>
                    <a:pt x="53435" y="374332"/>
                  </a:lnTo>
                  <a:lnTo>
                    <a:pt x="54007" y="382334"/>
                  </a:lnTo>
                  <a:lnTo>
                    <a:pt x="62484" y="389668"/>
                  </a:lnTo>
                  <a:lnTo>
                    <a:pt x="63055" y="397573"/>
                  </a:lnTo>
                  <a:lnTo>
                    <a:pt x="63627" y="405479"/>
                  </a:lnTo>
                  <a:lnTo>
                    <a:pt x="56293" y="413956"/>
                  </a:lnTo>
                  <a:lnTo>
                    <a:pt x="48768" y="421386"/>
                  </a:lnTo>
                  <a:lnTo>
                    <a:pt x="49435" y="429959"/>
                  </a:lnTo>
                  <a:lnTo>
                    <a:pt x="47816" y="430054"/>
                  </a:lnTo>
                  <a:lnTo>
                    <a:pt x="47816" y="431102"/>
                  </a:lnTo>
                  <a:lnTo>
                    <a:pt x="39910" y="431673"/>
                  </a:lnTo>
                  <a:lnTo>
                    <a:pt x="39910" y="431673"/>
                  </a:lnTo>
                  <a:lnTo>
                    <a:pt x="34100" y="438340"/>
                  </a:lnTo>
                  <a:lnTo>
                    <a:pt x="34671" y="446913"/>
                  </a:lnTo>
                  <a:lnTo>
                    <a:pt x="27337" y="454723"/>
                  </a:lnTo>
                  <a:lnTo>
                    <a:pt x="27337" y="454819"/>
                  </a:lnTo>
                  <a:lnTo>
                    <a:pt x="35814" y="462153"/>
                  </a:lnTo>
                  <a:lnTo>
                    <a:pt x="43148" y="461581"/>
                  </a:lnTo>
                  <a:lnTo>
                    <a:pt x="43720" y="469582"/>
                  </a:lnTo>
                  <a:lnTo>
                    <a:pt x="44196" y="477012"/>
                  </a:lnTo>
                  <a:lnTo>
                    <a:pt x="43148" y="477107"/>
                  </a:lnTo>
                  <a:lnTo>
                    <a:pt x="43243" y="478155"/>
                  </a:lnTo>
                  <a:lnTo>
                    <a:pt x="35909" y="478631"/>
                  </a:lnTo>
                  <a:lnTo>
                    <a:pt x="29527" y="486442"/>
                  </a:lnTo>
                  <a:lnTo>
                    <a:pt x="29051" y="486537"/>
                  </a:lnTo>
                  <a:lnTo>
                    <a:pt x="28480" y="487109"/>
                  </a:lnTo>
                  <a:lnTo>
                    <a:pt x="20574" y="487680"/>
                  </a:lnTo>
                  <a:lnTo>
                    <a:pt x="13716" y="488156"/>
                  </a:lnTo>
                  <a:lnTo>
                    <a:pt x="14192" y="495014"/>
                  </a:lnTo>
                  <a:lnTo>
                    <a:pt x="13144" y="495110"/>
                  </a:lnTo>
                  <a:lnTo>
                    <a:pt x="13240" y="496157"/>
                  </a:lnTo>
                  <a:lnTo>
                    <a:pt x="6858" y="496634"/>
                  </a:lnTo>
                  <a:lnTo>
                    <a:pt x="7334" y="503491"/>
                  </a:lnTo>
                  <a:lnTo>
                    <a:pt x="0" y="511969"/>
                  </a:lnTo>
                  <a:lnTo>
                    <a:pt x="1048" y="527304"/>
                  </a:lnTo>
                  <a:lnTo>
                    <a:pt x="2191" y="543211"/>
                  </a:lnTo>
                  <a:lnTo>
                    <a:pt x="10096" y="542639"/>
                  </a:lnTo>
                  <a:lnTo>
                    <a:pt x="8668" y="543211"/>
                  </a:lnTo>
                  <a:lnTo>
                    <a:pt x="16478" y="542639"/>
                  </a:lnTo>
                  <a:lnTo>
                    <a:pt x="25051" y="550640"/>
                  </a:lnTo>
                  <a:lnTo>
                    <a:pt x="33528" y="557403"/>
                  </a:lnTo>
                  <a:lnTo>
                    <a:pt x="41434" y="564832"/>
                  </a:lnTo>
                  <a:lnTo>
                    <a:pt x="41910" y="572738"/>
                  </a:lnTo>
                  <a:lnTo>
                    <a:pt x="58293" y="579025"/>
                  </a:lnTo>
                  <a:lnTo>
                    <a:pt x="66866" y="586835"/>
                  </a:lnTo>
                  <a:lnTo>
                    <a:pt x="67342" y="594360"/>
                  </a:lnTo>
                  <a:lnTo>
                    <a:pt x="60007" y="602837"/>
                  </a:lnTo>
                  <a:lnTo>
                    <a:pt x="67913" y="602266"/>
                  </a:lnTo>
                  <a:lnTo>
                    <a:pt x="75819" y="601694"/>
                  </a:lnTo>
                  <a:lnTo>
                    <a:pt x="68961" y="617506"/>
                  </a:lnTo>
                  <a:lnTo>
                    <a:pt x="69628" y="625983"/>
                  </a:lnTo>
                  <a:lnTo>
                    <a:pt x="53721" y="627126"/>
                  </a:lnTo>
                  <a:lnTo>
                    <a:pt x="62198" y="633889"/>
                  </a:lnTo>
                  <a:lnTo>
                    <a:pt x="63341" y="649891"/>
                  </a:lnTo>
                  <a:lnTo>
                    <a:pt x="71818" y="657225"/>
                  </a:lnTo>
                  <a:lnTo>
                    <a:pt x="79724" y="656654"/>
                  </a:lnTo>
                  <a:lnTo>
                    <a:pt x="88202" y="663416"/>
                  </a:lnTo>
                  <a:lnTo>
                    <a:pt x="97250" y="678752"/>
                  </a:lnTo>
                  <a:lnTo>
                    <a:pt x="104108" y="670274"/>
                  </a:lnTo>
                  <a:lnTo>
                    <a:pt x="103537" y="662369"/>
                  </a:lnTo>
                  <a:lnTo>
                    <a:pt x="118872" y="653891"/>
                  </a:lnTo>
                  <a:lnTo>
                    <a:pt x="134684" y="652844"/>
                  </a:lnTo>
                  <a:lnTo>
                    <a:pt x="142113" y="644271"/>
                  </a:lnTo>
                  <a:lnTo>
                    <a:pt x="150019" y="643795"/>
                  </a:lnTo>
                  <a:lnTo>
                    <a:pt x="165926" y="650557"/>
                  </a:lnTo>
                  <a:lnTo>
                    <a:pt x="173831" y="650081"/>
                  </a:lnTo>
                  <a:lnTo>
                    <a:pt x="180689" y="633508"/>
                  </a:lnTo>
                  <a:lnTo>
                    <a:pt x="195929" y="632460"/>
                  </a:lnTo>
                  <a:lnTo>
                    <a:pt x="212312" y="639318"/>
                  </a:lnTo>
                  <a:lnTo>
                    <a:pt x="220789" y="646747"/>
                  </a:lnTo>
                  <a:lnTo>
                    <a:pt x="237268" y="645509"/>
                  </a:lnTo>
                  <a:lnTo>
                    <a:pt x="245650" y="660273"/>
                  </a:lnTo>
                  <a:lnTo>
                    <a:pt x="261080" y="659225"/>
                  </a:lnTo>
                  <a:lnTo>
                    <a:pt x="284798" y="657511"/>
                  </a:lnTo>
                  <a:lnTo>
                    <a:pt x="292703" y="656939"/>
                  </a:lnTo>
                  <a:lnTo>
                    <a:pt x="309182" y="663797"/>
                  </a:lnTo>
                  <a:lnTo>
                    <a:pt x="316040" y="655320"/>
                  </a:lnTo>
                  <a:lnTo>
                    <a:pt x="331851" y="654177"/>
                  </a:lnTo>
                  <a:lnTo>
                    <a:pt x="340805" y="661511"/>
                  </a:lnTo>
                  <a:lnTo>
                    <a:pt x="348329" y="661035"/>
                  </a:lnTo>
                  <a:lnTo>
                    <a:pt x="348806" y="668941"/>
                  </a:lnTo>
                  <a:lnTo>
                    <a:pt x="356140" y="668369"/>
                  </a:lnTo>
                  <a:lnTo>
                    <a:pt x="364141" y="659892"/>
                  </a:lnTo>
                  <a:lnTo>
                    <a:pt x="363569" y="651986"/>
                  </a:lnTo>
                  <a:lnTo>
                    <a:pt x="362998" y="644080"/>
                  </a:lnTo>
                  <a:lnTo>
                    <a:pt x="378333" y="635603"/>
                  </a:lnTo>
                  <a:lnTo>
                    <a:pt x="377761" y="627697"/>
                  </a:lnTo>
                  <a:lnTo>
                    <a:pt x="393573" y="626555"/>
                  </a:lnTo>
                  <a:lnTo>
                    <a:pt x="400336" y="617982"/>
                  </a:lnTo>
                  <a:lnTo>
                    <a:pt x="416243" y="616839"/>
                  </a:lnTo>
                  <a:lnTo>
                    <a:pt x="423672" y="616363"/>
                  </a:lnTo>
                  <a:lnTo>
                    <a:pt x="440150" y="623221"/>
                  </a:lnTo>
                  <a:lnTo>
                    <a:pt x="448056" y="614648"/>
                  </a:lnTo>
                  <a:lnTo>
                    <a:pt x="462725" y="605599"/>
                  </a:lnTo>
                  <a:lnTo>
                    <a:pt x="461582" y="589788"/>
                  </a:lnTo>
                  <a:lnTo>
                    <a:pt x="468535" y="581882"/>
                  </a:lnTo>
                  <a:lnTo>
                    <a:pt x="476917" y="581311"/>
                  </a:lnTo>
                  <a:lnTo>
                    <a:pt x="483870" y="572834"/>
                  </a:lnTo>
                  <a:lnTo>
                    <a:pt x="483299" y="564928"/>
                  </a:lnTo>
                  <a:lnTo>
                    <a:pt x="498634" y="556355"/>
                  </a:lnTo>
                  <a:lnTo>
                    <a:pt x="505968" y="555784"/>
                  </a:lnTo>
                  <a:lnTo>
                    <a:pt x="521779" y="554736"/>
                  </a:lnTo>
                  <a:lnTo>
                    <a:pt x="536543" y="537781"/>
                  </a:lnTo>
                  <a:lnTo>
                    <a:pt x="528638" y="530352"/>
                  </a:lnTo>
                  <a:lnTo>
                    <a:pt x="528066" y="522446"/>
                  </a:lnTo>
                  <a:lnTo>
                    <a:pt x="519017" y="515684"/>
                  </a:lnTo>
                  <a:lnTo>
                    <a:pt x="518446" y="507206"/>
                  </a:lnTo>
                  <a:lnTo>
                    <a:pt x="517874" y="499872"/>
                  </a:lnTo>
                  <a:lnTo>
                    <a:pt x="516827" y="484441"/>
                  </a:lnTo>
                  <a:lnTo>
                    <a:pt x="515683" y="468630"/>
                  </a:lnTo>
                  <a:lnTo>
                    <a:pt x="523685" y="460057"/>
                  </a:lnTo>
                  <a:lnTo>
                    <a:pt x="530447" y="451676"/>
                  </a:lnTo>
                  <a:lnTo>
                    <a:pt x="545687" y="442627"/>
                  </a:lnTo>
                  <a:lnTo>
                    <a:pt x="559975" y="426148"/>
                  </a:lnTo>
                  <a:lnTo>
                    <a:pt x="567881" y="425577"/>
                  </a:lnTo>
                  <a:lnTo>
                    <a:pt x="575882" y="417100"/>
                  </a:lnTo>
                  <a:lnTo>
                    <a:pt x="590550" y="400050"/>
                  </a:lnTo>
                  <a:lnTo>
                    <a:pt x="597408" y="392239"/>
                  </a:lnTo>
                  <a:lnTo>
                    <a:pt x="612648" y="382619"/>
                  </a:lnTo>
                  <a:lnTo>
                    <a:pt x="612172" y="375285"/>
                  </a:lnTo>
                  <a:lnTo>
                    <a:pt x="620077" y="374713"/>
                  </a:lnTo>
                  <a:lnTo>
                    <a:pt x="619506" y="367284"/>
                  </a:lnTo>
                  <a:lnTo>
                    <a:pt x="626840" y="358330"/>
                  </a:lnTo>
                  <a:lnTo>
                    <a:pt x="634746" y="357759"/>
                  </a:lnTo>
                  <a:lnTo>
                    <a:pt x="649605" y="356711"/>
                  </a:lnTo>
                  <a:lnTo>
                    <a:pt x="665988" y="355568"/>
                  </a:lnTo>
                  <a:lnTo>
                    <a:pt x="681228" y="354425"/>
                  </a:lnTo>
                  <a:lnTo>
                    <a:pt x="689800" y="353854"/>
                  </a:lnTo>
                  <a:lnTo>
                    <a:pt x="697135" y="353378"/>
                  </a:lnTo>
                  <a:lnTo>
                    <a:pt x="705041" y="352806"/>
                  </a:lnTo>
                  <a:lnTo>
                    <a:pt x="719900" y="343757"/>
                  </a:lnTo>
                  <a:lnTo>
                    <a:pt x="728377" y="343186"/>
                  </a:lnTo>
                  <a:lnTo>
                    <a:pt x="735140" y="335185"/>
                  </a:lnTo>
                  <a:lnTo>
                    <a:pt x="751046" y="334042"/>
                  </a:lnTo>
                  <a:lnTo>
                    <a:pt x="758952" y="333470"/>
                  </a:lnTo>
                  <a:lnTo>
                    <a:pt x="766286" y="324993"/>
                  </a:lnTo>
                  <a:lnTo>
                    <a:pt x="774192" y="324517"/>
                  </a:lnTo>
                  <a:lnTo>
                    <a:pt x="781622" y="316039"/>
                  </a:lnTo>
                  <a:lnTo>
                    <a:pt x="788956" y="307562"/>
                  </a:lnTo>
                  <a:lnTo>
                    <a:pt x="788384" y="300133"/>
                  </a:lnTo>
                  <a:lnTo>
                    <a:pt x="795338" y="291751"/>
                  </a:lnTo>
                  <a:lnTo>
                    <a:pt x="794766" y="283845"/>
                  </a:lnTo>
                  <a:lnTo>
                    <a:pt x="793623" y="267843"/>
                  </a:lnTo>
                  <a:lnTo>
                    <a:pt x="792290" y="266224"/>
                  </a:lnTo>
                  <a:lnTo>
                    <a:pt x="785432" y="2727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05816B80-5CEE-D4E0-ACCC-37F2F7FC97C9}"/>
                </a:ext>
              </a:extLst>
            </p:cNvPr>
            <p:cNvSpPr/>
            <p:nvPr/>
          </p:nvSpPr>
          <p:spPr>
            <a:xfrm>
              <a:off x="990600" y="4819189"/>
              <a:ext cx="442027" cy="675774"/>
            </a:xfrm>
            <a:custGeom>
              <a:avLst/>
              <a:gdLst>
                <a:gd name="connsiteX0" fmla="*/ 112681 w 286035"/>
                <a:gd name="connsiteY0" fmla="*/ 427196 h 437292"/>
                <a:gd name="connsiteX1" fmla="*/ 111538 w 286035"/>
                <a:gd name="connsiteY1" fmla="*/ 411289 h 437292"/>
                <a:gd name="connsiteX2" fmla="*/ 110490 w 286035"/>
                <a:gd name="connsiteY2" fmla="*/ 395954 h 437292"/>
                <a:gd name="connsiteX3" fmla="*/ 117824 w 286035"/>
                <a:gd name="connsiteY3" fmla="*/ 387477 h 437292"/>
                <a:gd name="connsiteX4" fmla="*/ 117348 w 286035"/>
                <a:gd name="connsiteY4" fmla="*/ 380619 h 437292"/>
                <a:gd name="connsiteX5" fmla="*/ 117253 w 286035"/>
                <a:gd name="connsiteY5" fmla="*/ 379571 h 437292"/>
                <a:gd name="connsiteX6" fmla="*/ 123634 w 286035"/>
                <a:gd name="connsiteY6" fmla="*/ 379095 h 437292"/>
                <a:gd name="connsiteX7" fmla="*/ 124682 w 286035"/>
                <a:gd name="connsiteY7" fmla="*/ 379000 h 437292"/>
                <a:gd name="connsiteX8" fmla="*/ 124206 w 286035"/>
                <a:gd name="connsiteY8" fmla="*/ 372142 h 437292"/>
                <a:gd name="connsiteX9" fmla="*/ 124206 w 286035"/>
                <a:gd name="connsiteY9" fmla="*/ 371570 h 437292"/>
                <a:gd name="connsiteX10" fmla="*/ 132588 w 286035"/>
                <a:gd name="connsiteY10" fmla="*/ 370999 h 437292"/>
                <a:gd name="connsiteX11" fmla="*/ 139541 w 286035"/>
                <a:gd name="connsiteY11" fmla="*/ 370522 h 437292"/>
                <a:gd name="connsiteX12" fmla="*/ 140018 w 286035"/>
                <a:gd name="connsiteY12" fmla="*/ 370427 h 437292"/>
                <a:gd name="connsiteX13" fmla="*/ 146399 w 286035"/>
                <a:gd name="connsiteY13" fmla="*/ 362617 h 437292"/>
                <a:gd name="connsiteX14" fmla="*/ 147352 w 286035"/>
                <a:gd name="connsiteY14" fmla="*/ 361474 h 437292"/>
                <a:gd name="connsiteX15" fmla="*/ 153638 w 286035"/>
                <a:gd name="connsiteY15" fmla="*/ 361093 h 437292"/>
                <a:gd name="connsiteX16" fmla="*/ 154686 w 286035"/>
                <a:gd name="connsiteY16" fmla="*/ 360997 h 437292"/>
                <a:gd name="connsiteX17" fmla="*/ 154210 w 286035"/>
                <a:gd name="connsiteY17" fmla="*/ 353568 h 437292"/>
                <a:gd name="connsiteX18" fmla="*/ 153638 w 286035"/>
                <a:gd name="connsiteY18" fmla="*/ 345567 h 437292"/>
                <a:gd name="connsiteX19" fmla="*/ 146304 w 286035"/>
                <a:gd name="connsiteY19" fmla="*/ 346138 h 437292"/>
                <a:gd name="connsiteX20" fmla="*/ 137827 w 286035"/>
                <a:gd name="connsiteY20" fmla="*/ 338804 h 437292"/>
                <a:gd name="connsiteX21" fmla="*/ 137827 w 286035"/>
                <a:gd name="connsiteY21" fmla="*/ 338804 h 437292"/>
                <a:gd name="connsiteX22" fmla="*/ 137827 w 286035"/>
                <a:gd name="connsiteY22" fmla="*/ 338709 h 437292"/>
                <a:gd name="connsiteX23" fmla="*/ 145161 w 286035"/>
                <a:gd name="connsiteY23" fmla="*/ 330899 h 437292"/>
                <a:gd name="connsiteX24" fmla="*/ 144590 w 286035"/>
                <a:gd name="connsiteY24" fmla="*/ 322326 h 437292"/>
                <a:gd name="connsiteX25" fmla="*/ 150400 w 286035"/>
                <a:gd name="connsiteY25" fmla="*/ 315659 h 437292"/>
                <a:gd name="connsiteX26" fmla="*/ 151448 w 286035"/>
                <a:gd name="connsiteY26" fmla="*/ 314516 h 437292"/>
                <a:gd name="connsiteX27" fmla="*/ 158306 w 286035"/>
                <a:gd name="connsiteY27" fmla="*/ 314039 h 437292"/>
                <a:gd name="connsiteX28" fmla="*/ 159925 w 286035"/>
                <a:gd name="connsiteY28" fmla="*/ 313944 h 437292"/>
                <a:gd name="connsiteX29" fmla="*/ 159258 w 286035"/>
                <a:gd name="connsiteY29" fmla="*/ 305371 h 437292"/>
                <a:gd name="connsiteX30" fmla="*/ 166783 w 286035"/>
                <a:gd name="connsiteY30" fmla="*/ 297942 h 437292"/>
                <a:gd name="connsiteX31" fmla="*/ 174117 w 286035"/>
                <a:gd name="connsiteY31" fmla="*/ 289465 h 437292"/>
                <a:gd name="connsiteX32" fmla="*/ 173546 w 286035"/>
                <a:gd name="connsiteY32" fmla="*/ 281559 h 437292"/>
                <a:gd name="connsiteX33" fmla="*/ 172974 w 286035"/>
                <a:gd name="connsiteY33" fmla="*/ 273653 h 437292"/>
                <a:gd name="connsiteX34" fmla="*/ 164497 w 286035"/>
                <a:gd name="connsiteY34" fmla="*/ 266319 h 437292"/>
                <a:gd name="connsiteX35" fmla="*/ 163925 w 286035"/>
                <a:gd name="connsiteY35" fmla="*/ 258318 h 437292"/>
                <a:gd name="connsiteX36" fmla="*/ 163354 w 286035"/>
                <a:gd name="connsiteY36" fmla="*/ 250412 h 437292"/>
                <a:gd name="connsiteX37" fmla="*/ 162401 w 286035"/>
                <a:gd name="connsiteY37" fmla="*/ 236982 h 437292"/>
                <a:gd name="connsiteX38" fmla="*/ 162306 w 286035"/>
                <a:gd name="connsiteY38" fmla="*/ 235172 h 437292"/>
                <a:gd name="connsiteX39" fmla="*/ 178689 w 286035"/>
                <a:gd name="connsiteY39" fmla="*/ 241935 h 437292"/>
                <a:gd name="connsiteX40" fmla="*/ 184976 w 286035"/>
                <a:gd name="connsiteY40" fmla="*/ 241554 h 437292"/>
                <a:gd name="connsiteX41" fmla="*/ 186023 w 286035"/>
                <a:gd name="connsiteY41" fmla="*/ 241459 h 437292"/>
                <a:gd name="connsiteX42" fmla="*/ 185452 w 286035"/>
                <a:gd name="connsiteY42" fmla="*/ 233553 h 437292"/>
                <a:gd name="connsiteX43" fmla="*/ 192881 w 286035"/>
                <a:gd name="connsiteY43" fmla="*/ 225076 h 437292"/>
                <a:gd name="connsiteX44" fmla="*/ 192310 w 286035"/>
                <a:gd name="connsiteY44" fmla="*/ 216979 h 437292"/>
                <a:gd name="connsiteX45" fmla="*/ 207169 w 286035"/>
                <a:gd name="connsiteY45" fmla="*/ 200025 h 437292"/>
                <a:gd name="connsiteX46" fmla="*/ 206693 w 286035"/>
                <a:gd name="connsiteY46" fmla="*/ 193738 h 437292"/>
                <a:gd name="connsiteX47" fmla="*/ 206597 w 286035"/>
                <a:gd name="connsiteY47" fmla="*/ 192691 h 437292"/>
                <a:gd name="connsiteX48" fmla="*/ 213931 w 286035"/>
                <a:gd name="connsiteY48" fmla="*/ 192214 h 437292"/>
                <a:gd name="connsiteX49" fmla="*/ 220790 w 286035"/>
                <a:gd name="connsiteY49" fmla="*/ 191643 h 437292"/>
                <a:gd name="connsiteX50" fmla="*/ 222409 w 286035"/>
                <a:gd name="connsiteY50" fmla="*/ 191548 h 437292"/>
                <a:gd name="connsiteX51" fmla="*/ 221933 w 286035"/>
                <a:gd name="connsiteY51" fmla="*/ 184118 h 437292"/>
                <a:gd name="connsiteX52" fmla="*/ 221361 w 286035"/>
                <a:gd name="connsiteY52" fmla="*/ 175736 h 437292"/>
                <a:gd name="connsiteX53" fmla="*/ 220790 w 286035"/>
                <a:gd name="connsiteY53" fmla="*/ 167830 h 437292"/>
                <a:gd name="connsiteX54" fmla="*/ 220218 w 286035"/>
                <a:gd name="connsiteY54" fmla="*/ 160401 h 437292"/>
                <a:gd name="connsiteX55" fmla="*/ 227552 w 286035"/>
                <a:gd name="connsiteY55" fmla="*/ 151447 h 437292"/>
                <a:gd name="connsiteX56" fmla="*/ 227076 w 286035"/>
                <a:gd name="connsiteY56" fmla="*/ 144494 h 437292"/>
                <a:gd name="connsiteX57" fmla="*/ 233839 w 286035"/>
                <a:gd name="connsiteY57" fmla="*/ 135541 h 437292"/>
                <a:gd name="connsiteX58" fmla="*/ 233267 w 286035"/>
                <a:gd name="connsiteY58" fmla="*/ 128207 h 437292"/>
                <a:gd name="connsiteX59" fmla="*/ 239744 w 286035"/>
                <a:gd name="connsiteY59" fmla="*/ 120777 h 437292"/>
                <a:gd name="connsiteX60" fmla="*/ 240697 w 286035"/>
                <a:gd name="connsiteY60" fmla="*/ 119729 h 437292"/>
                <a:gd name="connsiteX61" fmla="*/ 247079 w 286035"/>
                <a:gd name="connsiteY61" fmla="*/ 119253 h 437292"/>
                <a:gd name="connsiteX62" fmla="*/ 248603 w 286035"/>
                <a:gd name="connsiteY62" fmla="*/ 119158 h 437292"/>
                <a:gd name="connsiteX63" fmla="*/ 248031 w 286035"/>
                <a:gd name="connsiteY63" fmla="*/ 111633 h 437292"/>
                <a:gd name="connsiteX64" fmla="*/ 248031 w 286035"/>
                <a:gd name="connsiteY64" fmla="*/ 111252 h 437292"/>
                <a:gd name="connsiteX65" fmla="*/ 255937 w 286035"/>
                <a:gd name="connsiteY65" fmla="*/ 110680 h 437292"/>
                <a:gd name="connsiteX66" fmla="*/ 262319 w 286035"/>
                <a:gd name="connsiteY66" fmla="*/ 110204 h 437292"/>
                <a:gd name="connsiteX67" fmla="*/ 263462 w 286035"/>
                <a:gd name="connsiteY67" fmla="*/ 110109 h 437292"/>
                <a:gd name="connsiteX68" fmla="*/ 262890 w 286035"/>
                <a:gd name="connsiteY68" fmla="*/ 103251 h 437292"/>
                <a:gd name="connsiteX69" fmla="*/ 262890 w 286035"/>
                <a:gd name="connsiteY69" fmla="*/ 102203 h 437292"/>
                <a:gd name="connsiteX70" fmla="*/ 271272 w 286035"/>
                <a:gd name="connsiteY70" fmla="*/ 101632 h 437292"/>
                <a:gd name="connsiteX71" fmla="*/ 277082 w 286035"/>
                <a:gd name="connsiteY71" fmla="*/ 101155 h 437292"/>
                <a:gd name="connsiteX72" fmla="*/ 278130 w 286035"/>
                <a:gd name="connsiteY72" fmla="*/ 101155 h 437292"/>
                <a:gd name="connsiteX73" fmla="*/ 277654 w 286035"/>
                <a:gd name="connsiteY73" fmla="*/ 94202 h 437292"/>
                <a:gd name="connsiteX74" fmla="*/ 277559 w 286035"/>
                <a:gd name="connsiteY74" fmla="*/ 93154 h 437292"/>
                <a:gd name="connsiteX75" fmla="*/ 284988 w 286035"/>
                <a:gd name="connsiteY75" fmla="*/ 92678 h 437292"/>
                <a:gd name="connsiteX76" fmla="*/ 286036 w 286035"/>
                <a:gd name="connsiteY76" fmla="*/ 92583 h 437292"/>
                <a:gd name="connsiteX77" fmla="*/ 285560 w 286035"/>
                <a:gd name="connsiteY77" fmla="*/ 85154 h 437292"/>
                <a:gd name="connsiteX78" fmla="*/ 276416 w 286035"/>
                <a:gd name="connsiteY78" fmla="*/ 77819 h 437292"/>
                <a:gd name="connsiteX79" fmla="*/ 269558 w 286035"/>
                <a:gd name="connsiteY79" fmla="*/ 78296 h 437292"/>
                <a:gd name="connsiteX80" fmla="*/ 268986 w 286035"/>
                <a:gd name="connsiteY80" fmla="*/ 70390 h 437292"/>
                <a:gd name="connsiteX81" fmla="*/ 268510 w 286035"/>
                <a:gd name="connsiteY81" fmla="*/ 62484 h 437292"/>
                <a:gd name="connsiteX82" fmla="*/ 274796 w 286035"/>
                <a:gd name="connsiteY82" fmla="*/ 54674 h 437292"/>
                <a:gd name="connsiteX83" fmla="*/ 267367 w 286035"/>
                <a:gd name="connsiteY83" fmla="*/ 46577 h 437292"/>
                <a:gd name="connsiteX84" fmla="*/ 258985 w 286035"/>
                <a:gd name="connsiteY84" fmla="*/ 47244 h 437292"/>
                <a:gd name="connsiteX85" fmla="*/ 251555 w 286035"/>
                <a:gd name="connsiteY85" fmla="*/ 47720 h 437292"/>
                <a:gd name="connsiteX86" fmla="*/ 250984 w 286035"/>
                <a:gd name="connsiteY86" fmla="*/ 40291 h 437292"/>
                <a:gd name="connsiteX87" fmla="*/ 243078 w 286035"/>
                <a:gd name="connsiteY87" fmla="*/ 40862 h 437292"/>
                <a:gd name="connsiteX88" fmla="*/ 235172 w 286035"/>
                <a:gd name="connsiteY88" fmla="*/ 41434 h 437292"/>
                <a:gd name="connsiteX89" fmla="*/ 235172 w 286035"/>
                <a:gd name="connsiteY89" fmla="*/ 42577 h 437292"/>
                <a:gd name="connsiteX90" fmla="*/ 235649 w 286035"/>
                <a:gd name="connsiteY90" fmla="*/ 48863 h 437292"/>
                <a:gd name="connsiteX91" fmla="*/ 234029 w 286035"/>
                <a:gd name="connsiteY91" fmla="*/ 47530 h 437292"/>
                <a:gd name="connsiteX92" fmla="*/ 227171 w 286035"/>
                <a:gd name="connsiteY92" fmla="*/ 42005 h 437292"/>
                <a:gd name="connsiteX93" fmla="*/ 219266 w 286035"/>
                <a:gd name="connsiteY93" fmla="*/ 34576 h 437292"/>
                <a:gd name="connsiteX94" fmla="*/ 211360 w 286035"/>
                <a:gd name="connsiteY94" fmla="*/ 35147 h 437292"/>
                <a:gd name="connsiteX95" fmla="*/ 202311 w 286035"/>
                <a:gd name="connsiteY95" fmla="*/ 27813 h 437292"/>
                <a:gd name="connsiteX96" fmla="*/ 194977 w 286035"/>
                <a:gd name="connsiteY96" fmla="*/ 28289 h 437292"/>
                <a:gd name="connsiteX97" fmla="*/ 186500 w 286035"/>
                <a:gd name="connsiteY97" fmla="*/ 28861 h 437292"/>
                <a:gd name="connsiteX98" fmla="*/ 179070 w 286035"/>
                <a:gd name="connsiteY98" fmla="*/ 29432 h 437292"/>
                <a:gd name="connsiteX99" fmla="*/ 178499 w 286035"/>
                <a:gd name="connsiteY99" fmla="*/ 22098 h 437292"/>
                <a:gd name="connsiteX100" fmla="*/ 177927 w 286035"/>
                <a:gd name="connsiteY100" fmla="*/ 13621 h 437292"/>
                <a:gd name="connsiteX101" fmla="*/ 177356 w 286035"/>
                <a:gd name="connsiteY101" fmla="*/ 6287 h 437292"/>
                <a:gd name="connsiteX102" fmla="*/ 169450 w 286035"/>
                <a:gd name="connsiteY102" fmla="*/ 6858 h 437292"/>
                <a:gd name="connsiteX103" fmla="*/ 153638 w 286035"/>
                <a:gd name="connsiteY103" fmla="*/ 0 h 437292"/>
                <a:gd name="connsiteX104" fmla="*/ 153734 w 286035"/>
                <a:gd name="connsiteY104" fmla="*/ 1810 h 437292"/>
                <a:gd name="connsiteX105" fmla="*/ 154210 w 286035"/>
                <a:gd name="connsiteY105" fmla="*/ 7906 h 437292"/>
                <a:gd name="connsiteX106" fmla="*/ 152591 w 286035"/>
                <a:gd name="connsiteY106" fmla="*/ 8001 h 437292"/>
                <a:gd name="connsiteX107" fmla="*/ 146304 w 286035"/>
                <a:gd name="connsiteY107" fmla="*/ 8477 h 437292"/>
                <a:gd name="connsiteX108" fmla="*/ 129826 w 286035"/>
                <a:gd name="connsiteY108" fmla="*/ 9620 h 437292"/>
                <a:gd name="connsiteX109" fmla="*/ 129921 w 286035"/>
                <a:gd name="connsiteY109" fmla="*/ 10096 h 437292"/>
                <a:gd name="connsiteX110" fmla="*/ 130397 w 286035"/>
                <a:gd name="connsiteY110" fmla="*/ 16954 h 437292"/>
                <a:gd name="connsiteX111" fmla="*/ 130969 w 286035"/>
                <a:gd name="connsiteY111" fmla="*/ 25432 h 437292"/>
                <a:gd name="connsiteX112" fmla="*/ 131540 w 286035"/>
                <a:gd name="connsiteY112" fmla="*/ 32766 h 437292"/>
                <a:gd name="connsiteX113" fmla="*/ 124682 w 286035"/>
                <a:gd name="connsiteY113" fmla="*/ 41243 h 437292"/>
                <a:gd name="connsiteX114" fmla="*/ 125254 w 286035"/>
                <a:gd name="connsiteY114" fmla="*/ 49149 h 437292"/>
                <a:gd name="connsiteX115" fmla="*/ 126397 w 286035"/>
                <a:gd name="connsiteY115" fmla="*/ 65151 h 437292"/>
                <a:gd name="connsiteX116" fmla="*/ 118967 w 286035"/>
                <a:gd name="connsiteY116" fmla="*/ 73057 h 437292"/>
                <a:gd name="connsiteX117" fmla="*/ 112109 w 286035"/>
                <a:gd name="connsiteY117" fmla="*/ 81439 h 437292"/>
                <a:gd name="connsiteX118" fmla="*/ 113252 w 286035"/>
                <a:gd name="connsiteY118" fmla="*/ 97346 h 437292"/>
                <a:gd name="connsiteX119" fmla="*/ 105347 w 286035"/>
                <a:gd name="connsiteY119" fmla="*/ 105346 h 437292"/>
                <a:gd name="connsiteX120" fmla="*/ 98489 w 286035"/>
                <a:gd name="connsiteY120" fmla="*/ 113824 h 437292"/>
                <a:gd name="connsiteX121" fmla="*/ 99536 w 286035"/>
                <a:gd name="connsiteY121" fmla="*/ 129635 h 437292"/>
                <a:gd name="connsiteX122" fmla="*/ 92202 w 286035"/>
                <a:gd name="connsiteY122" fmla="*/ 138113 h 437292"/>
                <a:gd name="connsiteX123" fmla="*/ 85439 w 286035"/>
                <a:gd name="connsiteY123" fmla="*/ 154591 h 437292"/>
                <a:gd name="connsiteX124" fmla="*/ 78010 w 286035"/>
                <a:gd name="connsiteY124" fmla="*/ 162020 h 437292"/>
                <a:gd name="connsiteX125" fmla="*/ 70676 w 286035"/>
                <a:gd name="connsiteY125" fmla="*/ 170974 h 437292"/>
                <a:gd name="connsiteX126" fmla="*/ 71152 w 286035"/>
                <a:gd name="connsiteY126" fmla="*/ 178403 h 437292"/>
                <a:gd name="connsiteX127" fmla="*/ 64389 w 286035"/>
                <a:gd name="connsiteY127" fmla="*/ 186785 h 437292"/>
                <a:gd name="connsiteX128" fmla="*/ 57055 w 286035"/>
                <a:gd name="connsiteY128" fmla="*/ 203263 h 437292"/>
                <a:gd name="connsiteX129" fmla="*/ 49720 w 286035"/>
                <a:gd name="connsiteY129" fmla="*/ 203740 h 437292"/>
                <a:gd name="connsiteX130" fmla="*/ 33719 w 286035"/>
                <a:gd name="connsiteY130" fmla="*/ 204883 h 437292"/>
                <a:gd name="connsiteX131" fmla="*/ 26289 w 286035"/>
                <a:gd name="connsiteY131" fmla="*/ 212788 h 437292"/>
                <a:gd name="connsiteX132" fmla="*/ 26861 w 286035"/>
                <a:gd name="connsiteY132" fmla="*/ 220694 h 437292"/>
                <a:gd name="connsiteX133" fmla="*/ 27432 w 286035"/>
                <a:gd name="connsiteY133" fmla="*/ 228695 h 437292"/>
                <a:gd name="connsiteX134" fmla="*/ 28004 w 286035"/>
                <a:gd name="connsiteY134" fmla="*/ 236696 h 437292"/>
                <a:gd name="connsiteX135" fmla="*/ 21241 w 286035"/>
                <a:gd name="connsiteY135" fmla="*/ 245174 h 437292"/>
                <a:gd name="connsiteX136" fmla="*/ 13811 w 286035"/>
                <a:gd name="connsiteY136" fmla="*/ 253651 h 437292"/>
                <a:gd name="connsiteX137" fmla="*/ 14383 w 286035"/>
                <a:gd name="connsiteY137" fmla="*/ 260985 h 437292"/>
                <a:gd name="connsiteX138" fmla="*/ 14954 w 286035"/>
                <a:gd name="connsiteY138" fmla="*/ 268891 h 437292"/>
                <a:gd name="connsiteX139" fmla="*/ 30194 w 286035"/>
                <a:gd name="connsiteY139" fmla="*/ 267843 h 437292"/>
                <a:gd name="connsiteX140" fmla="*/ 38672 w 286035"/>
                <a:gd name="connsiteY140" fmla="*/ 275177 h 437292"/>
                <a:gd name="connsiteX141" fmla="*/ 46101 w 286035"/>
                <a:gd name="connsiteY141" fmla="*/ 274606 h 437292"/>
                <a:gd name="connsiteX142" fmla="*/ 47244 w 286035"/>
                <a:gd name="connsiteY142" fmla="*/ 290513 h 437292"/>
                <a:gd name="connsiteX143" fmla="*/ 47816 w 286035"/>
                <a:gd name="connsiteY143" fmla="*/ 298418 h 437292"/>
                <a:gd name="connsiteX144" fmla="*/ 40958 w 286035"/>
                <a:gd name="connsiteY144" fmla="*/ 306896 h 437292"/>
                <a:gd name="connsiteX145" fmla="*/ 33528 w 286035"/>
                <a:gd name="connsiteY145" fmla="*/ 314325 h 437292"/>
                <a:gd name="connsiteX146" fmla="*/ 34100 w 286035"/>
                <a:gd name="connsiteY146" fmla="*/ 322802 h 437292"/>
                <a:gd name="connsiteX147" fmla="*/ 27241 w 286035"/>
                <a:gd name="connsiteY147" fmla="*/ 330613 h 437292"/>
                <a:gd name="connsiteX148" fmla="*/ 35243 w 286035"/>
                <a:gd name="connsiteY148" fmla="*/ 338614 h 437292"/>
                <a:gd name="connsiteX149" fmla="*/ 28956 w 286035"/>
                <a:gd name="connsiteY149" fmla="*/ 354425 h 437292"/>
                <a:gd name="connsiteX150" fmla="*/ 29528 w 286035"/>
                <a:gd name="connsiteY150" fmla="*/ 362331 h 437292"/>
                <a:gd name="connsiteX151" fmla="*/ 21622 w 286035"/>
                <a:gd name="connsiteY151" fmla="*/ 362903 h 437292"/>
                <a:gd name="connsiteX152" fmla="*/ 13621 w 286035"/>
                <a:gd name="connsiteY152" fmla="*/ 370999 h 437292"/>
                <a:gd name="connsiteX153" fmla="*/ 14192 w 286035"/>
                <a:gd name="connsiteY153" fmla="*/ 379381 h 437292"/>
                <a:gd name="connsiteX154" fmla="*/ 7906 w 286035"/>
                <a:gd name="connsiteY154" fmla="*/ 395288 h 437292"/>
                <a:gd name="connsiteX155" fmla="*/ 0 w 286035"/>
                <a:gd name="connsiteY155" fmla="*/ 403765 h 437292"/>
                <a:gd name="connsiteX156" fmla="*/ 572 w 286035"/>
                <a:gd name="connsiteY156" fmla="*/ 411671 h 437292"/>
                <a:gd name="connsiteX157" fmla="*/ 9049 w 286035"/>
                <a:gd name="connsiteY157" fmla="*/ 411099 h 437292"/>
                <a:gd name="connsiteX158" fmla="*/ 16383 w 286035"/>
                <a:gd name="connsiteY158" fmla="*/ 410528 h 437292"/>
                <a:gd name="connsiteX159" fmla="*/ 24384 w 286035"/>
                <a:gd name="connsiteY159" fmla="*/ 402050 h 437292"/>
                <a:gd name="connsiteX160" fmla="*/ 32861 w 286035"/>
                <a:gd name="connsiteY160" fmla="*/ 409385 h 437292"/>
                <a:gd name="connsiteX161" fmla="*/ 33338 w 286035"/>
                <a:gd name="connsiteY161" fmla="*/ 416909 h 437292"/>
                <a:gd name="connsiteX162" fmla="*/ 40672 w 286035"/>
                <a:gd name="connsiteY162" fmla="*/ 416338 h 437292"/>
                <a:gd name="connsiteX163" fmla="*/ 48578 w 286035"/>
                <a:gd name="connsiteY163" fmla="*/ 415766 h 437292"/>
                <a:gd name="connsiteX164" fmla="*/ 56674 w 286035"/>
                <a:gd name="connsiteY164" fmla="*/ 423196 h 437292"/>
                <a:gd name="connsiteX165" fmla="*/ 73057 w 286035"/>
                <a:gd name="connsiteY165" fmla="*/ 429959 h 437292"/>
                <a:gd name="connsiteX166" fmla="*/ 82106 w 286035"/>
                <a:gd name="connsiteY166" fmla="*/ 437293 h 437292"/>
                <a:gd name="connsiteX167" fmla="*/ 88868 w 286035"/>
                <a:gd name="connsiteY167" fmla="*/ 428911 h 437292"/>
                <a:gd name="connsiteX168" fmla="*/ 89440 w 286035"/>
                <a:gd name="connsiteY168" fmla="*/ 436817 h 437292"/>
                <a:gd name="connsiteX169" fmla="*/ 97346 w 286035"/>
                <a:gd name="connsiteY169" fmla="*/ 436245 h 437292"/>
                <a:gd name="connsiteX170" fmla="*/ 119158 w 286035"/>
                <a:gd name="connsiteY170" fmla="*/ 427196 h 437292"/>
                <a:gd name="connsiteX171" fmla="*/ 120587 w 286035"/>
                <a:gd name="connsiteY171" fmla="*/ 426625 h 43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286035" h="437292">
                  <a:moveTo>
                    <a:pt x="112681" y="427196"/>
                  </a:moveTo>
                  <a:lnTo>
                    <a:pt x="111538" y="411289"/>
                  </a:lnTo>
                  <a:lnTo>
                    <a:pt x="110490" y="395954"/>
                  </a:lnTo>
                  <a:lnTo>
                    <a:pt x="117824" y="387477"/>
                  </a:lnTo>
                  <a:lnTo>
                    <a:pt x="117348" y="380619"/>
                  </a:lnTo>
                  <a:lnTo>
                    <a:pt x="117253" y="379571"/>
                  </a:lnTo>
                  <a:lnTo>
                    <a:pt x="123634" y="379095"/>
                  </a:lnTo>
                  <a:lnTo>
                    <a:pt x="124682" y="379000"/>
                  </a:lnTo>
                  <a:lnTo>
                    <a:pt x="124206" y="372142"/>
                  </a:lnTo>
                  <a:lnTo>
                    <a:pt x="124206" y="371570"/>
                  </a:lnTo>
                  <a:lnTo>
                    <a:pt x="132588" y="370999"/>
                  </a:lnTo>
                  <a:lnTo>
                    <a:pt x="139541" y="370522"/>
                  </a:lnTo>
                  <a:lnTo>
                    <a:pt x="140018" y="370427"/>
                  </a:lnTo>
                  <a:lnTo>
                    <a:pt x="146399" y="362617"/>
                  </a:lnTo>
                  <a:lnTo>
                    <a:pt x="147352" y="361474"/>
                  </a:lnTo>
                  <a:lnTo>
                    <a:pt x="153638" y="361093"/>
                  </a:lnTo>
                  <a:lnTo>
                    <a:pt x="154686" y="360997"/>
                  </a:lnTo>
                  <a:lnTo>
                    <a:pt x="154210" y="353568"/>
                  </a:lnTo>
                  <a:lnTo>
                    <a:pt x="153638" y="345567"/>
                  </a:lnTo>
                  <a:lnTo>
                    <a:pt x="146304" y="346138"/>
                  </a:lnTo>
                  <a:lnTo>
                    <a:pt x="137827" y="338804"/>
                  </a:lnTo>
                  <a:lnTo>
                    <a:pt x="137827" y="338804"/>
                  </a:lnTo>
                  <a:lnTo>
                    <a:pt x="137827" y="338709"/>
                  </a:lnTo>
                  <a:lnTo>
                    <a:pt x="145161" y="330899"/>
                  </a:lnTo>
                  <a:lnTo>
                    <a:pt x="144590" y="322326"/>
                  </a:lnTo>
                  <a:lnTo>
                    <a:pt x="150400" y="315659"/>
                  </a:lnTo>
                  <a:lnTo>
                    <a:pt x="151448" y="314516"/>
                  </a:lnTo>
                  <a:lnTo>
                    <a:pt x="158306" y="314039"/>
                  </a:lnTo>
                  <a:lnTo>
                    <a:pt x="159925" y="313944"/>
                  </a:lnTo>
                  <a:lnTo>
                    <a:pt x="159258" y="305371"/>
                  </a:lnTo>
                  <a:lnTo>
                    <a:pt x="166783" y="297942"/>
                  </a:lnTo>
                  <a:lnTo>
                    <a:pt x="174117" y="289465"/>
                  </a:lnTo>
                  <a:lnTo>
                    <a:pt x="173546" y="281559"/>
                  </a:lnTo>
                  <a:lnTo>
                    <a:pt x="172974" y="273653"/>
                  </a:lnTo>
                  <a:lnTo>
                    <a:pt x="164497" y="266319"/>
                  </a:lnTo>
                  <a:lnTo>
                    <a:pt x="163925" y="258318"/>
                  </a:lnTo>
                  <a:lnTo>
                    <a:pt x="163354" y="250412"/>
                  </a:lnTo>
                  <a:lnTo>
                    <a:pt x="162401" y="236982"/>
                  </a:lnTo>
                  <a:lnTo>
                    <a:pt x="162306" y="235172"/>
                  </a:lnTo>
                  <a:lnTo>
                    <a:pt x="178689" y="241935"/>
                  </a:lnTo>
                  <a:lnTo>
                    <a:pt x="184976" y="241554"/>
                  </a:lnTo>
                  <a:lnTo>
                    <a:pt x="186023" y="241459"/>
                  </a:lnTo>
                  <a:lnTo>
                    <a:pt x="185452" y="233553"/>
                  </a:lnTo>
                  <a:lnTo>
                    <a:pt x="192881" y="225076"/>
                  </a:lnTo>
                  <a:lnTo>
                    <a:pt x="192310" y="216979"/>
                  </a:lnTo>
                  <a:lnTo>
                    <a:pt x="207169" y="200025"/>
                  </a:lnTo>
                  <a:lnTo>
                    <a:pt x="206693" y="193738"/>
                  </a:lnTo>
                  <a:lnTo>
                    <a:pt x="206597" y="192691"/>
                  </a:lnTo>
                  <a:lnTo>
                    <a:pt x="213931" y="192214"/>
                  </a:lnTo>
                  <a:lnTo>
                    <a:pt x="220790" y="191643"/>
                  </a:lnTo>
                  <a:lnTo>
                    <a:pt x="222409" y="191548"/>
                  </a:lnTo>
                  <a:lnTo>
                    <a:pt x="221933" y="184118"/>
                  </a:lnTo>
                  <a:lnTo>
                    <a:pt x="221361" y="175736"/>
                  </a:lnTo>
                  <a:lnTo>
                    <a:pt x="220790" y="167830"/>
                  </a:lnTo>
                  <a:lnTo>
                    <a:pt x="220218" y="160401"/>
                  </a:lnTo>
                  <a:lnTo>
                    <a:pt x="227552" y="151447"/>
                  </a:lnTo>
                  <a:lnTo>
                    <a:pt x="227076" y="144494"/>
                  </a:lnTo>
                  <a:lnTo>
                    <a:pt x="233839" y="135541"/>
                  </a:lnTo>
                  <a:lnTo>
                    <a:pt x="233267" y="128207"/>
                  </a:lnTo>
                  <a:lnTo>
                    <a:pt x="239744" y="120777"/>
                  </a:lnTo>
                  <a:lnTo>
                    <a:pt x="240697" y="119729"/>
                  </a:lnTo>
                  <a:lnTo>
                    <a:pt x="247079" y="119253"/>
                  </a:lnTo>
                  <a:lnTo>
                    <a:pt x="248603" y="119158"/>
                  </a:lnTo>
                  <a:lnTo>
                    <a:pt x="248031" y="111633"/>
                  </a:lnTo>
                  <a:lnTo>
                    <a:pt x="248031" y="111252"/>
                  </a:lnTo>
                  <a:lnTo>
                    <a:pt x="255937" y="110680"/>
                  </a:lnTo>
                  <a:lnTo>
                    <a:pt x="262319" y="110204"/>
                  </a:lnTo>
                  <a:lnTo>
                    <a:pt x="263462" y="110109"/>
                  </a:lnTo>
                  <a:lnTo>
                    <a:pt x="262890" y="103251"/>
                  </a:lnTo>
                  <a:lnTo>
                    <a:pt x="262890" y="102203"/>
                  </a:lnTo>
                  <a:lnTo>
                    <a:pt x="271272" y="101632"/>
                  </a:lnTo>
                  <a:lnTo>
                    <a:pt x="277082" y="101155"/>
                  </a:lnTo>
                  <a:lnTo>
                    <a:pt x="278130" y="101155"/>
                  </a:lnTo>
                  <a:lnTo>
                    <a:pt x="277654" y="94202"/>
                  </a:lnTo>
                  <a:lnTo>
                    <a:pt x="277559" y="93154"/>
                  </a:lnTo>
                  <a:lnTo>
                    <a:pt x="284988" y="92678"/>
                  </a:lnTo>
                  <a:lnTo>
                    <a:pt x="286036" y="92583"/>
                  </a:lnTo>
                  <a:lnTo>
                    <a:pt x="285560" y="85154"/>
                  </a:lnTo>
                  <a:lnTo>
                    <a:pt x="276416" y="77819"/>
                  </a:lnTo>
                  <a:lnTo>
                    <a:pt x="269558" y="78296"/>
                  </a:lnTo>
                  <a:lnTo>
                    <a:pt x="268986" y="70390"/>
                  </a:lnTo>
                  <a:lnTo>
                    <a:pt x="268510" y="62484"/>
                  </a:lnTo>
                  <a:lnTo>
                    <a:pt x="274796" y="54674"/>
                  </a:lnTo>
                  <a:lnTo>
                    <a:pt x="267367" y="46577"/>
                  </a:lnTo>
                  <a:lnTo>
                    <a:pt x="258985" y="47244"/>
                  </a:lnTo>
                  <a:lnTo>
                    <a:pt x="251555" y="47720"/>
                  </a:lnTo>
                  <a:lnTo>
                    <a:pt x="250984" y="40291"/>
                  </a:lnTo>
                  <a:lnTo>
                    <a:pt x="243078" y="40862"/>
                  </a:lnTo>
                  <a:lnTo>
                    <a:pt x="235172" y="41434"/>
                  </a:lnTo>
                  <a:lnTo>
                    <a:pt x="235172" y="42577"/>
                  </a:lnTo>
                  <a:lnTo>
                    <a:pt x="235649" y="48863"/>
                  </a:lnTo>
                  <a:lnTo>
                    <a:pt x="234029" y="47530"/>
                  </a:lnTo>
                  <a:lnTo>
                    <a:pt x="227171" y="42005"/>
                  </a:lnTo>
                  <a:lnTo>
                    <a:pt x="219266" y="34576"/>
                  </a:lnTo>
                  <a:lnTo>
                    <a:pt x="211360" y="35147"/>
                  </a:lnTo>
                  <a:lnTo>
                    <a:pt x="202311" y="27813"/>
                  </a:lnTo>
                  <a:lnTo>
                    <a:pt x="194977" y="28289"/>
                  </a:lnTo>
                  <a:lnTo>
                    <a:pt x="186500" y="28861"/>
                  </a:lnTo>
                  <a:lnTo>
                    <a:pt x="179070" y="29432"/>
                  </a:lnTo>
                  <a:lnTo>
                    <a:pt x="178499" y="22098"/>
                  </a:lnTo>
                  <a:lnTo>
                    <a:pt x="177927" y="13621"/>
                  </a:lnTo>
                  <a:lnTo>
                    <a:pt x="177356" y="6287"/>
                  </a:lnTo>
                  <a:lnTo>
                    <a:pt x="169450" y="6858"/>
                  </a:lnTo>
                  <a:lnTo>
                    <a:pt x="153638" y="0"/>
                  </a:lnTo>
                  <a:lnTo>
                    <a:pt x="153734" y="1810"/>
                  </a:lnTo>
                  <a:lnTo>
                    <a:pt x="154210" y="7906"/>
                  </a:lnTo>
                  <a:lnTo>
                    <a:pt x="152591" y="8001"/>
                  </a:lnTo>
                  <a:lnTo>
                    <a:pt x="146304" y="8477"/>
                  </a:lnTo>
                  <a:lnTo>
                    <a:pt x="129826" y="9620"/>
                  </a:lnTo>
                  <a:lnTo>
                    <a:pt x="129921" y="10096"/>
                  </a:lnTo>
                  <a:lnTo>
                    <a:pt x="130397" y="16954"/>
                  </a:lnTo>
                  <a:lnTo>
                    <a:pt x="130969" y="25432"/>
                  </a:lnTo>
                  <a:lnTo>
                    <a:pt x="131540" y="32766"/>
                  </a:lnTo>
                  <a:lnTo>
                    <a:pt x="124682" y="41243"/>
                  </a:lnTo>
                  <a:lnTo>
                    <a:pt x="125254" y="49149"/>
                  </a:lnTo>
                  <a:lnTo>
                    <a:pt x="126397" y="65151"/>
                  </a:lnTo>
                  <a:lnTo>
                    <a:pt x="118967" y="73057"/>
                  </a:lnTo>
                  <a:lnTo>
                    <a:pt x="112109" y="81439"/>
                  </a:lnTo>
                  <a:lnTo>
                    <a:pt x="113252" y="97346"/>
                  </a:lnTo>
                  <a:lnTo>
                    <a:pt x="105347" y="105346"/>
                  </a:lnTo>
                  <a:lnTo>
                    <a:pt x="98489" y="113824"/>
                  </a:lnTo>
                  <a:lnTo>
                    <a:pt x="99536" y="129635"/>
                  </a:lnTo>
                  <a:lnTo>
                    <a:pt x="92202" y="138113"/>
                  </a:lnTo>
                  <a:lnTo>
                    <a:pt x="85439" y="154591"/>
                  </a:lnTo>
                  <a:lnTo>
                    <a:pt x="78010" y="162020"/>
                  </a:lnTo>
                  <a:lnTo>
                    <a:pt x="70676" y="170974"/>
                  </a:lnTo>
                  <a:lnTo>
                    <a:pt x="71152" y="178403"/>
                  </a:lnTo>
                  <a:lnTo>
                    <a:pt x="64389" y="186785"/>
                  </a:lnTo>
                  <a:lnTo>
                    <a:pt x="57055" y="203263"/>
                  </a:lnTo>
                  <a:lnTo>
                    <a:pt x="49720" y="203740"/>
                  </a:lnTo>
                  <a:lnTo>
                    <a:pt x="33719" y="204883"/>
                  </a:lnTo>
                  <a:lnTo>
                    <a:pt x="26289" y="212788"/>
                  </a:lnTo>
                  <a:lnTo>
                    <a:pt x="26861" y="220694"/>
                  </a:lnTo>
                  <a:lnTo>
                    <a:pt x="27432" y="228695"/>
                  </a:lnTo>
                  <a:lnTo>
                    <a:pt x="28004" y="236696"/>
                  </a:lnTo>
                  <a:lnTo>
                    <a:pt x="21241" y="245174"/>
                  </a:lnTo>
                  <a:lnTo>
                    <a:pt x="13811" y="253651"/>
                  </a:lnTo>
                  <a:lnTo>
                    <a:pt x="14383" y="260985"/>
                  </a:lnTo>
                  <a:lnTo>
                    <a:pt x="14954" y="268891"/>
                  </a:lnTo>
                  <a:lnTo>
                    <a:pt x="30194" y="267843"/>
                  </a:lnTo>
                  <a:lnTo>
                    <a:pt x="38672" y="275177"/>
                  </a:lnTo>
                  <a:lnTo>
                    <a:pt x="46101" y="274606"/>
                  </a:lnTo>
                  <a:lnTo>
                    <a:pt x="47244" y="290513"/>
                  </a:lnTo>
                  <a:lnTo>
                    <a:pt x="47816" y="298418"/>
                  </a:lnTo>
                  <a:lnTo>
                    <a:pt x="40958" y="306896"/>
                  </a:lnTo>
                  <a:lnTo>
                    <a:pt x="33528" y="314325"/>
                  </a:lnTo>
                  <a:lnTo>
                    <a:pt x="34100" y="322802"/>
                  </a:lnTo>
                  <a:lnTo>
                    <a:pt x="27241" y="330613"/>
                  </a:lnTo>
                  <a:lnTo>
                    <a:pt x="35243" y="338614"/>
                  </a:lnTo>
                  <a:lnTo>
                    <a:pt x="28956" y="354425"/>
                  </a:lnTo>
                  <a:lnTo>
                    <a:pt x="29528" y="362331"/>
                  </a:lnTo>
                  <a:lnTo>
                    <a:pt x="21622" y="362903"/>
                  </a:lnTo>
                  <a:lnTo>
                    <a:pt x="13621" y="370999"/>
                  </a:lnTo>
                  <a:lnTo>
                    <a:pt x="14192" y="379381"/>
                  </a:lnTo>
                  <a:lnTo>
                    <a:pt x="7906" y="395288"/>
                  </a:lnTo>
                  <a:lnTo>
                    <a:pt x="0" y="403765"/>
                  </a:lnTo>
                  <a:lnTo>
                    <a:pt x="572" y="411671"/>
                  </a:lnTo>
                  <a:lnTo>
                    <a:pt x="9049" y="411099"/>
                  </a:lnTo>
                  <a:lnTo>
                    <a:pt x="16383" y="410528"/>
                  </a:lnTo>
                  <a:lnTo>
                    <a:pt x="24384" y="402050"/>
                  </a:lnTo>
                  <a:lnTo>
                    <a:pt x="32861" y="409385"/>
                  </a:lnTo>
                  <a:lnTo>
                    <a:pt x="33338" y="416909"/>
                  </a:lnTo>
                  <a:lnTo>
                    <a:pt x="40672" y="416338"/>
                  </a:lnTo>
                  <a:lnTo>
                    <a:pt x="48578" y="415766"/>
                  </a:lnTo>
                  <a:lnTo>
                    <a:pt x="56674" y="423196"/>
                  </a:lnTo>
                  <a:lnTo>
                    <a:pt x="73057" y="429959"/>
                  </a:lnTo>
                  <a:lnTo>
                    <a:pt x="82106" y="437293"/>
                  </a:lnTo>
                  <a:lnTo>
                    <a:pt x="88868" y="428911"/>
                  </a:lnTo>
                  <a:lnTo>
                    <a:pt x="89440" y="436817"/>
                  </a:lnTo>
                  <a:lnTo>
                    <a:pt x="97346" y="436245"/>
                  </a:lnTo>
                  <a:lnTo>
                    <a:pt x="119158" y="427196"/>
                  </a:lnTo>
                  <a:lnTo>
                    <a:pt x="120587" y="42662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7D15D0AB-6663-B8A7-926D-B05E23D4DB6B}"/>
                </a:ext>
              </a:extLst>
            </p:cNvPr>
            <p:cNvSpPr/>
            <p:nvPr/>
          </p:nvSpPr>
          <p:spPr>
            <a:xfrm>
              <a:off x="2256775" y="5377354"/>
              <a:ext cx="110249" cy="72714"/>
            </a:xfrm>
            <a:custGeom>
              <a:avLst/>
              <a:gdLst>
                <a:gd name="connsiteX0" fmla="*/ 55531 w 71342"/>
                <a:gd name="connsiteY0" fmla="*/ 22670 h 47053"/>
                <a:gd name="connsiteX1" fmla="*/ 47054 w 71342"/>
                <a:gd name="connsiteY1" fmla="*/ 15335 h 47053"/>
                <a:gd name="connsiteX2" fmla="*/ 46482 w 71342"/>
                <a:gd name="connsiteY2" fmla="*/ 7334 h 47053"/>
                <a:gd name="connsiteX3" fmla="*/ 38005 w 71342"/>
                <a:gd name="connsiteY3" fmla="*/ 0 h 47053"/>
                <a:gd name="connsiteX4" fmla="*/ 30671 w 71342"/>
                <a:gd name="connsiteY4" fmla="*/ 8477 h 47053"/>
                <a:gd name="connsiteX5" fmla="*/ 31242 w 71342"/>
                <a:gd name="connsiteY5" fmla="*/ 16383 h 47053"/>
                <a:gd name="connsiteX6" fmla="*/ 15335 w 71342"/>
                <a:gd name="connsiteY6" fmla="*/ 17526 h 47053"/>
                <a:gd name="connsiteX7" fmla="*/ 7906 w 71342"/>
                <a:gd name="connsiteY7" fmla="*/ 18097 h 47053"/>
                <a:gd name="connsiteX8" fmla="*/ 0 w 71342"/>
                <a:gd name="connsiteY8" fmla="*/ 18669 h 47053"/>
                <a:gd name="connsiteX9" fmla="*/ 572 w 71342"/>
                <a:gd name="connsiteY9" fmla="*/ 26575 h 47053"/>
                <a:gd name="connsiteX10" fmla="*/ 15907 w 71342"/>
                <a:gd name="connsiteY10" fmla="*/ 25432 h 47053"/>
                <a:gd name="connsiteX11" fmla="*/ 24289 w 71342"/>
                <a:gd name="connsiteY11" fmla="*/ 24860 h 47053"/>
                <a:gd name="connsiteX12" fmla="*/ 32861 w 71342"/>
                <a:gd name="connsiteY12" fmla="*/ 40196 h 47053"/>
                <a:gd name="connsiteX13" fmla="*/ 40767 w 71342"/>
                <a:gd name="connsiteY13" fmla="*/ 39624 h 47053"/>
                <a:gd name="connsiteX14" fmla="*/ 41339 w 71342"/>
                <a:gd name="connsiteY14" fmla="*/ 47054 h 47053"/>
                <a:gd name="connsiteX15" fmla="*/ 49244 w 71342"/>
                <a:gd name="connsiteY15" fmla="*/ 46482 h 47053"/>
                <a:gd name="connsiteX16" fmla="*/ 56674 w 71342"/>
                <a:gd name="connsiteY16" fmla="*/ 38481 h 47053"/>
                <a:gd name="connsiteX17" fmla="*/ 56102 w 71342"/>
                <a:gd name="connsiteY17" fmla="*/ 30575 h 47053"/>
                <a:gd name="connsiteX18" fmla="*/ 64008 w 71342"/>
                <a:gd name="connsiteY18" fmla="*/ 30004 h 47053"/>
                <a:gd name="connsiteX19" fmla="*/ 71342 w 71342"/>
                <a:gd name="connsiteY19" fmla="*/ 21526 h 47053"/>
                <a:gd name="connsiteX20" fmla="*/ 63437 w 71342"/>
                <a:gd name="connsiteY20" fmla="*/ 22098 h 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342" h="47053">
                  <a:moveTo>
                    <a:pt x="55531" y="22670"/>
                  </a:moveTo>
                  <a:lnTo>
                    <a:pt x="47054" y="15335"/>
                  </a:lnTo>
                  <a:lnTo>
                    <a:pt x="46482" y="7334"/>
                  </a:lnTo>
                  <a:lnTo>
                    <a:pt x="38005" y="0"/>
                  </a:lnTo>
                  <a:lnTo>
                    <a:pt x="30671" y="8477"/>
                  </a:lnTo>
                  <a:lnTo>
                    <a:pt x="31242" y="16383"/>
                  </a:lnTo>
                  <a:lnTo>
                    <a:pt x="15335" y="17526"/>
                  </a:lnTo>
                  <a:lnTo>
                    <a:pt x="7906" y="18097"/>
                  </a:lnTo>
                  <a:lnTo>
                    <a:pt x="0" y="18669"/>
                  </a:lnTo>
                  <a:lnTo>
                    <a:pt x="572" y="26575"/>
                  </a:lnTo>
                  <a:lnTo>
                    <a:pt x="15907" y="25432"/>
                  </a:lnTo>
                  <a:lnTo>
                    <a:pt x="24289" y="24860"/>
                  </a:lnTo>
                  <a:lnTo>
                    <a:pt x="32861" y="40196"/>
                  </a:lnTo>
                  <a:lnTo>
                    <a:pt x="40767" y="39624"/>
                  </a:lnTo>
                  <a:lnTo>
                    <a:pt x="41339" y="47054"/>
                  </a:lnTo>
                  <a:lnTo>
                    <a:pt x="49244" y="46482"/>
                  </a:lnTo>
                  <a:lnTo>
                    <a:pt x="56674" y="38481"/>
                  </a:lnTo>
                  <a:lnTo>
                    <a:pt x="56102" y="30575"/>
                  </a:lnTo>
                  <a:lnTo>
                    <a:pt x="64008" y="30004"/>
                  </a:lnTo>
                  <a:lnTo>
                    <a:pt x="71342" y="21526"/>
                  </a:lnTo>
                  <a:lnTo>
                    <a:pt x="63437" y="2209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F0A0D688-8226-1A0A-084F-1E9314F8CF7A}"/>
                </a:ext>
              </a:extLst>
            </p:cNvPr>
            <p:cNvSpPr/>
            <p:nvPr/>
          </p:nvSpPr>
          <p:spPr>
            <a:xfrm>
              <a:off x="2412509" y="5369700"/>
              <a:ext cx="51813" cy="34885"/>
            </a:xfrm>
            <a:custGeom>
              <a:avLst/>
              <a:gdLst>
                <a:gd name="connsiteX0" fmla="*/ 32385 w 33528"/>
                <a:gd name="connsiteY0" fmla="*/ 6191 h 22574"/>
                <a:gd name="connsiteX1" fmla="*/ 24384 w 33528"/>
                <a:gd name="connsiteY1" fmla="*/ 6763 h 22574"/>
                <a:gd name="connsiteX2" fmla="*/ 16383 w 33528"/>
                <a:gd name="connsiteY2" fmla="*/ 7334 h 22574"/>
                <a:gd name="connsiteX3" fmla="*/ 7906 w 33528"/>
                <a:gd name="connsiteY3" fmla="*/ 0 h 22574"/>
                <a:gd name="connsiteX4" fmla="*/ 0 w 33528"/>
                <a:gd name="connsiteY4" fmla="*/ 572 h 22574"/>
                <a:gd name="connsiteX5" fmla="*/ 572 w 33528"/>
                <a:gd name="connsiteY5" fmla="*/ 8477 h 22574"/>
                <a:gd name="connsiteX6" fmla="*/ 9049 w 33528"/>
                <a:gd name="connsiteY6" fmla="*/ 15812 h 22574"/>
                <a:gd name="connsiteX7" fmla="*/ 16954 w 33528"/>
                <a:gd name="connsiteY7" fmla="*/ 15240 h 22574"/>
                <a:gd name="connsiteX8" fmla="*/ 25432 w 33528"/>
                <a:gd name="connsiteY8" fmla="*/ 22574 h 22574"/>
                <a:gd name="connsiteX9" fmla="*/ 33528 w 33528"/>
                <a:gd name="connsiteY9" fmla="*/ 22003 h 22574"/>
                <a:gd name="connsiteX10" fmla="*/ 32956 w 33528"/>
                <a:gd name="connsiteY10" fmla="*/ 14097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28" h="22574">
                  <a:moveTo>
                    <a:pt x="32385" y="6191"/>
                  </a:moveTo>
                  <a:lnTo>
                    <a:pt x="24384" y="6763"/>
                  </a:lnTo>
                  <a:lnTo>
                    <a:pt x="16383" y="7334"/>
                  </a:lnTo>
                  <a:lnTo>
                    <a:pt x="7906" y="0"/>
                  </a:lnTo>
                  <a:lnTo>
                    <a:pt x="0" y="572"/>
                  </a:lnTo>
                  <a:lnTo>
                    <a:pt x="572" y="8477"/>
                  </a:lnTo>
                  <a:lnTo>
                    <a:pt x="9049" y="15812"/>
                  </a:lnTo>
                  <a:lnTo>
                    <a:pt x="16954" y="15240"/>
                  </a:lnTo>
                  <a:lnTo>
                    <a:pt x="25432" y="22574"/>
                  </a:lnTo>
                  <a:lnTo>
                    <a:pt x="33528" y="22003"/>
                  </a:lnTo>
                  <a:lnTo>
                    <a:pt x="32956" y="1409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03AF2457-67A6-3A43-BA1F-EB63123D8D42}"/>
                </a:ext>
              </a:extLst>
            </p:cNvPr>
            <p:cNvSpPr/>
            <p:nvPr/>
          </p:nvSpPr>
          <p:spPr>
            <a:xfrm>
              <a:off x="2103398" y="5462139"/>
              <a:ext cx="48132" cy="40184"/>
            </a:xfrm>
            <a:custGeom>
              <a:avLst/>
              <a:gdLst>
                <a:gd name="connsiteX0" fmla="*/ 22670 w 31146"/>
                <a:gd name="connsiteY0" fmla="*/ 572 h 26003"/>
                <a:gd name="connsiteX1" fmla="*/ 15335 w 31146"/>
                <a:gd name="connsiteY1" fmla="*/ 1048 h 26003"/>
                <a:gd name="connsiteX2" fmla="*/ 15907 w 31146"/>
                <a:gd name="connsiteY2" fmla="*/ 9049 h 26003"/>
                <a:gd name="connsiteX3" fmla="*/ 0 w 31146"/>
                <a:gd name="connsiteY3" fmla="*/ 10097 h 26003"/>
                <a:gd name="connsiteX4" fmla="*/ 572 w 31146"/>
                <a:gd name="connsiteY4" fmla="*/ 18002 h 26003"/>
                <a:gd name="connsiteX5" fmla="*/ 1143 w 31146"/>
                <a:gd name="connsiteY5" fmla="*/ 26003 h 26003"/>
                <a:gd name="connsiteX6" fmla="*/ 16478 w 31146"/>
                <a:gd name="connsiteY6" fmla="*/ 16955 h 26003"/>
                <a:gd name="connsiteX7" fmla="*/ 23813 w 31146"/>
                <a:gd name="connsiteY7" fmla="*/ 16383 h 26003"/>
                <a:gd name="connsiteX8" fmla="*/ 23241 w 31146"/>
                <a:gd name="connsiteY8" fmla="*/ 8477 h 26003"/>
                <a:gd name="connsiteX9" fmla="*/ 31147 w 31146"/>
                <a:gd name="connsiteY9" fmla="*/ 0 h 2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46" h="26003">
                  <a:moveTo>
                    <a:pt x="22670" y="572"/>
                  </a:moveTo>
                  <a:lnTo>
                    <a:pt x="15335" y="1048"/>
                  </a:lnTo>
                  <a:lnTo>
                    <a:pt x="15907" y="9049"/>
                  </a:lnTo>
                  <a:lnTo>
                    <a:pt x="0" y="10097"/>
                  </a:lnTo>
                  <a:lnTo>
                    <a:pt x="572" y="18002"/>
                  </a:lnTo>
                  <a:lnTo>
                    <a:pt x="1143" y="26003"/>
                  </a:lnTo>
                  <a:lnTo>
                    <a:pt x="16478" y="16955"/>
                  </a:lnTo>
                  <a:lnTo>
                    <a:pt x="23813" y="16383"/>
                  </a:lnTo>
                  <a:lnTo>
                    <a:pt x="23241" y="8477"/>
                  </a:lnTo>
                  <a:lnTo>
                    <a:pt x="3114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ABA82270-57C7-6EB0-4B00-279705ED2D90}"/>
                </a:ext>
              </a:extLst>
            </p:cNvPr>
            <p:cNvSpPr/>
            <p:nvPr/>
          </p:nvSpPr>
          <p:spPr>
            <a:xfrm>
              <a:off x="1957969" y="4101317"/>
              <a:ext cx="10450" cy="13836"/>
            </a:xfrm>
            <a:custGeom>
              <a:avLst/>
              <a:gdLst>
                <a:gd name="connsiteX0" fmla="*/ 6763 w 6762"/>
                <a:gd name="connsiteY0" fmla="*/ 0 h 8953"/>
                <a:gd name="connsiteX1" fmla="*/ 0 w 6762"/>
                <a:gd name="connsiteY1" fmla="*/ 8954 h 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" h="8953">
                  <a:moveTo>
                    <a:pt x="6763" y="0"/>
                  </a:moveTo>
                  <a:lnTo>
                    <a:pt x="0" y="8954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C4873311-3DF1-3DA2-D8F0-44B84ECDEEF5}"/>
                </a:ext>
              </a:extLst>
            </p:cNvPr>
            <p:cNvSpPr/>
            <p:nvPr/>
          </p:nvSpPr>
          <p:spPr>
            <a:xfrm>
              <a:off x="2822154" y="4942098"/>
              <a:ext cx="8241" cy="9714"/>
            </a:xfrm>
            <a:custGeom>
              <a:avLst/>
              <a:gdLst>
                <a:gd name="connsiteX0" fmla="*/ 5334 w 5333"/>
                <a:gd name="connsiteY0" fmla="*/ 0 h 6286"/>
                <a:gd name="connsiteX1" fmla="*/ 0 w 5333"/>
                <a:gd name="connsiteY1" fmla="*/ 6287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3" h="6286">
                  <a:moveTo>
                    <a:pt x="5334" y="0"/>
                  </a:moveTo>
                  <a:lnTo>
                    <a:pt x="0" y="6287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5D8D61A-343F-B8A1-713B-A6AF5E57D824}"/>
                </a:ext>
              </a:extLst>
            </p:cNvPr>
            <p:cNvSpPr/>
            <p:nvPr/>
          </p:nvSpPr>
          <p:spPr>
            <a:xfrm>
              <a:off x="1792226" y="3929539"/>
              <a:ext cx="1162992" cy="1131786"/>
            </a:xfrm>
            <a:custGeom>
              <a:avLst/>
              <a:gdLst>
                <a:gd name="connsiteX0" fmla="*/ 671036 w 752570"/>
                <a:gd name="connsiteY0" fmla="*/ 652177 h 732377"/>
                <a:gd name="connsiteX1" fmla="*/ 677894 w 752570"/>
                <a:gd name="connsiteY1" fmla="*/ 643128 h 732377"/>
                <a:gd name="connsiteX2" fmla="*/ 677323 w 752570"/>
                <a:gd name="connsiteY2" fmla="*/ 635794 h 732377"/>
                <a:gd name="connsiteX3" fmla="*/ 684752 w 752570"/>
                <a:gd name="connsiteY3" fmla="*/ 627317 h 732377"/>
                <a:gd name="connsiteX4" fmla="*/ 677894 w 752570"/>
                <a:gd name="connsiteY4" fmla="*/ 621411 h 732377"/>
                <a:gd name="connsiteX5" fmla="*/ 663702 w 752570"/>
                <a:gd name="connsiteY5" fmla="*/ 622363 h 732377"/>
                <a:gd name="connsiteX6" fmla="*/ 655130 w 752570"/>
                <a:gd name="connsiteY6" fmla="*/ 622935 h 732377"/>
                <a:gd name="connsiteX7" fmla="*/ 654368 w 752570"/>
                <a:gd name="connsiteY7" fmla="*/ 621506 h 732377"/>
                <a:gd name="connsiteX8" fmla="*/ 652939 w 752570"/>
                <a:gd name="connsiteY8" fmla="*/ 621601 h 732377"/>
                <a:gd name="connsiteX9" fmla="*/ 643890 w 752570"/>
                <a:gd name="connsiteY9" fmla="*/ 606361 h 732377"/>
                <a:gd name="connsiteX10" fmla="*/ 643414 w 752570"/>
                <a:gd name="connsiteY10" fmla="*/ 598837 h 732377"/>
                <a:gd name="connsiteX11" fmla="*/ 642271 w 752570"/>
                <a:gd name="connsiteY11" fmla="*/ 583025 h 732377"/>
                <a:gd name="connsiteX12" fmla="*/ 641699 w 752570"/>
                <a:gd name="connsiteY12" fmla="*/ 575119 h 732377"/>
                <a:gd name="connsiteX13" fmla="*/ 649129 w 752570"/>
                <a:gd name="connsiteY13" fmla="*/ 567214 h 732377"/>
                <a:gd name="connsiteX14" fmla="*/ 648462 w 752570"/>
                <a:gd name="connsiteY14" fmla="*/ 558736 h 732377"/>
                <a:gd name="connsiteX15" fmla="*/ 647986 w 752570"/>
                <a:gd name="connsiteY15" fmla="*/ 551212 h 732377"/>
                <a:gd name="connsiteX16" fmla="*/ 641223 w 752570"/>
                <a:gd name="connsiteY16" fmla="*/ 545401 h 732377"/>
                <a:gd name="connsiteX17" fmla="*/ 633794 w 752570"/>
                <a:gd name="connsiteY17" fmla="*/ 545878 h 732377"/>
                <a:gd name="connsiteX18" fmla="*/ 631889 w 752570"/>
                <a:gd name="connsiteY18" fmla="*/ 544449 h 732377"/>
                <a:gd name="connsiteX19" fmla="*/ 631603 w 752570"/>
                <a:gd name="connsiteY19" fmla="*/ 544449 h 732377"/>
                <a:gd name="connsiteX20" fmla="*/ 627031 w 752570"/>
                <a:gd name="connsiteY20" fmla="*/ 540449 h 732377"/>
                <a:gd name="connsiteX21" fmla="*/ 625316 w 752570"/>
                <a:gd name="connsiteY21" fmla="*/ 539115 h 732377"/>
                <a:gd name="connsiteX22" fmla="*/ 625316 w 752570"/>
                <a:gd name="connsiteY22" fmla="*/ 539020 h 732377"/>
                <a:gd name="connsiteX23" fmla="*/ 623126 w 752570"/>
                <a:gd name="connsiteY23" fmla="*/ 537115 h 732377"/>
                <a:gd name="connsiteX24" fmla="*/ 622554 w 752570"/>
                <a:gd name="connsiteY24" fmla="*/ 529780 h 732377"/>
                <a:gd name="connsiteX25" fmla="*/ 630460 w 752570"/>
                <a:gd name="connsiteY25" fmla="*/ 529209 h 732377"/>
                <a:gd name="connsiteX26" fmla="*/ 638366 w 752570"/>
                <a:gd name="connsiteY26" fmla="*/ 528637 h 732377"/>
                <a:gd name="connsiteX27" fmla="*/ 646367 w 752570"/>
                <a:gd name="connsiteY27" fmla="*/ 528066 h 732377"/>
                <a:gd name="connsiteX28" fmla="*/ 653606 w 752570"/>
                <a:gd name="connsiteY28" fmla="*/ 519017 h 732377"/>
                <a:gd name="connsiteX29" fmla="*/ 661035 w 752570"/>
                <a:gd name="connsiteY29" fmla="*/ 511111 h 732377"/>
                <a:gd name="connsiteX30" fmla="*/ 667988 w 752570"/>
                <a:gd name="connsiteY30" fmla="*/ 502634 h 732377"/>
                <a:gd name="connsiteX31" fmla="*/ 659892 w 752570"/>
                <a:gd name="connsiteY31" fmla="*/ 495205 h 732377"/>
                <a:gd name="connsiteX32" fmla="*/ 659416 w 752570"/>
                <a:gd name="connsiteY32" fmla="*/ 487775 h 732377"/>
                <a:gd name="connsiteX33" fmla="*/ 650843 w 752570"/>
                <a:gd name="connsiteY33" fmla="*/ 479965 h 732377"/>
                <a:gd name="connsiteX34" fmla="*/ 650367 w 752570"/>
                <a:gd name="connsiteY34" fmla="*/ 472535 h 732377"/>
                <a:gd name="connsiteX35" fmla="*/ 658273 w 752570"/>
                <a:gd name="connsiteY35" fmla="*/ 471964 h 732377"/>
                <a:gd name="connsiteX36" fmla="*/ 657701 w 752570"/>
                <a:gd name="connsiteY36" fmla="*/ 464058 h 732377"/>
                <a:gd name="connsiteX37" fmla="*/ 659797 w 752570"/>
                <a:gd name="connsiteY37" fmla="*/ 463867 h 732377"/>
                <a:gd name="connsiteX38" fmla="*/ 659416 w 752570"/>
                <a:gd name="connsiteY38" fmla="*/ 458724 h 732377"/>
                <a:gd name="connsiteX39" fmla="*/ 658368 w 752570"/>
                <a:gd name="connsiteY39" fmla="*/ 457676 h 732377"/>
                <a:gd name="connsiteX40" fmla="*/ 650462 w 752570"/>
                <a:gd name="connsiteY40" fmla="*/ 450723 h 732377"/>
                <a:gd name="connsiteX41" fmla="*/ 649891 w 752570"/>
                <a:gd name="connsiteY41" fmla="*/ 442817 h 732377"/>
                <a:gd name="connsiteX42" fmla="*/ 657225 w 752570"/>
                <a:gd name="connsiteY42" fmla="*/ 442246 h 732377"/>
                <a:gd name="connsiteX43" fmla="*/ 649319 w 752570"/>
                <a:gd name="connsiteY43" fmla="*/ 434911 h 732377"/>
                <a:gd name="connsiteX44" fmla="*/ 648843 w 752570"/>
                <a:gd name="connsiteY44" fmla="*/ 427577 h 732377"/>
                <a:gd name="connsiteX45" fmla="*/ 649891 w 752570"/>
                <a:gd name="connsiteY45" fmla="*/ 427482 h 732377"/>
                <a:gd name="connsiteX46" fmla="*/ 649891 w 752570"/>
                <a:gd name="connsiteY46" fmla="*/ 427482 h 732377"/>
                <a:gd name="connsiteX47" fmla="*/ 652748 w 752570"/>
                <a:gd name="connsiteY47" fmla="*/ 427292 h 732377"/>
                <a:gd name="connsiteX48" fmla="*/ 656177 w 752570"/>
                <a:gd name="connsiteY48" fmla="*/ 427006 h 732377"/>
                <a:gd name="connsiteX49" fmla="*/ 656368 w 752570"/>
                <a:gd name="connsiteY49" fmla="*/ 427006 h 732377"/>
                <a:gd name="connsiteX50" fmla="*/ 657225 w 752570"/>
                <a:gd name="connsiteY50" fmla="*/ 426910 h 732377"/>
                <a:gd name="connsiteX51" fmla="*/ 664083 w 752570"/>
                <a:gd name="connsiteY51" fmla="*/ 426434 h 732377"/>
                <a:gd name="connsiteX52" fmla="*/ 663512 w 752570"/>
                <a:gd name="connsiteY52" fmla="*/ 417957 h 732377"/>
                <a:gd name="connsiteX53" fmla="*/ 654463 w 752570"/>
                <a:gd name="connsiteY53" fmla="*/ 403288 h 732377"/>
                <a:gd name="connsiteX54" fmla="*/ 651034 w 752570"/>
                <a:gd name="connsiteY54" fmla="*/ 403479 h 732377"/>
                <a:gd name="connsiteX55" fmla="*/ 648176 w 752570"/>
                <a:gd name="connsiteY55" fmla="*/ 403669 h 732377"/>
                <a:gd name="connsiteX56" fmla="*/ 648748 w 752570"/>
                <a:gd name="connsiteY56" fmla="*/ 411671 h 732377"/>
                <a:gd name="connsiteX57" fmla="*/ 647700 w 752570"/>
                <a:gd name="connsiteY57" fmla="*/ 411671 h 732377"/>
                <a:gd name="connsiteX58" fmla="*/ 647700 w 752570"/>
                <a:gd name="connsiteY58" fmla="*/ 411671 h 732377"/>
                <a:gd name="connsiteX59" fmla="*/ 640652 w 752570"/>
                <a:gd name="connsiteY59" fmla="*/ 412242 h 732377"/>
                <a:gd name="connsiteX60" fmla="*/ 640271 w 752570"/>
                <a:gd name="connsiteY60" fmla="*/ 412242 h 732377"/>
                <a:gd name="connsiteX61" fmla="*/ 633984 w 752570"/>
                <a:gd name="connsiteY61" fmla="*/ 428625 h 732377"/>
                <a:gd name="connsiteX62" fmla="*/ 618077 w 752570"/>
                <a:gd name="connsiteY62" fmla="*/ 437102 h 732377"/>
                <a:gd name="connsiteX63" fmla="*/ 617982 w 752570"/>
                <a:gd name="connsiteY63" fmla="*/ 436912 h 732377"/>
                <a:gd name="connsiteX64" fmla="*/ 617696 w 752570"/>
                <a:gd name="connsiteY64" fmla="*/ 437102 h 732377"/>
                <a:gd name="connsiteX65" fmla="*/ 608648 w 752570"/>
                <a:gd name="connsiteY65" fmla="*/ 421862 h 732377"/>
                <a:gd name="connsiteX66" fmla="*/ 615410 w 752570"/>
                <a:gd name="connsiteY66" fmla="*/ 406051 h 732377"/>
                <a:gd name="connsiteX67" fmla="*/ 630174 w 752570"/>
                <a:gd name="connsiteY67" fmla="*/ 389477 h 732377"/>
                <a:gd name="connsiteX68" fmla="*/ 629698 w 752570"/>
                <a:gd name="connsiteY68" fmla="*/ 381571 h 732377"/>
                <a:gd name="connsiteX69" fmla="*/ 636461 w 752570"/>
                <a:gd name="connsiteY69" fmla="*/ 373189 h 732377"/>
                <a:gd name="connsiteX70" fmla="*/ 652272 w 752570"/>
                <a:gd name="connsiteY70" fmla="*/ 372046 h 732377"/>
                <a:gd name="connsiteX71" fmla="*/ 667607 w 752570"/>
                <a:gd name="connsiteY71" fmla="*/ 362998 h 732377"/>
                <a:gd name="connsiteX72" fmla="*/ 673894 w 752570"/>
                <a:gd name="connsiteY72" fmla="*/ 347091 h 732377"/>
                <a:gd name="connsiteX73" fmla="*/ 673418 w 752570"/>
                <a:gd name="connsiteY73" fmla="*/ 339185 h 732377"/>
                <a:gd name="connsiteX74" fmla="*/ 681228 w 752570"/>
                <a:gd name="connsiteY74" fmla="*/ 330613 h 732377"/>
                <a:gd name="connsiteX75" fmla="*/ 681514 w 752570"/>
                <a:gd name="connsiteY75" fmla="*/ 330898 h 732377"/>
                <a:gd name="connsiteX76" fmla="*/ 681800 w 752570"/>
                <a:gd name="connsiteY76" fmla="*/ 330613 h 732377"/>
                <a:gd name="connsiteX77" fmla="*/ 690277 w 752570"/>
                <a:gd name="connsiteY77" fmla="*/ 337947 h 732377"/>
                <a:gd name="connsiteX78" fmla="*/ 698468 w 752570"/>
                <a:gd name="connsiteY78" fmla="*/ 344614 h 732377"/>
                <a:gd name="connsiteX79" fmla="*/ 704469 w 752570"/>
                <a:gd name="connsiteY79" fmla="*/ 328993 h 732377"/>
                <a:gd name="connsiteX80" fmla="*/ 705231 w 752570"/>
                <a:gd name="connsiteY80" fmla="*/ 329660 h 732377"/>
                <a:gd name="connsiteX81" fmla="*/ 705517 w 752570"/>
                <a:gd name="connsiteY81" fmla="*/ 328898 h 732377"/>
                <a:gd name="connsiteX82" fmla="*/ 712946 w 752570"/>
                <a:gd name="connsiteY82" fmla="*/ 335280 h 732377"/>
                <a:gd name="connsiteX83" fmla="*/ 712470 w 752570"/>
                <a:gd name="connsiteY83" fmla="*/ 328422 h 732377"/>
                <a:gd name="connsiteX84" fmla="*/ 713518 w 752570"/>
                <a:gd name="connsiteY84" fmla="*/ 329470 h 732377"/>
                <a:gd name="connsiteX85" fmla="*/ 712946 w 752570"/>
                <a:gd name="connsiteY85" fmla="*/ 321278 h 732377"/>
                <a:gd name="connsiteX86" fmla="*/ 712470 w 752570"/>
                <a:gd name="connsiteY86" fmla="*/ 313563 h 732377"/>
                <a:gd name="connsiteX87" fmla="*/ 712470 w 752570"/>
                <a:gd name="connsiteY87" fmla="*/ 313563 h 732377"/>
                <a:gd name="connsiteX88" fmla="*/ 712375 w 752570"/>
                <a:gd name="connsiteY88" fmla="*/ 312515 h 732377"/>
                <a:gd name="connsiteX89" fmla="*/ 719233 w 752570"/>
                <a:gd name="connsiteY89" fmla="*/ 304038 h 732377"/>
                <a:gd name="connsiteX90" fmla="*/ 718757 w 752570"/>
                <a:gd name="connsiteY90" fmla="*/ 296704 h 732377"/>
                <a:gd name="connsiteX91" fmla="*/ 717614 w 752570"/>
                <a:gd name="connsiteY91" fmla="*/ 281368 h 732377"/>
                <a:gd name="connsiteX92" fmla="*/ 717042 w 752570"/>
                <a:gd name="connsiteY92" fmla="*/ 272986 h 732377"/>
                <a:gd name="connsiteX93" fmla="*/ 724853 w 752570"/>
                <a:gd name="connsiteY93" fmla="*/ 264414 h 732377"/>
                <a:gd name="connsiteX94" fmla="*/ 724376 w 752570"/>
                <a:gd name="connsiteY94" fmla="*/ 256984 h 732377"/>
                <a:gd name="connsiteX95" fmla="*/ 730758 w 752570"/>
                <a:gd name="connsiteY95" fmla="*/ 241173 h 732377"/>
                <a:gd name="connsiteX96" fmla="*/ 738473 w 752570"/>
                <a:gd name="connsiteY96" fmla="*/ 232124 h 732377"/>
                <a:gd name="connsiteX97" fmla="*/ 752570 w 752570"/>
                <a:gd name="connsiteY97" fmla="*/ 216027 h 732377"/>
                <a:gd name="connsiteX98" fmla="*/ 744855 w 752570"/>
                <a:gd name="connsiteY98" fmla="*/ 208788 h 732377"/>
                <a:gd name="connsiteX99" fmla="*/ 744855 w 752570"/>
                <a:gd name="connsiteY99" fmla="*/ 208788 h 732377"/>
                <a:gd name="connsiteX100" fmla="*/ 737521 w 752570"/>
                <a:gd name="connsiteY100" fmla="*/ 209359 h 732377"/>
                <a:gd name="connsiteX101" fmla="*/ 728948 w 752570"/>
                <a:gd name="connsiteY101" fmla="*/ 209931 h 732377"/>
                <a:gd name="connsiteX102" fmla="*/ 721138 w 752570"/>
                <a:gd name="connsiteY102" fmla="*/ 203168 h 732377"/>
                <a:gd name="connsiteX103" fmla="*/ 704660 w 752570"/>
                <a:gd name="connsiteY103" fmla="*/ 204311 h 732377"/>
                <a:gd name="connsiteX104" fmla="*/ 688848 w 752570"/>
                <a:gd name="connsiteY104" fmla="*/ 197453 h 732377"/>
                <a:gd name="connsiteX105" fmla="*/ 680371 w 752570"/>
                <a:gd name="connsiteY105" fmla="*/ 190119 h 732377"/>
                <a:gd name="connsiteX106" fmla="*/ 680371 w 752570"/>
                <a:gd name="connsiteY106" fmla="*/ 189928 h 732377"/>
                <a:gd name="connsiteX107" fmla="*/ 679799 w 752570"/>
                <a:gd name="connsiteY107" fmla="*/ 189547 h 732377"/>
                <a:gd name="connsiteX108" fmla="*/ 670751 w 752570"/>
                <a:gd name="connsiteY108" fmla="*/ 174212 h 732377"/>
                <a:gd name="connsiteX109" fmla="*/ 663988 w 752570"/>
                <a:gd name="connsiteY109" fmla="*/ 162782 h 732377"/>
                <a:gd name="connsiteX110" fmla="*/ 662845 w 752570"/>
                <a:gd name="connsiteY110" fmla="*/ 160972 h 732377"/>
                <a:gd name="connsiteX111" fmla="*/ 662273 w 752570"/>
                <a:gd name="connsiteY111" fmla="*/ 161068 h 732377"/>
                <a:gd name="connsiteX112" fmla="*/ 655130 w 752570"/>
                <a:gd name="connsiteY112" fmla="*/ 159448 h 732377"/>
                <a:gd name="connsiteX113" fmla="*/ 646367 w 752570"/>
                <a:gd name="connsiteY113" fmla="*/ 160020 h 732377"/>
                <a:gd name="connsiteX114" fmla="*/ 641985 w 752570"/>
                <a:gd name="connsiteY114" fmla="*/ 156496 h 732377"/>
                <a:gd name="connsiteX115" fmla="*/ 632270 w 752570"/>
                <a:gd name="connsiteY115" fmla="*/ 154305 h 732377"/>
                <a:gd name="connsiteX116" fmla="*/ 630650 w 752570"/>
                <a:gd name="connsiteY116" fmla="*/ 155257 h 732377"/>
                <a:gd name="connsiteX117" fmla="*/ 622745 w 752570"/>
                <a:gd name="connsiteY117" fmla="*/ 155829 h 732377"/>
                <a:gd name="connsiteX118" fmla="*/ 615315 w 752570"/>
                <a:gd name="connsiteY118" fmla="*/ 164401 h 732377"/>
                <a:gd name="connsiteX119" fmla="*/ 614839 w 752570"/>
                <a:gd name="connsiteY119" fmla="*/ 156400 h 732377"/>
                <a:gd name="connsiteX120" fmla="*/ 606362 w 752570"/>
                <a:gd name="connsiteY120" fmla="*/ 149542 h 732377"/>
                <a:gd name="connsiteX121" fmla="*/ 597789 w 752570"/>
                <a:gd name="connsiteY121" fmla="*/ 141732 h 732377"/>
                <a:gd name="connsiteX122" fmla="*/ 590360 w 752570"/>
                <a:gd name="connsiteY122" fmla="*/ 142208 h 732377"/>
                <a:gd name="connsiteX123" fmla="*/ 590264 w 752570"/>
                <a:gd name="connsiteY123" fmla="*/ 140589 h 732377"/>
                <a:gd name="connsiteX124" fmla="*/ 589788 w 752570"/>
                <a:gd name="connsiteY124" fmla="*/ 140684 h 732377"/>
                <a:gd name="connsiteX125" fmla="*/ 589312 w 752570"/>
                <a:gd name="connsiteY125" fmla="*/ 134302 h 732377"/>
                <a:gd name="connsiteX126" fmla="*/ 581406 w 752570"/>
                <a:gd name="connsiteY126" fmla="*/ 127444 h 732377"/>
                <a:gd name="connsiteX127" fmla="*/ 581311 w 752570"/>
                <a:gd name="connsiteY127" fmla="*/ 126301 h 732377"/>
                <a:gd name="connsiteX128" fmla="*/ 580835 w 752570"/>
                <a:gd name="connsiteY128" fmla="*/ 125921 h 732377"/>
                <a:gd name="connsiteX129" fmla="*/ 580263 w 752570"/>
                <a:gd name="connsiteY129" fmla="*/ 119063 h 732377"/>
                <a:gd name="connsiteX130" fmla="*/ 572357 w 752570"/>
                <a:gd name="connsiteY130" fmla="*/ 112681 h 732377"/>
                <a:gd name="connsiteX131" fmla="*/ 571786 w 752570"/>
                <a:gd name="connsiteY131" fmla="*/ 104203 h 732377"/>
                <a:gd name="connsiteX132" fmla="*/ 563880 w 752570"/>
                <a:gd name="connsiteY132" fmla="*/ 104775 h 732377"/>
                <a:gd name="connsiteX133" fmla="*/ 564452 w 752570"/>
                <a:gd name="connsiteY133" fmla="*/ 113252 h 732377"/>
                <a:gd name="connsiteX134" fmla="*/ 556546 w 752570"/>
                <a:gd name="connsiteY134" fmla="*/ 113824 h 732377"/>
                <a:gd name="connsiteX135" fmla="*/ 548640 w 752570"/>
                <a:gd name="connsiteY135" fmla="*/ 114395 h 732377"/>
                <a:gd name="connsiteX136" fmla="*/ 540068 w 752570"/>
                <a:gd name="connsiteY136" fmla="*/ 106489 h 732377"/>
                <a:gd name="connsiteX137" fmla="*/ 540544 w 752570"/>
                <a:gd name="connsiteY137" fmla="*/ 105918 h 732377"/>
                <a:gd name="connsiteX138" fmla="*/ 539496 w 752570"/>
                <a:gd name="connsiteY138" fmla="*/ 104965 h 732377"/>
                <a:gd name="connsiteX139" fmla="*/ 546830 w 752570"/>
                <a:gd name="connsiteY139" fmla="*/ 96488 h 732377"/>
                <a:gd name="connsiteX140" fmla="*/ 546354 w 752570"/>
                <a:gd name="connsiteY140" fmla="*/ 89059 h 732377"/>
                <a:gd name="connsiteX141" fmla="*/ 545306 w 752570"/>
                <a:gd name="connsiteY141" fmla="*/ 74771 h 732377"/>
                <a:gd name="connsiteX142" fmla="*/ 537877 w 752570"/>
                <a:gd name="connsiteY142" fmla="*/ 75343 h 732377"/>
                <a:gd name="connsiteX143" fmla="*/ 530543 w 752570"/>
                <a:gd name="connsiteY143" fmla="*/ 75819 h 732377"/>
                <a:gd name="connsiteX144" fmla="*/ 522637 w 752570"/>
                <a:gd name="connsiteY144" fmla="*/ 76390 h 732377"/>
                <a:gd name="connsiteX145" fmla="*/ 513493 w 752570"/>
                <a:gd name="connsiteY145" fmla="*/ 61627 h 732377"/>
                <a:gd name="connsiteX146" fmla="*/ 513493 w 752570"/>
                <a:gd name="connsiteY146" fmla="*/ 60960 h 732377"/>
                <a:gd name="connsiteX147" fmla="*/ 512921 w 752570"/>
                <a:gd name="connsiteY147" fmla="*/ 60103 h 732377"/>
                <a:gd name="connsiteX148" fmla="*/ 512445 w 752570"/>
                <a:gd name="connsiteY148" fmla="*/ 53721 h 732377"/>
                <a:gd name="connsiteX149" fmla="*/ 505016 w 752570"/>
                <a:gd name="connsiteY149" fmla="*/ 54292 h 732377"/>
                <a:gd name="connsiteX150" fmla="*/ 497110 w 752570"/>
                <a:gd name="connsiteY150" fmla="*/ 54769 h 732377"/>
                <a:gd name="connsiteX151" fmla="*/ 497015 w 752570"/>
                <a:gd name="connsiteY151" fmla="*/ 53245 h 732377"/>
                <a:gd name="connsiteX152" fmla="*/ 496538 w 752570"/>
                <a:gd name="connsiteY152" fmla="*/ 53340 h 732377"/>
                <a:gd name="connsiteX153" fmla="*/ 495967 w 752570"/>
                <a:gd name="connsiteY153" fmla="*/ 45244 h 732377"/>
                <a:gd name="connsiteX154" fmla="*/ 495491 w 752570"/>
                <a:gd name="connsiteY154" fmla="*/ 38957 h 732377"/>
                <a:gd name="connsiteX155" fmla="*/ 488061 w 752570"/>
                <a:gd name="connsiteY155" fmla="*/ 39529 h 732377"/>
                <a:gd name="connsiteX156" fmla="*/ 480727 w 752570"/>
                <a:gd name="connsiteY156" fmla="*/ 40005 h 732377"/>
                <a:gd name="connsiteX157" fmla="*/ 480536 w 752570"/>
                <a:gd name="connsiteY157" fmla="*/ 38386 h 732377"/>
                <a:gd name="connsiteX158" fmla="*/ 479965 w 752570"/>
                <a:gd name="connsiteY158" fmla="*/ 38481 h 732377"/>
                <a:gd name="connsiteX159" fmla="*/ 479584 w 752570"/>
                <a:gd name="connsiteY159" fmla="*/ 32099 h 732377"/>
                <a:gd name="connsiteX160" fmla="*/ 471678 w 752570"/>
                <a:gd name="connsiteY160" fmla="*/ 24765 h 732377"/>
                <a:gd name="connsiteX161" fmla="*/ 471583 w 752570"/>
                <a:gd name="connsiteY161" fmla="*/ 23717 h 732377"/>
                <a:gd name="connsiteX162" fmla="*/ 470916 w 752570"/>
                <a:gd name="connsiteY162" fmla="*/ 23146 h 732377"/>
                <a:gd name="connsiteX163" fmla="*/ 470440 w 752570"/>
                <a:gd name="connsiteY163" fmla="*/ 15811 h 732377"/>
                <a:gd name="connsiteX164" fmla="*/ 469868 w 752570"/>
                <a:gd name="connsiteY164" fmla="*/ 7906 h 732377"/>
                <a:gd name="connsiteX165" fmla="*/ 469297 w 752570"/>
                <a:gd name="connsiteY165" fmla="*/ 0 h 732377"/>
                <a:gd name="connsiteX166" fmla="*/ 453485 w 752570"/>
                <a:gd name="connsiteY166" fmla="*/ 1143 h 732377"/>
                <a:gd name="connsiteX167" fmla="*/ 445580 w 752570"/>
                <a:gd name="connsiteY167" fmla="*/ 1619 h 732377"/>
                <a:gd name="connsiteX168" fmla="*/ 437674 w 752570"/>
                <a:gd name="connsiteY168" fmla="*/ 2191 h 732377"/>
                <a:gd name="connsiteX169" fmla="*/ 429673 w 752570"/>
                <a:gd name="connsiteY169" fmla="*/ 2762 h 732377"/>
                <a:gd name="connsiteX170" fmla="*/ 422339 w 752570"/>
                <a:gd name="connsiteY170" fmla="*/ 3334 h 732377"/>
                <a:gd name="connsiteX171" fmla="*/ 415004 w 752570"/>
                <a:gd name="connsiteY171" fmla="*/ 11811 h 732377"/>
                <a:gd name="connsiteX172" fmla="*/ 415576 w 752570"/>
                <a:gd name="connsiteY172" fmla="*/ 19717 h 732377"/>
                <a:gd name="connsiteX173" fmla="*/ 416052 w 752570"/>
                <a:gd name="connsiteY173" fmla="*/ 27051 h 732377"/>
                <a:gd name="connsiteX174" fmla="*/ 409194 w 752570"/>
                <a:gd name="connsiteY174" fmla="*/ 35528 h 732377"/>
                <a:gd name="connsiteX175" fmla="*/ 409766 w 752570"/>
                <a:gd name="connsiteY175" fmla="*/ 43434 h 732377"/>
                <a:gd name="connsiteX176" fmla="*/ 410909 w 752570"/>
                <a:gd name="connsiteY176" fmla="*/ 59341 h 732377"/>
                <a:gd name="connsiteX177" fmla="*/ 411480 w 752570"/>
                <a:gd name="connsiteY177" fmla="*/ 67342 h 732377"/>
                <a:gd name="connsiteX178" fmla="*/ 403098 w 752570"/>
                <a:gd name="connsiteY178" fmla="*/ 67913 h 732377"/>
                <a:gd name="connsiteX179" fmla="*/ 395097 w 752570"/>
                <a:gd name="connsiteY179" fmla="*/ 68485 h 732377"/>
                <a:gd name="connsiteX180" fmla="*/ 387763 w 752570"/>
                <a:gd name="connsiteY180" fmla="*/ 76390 h 732377"/>
                <a:gd name="connsiteX181" fmla="*/ 379667 w 752570"/>
                <a:gd name="connsiteY181" fmla="*/ 76962 h 732377"/>
                <a:gd name="connsiteX182" fmla="*/ 364998 w 752570"/>
                <a:gd name="connsiteY182" fmla="*/ 85915 h 732377"/>
                <a:gd name="connsiteX183" fmla="*/ 349663 w 752570"/>
                <a:gd name="connsiteY183" fmla="*/ 94488 h 732377"/>
                <a:gd name="connsiteX184" fmla="*/ 333851 w 752570"/>
                <a:gd name="connsiteY184" fmla="*/ 95631 h 732377"/>
                <a:gd name="connsiteX185" fmla="*/ 318421 w 752570"/>
                <a:gd name="connsiteY185" fmla="*/ 96679 h 732377"/>
                <a:gd name="connsiteX186" fmla="*/ 318992 w 752570"/>
                <a:gd name="connsiteY186" fmla="*/ 105061 h 732377"/>
                <a:gd name="connsiteX187" fmla="*/ 326993 w 752570"/>
                <a:gd name="connsiteY187" fmla="*/ 104584 h 732377"/>
                <a:gd name="connsiteX188" fmla="*/ 342900 w 752570"/>
                <a:gd name="connsiteY188" fmla="*/ 110871 h 732377"/>
                <a:gd name="connsiteX189" fmla="*/ 351377 w 752570"/>
                <a:gd name="connsiteY189" fmla="*/ 118300 h 732377"/>
                <a:gd name="connsiteX190" fmla="*/ 343471 w 752570"/>
                <a:gd name="connsiteY190" fmla="*/ 118777 h 732377"/>
                <a:gd name="connsiteX191" fmla="*/ 344043 w 752570"/>
                <a:gd name="connsiteY191" fmla="*/ 127254 h 732377"/>
                <a:gd name="connsiteX192" fmla="*/ 328041 w 752570"/>
                <a:gd name="connsiteY192" fmla="*/ 119920 h 732377"/>
                <a:gd name="connsiteX193" fmla="*/ 312230 w 752570"/>
                <a:gd name="connsiteY193" fmla="*/ 121063 h 732377"/>
                <a:gd name="connsiteX194" fmla="*/ 296323 w 752570"/>
                <a:gd name="connsiteY194" fmla="*/ 122110 h 732377"/>
                <a:gd name="connsiteX195" fmla="*/ 295846 w 752570"/>
                <a:gd name="connsiteY195" fmla="*/ 114205 h 732377"/>
                <a:gd name="connsiteX196" fmla="*/ 279940 w 752570"/>
                <a:gd name="connsiteY196" fmla="*/ 115348 h 732377"/>
                <a:gd name="connsiteX197" fmla="*/ 264128 w 752570"/>
                <a:gd name="connsiteY197" fmla="*/ 108966 h 732377"/>
                <a:gd name="connsiteX198" fmla="*/ 247745 w 752570"/>
                <a:gd name="connsiteY198" fmla="*/ 101727 h 732377"/>
                <a:gd name="connsiteX199" fmla="*/ 248317 w 752570"/>
                <a:gd name="connsiteY199" fmla="*/ 110109 h 732377"/>
                <a:gd name="connsiteX200" fmla="*/ 231743 w 752570"/>
                <a:gd name="connsiteY200" fmla="*/ 102870 h 732377"/>
                <a:gd name="connsiteX201" fmla="*/ 239268 w 752570"/>
                <a:gd name="connsiteY201" fmla="*/ 94774 h 732377"/>
                <a:gd name="connsiteX202" fmla="*/ 230696 w 752570"/>
                <a:gd name="connsiteY202" fmla="*/ 87439 h 732377"/>
                <a:gd name="connsiteX203" fmla="*/ 230124 w 752570"/>
                <a:gd name="connsiteY203" fmla="*/ 80105 h 732377"/>
                <a:gd name="connsiteX204" fmla="*/ 237649 w 752570"/>
                <a:gd name="connsiteY204" fmla="*/ 71628 h 732377"/>
                <a:gd name="connsiteX205" fmla="*/ 229552 w 752570"/>
                <a:gd name="connsiteY205" fmla="*/ 72200 h 732377"/>
                <a:gd name="connsiteX206" fmla="*/ 222218 w 752570"/>
                <a:gd name="connsiteY206" fmla="*/ 72676 h 732377"/>
                <a:gd name="connsiteX207" fmla="*/ 213741 w 752570"/>
                <a:gd name="connsiteY207" fmla="*/ 65246 h 732377"/>
                <a:gd name="connsiteX208" fmla="*/ 205835 w 752570"/>
                <a:gd name="connsiteY208" fmla="*/ 65818 h 732377"/>
                <a:gd name="connsiteX209" fmla="*/ 206407 w 752570"/>
                <a:gd name="connsiteY209" fmla="*/ 73819 h 732377"/>
                <a:gd name="connsiteX210" fmla="*/ 198501 w 752570"/>
                <a:gd name="connsiteY210" fmla="*/ 82391 h 732377"/>
                <a:gd name="connsiteX211" fmla="*/ 199549 w 752570"/>
                <a:gd name="connsiteY211" fmla="*/ 97631 h 732377"/>
                <a:gd name="connsiteX212" fmla="*/ 200025 w 752570"/>
                <a:gd name="connsiteY212" fmla="*/ 105061 h 732377"/>
                <a:gd name="connsiteX213" fmla="*/ 209741 w 752570"/>
                <a:gd name="connsiteY213" fmla="*/ 120301 h 732377"/>
                <a:gd name="connsiteX214" fmla="*/ 201740 w 752570"/>
                <a:gd name="connsiteY214" fmla="*/ 128873 h 732377"/>
                <a:gd name="connsiteX215" fmla="*/ 202311 w 752570"/>
                <a:gd name="connsiteY215" fmla="*/ 137255 h 732377"/>
                <a:gd name="connsiteX216" fmla="*/ 202787 w 752570"/>
                <a:gd name="connsiteY216" fmla="*/ 144113 h 732377"/>
                <a:gd name="connsiteX217" fmla="*/ 211931 w 752570"/>
                <a:gd name="connsiteY217" fmla="*/ 152019 h 732377"/>
                <a:gd name="connsiteX218" fmla="*/ 212503 w 752570"/>
                <a:gd name="connsiteY218" fmla="*/ 159353 h 732377"/>
                <a:gd name="connsiteX219" fmla="*/ 196596 w 752570"/>
                <a:gd name="connsiteY219" fmla="*/ 160496 h 732377"/>
                <a:gd name="connsiteX220" fmla="*/ 187547 w 752570"/>
                <a:gd name="connsiteY220" fmla="*/ 153734 h 732377"/>
                <a:gd name="connsiteX221" fmla="*/ 180308 w 752570"/>
                <a:gd name="connsiteY221" fmla="*/ 154210 h 732377"/>
                <a:gd name="connsiteX222" fmla="*/ 172784 w 752570"/>
                <a:gd name="connsiteY222" fmla="*/ 154781 h 732377"/>
                <a:gd name="connsiteX223" fmla="*/ 179642 w 752570"/>
                <a:gd name="connsiteY223" fmla="*/ 145732 h 732377"/>
                <a:gd name="connsiteX224" fmla="*/ 164306 w 752570"/>
                <a:gd name="connsiteY224" fmla="*/ 146780 h 732377"/>
                <a:gd name="connsiteX225" fmla="*/ 148400 w 752570"/>
                <a:gd name="connsiteY225" fmla="*/ 147923 h 732377"/>
                <a:gd name="connsiteX226" fmla="*/ 140018 w 752570"/>
                <a:gd name="connsiteY226" fmla="*/ 141637 h 732377"/>
                <a:gd name="connsiteX227" fmla="*/ 140494 w 752570"/>
                <a:gd name="connsiteY227" fmla="*/ 148495 h 732377"/>
                <a:gd name="connsiteX228" fmla="*/ 125254 w 752570"/>
                <a:gd name="connsiteY228" fmla="*/ 149542 h 732377"/>
                <a:gd name="connsiteX229" fmla="*/ 124777 w 752570"/>
                <a:gd name="connsiteY229" fmla="*/ 142684 h 732377"/>
                <a:gd name="connsiteX230" fmla="*/ 123635 w 752570"/>
                <a:gd name="connsiteY230" fmla="*/ 126397 h 732377"/>
                <a:gd name="connsiteX231" fmla="*/ 115062 w 752570"/>
                <a:gd name="connsiteY231" fmla="*/ 126968 h 732377"/>
                <a:gd name="connsiteX232" fmla="*/ 107728 w 752570"/>
                <a:gd name="connsiteY232" fmla="*/ 127540 h 732377"/>
                <a:gd name="connsiteX233" fmla="*/ 107252 w 752570"/>
                <a:gd name="connsiteY233" fmla="*/ 120110 h 732377"/>
                <a:gd name="connsiteX234" fmla="*/ 90773 w 752570"/>
                <a:gd name="connsiteY234" fmla="*/ 112776 h 732377"/>
                <a:gd name="connsiteX235" fmla="*/ 83439 w 752570"/>
                <a:gd name="connsiteY235" fmla="*/ 121729 h 732377"/>
                <a:gd name="connsiteX236" fmla="*/ 84011 w 752570"/>
                <a:gd name="connsiteY236" fmla="*/ 129159 h 732377"/>
                <a:gd name="connsiteX237" fmla="*/ 68580 w 752570"/>
                <a:gd name="connsiteY237" fmla="*/ 130302 h 732377"/>
                <a:gd name="connsiteX238" fmla="*/ 68104 w 752570"/>
                <a:gd name="connsiteY238" fmla="*/ 122872 h 732377"/>
                <a:gd name="connsiteX239" fmla="*/ 52197 w 752570"/>
                <a:gd name="connsiteY239" fmla="*/ 123920 h 732377"/>
                <a:gd name="connsiteX240" fmla="*/ 43720 w 752570"/>
                <a:gd name="connsiteY240" fmla="*/ 124587 h 732377"/>
                <a:gd name="connsiteX241" fmla="*/ 35814 w 752570"/>
                <a:gd name="connsiteY241" fmla="*/ 116681 h 732377"/>
                <a:gd name="connsiteX242" fmla="*/ 27908 w 752570"/>
                <a:gd name="connsiteY242" fmla="*/ 125635 h 732377"/>
                <a:gd name="connsiteX243" fmla="*/ 21050 w 752570"/>
                <a:gd name="connsiteY243" fmla="*/ 126206 h 732377"/>
                <a:gd name="connsiteX244" fmla="*/ 13145 w 752570"/>
                <a:gd name="connsiteY244" fmla="*/ 126682 h 732377"/>
                <a:gd name="connsiteX245" fmla="*/ 5144 w 752570"/>
                <a:gd name="connsiteY245" fmla="*/ 127254 h 732377"/>
                <a:gd name="connsiteX246" fmla="*/ 5715 w 752570"/>
                <a:gd name="connsiteY246" fmla="*/ 134684 h 732377"/>
                <a:gd name="connsiteX247" fmla="*/ 13621 w 752570"/>
                <a:gd name="connsiteY247" fmla="*/ 134207 h 732377"/>
                <a:gd name="connsiteX248" fmla="*/ 21527 w 752570"/>
                <a:gd name="connsiteY248" fmla="*/ 133636 h 732377"/>
                <a:gd name="connsiteX249" fmla="*/ 28384 w 752570"/>
                <a:gd name="connsiteY249" fmla="*/ 133159 h 732377"/>
                <a:gd name="connsiteX250" fmla="*/ 28956 w 752570"/>
                <a:gd name="connsiteY250" fmla="*/ 141065 h 732377"/>
                <a:gd name="connsiteX251" fmla="*/ 29623 w 752570"/>
                <a:gd name="connsiteY251" fmla="*/ 149447 h 732377"/>
                <a:gd name="connsiteX252" fmla="*/ 22670 w 752570"/>
                <a:gd name="connsiteY252" fmla="*/ 149923 h 732377"/>
                <a:gd name="connsiteX253" fmla="*/ 23146 w 752570"/>
                <a:gd name="connsiteY253" fmla="*/ 156781 h 732377"/>
                <a:gd name="connsiteX254" fmla="*/ 15240 w 752570"/>
                <a:gd name="connsiteY254" fmla="*/ 157353 h 732377"/>
                <a:gd name="connsiteX255" fmla="*/ 7334 w 752570"/>
                <a:gd name="connsiteY255" fmla="*/ 157925 h 732377"/>
                <a:gd name="connsiteX256" fmla="*/ 0 w 752570"/>
                <a:gd name="connsiteY256" fmla="*/ 166973 h 732377"/>
                <a:gd name="connsiteX257" fmla="*/ 7906 w 752570"/>
                <a:gd name="connsiteY257" fmla="*/ 166402 h 732377"/>
                <a:gd name="connsiteX258" fmla="*/ 16383 w 752570"/>
                <a:gd name="connsiteY258" fmla="*/ 173164 h 732377"/>
                <a:gd name="connsiteX259" fmla="*/ 25432 w 752570"/>
                <a:gd name="connsiteY259" fmla="*/ 188500 h 732377"/>
                <a:gd name="connsiteX260" fmla="*/ 24860 w 752570"/>
                <a:gd name="connsiteY260" fmla="*/ 180594 h 732377"/>
                <a:gd name="connsiteX261" fmla="*/ 40767 w 752570"/>
                <a:gd name="connsiteY261" fmla="*/ 187357 h 732377"/>
                <a:gd name="connsiteX262" fmla="*/ 40291 w 752570"/>
                <a:gd name="connsiteY262" fmla="*/ 179451 h 732377"/>
                <a:gd name="connsiteX263" fmla="*/ 47625 w 752570"/>
                <a:gd name="connsiteY263" fmla="*/ 178975 h 732377"/>
                <a:gd name="connsiteX264" fmla="*/ 48101 w 752570"/>
                <a:gd name="connsiteY264" fmla="*/ 186880 h 732377"/>
                <a:gd name="connsiteX265" fmla="*/ 65056 w 752570"/>
                <a:gd name="connsiteY265" fmla="*/ 201168 h 732377"/>
                <a:gd name="connsiteX266" fmla="*/ 73533 w 752570"/>
                <a:gd name="connsiteY266" fmla="*/ 200501 h 732377"/>
                <a:gd name="connsiteX267" fmla="*/ 74105 w 752570"/>
                <a:gd name="connsiteY267" fmla="*/ 208502 h 732377"/>
                <a:gd name="connsiteX268" fmla="*/ 81439 w 752570"/>
                <a:gd name="connsiteY268" fmla="*/ 207931 h 732377"/>
                <a:gd name="connsiteX269" fmla="*/ 82010 w 752570"/>
                <a:gd name="connsiteY269" fmla="*/ 215836 h 732377"/>
                <a:gd name="connsiteX270" fmla="*/ 82582 w 752570"/>
                <a:gd name="connsiteY270" fmla="*/ 223742 h 732377"/>
                <a:gd name="connsiteX271" fmla="*/ 98584 w 752570"/>
                <a:gd name="connsiteY271" fmla="*/ 222694 h 732377"/>
                <a:gd name="connsiteX272" fmla="*/ 114395 w 752570"/>
                <a:gd name="connsiteY272" fmla="*/ 221551 h 732377"/>
                <a:gd name="connsiteX273" fmla="*/ 106490 w 752570"/>
                <a:gd name="connsiteY273" fmla="*/ 230029 h 732377"/>
                <a:gd name="connsiteX274" fmla="*/ 114967 w 752570"/>
                <a:gd name="connsiteY274" fmla="*/ 229457 h 732377"/>
                <a:gd name="connsiteX275" fmla="*/ 122777 w 752570"/>
                <a:gd name="connsiteY275" fmla="*/ 236315 h 732377"/>
                <a:gd name="connsiteX276" fmla="*/ 116586 w 752570"/>
                <a:gd name="connsiteY276" fmla="*/ 252793 h 732377"/>
                <a:gd name="connsiteX277" fmla="*/ 123920 w 752570"/>
                <a:gd name="connsiteY277" fmla="*/ 252222 h 732377"/>
                <a:gd name="connsiteX278" fmla="*/ 133064 w 752570"/>
                <a:gd name="connsiteY278" fmla="*/ 259556 h 732377"/>
                <a:gd name="connsiteX279" fmla="*/ 133541 w 752570"/>
                <a:gd name="connsiteY279" fmla="*/ 267462 h 732377"/>
                <a:gd name="connsiteX280" fmla="*/ 140494 w 752570"/>
                <a:gd name="connsiteY280" fmla="*/ 266986 h 732377"/>
                <a:gd name="connsiteX281" fmla="*/ 140970 w 752570"/>
                <a:gd name="connsiteY281" fmla="*/ 274320 h 732377"/>
                <a:gd name="connsiteX282" fmla="*/ 126683 w 752570"/>
                <a:gd name="connsiteY282" fmla="*/ 291275 h 732377"/>
                <a:gd name="connsiteX283" fmla="*/ 127254 w 752570"/>
                <a:gd name="connsiteY283" fmla="*/ 299180 h 732377"/>
                <a:gd name="connsiteX284" fmla="*/ 136874 w 752570"/>
                <a:gd name="connsiteY284" fmla="*/ 313944 h 732377"/>
                <a:gd name="connsiteX285" fmla="*/ 143732 w 752570"/>
                <a:gd name="connsiteY285" fmla="*/ 313468 h 732377"/>
                <a:gd name="connsiteX286" fmla="*/ 144875 w 752570"/>
                <a:gd name="connsiteY286" fmla="*/ 329375 h 732377"/>
                <a:gd name="connsiteX287" fmla="*/ 153829 w 752570"/>
                <a:gd name="connsiteY287" fmla="*/ 336709 h 732377"/>
                <a:gd name="connsiteX288" fmla="*/ 154305 w 752570"/>
                <a:gd name="connsiteY288" fmla="*/ 344043 h 732377"/>
                <a:gd name="connsiteX289" fmla="*/ 170688 w 752570"/>
                <a:gd name="connsiteY289" fmla="*/ 350806 h 732377"/>
                <a:gd name="connsiteX290" fmla="*/ 178118 w 752570"/>
                <a:gd name="connsiteY290" fmla="*/ 342328 h 732377"/>
                <a:gd name="connsiteX291" fmla="*/ 178689 w 752570"/>
                <a:gd name="connsiteY291" fmla="*/ 350234 h 732377"/>
                <a:gd name="connsiteX292" fmla="*/ 179165 w 752570"/>
                <a:gd name="connsiteY292" fmla="*/ 358140 h 732377"/>
                <a:gd name="connsiteX293" fmla="*/ 171831 w 752570"/>
                <a:gd name="connsiteY293" fmla="*/ 366617 h 732377"/>
                <a:gd name="connsiteX294" fmla="*/ 179737 w 752570"/>
                <a:gd name="connsiteY294" fmla="*/ 366046 h 732377"/>
                <a:gd name="connsiteX295" fmla="*/ 172402 w 752570"/>
                <a:gd name="connsiteY295" fmla="*/ 374618 h 732377"/>
                <a:gd name="connsiteX296" fmla="*/ 173546 w 752570"/>
                <a:gd name="connsiteY296" fmla="*/ 390430 h 732377"/>
                <a:gd name="connsiteX297" fmla="*/ 174022 w 752570"/>
                <a:gd name="connsiteY297" fmla="*/ 397859 h 732377"/>
                <a:gd name="connsiteX298" fmla="*/ 166688 w 752570"/>
                <a:gd name="connsiteY298" fmla="*/ 406336 h 732377"/>
                <a:gd name="connsiteX299" fmla="*/ 167259 w 752570"/>
                <a:gd name="connsiteY299" fmla="*/ 414242 h 732377"/>
                <a:gd name="connsiteX300" fmla="*/ 175165 w 752570"/>
                <a:gd name="connsiteY300" fmla="*/ 413671 h 732377"/>
                <a:gd name="connsiteX301" fmla="*/ 175736 w 752570"/>
                <a:gd name="connsiteY301" fmla="*/ 421672 h 732377"/>
                <a:gd name="connsiteX302" fmla="*/ 176213 w 752570"/>
                <a:gd name="connsiteY302" fmla="*/ 429101 h 732377"/>
                <a:gd name="connsiteX303" fmla="*/ 184785 w 752570"/>
                <a:gd name="connsiteY303" fmla="*/ 436435 h 732377"/>
                <a:gd name="connsiteX304" fmla="*/ 185261 w 752570"/>
                <a:gd name="connsiteY304" fmla="*/ 444341 h 732377"/>
                <a:gd name="connsiteX305" fmla="*/ 186404 w 752570"/>
                <a:gd name="connsiteY305" fmla="*/ 460248 h 732377"/>
                <a:gd name="connsiteX306" fmla="*/ 186976 w 752570"/>
                <a:gd name="connsiteY306" fmla="*/ 467582 h 732377"/>
                <a:gd name="connsiteX307" fmla="*/ 178498 w 752570"/>
                <a:gd name="connsiteY307" fmla="*/ 460819 h 732377"/>
                <a:gd name="connsiteX308" fmla="*/ 177927 w 752570"/>
                <a:gd name="connsiteY308" fmla="*/ 452247 h 732377"/>
                <a:gd name="connsiteX309" fmla="*/ 177356 w 752570"/>
                <a:gd name="connsiteY309" fmla="*/ 444913 h 732377"/>
                <a:gd name="connsiteX310" fmla="*/ 168878 w 752570"/>
                <a:gd name="connsiteY310" fmla="*/ 437578 h 732377"/>
                <a:gd name="connsiteX311" fmla="*/ 168307 w 752570"/>
                <a:gd name="connsiteY311" fmla="*/ 429673 h 732377"/>
                <a:gd name="connsiteX312" fmla="*/ 159925 w 752570"/>
                <a:gd name="connsiteY312" fmla="*/ 422719 h 732377"/>
                <a:gd name="connsiteX313" fmla="*/ 159353 w 752570"/>
                <a:gd name="connsiteY313" fmla="*/ 414814 h 732377"/>
                <a:gd name="connsiteX314" fmla="*/ 151543 w 752570"/>
                <a:gd name="connsiteY314" fmla="*/ 423386 h 732377"/>
                <a:gd name="connsiteX315" fmla="*/ 153162 w 752570"/>
                <a:gd name="connsiteY315" fmla="*/ 446627 h 732377"/>
                <a:gd name="connsiteX316" fmla="*/ 153638 w 752570"/>
                <a:gd name="connsiteY316" fmla="*/ 453961 h 732377"/>
                <a:gd name="connsiteX317" fmla="*/ 147447 w 752570"/>
                <a:gd name="connsiteY317" fmla="*/ 463010 h 732377"/>
                <a:gd name="connsiteX318" fmla="*/ 148495 w 752570"/>
                <a:gd name="connsiteY318" fmla="*/ 478250 h 732377"/>
                <a:gd name="connsiteX319" fmla="*/ 139922 w 752570"/>
                <a:gd name="connsiteY319" fmla="*/ 478822 h 732377"/>
                <a:gd name="connsiteX320" fmla="*/ 155924 w 752570"/>
                <a:gd name="connsiteY320" fmla="*/ 485680 h 732377"/>
                <a:gd name="connsiteX321" fmla="*/ 149543 w 752570"/>
                <a:gd name="connsiteY321" fmla="*/ 493585 h 732377"/>
                <a:gd name="connsiteX322" fmla="*/ 133731 w 752570"/>
                <a:gd name="connsiteY322" fmla="*/ 494728 h 732377"/>
                <a:gd name="connsiteX323" fmla="*/ 134302 w 752570"/>
                <a:gd name="connsiteY323" fmla="*/ 503110 h 732377"/>
                <a:gd name="connsiteX324" fmla="*/ 134874 w 752570"/>
                <a:gd name="connsiteY324" fmla="*/ 510635 h 732377"/>
                <a:gd name="connsiteX325" fmla="*/ 126873 w 752570"/>
                <a:gd name="connsiteY325" fmla="*/ 519112 h 732377"/>
                <a:gd name="connsiteX326" fmla="*/ 127444 w 752570"/>
                <a:gd name="connsiteY326" fmla="*/ 527018 h 732377"/>
                <a:gd name="connsiteX327" fmla="*/ 120110 w 752570"/>
                <a:gd name="connsiteY327" fmla="*/ 527590 h 732377"/>
                <a:gd name="connsiteX328" fmla="*/ 121158 w 752570"/>
                <a:gd name="connsiteY328" fmla="*/ 542830 h 732377"/>
                <a:gd name="connsiteX329" fmla="*/ 113252 w 752570"/>
                <a:gd name="connsiteY329" fmla="*/ 543401 h 732377"/>
                <a:gd name="connsiteX330" fmla="*/ 105823 w 752570"/>
                <a:gd name="connsiteY330" fmla="*/ 551878 h 732377"/>
                <a:gd name="connsiteX331" fmla="*/ 106299 w 752570"/>
                <a:gd name="connsiteY331" fmla="*/ 559784 h 732377"/>
                <a:gd name="connsiteX332" fmla="*/ 91631 w 752570"/>
                <a:gd name="connsiteY332" fmla="*/ 576834 h 732377"/>
                <a:gd name="connsiteX333" fmla="*/ 77915 w 752570"/>
                <a:gd name="connsiteY333" fmla="*/ 592741 h 732377"/>
                <a:gd name="connsiteX334" fmla="*/ 76867 w 752570"/>
                <a:gd name="connsiteY334" fmla="*/ 593788 h 732377"/>
                <a:gd name="connsiteX335" fmla="*/ 85916 w 752570"/>
                <a:gd name="connsiteY335" fmla="*/ 600551 h 732377"/>
                <a:gd name="connsiteX336" fmla="*/ 93821 w 752570"/>
                <a:gd name="connsiteY336" fmla="*/ 607981 h 732377"/>
                <a:gd name="connsiteX337" fmla="*/ 94393 w 752570"/>
                <a:gd name="connsiteY337" fmla="*/ 615410 h 732377"/>
                <a:gd name="connsiteX338" fmla="*/ 94964 w 752570"/>
                <a:gd name="connsiteY338" fmla="*/ 623316 h 732377"/>
                <a:gd name="connsiteX339" fmla="*/ 103442 w 752570"/>
                <a:gd name="connsiteY339" fmla="*/ 622744 h 732377"/>
                <a:gd name="connsiteX340" fmla="*/ 110776 w 752570"/>
                <a:gd name="connsiteY340" fmla="*/ 622268 h 732377"/>
                <a:gd name="connsiteX341" fmla="*/ 111919 w 752570"/>
                <a:gd name="connsiteY341" fmla="*/ 623316 h 732377"/>
                <a:gd name="connsiteX342" fmla="*/ 126683 w 752570"/>
                <a:gd name="connsiteY342" fmla="*/ 635984 h 732377"/>
                <a:gd name="connsiteX343" fmla="*/ 127825 w 752570"/>
                <a:gd name="connsiteY343" fmla="*/ 636937 h 732377"/>
                <a:gd name="connsiteX344" fmla="*/ 135160 w 752570"/>
                <a:gd name="connsiteY344" fmla="*/ 636460 h 732377"/>
                <a:gd name="connsiteX345" fmla="*/ 144780 w 752570"/>
                <a:gd name="connsiteY345" fmla="*/ 651701 h 732377"/>
                <a:gd name="connsiteX346" fmla="*/ 152114 w 752570"/>
                <a:gd name="connsiteY346" fmla="*/ 651129 h 732377"/>
                <a:gd name="connsiteX347" fmla="*/ 160687 w 752570"/>
                <a:gd name="connsiteY347" fmla="*/ 650558 h 732377"/>
                <a:gd name="connsiteX348" fmla="*/ 168021 w 752570"/>
                <a:gd name="connsiteY348" fmla="*/ 657416 h 732377"/>
                <a:gd name="connsiteX349" fmla="*/ 175927 w 752570"/>
                <a:gd name="connsiteY349" fmla="*/ 663988 h 732377"/>
                <a:gd name="connsiteX350" fmla="*/ 176594 w 752570"/>
                <a:gd name="connsiteY350" fmla="*/ 664559 h 732377"/>
                <a:gd name="connsiteX351" fmla="*/ 185452 w 752570"/>
                <a:gd name="connsiteY351" fmla="*/ 672084 h 732377"/>
                <a:gd name="connsiteX352" fmla="*/ 193358 w 752570"/>
                <a:gd name="connsiteY352" fmla="*/ 671512 h 732377"/>
                <a:gd name="connsiteX353" fmla="*/ 209836 w 752570"/>
                <a:gd name="connsiteY353" fmla="*/ 678370 h 732377"/>
                <a:gd name="connsiteX354" fmla="*/ 217265 w 752570"/>
                <a:gd name="connsiteY354" fmla="*/ 677799 h 732377"/>
                <a:gd name="connsiteX355" fmla="*/ 217837 w 752570"/>
                <a:gd name="connsiteY355" fmla="*/ 685705 h 732377"/>
                <a:gd name="connsiteX356" fmla="*/ 236411 w 752570"/>
                <a:gd name="connsiteY356" fmla="*/ 685514 h 732377"/>
                <a:gd name="connsiteX357" fmla="*/ 254032 w 752570"/>
                <a:gd name="connsiteY357" fmla="*/ 678942 h 732377"/>
                <a:gd name="connsiteX358" fmla="*/ 263843 w 752570"/>
                <a:gd name="connsiteY358" fmla="*/ 684752 h 732377"/>
                <a:gd name="connsiteX359" fmla="*/ 267843 w 752570"/>
                <a:gd name="connsiteY359" fmla="*/ 693896 h 732377"/>
                <a:gd name="connsiteX360" fmla="*/ 266986 w 752570"/>
                <a:gd name="connsiteY360" fmla="*/ 705707 h 732377"/>
                <a:gd name="connsiteX361" fmla="*/ 274892 w 752570"/>
                <a:gd name="connsiteY361" fmla="*/ 713042 h 732377"/>
                <a:gd name="connsiteX362" fmla="*/ 282988 w 752570"/>
                <a:gd name="connsiteY362" fmla="*/ 712565 h 732377"/>
                <a:gd name="connsiteX363" fmla="*/ 288798 w 752570"/>
                <a:gd name="connsiteY363" fmla="*/ 712089 h 732377"/>
                <a:gd name="connsiteX364" fmla="*/ 291941 w 752570"/>
                <a:gd name="connsiteY364" fmla="*/ 705993 h 732377"/>
                <a:gd name="connsiteX365" fmla="*/ 297656 w 752570"/>
                <a:gd name="connsiteY365" fmla="*/ 703517 h 732377"/>
                <a:gd name="connsiteX366" fmla="*/ 307086 w 752570"/>
                <a:gd name="connsiteY366" fmla="*/ 700754 h 732377"/>
                <a:gd name="connsiteX367" fmla="*/ 312896 w 752570"/>
                <a:gd name="connsiteY367" fmla="*/ 700373 h 732377"/>
                <a:gd name="connsiteX368" fmla="*/ 320897 w 752570"/>
                <a:gd name="connsiteY368" fmla="*/ 709803 h 732377"/>
                <a:gd name="connsiteX369" fmla="*/ 321278 w 752570"/>
                <a:gd name="connsiteY369" fmla="*/ 721519 h 732377"/>
                <a:gd name="connsiteX370" fmla="*/ 317373 w 752570"/>
                <a:gd name="connsiteY370" fmla="*/ 725995 h 732377"/>
                <a:gd name="connsiteX371" fmla="*/ 323088 w 752570"/>
                <a:gd name="connsiteY371" fmla="*/ 725615 h 732377"/>
                <a:gd name="connsiteX372" fmla="*/ 338900 w 752570"/>
                <a:gd name="connsiteY372" fmla="*/ 724471 h 732377"/>
                <a:gd name="connsiteX373" fmla="*/ 347377 w 752570"/>
                <a:gd name="connsiteY373" fmla="*/ 730758 h 732377"/>
                <a:gd name="connsiteX374" fmla="*/ 356425 w 752570"/>
                <a:gd name="connsiteY374" fmla="*/ 731806 h 732377"/>
                <a:gd name="connsiteX375" fmla="*/ 363188 w 752570"/>
                <a:gd name="connsiteY375" fmla="*/ 729710 h 732377"/>
                <a:gd name="connsiteX376" fmla="*/ 371094 w 752570"/>
                <a:gd name="connsiteY376" fmla="*/ 729139 h 732377"/>
                <a:gd name="connsiteX377" fmla="*/ 377190 w 752570"/>
                <a:gd name="connsiteY377" fmla="*/ 732377 h 732377"/>
                <a:gd name="connsiteX378" fmla="*/ 384048 w 752570"/>
                <a:gd name="connsiteY378" fmla="*/ 725900 h 732377"/>
                <a:gd name="connsiteX379" fmla="*/ 385667 w 752570"/>
                <a:gd name="connsiteY379" fmla="*/ 724376 h 732377"/>
                <a:gd name="connsiteX380" fmla="*/ 381857 w 752570"/>
                <a:gd name="connsiteY380" fmla="*/ 721995 h 732377"/>
                <a:gd name="connsiteX381" fmla="*/ 379286 w 752570"/>
                <a:gd name="connsiteY381" fmla="*/ 717899 h 732377"/>
                <a:gd name="connsiteX382" fmla="*/ 377571 w 752570"/>
                <a:gd name="connsiteY382" fmla="*/ 713803 h 732377"/>
                <a:gd name="connsiteX383" fmla="*/ 384905 w 752570"/>
                <a:gd name="connsiteY383" fmla="*/ 705326 h 732377"/>
                <a:gd name="connsiteX384" fmla="*/ 376428 w 752570"/>
                <a:gd name="connsiteY384" fmla="*/ 697897 h 732377"/>
                <a:gd name="connsiteX385" fmla="*/ 383191 w 752570"/>
                <a:gd name="connsiteY385" fmla="*/ 681514 h 732377"/>
                <a:gd name="connsiteX386" fmla="*/ 382715 w 752570"/>
                <a:gd name="connsiteY386" fmla="*/ 674084 h 732377"/>
                <a:gd name="connsiteX387" fmla="*/ 390049 w 752570"/>
                <a:gd name="connsiteY387" fmla="*/ 665607 h 732377"/>
                <a:gd name="connsiteX388" fmla="*/ 397955 w 752570"/>
                <a:gd name="connsiteY388" fmla="*/ 665035 h 732377"/>
                <a:gd name="connsiteX389" fmla="*/ 405289 w 752570"/>
                <a:gd name="connsiteY389" fmla="*/ 656558 h 732377"/>
                <a:gd name="connsiteX390" fmla="*/ 413290 w 752570"/>
                <a:gd name="connsiteY390" fmla="*/ 655987 h 732377"/>
                <a:gd name="connsiteX391" fmla="*/ 420624 w 752570"/>
                <a:gd name="connsiteY391" fmla="*/ 655510 h 732377"/>
                <a:gd name="connsiteX392" fmla="*/ 428625 w 752570"/>
                <a:gd name="connsiteY392" fmla="*/ 654939 h 732377"/>
                <a:gd name="connsiteX393" fmla="*/ 435959 w 752570"/>
                <a:gd name="connsiteY393" fmla="*/ 646462 h 732377"/>
                <a:gd name="connsiteX394" fmla="*/ 443389 w 752570"/>
                <a:gd name="connsiteY394" fmla="*/ 637984 h 732377"/>
                <a:gd name="connsiteX395" fmla="*/ 451771 w 752570"/>
                <a:gd name="connsiteY395" fmla="*/ 637318 h 732377"/>
                <a:gd name="connsiteX396" fmla="*/ 459772 w 752570"/>
                <a:gd name="connsiteY396" fmla="*/ 644747 h 732377"/>
                <a:gd name="connsiteX397" fmla="*/ 468249 w 752570"/>
                <a:gd name="connsiteY397" fmla="*/ 652082 h 732377"/>
                <a:gd name="connsiteX398" fmla="*/ 475583 w 752570"/>
                <a:gd name="connsiteY398" fmla="*/ 651605 h 732377"/>
                <a:gd name="connsiteX399" fmla="*/ 491395 w 752570"/>
                <a:gd name="connsiteY399" fmla="*/ 650462 h 732377"/>
                <a:gd name="connsiteX400" fmla="*/ 492538 w 752570"/>
                <a:gd name="connsiteY400" fmla="*/ 666274 h 732377"/>
                <a:gd name="connsiteX401" fmla="*/ 499872 w 752570"/>
                <a:gd name="connsiteY401" fmla="*/ 657796 h 732377"/>
                <a:gd name="connsiteX402" fmla="*/ 507778 w 752570"/>
                <a:gd name="connsiteY402" fmla="*/ 657320 h 732377"/>
                <a:gd name="connsiteX403" fmla="*/ 515207 w 752570"/>
                <a:gd name="connsiteY403" fmla="*/ 648748 h 732377"/>
                <a:gd name="connsiteX404" fmla="*/ 523113 w 752570"/>
                <a:gd name="connsiteY404" fmla="*/ 648271 h 732377"/>
                <a:gd name="connsiteX405" fmla="*/ 523685 w 752570"/>
                <a:gd name="connsiteY405" fmla="*/ 656177 h 732377"/>
                <a:gd name="connsiteX406" fmla="*/ 524256 w 752570"/>
                <a:gd name="connsiteY406" fmla="*/ 664083 h 732377"/>
                <a:gd name="connsiteX407" fmla="*/ 531686 w 752570"/>
                <a:gd name="connsiteY407" fmla="*/ 663511 h 732377"/>
                <a:gd name="connsiteX408" fmla="*/ 539591 w 752570"/>
                <a:gd name="connsiteY408" fmla="*/ 662940 h 732377"/>
                <a:gd name="connsiteX409" fmla="*/ 540163 w 752570"/>
                <a:gd name="connsiteY409" fmla="*/ 670465 h 732377"/>
                <a:gd name="connsiteX410" fmla="*/ 540734 w 752570"/>
                <a:gd name="connsiteY410" fmla="*/ 678370 h 732377"/>
                <a:gd name="connsiteX411" fmla="*/ 548069 w 752570"/>
                <a:gd name="connsiteY411" fmla="*/ 669893 h 732377"/>
                <a:gd name="connsiteX412" fmla="*/ 556546 w 752570"/>
                <a:gd name="connsiteY412" fmla="*/ 677227 h 732377"/>
                <a:gd name="connsiteX413" fmla="*/ 565023 w 752570"/>
                <a:gd name="connsiteY413" fmla="*/ 684657 h 732377"/>
                <a:gd name="connsiteX414" fmla="*/ 565595 w 752570"/>
                <a:gd name="connsiteY414" fmla="*/ 692563 h 732377"/>
                <a:gd name="connsiteX415" fmla="*/ 574072 w 752570"/>
                <a:gd name="connsiteY415" fmla="*/ 699897 h 732377"/>
                <a:gd name="connsiteX416" fmla="*/ 581501 w 752570"/>
                <a:gd name="connsiteY416" fmla="*/ 699326 h 732377"/>
                <a:gd name="connsiteX417" fmla="*/ 589407 w 752570"/>
                <a:gd name="connsiteY417" fmla="*/ 698849 h 732377"/>
                <a:gd name="connsiteX418" fmla="*/ 597789 w 752570"/>
                <a:gd name="connsiteY418" fmla="*/ 698183 h 732377"/>
                <a:gd name="connsiteX419" fmla="*/ 605314 w 752570"/>
                <a:gd name="connsiteY419" fmla="*/ 697706 h 732377"/>
                <a:gd name="connsiteX420" fmla="*/ 613696 w 752570"/>
                <a:gd name="connsiteY420" fmla="*/ 697135 h 732377"/>
                <a:gd name="connsiteX421" fmla="*/ 620554 w 752570"/>
                <a:gd name="connsiteY421" fmla="*/ 688658 h 732377"/>
                <a:gd name="connsiteX422" fmla="*/ 619982 w 752570"/>
                <a:gd name="connsiteY422" fmla="*/ 680752 h 732377"/>
                <a:gd name="connsiteX423" fmla="*/ 619411 w 752570"/>
                <a:gd name="connsiteY423" fmla="*/ 672846 h 732377"/>
                <a:gd name="connsiteX424" fmla="*/ 627412 w 752570"/>
                <a:gd name="connsiteY424" fmla="*/ 672275 h 732377"/>
                <a:gd name="connsiteX425" fmla="*/ 634746 w 752570"/>
                <a:gd name="connsiteY425" fmla="*/ 671703 h 732377"/>
                <a:gd name="connsiteX426" fmla="*/ 642652 w 752570"/>
                <a:gd name="connsiteY426" fmla="*/ 671132 h 732377"/>
                <a:gd name="connsiteX427" fmla="*/ 642080 w 752570"/>
                <a:gd name="connsiteY427" fmla="*/ 663226 h 732377"/>
                <a:gd name="connsiteX428" fmla="*/ 650558 w 752570"/>
                <a:gd name="connsiteY428" fmla="*/ 662654 h 732377"/>
                <a:gd name="connsiteX429" fmla="*/ 657892 w 752570"/>
                <a:gd name="connsiteY429" fmla="*/ 662083 h 732377"/>
                <a:gd name="connsiteX430" fmla="*/ 658463 w 752570"/>
                <a:gd name="connsiteY430" fmla="*/ 670084 h 732377"/>
                <a:gd name="connsiteX431" fmla="*/ 671703 w 752570"/>
                <a:gd name="connsiteY431" fmla="*/ 655320 h 732377"/>
                <a:gd name="connsiteX432" fmla="*/ 663607 w 752570"/>
                <a:gd name="connsiteY432" fmla="*/ 659606 h 73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752570" h="732377">
                  <a:moveTo>
                    <a:pt x="671036" y="652177"/>
                  </a:moveTo>
                  <a:lnTo>
                    <a:pt x="677894" y="643128"/>
                  </a:lnTo>
                  <a:lnTo>
                    <a:pt x="677323" y="635794"/>
                  </a:lnTo>
                  <a:lnTo>
                    <a:pt x="684752" y="627317"/>
                  </a:lnTo>
                  <a:lnTo>
                    <a:pt x="677894" y="621411"/>
                  </a:lnTo>
                  <a:lnTo>
                    <a:pt x="663702" y="622363"/>
                  </a:lnTo>
                  <a:lnTo>
                    <a:pt x="655130" y="622935"/>
                  </a:lnTo>
                  <a:lnTo>
                    <a:pt x="654368" y="621506"/>
                  </a:lnTo>
                  <a:lnTo>
                    <a:pt x="652939" y="621601"/>
                  </a:lnTo>
                  <a:lnTo>
                    <a:pt x="643890" y="606361"/>
                  </a:lnTo>
                  <a:lnTo>
                    <a:pt x="643414" y="598837"/>
                  </a:lnTo>
                  <a:lnTo>
                    <a:pt x="642271" y="583025"/>
                  </a:lnTo>
                  <a:lnTo>
                    <a:pt x="641699" y="575119"/>
                  </a:lnTo>
                  <a:lnTo>
                    <a:pt x="649129" y="567214"/>
                  </a:lnTo>
                  <a:lnTo>
                    <a:pt x="648462" y="558736"/>
                  </a:lnTo>
                  <a:lnTo>
                    <a:pt x="647986" y="551212"/>
                  </a:lnTo>
                  <a:lnTo>
                    <a:pt x="641223" y="545401"/>
                  </a:lnTo>
                  <a:lnTo>
                    <a:pt x="633794" y="545878"/>
                  </a:lnTo>
                  <a:lnTo>
                    <a:pt x="631889" y="544449"/>
                  </a:lnTo>
                  <a:lnTo>
                    <a:pt x="631603" y="544449"/>
                  </a:lnTo>
                  <a:lnTo>
                    <a:pt x="627031" y="540449"/>
                  </a:lnTo>
                  <a:lnTo>
                    <a:pt x="625316" y="539115"/>
                  </a:lnTo>
                  <a:lnTo>
                    <a:pt x="625316" y="539020"/>
                  </a:lnTo>
                  <a:lnTo>
                    <a:pt x="623126" y="537115"/>
                  </a:lnTo>
                  <a:lnTo>
                    <a:pt x="622554" y="529780"/>
                  </a:lnTo>
                  <a:lnTo>
                    <a:pt x="630460" y="529209"/>
                  </a:lnTo>
                  <a:lnTo>
                    <a:pt x="638366" y="528637"/>
                  </a:lnTo>
                  <a:lnTo>
                    <a:pt x="646367" y="528066"/>
                  </a:lnTo>
                  <a:lnTo>
                    <a:pt x="653606" y="519017"/>
                  </a:lnTo>
                  <a:lnTo>
                    <a:pt x="661035" y="511111"/>
                  </a:lnTo>
                  <a:lnTo>
                    <a:pt x="667988" y="502634"/>
                  </a:lnTo>
                  <a:lnTo>
                    <a:pt x="659892" y="495205"/>
                  </a:lnTo>
                  <a:lnTo>
                    <a:pt x="659416" y="487775"/>
                  </a:lnTo>
                  <a:lnTo>
                    <a:pt x="650843" y="479965"/>
                  </a:lnTo>
                  <a:lnTo>
                    <a:pt x="650367" y="472535"/>
                  </a:lnTo>
                  <a:lnTo>
                    <a:pt x="658273" y="471964"/>
                  </a:lnTo>
                  <a:lnTo>
                    <a:pt x="657701" y="464058"/>
                  </a:lnTo>
                  <a:lnTo>
                    <a:pt x="659797" y="463867"/>
                  </a:lnTo>
                  <a:lnTo>
                    <a:pt x="659416" y="458724"/>
                  </a:lnTo>
                  <a:lnTo>
                    <a:pt x="658368" y="457676"/>
                  </a:lnTo>
                  <a:lnTo>
                    <a:pt x="650462" y="450723"/>
                  </a:lnTo>
                  <a:lnTo>
                    <a:pt x="649891" y="442817"/>
                  </a:lnTo>
                  <a:lnTo>
                    <a:pt x="657225" y="442246"/>
                  </a:lnTo>
                  <a:lnTo>
                    <a:pt x="649319" y="434911"/>
                  </a:lnTo>
                  <a:lnTo>
                    <a:pt x="648843" y="427577"/>
                  </a:lnTo>
                  <a:lnTo>
                    <a:pt x="649891" y="427482"/>
                  </a:lnTo>
                  <a:lnTo>
                    <a:pt x="649891" y="427482"/>
                  </a:lnTo>
                  <a:lnTo>
                    <a:pt x="652748" y="427292"/>
                  </a:lnTo>
                  <a:lnTo>
                    <a:pt x="656177" y="427006"/>
                  </a:lnTo>
                  <a:lnTo>
                    <a:pt x="656368" y="427006"/>
                  </a:lnTo>
                  <a:lnTo>
                    <a:pt x="657225" y="426910"/>
                  </a:lnTo>
                  <a:lnTo>
                    <a:pt x="664083" y="426434"/>
                  </a:lnTo>
                  <a:lnTo>
                    <a:pt x="663512" y="417957"/>
                  </a:lnTo>
                  <a:lnTo>
                    <a:pt x="654463" y="403288"/>
                  </a:lnTo>
                  <a:lnTo>
                    <a:pt x="651034" y="403479"/>
                  </a:lnTo>
                  <a:lnTo>
                    <a:pt x="648176" y="403669"/>
                  </a:lnTo>
                  <a:lnTo>
                    <a:pt x="648748" y="411671"/>
                  </a:lnTo>
                  <a:lnTo>
                    <a:pt x="647700" y="411671"/>
                  </a:lnTo>
                  <a:lnTo>
                    <a:pt x="647700" y="411671"/>
                  </a:lnTo>
                  <a:lnTo>
                    <a:pt x="640652" y="412242"/>
                  </a:lnTo>
                  <a:lnTo>
                    <a:pt x="640271" y="412242"/>
                  </a:lnTo>
                  <a:lnTo>
                    <a:pt x="633984" y="428625"/>
                  </a:lnTo>
                  <a:lnTo>
                    <a:pt x="618077" y="437102"/>
                  </a:lnTo>
                  <a:lnTo>
                    <a:pt x="617982" y="436912"/>
                  </a:lnTo>
                  <a:lnTo>
                    <a:pt x="617696" y="437102"/>
                  </a:lnTo>
                  <a:lnTo>
                    <a:pt x="608648" y="421862"/>
                  </a:lnTo>
                  <a:lnTo>
                    <a:pt x="615410" y="406051"/>
                  </a:lnTo>
                  <a:lnTo>
                    <a:pt x="630174" y="389477"/>
                  </a:lnTo>
                  <a:lnTo>
                    <a:pt x="629698" y="381571"/>
                  </a:lnTo>
                  <a:lnTo>
                    <a:pt x="636461" y="373189"/>
                  </a:lnTo>
                  <a:lnTo>
                    <a:pt x="652272" y="372046"/>
                  </a:lnTo>
                  <a:lnTo>
                    <a:pt x="667607" y="362998"/>
                  </a:lnTo>
                  <a:lnTo>
                    <a:pt x="673894" y="347091"/>
                  </a:lnTo>
                  <a:lnTo>
                    <a:pt x="673418" y="339185"/>
                  </a:lnTo>
                  <a:lnTo>
                    <a:pt x="681228" y="330613"/>
                  </a:lnTo>
                  <a:lnTo>
                    <a:pt x="681514" y="330898"/>
                  </a:lnTo>
                  <a:lnTo>
                    <a:pt x="681800" y="330613"/>
                  </a:lnTo>
                  <a:lnTo>
                    <a:pt x="690277" y="337947"/>
                  </a:lnTo>
                  <a:lnTo>
                    <a:pt x="698468" y="344614"/>
                  </a:lnTo>
                  <a:lnTo>
                    <a:pt x="704469" y="328993"/>
                  </a:lnTo>
                  <a:lnTo>
                    <a:pt x="705231" y="329660"/>
                  </a:lnTo>
                  <a:lnTo>
                    <a:pt x="705517" y="328898"/>
                  </a:lnTo>
                  <a:lnTo>
                    <a:pt x="712946" y="335280"/>
                  </a:lnTo>
                  <a:lnTo>
                    <a:pt x="712470" y="328422"/>
                  </a:lnTo>
                  <a:lnTo>
                    <a:pt x="713518" y="329470"/>
                  </a:lnTo>
                  <a:lnTo>
                    <a:pt x="712946" y="321278"/>
                  </a:lnTo>
                  <a:lnTo>
                    <a:pt x="712470" y="313563"/>
                  </a:lnTo>
                  <a:lnTo>
                    <a:pt x="712470" y="313563"/>
                  </a:lnTo>
                  <a:lnTo>
                    <a:pt x="712375" y="312515"/>
                  </a:lnTo>
                  <a:lnTo>
                    <a:pt x="719233" y="304038"/>
                  </a:lnTo>
                  <a:lnTo>
                    <a:pt x="718757" y="296704"/>
                  </a:lnTo>
                  <a:lnTo>
                    <a:pt x="717614" y="281368"/>
                  </a:lnTo>
                  <a:lnTo>
                    <a:pt x="717042" y="272986"/>
                  </a:lnTo>
                  <a:lnTo>
                    <a:pt x="724853" y="264414"/>
                  </a:lnTo>
                  <a:lnTo>
                    <a:pt x="724376" y="256984"/>
                  </a:lnTo>
                  <a:lnTo>
                    <a:pt x="730758" y="241173"/>
                  </a:lnTo>
                  <a:lnTo>
                    <a:pt x="738473" y="232124"/>
                  </a:lnTo>
                  <a:lnTo>
                    <a:pt x="752570" y="216027"/>
                  </a:lnTo>
                  <a:lnTo>
                    <a:pt x="744855" y="208788"/>
                  </a:lnTo>
                  <a:lnTo>
                    <a:pt x="744855" y="208788"/>
                  </a:lnTo>
                  <a:lnTo>
                    <a:pt x="737521" y="209359"/>
                  </a:lnTo>
                  <a:lnTo>
                    <a:pt x="728948" y="209931"/>
                  </a:lnTo>
                  <a:lnTo>
                    <a:pt x="721138" y="203168"/>
                  </a:lnTo>
                  <a:lnTo>
                    <a:pt x="704660" y="204311"/>
                  </a:lnTo>
                  <a:lnTo>
                    <a:pt x="688848" y="197453"/>
                  </a:lnTo>
                  <a:lnTo>
                    <a:pt x="680371" y="190119"/>
                  </a:lnTo>
                  <a:lnTo>
                    <a:pt x="680371" y="189928"/>
                  </a:lnTo>
                  <a:lnTo>
                    <a:pt x="679799" y="189547"/>
                  </a:lnTo>
                  <a:lnTo>
                    <a:pt x="670751" y="174212"/>
                  </a:lnTo>
                  <a:lnTo>
                    <a:pt x="663988" y="162782"/>
                  </a:lnTo>
                  <a:lnTo>
                    <a:pt x="662845" y="160972"/>
                  </a:lnTo>
                  <a:lnTo>
                    <a:pt x="662273" y="161068"/>
                  </a:lnTo>
                  <a:lnTo>
                    <a:pt x="655130" y="159448"/>
                  </a:lnTo>
                  <a:lnTo>
                    <a:pt x="646367" y="160020"/>
                  </a:lnTo>
                  <a:lnTo>
                    <a:pt x="641985" y="156496"/>
                  </a:lnTo>
                  <a:lnTo>
                    <a:pt x="632270" y="154305"/>
                  </a:lnTo>
                  <a:lnTo>
                    <a:pt x="630650" y="155257"/>
                  </a:lnTo>
                  <a:lnTo>
                    <a:pt x="622745" y="155829"/>
                  </a:lnTo>
                  <a:lnTo>
                    <a:pt x="615315" y="164401"/>
                  </a:lnTo>
                  <a:lnTo>
                    <a:pt x="614839" y="156400"/>
                  </a:lnTo>
                  <a:lnTo>
                    <a:pt x="606362" y="149542"/>
                  </a:lnTo>
                  <a:lnTo>
                    <a:pt x="597789" y="141732"/>
                  </a:lnTo>
                  <a:lnTo>
                    <a:pt x="590360" y="142208"/>
                  </a:lnTo>
                  <a:lnTo>
                    <a:pt x="590264" y="140589"/>
                  </a:lnTo>
                  <a:lnTo>
                    <a:pt x="589788" y="140684"/>
                  </a:lnTo>
                  <a:lnTo>
                    <a:pt x="589312" y="134302"/>
                  </a:lnTo>
                  <a:lnTo>
                    <a:pt x="581406" y="127444"/>
                  </a:lnTo>
                  <a:lnTo>
                    <a:pt x="581311" y="126301"/>
                  </a:lnTo>
                  <a:lnTo>
                    <a:pt x="580835" y="125921"/>
                  </a:lnTo>
                  <a:lnTo>
                    <a:pt x="580263" y="119063"/>
                  </a:lnTo>
                  <a:lnTo>
                    <a:pt x="572357" y="112681"/>
                  </a:lnTo>
                  <a:lnTo>
                    <a:pt x="571786" y="104203"/>
                  </a:lnTo>
                  <a:lnTo>
                    <a:pt x="563880" y="104775"/>
                  </a:lnTo>
                  <a:lnTo>
                    <a:pt x="564452" y="113252"/>
                  </a:lnTo>
                  <a:lnTo>
                    <a:pt x="556546" y="113824"/>
                  </a:lnTo>
                  <a:lnTo>
                    <a:pt x="548640" y="114395"/>
                  </a:lnTo>
                  <a:lnTo>
                    <a:pt x="540068" y="106489"/>
                  </a:lnTo>
                  <a:lnTo>
                    <a:pt x="540544" y="105918"/>
                  </a:lnTo>
                  <a:lnTo>
                    <a:pt x="539496" y="104965"/>
                  </a:lnTo>
                  <a:lnTo>
                    <a:pt x="546830" y="96488"/>
                  </a:lnTo>
                  <a:lnTo>
                    <a:pt x="546354" y="89059"/>
                  </a:lnTo>
                  <a:lnTo>
                    <a:pt x="545306" y="74771"/>
                  </a:lnTo>
                  <a:lnTo>
                    <a:pt x="537877" y="75343"/>
                  </a:lnTo>
                  <a:lnTo>
                    <a:pt x="530543" y="75819"/>
                  </a:lnTo>
                  <a:lnTo>
                    <a:pt x="522637" y="76390"/>
                  </a:lnTo>
                  <a:lnTo>
                    <a:pt x="513493" y="61627"/>
                  </a:lnTo>
                  <a:lnTo>
                    <a:pt x="513493" y="60960"/>
                  </a:lnTo>
                  <a:lnTo>
                    <a:pt x="512921" y="60103"/>
                  </a:lnTo>
                  <a:lnTo>
                    <a:pt x="512445" y="53721"/>
                  </a:lnTo>
                  <a:lnTo>
                    <a:pt x="505016" y="54292"/>
                  </a:lnTo>
                  <a:lnTo>
                    <a:pt x="497110" y="54769"/>
                  </a:lnTo>
                  <a:lnTo>
                    <a:pt x="497015" y="53245"/>
                  </a:lnTo>
                  <a:lnTo>
                    <a:pt x="496538" y="53340"/>
                  </a:lnTo>
                  <a:lnTo>
                    <a:pt x="495967" y="45244"/>
                  </a:lnTo>
                  <a:lnTo>
                    <a:pt x="495491" y="38957"/>
                  </a:lnTo>
                  <a:lnTo>
                    <a:pt x="488061" y="39529"/>
                  </a:lnTo>
                  <a:lnTo>
                    <a:pt x="480727" y="40005"/>
                  </a:lnTo>
                  <a:lnTo>
                    <a:pt x="480536" y="38386"/>
                  </a:lnTo>
                  <a:lnTo>
                    <a:pt x="479965" y="38481"/>
                  </a:lnTo>
                  <a:lnTo>
                    <a:pt x="479584" y="32099"/>
                  </a:lnTo>
                  <a:lnTo>
                    <a:pt x="471678" y="24765"/>
                  </a:lnTo>
                  <a:lnTo>
                    <a:pt x="471583" y="23717"/>
                  </a:lnTo>
                  <a:lnTo>
                    <a:pt x="470916" y="23146"/>
                  </a:lnTo>
                  <a:lnTo>
                    <a:pt x="470440" y="15811"/>
                  </a:lnTo>
                  <a:lnTo>
                    <a:pt x="469868" y="7906"/>
                  </a:lnTo>
                  <a:lnTo>
                    <a:pt x="469297" y="0"/>
                  </a:lnTo>
                  <a:lnTo>
                    <a:pt x="453485" y="1143"/>
                  </a:lnTo>
                  <a:lnTo>
                    <a:pt x="445580" y="1619"/>
                  </a:lnTo>
                  <a:lnTo>
                    <a:pt x="437674" y="2191"/>
                  </a:lnTo>
                  <a:lnTo>
                    <a:pt x="429673" y="2762"/>
                  </a:lnTo>
                  <a:lnTo>
                    <a:pt x="422339" y="3334"/>
                  </a:lnTo>
                  <a:lnTo>
                    <a:pt x="415004" y="11811"/>
                  </a:lnTo>
                  <a:lnTo>
                    <a:pt x="415576" y="19717"/>
                  </a:lnTo>
                  <a:lnTo>
                    <a:pt x="416052" y="27051"/>
                  </a:lnTo>
                  <a:lnTo>
                    <a:pt x="409194" y="35528"/>
                  </a:lnTo>
                  <a:lnTo>
                    <a:pt x="409766" y="43434"/>
                  </a:lnTo>
                  <a:lnTo>
                    <a:pt x="410909" y="59341"/>
                  </a:lnTo>
                  <a:lnTo>
                    <a:pt x="411480" y="67342"/>
                  </a:lnTo>
                  <a:lnTo>
                    <a:pt x="403098" y="67913"/>
                  </a:lnTo>
                  <a:lnTo>
                    <a:pt x="395097" y="68485"/>
                  </a:lnTo>
                  <a:lnTo>
                    <a:pt x="387763" y="76390"/>
                  </a:lnTo>
                  <a:lnTo>
                    <a:pt x="379667" y="76962"/>
                  </a:lnTo>
                  <a:lnTo>
                    <a:pt x="364998" y="85915"/>
                  </a:lnTo>
                  <a:lnTo>
                    <a:pt x="349663" y="94488"/>
                  </a:lnTo>
                  <a:lnTo>
                    <a:pt x="333851" y="95631"/>
                  </a:lnTo>
                  <a:lnTo>
                    <a:pt x="318421" y="96679"/>
                  </a:lnTo>
                  <a:lnTo>
                    <a:pt x="318992" y="105061"/>
                  </a:lnTo>
                  <a:lnTo>
                    <a:pt x="326993" y="104584"/>
                  </a:lnTo>
                  <a:lnTo>
                    <a:pt x="342900" y="110871"/>
                  </a:lnTo>
                  <a:lnTo>
                    <a:pt x="351377" y="118300"/>
                  </a:lnTo>
                  <a:lnTo>
                    <a:pt x="343471" y="118777"/>
                  </a:lnTo>
                  <a:lnTo>
                    <a:pt x="344043" y="127254"/>
                  </a:lnTo>
                  <a:lnTo>
                    <a:pt x="328041" y="119920"/>
                  </a:lnTo>
                  <a:lnTo>
                    <a:pt x="312230" y="121063"/>
                  </a:lnTo>
                  <a:lnTo>
                    <a:pt x="296323" y="122110"/>
                  </a:lnTo>
                  <a:lnTo>
                    <a:pt x="295846" y="114205"/>
                  </a:lnTo>
                  <a:lnTo>
                    <a:pt x="279940" y="115348"/>
                  </a:lnTo>
                  <a:lnTo>
                    <a:pt x="264128" y="108966"/>
                  </a:lnTo>
                  <a:lnTo>
                    <a:pt x="247745" y="101727"/>
                  </a:lnTo>
                  <a:lnTo>
                    <a:pt x="248317" y="110109"/>
                  </a:lnTo>
                  <a:lnTo>
                    <a:pt x="231743" y="102870"/>
                  </a:lnTo>
                  <a:lnTo>
                    <a:pt x="239268" y="94774"/>
                  </a:lnTo>
                  <a:lnTo>
                    <a:pt x="230696" y="87439"/>
                  </a:lnTo>
                  <a:lnTo>
                    <a:pt x="230124" y="80105"/>
                  </a:lnTo>
                  <a:lnTo>
                    <a:pt x="237649" y="71628"/>
                  </a:lnTo>
                  <a:lnTo>
                    <a:pt x="229552" y="72200"/>
                  </a:lnTo>
                  <a:lnTo>
                    <a:pt x="222218" y="72676"/>
                  </a:lnTo>
                  <a:lnTo>
                    <a:pt x="213741" y="65246"/>
                  </a:lnTo>
                  <a:lnTo>
                    <a:pt x="205835" y="65818"/>
                  </a:lnTo>
                  <a:lnTo>
                    <a:pt x="206407" y="73819"/>
                  </a:lnTo>
                  <a:lnTo>
                    <a:pt x="198501" y="82391"/>
                  </a:lnTo>
                  <a:lnTo>
                    <a:pt x="199549" y="97631"/>
                  </a:lnTo>
                  <a:lnTo>
                    <a:pt x="200025" y="105061"/>
                  </a:lnTo>
                  <a:lnTo>
                    <a:pt x="209741" y="120301"/>
                  </a:lnTo>
                  <a:lnTo>
                    <a:pt x="201740" y="128873"/>
                  </a:lnTo>
                  <a:lnTo>
                    <a:pt x="202311" y="137255"/>
                  </a:lnTo>
                  <a:lnTo>
                    <a:pt x="202787" y="144113"/>
                  </a:lnTo>
                  <a:lnTo>
                    <a:pt x="211931" y="152019"/>
                  </a:lnTo>
                  <a:lnTo>
                    <a:pt x="212503" y="159353"/>
                  </a:lnTo>
                  <a:lnTo>
                    <a:pt x="196596" y="160496"/>
                  </a:lnTo>
                  <a:lnTo>
                    <a:pt x="187547" y="153734"/>
                  </a:lnTo>
                  <a:lnTo>
                    <a:pt x="180308" y="154210"/>
                  </a:lnTo>
                  <a:lnTo>
                    <a:pt x="172784" y="154781"/>
                  </a:lnTo>
                  <a:lnTo>
                    <a:pt x="179642" y="145732"/>
                  </a:lnTo>
                  <a:lnTo>
                    <a:pt x="164306" y="146780"/>
                  </a:lnTo>
                  <a:lnTo>
                    <a:pt x="148400" y="147923"/>
                  </a:lnTo>
                  <a:lnTo>
                    <a:pt x="140018" y="141637"/>
                  </a:lnTo>
                  <a:lnTo>
                    <a:pt x="140494" y="148495"/>
                  </a:lnTo>
                  <a:lnTo>
                    <a:pt x="125254" y="149542"/>
                  </a:lnTo>
                  <a:lnTo>
                    <a:pt x="124777" y="142684"/>
                  </a:lnTo>
                  <a:lnTo>
                    <a:pt x="123635" y="126397"/>
                  </a:lnTo>
                  <a:lnTo>
                    <a:pt x="115062" y="126968"/>
                  </a:lnTo>
                  <a:lnTo>
                    <a:pt x="107728" y="127540"/>
                  </a:lnTo>
                  <a:lnTo>
                    <a:pt x="107252" y="120110"/>
                  </a:lnTo>
                  <a:lnTo>
                    <a:pt x="90773" y="112776"/>
                  </a:lnTo>
                  <a:lnTo>
                    <a:pt x="83439" y="121729"/>
                  </a:lnTo>
                  <a:lnTo>
                    <a:pt x="84011" y="129159"/>
                  </a:lnTo>
                  <a:lnTo>
                    <a:pt x="68580" y="130302"/>
                  </a:lnTo>
                  <a:lnTo>
                    <a:pt x="68104" y="122872"/>
                  </a:lnTo>
                  <a:lnTo>
                    <a:pt x="52197" y="123920"/>
                  </a:lnTo>
                  <a:lnTo>
                    <a:pt x="43720" y="124587"/>
                  </a:lnTo>
                  <a:lnTo>
                    <a:pt x="35814" y="116681"/>
                  </a:lnTo>
                  <a:lnTo>
                    <a:pt x="27908" y="125635"/>
                  </a:lnTo>
                  <a:lnTo>
                    <a:pt x="21050" y="126206"/>
                  </a:lnTo>
                  <a:lnTo>
                    <a:pt x="13145" y="126682"/>
                  </a:lnTo>
                  <a:lnTo>
                    <a:pt x="5144" y="127254"/>
                  </a:lnTo>
                  <a:lnTo>
                    <a:pt x="5715" y="134684"/>
                  </a:lnTo>
                  <a:lnTo>
                    <a:pt x="13621" y="134207"/>
                  </a:lnTo>
                  <a:lnTo>
                    <a:pt x="21527" y="133636"/>
                  </a:lnTo>
                  <a:lnTo>
                    <a:pt x="28384" y="133159"/>
                  </a:lnTo>
                  <a:lnTo>
                    <a:pt x="28956" y="141065"/>
                  </a:lnTo>
                  <a:lnTo>
                    <a:pt x="29623" y="149447"/>
                  </a:lnTo>
                  <a:lnTo>
                    <a:pt x="22670" y="149923"/>
                  </a:lnTo>
                  <a:lnTo>
                    <a:pt x="23146" y="156781"/>
                  </a:lnTo>
                  <a:lnTo>
                    <a:pt x="15240" y="157353"/>
                  </a:lnTo>
                  <a:lnTo>
                    <a:pt x="7334" y="157925"/>
                  </a:lnTo>
                  <a:lnTo>
                    <a:pt x="0" y="166973"/>
                  </a:lnTo>
                  <a:lnTo>
                    <a:pt x="7906" y="166402"/>
                  </a:lnTo>
                  <a:lnTo>
                    <a:pt x="16383" y="173164"/>
                  </a:lnTo>
                  <a:lnTo>
                    <a:pt x="25432" y="188500"/>
                  </a:lnTo>
                  <a:lnTo>
                    <a:pt x="24860" y="180594"/>
                  </a:lnTo>
                  <a:lnTo>
                    <a:pt x="40767" y="187357"/>
                  </a:lnTo>
                  <a:lnTo>
                    <a:pt x="40291" y="179451"/>
                  </a:lnTo>
                  <a:lnTo>
                    <a:pt x="47625" y="178975"/>
                  </a:lnTo>
                  <a:lnTo>
                    <a:pt x="48101" y="186880"/>
                  </a:lnTo>
                  <a:lnTo>
                    <a:pt x="65056" y="201168"/>
                  </a:lnTo>
                  <a:lnTo>
                    <a:pt x="73533" y="200501"/>
                  </a:lnTo>
                  <a:lnTo>
                    <a:pt x="74105" y="208502"/>
                  </a:lnTo>
                  <a:lnTo>
                    <a:pt x="81439" y="207931"/>
                  </a:lnTo>
                  <a:lnTo>
                    <a:pt x="82010" y="215836"/>
                  </a:lnTo>
                  <a:lnTo>
                    <a:pt x="82582" y="223742"/>
                  </a:lnTo>
                  <a:lnTo>
                    <a:pt x="98584" y="222694"/>
                  </a:lnTo>
                  <a:lnTo>
                    <a:pt x="114395" y="221551"/>
                  </a:lnTo>
                  <a:lnTo>
                    <a:pt x="106490" y="230029"/>
                  </a:lnTo>
                  <a:lnTo>
                    <a:pt x="114967" y="229457"/>
                  </a:lnTo>
                  <a:lnTo>
                    <a:pt x="122777" y="236315"/>
                  </a:lnTo>
                  <a:lnTo>
                    <a:pt x="116586" y="252793"/>
                  </a:lnTo>
                  <a:lnTo>
                    <a:pt x="123920" y="252222"/>
                  </a:lnTo>
                  <a:lnTo>
                    <a:pt x="133064" y="259556"/>
                  </a:lnTo>
                  <a:lnTo>
                    <a:pt x="133541" y="267462"/>
                  </a:lnTo>
                  <a:lnTo>
                    <a:pt x="140494" y="266986"/>
                  </a:lnTo>
                  <a:lnTo>
                    <a:pt x="140970" y="274320"/>
                  </a:lnTo>
                  <a:lnTo>
                    <a:pt x="126683" y="291275"/>
                  </a:lnTo>
                  <a:lnTo>
                    <a:pt x="127254" y="299180"/>
                  </a:lnTo>
                  <a:lnTo>
                    <a:pt x="136874" y="313944"/>
                  </a:lnTo>
                  <a:lnTo>
                    <a:pt x="143732" y="313468"/>
                  </a:lnTo>
                  <a:lnTo>
                    <a:pt x="144875" y="329375"/>
                  </a:lnTo>
                  <a:lnTo>
                    <a:pt x="153829" y="336709"/>
                  </a:lnTo>
                  <a:lnTo>
                    <a:pt x="154305" y="344043"/>
                  </a:lnTo>
                  <a:lnTo>
                    <a:pt x="170688" y="350806"/>
                  </a:lnTo>
                  <a:lnTo>
                    <a:pt x="178118" y="342328"/>
                  </a:lnTo>
                  <a:lnTo>
                    <a:pt x="178689" y="350234"/>
                  </a:lnTo>
                  <a:lnTo>
                    <a:pt x="179165" y="358140"/>
                  </a:lnTo>
                  <a:lnTo>
                    <a:pt x="171831" y="366617"/>
                  </a:lnTo>
                  <a:lnTo>
                    <a:pt x="179737" y="366046"/>
                  </a:lnTo>
                  <a:lnTo>
                    <a:pt x="172402" y="374618"/>
                  </a:lnTo>
                  <a:lnTo>
                    <a:pt x="173546" y="390430"/>
                  </a:lnTo>
                  <a:lnTo>
                    <a:pt x="174022" y="397859"/>
                  </a:lnTo>
                  <a:lnTo>
                    <a:pt x="166688" y="406336"/>
                  </a:lnTo>
                  <a:lnTo>
                    <a:pt x="167259" y="414242"/>
                  </a:lnTo>
                  <a:lnTo>
                    <a:pt x="175165" y="413671"/>
                  </a:lnTo>
                  <a:lnTo>
                    <a:pt x="175736" y="421672"/>
                  </a:lnTo>
                  <a:lnTo>
                    <a:pt x="176213" y="429101"/>
                  </a:lnTo>
                  <a:lnTo>
                    <a:pt x="184785" y="436435"/>
                  </a:lnTo>
                  <a:lnTo>
                    <a:pt x="185261" y="444341"/>
                  </a:lnTo>
                  <a:lnTo>
                    <a:pt x="186404" y="460248"/>
                  </a:lnTo>
                  <a:lnTo>
                    <a:pt x="186976" y="467582"/>
                  </a:lnTo>
                  <a:lnTo>
                    <a:pt x="178498" y="460819"/>
                  </a:lnTo>
                  <a:lnTo>
                    <a:pt x="177927" y="452247"/>
                  </a:lnTo>
                  <a:lnTo>
                    <a:pt x="177356" y="444913"/>
                  </a:lnTo>
                  <a:lnTo>
                    <a:pt x="168878" y="437578"/>
                  </a:lnTo>
                  <a:lnTo>
                    <a:pt x="168307" y="429673"/>
                  </a:lnTo>
                  <a:lnTo>
                    <a:pt x="159925" y="422719"/>
                  </a:lnTo>
                  <a:lnTo>
                    <a:pt x="159353" y="414814"/>
                  </a:lnTo>
                  <a:lnTo>
                    <a:pt x="151543" y="423386"/>
                  </a:lnTo>
                  <a:lnTo>
                    <a:pt x="153162" y="446627"/>
                  </a:lnTo>
                  <a:lnTo>
                    <a:pt x="153638" y="453961"/>
                  </a:lnTo>
                  <a:lnTo>
                    <a:pt x="147447" y="463010"/>
                  </a:lnTo>
                  <a:lnTo>
                    <a:pt x="148495" y="478250"/>
                  </a:lnTo>
                  <a:lnTo>
                    <a:pt x="139922" y="478822"/>
                  </a:lnTo>
                  <a:lnTo>
                    <a:pt x="155924" y="485680"/>
                  </a:lnTo>
                  <a:lnTo>
                    <a:pt x="149543" y="493585"/>
                  </a:lnTo>
                  <a:lnTo>
                    <a:pt x="133731" y="494728"/>
                  </a:lnTo>
                  <a:lnTo>
                    <a:pt x="134302" y="503110"/>
                  </a:lnTo>
                  <a:lnTo>
                    <a:pt x="134874" y="510635"/>
                  </a:lnTo>
                  <a:lnTo>
                    <a:pt x="126873" y="519112"/>
                  </a:lnTo>
                  <a:lnTo>
                    <a:pt x="127444" y="527018"/>
                  </a:lnTo>
                  <a:lnTo>
                    <a:pt x="120110" y="527590"/>
                  </a:lnTo>
                  <a:lnTo>
                    <a:pt x="121158" y="542830"/>
                  </a:lnTo>
                  <a:lnTo>
                    <a:pt x="113252" y="543401"/>
                  </a:lnTo>
                  <a:lnTo>
                    <a:pt x="105823" y="551878"/>
                  </a:lnTo>
                  <a:lnTo>
                    <a:pt x="106299" y="559784"/>
                  </a:lnTo>
                  <a:lnTo>
                    <a:pt x="91631" y="576834"/>
                  </a:lnTo>
                  <a:lnTo>
                    <a:pt x="77915" y="592741"/>
                  </a:lnTo>
                  <a:lnTo>
                    <a:pt x="76867" y="593788"/>
                  </a:lnTo>
                  <a:lnTo>
                    <a:pt x="85916" y="600551"/>
                  </a:lnTo>
                  <a:lnTo>
                    <a:pt x="93821" y="607981"/>
                  </a:lnTo>
                  <a:lnTo>
                    <a:pt x="94393" y="615410"/>
                  </a:lnTo>
                  <a:lnTo>
                    <a:pt x="94964" y="623316"/>
                  </a:lnTo>
                  <a:lnTo>
                    <a:pt x="103442" y="622744"/>
                  </a:lnTo>
                  <a:lnTo>
                    <a:pt x="110776" y="622268"/>
                  </a:lnTo>
                  <a:lnTo>
                    <a:pt x="111919" y="623316"/>
                  </a:lnTo>
                  <a:lnTo>
                    <a:pt x="126683" y="635984"/>
                  </a:lnTo>
                  <a:lnTo>
                    <a:pt x="127825" y="636937"/>
                  </a:lnTo>
                  <a:lnTo>
                    <a:pt x="135160" y="636460"/>
                  </a:lnTo>
                  <a:lnTo>
                    <a:pt x="144780" y="651701"/>
                  </a:lnTo>
                  <a:lnTo>
                    <a:pt x="152114" y="651129"/>
                  </a:lnTo>
                  <a:lnTo>
                    <a:pt x="160687" y="650558"/>
                  </a:lnTo>
                  <a:lnTo>
                    <a:pt x="168021" y="657416"/>
                  </a:lnTo>
                  <a:lnTo>
                    <a:pt x="175927" y="663988"/>
                  </a:lnTo>
                  <a:lnTo>
                    <a:pt x="176594" y="664559"/>
                  </a:lnTo>
                  <a:lnTo>
                    <a:pt x="185452" y="672084"/>
                  </a:lnTo>
                  <a:lnTo>
                    <a:pt x="193358" y="671512"/>
                  </a:lnTo>
                  <a:lnTo>
                    <a:pt x="209836" y="678370"/>
                  </a:lnTo>
                  <a:lnTo>
                    <a:pt x="217265" y="677799"/>
                  </a:lnTo>
                  <a:lnTo>
                    <a:pt x="217837" y="685705"/>
                  </a:lnTo>
                  <a:lnTo>
                    <a:pt x="236411" y="685514"/>
                  </a:lnTo>
                  <a:lnTo>
                    <a:pt x="254032" y="678942"/>
                  </a:lnTo>
                  <a:lnTo>
                    <a:pt x="263843" y="684752"/>
                  </a:lnTo>
                  <a:lnTo>
                    <a:pt x="267843" y="693896"/>
                  </a:lnTo>
                  <a:lnTo>
                    <a:pt x="266986" y="705707"/>
                  </a:lnTo>
                  <a:lnTo>
                    <a:pt x="274892" y="713042"/>
                  </a:lnTo>
                  <a:lnTo>
                    <a:pt x="282988" y="712565"/>
                  </a:lnTo>
                  <a:lnTo>
                    <a:pt x="288798" y="712089"/>
                  </a:lnTo>
                  <a:lnTo>
                    <a:pt x="291941" y="705993"/>
                  </a:lnTo>
                  <a:lnTo>
                    <a:pt x="297656" y="703517"/>
                  </a:lnTo>
                  <a:lnTo>
                    <a:pt x="307086" y="700754"/>
                  </a:lnTo>
                  <a:lnTo>
                    <a:pt x="312896" y="700373"/>
                  </a:lnTo>
                  <a:lnTo>
                    <a:pt x="320897" y="709803"/>
                  </a:lnTo>
                  <a:lnTo>
                    <a:pt x="321278" y="721519"/>
                  </a:lnTo>
                  <a:lnTo>
                    <a:pt x="317373" y="725995"/>
                  </a:lnTo>
                  <a:lnTo>
                    <a:pt x="323088" y="725615"/>
                  </a:lnTo>
                  <a:lnTo>
                    <a:pt x="338900" y="724471"/>
                  </a:lnTo>
                  <a:lnTo>
                    <a:pt x="347377" y="730758"/>
                  </a:lnTo>
                  <a:lnTo>
                    <a:pt x="356425" y="731806"/>
                  </a:lnTo>
                  <a:lnTo>
                    <a:pt x="363188" y="729710"/>
                  </a:lnTo>
                  <a:lnTo>
                    <a:pt x="371094" y="729139"/>
                  </a:lnTo>
                  <a:lnTo>
                    <a:pt x="377190" y="732377"/>
                  </a:lnTo>
                  <a:lnTo>
                    <a:pt x="384048" y="725900"/>
                  </a:lnTo>
                  <a:lnTo>
                    <a:pt x="385667" y="724376"/>
                  </a:lnTo>
                  <a:lnTo>
                    <a:pt x="381857" y="721995"/>
                  </a:lnTo>
                  <a:lnTo>
                    <a:pt x="379286" y="717899"/>
                  </a:lnTo>
                  <a:lnTo>
                    <a:pt x="377571" y="713803"/>
                  </a:lnTo>
                  <a:lnTo>
                    <a:pt x="384905" y="705326"/>
                  </a:lnTo>
                  <a:lnTo>
                    <a:pt x="376428" y="697897"/>
                  </a:lnTo>
                  <a:lnTo>
                    <a:pt x="383191" y="681514"/>
                  </a:lnTo>
                  <a:lnTo>
                    <a:pt x="382715" y="674084"/>
                  </a:lnTo>
                  <a:lnTo>
                    <a:pt x="390049" y="665607"/>
                  </a:lnTo>
                  <a:lnTo>
                    <a:pt x="397955" y="665035"/>
                  </a:lnTo>
                  <a:lnTo>
                    <a:pt x="405289" y="656558"/>
                  </a:lnTo>
                  <a:lnTo>
                    <a:pt x="413290" y="655987"/>
                  </a:lnTo>
                  <a:lnTo>
                    <a:pt x="420624" y="655510"/>
                  </a:lnTo>
                  <a:lnTo>
                    <a:pt x="428625" y="654939"/>
                  </a:lnTo>
                  <a:lnTo>
                    <a:pt x="435959" y="646462"/>
                  </a:lnTo>
                  <a:lnTo>
                    <a:pt x="443389" y="637984"/>
                  </a:lnTo>
                  <a:lnTo>
                    <a:pt x="451771" y="637318"/>
                  </a:lnTo>
                  <a:lnTo>
                    <a:pt x="459772" y="644747"/>
                  </a:lnTo>
                  <a:lnTo>
                    <a:pt x="468249" y="652082"/>
                  </a:lnTo>
                  <a:lnTo>
                    <a:pt x="475583" y="651605"/>
                  </a:lnTo>
                  <a:lnTo>
                    <a:pt x="491395" y="650462"/>
                  </a:lnTo>
                  <a:lnTo>
                    <a:pt x="492538" y="666274"/>
                  </a:lnTo>
                  <a:lnTo>
                    <a:pt x="499872" y="657796"/>
                  </a:lnTo>
                  <a:lnTo>
                    <a:pt x="507778" y="657320"/>
                  </a:lnTo>
                  <a:lnTo>
                    <a:pt x="515207" y="648748"/>
                  </a:lnTo>
                  <a:lnTo>
                    <a:pt x="523113" y="648271"/>
                  </a:lnTo>
                  <a:lnTo>
                    <a:pt x="523685" y="656177"/>
                  </a:lnTo>
                  <a:lnTo>
                    <a:pt x="524256" y="664083"/>
                  </a:lnTo>
                  <a:lnTo>
                    <a:pt x="531686" y="663511"/>
                  </a:lnTo>
                  <a:lnTo>
                    <a:pt x="539591" y="662940"/>
                  </a:lnTo>
                  <a:lnTo>
                    <a:pt x="540163" y="670465"/>
                  </a:lnTo>
                  <a:lnTo>
                    <a:pt x="540734" y="678370"/>
                  </a:lnTo>
                  <a:lnTo>
                    <a:pt x="548069" y="669893"/>
                  </a:lnTo>
                  <a:lnTo>
                    <a:pt x="556546" y="677227"/>
                  </a:lnTo>
                  <a:lnTo>
                    <a:pt x="565023" y="684657"/>
                  </a:lnTo>
                  <a:lnTo>
                    <a:pt x="565595" y="692563"/>
                  </a:lnTo>
                  <a:lnTo>
                    <a:pt x="574072" y="699897"/>
                  </a:lnTo>
                  <a:lnTo>
                    <a:pt x="581501" y="699326"/>
                  </a:lnTo>
                  <a:lnTo>
                    <a:pt x="589407" y="698849"/>
                  </a:lnTo>
                  <a:lnTo>
                    <a:pt x="597789" y="698183"/>
                  </a:lnTo>
                  <a:lnTo>
                    <a:pt x="605314" y="697706"/>
                  </a:lnTo>
                  <a:lnTo>
                    <a:pt x="613696" y="697135"/>
                  </a:lnTo>
                  <a:lnTo>
                    <a:pt x="620554" y="688658"/>
                  </a:lnTo>
                  <a:lnTo>
                    <a:pt x="619982" y="680752"/>
                  </a:lnTo>
                  <a:lnTo>
                    <a:pt x="619411" y="672846"/>
                  </a:lnTo>
                  <a:lnTo>
                    <a:pt x="627412" y="672275"/>
                  </a:lnTo>
                  <a:lnTo>
                    <a:pt x="634746" y="671703"/>
                  </a:lnTo>
                  <a:lnTo>
                    <a:pt x="642652" y="671132"/>
                  </a:lnTo>
                  <a:lnTo>
                    <a:pt x="642080" y="663226"/>
                  </a:lnTo>
                  <a:lnTo>
                    <a:pt x="650558" y="662654"/>
                  </a:lnTo>
                  <a:lnTo>
                    <a:pt x="657892" y="662083"/>
                  </a:lnTo>
                  <a:lnTo>
                    <a:pt x="658463" y="670084"/>
                  </a:lnTo>
                  <a:lnTo>
                    <a:pt x="671703" y="655320"/>
                  </a:lnTo>
                  <a:lnTo>
                    <a:pt x="663607" y="6596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33C68F81-4523-EEDF-A659-2F1A53440AEA}"/>
                </a:ext>
              </a:extLst>
            </p:cNvPr>
            <p:cNvSpPr/>
            <p:nvPr/>
          </p:nvSpPr>
          <p:spPr>
            <a:xfrm>
              <a:off x="1966359" y="1645211"/>
              <a:ext cx="736" cy="12216"/>
            </a:xfrm>
            <a:custGeom>
              <a:avLst/>
              <a:gdLst>
                <a:gd name="connsiteX0" fmla="*/ 0 w 476"/>
                <a:gd name="connsiteY0" fmla="*/ 0 h 7905"/>
                <a:gd name="connsiteX1" fmla="*/ 476 w 476"/>
                <a:gd name="connsiteY1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" h="7905">
                  <a:moveTo>
                    <a:pt x="0" y="0"/>
                  </a:moveTo>
                  <a:lnTo>
                    <a:pt x="476" y="7906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2A3A74B6-BBEC-1F21-5C83-DC1AF9ED65A8}"/>
                </a:ext>
              </a:extLst>
            </p:cNvPr>
            <p:cNvSpPr/>
            <p:nvPr/>
          </p:nvSpPr>
          <p:spPr>
            <a:xfrm>
              <a:off x="1439988" y="1486240"/>
              <a:ext cx="562874" cy="473674"/>
            </a:xfrm>
            <a:custGeom>
              <a:avLst/>
              <a:gdLst>
                <a:gd name="connsiteX0" fmla="*/ 16383 w 364235"/>
                <a:gd name="connsiteY0" fmla="*/ 203835 h 306514"/>
                <a:gd name="connsiteX1" fmla="*/ 24289 w 364235"/>
                <a:gd name="connsiteY1" fmla="*/ 211741 h 306514"/>
                <a:gd name="connsiteX2" fmla="*/ 33337 w 364235"/>
                <a:gd name="connsiteY2" fmla="*/ 219075 h 306514"/>
                <a:gd name="connsiteX3" fmla="*/ 41243 w 364235"/>
                <a:gd name="connsiteY3" fmla="*/ 226028 h 306514"/>
                <a:gd name="connsiteX4" fmla="*/ 49149 w 364235"/>
                <a:gd name="connsiteY4" fmla="*/ 225457 h 306514"/>
                <a:gd name="connsiteX5" fmla="*/ 57150 w 364235"/>
                <a:gd name="connsiteY5" fmla="*/ 224885 h 306514"/>
                <a:gd name="connsiteX6" fmla="*/ 57721 w 364235"/>
                <a:gd name="connsiteY6" fmla="*/ 233267 h 306514"/>
                <a:gd name="connsiteX7" fmla="*/ 58293 w 364235"/>
                <a:gd name="connsiteY7" fmla="*/ 240697 h 306514"/>
                <a:gd name="connsiteX8" fmla="*/ 58864 w 364235"/>
                <a:gd name="connsiteY8" fmla="*/ 248602 h 306514"/>
                <a:gd name="connsiteX9" fmla="*/ 59341 w 364235"/>
                <a:gd name="connsiteY9" fmla="*/ 255937 h 306514"/>
                <a:gd name="connsiteX10" fmla="*/ 67246 w 364235"/>
                <a:gd name="connsiteY10" fmla="*/ 263366 h 306514"/>
                <a:gd name="connsiteX11" fmla="*/ 84296 w 364235"/>
                <a:gd name="connsiteY11" fmla="*/ 278225 h 306514"/>
                <a:gd name="connsiteX12" fmla="*/ 92774 w 364235"/>
                <a:gd name="connsiteY12" fmla="*/ 277654 h 306514"/>
                <a:gd name="connsiteX13" fmla="*/ 100108 w 364235"/>
                <a:gd name="connsiteY13" fmla="*/ 277082 h 306514"/>
                <a:gd name="connsiteX14" fmla="*/ 100679 w 364235"/>
                <a:gd name="connsiteY14" fmla="*/ 285464 h 306514"/>
                <a:gd name="connsiteX15" fmla="*/ 101156 w 364235"/>
                <a:gd name="connsiteY15" fmla="*/ 292322 h 306514"/>
                <a:gd name="connsiteX16" fmla="*/ 117062 w 364235"/>
                <a:gd name="connsiteY16" fmla="*/ 299180 h 306514"/>
                <a:gd name="connsiteX17" fmla="*/ 126111 w 364235"/>
                <a:gd name="connsiteY17" fmla="*/ 306515 h 306514"/>
                <a:gd name="connsiteX18" fmla="*/ 125539 w 364235"/>
                <a:gd name="connsiteY18" fmla="*/ 298609 h 306514"/>
                <a:gd name="connsiteX19" fmla="*/ 132874 w 364235"/>
                <a:gd name="connsiteY19" fmla="*/ 290132 h 306514"/>
                <a:gd name="connsiteX20" fmla="*/ 133445 w 364235"/>
                <a:gd name="connsiteY20" fmla="*/ 298037 h 306514"/>
                <a:gd name="connsiteX21" fmla="*/ 141351 w 364235"/>
                <a:gd name="connsiteY21" fmla="*/ 297466 h 306514"/>
                <a:gd name="connsiteX22" fmla="*/ 155543 w 364235"/>
                <a:gd name="connsiteY22" fmla="*/ 288512 h 306514"/>
                <a:gd name="connsiteX23" fmla="*/ 164116 w 364235"/>
                <a:gd name="connsiteY23" fmla="*/ 287941 h 306514"/>
                <a:gd name="connsiteX24" fmla="*/ 180499 w 364235"/>
                <a:gd name="connsiteY24" fmla="*/ 294704 h 306514"/>
                <a:gd name="connsiteX25" fmla="*/ 187261 w 364235"/>
                <a:gd name="connsiteY25" fmla="*/ 286226 h 306514"/>
                <a:gd name="connsiteX26" fmla="*/ 196310 w 364235"/>
                <a:gd name="connsiteY26" fmla="*/ 293561 h 306514"/>
                <a:gd name="connsiteX27" fmla="*/ 211741 w 364235"/>
                <a:gd name="connsiteY27" fmla="*/ 292513 h 306514"/>
                <a:gd name="connsiteX28" fmla="*/ 212312 w 364235"/>
                <a:gd name="connsiteY28" fmla="*/ 300419 h 306514"/>
                <a:gd name="connsiteX29" fmla="*/ 226981 w 364235"/>
                <a:gd name="connsiteY29" fmla="*/ 291465 h 306514"/>
                <a:gd name="connsiteX30" fmla="*/ 234886 w 364235"/>
                <a:gd name="connsiteY30" fmla="*/ 282892 h 306514"/>
                <a:gd name="connsiteX31" fmla="*/ 251365 w 364235"/>
                <a:gd name="connsiteY31" fmla="*/ 289750 h 306514"/>
                <a:gd name="connsiteX32" fmla="*/ 258223 w 364235"/>
                <a:gd name="connsiteY32" fmla="*/ 289179 h 306514"/>
                <a:gd name="connsiteX33" fmla="*/ 266033 w 364235"/>
                <a:gd name="connsiteY33" fmla="*/ 280702 h 306514"/>
                <a:gd name="connsiteX34" fmla="*/ 274510 w 364235"/>
                <a:gd name="connsiteY34" fmla="*/ 288036 h 306514"/>
                <a:gd name="connsiteX35" fmla="*/ 275082 w 364235"/>
                <a:gd name="connsiteY35" fmla="*/ 296037 h 306514"/>
                <a:gd name="connsiteX36" fmla="*/ 282416 w 364235"/>
                <a:gd name="connsiteY36" fmla="*/ 287465 h 306514"/>
                <a:gd name="connsiteX37" fmla="*/ 290322 w 364235"/>
                <a:gd name="connsiteY37" fmla="*/ 286988 h 306514"/>
                <a:gd name="connsiteX38" fmla="*/ 305181 w 364235"/>
                <a:gd name="connsiteY38" fmla="*/ 277940 h 306514"/>
                <a:gd name="connsiteX39" fmla="*/ 311468 w 364235"/>
                <a:gd name="connsiteY39" fmla="*/ 262128 h 306514"/>
                <a:gd name="connsiteX40" fmla="*/ 320516 w 364235"/>
                <a:gd name="connsiteY40" fmla="*/ 269938 h 306514"/>
                <a:gd name="connsiteX41" fmla="*/ 327850 w 364235"/>
                <a:gd name="connsiteY41" fmla="*/ 269462 h 306514"/>
                <a:gd name="connsiteX42" fmla="*/ 344329 w 364235"/>
                <a:gd name="connsiteY42" fmla="*/ 268224 h 306514"/>
                <a:gd name="connsiteX43" fmla="*/ 343186 w 364235"/>
                <a:gd name="connsiteY43" fmla="*/ 252413 h 306514"/>
                <a:gd name="connsiteX44" fmla="*/ 350520 w 364235"/>
                <a:gd name="connsiteY44" fmla="*/ 243364 h 306514"/>
                <a:gd name="connsiteX45" fmla="*/ 357854 w 364235"/>
                <a:gd name="connsiteY45" fmla="*/ 242888 h 306514"/>
                <a:gd name="connsiteX46" fmla="*/ 357283 w 364235"/>
                <a:gd name="connsiteY46" fmla="*/ 234887 h 306514"/>
                <a:gd name="connsiteX47" fmla="*/ 356711 w 364235"/>
                <a:gd name="connsiteY47" fmla="*/ 227552 h 306514"/>
                <a:gd name="connsiteX48" fmla="*/ 364236 w 364235"/>
                <a:gd name="connsiteY48" fmla="*/ 219075 h 306514"/>
                <a:gd name="connsiteX49" fmla="*/ 363760 w 364235"/>
                <a:gd name="connsiteY49" fmla="*/ 211646 h 306514"/>
                <a:gd name="connsiteX50" fmla="*/ 355092 w 364235"/>
                <a:gd name="connsiteY50" fmla="*/ 203835 h 306514"/>
                <a:gd name="connsiteX51" fmla="*/ 354521 w 364235"/>
                <a:gd name="connsiteY51" fmla="*/ 196405 h 306514"/>
                <a:gd name="connsiteX52" fmla="*/ 353949 w 364235"/>
                <a:gd name="connsiteY52" fmla="*/ 188404 h 306514"/>
                <a:gd name="connsiteX53" fmla="*/ 338709 w 364235"/>
                <a:gd name="connsiteY53" fmla="*/ 189548 h 306514"/>
                <a:gd name="connsiteX54" fmla="*/ 338137 w 364235"/>
                <a:gd name="connsiteY54" fmla="*/ 181166 h 306514"/>
                <a:gd name="connsiteX55" fmla="*/ 345567 w 364235"/>
                <a:gd name="connsiteY55" fmla="*/ 173736 h 306514"/>
                <a:gd name="connsiteX56" fmla="*/ 353377 w 364235"/>
                <a:gd name="connsiteY56" fmla="*/ 180023 h 306514"/>
                <a:gd name="connsiteX57" fmla="*/ 352901 w 364235"/>
                <a:gd name="connsiteY57" fmla="*/ 173165 h 306514"/>
                <a:gd name="connsiteX58" fmla="*/ 344996 w 364235"/>
                <a:gd name="connsiteY58" fmla="*/ 165735 h 306514"/>
                <a:gd name="connsiteX59" fmla="*/ 344424 w 364235"/>
                <a:gd name="connsiteY59" fmla="*/ 157829 h 306514"/>
                <a:gd name="connsiteX60" fmla="*/ 343852 w 364235"/>
                <a:gd name="connsiteY60" fmla="*/ 149924 h 306514"/>
                <a:gd name="connsiteX61" fmla="*/ 358712 w 364235"/>
                <a:gd name="connsiteY61" fmla="*/ 140875 h 306514"/>
                <a:gd name="connsiteX62" fmla="*/ 358140 w 364235"/>
                <a:gd name="connsiteY62" fmla="*/ 132969 h 306514"/>
                <a:gd name="connsiteX63" fmla="*/ 350710 w 364235"/>
                <a:gd name="connsiteY63" fmla="*/ 141446 h 306514"/>
                <a:gd name="connsiteX64" fmla="*/ 335375 w 364235"/>
                <a:gd name="connsiteY64" fmla="*/ 142589 h 306514"/>
                <a:gd name="connsiteX65" fmla="*/ 334804 w 364235"/>
                <a:gd name="connsiteY65" fmla="*/ 134684 h 306514"/>
                <a:gd name="connsiteX66" fmla="*/ 334327 w 364235"/>
                <a:gd name="connsiteY66" fmla="*/ 127159 h 306514"/>
                <a:gd name="connsiteX67" fmla="*/ 341662 w 364235"/>
                <a:gd name="connsiteY67" fmla="*/ 118681 h 306514"/>
                <a:gd name="connsiteX68" fmla="*/ 341090 w 364235"/>
                <a:gd name="connsiteY68" fmla="*/ 110776 h 306514"/>
                <a:gd name="connsiteX69" fmla="*/ 324707 w 364235"/>
                <a:gd name="connsiteY69" fmla="*/ 104013 h 306514"/>
                <a:gd name="connsiteX70" fmla="*/ 325279 w 364235"/>
                <a:gd name="connsiteY70" fmla="*/ 111919 h 306514"/>
                <a:gd name="connsiteX71" fmla="*/ 317373 w 364235"/>
                <a:gd name="connsiteY71" fmla="*/ 120396 h 306514"/>
                <a:gd name="connsiteX72" fmla="*/ 310515 w 364235"/>
                <a:gd name="connsiteY72" fmla="*/ 128873 h 306514"/>
                <a:gd name="connsiteX73" fmla="*/ 302038 w 364235"/>
                <a:gd name="connsiteY73" fmla="*/ 129445 h 306514"/>
                <a:gd name="connsiteX74" fmla="*/ 294132 w 364235"/>
                <a:gd name="connsiteY74" fmla="*/ 122015 h 306514"/>
                <a:gd name="connsiteX75" fmla="*/ 293560 w 364235"/>
                <a:gd name="connsiteY75" fmla="*/ 114109 h 306514"/>
                <a:gd name="connsiteX76" fmla="*/ 278797 w 364235"/>
                <a:gd name="connsiteY76" fmla="*/ 123158 h 306514"/>
                <a:gd name="connsiteX77" fmla="*/ 263461 w 364235"/>
                <a:gd name="connsiteY77" fmla="*/ 132207 h 306514"/>
                <a:gd name="connsiteX78" fmla="*/ 255556 w 364235"/>
                <a:gd name="connsiteY78" fmla="*/ 132778 h 306514"/>
                <a:gd name="connsiteX79" fmla="*/ 261842 w 364235"/>
                <a:gd name="connsiteY79" fmla="*/ 108395 h 306514"/>
                <a:gd name="connsiteX80" fmla="*/ 253365 w 364235"/>
                <a:gd name="connsiteY80" fmla="*/ 101060 h 306514"/>
                <a:gd name="connsiteX81" fmla="*/ 253936 w 364235"/>
                <a:gd name="connsiteY81" fmla="*/ 108966 h 306514"/>
                <a:gd name="connsiteX82" fmla="*/ 246602 w 364235"/>
                <a:gd name="connsiteY82" fmla="*/ 125444 h 306514"/>
                <a:gd name="connsiteX83" fmla="*/ 247174 w 364235"/>
                <a:gd name="connsiteY83" fmla="*/ 133350 h 306514"/>
                <a:gd name="connsiteX84" fmla="*/ 240887 w 364235"/>
                <a:gd name="connsiteY84" fmla="*/ 141256 h 306514"/>
                <a:gd name="connsiteX85" fmla="*/ 231838 w 364235"/>
                <a:gd name="connsiteY85" fmla="*/ 134398 h 306514"/>
                <a:gd name="connsiteX86" fmla="*/ 230696 w 364235"/>
                <a:gd name="connsiteY86" fmla="*/ 118586 h 306514"/>
                <a:gd name="connsiteX87" fmla="*/ 238601 w 364235"/>
                <a:gd name="connsiteY87" fmla="*/ 110109 h 306514"/>
                <a:gd name="connsiteX88" fmla="*/ 237554 w 364235"/>
                <a:gd name="connsiteY88" fmla="*/ 94678 h 306514"/>
                <a:gd name="connsiteX89" fmla="*/ 228409 w 364235"/>
                <a:gd name="connsiteY89" fmla="*/ 86868 h 306514"/>
                <a:gd name="connsiteX90" fmla="*/ 221742 w 364235"/>
                <a:gd name="connsiteY90" fmla="*/ 95822 h 306514"/>
                <a:gd name="connsiteX91" fmla="*/ 212598 w 364235"/>
                <a:gd name="connsiteY91" fmla="*/ 88011 h 306514"/>
                <a:gd name="connsiteX92" fmla="*/ 213169 w 364235"/>
                <a:gd name="connsiteY92" fmla="*/ 96393 h 306514"/>
                <a:gd name="connsiteX93" fmla="*/ 206407 w 364235"/>
                <a:gd name="connsiteY93" fmla="*/ 104394 h 306514"/>
                <a:gd name="connsiteX94" fmla="*/ 198977 w 364235"/>
                <a:gd name="connsiteY94" fmla="*/ 112871 h 306514"/>
                <a:gd name="connsiteX95" fmla="*/ 190976 w 364235"/>
                <a:gd name="connsiteY95" fmla="*/ 113443 h 306514"/>
                <a:gd name="connsiteX96" fmla="*/ 190405 w 364235"/>
                <a:gd name="connsiteY96" fmla="*/ 105537 h 306514"/>
                <a:gd name="connsiteX97" fmla="*/ 189929 w 364235"/>
                <a:gd name="connsiteY97" fmla="*/ 98012 h 306514"/>
                <a:gd name="connsiteX98" fmla="*/ 188785 w 364235"/>
                <a:gd name="connsiteY98" fmla="*/ 82201 h 306514"/>
                <a:gd name="connsiteX99" fmla="*/ 180880 w 364235"/>
                <a:gd name="connsiteY99" fmla="*/ 75438 h 306514"/>
                <a:gd name="connsiteX100" fmla="*/ 173450 w 364235"/>
                <a:gd name="connsiteY100" fmla="*/ 90773 h 306514"/>
                <a:gd name="connsiteX101" fmla="*/ 167259 w 364235"/>
                <a:gd name="connsiteY101" fmla="*/ 107156 h 306514"/>
                <a:gd name="connsiteX102" fmla="*/ 158686 w 364235"/>
                <a:gd name="connsiteY102" fmla="*/ 107728 h 306514"/>
                <a:gd name="connsiteX103" fmla="*/ 158210 w 364235"/>
                <a:gd name="connsiteY103" fmla="*/ 100298 h 306514"/>
                <a:gd name="connsiteX104" fmla="*/ 150876 w 364235"/>
                <a:gd name="connsiteY104" fmla="*/ 100775 h 306514"/>
                <a:gd name="connsiteX105" fmla="*/ 142399 w 364235"/>
                <a:gd name="connsiteY105" fmla="*/ 101441 h 306514"/>
                <a:gd name="connsiteX106" fmla="*/ 129254 w 364235"/>
                <a:gd name="connsiteY106" fmla="*/ 125730 h 306514"/>
                <a:gd name="connsiteX107" fmla="*/ 128683 w 364235"/>
                <a:gd name="connsiteY107" fmla="*/ 117824 h 306514"/>
                <a:gd name="connsiteX108" fmla="*/ 120777 w 364235"/>
                <a:gd name="connsiteY108" fmla="*/ 118396 h 306514"/>
                <a:gd name="connsiteX109" fmla="*/ 120206 w 364235"/>
                <a:gd name="connsiteY109" fmla="*/ 110490 h 306514"/>
                <a:gd name="connsiteX110" fmla="*/ 127540 w 364235"/>
                <a:gd name="connsiteY110" fmla="*/ 102489 h 306514"/>
                <a:gd name="connsiteX111" fmla="*/ 126968 w 364235"/>
                <a:gd name="connsiteY111" fmla="*/ 94107 h 306514"/>
                <a:gd name="connsiteX112" fmla="*/ 126492 w 364235"/>
                <a:gd name="connsiteY112" fmla="*/ 86582 h 306514"/>
                <a:gd name="connsiteX113" fmla="*/ 125349 w 364235"/>
                <a:gd name="connsiteY113" fmla="*/ 70771 h 306514"/>
                <a:gd name="connsiteX114" fmla="*/ 133255 w 364235"/>
                <a:gd name="connsiteY114" fmla="*/ 70199 h 306514"/>
                <a:gd name="connsiteX115" fmla="*/ 140113 w 364235"/>
                <a:gd name="connsiteY115" fmla="*/ 69723 h 306514"/>
                <a:gd name="connsiteX116" fmla="*/ 147542 w 364235"/>
                <a:gd name="connsiteY116" fmla="*/ 53245 h 306514"/>
                <a:gd name="connsiteX117" fmla="*/ 138970 w 364235"/>
                <a:gd name="connsiteY117" fmla="*/ 53912 h 306514"/>
                <a:gd name="connsiteX118" fmla="*/ 138493 w 364235"/>
                <a:gd name="connsiteY118" fmla="*/ 46577 h 306514"/>
                <a:gd name="connsiteX119" fmla="*/ 146399 w 364235"/>
                <a:gd name="connsiteY119" fmla="*/ 38005 h 306514"/>
                <a:gd name="connsiteX120" fmla="*/ 145923 w 364235"/>
                <a:gd name="connsiteY120" fmla="*/ 30575 h 306514"/>
                <a:gd name="connsiteX121" fmla="*/ 144780 w 364235"/>
                <a:gd name="connsiteY121" fmla="*/ 14288 h 306514"/>
                <a:gd name="connsiteX122" fmla="*/ 128302 w 364235"/>
                <a:gd name="connsiteY122" fmla="*/ 0 h 306514"/>
                <a:gd name="connsiteX123" fmla="*/ 112395 w 364235"/>
                <a:gd name="connsiteY123" fmla="*/ 1048 h 306514"/>
                <a:gd name="connsiteX124" fmla="*/ 120967 w 364235"/>
                <a:gd name="connsiteY124" fmla="*/ 8477 h 306514"/>
                <a:gd name="connsiteX125" fmla="*/ 129921 w 364235"/>
                <a:gd name="connsiteY125" fmla="*/ 23717 h 306514"/>
                <a:gd name="connsiteX126" fmla="*/ 122015 w 364235"/>
                <a:gd name="connsiteY126" fmla="*/ 24289 h 306514"/>
                <a:gd name="connsiteX127" fmla="*/ 122587 w 364235"/>
                <a:gd name="connsiteY127" fmla="*/ 32195 h 306514"/>
                <a:gd name="connsiteX128" fmla="*/ 123158 w 364235"/>
                <a:gd name="connsiteY128" fmla="*/ 39624 h 306514"/>
                <a:gd name="connsiteX129" fmla="*/ 123730 w 364235"/>
                <a:gd name="connsiteY129" fmla="*/ 47625 h 306514"/>
                <a:gd name="connsiteX130" fmla="*/ 116300 w 364235"/>
                <a:gd name="connsiteY130" fmla="*/ 55435 h 306514"/>
                <a:gd name="connsiteX131" fmla="*/ 107823 w 364235"/>
                <a:gd name="connsiteY131" fmla="*/ 48673 h 306514"/>
                <a:gd name="connsiteX132" fmla="*/ 106775 w 364235"/>
                <a:gd name="connsiteY132" fmla="*/ 33338 h 306514"/>
                <a:gd name="connsiteX133" fmla="*/ 98869 w 364235"/>
                <a:gd name="connsiteY133" fmla="*/ 41339 h 306514"/>
                <a:gd name="connsiteX134" fmla="*/ 97822 w 364235"/>
                <a:gd name="connsiteY134" fmla="*/ 26003 h 306514"/>
                <a:gd name="connsiteX135" fmla="*/ 96679 w 364235"/>
                <a:gd name="connsiteY135" fmla="*/ 10192 h 306514"/>
                <a:gd name="connsiteX136" fmla="*/ 97250 w 364235"/>
                <a:gd name="connsiteY136" fmla="*/ 17621 h 306514"/>
                <a:gd name="connsiteX137" fmla="*/ 89726 w 364235"/>
                <a:gd name="connsiteY137" fmla="*/ 18098 h 306514"/>
                <a:gd name="connsiteX138" fmla="*/ 81343 w 364235"/>
                <a:gd name="connsiteY138" fmla="*/ 11240 h 306514"/>
                <a:gd name="connsiteX139" fmla="*/ 82963 w 364235"/>
                <a:gd name="connsiteY139" fmla="*/ 34957 h 306514"/>
                <a:gd name="connsiteX140" fmla="*/ 66580 w 364235"/>
                <a:gd name="connsiteY140" fmla="*/ 28194 h 306514"/>
                <a:gd name="connsiteX141" fmla="*/ 75629 w 364235"/>
                <a:gd name="connsiteY141" fmla="*/ 35528 h 306514"/>
                <a:gd name="connsiteX142" fmla="*/ 83534 w 364235"/>
                <a:gd name="connsiteY142" fmla="*/ 42481 h 306514"/>
                <a:gd name="connsiteX143" fmla="*/ 68199 w 364235"/>
                <a:gd name="connsiteY143" fmla="*/ 51530 h 306514"/>
                <a:gd name="connsiteX144" fmla="*/ 60865 w 364235"/>
                <a:gd name="connsiteY144" fmla="*/ 52006 h 306514"/>
                <a:gd name="connsiteX145" fmla="*/ 60293 w 364235"/>
                <a:gd name="connsiteY145" fmla="*/ 44101 h 306514"/>
                <a:gd name="connsiteX146" fmla="*/ 59817 w 364235"/>
                <a:gd name="connsiteY146" fmla="*/ 36671 h 306514"/>
                <a:gd name="connsiteX147" fmla="*/ 50768 w 364235"/>
                <a:gd name="connsiteY147" fmla="*/ 29337 h 306514"/>
                <a:gd name="connsiteX148" fmla="*/ 51340 w 364235"/>
                <a:gd name="connsiteY148" fmla="*/ 37243 h 306514"/>
                <a:gd name="connsiteX149" fmla="*/ 51816 w 364235"/>
                <a:gd name="connsiteY149" fmla="*/ 44672 h 306514"/>
                <a:gd name="connsiteX150" fmla="*/ 44482 w 364235"/>
                <a:gd name="connsiteY150" fmla="*/ 45244 h 306514"/>
                <a:gd name="connsiteX151" fmla="*/ 43910 w 364235"/>
                <a:gd name="connsiteY151" fmla="*/ 37719 h 306514"/>
                <a:gd name="connsiteX152" fmla="*/ 36481 w 364235"/>
                <a:gd name="connsiteY152" fmla="*/ 45815 h 306514"/>
                <a:gd name="connsiteX153" fmla="*/ 37052 w 364235"/>
                <a:gd name="connsiteY153" fmla="*/ 53721 h 306514"/>
                <a:gd name="connsiteX154" fmla="*/ 45053 w 364235"/>
                <a:gd name="connsiteY154" fmla="*/ 53150 h 306514"/>
                <a:gd name="connsiteX155" fmla="*/ 52387 w 364235"/>
                <a:gd name="connsiteY155" fmla="*/ 52673 h 306514"/>
                <a:gd name="connsiteX156" fmla="*/ 61436 w 364235"/>
                <a:gd name="connsiteY156" fmla="*/ 59341 h 306514"/>
                <a:gd name="connsiteX157" fmla="*/ 77248 w 364235"/>
                <a:gd name="connsiteY157" fmla="*/ 58198 h 306514"/>
                <a:gd name="connsiteX158" fmla="*/ 85154 w 364235"/>
                <a:gd name="connsiteY158" fmla="*/ 66199 h 306514"/>
                <a:gd name="connsiteX159" fmla="*/ 93631 w 364235"/>
                <a:gd name="connsiteY159" fmla="*/ 72962 h 306514"/>
                <a:gd name="connsiteX160" fmla="*/ 94202 w 364235"/>
                <a:gd name="connsiteY160" fmla="*/ 81534 h 306514"/>
                <a:gd name="connsiteX161" fmla="*/ 101727 w 364235"/>
                <a:gd name="connsiteY161" fmla="*/ 80963 h 306514"/>
                <a:gd name="connsiteX162" fmla="*/ 110109 w 364235"/>
                <a:gd name="connsiteY162" fmla="*/ 80391 h 306514"/>
                <a:gd name="connsiteX163" fmla="*/ 111157 w 364235"/>
                <a:gd name="connsiteY163" fmla="*/ 95155 h 306514"/>
                <a:gd name="connsiteX164" fmla="*/ 102775 w 364235"/>
                <a:gd name="connsiteY164" fmla="*/ 95822 h 306514"/>
                <a:gd name="connsiteX165" fmla="*/ 86868 w 364235"/>
                <a:gd name="connsiteY165" fmla="*/ 89440 h 306514"/>
                <a:gd name="connsiteX166" fmla="*/ 70961 w 364235"/>
                <a:gd name="connsiteY166" fmla="*/ 90488 h 306514"/>
                <a:gd name="connsiteX167" fmla="*/ 80010 w 364235"/>
                <a:gd name="connsiteY167" fmla="*/ 97346 h 306514"/>
                <a:gd name="connsiteX168" fmla="*/ 87916 w 364235"/>
                <a:gd name="connsiteY168" fmla="*/ 105251 h 306514"/>
                <a:gd name="connsiteX169" fmla="*/ 96393 w 364235"/>
                <a:gd name="connsiteY169" fmla="*/ 112109 h 306514"/>
                <a:gd name="connsiteX170" fmla="*/ 89059 w 364235"/>
                <a:gd name="connsiteY170" fmla="*/ 120682 h 306514"/>
                <a:gd name="connsiteX171" fmla="*/ 81725 w 364235"/>
                <a:gd name="connsiteY171" fmla="*/ 121158 h 306514"/>
                <a:gd name="connsiteX172" fmla="*/ 72676 w 364235"/>
                <a:gd name="connsiteY172" fmla="*/ 113824 h 306514"/>
                <a:gd name="connsiteX173" fmla="*/ 64770 w 364235"/>
                <a:gd name="connsiteY173" fmla="*/ 106871 h 306514"/>
                <a:gd name="connsiteX174" fmla="*/ 56293 w 364235"/>
                <a:gd name="connsiteY174" fmla="*/ 107537 h 306514"/>
                <a:gd name="connsiteX175" fmla="*/ 40291 w 364235"/>
                <a:gd name="connsiteY175" fmla="*/ 100203 h 306514"/>
                <a:gd name="connsiteX176" fmla="*/ 24479 w 364235"/>
                <a:gd name="connsiteY176" fmla="*/ 93821 h 306514"/>
                <a:gd name="connsiteX177" fmla="*/ 9239 w 364235"/>
                <a:gd name="connsiteY177" fmla="*/ 102394 h 306514"/>
                <a:gd name="connsiteX178" fmla="*/ 9811 w 364235"/>
                <a:gd name="connsiteY178" fmla="*/ 110776 h 306514"/>
                <a:gd name="connsiteX179" fmla="*/ 25622 w 364235"/>
                <a:gd name="connsiteY179" fmla="*/ 109633 h 306514"/>
                <a:gd name="connsiteX180" fmla="*/ 40862 w 364235"/>
                <a:gd name="connsiteY180" fmla="*/ 108585 h 306514"/>
                <a:gd name="connsiteX181" fmla="*/ 49435 w 364235"/>
                <a:gd name="connsiteY181" fmla="*/ 115443 h 306514"/>
                <a:gd name="connsiteX182" fmla="*/ 50006 w 364235"/>
                <a:gd name="connsiteY182" fmla="*/ 123349 h 306514"/>
                <a:gd name="connsiteX183" fmla="*/ 57340 w 364235"/>
                <a:gd name="connsiteY183" fmla="*/ 122873 h 306514"/>
                <a:gd name="connsiteX184" fmla="*/ 57912 w 364235"/>
                <a:gd name="connsiteY184" fmla="*/ 130778 h 306514"/>
                <a:gd name="connsiteX185" fmla="*/ 58483 w 364235"/>
                <a:gd name="connsiteY185" fmla="*/ 138684 h 306514"/>
                <a:gd name="connsiteX186" fmla="*/ 51721 w 364235"/>
                <a:gd name="connsiteY186" fmla="*/ 147161 h 306514"/>
                <a:gd name="connsiteX187" fmla="*/ 52768 w 364235"/>
                <a:gd name="connsiteY187" fmla="*/ 162497 h 306514"/>
                <a:gd name="connsiteX188" fmla="*/ 59531 w 364235"/>
                <a:gd name="connsiteY188" fmla="*/ 154115 h 306514"/>
                <a:gd name="connsiteX189" fmla="*/ 60103 w 364235"/>
                <a:gd name="connsiteY189" fmla="*/ 162020 h 306514"/>
                <a:gd name="connsiteX190" fmla="*/ 53340 w 364235"/>
                <a:gd name="connsiteY190" fmla="*/ 170498 h 306514"/>
                <a:gd name="connsiteX191" fmla="*/ 45815 w 364235"/>
                <a:gd name="connsiteY191" fmla="*/ 178975 h 306514"/>
                <a:gd name="connsiteX192" fmla="*/ 37909 w 364235"/>
                <a:gd name="connsiteY192" fmla="*/ 179546 h 306514"/>
                <a:gd name="connsiteX193" fmla="*/ 30575 w 364235"/>
                <a:gd name="connsiteY193" fmla="*/ 180023 h 306514"/>
                <a:gd name="connsiteX194" fmla="*/ 22098 w 364235"/>
                <a:gd name="connsiteY194" fmla="*/ 180594 h 306514"/>
                <a:gd name="connsiteX195" fmla="*/ 15335 w 364235"/>
                <a:gd name="connsiteY195" fmla="*/ 189071 h 306514"/>
                <a:gd name="connsiteX196" fmla="*/ 6286 w 364235"/>
                <a:gd name="connsiteY196" fmla="*/ 181737 h 306514"/>
                <a:gd name="connsiteX197" fmla="*/ 0 w 364235"/>
                <a:gd name="connsiteY197" fmla="*/ 198120 h 306514"/>
                <a:gd name="connsiteX198" fmla="*/ 7810 w 364235"/>
                <a:gd name="connsiteY198" fmla="*/ 204502 h 30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64235" h="306514">
                  <a:moveTo>
                    <a:pt x="16383" y="203835"/>
                  </a:moveTo>
                  <a:lnTo>
                    <a:pt x="24289" y="211741"/>
                  </a:lnTo>
                  <a:lnTo>
                    <a:pt x="33337" y="219075"/>
                  </a:lnTo>
                  <a:lnTo>
                    <a:pt x="41243" y="226028"/>
                  </a:lnTo>
                  <a:lnTo>
                    <a:pt x="49149" y="225457"/>
                  </a:lnTo>
                  <a:lnTo>
                    <a:pt x="57150" y="224885"/>
                  </a:lnTo>
                  <a:lnTo>
                    <a:pt x="57721" y="233267"/>
                  </a:lnTo>
                  <a:lnTo>
                    <a:pt x="58293" y="240697"/>
                  </a:lnTo>
                  <a:lnTo>
                    <a:pt x="58864" y="248602"/>
                  </a:lnTo>
                  <a:lnTo>
                    <a:pt x="59341" y="255937"/>
                  </a:lnTo>
                  <a:lnTo>
                    <a:pt x="67246" y="263366"/>
                  </a:lnTo>
                  <a:lnTo>
                    <a:pt x="84296" y="278225"/>
                  </a:lnTo>
                  <a:lnTo>
                    <a:pt x="92774" y="277654"/>
                  </a:lnTo>
                  <a:lnTo>
                    <a:pt x="100108" y="277082"/>
                  </a:lnTo>
                  <a:lnTo>
                    <a:pt x="100679" y="285464"/>
                  </a:lnTo>
                  <a:lnTo>
                    <a:pt x="101156" y="292322"/>
                  </a:lnTo>
                  <a:lnTo>
                    <a:pt x="117062" y="299180"/>
                  </a:lnTo>
                  <a:lnTo>
                    <a:pt x="126111" y="306515"/>
                  </a:lnTo>
                  <a:lnTo>
                    <a:pt x="125539" y="298609"/>
                  </a:lnTo>
                  <a:lnTo>
                    <a:pt x="132874" y="290132"/>
                  </a:lnTo>
                  <a:lnTo>
                    <a:pt x="133445" y="298037"/>
                  </a:lnTo>
                  <a:lnTo>
                    <a:pt x="141351" y="297466"/>
                  </a:lnTo>
                  <a:lnTo>
                    <a:pt x="155543" y="288512"/>
                  </a:lnTo>
                  <a:lnTo>
                    <a:pt x="164116" y="287941"/>
                  </a:lnTo>
                  <a:lnTo>
                    <a:pt x="180499" y="294704"/>
                  </a:lnTo>
                  <a:lnTo>
                    <a:pt x="187261" y="286226"/>
                  </a:lnTo>
                  <a:lnTo>
                    <a:pt x="196310" y="293561"/>
                  </a:lnTo>
                  <a:lnTo>
                    <a:pt x="211741" y="292513"/>
                  </a:lnTo>
                  <a:lnTo>
                    <a:pt x="212312" y="300419"/>
                  </a:lnTo>
                  <a:lnTo>
                    <a:pt x="226981" y="291465"/>
                  </a:lnTo>
                  <a:lnTo>
                    <a:pt x="234886" y="282892"/>
                  </a:lnTo>
                  <a:lnTo>
                    <a:pt x="251365" y="289750"/>
                  </a:lnTo>
                  <a:lnTo>
                    <a:pt x="258223" y="289179"/>
                  </a:lnTo>
                  <a:lnTo>
                    <a:pt x="266033" y="280702"/>
                  </a:lnTo>
                  <a:lnTo>
                    <a:pt x="274510" y="288036"/>
                  </a:lnTo>
                  <a:lnTo>
                    <a:pt x="275082" y="296037"/>
                  </a:lnTo>
                  <a:lnTo>
                    <a:pt x="282416" y="287465"/>
                  </a:lnTo>
                  <a:lnTo>
                    <a:pt x="290322" y="286988"/>
                  </a:lnTo>
                  <a:lnTo>
                    <a:pt x="305181" y="277940"/>
                  </a:lnTo>
                  <a:lnTo>
                    <a:pt x="311468" y="262128"/>
                  </a:lnTo>
                  <a:lnTo>
                    <a:pt x="320516" y="269938"/>
                  </a:lnTo>
                  <a:lnTo>
                    <a:pt x="327850" y="269462"/>
                  </a:lnTo>
                  <a:lnTo>
                    <a:pt x="344329" y="268224"/>
                  </a:lnTo>
                  <a:lnTo>
                    <a:pt x="343186" y="252413"/>
                  </a:lnTo>
                  <a:lnTo>
                    <a:pt x="350520" y="243364"/>
                  </a:lnTo>
                  <a:lnTo>
                    <a:pt x="357854" y="242888"/>
                  </a:lnTo>
                  <a:lnTo>
                    <a:pt x="357283" y="234887"/>
                  </a:lnTo>
                  <a:lnTo>
                    <a:pt x="356711" y="227552"/>
                  </a:lnTo>
                  <a:lnTo>
                    <a:pt x="364236" y="219075"/>
                  </a:lnTo>
                  <a:lnTo>
                    <a:pt x="363760" y="211646"/>
                  </a:lnTo>
                  <a:lnTo>
                    <a:pt x="355092" y="203835"/>
                  </a:lnTo>
                  <a:lnTo>
                    <a:pt x="354521" y="196405"/>
                  </a:lnTo>
                  <a:lnTo>
                    <a:pt x="353949" y="188404"/>
                  </a:lnTo>
                  <a:lnTo>
                    <a:pt x="338709" y="189548"/>
                  </a:lnTo>
                  <a:lnTo>
                    <a:pt x="338137" y="181166"/>
                  </a:lnTo>
                  <a:lnTo>
                    <a:pt x="345567" y="173736"/>
                  </a:lnTo>
                  <a:lnTo>
                    <a:pt x="353377" y="180023"/>
                  </a:lnTo>
                  <a:lnTo>
                    <a:pt x="352901" y="173165"/>
                  </a:lnTo>
                  <a:lnTo>
                    <a:pt x="344996" y="165735"/>
                  </a:lnTo>
                  <a:lnTo>
                    <a:pt x="344424" y="157829"/>
                  </a:lnTo>
                  <a:lnTo>
                    <a:pt x="343852" y="149924"/>
                  </a:lnTo>
                  <a:lnTo>
                    <a:pt x="358712" y="140875"/>
                  </a:lnTo>
                  <a:lnTo>
                    <a:pt x="358140" y="132969"/>
                  </a:lnTo>
                  <a:lnTo>
                    <a:pt x="350710" y="141446"/>
                  </a:lnTo>
                  <a:lnTo>
                    <a:pt x="335375" y="142589"/>
                  </a:lnTo>
                  <a:lnTo>
                    <a:pt x="334804" y="134684"/>
                  </a:lnTo>
                  <a:lnTo>
                    <a:pt x="334327" y="127159"/>
                  </a:lnTo>
                  <a:lnTo>
                    <a:pt x="341662" y="118681"/>
                  </a:lnTo>
                  <a:lnTo>
                    <a:pt x="341090" y="110776"/>
                  </a:lnTo>
                  <a:lnTo>
                    <a:pt x="324707" y="104013"/>
                  </a:lnTo>
                  <a:lnTo>
                    <a:pt x="325279" y="111919"/>
                  </a:lnTo>
                  <a:lnTo>
                    <a:pt x="317373" y="120396"/>
                  </a:lnTo>
                  <a:lnTo>
                    <a:pt x="310515" y="128873"/>
                  </a:lnTo>
                  <a:lnTo>
                    <a:pt x="302038" y="129445"/>
                  </a:lnTo>
                  <a:lnTo>
                    <a:pt x="294132" y="122015"/>
                  </a:lnTo>
                  <a:lnTo>
                    <a:pt x="293560" y="114109"/>
                  </a:lnTo>
                  <a:lnTo>
                    <a:pt x="278797" y="123158"/>
                  </a:lnTo>
                  <a:lnTo>
                    <a:pt x="263461" y="132207"/>
                  </a:lnTo>
                  <a:lnTo>
                    <a:pt x="255556" y="132778"/>
                  </a:lnTo>
                  <a:lnTo>
                    <a:pt x="261842" y="108395"/>
                  </a:lnTo>
                  <a:lnTo>
                    <a:pt x="253365" y="101060"/>
                  </a:lnTo>
                  <a:lnTo>
                    <a:pt x="253936" y="108966"/>
                  </a:lnTo>
                  <a:lnTo>
                    <a:pt x="246602" y="125444"/>
                  </a:lnTo>
                  <a:lnTo>
                    <a:pt x="247174" y="133350"/>
                  </a:lnTo>
                  <a:lnTo>
                    <a:pt x="240887" y="141256"/>
                  </a:lnTo>
                  <a:lnTo>
                    <a:pt x="231838" y="134398"/>
                  </a:lnTo>
                  <a:lnTo>
                    <a:pt x="230696" y="118586"/>
                  </a:lnTo>
                  <a:lnTo>
                    <a:pt x="238601" y="110109"/>
                  </a:lnTo>
                  <a:lnTo>
                    <a:pt x="237554" y="94678"/>
                  </a:lnTo>
                  <a:lnTo>
                    <a:pt x="228409" y="86868"/>
                  </a:lnTo>
                  <a:lnTo>
                    <a:pt x="221742" y="95822"/>
                  </a:lnTo>
                  <a:lnTo>
                    <a:pt x="212598" y="88011"/>
                  </a:lnTo>
                  <a:lnTo>
                    <a:pt x="213169" y="96393"/>
                  </a:lnTo>
                  <a:lnTo>
                    <a:pt x="206407" y="104394"/>
                  </a:lnTo>
                  <a:lnTo>
                    <a:pt x="198977" y="112871"/>
                  </a:lnTo>
                  <a:lnTo>
                    <a:pt x="190976" y="113443"/>
                  </a:lnTo>
                  <a:lnTo>
                    <a:pt x="190405" y="105537"/>
                  </a:lnTo>
                  <a:lnTo>
                    <a:pt x="189929" y="98012"/>
                  </a:lnTo>
                  <a:lnTo>
                    <a:pt x="188785" y="82201"/>
                  </a:lnTo>
                  <a:lnTo>
                    <a:pt x="180880" y="75438"/>
                  </a:lnTo>
                  <a:lnTo>
                    <a:pt x="173450" y="90773"/>
                  </a:lnTo>
                  <a:lnTo>
                    <a:pt x="167259" y="107156"/>
                  </a:lnTo>
                  <a:lnTo>
                    <a:pt x="158686" y="107728"/>
                  </a:lnTo>
                  <a:lnTo>
                    <a:pt x="158210" y="100298"/>
                  </a:lnTo>
                  <a:lnTo>
                    <a:pt x="150876" y="100775"/>
                  </a:lnTo>
                  <a:lnTo>
                    <a:pt x="142399" y="101441"/>
                  </a:lnTo>
                  <a:lnTo>
                    <a:pt x="129254" y="125730"/>
                  </a:lnTo>
                  <a:lnTo>
                    <a:pt x="128683" y="117824"/>
                  </a:lnTo>
                  <a:lnTo>
                    <a:pt x="120777" y="118396"/>
                  </a:lnTo>
                  <a:lnTo>
                    <a:pt x="120206" y="110490"/>
                  </a:lnTo>
                  <a:lnTo>
                    <a:pt x="127540" y="102489"/>
                  </a:lnTo>
                  <a:lnTo>
                    <a:pt x="126968" y="94107"/>
                  </a:lnTo>
                  <a:lnTo>
                    <a:pt x="126492" y="86582"/>
                  </a:lnTo>
                  <a:lnTo>
                    <a:pt x="125349" y="70771"/>
                  </a:lnTo>
                  <a:lnTo>
                    <a:pt x="133255" y="70199"/>
                  </a:lnTo>
                  <a:lnTo>
                    <a:pt x="140113" y="69723"/>
                  </a:lnTo>
                  <a:lnTo>
                    <a:pt x="147542" y="53245"/>
                  </a:lnTo>
                  <a:lnTo>
                    <a:pt x="138970" y="53912"/>
                  </a:lnTo>
                  <a:lnTo>
                    <a:pt x="138493" y="46577"/>
                  </a:lnTo>
                  <a:lnTo>
                    <a:pt x="146399" y="38005"/>
                  </a:lnTo>
                  <a:lnTo>
                    <a:pt x="145923" y="30575"/>
                  </a:lnTo>
                  <a:lnTo>
                    <a:pt x="144780" y="14288"/>
                  </a:lnTo>
                  <a:lnTo>
                    <a:pt x="128302" y="0"/>
                  </a:lnTo>
                  <a:lnTo>
                    <a:pt x="112395" y="1048"/>
                  </a:lnTo>
                  <a:lnTo>
                    <a:pt x="120967" y="8477"/>
                  </a:lnTo>
                  <a:lnTo>
                    <a:pt x="129921" y="23717"/>
                  </a:lnTo>
                  <a:lnTo>
                    <a:pt x="122015" y="24289"/>
                  </a:lnTo>
                  <a:lnTo>
                    <a:pt x="122587" y="32195"/>
                  </a:lnTo>
                  <a:lnTo>
                    <a:pt x="123158" y="39624"/>
                  </a:lnTo>
                  <a:lnTo>
                    <a:pt x="123730" y="47625"/>
                  </a:lnTo>
                  <a:lnTo>
                    <a:pt x="116300" y="55435"/>
                  </a:lnTo>
                  <a:lnTo>
                    <a:pt x="107823" y="48673"/>
                  </a:lnTo>
                  <a:lnTo>
                    <a:pt x="106775" y="33338"/>
                  </a:lnTo>
                  <a:lnTo>
                    <a:pt x="98869" y="41339"/>
                  </a:lnTo>
                  <a:lnTo>
                    <a:pt x="97822" y="26003"/>
                  </a:lnTo>
                  <a:lnTo>
                    <a:pt x="96679" y="10192"/>
                  </a:lnTo>
                  <a:lnTo>
                    <a:pt x="97250" y="17621"/>
                  </a:lnTo>
                  <a:lnTo>
                    <a:pt x="89726" y="18098"/>
                  </a:lnTo>
                  <a:lnTo>
                    <a:pt x="81343" y="11240"/>
                  </a:lnTo>
                  <a:lnTo>
                    <a:pt x="82963" y="34957"/>
                  </a:lnTo>
                  <a:lnTo>
                    <a:pt x="66580" y="28194"/>
                  </a:lnTo>
                  <a:lnTo>
                    <a:pt x="75629" y="35528"/>
                  </a:lnTo>
                  <a:lnTo>
                    <a:pt x="83534" y="42481"/>
                  </a:lnTo>
                  <a:lnTo>
                    <a:pt x="68199" y="51530"/>
                  </a:lnTo>
                  <a:lnTo>
                    <a:pt x="60865" y="52006"/>
                  </a:lnTo>
                  <a:lnTo>
                    <a:pt x="60293" y="44101"/>
                  </a:lnTo>
                  <a:lnTo>
                    <a:pt x="59817" y="36671"/>
                  </a:lnTo>
                  <a:lnTo>
                    <a:pt x="50768" y="29337"/>
                  </a:lnTo>
                  <a:lnTo>
                    <a:pt x="51340" y="37243"/>
                  </a:lnTo>
                  <a:lnTo>
                    <a:pt x="51816" y="44672"/>
                  </a:lnTo>
                  <a:lnTo>
                    <a:pt x="44482" y="45244"/>
                  </a:lnTo>
                  <a:lnTo>
                    <a:pt x="43910" y="37719"/>
                  </a:lnTo>
                  <a:lnTo>
                    <a:pt x="36481" y="45815"/>
                  </a:lnTo>
                  <a:lnTo>
                    <a:pt x="37052" y="53721"/>
                  </a:lnTo>
                  <a:lnTo>
                    <a:pt x="45053" y="53150"/>
                  </a:lnTo>
                  <a:lnTo>
                    <a:pt x="52387" y="52673"/>
                  </a:lnTo>
                  <a:lnTo>
                    <a:pt x="61436" y="59341"/>
                  </a:lnTo>
                  <a:lnTo>
                    <a:pt x="77248" y="58198"/>
                  </a:lnTo>
                  <a:lnTo>
                    <a:pt x="85154" y="66199"/>
                  </a:lnTo>
                  <a:lnTo>
                    <a:pt x="93631" y="72962"/>
                  </a:lnTo>
                  <a:lnTo>
                    <a:pt x="94202" y="81534"/>
                  </a:lnTo>
                  <a:lnTo>
                    <a:pt x="101727" y="80963"/>
                  </a:lnTo>
                  <a:lnTo>
                    <a:pt x="110109" y="80391"/>
                  </a:lnTo>
                  <a:lnTo>
                    <a:pt x="111157" y="95155"/>
                  </a:lnTo>
                  <a:lnTo>
                    <a:pt x="102775" y="95822"/>
                  </a:lnTo>
                  <a:lnTo>
                    <a:pt x="86868" y="89440"/>
                  </a:lnTo>
                  <a:lnTo>
                    <a:pt x="70961" y="90488"/>
                  </a:lnTo>
                  <a:lnTo>
                    <a:pt x="80010" y="97346"/>
                  </a:lnTo>
                  <a:lnTo>
                    <a:pt x="87916" y="105251"/>
                  </a:lnTo>
                  <a:lnTo>
                    <a:pt x="96393" y="112109"/>
                  </a:lnTo>
                  <a:lnTo>
                    <a:pt x="89059" y="120682"/>
                  </a:lnTo>
                  <a:lnTo>
                    <a:pt x="81725" y="121158"/>
                  </a:lnTo>
                  <a:lnTo>
                    <a:pt x="72676" y="113824"/>
                  </a:lnTo>
                  <a:lnTo>
                    <a:pt x="64770" y="106871"/>
                  </a:lnTo>
                  <a:lnTo>
                    <a:pt x="56293" y="107537"/>
                  </a:lnTo>
                  <a:lnTo>
                    <a:pt x="40291" y="100203"/>
                  </a:lnTo>
                  <a:lnTo>
                    <a:pt x="24479" y="93821"/>
                  </a:lnTo>
                  <a:lnTo>
                    <a:pt x="9239" y="102394"/>
                  </a:lnTo>
                  <a:lnTo>
                    <a:pt x="9811" y="110776"/>
                  </a:lnTo>
                  <a:lnTo>
                    <a:pt x="25622" y="109633"/>
                  </a:lnTo>
                  <a:lnTo>
                    <a:pt x="40862" y="108585"/>
                  </a:lnTo>
                  <a:lnTo>
                    <a:pt x="49435" y="115443"/>
                  </a:lnTo>
                  <a:lnTo>
                    <a:pt x="50006" y="123349"/>
                  </a:lnTo>
                  <a:lnTo>
                    <a:pt x="57340" y="122873"/>
                  </a:lnTo>
                  <a:lnTo>
                    <a:pt x="57912" y="130778"/>
                  </a:lnTo>
                  <a:lnTo>
                    <a:pt x="58483" y="138684"/>
                  </a:lnTo>
                  <a:lnTo>
                    <a:pt x="51721" y="147161"/>
                  </a:lnTo>
                  <a:lnTo>
                    <a:pt x="52768" y="162497"/>
                  </a:lnTo>
                  <a:lnTo>
                    <a:pt x="59531" y="154115"/>
                  </a:lnTo>
                  <a:lnTo>
                    <a:pt x="60103" y="162020"/>
                  </a:lnTo>
                  <a:lnTo>
                    <a:pt x="53340" y="170498"/>
                  </a:lnTo>
                  <a:lnTo>
                    <a:pt x="45815" y="178975"/>
                  </a:lnTo>
                  <a:lnTo>
                    <a:pt x="37909" y="179546"/>
                  </a:lnTo>
                  <a:lnTo>
                    <a:pt x="30575" y="180023"/>
                  </a:lnTo>
                  <a:lnTo>
                    <a:pt x="22098" y="180594"/>
                  </a:lnTo>
                  <a:lnTo>
                    <a:pt x="15335" y="189071"/>
                  </a:lnTo>
                  <a:lnTo>
                    <a:pt x="6286" y="181737"/>
                  </a:lnTo>
                  <a:lnTo>
                    <a:pt x="0" y="198120"/>
                  </a:lnTo>
                  <a:lnTo>
                    <a:pt x="7810" y="2045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B81E700F-8619-1E94-AD21-32006CF8CAB8}"/>
                </a:ext>
              </a:extLst>
            </p:cNvPr>
            <p:cNvSpPr/>
            <p:nvPr/>
          </p:nvSpPr>
          <p:spPr>
            <a:xfrm>
              <a:off x="1481791" y="3201509"/>
              <a:ext cx="437465" cy="448210"/>
            </a:xfrm>
            <a:custGeom>
              <a:avLst/>
              <a:gdLst>
                <a:gd name="connsiteX0" fmla="*/ 272415 w 283083"/>
                <a:gd name="connsiteY0" fmla="*/ 117348 h 290036"/>
                <a:gd name="connsiteX1" fmla="*/ 263938 w 283083"/>
                <a:gd name="connsiteY1" fmla="*/ 110490 h 290036"/>
                <a:gd name="connsiteX2" fmla="*/ 263366 w 283083"/>
                <a:gd name="connsiteY2" fmla="*/ 102584 h 290036"/>
                <a:gd name="connsiteX3" fmla="*/ 247555 w 283083"/>
                <a:gd name="connsiteY3" fmla="*/ 95726 h 290036"/>
                <a:gd name="connsiteX4" fmla="*/ 239078 w 283083"/>
                <a:gd name="connsiteY4" fmla="*/ 96298 h 290036"/>
                <a:gd name="connsiteX5" fmla="*/ 233363 w 283083"/>
                <a:gd name="connsiteY5" fmla="*/ 96679 h 290036"/>
                <a:gd name="connsiteX6" fmla="*/ 225933 w 283083"/>
                <a:gd name="connsiteY6" fmla="*/ 104680 h 290036"/>
                <a:gd name="connsiteX7" fmla="*/ 225457 w 283083"/>
                <a:gd name="connsiteY7" fmla="*/ 104204 h 290036"/>
                <a:gd name="connsiteX8" fmla="*/ 224504 w 283083"/>
                <a:gd name="connsiteY8" fmla="*/ 105251 h 290036"/>
                <a:gd name="connsiteX9" fmla="*/ 216027 w 283083"/>
                <a:gd name="connsiteY9" fmla="*/ 97917 h 290036"/>
                <a:gd name="connsiteX10" fmla="*/ 207550 w 283083"/>
                <a:gd name="connsiteY10" fmla="*/ 90583 h 290036"/>
                <a:gd name="connsiteX11" fmla="*/ 199073 w 283083"/>
                <a:gd name="connsiteY11" fmla="*/ 83249 h 290036"/>
                <a:gd name="connsiteX12" fmla="*/ 190595 w 283083"/>
                <a:gd name="connsiteY12" fmla="*/ 76486 h 290036"/>
                <a:gd name="connsiteX13" fmla="*/ 197930 w 283083"/>
                <a:gd name="connsiteY13" fmla="*/ 67437 h 290036"/>
                <a:gd name="connsiteX14" fmla="*/ 197453 w 283083"/>
                <a:gd name="connsiteY14" fmla="*/ 60103 h 290036"/>
                <a:gd name="connsiteX15" fmla="*/ 199549 w 283083"/>
                <a:gd name="connsiteY15" fmla="*/ 59912 h 290036"/>
                <a:gd name="connsiteX16" fmla="*/ 199549 w 283083"/>
                <a:gd name="connsiteY16" fmla="*/ 59341 h 290036"/>
                <a:gd name="connsiteX17" fmla="*/ 206883 w 283083"/>
                <a:gd name="connsiteY17" fmla="*/ 58865 h 290036"/>
                <a:gd name="connsiteX18" fmla="*/ 214789 w 283083"/>
                <a:gd name="connsiteY18" fmla="*/ 65246 h 290036"/>
                <a:gd name="connsiteX19" fmla="*/ 221171 w 283083"/>
                <a:gd name="connsiteY19" fmla="*/ 58388 h 290036"/>
                <a:gd name="connsiteX20" fmla="*/ 220599 w 283083"/>
                <a:gd name="connsiteY20" fmla="*/ 50483 h 290036"/>
                <a:gd name="connsiteX21" fmla="*/ 228410 w 283083"/>
                <a:gd name="connsiteY21" fmla="*/ 42005 h 290036"/>
                <a:gd name="connsiteX22" fmla="*/ 234696 w 283083"/>
                <a:gd name="connsiteY22" fmla="*/ 33623 h 290036"/>
                <a:gd name="connsiteX23" fmla="*/ 236220 w 283083"/>
                <a:gd name="connsiteY23" fmla="*/ 33528 h 290036"/>
                <a:gd name="connsiteX24" fmla="*/ 236696 w 283083"/>
                <a:gd name="connsiteY24" fmla="*/ 32861 h 290036"/>
                <a:gd name="connsiteX25" fmla="*/ 252698 w 283083"/>
                <a:gd name="connsiteY25" fmla="*/ 31718 h 290036"/>
                <a:gd name="connsiteX26" fmla="*/ 260033 w 283083"/>
                <a:gd name="connsiteY26" fmla="*/ 31242 h 290036"/>
                <a:gd name="connsiteX27" fmla="*/ 252222 w 283083"/>
                <a:gd name="connsiteY27" fmla="*/ 24384 h 290036"/>
                <a:gd name="connsiteX28" fmla="*/ 259556 w 283083"/>
                <a:gd name="connsiteY28" fmla="*/ 23908 h 290036"/>
                <a:gd name="connsiteX29" fmla="*/ 268034 w 283083"/>
                <a:gd name="connsiteY29" fmla="*/ 23336 h 290036"/>
                <a:gd name="connsiteX30" fmla="*/ 274796 w 283083"/>
                <a:gd name="connsiteY30" fmla="*/ 14859 h 290036"/>
                <a:gd name="connsiteX31" fmla="*/ 266891 w 283083"/>
                <a:gd name="connsiteY31" fmla="*/ 7906 h 290036"/>
                <a:gd name="connsiteX32" fmla="*/ 257747 w 283083"/>
                <a:gd name="connsiteY32" fmla="*/ 0 h 290036"/>
                <a:gd name="connsiteX33" fmla="*/ 258318 w 283083"/>
                <a:gd name="connsiteY33" fmla="*/ 8477 h 290036"/>
                <a:gd name="connsiteX34" fmla="*/ 250984 w 283083"/>
                <a:gd name="connsiteY34" fmla="*/ 8954 h 290036"/>
                <a:gd name="connsiteX35" fmla="*/ 243078 w 283083"/>
                <a:gd name="connsiteY35" fmla="*/ 9525 h 290036"/>
                <a:gd name="connsiteX36" fmla="*/ 235077 w 283083"/>
                <a:gd name="connsiteY36" fmla="*/ 10096 h 290036"/>
                <a:gd name="connsiteX37" fmla="*/ 218599 w 283083"/>
                <a:gd name="connsiteY37" fmla="*/ 2667 h 290036"/>
                <a:gd name="connsiteX38" fmla="*/ 211836 w 283083"/>
                <a:gd name="connsiteY38" fmla="*/ 11716 h 290036"/>
                <a:gd name="connsiteX39" fmla="*/ 196025 w 283083"/>
                <a:gd name="connsiteY39" fmla="*/ 12859 h 290036"/>
                <a:gd name="connsiteX40" fmla="*/ 188024 w 283083"/>
                <a:gd name="connsiteY40" fmla="*/ 20955 h 290036"/>
                <a:gd name="connsiteX41" fmla="*/ 181737 w 283083"/>
                <a:gd name="connsiteY41" fmla="*/ 29337 h 290036"/>
                <a:gd name="connsiteX42" fmla="*/ 158496 w 283083"/>
                <a:gd name="connsiteY42" fmla="*/ 38386 h 290036"/>
                <a:gd name="connsiteX43" fmla="*/ 166973 w 283083"/>
                <a:gd name="connsiteY43" fmla="*/ 45720 h 290036"/>
                <a:gd name="connsiteX44" fmla="*/ 183452 w 283083"/>
                <a:gd name="connsiteY44" fmla="*/ 53150 h 290036"/>
                <a:gd name="connsiteX45" fmla="*/ 190310 w 283083"/>
                <a:gd name="connsiteY45" fmla="*/ 52673 h 290036"/>
                <a:gd name="connsiteX46" fmla="*/ 183928 w 283083"/>
                <a:gd name="connsiteY46" fmla="*/ 60484 h 290036"/>
                <a:gd name="connsiteX47" fmla="*/ 168116 w 283083"/>
                <a:gd name="connsiteY47" fmla="*/ 61627 h 290036"/>
                <a:gd name="connsiteX48" fmla="*/ 168688 w 283083"/>
                <a:gd name="connsiteY48" fmla="*/ 69533 h 290036"/>
                <a:gd name="connsiteX49" fmla="*/ 169259 w 283083"/>
                <a:gd name="connsiteY49" fmla="*/ 77438 h 290036"/>
                <a:gd name="connsiteX50" fmla="*/ 153448 w 283083"/>
                <a:gd name="connsiteY50" fmla="*/ 86011 h 290036"/>
                <a:gd name="connsiteX51" fmla="*/ 145447 w 283083"/>
                <a:gd name="connsiteY51" fmla="*/ 79058 h 290036"/>
                <a:gd name="connsiteX52" fmla="*/ 129635 w 283083"/>
                <a:gd name="connsiteY52" fmla="*/ 72200 h 290036"/>
                <a:gd name="connsiteX53" fmla="*/ 129064 w 283083"/>
                <a:gd name="connsiteY53" fmla="*/ 64294 h 290036"/>
                <a:gd name="connsiteX54" fmla="*/ 120015 w 283083"/>
                <a:gd name="connsiteY54" fmla="*/ 57531 h 290036"/>
                <a:gd name="connsiteX55" fmla="*/ 112109 w 283083"/>
                <a:gd name="connsiteY55" fmla="*/ 49530 h 290036"/>
                <a:gd name="connsiteX56" fmla="*/ 96298 w 283083"/>
                <a:gd name="connsiteY56" fmla="*/ 50673 h 290036"/>
                <a:gd name="connsiteX57" fmla="*/ 89345 w 283083"/>
                <a:gd name="connsiteY57" fmla="*/ 67056 h 290036"/>
                <a:gd name="connsiteX58" fmla="*/ 81439 w 283083"/>
                <a:gd name="connsiteY58" fmla="*/ 67628 h 290036"/>
                <a:gd name="connsiteX59" fmla="*/ 89916 w 283083"/>
                <a:gd name="connsiteY59" fmla="*/ 74962 h 290036"/>
                <a:gd name="connsiteX60" fmla="*/ 90488 w 283083"/>
                <a:gd name="connsiteY60" fmla="*/ 82867 h 290036"/>
                <a:gd name="connsiteX61" fmla="*/ 91059 w 283083"/>
                <a:gd name="connsiteY61" fmla="*/ 90297 h 290036"/>
                <a:gd name="connsiteX62" fmla="*/ 83725 w 283083"/>
                <a:gd name="connsiteY62" fmla="*/ 98774 h 290036"/>
                <a:gd name="connsiteX63" fmla="*/ 76962 w 283083"/>
                <a:gd name="connsiteY63" fmla="*/ 107251 h 290036"/>
                <a:gd name="connsiteX64" fmla="*/ 68485 w 283083"/>
                <a:gd name="connsiteY64" fmla="*/ 107823 h 290036"/>
                <a:gd name="connsiteX65" fmla="*/ 61722 w 283083"/>
                <a:gd name="connsiteY65" fmla="*/ 116205 h 290036"/>
                <a:gd name="connsiteX66" fmla="*/ 70199 w 283083"/>
                <a:gd name="connsiteY66" fmla="*/ 131540 h 290036"/>
                <a:gd name="connsiteX67" fmla="*/ 70676 w 283083"/>
                <a:gd name="connsiteY67" fmla="*/ 138875 h 290036"/>
                <a:gd name="connsiteX68" fmla="*/ 79153 w 283083"/>
                <a:gd name="connsiteY68" fmla="*/ 138303 h 290036"/>
                <a:gd name="connsiteX69" fmla="*/ 80201 w 283083"/>
                <a:gd name="connsiteY69" fmla="*/ 153638 h 290036"/>
                <a:gd name="connsiteX70" fmla="*/ 87058 w 283083"/>
                <a:gd name="connsiteY70" fmla="*/ 145637 h 290036"/>
                <a:gd name="connsiteX71" fmla="*/ 103061 w 283083"/>
                <a:gd name="connsiteY71" fmla="*/ 144494 h 290036"/>
                <a:gd name="connsiteX72" fmla="*/ 110395 w 283083"/>
                <a:gd name="connsiteY72" fmla="*/ 144018 h 290036"/>
                <a:gd name="connsiteX73" fmla="*/ 110966 w 283083"/>
                <a:gd name="connsiteY73" fmla="*/ 151447 h 290036"/>
                <a:gd name="connsiteX74" fmla="*/ 104204 w 283083"/>
                <a:gd name="connsiteY74" fmla="*/ 160401 h 290036"/>
                <a:gd name="connsiteX75" fmla="*/ 96203 w 283083"/>
                <a:gd name="connsiteY75" fmla="*/ 160972 h 290036"/>
                <a:gd name="connsiteX76" fmla="*/ 72962 w 283083"/>
                <a:gd name="connsiteY76" fmla="*/ 170117 h 290036"/>
                <a:gd name="connsiteX77" fmla="*/ 58198 w 283083"/>
                <a:gd name="connsiteY77" fmla="*/ 187071 h 290036"/>
                <a:gd name="connsiteX78" fmla="*/ 42386 w 283083"/>
                <a:gd name="connsiteY78" fmla="*/ 188214 h 290036"/>
                <a:gd name="connsiteX79" fmla="*/ 51435 w 283083"/>
                <a:gd name="connsiteY79" fmla="*/ 194977 h 290036"/>
                <a:gd name="connsiteX80" fmla="*/ 42958 w 283083"/>
                <a:gd name="connsiteY80" fmla="*/ 195548 h 290036"/>
                <a:gd name="connsiteX81" fmla="*/ 43529 w 283083"/>
                <a:gd name="connsiteY81" fmla="*/ 204025 h 290036"/>
                <a:gd name="connsiteX82" fmla="*/ 20383 w 283083"/>
                <a:gd name="connsiteY82" fmla="*/ 205645 h 290036"/>
                <a:gd name="connsiteX83" fmla="*/ 12954 w 283083"/>
                <a:gd name="connsiteY83" fmla="*/ 206216 h 290036"/>
                <a:gd name="connsiteX84" fmla="*/ 5144 w 283083"/>
                <a:gd name="connsiteY84" fmla="*/ 214313 h 290036"/>
                <a:gd name="connsiteX85" fmla="*/ 5715 w 283083"/>
                <a:gd name="connsiteY85" fmla="*/ 222218 h 290036"/>
                <a:gd name="connsiteX86" fmla="*/ 14097 w 283083"/>
                <a:gd name="connsiteY86" fmla="*/ 221647 h 290036"/>
                <a:gd name="connsiteX87" fmla="*/ 29908 w 283083"/>
                <a:gd name="connsiteY87" fmla="*/ 220504 h 290036"/>
                <a:gd name="connsiteX88" fmla="*/ 38386 w 283083"/>
                <a:gd name="connsiteY88" fmla="*/ 227838 h 290036"/>
                <a:gd name="connsiteX89" fmla="*/ 30480 w 283083"/>
                <a:gd name="connsiteY89" fmla="*/ 228409 h 290036"/>
                <a:gd name="connsiteX90" fmla="*/ 22098 w 283083"/>
                <a:gd name="connsiteY90" fmla="*/ 228981 h 290036"/>
                <a:gd name="connsiteX91" fmla="*/ 14669 w 283083"/>
                <a:gd name="connsiteY91" fmla="*/ 229553 h 290036"/>
                <a:gd name="connsiteX92" fmla="*/ 6858 w 283083"/>
                <a:gd name="connsiteY92" fmla="*/ 238030 h 290036"/>
                <a:gd name="connsiteX93" fmla="*/ 0 w 283083"/>
                <a:gd name="connsiteY93" fmla="*/ 246507 h 290036"/>
                <a:gd name="connsiteX94" fmla="*/ 8001 w 283083"/>
                <a:gd name="connsiteY94" fmla="*/ 253270 h 290036"/>
                <a:gd name="connsiteX95" fmla="*/ 15811 w 283083"/>
                <a:gd name="connsiteY95" fmla="*/ 245364 h 290036"/>
                <a:gd name="connsiteX96" fmla="*/ 23813 w 283083"/>
                <a:gd name="connsiteY96" fmla="*/ 252127 h 290036"/>
                <a:gd name="connsiteX97" fmla="*/ 16955 w 283083"/>
                <a:gd name="connsiteY97" fmla="*/ 260604 h 290036"/>
                <a:gd name="connsiteX98" fmla="*/ 17526 w 283083"/>
                <a:gd name="connsiteY98" fmla="*/ 268510 h 290036"/>
                <a:gd name="connsiteX99" fmla="*/ 24956 w 283083"/>
                <a:gd name="connsiteY99" fmla="*/ 267938 h 290036"/>
                <a:gd name="connsiteX100" fmla="*/ 33338 w 283083"/>
                <a:gd name="connsiteY100" fmla="*/ 267367 h 290036"/>
                <a:gd name="connsiteX101" fmla="*/ 18098 w 283083"/>
                <a:gd name="connsiteY101" fmla="*/ 276416 h 290036"/>
                <a:gd name="connsiteX102" fmla="*/ 41815 w 283083"/>
                <a:gd name="connsiteY102" fmla="*/ 274701 h 290036"/>
                <a:gd name="connsiteX103" fmla="*/ 42386 w 283083"/>
                <a:gd name="connsiteY103" fmla="*/ 282130 h 290036"/>
                <a:gd name="connsiteX104" fmla="*/ 42958 w 283083"/>
                <a:gd name="connsiteY104" fmla="*/ 290036 h 290036"/>
                <a:gd name="connsiteX105" fmla="*/ 57817 w 283083"/>
                <a:gd name="connsiteY105" fmla="*/ 280988 h 290036"/>
                <a:gd name="connsiteX106" fmla="*/ 65151 w 283083"/>
                <a:gd name="connsiteY106" fmla="*/ 280511 h 290036"/>
                <a:gd name="connsiteX107" fmla="*/ 74200 w 283083"/>
                <a:gd name="connsiteY107" fmla="*/ 287846 h 290036"/>
                <a:gd name="connsiteX108" fmla="*/ 90011 w 283083"/>
                <a:gd name="connsiteY108" fmla="*/ 286703 h 290036"/>
                <a:gd name="connsiteX109" fmla="*/ 96774 w 283083"/>
                <a:gd name="connsiteY109" fmla="*/ 278225 h 290036"/>
                <a:gd name="connsiteX110" fmla="*/ 105251 w 283083"/>
                <a:gd name="connsiteY110" fmla="*/ 285559 h 290036"/>
                <a:gd name="connsiteX111" fmla="*/ 120682 w 283083"/>
                <a:gd name="connsiteY111" fmla="*/ 284512 h 290036"/>
                <a:gd name="connsiteX112" fmla="*/ 120110 w 283083"/>
                <a:gd name="connsiteY112" fmla="*/ 276606 h 290036"/>
                <a:gd name="connsiteX113" fmla="*/ 128588 w 283083"/>
                <a:gd name="connsiteY113" fmla="*/ 276034 h 290036"/>
                <a:gd name="connsiteX114" fmla="*/ 135446 w 283083"/>
                <a:gd name="connsiteY114" fmla="*/ 268034 h 290036"/>
                <a:gd name="connsiteX115" fmla="*/ 136017 w 283083"/>
                <a:gd name="connsiteY115" fmla="*/ 275463 h 290036"/>
                <a:gd name="connsiteX116" fmla="*/ 144494 w 283083"/>
                <a:gd name="connsiteY116" fmla="*/ 274892 h 290036"/>
                <a:gd name="connsiteX117" fmla="*/ 151352 w 283083"/>
                <a:gd name="connsiteY117" fmla="*/ 266891 h 290036"/>
                <a:gd name="connsiteX118" fmla="*/ 159258 w 283083"/>
                <a:gd name="connsiteY118" fmla="*/ 266319 h 290036"/>
                <a:gd name="connsiteX119" fmla="*/ 175070 w 283083"/>
                <a:gd name="connsiteY119" fmla="*/ 265176 h 290036"/>
                <a:gd name="connsiteX120" fmla="*/ 190881 w 283083"/>
                <a:gd name="connsiteY120" fmla="*/ 264033 h 290036"/>
                <a:gd name="connsiteX121" fmla="*/ 205645 w 283083"/>
                <a:gd name="connsiteY121" fmla="*/ 262985 h 290036"/>
                <a:gd name="connsiteX122" fmla="*/ 214694 w 283083"/>
                <a:gd name="connsiteY122" fmla="*/ 269843 h 290036"/>
                <a:gd name="connsiteX123" fmla="*/ 230029 w 283083"/>
                <a:gd name="connsiteY123" fmla="*/ 261271 h 290036"/>
                <a:gd name="connsiteX124" fmla="*/ 236792 w 283083"/>
                <a:gd name="connsiteY124" fmla="*/ 252794 h 290036"/>
                <a:gd name="connsiteX125" fmla="*/ 236220 w 283083"/>
                <a:gd name="connsiteY125" fmla="*/ 244888 h 290036"/>
                <a:gd name="connsiteX126" fmla="*/ 244697 w 283083"/>
                <a:gd name="connsiteY126" fmla="*/ 244316 h 290036"/>
                <a:gd name="connsiteX127" fmla="*/ 251460 w 283083"/>
                <a:gd name="connsiteY127" fmla="*/ 235839 h 290036"/>
                <a:gd name="connsiteX128" fmla="*/ 250984 w 283083"/>
                <a:gd name="connsiteY128" fmla="*/ 228505 h 290036"/>
                <a:gd name="connsiteX129" fmla="*/ 258985 w 283083"/>
                <a:gd name="connsiteY129" fmla="*/ 227933 h 290036"/>
                <a:gd name="connsiteX130" fmla="*/ 258413 w 283083"/>
                <a:gd name="connsiteY130" fmla="*/ 220028 h 290036"/>
                <a:gd name="connsiteX131" fmla="*/ 257842 w 283083"/>
                <a:gd name="connsiteY131" fmla="*/ 212122 h 290036"/>
                <a:gd name="connsiteX132" fmla="*/ 257270 w 283083"/>
                <a:gd name="connsiteY132" fmla="*/ 204216 h 290036"/>
                <a:gd name="connsiteX133" fmla="*/ 264605 w 283083"/>
                <a:gd name="connsiteY133" fmla="*/ 195739 h 290036"/>
                <a:gd name="connsiteX134" fmla="*/ 264033 w 283083"/>
                <a:gd name="connsiteY134" fmla="*/ 188309 h 290036"/>
                <a:gd name="connsiteX135" fmla="*/ 263462 w 283083"/>
                <a:gd name="connsiteY135" fmla="*/ 179832 h 290036"/>
                <a:gd name="connsiteX136" fmla="*/ 270320 w 283083"/>
                <a:gd name="connsiteY136" fmla="*/ 172021 h 290036"/>
                <a:gd name="connsiteX137" fmla="*/ 269177 w 283083"/>
                <a:gd name="connsiteY137" fmla="*/ 156210 h 290036"/>
                <a:gd name="connsiteX138" fmla="*/ 268605 w 283083"/>
                <a:gd name="connsiteY138" fmla="*/ 148780 h 290036"/>
                <a:gd name="connsiteX139" fmla="*/ 276511 w 283083"/>
                <a:gd name="connsiteY139" fmla="*/ 139827 h 290036"/>
                <a:gd name="connsiteX140" fmla="*/ 267176 w 283083"/>
                <a:gd name="connsiteY140" fmla="*/ 133064 h 290036"/>
                <a:gd name="connsiteX141" fmla="*/ 275654 w 283083"/>
                <a:gd name="connsiteY141" fmla="*/ 132493 h 290036"/>
                <a:gd name="connsiteX142" fmla="*/ 276225 w 283083"/>
                <a:gd name="connsiteY142" fmla="*/ 139922 h 290036"/>
                <a:gd name="connsiteX143" fmla="*/ 283083 w 283083"/>
                <a:gd name="connsiteY143" fmla="*/ 131921 h 290036"/>
                <a:gd name="connsiteX144" fmla="*/ 282702 w 283083"/>
                <a:gd name="connsiteY144" fmla="*/ 131254 h 290036"/>
                <a:gd name="connsiteX145" fmla="*/ 281464 w 283083"/>
                <a:gd name="connsiteY145" fmla="*/ 132588 h 290036"/>
                <a:gd name="connsiteX146" fmla="*/ 272415 w 283083"/>
                <a:gd name="connsiteY146" fmla="*/ 117348 h 290036"/>
                <a:gd name="connsiteX147" fmla="*/ 90869 w 283083"/>
                <a:gd name="connsiteY147" fmla="*/ 200787 h 290036"/>
                <a:gd name="connsiteX148" fmla="*/ 75057 w 283083"/>
                <a:gd name="connsiteY148" fmla="*/ 201930 h 290036"/>
                <a:gd name="connsiteX149" fmla="*/ 67151 w 283083"/>
                <a:gd name="connsiteY149" fmla="*/ 193929 h 290036"/>
                <a:gd name="connsiteX150" fmla="*/ 58674 w 283083"/>
                <a:gd name="connsiteY150" fmla="*/ 194500 h 290036"/>
                <a:gd name="connsiteX151" fmla="*/ 51245 w 283083"/>
                <a:gd name="connsiteY151" fmla="*/ 195072 h 290036"/>
                <a:gd name="connsiteX152" fmla="*/ 66580 w 283083"/>
                <a:gd name="connsiteY152" fmla="*/ 186595 h 290036"/>
                <a:gd name="connsiteX153" fmla="*/ 74390 w 283083"/>
                <a:gd name="connsiteY153" fmla="*/ 193453 h 290036"/>
                <a:gd name="connsiteX154" fmla="*/ 82868 w 283083"/>
                <a:gd name="connsiteY154" fmla="*/ 192881 h 290036"/>
                <a:gd name="connsiteX155" fmla="*/ 90202 w 283083"/>
                <a:gd name="connsiteY155" fmla="*/ 192405 h 290036"/>
                <a:gd name="connsiteX156" fmla="*/ 98774 w 283083"/>
                <a:gd name="connsiteY156" fmla="*/ 200406 h 290036"/>
                <a:gd name="connsiteX157" fmla="*/ 90869 w 283083"/>
                <a:gd name="connsiteY157" fmla="*/ 200787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83083" h="290036">
                  <a:moveTo>
                    <a:pt x="272415" y="117348"/>
                  </a:moveTo>
                  <a:lnTo>
                    <a:pt x="263938" y="110490"/>
                  </a:lnTo>
                  <a:lnTo>
                    <a:pt x="263366" y="102584"/>
                  </a:lnTo>
                  <a:lnTo>
                    <a:pt x="247555" y="95726"/>
                  </a:lnTo>
                  <a:lnTo>
                    <a:pt x="239078" y="96298"/>
                  </a:lnTo>
                  <a:lnTo>
                    <a:pt x="233363" y="96679"/>
                  </a:lnTo>
                  <a:lnTo>
                    <a:pt x="225933" y="104680"/>
                  </a:lnTo>
                  <a:lnTo>
                    <a:pt x="225457" y="104204"/>
                  </a:lnTo>
                  <a:lnTo>
                    <a:pt x="224504" y="105251"/>
                  </a:lnTo>
                  <a:lnTo>
                    <a:pt x="216027" y="97917"/>
                  </a:lnTo>
                  <a:lnTo>
                    <a:pt x="207550" y="90583"/>
                  </a:lnTo>
                  <a:lnTo>
                    <a:pt x="199073" y="83249"/>
                  </a:lnTo>
                  <a:lnTo>
                    <a:pt x="190595" y="76486"/>
                  </a:lnTo>
                  <a:lnTo>
                    <a:pt x="197930" y="67437"/>
                  </a:lnTo>
                  <a:lnTo>
                    <a:pt x="197453" y="60103"/>
                  </a:lnTo>
                  <a:lnTo>
                    <a:pt x="199549" y="59912"/>
                  </a:lnTo>
                  <a:lnTo>
                    <a:pt x="199549" y="59341"/>
                  </a:lnTo>
                  <a:lnTo>
                    <a:pt x="206883" y="58865"/>
                  </a:lnTo>
                  <a:lnTo>
                    <a:pt x="214789" y="65246"/>
                  </a:lnTo>
                  <a:lnTo>
                    <a:pt x="221171" y="58388"/>
                  </a:lnTo>
                  <a:lnTo>
                    <a:pt x="220599" y="50483"/>
                  </a:lnTo>
                  <a:lnTo>
                    <a:pt x="228410" y="42005"/>
                  </a:lnTo>
                  <a:lnTo>
                    <a:pt x="234696" y="33623"/>
                  </a:lnTo>
                  <a:lnTo>
                    <a:pt x="236220" y="33528"/>
                  </a:lnTo>
                  <a:lnTo>
                    <a:pt x="236696" y="32861"/>
                  </a:lnTo>
                  <a:lnTo>
                    <a:pt x="252698" y="31718"/>
                  </a:lnTo>
                  <a:lnTo>
                    <a:pt x="260033" y="31242"/>
                  </a:lnTo>
                  <a:lnTo>
                    <a:pt x="252222" y="24384"/>
                  </a:lnTo>
                  <a:lnTo>
                    <a:pt x="259556" y="23908"/>
                  </a:lnTo>
                  <a:lnTo>
                    <a:pt x="268034" y="23336"/>
                  </a:lnTo>
                  <a:lnTo>
                    <a:pt x="274796" y="14859"/>
                  </a:lnTo>
                  <a:lnTo>
                    <a:pt x="266891" y="7906"/>
                  </a:lnTo>
                  <a:lnTo>
                    <a:pt x="257747" y="0"/>
                  </a:lnTo>
                  <a:lnTo>
                    <a:pt x="258318" y="8477"/>
                  </a:lnTo>
                  <a:lnTo>
                    <a:pt x="250984" y="8954"/>
                  </a:lnTo>
                  <a:lnTo>
                    <a:pt x="243078" y="9525"/>
                  </a:lnTo>
                  <a:lnTo>
                    <a:pt x="235077" y="10096"/>
                  </a:lnTo>
                  <a:lnTo>
                    <a:pt x="218599" y="2667"/>
                  </a:lnTo>
                  <a:lnTo>
                    <a:pt x="211836" y="11716"/>
                  </a:lnTo>
                  <a:lnTo>
                    <a:pt x="196025" y="12859"/>
                  </a:lnTo>
                  <a:lnTo>
                    <a:pt x="188024" y="20955"/>
                  </a:lnTo>
                  <a:lnTo>
                    <a:pt x="181737" y="29337"/>
                  </a:lnTo>
                  <a:lnTo>
                    <a:pt x="158496" y="38386"/>
                  </a:lnTo>
                  <a:lnTo>
                    <a:pt x="166973" y="45720"/>
                  </a:lnTo>
                  <a:lnTo>
                    <a:pt x="183452" y="53150"/>
                  </a:lnTo>
                  <a:lnTo>
                    <a:pt x="190310" y="52673"/>
                  </a:lnTo>
                  <a:lnTo>
                    <a:pt x="183928" y="60484"/>
                  </a:lnTo>
                  <a:lnTo>
                    <a:pt x="168116" y="61627"/>
                  </a:lnTo>
                  <a:lnTo>
                    <a:pt x="168688" y="69533"/>
                  </a:lnTo>
                  <a:lnTo>
                    <a:pt x="169259" y="77438"/>
                  </a:lnTo>
                  <a:lnTo>
                    <a:pt x="153448" y="86011"/>
                  </a:lnTo>
                  <a:lnTo>
                    <a:pt x="145447" y="79058"/>
                  </a:lnTo>
                  <a:lnTo>
                    <a:pt x="129635" y="72200"/>
                  </a:lnTo>
                  <a:lnTo>
                    <a:pt x="129064" y="64294"/>
                  </a:lnTo>
                  <a:lnTo>
                    <a:pt x="120015" y="57531"/>
                  </a:lnTo>
                  <a:lnTo>
                    <a:pt x="112109" y="49530"/>
                  </a:lnTo>
                  <a:lnTo>
                    <a:pt x="96298" y="50673"/>
                  </a:lnTo>
                  <a:lnTo>
                    <a:pt x="89345" y="67056"/>
                  </a:lnTo>
                  <a:lnTo>
                    <a:pt x="81439" y="67628"/>
                  </a:lnTo>
                  <a:lnTo>
                    <a:pt x="89916" y="74962"/>
                  </a:lnTo>
                  <a:lnTo>
                    <a:pt x="90488" y="82867"/>
                  </a:lnTo>
                  <a:lnTo>
                    <a:pt x="91059" y="90297"/>
                  </a:lnTo>
                  <a:lnTo>
                    <a:pt x="83725" y="98774"/>
                  </a:lnTo>
                  <a:lnTo>
                    <a:pt x="76962" y="107251"/>
                  </a:lnTo>
                  <a:lnTo>
                    <a:pt x="68485" y="107823"/>
                  </a:lnTo>
                  <a:lnTo>
                    <a:pt x="61722" y="116205"/>
                  </a:lnTo>
                  <a:lnTo>
                    <a:pt x="70199" y="131540"/>
                  </a:lnTo>
                  <a:lnTo>
                    <a:pt x="70676" y="138875"/>
                  </a:lnTo>
                  <a:lnTo>
                    <a:pt x="79153" y="138303"/>
                  </a:lnTo>
                  <a:lnTo>
                    <a:pt x="80201" y="153638"/>
                  </a:lnTo>
                  <a:lnTo>
                    <a:pt x="87058" y="145637"/>
                  </a:lnTo>
                  <a:lnTo>
                    <a:pt x="103061" y="144494"/>
                  </a:lnTo>
                  <a:lnTo>
                    <a:pt x="110395" y="144018"/>
                  </a:lnTo>
                  <a:lnTo>
                    <a:pt x="110966" y="151447"/>
                  </a:lnTo>
                  <a:lnTo>
                    <a:pt x="104204" y="160401"/>
                  </a:lnTo>
                  <a:lnTo>
                    <a:pt x="96203" y="160972"/>
                  </a:lnTo>
                  <a:lnTo>
                    <a:pt x="72962" y="170117"/>
                  </a:lnTo>
                  <a:lnTo>
                    <a:pt x="58198" y="187071"/>
                  </a:lnTo>
                  <a:lnTo>
                    <a:pt x="42386" y="188214"/>
                  </a:lnTo>
                  <a:lnTo>
                    <a:pt x="51435" y="194977"/>
                  </a:lnTo>
                  <a:lnTo>
                    <a:pt x="42958" y="195548"/>
                  </a:lnTo>
                  <a:lnTo>
                    <a:pt x="43529" y="204025"/>
                  </a:lnTo>
                  <a:lnTo>
                    <a:pt x="20383" y="205645"/>
                  </a:lnTo>
                  <a:lnTo>
                    <a:pt x="12954" y="206216"/>
                  </a:lnTo>
                  <a:lnTo>
                    <a:pt x="5144" y="214313"/>
                  </a:lnTo>
                  <a:lnTo>
                    <a:pt x="5715" y="222218"/>
                  </a:lnTo>
                  <a:lnTo>
                    <a:pt x="14097" y="221647"/>
                  </a:lnTo>
                  <a:lnTo>
                    <a:pt x="29908" y="220504"/>
                  </a:lnTo>
                  <a:lnTo>
                    <a:pt x="38386" y="227838"/>
                  </a:lnTo>
                  <a:lnTo>
                    <a:pt x="30480" y="228409"/>
                  </a:lnTo>
                  <a:lnTo>
                    <a:pt x="22098" y="228981"/>
                  </a:lnTo>
                  <a:lnTo>
                    <a:pt x="14669" y="229553"/>
                  </a:lnTo>
                  <a:lnTo>
                    <a:pt x="6858" y="238030"/>
                  </a:lnTo>
                  <a:lnTo>
                    <a:pt x="0" y="246507"/>
                  </a:lnTo>
                  <a:lnTo>
                    <a:pt x="8001" y="253270"/>
                  </a:lnTo>
                  <a:lnTo>
                    <a:pt x="15811" y="245364"/>
                  </a:lnTo>
                  <a:lnTo>
                    <a:pt x="23813" y="252127"/>
                  </a:lnTo>
                  <a:lnTo>
                    <a:pt x="16955" y="260604"/>
                  </a:lnTo>
                  <a:lnTo>
                    <a:pt x="17526" y="268510"/>
                  </a:lnTo>
                  <a:lnTo>
                    <a:pt x="24956" y="267938"/>
                  </a:lnTo>
                  <a:lnTo>
                    <a:pt x="33338" y="267367"/>
                  </a:lnTo>
                  <a:lnTo>
                    <a:pt x="18098" y="276416"/>
                  </a:lnTo>
                  <a:lnTo>
                    <a:pt x="41815" y="274701"/>
                  </a:lnTo>
                  <a:lnTo>
                    <a:pt x="42386" y="282130"/>
                  </a:lnTo>
                  <a:lnTo>
                    <a:pt x="42958" y="290036"/>
                  </a:lnTo>
                  <a:lnTo>
                    <a:pt x="57817" y="280988"/>
                  </a:lnTo>
                  <a:lnTo>
                    <a:pt x="65151" y="280511"/>
                  </a:lnTo>
                  <a:lnTo>
                    <a:pt x="74200" y="287846"/>
                  </a:lnTo>
                  <a:lnTo>
                    <a:pt x="90011" y="286703"/>
                  </a:lnTo>
                  <a:lnTo>
                    <a:pt x="96774" y="278225"/>
                  </a:lnTo>
                  <a:lnTo>
                    <a:pt x="105251" y="285559"/>
                  </a:lnTo>
                  <a:lnTo>
                    <a:pt x="120682" y="284512"/>
                  </a:lnTo>
                  <a:lnTo>
                    <a:pt x="120110" y="276606"/>
                  </a:lnTo>
                  <a:lnTo>
                    <a:pt x="128588" y="276034"/>
                  </a:lnTo>
                  <a:lnTo>
                    <a:pt x="135446" y="268034"/>
                  </a:lnTo>
                  <a:lnTo>
                    <a:pt x="136017" y="275463"/>
                  </a:lnTo>
                  <a:lnTo>
                    <a:pt x="144494" y="274892"/>
                  </a:lnTo>
                  <a:lnTo>
                    <a:pt x="151352" y="266891"/>
                  </a:lnTo>
                  <a:lnTo>
                    <a:pt x="159258" y="266319"/>
                  </a:lnTo>
                  <a:lnTo>
                    <a:pt x="175070" y="265176"/>
                  </a:lnTo>
                  <a:lnTo>
                    <a:pt x="190881" y="264033"/>
                  </a:lnTo>
                  <a:lnTo>
                    <a:pt x="205645" y="262985"/>
                  </a:lnTo>
                  <a:lnTo>
                    <a:pt x="214694" y="269843"/>
                  </a:lnTo>
                  <a:lnTo>
                    <a:pt x="230029" y="261271"/>
                  </a:lnTo>
                  <a:lnTo>
                    <a:pt x="236792" y="252794"/>
                  </a:lnTo>
                  <a:lnTo>
                    <a:pt x="236220" y="244888"/>
                  </a:lnTo>
                  <a:lnTo>
                    <a:pt x="244697" y="244316"/>
                  </a:lnTo>
                  <a:lnTo>
                    <a:pt x="251460" y="235839"/>
                  </a:lnTo>
                  <a:lnTo>
                    <a:pt x="250984" y="228505"/>
                  </a:lnTo>
                  <a:lnTo>
                    <a:pt x="258985" y="227933"/>
                  </a:lnTo>
                  <a:lnTo>
                    <a:pt x="258413" y="220028"/>
                  </a:lnTo>
                  <a:lnTo>
                    <a:pt x="257842" y="212122"/>
                  </a:lnTo>
                  <a:lnTo>
                    <a:pt x="257270" y="204216"/>
                  </a:lnTo>
                  <a:lnTo>
                    <a:pt x="264605" y="195739"/>
                  </a:lnTo>
                  <a:lnTo>
                    <a:pt x="264033" y="188309"/>
                  </a:lnTo>
                  <a:lnTo>
                    <a:pt x="263462" y="179832"/>
                  </a:lnTo>
                  <a:lnTo>
                    <a:pt x="270320" y="172021"/>
                  </a:lnTo>
                  <a:lnTo>
                    <a:pt x="269177" y="156210"/>
                  </a:lnTo>
                  <a:lnTo>
                    <a:pt x="268605" y="148780"/>
                  </a:lnTo>
                  <a:lnTo>
                    <a:pt x="276511" y="139827"/>
                  </a:lnTo>
                  <a:lnTo>
                    <a:pt x="267176" y="133064"/>
                  </a:lnTo>
                  <a:lnTo>
                    <a:pt x="275654" y="132493"/>
                  </a:lnTo>
                  <a:lnTo>
                    <a:pt x="276225" y="139922"/>
                  </a:lnTo>
                  <a:lnTo>
                    <a:pt x="283083" y="131921"/>
                  </a:lnTo>
                  <a:lnTo>
                    <a:pt x="282702" y="131254"/>
                  </a:lnTo>
                  <a:lnTo>
                    <a:pt x="281464" y="132588"/>
                  </a:lnTo>
                  <a:lnTo>
                    <a:pt x="272415" y="117348"/>
                  </a:lnTo>
                  <a:close/>
                  <a:moveTo>
                    <a:pt x="90869" y="200787"/>
                  </a:moveTo>
                  <a:lnTo>
                    <a:pt x="75057" y="201930"/>
                  </a:lnTo>
                  <a:lnTo>
                    <a:pt x="67151" y="193929"/>
                  </a:lnTo>
                  <a:lnTo>
                    <a:pt x="58674" y="194500"/>
                  </a:lnTo>
                  <a:lnTo>
                    <a:pt x="51245" y="195072"/>
                  </a:lnTo>
                  <a:lnTo>
                    <a:pt x="66580" y="186595"/>
                  </a:lnTo>
                  <a:lnTo>
                    <a:pt x="74390" y="193453"/>
                  </a:lnTo>
                  <a:lnTo>
                    <a:pt x="82868" y="192881"/>
                  </a:lnTo>
                  <a:lnTo>
                    <a:pt x="90202" y="192405"/>
                  </a:lnTo>
                  <a:lnTo>
                    <a:pt x="98774" y="200406"/>
                  </a:lnTo>
                  <a:lnTo>
                    <a:pt x="90869" y="2007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73547F96-DBAC-E65D-3874-93EDE1132BFD}"/>
                </a:ext>
              </a:extLst>
            </p:cNvPr>
            <p:cNvSpPr/>
            <p:nvPr/>
          </p:nvSpPr>
          <p:spPr>
            <a:xfrm>
              <a:off x="1509906" y="3626316"/>
              <a:ext cx="35916" cy="14131"/>
            </a:xfrm>
            <a:custGeom>
              <a:avLst/>
              <a:gdLst>
                <a:gd name="connsiteX0" fmla="*/ 7430 w 23241"/>
                <a:gd name="connsiteY0" fmla="*/ 8668 h 9144"/>
                <a:gd name="connsiteX1" fmla="*/ 23241 w 23241"/>
                <a:gd name="connsiteY1" fmla="*/ 0 h 9144"/>
                <a:gd name="connsiteX2" fmla="*/ 0 w 23241"/>
                <a:gd name="connsiteY2" fmla="*/ 9144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41" h="9144">
                  <a:moveTo>
                    <a:pt x="7430" y="8668"/>
                  </a:moveTo>
                  <a:lnTo>
                    <a:pt x="23241" y="0"/>
                  </a:lnTo>
                  <a:lnTo>
                    <a:pt x="0" y="914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A48A7FD4-5236-E691-CFAA-2A6D6C733E1E}"/>
                </a:ext>
              </a:extLst>
            </p:cNvPr>
            <p:cNvSpPr/>
            <p:nvPr/>
          </p:nvSpPr>
          <p:spPr>
            <a:xfrm>
              <a:off x="1776182" y="3236542"/>
              <a:ext cx="210784" cy="170010"/>
            </a:xfrm>
            <a:custGeom>
              <a:avLst/>
              <a:gdLst>
                <a:gd name="connsiteX0" fmla="*/ 126778 w 136398"/>
                <a:gd name="connsiteY0" fmla="*/ 52197 h 110013"/>
                <a:gd name="connsiteX1" fmla="*/ 126301 w 136398"/>
                <a:gd name="connsiteY1" fmla="*/ 44863 h 110013"/>
                <a:gd name="connsiteX2" fmla="*/ 125635 w 136398"/>
                <a:gd name="connsiteY2" fmla="*/ 36385 h 110013"/>
                <a:gd name="connsiteX3" fmla="*/ 116110 w 136398"/>
                <a:gd name="connsiteY3" fmla="*/ 21717 h 110013"/>
                <a:gd name="connsiteX4" fmla="*/ 115538 w 136398"/>
                <a:gd name="connsiteY4" fmla="*/ 13811 h 110013"/>
                <a:gd name="connsiteX5" fmla="*/ 114967 w 136398"/>
                <a:gd name="connsiteY5" fmla="*/ 5810 h 110013"/>
                <a:gd name="connsiteX6" fmla="*/ 107632 w 136398"/>
                <a:gd name="connsiteY6" fmla="*/ 6382 h 110013"/>
                <a:gd name="connsiteX7" fmla="*/ 99155 w 136398"/>
                <a:gd name="connsiteY7" fmla="*/ 6953 h 110013"/>
                <a:gd name="connsiteX8" fmla="*/ 91821 w 136398"/>
                <a:gd name="connsiteY8" fmla="*/ 7525 h 110013"/>
                <a:gd name="connsiteX9" fmla="*/ 91250 w 136398"/>
                <a:gd name="connsiteY9" fmla="*/ 0 h 110013"/>
                <a:gd name="connsiteX10" fmla="*/ 83249 w 136398"/>
                <a:gd name="connsiteY10" fmla="*/ 571 h 110013"/>
                <a:gd name="connsiteX11" fmla="*/ 75819 w 136398"/>
                <a:gd name="connsiteY11" fmla="*/ 8572 h 110013"/>
                <a:gd name="connsiteX12" fmla="*/ 67913 w 136398"/>
                <a:gd name="connsiteY12" fmla="*/ 9144 h 110013"/>
                <a:gd name="connsiteX13" fmla="*/ 60007 w 136398"/>
                <a:gd name="connsiteY13" fmla="*/ 9715 h 110013"/>
                <a:gd name="connsiteX14" fmla="*/ 45720 w 136398"/>
                <a:gd name="connsiteY14" fmla="*/ 10763 h 110013"/>
                <a:gd name="connsiteX15" fmla="*/ 44101 w 136398"/>
                <a:gd name="connsiteY15" fmla="*/ 10858 h 110013"/>
                <a:gd name="connsiteX16" fmla="*/ 37814 w 136398"/>
                <a:gd name="connsiteY16" fmla="*/ 19240 h 110013"/>
                <a:gd name="connsiteX17" fmla="*/ 30004 w 136398"/>
                <a:gd name="connsiteY17" fmla="*/ 27813 h 110013"/>
                <a:gd name="connsiteX18" fmla="*/ 30575 w 136398"/>
                <a:gd name="connsiteY18" fmla="*/ 35719 h 110013"/>
                <a:gd name="connsiteX19" fmla="*/ 24098 w 136398"/>
                <a:gd name="connsiteY19" fmla="*/ 42577 h 110013"/>
                <a:gd name="connsiteX20" fmla="*/ 23146 w 136398"/>
                <a:gd name="connsiteY20" fmla="*/ 43625 h 110013"/>
                <a:gd name="connsiteX21" fmla="*/ 14669 w 136398"/>
                <a:gd name="connsiteY21" fmla="*/ 36862 h 110013"/>
                <a:gd name="connsiteX22" fmla="*/ 8858 w 136398"/>
                <a:gd name="connsiteY22" fmla="*/ 37243 h 110013"/>
                <a:gd name="connsiteX23" fmla="*/ 6763 w 136398"/>
                <a:gd name="connsiteY23" fmla="*/ 37338 h 110013"/>
                <a:gd name="connsiteX24" fmla="*/ 7334 w 136398"/>
                <a:gd name="connsiteY24" fmla="*/ 44767 h 110013"/>
                <a:gd name="connsiteX25" fmla="*/ 0 w 136398"/>
                <a:gd name="connsiteY25" fmla="*/ 53816 h 110013"/>
                <a:gd name="connsiteX26" fmla="*/ 8382 w 136398"/>
                <a:gd name="connsiteY26" fmla="*/ 60579 h 110013"/>
                <a:gd name="connsiteX27" fmla="*/ 16859 w 136398"/>
                <a:gd name="connsiteY27" fmla="*/ 67913 h 110013"/>
                <a:gd name="connsiteX28" fmla="*/ 25432 w 136398"/>
                <a:gd name="connsiteY28" fmla="*/ 75343 h 110013"/>
                <a:gd name="connsiteX29" fmla="*/ 33814 w 136398"/>
                <a:gd name="connsiteY29" fmla="*/ 82677 h 110013"/>
                <a:gd name="connsiteX30" fmla="*/ 34862 w 136398"/>
                <a:gd name="connsiteY30" fmla="*/ 81629 h 110013"/>
                <a:gd name="connsiteX31" fmla="*/ 41720 w 136398"/>
                <a:gd name="connsiteY31" fmla="*/ 74104 h 110013"/>
                <a:gd name="connsiteX32" fmla="*/ 42863 w 136398"/>
                <a:gd name="connsiteY32" fmla="*/ 74104 h 110013"/>
                <a:gd name="connsiteX33" fmla="*/ 48578 w 136398"/>
                <a:gd name="connsiteY33" fmla="*/ 73628 h 110013"/>
                <a:gd name="connsiteX34" fmla="*/ 57055 w 136398"/>
                <a:gd name="connsiteY34" fmla="*/ 73057 h 110013"/>
                <a:gd name="connsiteX35" fmla="*/ 72866 w 136398"/>
                <a:gd name="connsiteY35" fmla="*/ 79915 h 110013"/>
                <a:gd name="connsiteX36" fmla="*/ 73438 w 136398"/>
                <a:gd name="connsiteY36" fmla="*/ 87821 h 110013"/>
                <a:gd name="connsiteX37" fmla="*/ 81915 w 136398"/>
                <a:gd name="connsiteY37" fmla="*/ 94679 h 110013"/>
                <a:gd name="connsiteX38" fmla="*/ 90964 w 136398"/>
                <a:gd name="connsiteY38" fmla="*/ 110014 h 110013"/>
                <a:gd name="connsiteX39" fmla="*/ 92107 w 136398"/>
                <a:gd name="connsiteY39" fmla="*/ 108680 h 110013"/>
                <a:gd name="connsiteX40" fmla="*/ 98393 w 136398"/>
                <a:gd name="connsiteY40" fmla="*/ 101537 h 110013"/>
                <a:gd name="connsiteX41" fmla="*/ 105251 w 136398"/>
                <a:gd name="connsiteY41" fmla="*/ 93059 h 110013"/>
                <a:gd name="connsiteX42" fmla="*/ 113728 w 136398"/>
                <a:gd name="connsiteY42" fmla="*/ 92488 h 110013"/>
                <a:gd name="connsiteX43" fmla="*/ 121063 w 136398"/>
                <a:gd name="connsiteY43" fmla="*/ 91916 h 110013"/>
                <a:gd name="connsiteX44" fmla="*/ 119920 w 136398"/>
                <a:gd name="connsiteY44" fmla="*/ 76581 h 110013"/>
                <a:gd name="connsiteX45" fmla="*/ 127921 w 136398"/>
                <a:gd name="connsiteY45" fmla="*/ 68008 h 110013"/>
                <a:gd name="connsiteX46" fmla="*/ 128492 w 136398"/>
                <a:gd name="connsiteY46" fmla="*/ 75914 h 110013"/>
                <a:gd name="connsiteX47" fmla="*/ 129064 w 136398"/>
                <a:gd name="connsiteY47" fmla="*/ 83915 h 110013"/>
                <a:gd name="connsiteX48" fmla="*/ 136398 w 136398"/>
                <a:gd name="connsiteY48" fmla="*/ 83344 h 110013"/>
                <a:gd name="connsiteX49" fmla="*/ 135826 w 136398"/>
                <a:gd name="connsiteY49" fmla="*/ 75438 h 110013"/>
                <a:gd name="connsiteX50" fmla="*/ 135255 w 136398"/>
                <a:gd name="connsiteY50" fmla="*/ 67532 h 110013"/>
                <a:gd name="connsiteX51" fmla="*/ 127349 w 136398"/>
                <a:gd name="connsiteY51" fmla="*/ 60103 h 110013"/>
                <a:gd name="connsiteX52" fmla="*/ 119348 w 136398"/>
                <a:gd name="connsiteY52" fmla="*/ 68675 h 110013"/>
                <a:gd name="connsiteX53" fmla="*/ 111538 w 136398"/>
                <a:gd name="connsiteY53" fmla="*/ 61246 h 110013"/>
                <a:gd name="connsiteX54" fmla="*/ 118301 w 136398"/>
                <a:gd name="connsiteY54" fmla="*/ 52768 h 11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6398" h="110013">
                  <a:moveTo>
                    <a:pt x="126778" y="52197"/>
                  </a:moveTo>
                  <a:lnTo>
                    <a:pt x="126301" y="44863"/>
                  </a:lnTo>
                  <a:lnTo>
                    <a:pt x="125635" y="36385"/>
                  </a:lnTo>
                  <a:lnTo>
                    <a:pt x="116110" y="21717"/>
                  </a:lnTo>
                  <a:lnTo>
                    <a:pt x="115538" y="13811"/>
                  </a:lnTo>
                  <a:lnTo>
                    <a:pt x="114967" y="5810"/>
                  </a:lnTo>
                  <a:lnTo>
                    <a:pt x="107632" y="6382"/>
                  </a:lnTo>
                  <a:lnTo>
                    <a:pt x="99155" y="6953"/>
                  </a:lnTo>
                  <a:lnTo>
                    <a:pt x="91821" y="7525"/>
                  </a:lnTo>
                  <a:lnTo>
                    <a:pt x="91250" y="0"/>
                  </a:lnTo>
                  <a:lnTo>
                    <a:pt x="83249" y="571"/>
                  </a:lnTo>
                  <a:lnTo>
                    <a:pt x="75819" y="8572"/>
                  </a:lnTo>
                  <a:lnTo>
                    <a:pt x="67913" y="9144"/>
                  </a:lnTo>
                  <a:lnTo>
                    <a:pt x="60007" y="9715"/>
                  </a:lnTo>
                  <a:lnTo>
                    <a:pt x="45720" y="10763"/>
                  </a:lnTo>
                  <a:lnTo>
                    <a:pt x="44101" y="10858"/>
                  </a:lnTo>
                  <a:lnTo>
                    <a:pt x="37814" y="19240"/>
                  </a:lnTo>
                  <a:lnTo>
                    <a:pt x="30004" y="27813"/>
                  </a:lnTo>
                  <a:lnTo>
                    <a:pt x="30575" y="35719"/>
                  </a:lnTo>
                  <a:lnTo>
                    <a:pt x="24098" y="42577"/>
                  </a:lnTo>
                  <a:lnTo>
                    <a:pt x="23146" y="43625"/>
                  </a:lnTo>
                  <a:lnTo>
                    <a:pt x="14669" y="36862"/>
                  </a:lnTo>
                  <a:lnTo>
                    <a:pt x="8858" y="37243"/>
                  </a:lnTo>
                  <a:lnTo>
                    <a:pt x="6763" y="37338"/>
                  </a:lnTo>
                  <a:lnTo>
                    <a:pt x="7334" y="44767"/>
                  </a:lnTo>
                  <a:lnTo>
                    <a:pt x="0" y="53816"/>
                  </a:lnTo>
                  <a:lnTo>
                    <a:pt x="8382" y="60579"/>
                  </a:lnTo>
                  <a:lnTo>
                    <a:pt x="16859" y="67913"/>
                  </a:lnTo>
                  <a:lnTo>
                    <a:pt x="25432" y="75343"/>
                  </a:lnTo>
                  <a:lnTo>
                    <a:pt x="33814" y="82677"/>
                  </a:lnTo>
                  <a:lnTo>
                    <a:pt x="34862" y="81629"/>
                  </a:lnTo>
                  <a:lnTo>
                    <a:pt x="41720" y="74104"/>
                  </a:lnTo>
                  <a:lnTo>
                    <a:pt x="42863" y="74104"/>
                  </a:lnTo>
                  <a:lnTo>
                    <a:pt x="48578" y="73628"/>
                  </a:lnTo>
                  <a:lnTo>
                    <a:pt x="57055" y="73057"/>
                  </a:lnTo>
                  <a:lnTo>
                    <a:pt x="72866" y="79915"/>
                  </a:lnTo>
                  <a:lnTo>
                    <a:pt x="73438" y="87821"/>
                  </a:lnTo>
                  <a:lnTo>
                    <a:pt x="81915" y="94679"/>
                  </a:lnTo>
                  <a:lnTo>
                    <a:pt x="90964" y="110014"/>
                  </a:lnTo>
                  <a:lnTo>
                    <a:pt x="92107" y="108680"/>
                  </a:lnTo>
                  <a:lnTo>
                    <a:pt x="98393" y="101537"/>
                  </a:lnTo>
                  <a:lnTo>
                    <a:pt x="105251" y="93059"/>
                  </a:lnTo>
                  <a:lnTo>
                    <a:pt x="113728" y="92488"/>
                  </a:lnTo>
                  <a:lnTo>
                    <a:pt x="121063" y="91916"/>
                  </a:lnTo>
                  <a:lnTo>
                    <a:pt x="119920" y="76581"/>
                  </a:lnTo>
                  <a:lnTo>
                    <a:pt x="127921" y="68008"/>
                  </a:lnTo>
                  <a:lnTo>
                    <a:pt x="128492" y="75914"/>
                  </a:lnTo>
                  <a:lnTo>
                    <a:pt x="129064" y="83915"/>
                  </a:lnTo>
                  <a:lnTo>
                    <a:pt x="136398" y="83344"/>
                  </a:lnTo>
                  <a:lnTo>
                    <a:pt x="135826" y="75438"/>
                  </a:lnTo>
                  <a:lnTo>
                    <a:pt x="135255" y="67532"/>
                  </a:lnTo>
                  <a:lnTo>
                    <a:pt x="127349" y="60103"/>
                  </a:lnTo>
                  <a:lnTo>
                    <a:pt x="119348" y="68675"/>
                  </a:lnTo>
                  <a:lnTo>
                    <a:pt x="111538" y="61246"/>
                  </a:lnTo>
                  <a:lnTo>
                    <a:pt x="118301" y="527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F5401978-C1EC-540A-1745-C8DCA560D732}"/>
                </a:ext>
              </a:extLst>
            </p:cNvPr>
            <p:cNvSpPr/>
            <p:nvPr/>
          </p:nvSpPr>
          <p:spPr>
            <a:xfrm>
              <a:off x="2935788" y="5073543"/>
              <a:ext cx="94057" cy="177517"/>
            </a:xfrm>
            <a:custGeom>
              <a:avLst/>
              <a:gdLst>
                <a:gd name="connsiteX0" fmla="*/ 60865 w 60864"/>
                <a:gd name="connsiteY0" fmla="*/ 42386 h 114871"/>
                <a:gd name="connsiteX1" fmla="*/ 59722 w 60864"/>
                <a:gd name="connsiteY1" fmla="*/ 26575 h 114871"/>
                <a:gd name="connsiteX2" fmla="*/ 59246 w 60864"/>
                <a:gd name="connsiteY2" fmla="*/ 19145 h 114871"/>
                <a:gd name="connsiteX3" fmla="*/ 58579 w 60864"/>
                <a:gd name="connsiteY3" fmla="*/ 10573 h 114871"/>
                <a:gd name="connsiteX4" fmla="*/ 54959 w 60864"/>
                <a:gd name="connsiteY4" fmla="*/ 3524 h 114871"/>
                <a:gd name="connsiteX5" fmla="*/ 50959 w 60864"/>
                <a:gd name="connsiteY5" fmla="*/ 0 h 114871"/>
                <a:gd name="connsiteX6" fmla="*/ 49435 w 60864"/>
                <a:gd name="connsiteY6" fmla="*/ 1810 h 114871"/>
                <a:gd name="connsiteX7" fmla="*/ 42482 w 60864"/>
                <a:gd name="connsiteY7" fmla="*/ 667 h 114871"/>
                <a:gd name="connsiteX8" fmla="*/ 34766 w 60864"/>
                <a:gd name="connsiteY8" fmla="*/ 4953 h 114871"/>
                <a:gd name="connsiteX9" fmla="*/ 26384 w 60864"/>
                <a:gd name="connsiteY9" fmla="*/ 5525 h 114871"/>
                <a:gd name="connsiteX10" fmla="*/ 22765 w 60864"/>
                <a:gd name="connsiteY10" fmla="*/ 7429 h 114871"/>
                <a:gd name="connsiteX11" fmla="*/ 19431 w 60864"/>
                <a:gd name="connsiteY11" fmla="*/ 12859 h 114871"/>
                <a:gd name="connsiteX12" fmla="*/ 11240 w 60864"/>
                <a:gd name="connsiteY12" fmla="*/ 16669 h 114871"/>
                <a:gd name="connsiteX13" fmla="*/ 4953 w 60864"/>
                <a:gd name="connsiteY13" fmla="*/ 25622 h 114871"/>
                <a:gd name="connsiteX14" fmla="*/ 0 w 60864"/>
                <a:gd name="connsiteY14" fmla="*/ 31242 h 114871"/>
                <a:gd name="connsiteX15" fmla="*/ 2096 w 60864"/>
                <a:gd name="connsiteY15" fmla="*/ 38005 h 114871"/>
                <a:gd name="connsiteX16" fmla="*/ 1048 w 60864"/>
                <a:gd name="connsiteY16" fmla="*/ 46672 h 114871"/>
                <a:gd name="connsiteX17" fmla="*/ 3334 w 60864"/>
                <a:gd name="connsiteY17" fmla="*/ 54864 h 114871"/>
                <a:gd name="connsiteX18" fmla="*/ 6953 w 60864"/>
                <a:gd name="connsiteY18" fmla="*/ 61532 h 114871"/>
                <a:gd name="connsiteX19" fmla="*/ 7525 w 60864"/>
                <a:gd name="connsiteY19" fmla="*/ 69437 h 114871"/>
                <a:gd name="connsiteX20" fmla="*/ 8287 w 60864"/>
                <a:gd name="connsiteY20" fmla="*/ 72104 h 114871"/>
                <a:gd name="connsiteX21" fmla="*/ 3239 w 60864"/>
                <a:gd name="connsiteY21" fmla="*/ 77248 h 114871"/>
                <a:gd name="connsiteX22" fmla="*/ 8573 w 60864"/>
                <a:gd name="connsiteY22" fmla="*/ 85344 h 114871"/>
                <a:gd name="connsiteX23" fmla="*/ 14954 w 60864"/>
                <a:gd name="connsiteY23" fmla="*/ 91821 h 114871"/>
                <a:gd name="connsiteX24" fmla="*/ 15526 w 60864"/>
                <a:gd name="connsiteY24" fmla="*/ 99727 h 114871"/>
                <a:gd name="connsiteX25" fmla="*/ 20765 w 60864"/>
                <a:gd name="connsiteY25" fmla="*/ 106871 h 114871"/>
                <a:gd name="connsiteX26" fmla="*/ 26099 w 60864"/>
                <a:gd name="connsiteY26" fmla="*/ 107537 h 114871"/>
                <a:gd name="connsiteX27" fmla="*/ 34100 w 60864"/>
                <a:gd name="connsiteY27" fmla="*/ 114871 h 114871"/>
                <a:gd name="connsiteX28" fmla="*/ 33623 w 60864"/>
                <a:gd name="connsiteY28" fmla="*/ 106966 h 114871"/>
                <a:gd name="connsiteX29" fmla="*/ 41434 w 60864"/>
                <a:gd name="connsiteY29" fmla="*/ 98488 h 114871"/>
                <a:gd name="connsiteX30" fmla="*/ 40862 w 60864"/>
                <a:gd name="connsiteY30" fmla="*/ 90964 h 114871"/>
                <a:gd name="connsiteX31" fmla="*/ 47244 w 60864"/>
                <a:gd name="connsiteY31" fmla="*/ 74676 h 114871"/>
                <a:gd name="connsiteX32" fmla="*/ 46673 w 60864"/>
                <a:gd name="connsiteY32" fmla="*/ 66675 h 114871"/>
                <a:gd name="connsiteX33" fmla="*/ 46101 w 60864"/>
                <a:gd name="connsiteY33" fmla="*/ 58769 h 114871"/>
                <a:gd name="connsiteX34" fmla="*/ 53531 w 60864"/>
                <a:gd name="connsiteY34" fmla="*/ 50863 h 11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864" h="114871">
                  <a:moveTo>
                    <a:pt x="60865" y="42386"/>
                  </a:moveTo>
                  <a:lnTo>
                    <a:pt x="59722" y="26575"/>
                  </a:lnTo>
                  <a:lnTo>
                    <a:pt x="59246" y="19145"/>
                  </a:lnTo>
                  <a:lnTo>
                    <a:pt x="58579" y="10573"/>
                  </a:lnTo>
                  <a:lnTo>
                    <a:pt x="54959" y="3524"/>
                  </a:lnTo>
                  <a:lnTo>
                    <a:pt x="50959" y="0"/>
                  </a:lnTo>
                  <a:lnTo>
                    <a:pt x="49435" y="1810"/>
                  </a:lnTo>
                  <a:lnTo>
                    <a:pt x="42482" y="667"/>
                  </a:lnTo>
                  <a:lnTo>
                    <a:pt x="34766" y="4953"/>
                  </a:lnTo>
                  <a:lnTo>
                    <a:pt x="26384" y="5525"/>
                  </a:lnTo>
                  <a:lnTo>
                    <a:pt x="22765" y="7429"/>
                  </a:lnTo>
                  <a:lnTo>
                    <a:pt x="19431" y="12859"/>
                  </a:lnTo>
                  <a:lnTo>
                    <a:pt x="11240" y="16669"/>
                  </a:lnTo>
                  <a:lnTo>
                    <a:pt x="4953" y="25622"/>
                  </a:lnTo>
                  <a:lnTo>
                    <a:pt x="0" y="31242"/>
                  </a:lnTo>
                  <a:lnTo>
                    <a:pt x="2096" y="38005"/>
                  </a:lnTo>
                  <a:lnTo>
                    <a:pt x="1048" y="46672"/>
                  </a:lnTo>
                  <a:lnTo>
                    <a:pt x="3334" y="54864"/>
                  </a:lnTo>
                  <a:lnTo>
                    <a:pt x="6953" y="61532"/>
                  </a:lnTo>
                  <a:lnTo>
                    <a:pt x="7525" y="69437"/>
                  </a:lnTo>
                  <a:lnTo>
                    <a:pt x="8287" y="72104"/>
                  </a:lnTo>
                  <a:lnTo>
                    <a:pt x="3239" y="77248"/>
                  </a:lnTo>
                  <a:lnTo>
                    <a:pt x="8573" y="85344"/>
                  </a:lnTo>
                  <a:lnTo>
                    <a:pt x="14954" y="91821"/>
                  </a:lnTo>
                  <a:lnTo>
                    <a:pt x="15526" y="99727"/>
                  </a:lnTo>
                  <a:lnTo>
                    <a:pt x="20765" y="106871"/>
                  </a:lnTo>
                  <a:lnTo>
                    <a:pt x="26099" y="107537"/>
                  </a:lnTo>
                  <a:lnTo>
                    <a:pt x="34100" y="114871"/>
                  </a:lnTo>
                  <a:lnTo>
                    <a:pt x="33623" y="106966"/>
                  </a:lnTo>
                  <a:lnTo>
                    <a:pt x="41434" y="98488"/>
                  </a:lnTo>
                  <a:lnTo>
                    <a:pt x="40862" y="90964"/>
                  </a:lnTo>
                  <a:lnTo>
                    <a:pt x="47244" y="74676"/>
                  </a:lnTo>
                  <a:lnTo>
                    <a:pt x="46673" y="66675"/>
                  </a:lnTo>
                  <a:lnTo>
                    <a:pt x="46101" y="58769"/>
                  </a:lnTo>
                  <a:lnTo>
                    <a:pt x="53531" y="508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0A1758C3-2B5D-77F8-CF16-A07E5D3ADD05}"/>
                </a:ext>
              </a:extLst>
            </p:cNvPr>
            <p:cNvSpPr/>
            <p:nvPr/>
          </p:nvSpPr>
          <p:spPr>
            <a:xfrm>
              <a:off x="2860424" y="5263277"/>
              <a:ext cx="173396" cy="296746"/>
            </a:xfrm>
            <a:custGeom>
              <a:avLst/>
              <a:gdLst>
                <a:gd name="connsiteX0" fmla="*/ 103727 w 112204"/>
                <a:gd name="connsiteY0" fmla="*/ 61817 h 192024"/>
                <a:gd name="connsiteX1" fmla="*/ 110585 w 112204"/>
                <a:gd name="connsiteY1" fmla="*/ 45434 h 192024"/>
                <a:gd name="connsiteX2" fmla="*/ 109919 w 112204"/>
                <a:gd name="connsiteY2" fmla="*/ 36957 h 192024"/>
                <a:gd name="connsiteX3" fmla="*/ 102013 w 112204"/>
                <a:gd name="connsiteY3" fmla="*/ 37433 h 192024"/>
                <a:gd name="connsiteX4" fmla="*/ 101537 w 112204"/>
                <a:gd name="connsiteY4" fmla="*/ 30004 h 192024"/>
                <a:gd name="connsiteX5" fmla="*/ 93536 w 112204"/>
                <a:gd name="connsiteY5" fmla="*/ 23241 h 192024"/>
                <a:gd name="connsiteX6" fmla="*/ 100965 w 112204"/>
                <a:gd name="connsiteY6" fmla="*/ 22670 h 192024"/>
                <a:gd name="connsiteX7" fmla="*/ 92964 w 112204"/>
                <a:gd name="connsiteY7" fmla="*/ 14669 h 192024"/>
                <a:gd name="connsiteX8" fmla="*/ 84011 w 112204"/>
                <a:gd name="connsiteY8" fmla="*/ 8001 h 192024"/>
                <a:gd name="connsiteX9" fmla="*/ 83439 w 112204"/>
                <a:gd name="connsiteY9" fmla="*/ 0 h 192024"/>
                <a:gd name="connsiteX10" fmla="*/ 76581 w 112204"/>
                <a:gd name="connsiteY10" fmla="*/ 8477 h 192024"/>
                <a:gd name="connsiteX11" fmla="*/ 68199 w 112204"/>
                <a:gd name="connsiteY11" fmla="*/ 9049 h 192024"/>
                <a:gd name="connsiteX12" fmla="*/ 68675 w 112204"/>
                <a:gd name="connsiteY12" fmla="*/ 16383 h 192024"/>
                <a:gd name="connsiteX13" fmla="*/ 61246 w 112204"/>
                <a:gd name="connsiteY13" fmla="*/ 16954 h 192024"/>
                <a:gd name="connsiteX14" fmla="*/ 53340 w 112204"/>
                <a:gd name="connsiteY14" fmla="*/ 17526 h 192024"/>
                <a:gd name="connsiteX15" fmla="*/ 46577 w 112204"/>
                <a:gd name="connsiteY15" fmla="*/ 26575 h 192024"/>
                <a:gd name="connsiteX16" fmla="*/ 38100 w 112204"/>
                <a:gd name="connsiteY16" fmla="*/ 27146 h 192024"/>
                <a:gd name="connsiteX17" fmla="*/ 22193 w 112204"/>
                <a:gd name="connsiteY17" fmla="*/ 28289 h 192024"/>
                <a:gd name="connsiteX18" fmla="*/ 14859 w 112204"/>
                <a:gd name="connsiteY18" fmla="*/ 36195 h 192024"/>
                <a:gd name="connsiteX19" fmla="*/ 6858 w 112204"/>
                <a:gd name="connsiteY19" fmla="*/ 29337 h 192024"/>
                <a:gd name="connsiteX20" fmla="*/ 7334 w 112204"/>
                <a:gd name="connsiteY20" fmla="*/ 36671 h 192024"/>
                <a:gd name="connsiteX21" fmla="*/ 0 w 112204"/>
                <a:gd name="connsiteY21" fmla="*/ 44672 h 192024"/>
                <a:gd name="connsiteX22" fmla="*/ 571 w 112204"/>
                <a:gd name="connsiteY22" fmla="*/ 53245 h 192024"/>
                <a:gd name="connsiteX23" fmla="*/ 1048 w 112204"/>
                <a:gd name="connsiteY23" fmla="*/ 60579 h 192024"/>
                <a:gd name="connsiteX24" fmla="*/ 10096 w 112204"/>
                <a:gd name="connsiteY24" fmla="*/ 75819 h 192024"/>
                <a:gd name="connsiteX25" fmla="*/ 10668 w 112204"/>
                <a:gd name="connsiteY25" fmla="*/ 83725 h 192024"/>
                <a:gd name="connsiteX26" fmla="*/ 11811 w 112204"/>
                <a:gd name="connsiteY26" fmla="*/ 99155 h 192024"/>
                <a:gd name="connsiteX27" fmla="*/ 19241 w 112204"/>
                <a:gd name="connsiteY27" fmla="*/ 98584 h 192024"/>
                <a:gd name="connsiteX28" fmla="*/ 35052 w 112204"/>
                <a:gd name="connsiteY28" fmla="*/ 97441 h 192024"/>
                <a:gd name="connsiteX29" fmla="*/ 27718 w 112204"/>
                <a:gd name="connsiteY29" fmla="*/ 105918 h 192024"/>
                <a:gd name="connsiteX30" fmla="*/ 20383 w 112204"/>
                <a:gd name="connsiteY30" fmla="*/ 114395 h 192024"/>
                <a:gd name="connsiteX31" fmla="*/ 20955 w 112204"/>
                <a:gd name="connsiteY31" fmla="*/ 122396 h 192024"/>
                <a:gd name="connsiteX32" fmla="*/ 21526 w 112204"/>
                <a:gd name="connsiteY32" fmla="*/ 130302 h 192024"/>
                <a:gd name="connsiteX33" fmla="*/ 14573 w 112204"/>
                <a:gd name="connsiteY33" fmla="*/ 138113 h 192024"/>
                <a:gd name="connsiteX34" fmla="*/ 6572 w 112204"/>
                <a:gd name="connsiteY34" fmla="*/ 138684 h 192024"/>
                <a:gd name="connsiteX35" fmla="*/ 15145 w 112204"/>
                <a:gd name="connsiteY35" fmla="*/ 146113 h 192024"/>
                <a:gd name="connsiteX36" fmla="*/ 8287 w 112204"/>
                <a:gd name="connsiteY36" fmla="*/ 162496 h 192024"/>
                <a:gd name="connsiteX37" fmla="*/ 16764 w 112204"/>
                <a:gd name="connsiteY37" fmla="*/ 169831 h 192024"/>
                <a:gd name="connsiteX38" fmla="*/ 17336 w 112204"/>
                <a:gd name="connsiteY38" fmla="*/ 177737 h 192024"/>
                <a:gd name="connsiteX39" fmla="*/ 17907 w 112204"/>
                <a:gd name="connsiteY39" fmla="*/ 185261 h 192024"/>
                <a:gd name="connsiteX40" fmla="*/ 33814 w 112204"/>
                <a:gd name="connsiteY40" fmla="*/ 192024 h 192024"/>
                <a:gd name="connsiteX41" fmla="*/ 41720 w 112204"/>
                <a:gd name="connsiteY41" fmla="*/ 191548 h 192024"/>
                <a:gd name="connsiteX42" fmla="*/ 49625 w 112204"/>
                <a:gd name="connsiteY42" fmla="*/ 190976 h 192024"/>
                <a:gd name="connsiteX43" fmla="*/ 49054 w 112204"/>
                <a:gd name="connsiteY43" fmla="*/ 183071 h 192024"/>
                <a:gd name="connsiteX44" fmla="*/ 48578 w 112204"/>
                <a:gd name="connsiteY44" fmla="*/ 175546 h 192024"/>
                <a:gd name="connsiteX45" fmla="*/ 56483 w 112204"/>
                <a:gd name="connsiteY45" fmla="*/ 167069 h 192024"/>
                <a:gd name="connsiteX46" fmla="*/ 72295 w 112204"/>
                <a:gd name="connsiteY46" fmla="*/ 173926 h 192024"/>
                <a:gd name="connsiteX47" fmla="*/ 79820 w 112204"/>
                <a:gd name="connsiteY47" fmla="*/ 173355 h 192024"/>
                <a:gd name="connsiteX48" fmla="*/ 88678 w 112204"/>
                <a:gd name="connsiteY48" fmla="*/ 180213 h 192024"/>
                <a:gd name="connsiteX49" fmla="*/ 95631 w 112204"/>
                <a:gd name="connsiteY49" fmla="*/ 172212 h 192024"/>
                <a:gd name="connsiteX50" fmla="*/ 95059 w 112204"/>
                <a:gd name="connsiteY50" fmla="*/ 164306 h 192024"/>
                <a:gd name="connsiteX51" fmla="*/ 93917 w 112204"/>
                <a:gd name="connsiteY51" fmla="*/ 148495 h 192024"/>
                <a:gd name="connsiteX52" fmla="*/ 92869 w 112204"/>
                <a:gd name="connsiteY52" fmla="*/ 132588 h 192024"/>
                <a:gd name="connsiteX53" fmla="*/ 100108 w 112204"/>
                <a:gd name="connsiteY53" fmla="*/ 116776 h 192024"/>
                <a:gd name="connsiteX54" fmla="*/ 99536 w 112204"/>
                <a:gd name="connsiteY54" fmla="*/ 108871 h 192024"/>
                <a:gd name="connsiteX55" fmla="*/ 99060 w 112204"/>
                <a:gd name="connsiteY55" fmla="*/ 100965 h 192024"/>
                <a:gd name="connsiteX56" fmla="*/ 98488 w 112204"/>
                <a:gd name="connsiteY56" fmla="*/ 92964 h 192024"/>
                <a:gd name="connsiteX57" fmla="*/ 97917 w 112204"/>
                <a:gd name="connsiteY57" fmla="*/ 85058 h 192024"/>
                <a:gd name="connsiteX58" fmla="*/ 97346 w 112204"/>
                <a:gd name="connsiteY58" fmla="*/ 77629 h 192024"/>
                <a:gd name="connsiteX59" fmla="*/ 104870 w 112204"/>
                <a:gd name="connsiteY59" fmla="*/ 77057 h 192024"/>
                <a:gd name="connsiteX60" fmla="*/ 112204 w 112204"/>
                <a:gd name="connsiteY60" fmla="*/ 68580 h 192024"/>
                <a:gd name="connsiteX61" fmla="*/ 111633 w 112204"/>
                <a:gd name="connsiteY61" fmla="*/ 61246 h 1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2204" h="192024">
                  <a:moveTo>
                    <a:pt x="103727" y="61817"/>
                  </a:moveTo>
                  <a:lnTo>
                    <a:pt x="110585" y="45434"/>
                  </a:lnTo>
                  <a:lnTo>
                    <a:pt x="109919" y="36957"/>
                  </a:lnTo>
                  <a:lnTo>
                    <a:pt x="102013" y="37433"/>
                  </a:lnTo>
                  <a:lnTo>
                    <a:pt x="101537" y="30004"/>
                  </a:lnTo>
                  <a:lnTo>
                    <a:pt x="93536" y="23241"/>
                  </a:lnTo>
                  <a:lnTo>
                    <a:pt x="100965" y="22670"/>
                  </a:lnTo>
                  <a:lnTo>
                    <a:pt x="92964" y="14669"/>
                  </a:lnTo>
                  <a:lnTo>
                    <a:pt x="84011" y="8001"/>
                  </a:lnTo>
                  <a:lnTo>
                    <a:pt x="83439" y="0"/>
                  </a:lnTo>
                  <a:lnTo>
                    <a:pt x="76581" y="8477"/>
                  </a:lnTo>
                  <a:lnTo>
                    <a:pt x="68199" y="9049"/>
                  </a:lnTo>
                  <a:lnTo>
                    <a:pt x="68675" y="16383"/>
                  </a:lnTo>
                  <a:lnTo>
                    <a:pt x="61246" y="16954"/>
                  </a:lnTo>
                  <a:lnTo>
                    <a:pt x="53340" y="17526"/>
                  </a:lnTo>
                  <a:lnTo>
                    <a:pt x="46577" y="26575"/>
                  </a:lnTo>
                  <a:lnTo>
                    <a:pt x="38100" y="27146"/>
                  </a:lnTo>
                  <a:lnTo>
                    <a:pt x="22193" y="28289"/>
                  </a:lnTo>
                  <a:lnTo>
                    <a:pt x="14859" y="36195"/>
                  </a:lnTo>
                  <a:lnTo>
                    <a:pt x="6858" y="29337"/>
                  </a:lnTo>
                  <a:lnTo>
                    <a:pt x="7334" y="36671"/>
                  </a:lnTo>
                  <a:lnTo>
                    <a:pt x="0" y="44672"/>
                  </a:lnTo>
                  <a:lnTo>
                    <a:pt x="571" y="53245"/>
                  </a:lnTo>
                  <a:lnTo>
                    <a:pt x="1048" y="60579"/>
                  </a:lnTo>
                  <a:lnTo>
                    <a:pt x="10096" y="75819"/>
                  </a:lnTo>
                  <a:lnTo>
                    <a:pt x="10668" y="83725"/>
                  </a:lnTo>
                  <a:lnTo>
                    <a:pt x="11811" y="99155"/>
                  </a:lnTo>
                  <a:lnTo>
                    <a:pt x="19241" y="98584"/>
                  </a:lnTo>
                  <a:lnTo>
                    <a:pt x="35052" y="97441"/>
                  </a:lnTo>
                  <a:lnTo>
                    <a:pt x="27718" y="105918"/>
                  </a:lnTo>
                  <a:lnTo>
                    <a:pt x="20383" y="114395"/>
                  </a:lnTo>
                  <a:lnTo>
                    <a:pt x="20955" y="122396"/>
                  </a:lnTo>
                  <a:lnTo>
                    <a:pt x="21526" y="130302"/>
                  </a:lnTo>
                  <a:lnTo>
                    <a:pt x="14573" y="138113"/>
                  </a:lnTo>
                  <a:lnTo>
                    <a:pt x="6572" y="138684"/>
                  </a:lnTo>
                  <a:lnTo>
                    <a:pt x="15145" y="146113"/>
                  </a:lnTo>
                  <a:lnTo>
                    <a:pt x="8287" y="162496"/>
                  </a:lnTo>
                  <a:lnTo>
                    <a:pt x="16764" y="169831"/>
                  </a:lnTo>
                  <a:lnTo>
                    <a:pt x="17336" y="177737"/>
                  </a:lnTo>
                  <a:lnTo>
                    <a:pt x="17907" y="185261"/>
                  </a:lnTo>
                  <a:lnTo>
                    <a:pt x="33814" y="192024"/>
                  </a:lnTo>
                  <a:lnTo>
                    <a:pt x="41720" y="191548"/>
                  </a:lnTo>
                  <a:lnTo>
                    <a:pt x="49625" y="190976"/>
                  </a:lnTo>
                  <a:lnTo>
                    <a:pt x="49054" y="183071"/>
                  </a:lnTo>
                  <a:lnTo>
                    <a:pt x="48578" y="175546"/>
                  </a:lnTo>
                  <a:lnTo>
                    <a:pt x="56483" y="167069"/>
                  </a:lnTo>
                  <a:lnTo>
                    <a:pt x="72295" y="173926"/>
                  </a:lnTo>
                  <a:lnTo>
                    <a:pt x="79820" y="173355"/>
                  </a:lnTo>
                  <a:lnTo>
                    <a:pt x="88678" y="180213"/>
                  </a:lnTo>
                  <a:lnTo>
                    <a:pt x="95631" y="172212"/>
                  </a:lnTo>
                  <a:lnTo>
                    <a:pt x="95059" y="164306"/>
                  </a:lnTo>
                  <a:lnTo>
                    <a:pt x="93917" y="148495"/>
                  </a:lnTo>
                  <a:lnTo>
                    <a:pt x="92869" y="132588"/>
                  </a:lnTo>
                  <a:lnTo>
                    <a:pt x="100108" y="116776"/>
                  </a:lnTo>
                  <a:lnTo>
                    <a:pt x="99536" y="108871"/>
                  </a:lnTo>
                  <a:lnTo>
                    <a:pt x="99060" y="100965"/>
                  </a:lnTo>
                  <a:lnTo>
                    <a:pt x="98488" y="92964"/>
                  </a:lnTo>
                  <a:lnTo>
                    <a:pt x="97917" y="85058"/>
                  </a:lnTo>
                  <a:lnTo>
                    <a:pt x="97346" y="77629"/>
                  </a:lnTo>
                  <a:lnTo>
                    <a:pt x="104870" y="77057"/>
                  </a:lnTo>
                  <a:lnTo>
                    <a:pt x="112204" y="68580"/>
                  </a:lnTo>
                  <a:lnTo>
                    <a:pt x="111633" y="6124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72D4B9FE-2349-57D4-69BF-AE8FF60A59B2}"/>
                </a:ext>
              </a:extLst>
            </p:cNvPr>
            <p:cNvSpPr/>
            <p:nvPr/>
          </p:nvSpPr>
          <p:spPr>
            <a:xfrm>
              <a:off x="3301128" y="5654082"/>
              <a:ext cx="339579" cy="212697"/>
            </a:xfrm>
            <a:custGeom>
              <a:avLst/>
              <a:gdLst>
                <a:gd name="connsiteX0" fmla="*/ 218599 w 219741"/>
                <a:gd name="connsiteY0" fmla="*/ 0 h 137636"/>
                <a:gd name="connsiteX1" fmla="*/ 203835 w 219741"/>
                <a:gd name="connsiteY1" fmla="*/ 8954 h 137636"/>
                <a:gd name="connsiteX2" fmla="*/ 188024 w 219741"/>
                <a:gd name="connsiteY2" fmla="*/ 10096 h 137636"/>
                <a:gd name="connsiteX3" fmla="*/ 180689 w 219741"/>
                <a:gd name="connsiteY3" fmla="*/ 18574 h 137636"/>
                <a:gd name="connsiteX4" fmla="*/ 171641 w 219741"/>
                <a:gd name="connsiteY4" fmla="*/ 11239 h 137636"/>
                <a:gd name="connsiteX5" fmla="*/ 164306 w 219741"/>
                <a:gd name="connsiteY5" fmla="*/ 11811 h 137636"/>
                <a:gd name="connsiteX6" fmla="*/ 156305 w 219741"/>
                <a:gd name="connsiteY6" fmla="*/ 20288 h 137636"/>
                <a:gd name="connsiteX7" fmla="*/ 149447 w 219741"/>
                <a:gd name="connsiteY7" fmla="*/ 20764 h 137636"/>
                <a:gd name="connsiteX8" fmla="*/ 141542 w 219741"/>
                <a:gd name="connsiteY8" fmla="*/ 21336 h 137636"/>
                <a:gd name="connsiteX9" fmla="*/ 133636 w 219741"/>
                <a:gd name="connsiteY9" fmla="*/ 21908 h 137636"/>
                <a:gd name="connsiteX10" fmla="*/ 118300 w 219741"/>
                <a:gd name="connsiteY10" fmla="*/ 30956 h 137636"/>
                <a:gd name="connsiteX11" fmla="*/ 102489 w 219741"/>
                <a:gd name="connsiteY11" fmla="*/ 32099 h 137636"/>
                <a:gd name="connsiteX12" fmla="*/ 86106 w 219741"/>
                <a:gd name="connsiteY12" fmla="*/ 25241 h 137636"/>
                <a:gd name="connsiteX13" fmla="*/ 70104 w 219741"/>
                <a:gd name="connsiteY13" fmla="*/ 18383 h 137636"/>
                <a:gd name="connsiteX14" fmla="*/ 61627 w 219741"/>
                <a:gd name="connsiteY14" fmla="*/ 11049 h 137636"/>
                <a:gd name="connsiteX15" fmla="*/ 45815 w 219741"/>
                <a:gd name="connsiteY15" fmla="*/ 12192 h 137636"/>
                <a:gd name="connsiteX16" fmla="*/ 30480 w 219741"/>
                <a:gd name="connsiteY16" fmla="*/ 21241 h 137636"/>
                <a:gd name="connsiteX17" fmla="*/ 30004 w 219741"/>
                <a:gd name="connsiteY17" fmla="*/ 13335 h 137636"/>
                <a:gd name="connsiteX18" fmla="*/ 22098 w 219741"/>
                <a:gd name="connsiteY18" fmla="*/ 6382 h 137636"/>
                <a:gd name="connsiteX19" fmla="*/ 14097 w 219741"/>
                <a:gd name="connsiteY19" fmla="*/ 14383 h 137636"/>
                <a:gd name="connsiteX20" fmla="*/ 6763 w 219741"/>
                <a:gd name="connsiteY20" fmla="*/ 14954 h 137636"/>
                <a:gd name="connsiteX21" fmla="*/ 7906 w 219741"/>
                <a:gd name="connsiteY21" fmla="*/ 30766 h 137636"/>
                <a:gd name="connsiteX22" fmla="*/ 0 w 219741"/>
                <a:gd name="connsiteY22" fmla="*/ 39338 h 137636"/>
                <a:gd name="connsiteX23" fmla="*/ 476 w 219741"/>
                <a:gd name="connsiteY23" fmla="*/ 47244 h 137636"/>
                <a:gd name="connsiteX24" fmla="*/ 9525 w 219741"/>
                <a:gd name="connsiteY24" fmla="*/ 54007 h 137636"/>
                <a:gd name="connsiteX25" fmla="*/ 26003 w 219741"/>
                <a:gd name="connsiteY25" fmla="*/ 61341 h 137636"/>
                <a:gd name="connsiteX26" fmla="*/ 33338 w 219741"/>
                <a:gd name="connsiteY26" fmla="*/ 60865 h 137636"/>
                <a:gd name="connsiteX27" fmla="*/ 42386 w 219741"/>
                <a:gd name="connsiteY27" fmla="*/ 67532 h 137636"/>
                <a:gd name="connsiteX28" fmla="*/ 66104 w 219741"/>
                <a:gd name="connsiteY28" fmla="*/ 73819 h 137636"/>
                <a:gd name="connsiteX29" fmla="*/ 74581 w 219741"/>
                <a:gd name="connsiteY29" fmla="*/ 81248 h 137636"/>
                <a:gd name="connsiteX30" fmla="*/ 83725 w 219741"/>
                <a:gd name="connsiteY30" fmla="*/ 96584 h 137636"/>
                <a:gd name="connsiteX31" fmla="*/ 99536 w 219741"/>
                <a:gd name="connsiteY31" fmla="*/ 95536 h 137636"/>
                <a:gd name="connsiteX32" fmla="*/ 107442 w 219741"/>
                <a:gd name="connsiteY32" fmla="*/ 102299 h 137636"/>
                <a:gd name="connsiteX33" fmla="*/ 123254 w 219741"/>
                <a:gd name="connsiteY33" fmla="*/ 101155 h 137636"/>
                <a:gd name="connsiteX34" fmla="*/ 139637 w 219741"/>
                <a:gd name="connsiteY34" fmla="*/ 107537 h 137636"/>
                <a:gd name="connsiteX35" fmla="*/ 140208 w 219741"/>
                <a:gd name="connsiteY35" fmla="*/ 115919 h 137636"/>
                <a:gd name="connsiteX36" fmla="*/ 149257 w 219741"/>
                <a:gd name="connsiteY36" fmla="*/ 131159 h 137636"/>
                <a:gd name="connsiteX37" fmla="*/ 164592 w 219741"/>
                <a:gd name="connsiteY37" fmla="*/ 137636 h 137636"/>
                <a:gd name="connsiteX38" fmla="*/ 172593 w 219741"/>
                <a:gd name="connsiteY38" fmla="*/ 129540 h 137636"/>
                <a:gd name="connsiteX39" fmla="*/ 188976 w 219741"/>
                <a:gd name="connsiteY39" fmla="*/ 135922 h 137636"/>
                <a:gd name="connsiteX40" fmla="*/ 187833 w 219741"/>
                <a:gd name="connsiteY40" fmla="*/ 120015 h 137636"/>
                <a:gd name="connsiteX41" fmla="*/ 203168 w 219741"/>
                <a:gd name="connsiteY41" fmla="*/ 111443 h 137636"/>
                <a:gd name="connsiteX42" fmla="*/ 202025 w 219741"/>
                <a:gd name="connsiteY42" fmla="*/ 95631 h 137636"/>
                <a:gd name="connsiteX43" fmla="*/ 194120 w 219741"/>
                <a:gd name="connsiteY43" fmla="*/ 96203 h 137636"/>
                <a:gd name="connsiteX44" fmla="*/ 201549 w 219741"/>
                <a:gd name="connsiteY44" fmla="*/ 88297 h 137636"/>
                <a:gd name="connsiteX45" fmla="*/ 193548 w 219741"/>
                <a:gd name="connsiteY45" fmla="*/ 88868 h 137636"/>
                <a:gd name="connsiteX46" fmla="*/ 192976 w 219741"/>
                <a:gd name="connsiteY46" fmla="*/ 80391 h 137636"/>
                <a:gd name="connsiteX47" fmla="*/ 192500 w 219741"/>
                <a:gd name="connsiteY47" fmla="*/ 72866 h 137636"/>
                <a:gd name="connsiteX48" fmla="*/ 199834 w 219741"/>
                <a:gd name="connsiteY48" fmla="*/ 64389 h 137636"/>
                <a:gd name="connsiteX49" fmla="*/ 199263 w 219741"/>
                <a:gd name="connsiteY49" fmla="*/ 56483 h 137636"/>
                <a:gd name="connsiteX50" fmla="*/ 198787 w 219741"/>
                <a:gd name="connsiteY50" fmla="*/ 49149 h 137636"/>
                <a:gd name="connsiteX51" fmla="*/ 198120 w 219741"/>
                <a:gd name="connsiteY51" fmla="*/ 40672 h 137636"/>
                <a:gd name="connsiteX52" fmla="*/ 205550 w 219741"/>
                <a:gd name="connsiteY52" fmla="*/ 32766 h 137636"/>
                <a:gd name="connsiteX53" fmla="*/ 212884 w 219741"/>
                <a:gd name="connsiteY53" fmla="*/ 32195 h 137636"/>
                <a:gd name="connsiteX54" fmla="*/ 219742 w 219741"/>
                <a:gd name="connsiteY54" fmla="*/ 15812 h 137636"/>
                <a:gd name="connsiteX55" fmla="*/ 219170 w 219741"/>
                <a:gd name="connsiteY55" fmla="*/ 7906 h 13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19741" h="137636">
                  <a:moveTo>
                    <a:pt x="218599" y="0"/>
                  </a:moveTo>
                  <a:lnTo>
                    <a:pt x="203835" y="8954"/>
                  </a:lnTo>
                  <a:lnTo>
                    <a:pt x="188024" y="10096"/>
                  </a:lnTo>
                  <a:lnTo>
                    <a:pt x="180689" y="18574"/>
                  </a:lnTo>
                  <a:lnTo>
                    <a:pt x="171641" y="11239"/>
                  </a:lnTo>
                  <a:lnTo>
                    <a:pt x="164306" y="11811"/>
                  </a:lnTo>
                  <a:lnTo>
                    <a:pt x="156305" y="20288"/>
                  </a:lnTo>
                  <a:lnTo>
                    <a:pt x="149447" y="20764"/>
                  </a:lnTo>
                  <a:lnTo>
                    <a:pt x="141542" y="21336"/>
                  </a:lnTo>
                  <a:lnTo>
                    <a:pt x="133636" y="21908"/>
                  </a:lnTo>
                  <a:lnTo>
                    <a:pt x="118300" y="30956"/>
                  </a:lnTo>
                  <a:lnTo>
                    <a:pt x="102489" y="32099"/>
                  </a:lnTo>
                  <a:lnTo>
                    <a:pt x="86106" y="25241"/>
                  </a:lnTo>
                  <a:lnTo>
                    <a:pt x="70104" y="18383"/>
                  </a:lnTo>
                  <a:lnTo>
                    <a:pt x="61627" y="11049"/>
                  </a:lnTo>
                  <a:lnTo>
                    <a:pt x="45815" y="12192"/>
                  </a:lnTo>
                  <a:lnTo>
                    <a:pt x="30480" y="21241"/>
                  </a:lnTo>
                  <a:lnTo>
                    <a:pt x="30004" y="13335"/>
                  </a:lnTo>
                  <a:lnTo>
                    <a:pt x="22098" y="6382"/>
                  </a:lnTo>
                  <a:lnTo>
                    <a:pt x="14097" y="14383"/>
                  </a:lnTo>
                  <a:lnTo>
                    <a:pt x="6763" y="14954"/>
                  </a:lnTo>
                  <a:lnTo>
                    <a:pt x="7906" y="30766"/>
                  </a:lnTo>
                  <a:lnTo>
                    <a:pt x="0" y="39338"/>
                  </a:lnTo>
                  <a:lnTo>
                    <a:pt x="476" y="47244"/>
                  </a:lnTo>
                  <a:lnTo>
                    <a:pt x="9525" y="54007"/>
                  </a:lnTo>
                  <a:lnTo>
                    <a:pt x="26003" y="61341"/>
                  </a:lnTo>
                  <a:lnTo>
                    <a:pt x="33338" y="60865"/>
                  </a:lnTo>
                  <a:lnTo>
                    <a:pt x="42386" y="67532"/>
                  </a:lnTo>
                  <a:lnTo>
                    <a:pt x="66104" y="73819"/>
                  </a:lnTo>
                  <a:lnTo>
                    <a:pt x="74581" y="81248"/>
                  </a:lnTo>
                  <a:lnTo>
                    <a:pt x="83725" y="96584"/>
                  </a:lnTo>
                  <a:lnTo>
                    <a:pt x="99536" y="95536"/>
                  </a:lnTo>
                  <a:lnTo>
                    <a:pt x="107442" y="102299"/>
                  </a:lnTo>
                  <a:lnTo>
                    <a:pt x="123254" y="101155"/>
                  </a:lnTo>
                  <a:lnTo>
                    <a:pt x="139637" y="107537"/>
                  </a:lnTo>
                  <a:lnTo>
                    <a:pt x="140208" y="115919"/>
                  </a:lnTo>
                  <a:lnTo>
                    <a:pt x="149257" y="131159"/>
                  </a:lnTo>
                  <a:lnTo>
                    <a:pt x="164592" y="137636"/>
                  </a:lnTo>
                  <a:lnTo>
                    <a:pt x="172593" y="129540"/>
                  </a:lnTo>
                  <a:lnTo>
                    <a:pt x="188976" y="135922"/>
                  </a:lnTo>
                  <a:lnTo>
                    <a:pt x="187833" y="120015"/>
                  </a:lnTo>
                  <a:lnTo>
                    <a:pt x="203168" y="111443"/>
                  </a:lnTo>
                  <a:lnTo>
                    <a:pt x="202025" y="95631"/>
                  </a:lnTo>
                  <a:lnTo>
                    <a:pt x="194120" y="96203"/>
                  </a:lnTo>
                  <a:lnTo>
                    <a:pt x="201549" y="88297"/>
                  </a:lnTo>
                  <a:lnTo>
                    <a:pt x="193548" y="88868"/>
                  </a:lnTo>
                  <a:lnTo>
                    <a:pt x="192976" y="80391"/>
                  </a:lnTo>
                  <a:lnTo>
                    <a:pt x="192500" y="72866"/>
                  </a:lnTo>
                  <a:lnTo>
                    <a:pt x="199834" y="64389"/>
                  </a:lnTo>
                  <a:lnTo>
                    <a:pt x="199263" y="56483"/>
                  </a:lnTo>
                  <a:lnTo>
                    <a:pt x="198787" y="49149"/>
                  </a:lnTo>
                  <a:lnTo>
                    <a:pt x="198120" y="40672"/>
                  </a:lnTo>
                  <a:lnTo>
                    <a:pt x="205550" y="32766"/>
                  </a:lnTo>
                  <a:lnTo>
                    <a:pt x="212884" y="32195"/>
                  </a:lnTo>
                  <a:lnTo>
                    <a:pt x="219742" y="15812"/>
                  </a:lnTo>
                  <a:lnTo>
                    <a:pt x="219170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BF04860-470C-5FB5-0897-81686FDADD37}"/>
                </a:ext>
              </a:extLst>
            </p:cNvPr>
            <p:cNvSpPr/>
            <p:nvPr/>
          </p:nvSpPr>
          <p:spPr>
            <a:xfrm>
              <a:off x="2012873" y="3509737"/>
              <a:ext cx="36798" cy="25169"/>
            </a:xfrm>
            <a:custGeom>
              <a:avLst/>
              <a:gdLst>
                <a:gd name="connsiteX0" fmla="*/ 7430 w 23812"/>
                <a:gd name="connsiteY0" fmla="*/ 571 h 16287"/>
                <a:gd name="connsiteX1" fmla="*/ 0 w 23812"/>
                <a:gd name="connsiteY1" fmla="*/ 1048 h 16287"/>
                <a:gd name="connsiteX2" fmla="*/ 1048 w 23812"/>
                <a:gd name="connsiteY2" fmla="*/ 16288 h 16287"/>
                <a:gd name="connsiteX3" fmla="*/ 8477 w 23812"/>
                <a:gd name="connsiteY3" fmla="*/ 15812 h 16287"/>
                <a:gd name="connsiteX4" fmla="*/ 15812 w 23812"/>
                <a:gd name="connsiteY4" fmla="*/ 15240 h 16287"/>
                <a:gd name="connsiteX5" fmla="*/ 23813 w 23812"/>
                <a:gd name="connsiteY5" fmla="*/ 7334 h 16287"/>
                <a:gd name="connsiteX6" fmla="*/ 14764 w 23812"/>
                <a:gd name="connsiteY6" fmla="*/ 0 h 1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" h="16287">
                  <a:moveTo>
                    <a:pt x="7430" y="571"/>
                  </a:moveTo>
                  <a:lnTo>
                    <a:pt x="0" y="1048"/>
                  </a:lnTo>
                  <a:lnTo>
                    <a:pt x="1048" y="16288"/>
                  </a:lnTo>
                  <a:lnTo>
                    <a:pt x="8477" y="15812"/>
                  </a:lnTo>
                  <a:lnTo>
                    <a:pt x="15812" y="15240"/>
                  </a:lnTo>
                  <a:lnTo>
                    <a:pt x="23813" y="7334"/>
                  </a:lnTo>
                  <a:lnTo>
                    <a:pt x="1476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8213DC0D-2C24-813C-6346-5CAD7038E163}"/>
                </a:ext>
              </a:extLst>
            </p:cNvPr>
            <p:cNvSpPr/>
            <p:nvPr/>
          </p:nvSpPr>
          <p:spPr>
            <a:xfrm>
              <a:off x="2169342" y="3910403"/>
              <a:ext cx="37534" cy="13982"/>
            </a:xfrm>
            <a:custGeom>
              <a:avLst/>
              <a:gdLst>
                <a:gd name="connsiteX0" fmla="*/ 15811 w 24288"/>
                <a:gd name="connsiteY0" fmla="*/ 571 h 9048"/>
                <a:gd name="connsiteX1" fmla="*/ 0 w 24288"/>
                <a:gd name="connsiteY1" fmla="*/ 1714 h 9048"/>
                <a:gd name="connsiteX2" fmla="*/ 8477 w 24288"/>
                <a:gd name="connsiteY2" fmla="*/ 9049 h 9048"/>
                <a:gd name="connsiteX3" fmla="*/ 16383 w 24288"/>
                <a:gd name="connsiteY3" fmla="*/ 8477 h 9048"/>
                <a:gd name="connsiteX4" fmla="*/ 24289 w 24288"/>
                <a:gd name="connsiteY4" fmla="*/ 8001 h 9048"/>
                <a:gd name="connsiteX5" fmla="*/ 23717 w 24288"/>
                <a:gd name="connsiteY5" fmla="*/ 0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88" h="9048">
                  <a:moveTo>
                    <a:pt x="15811" y="571"/>
                  </a:moveTo>
                  <a:lnTo>
                    <a:pt x="0" y="1714"/>
                  </a:lnTo>
                  <a:lnTo>
                    <a:pt x="8477" y="9049"/>
                  </a:lnTo>
                  <a:lnTo>
                    <a:pt x="16383" y="8477"/>
                  </a:lnTo>
                  <a:lnTo>
                    <a:pt x="24289" y="8001"/>
                  </a:lnTo>
                  <a:lnTo>
                    <a:pt x="2371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1B1E53-73C1-D84F-D839-197A4C50F8E6}"/>
                </a:ext>
              </a:extLst>
            </p:cNvPr>
            <p:cNvSpPr/>
            <p:nvPr/>
          </p:nvSpPr>
          <p:spPr>
            <a:xfrm>
              <a:off x="2316242" y="2796280"/>
              <a:ext cx="26936" cy="36063"/>
            </a:xfrm>
            <a:custGeom>
              <a:avLst/>
              <a:gdLst>
                <a:gd name="connsiteX0" fmla="*/ 17431 w 17430"/>
                <a:gd name="connsiteY0" fmla="*/ 23336 h 23336"/>
                <a:gd name="connsiteX1" fmla="*/ 16859 w 17430"/>
                <a:gd name="connsiteY1" fmla="*/ 15430 h 23336"/>
                <a:gd name="connsiteX2" fmla="*/ 16288 w 17430"/>
                <a:gd name="connsiteY2" fmla="*/ 7906 h 23336"/>
                <a:gd name="connsiteX3" fmla="*/ 15716 w 17430"/>
                <a:gd name="connsiteY3" fmla="*/ 0 h 23336"/>
                <a:gd name="connsiteX4" fmla="*/ 7906 w 17430"/>
                <a:gd name="connsiteY4" fmla="*/ 8477 h 23336"/>
                <a:gd name="connsiteX5" fmla="*/ 0 w 17430"/>
                <a:gd name="connsiteY5" fmla="*/ 9049 h 23336"/>
                <a:gd name="connsiteX6" fmla="*/ 8477 w 17430"/>
                <a:gd name="connsiteY6" fmla="*/ 16002 h 2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0" h="23336">
                  <a:moveTo>
                    <a:pt x="17431" y="23336"/>
                  </a:moveTo>
                  <a:lnTo>
                    <a:pt x="16859" y="15430"/>
                  </a:lnTo>
                  <a:lnTo>
                    <a:pt x="16288" y="7906"/>
                  </a:lnTo>
                  <a:lnTo>
                    <a:pt x="15716" y="0"/>
                  </a:lnTo>
                  <a:lnTo>
                    <a:pt x="7906" y="8477"/>
                  </a:lnTo>
                  <a:lnTo>
                    <a:pt x="0" y="9049"/>
                  </a:lnTo>
                  <a:lnTo>
                    <a:pt x="8477" y="160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A96A4083-3DF8-6BCC-7B02-75DCDDB80EBC}"/>
                </a:ext>
              </a:extLst>
            </p:cNvPr>
            <p:cNvSpPr/>
            <p:nvPr/>
          </p:nvSpPr>
          <p:spPr>
            <a:xfrm>
              <a:off x="2478304" y="2638193"/>
              <a:ext cx="37534" cy="98915"/>
            </a:xfrm>
            <a:custGeom>
              <a:avLst/>
              <a:gdLst>
                <a:gd name="connsiteX0" fmla="*/ 571 w 24288"/>
                <a:gd name="connsiteY0" fmla="*/ 40862 h 64008"/>
                <a:gd name="connsiteX1" fmla="*/ 9049 w 24288"/>
                <a:gd name="connsiteY1" fmla="*/ 48196 h 64008"/>
                <a:gd name="connsiteX2" fmla="*/ 9525 w 24288"/>
                <a:gd name="connsiteY2" fmla="*/ 55531 h 64008"/>
                <a:gd name="connsiteX3" fmla="*/ 2191 w 24288"/>
                <a:gd name="connsiteY3" fmla="*/ 64008 h 64008"/>
                <a:gd name="connsiteX4" fmla="*/ 17526 w 24288"/>
                <a:gd name="connsiteY4" fmla="*/ 54959 h 64008"/>
                <a:gd name="connsiteX5" fmla="*/ 16954 w 24288"/>
                <a:gd name="connsiteY5" fmla="*/ 47625 h 64008"/>
                <a:gd name="connsiteX6" fmla="*/ 24289 w 24288"/>
                <a:gd name="connsiteY6" fmla="*/ 39148 h 64008"/>
                <a:gd name="connsiteX7" fmla="*/ 23813 w 24288"/>
                <a:gd name="connsiteY7" fmla="*/ 31242 h 64008"/>
                <a:gd name="connsiteX8" fmla="*/ 23241 w 24288"/>
                <a:gd name="connsiteY8" fmla="*/ 23336 h 64008"/>
                <a:gd name="connsiteX9" fmla="*/ 22669 w 24288"/>
                <a:gd name="connsiteY9" fmla="*/ 15430 h 64008"/>
                <a:gd name="connsiteX10" fmla="*/ 21527 w 24288"/>
                <a:gd name="connsiteY10" fmla="*/ 0 h 64008"/>
                <a:gd name="connsiteX11" fmla="*/ 15335 w 24288"/>
                <a:gd name="connsiteY11" fmla="*/ 23813 h 64008"/>
                <a:gd name="connsiteX12" fmla="*/ 15812 w 24288"/>
                <a:gd name="connsiteY12" fmla="*/ 31813 h 64008"/>
                <a:gd name="connsiteX13" fmla="*/ 0 w 24288"/>
                <a:gd name="connsiteY13" fmla="*/ 32861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" h="64008">
                  <a:moveTo>
                    <a:pt x="571" y="40862"/>
                  </a:moveTo>
                  <a:lnTo>
                    <a:pt x="9049" y="48196"/>
                  </a:lnTo>
                  <a:lnTo>
                    <a:pt x="9525" y="55531"/>
                  </a:lnTo>
                  <a:lnTo>
                    <a:pt x="2191" y="64008"/>
                  </a:lnTo>
                  <a:lnTo>
                    <a:pt x="17526" y="54959"/>
                  </a:lnTo>
                  <a:lnTo>
                    <a:pt x="16954" y="47625"/>
                  </a:lnTo>
                  <a:lnTo>
                    <a:pt x="24289" y="39148"/>
                  </a:lnTo>
                  <a:lnTo>
                    <a:pt x="23813" y="31242"/>
                  </a:lnTo>
                  <a:lnTo>
                    <a:pt x="23241" y="23336"/>
                  </a:lnTo>
                  <a:lnTo>
                    <a:pt x="22669" y="15430"/>
                  </a:lnTo>
                  <a:lnTo>
                    <a:pt x="21527" y="0"/>
                  </a:lnTo>
                  <a:lnTo>
                    <a:pt x="15335" y="23813"/>
                  </a:lnTo>
                  <a:lnTo>
                    <a:pt x="15812" y="31813"/>
                  </a:lnTo>
                  <a:lnTo>
                    <a:pt x="0" y="3286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0C4EFE7E-DE20-BB37-4CDC-1F732BB203E2}"/>
                </a:ext>
              </a:extLst>
            </p:cNvPr>
            <p:cNvSpPr/>
            <p:nvPr/>
          </p:nvSpPr>
          <p:spPr>
            <a:xfrm>
              <a:off x="2016552" y="2825719"/>
              <a:ext cx="81546" cy="89495"/>
            </a:xfrm>
            <a:custGeom>
              <a:avLst/>
              <a:gdLst>
                <a:gd name="connsiteX0" fmla="*/ 572 w 52768"/>
                <a:gd name="connsiteY0" fmla="*/ 50959 h 57912"/>
                <a:gd name="connsiteX1" fmla="*/ 1048 w 52768"/>
                <a:gd name="connsiteY1" fmla="*/ 57912 h 57912"/>
                <a:gd name="connsiteX2" fmla="*/ 8477 w 52768"/>
                <a:gd name="connsiteY2" fmla="*/ 41910 h 57912"/>
                <a:gd name="connsiteX3" fmla="*/ 15907 w 52768"/>
                <a:gd name="connsiteY3" fmla="*/ 34004 h 57912"/>
                <a:gd name="connsiteX4" fmla="*/ 24384 w 52768"/>
                <a:gd name="connsiteY4" fmla="*/ 40767 h 57912"/>
                <a:gd name="connsiteX5" fmla="*/ 24956 w 52768"/>
                <a:gd name="connsiteY5" fmla="*/ 49244 h 57912"/>
                <a:gd name="connsiteX6" fmla="*/ 31718 w 52768"/>
                <a:gd name="connsiteY6" fmla="*/ 40291 h 57912"/>
                <a:gd name="connsiteX7" fmla="*/ 31147 w 52768"/>
                <a:gd name="connsiteY7" fmla="*/ 32957 h 57912"/>
                <a:gd name="connsiteX8" fmla="*/ 38576 w 52768"/>
                <a:gd name="connsiteY8" fmla="*/ 23813 h 57912"/>
                <a:gd name="connsiteX9" fmla="*/ 46577 w 52768"/>
                <a:gd name="connsiteY9" fmla="*/ 23241 h 57912"/>
                <a:gd name="connsiteX10" fmla="*/ 46006 w 52768"/>
                <a:gd name="connsiteY10" fmla="*/ 15907 h 57912"/>
                <a:gd name="connsiteX11" fmla="*/ 52769 w 52768"/>
                <a:gd name="connsiteY11" fmla="*/ 7525 h 57912"/>
                <a:gd name="connsiteX12" fmla="*/ 52292 w 52768"/>
                <a:gd name="connsiteY12" fmla="*/ 0 h 57912"/>
                <a:gd name="connsiteX13" fmla="*/ 45434 w 52768"/>
                <a:gd name="connsiteY13" fmla="*/ 8001 h 57912"/>
                <a:gd name="connsiteX14" fmla="*/ 37529 w 52768"/>
                <a:gd name="connsiteY14" fmla="*/ 8572 h 57912"/>
                <a:gd name="connsiteX15" fmla="*/ 22193 w 52768"/>
                <a:gd name="connsiteY15" fmla="*/ 9620 h 57912"/>
                <a:gd name="connsiteX16" fmla="*/ 23241 w 52768"/>
                <a:gd name="connsiteY16" fmla="*/ 24955 h 57912"/>
                <a:gd name="connsiteX17" fmla="*/ 14764 w 52768"/>
                <a:gd name="connsiteY17" fmla="*/ 18193 h 57912"/>
                <a:gd name="connsiteX18" fmla="*/ 14192 w 52768"/>
                <a:gd name="connsiteY18" fmla="*/ 10192 h 57912"/>
                <a:gd name="connsiteX19" fmla="*/ 6858 w 52768"/>
                <a:gd name="connsiteY19" fmla="*/ 18669 h 57912"/>
                <a:gd name="connsiteX20" fmla="*/ 7430 w 52768"/>
                <a:gd name="connsiteY20" fmla="*/ 26099 h 57912"/>
                <a:gd name="connsiteX21" fmla="*/ 0 w 52768"/>
                <a:gd name="connsiteY21" fmla="*/ 42482 h 5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768" h="57912">
                  <a:moveTo>
                    <a:pt x="572" y="50959"/>
                  </a:moveTo>
                  <a:lnTo>
                    <a:pt x="1048" y="57912"/>
                  </a:lnTo>
                  <a:lnTo>
                    <a:pt x="8477" y="41910"/>
                  </a:lnTo>
                  <a:lnTo>
                    <a:pt x="15907" y="34004"/>
                  </a:lnTo>
                  <a:lnTo>
                    <a:pt x="24384" y="40767"/>
                  </a:lnTo>
                  <a:lnTo>
                    <a:pt x="24956" y="49244"/>
                  </a:lnTo>
                  <a:lnTo>
                    <a:pt x="31718" y="40291"/>
                  </a:lnTo>
                  <a:lnTo>
                    <a:pt x="31147" y="32957"/>
                  </a:lnTo>
                  <a:lnTo>
                    <a:pt x="38576" y="23813"/>
                  </a:lnTo>
                  <a:lnTo>
                    <a:pt x="46577" y="23241"/>
                  </a:lnTo>
                  <a:lnTo>
                    <a:pt x="46006" y="15907"/>
                  </a:lnTo>
                  <a:lnTo>
                    <a:pt x="52769" y="7525"/>
                  </a:lnTo>
                  <a:lnTo>
                    <a:pt x="52292" y="0"/>
                  </a:lnTo>
                  <a:lnTo>
                    <a:pt x="45434" y="8001"/>
                  </a:lnTo>
                  <a:lnTo>
                    <a:pt x="37529" y="8572"/>
                  </a:lnTo>
                  <a:lnTo>
                    <a:pt x="22193" y="9620"/>
                  </a:lnTo>
                  <a:lnTo>
                    <a:pt x="23241" y="24955"/>
                  </a:lnTo>
                  <a:lnTo>
                    <a:pt x="14764" y="18193"/>
                  </a:lnTo>
                  <a:lnTo>
                    <a:pt x="14192" y="10192"/>
                  </a:lnTo>
                  <a:lnTo>
                    <a:pt x="6858" y="18669"/>
                  </a:lnTo>
                  <a:lnTo>
                    <a:pt x="7430" y="26099"/>
                  </a:lnTo>
                  <a:lnTo>
                    <a:pt x="0" y="424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854518FD-F6F6-61D5-4B08-217941B71C31}"/>
                </a:ext>
              </a:extLst>
            </p:cNvPr>
            <p:cNvSpPr/>
            <p:nvPr/>
          </p:nvSpPr>
          <p:spPr>
            <a:xfrm>
              <a:off x="2042018" y="3386093"/>
              <a:ext cx="36651" cy="36945"/>
            </a:xfrm>
            <a:custGeom>
              <a:avLst/>
              <a:gdLst>
                <a:gd name="connsiteX0" fmla="*/ 23717 w 23717"/>
                <a:gd name="connsiteY0" fmla="*/ 15430 h 23907"/>
                <a:gd name="connsiteX1" fmla="*/ 23146 w 23717"/>
                <a:gd name="connsiteY1" fmla="*/ 6953 h 23907"/>
                <a:gd name="connsiteX2" fmla="*/ 14669 w 23717"/>
                <a:gd name="connsiteY2" fmla="*/ 0 h 23907"/>
                <a:gd name="connsiteX3" fmla="*/ 6763 w 23717"/>
                <a:gd name="connsiteY3" fmla="*/ 8096 h 23907"/>
                <a:gd name="connsiteX4" fmla="*/ 0 w 23717"/>
                <a:gd name="connsiteY4" fmla="*/ 17050 h 23907"/>
                <a:gd name="connsiteX5" fmla="*/ 7810 w 23717"/>
                <a:gd name="connsiteY5" fmla="*/ 23908 h 2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17" h="23907">
                  <a:moveTo>
                    <a:pt x="23717" y="15430"/>
                  </a:moveTo>
                  <a:lnTo>
                    <a:pt x="23146" y="6953"/>
                  </a:lnTo>
                  <a:lnTo>
                    <a:pt x="14669" y="0"/>
                  </a:lnTo>
                  <a:lnTo>
                    <a:pt x="6763" y="8096"/>
                  </a:lnTo>
                  <a:lnTo>
                    <a:pt x="0" y="17050"/>
                  </a:lnTo>
                  <a:lnTo>
                    <a:pt x="7810" y="2390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4EE2017-9EB5-C911-F4B9-1743EAAD522C}"/>
                </a:ext>
              </a:extLst>
            </p:cNvPr>
            <p:cNvSpPr/>
            <p:nvPr/>
          </p:nvSpPr>
          <p:spPr>
            <a:xfrm>
              <a:off x="2033186" y="2939501"/>
              <a:ext cx="25318" cy="38564"/>
            </a:xfrm>
            <a:custGeom>
              <a:avLst/>
              <a:gdLst>
                <a:gd name="connsiteX0" fmla="*/ 15335 w 16383"/>
                <a:gd name="connsiteY0" fmla="*/ 0 h 24955"/>
                <a:gd name="connsiteX1" fmla="*/ 0 w 16383"/>
                <a:gd name="connsiteY1" fmla="*/ 9049 h 24955"/>
                <a:gd name="connsiteX2" fmla="*/ 571 w 16383"/>
                <a:gd name="connsiteY2" fmla="*/ 16383 h 24955"/>
                <a:gd name="connsiteX3" fmla="*/ 1143 w 16383"/>
                <a:gd name="connsiteY3" fmla="*/ 24956 h 24955"/>
                <a:gd name="connsiteX4" fmla="*/ 16383 w 16383"/>
                <a:gd name="connsiteY4" fmla="*/ 15335 h 24955"/>
                <a:gd name="connsiteX5" fmla="*/ 15907 w 16383"/>
                <a:gd name="connsiteY5" fmla="*/ 8001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3" h="24955">
                  <a:moveTo>
                    <a:pt x="15335" y="0"/>
                  </a:moveTo>
                  <a:lnTo>
                    <a:pt x="0" y="9049"/>
                  </a:lnTo>
                  <a:lnTo>
                    <a:pt x="571" y="16383"/>
                  </a:lnTo>
                  <a:lnTo>
                    <a:pt x="1143" y="24956"/>
                  </a:lnTo>
                  <a:lnTo>
                    <a:pt x="16383" y="15335"/>
                  </a:lnTo>
                  <a:lnTo>
                    <a:pt x="15907" y="8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CBCF8102-421A-3802-3724-88DEA7DF6F55}"/>
                </a:ext>
              </a:extLst>
            </p:cNvPr>
            <p:cNvSpPr/>
            <p:nvPr/>
          </p:nvSpPr>
          <p:spPr>
            <a:xfrm>
              <a:off x="2048935" y="2937881"/>
              <a:ext cx="33412" cy="74187"/>
            </a:xfrm>
            <a:custGeom>
              <a:avLst/>
              <a:gdLst>
                <a:gd name="connsiteX0" fmla="*/ 21146 w 21621"/>
                <a:gd name="connsiteY0" fmla="*/ 0 h 48006"/>
                <a:gd name="connsiteX1" fmla="*/ 14192 w 21621"/>
                <a:gd name="connsiteY1" fmla="*/ 8382 h 48006"/>
                <a:gd name="connsiteX2" fmla="*/ 6191 w 21621"/>
                <a:gd name="connsiteY2" fmla="*/ 16383 h 48006"/>
                <a:gd name="connsiteX3" fmla="*/ 0 w 21621"/>
                <a:gd name="connsiteY3" fmla="*/ 32671 h 48006"/>
                <a:gd name="connsiteX4" fmla="*/ 7906 w 21621"/>
                <a:gd name="connsiteY4" fmla="*/ 40100 h 48006"/>
                <a:gd name="connsiteX5" fmla="*/ 8477 w 21621"/>
                <a:gd name="connsiteY5" fmla="*/ 48006 h 48006"/>
                <a:gd name="connsiteX6" fmla="*/ 15811 w 21621"/>
                <a:gd name="connsiteY6" fmla="*/ 31623 h 48006"/>
                <a:gd name="connsiteX7" fmla="*/ 15335 w 21621"/>
                <a:gd name="connsiteY7" fmla="*/ 24289 h 48006"/>
                <a:gd name="connsiteX8" fmla="*/ 14764 w 21621"/>
                <a:gd name="connsiteY8" fmla="*/ 15716 h 48006"/>
                <a:gd name="connsiteX9" fmla="*/ 21622 w 21621"/>
                <a:gd name="connsiteY9" fmla="*/ 7906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21" h="48006">
                  <a:moveTo>
                    <a:pt x="21146" y="0"/>
                  </a:moveTo>
                  <a:lnTo>
                    <a:pt x="14192" y="8382"/>
                  </a:lnTo>
                  <a:lnTo>
                    <a:pt x="6191" y="16383"/>
                  </a:lnTo>
                  <a:lnTo>
                    <a:pt x="0" y="32671"/>
                  </a:lnTo>
                  <a:lnTo>
                    <a:pt x="7906" y="40100"/>
                  </a:lnTo>
                  <a:lnTo>
                    <a:pt x="8477" y="48006"/>
                  </a:lnTo>
                  <a:lnTo>
                    <a:pt x="15811" y="31623"/>
                  </a:lnTo>
                  <a:lnTo>
                    <a:pt x="15335" y="24289"/>
                  </a:lnTo>
                  <a:lnTo>
                    <a:pt x="14764" y="15716"/>
                  </a:lnTo>
                  <a:lnTo>
                    <a:pt x="21622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A87356F6-5734-F431-3BC0-FC9DFDFFF556}"/>
                </a:ext>
              </a:extLst>
            </p:cNvPr>
            <p:cNvSpPr/>
            <p:nvPr/>
          </p:nvSpPr>
          <p:spPr>
            <a:xfrm>
              <a:off x="2043489" y="3098767"/>
              <a:ext cx="882" cy="11627"/>
            </a:xfrm>
            <a:custGeom>
              <a:avLst/>
              <a:gdLst>
                <a:gd name="connsiteX0" fmla="*/ 571 w 571"/>
                <a:gd name="connsiteY0" fmla="*/ 7525 h 7524"/>
                <a:gd name="connsiteX1" fmla="*/ 0 w 571"/>
                <a:gd name="connsiteY1" fmla="*/ 0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" h="7524">
                  <a:moveTo>
                    <a:pt x="571" y="7525"/>
                  </a:moveTo>
                  <a:lnTo>
                    <a:pt x="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9105BEBF-3988-8EAA-2E94-566C5A30B80E}"/>
                </a:ext>
              </a:extLst>
            </p:cNvPr>
            <p:cNvSpPr/>
            <p:nvPr/>
          </p:nvSpPr>
          <p:spPr>
            <a:xfrm>
              <a:off x="2029505" y="3073450"/>
              <a:ext cx="12658" cy="5886"/>
            </a:xfrm>
            <a:custGeom>
              <a:avLst/>
              <a:gdLst>
                <a:gd name="connsiteX0" fmla="*/ 0 w 8191"/>
                <a:gd name="connsiteY0" fmla="*/ 571 h 3809"/>
                <a:gd name="connsiteX1" fmla="*/ 8192 w 8191"/>
                <a:gd name="connsiteY1" fmla="*/ 3810 h 3809"/>
                <a:gd name="connsiteX2" fmla="*/ 7906 w 8191"/>
                <a:gd name="connsiteY2" fmla="*/ 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" h="3809">
                  <a:moveTo>
                    <a:pt x="0" y="571"/>
                  </a:moveTo>
                  <a:lnTo>
                    <a:pt x="8192" y="3810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482B65B7-B444-27E7-B712-D5A1C6C69C32}"/>
                </a:ext>
              </a:extLst>
            </p:cNvPr>
            <p:cNvSpPr/>
            <p:nvPr/>
          </p:nvSpPr>
          <p:spPr>
            <a:xfrm>
              <a:off x="2031272" y="3079338"/>
              <a:ext cx="25318" cy="20312"/>
            </a:xfrm>
            <a:custGeom>
              <a:avLst/>
              <a:gdLst>
                <a:gd name="connsiteX0" fmla="*/ 7049 w 16383"/>
                <a:gd name="connsiteY0" fmla="*/ 0 h 13144"/>
                <a:gd name="connsiteX1" fmla="*/ 7334 w 16383"/>
                <a:gd name="connsiteY1" fmla="*/ 4096 h 13144"/>
                <a:gd name="connsiteX2" fmla="*/ 0 w 16383"/>
                <a:gd name="connsiteY2" fmla="*/ 13145 h 13144"/>
                <a:gd name="connsiteX3" fmla="*/ 7906 w 16383"/>
                <a:gd name="connsiteY3" fmla="*/ 12573 h 13144"/>
                <a:gd name="connsiteX4" fmla="*/ 16383 w 16383"/>
                <a:gd name="connsiteY4" fmla="*/ 12002 h 13144"/>
                <a:gd name="connsiteX5" fmla="*/ 15812 w 16383"/>
                <a:gd name="connsiteY5" fmla="*/ 3620 h 13144"/>
                <a:gd name="connsiteX6" fmla="*/ 15621 w 16383"/>
                <a:gd name="connsiteY6" fmla="*/ 3429 h 1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83" h="13144">
                  <a:moveTo>
                    <a:pt x="7049" y="0"/>
                  </a:moveTo>
                  <a:lnTo>
                    <a:pt x="7334" y="4096"/>
                  </a:lnTo>
                  <a:lnTo>
                    <a:pt x="0" y="13145"/>
                  </a:lnTo>
                  <a:lnTo>
                    <a:pt x="7906" y="12573"/>
                  </a:lnTo>
                  <a:lnTo>
                    <a:pt x="16383" y="12002"/>
                  </a:lnTo>
                  <a:lnTo>
                    <a:pt x="15812" y="3620"/>
                  </a:lnTo>
                  <a:lnTo>
                    <a:pt x="15621" y="3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835BD773-042C-081A-AF23-C37D5761DFD2}"/>
                </a:ext>
              </a:extLst>
            </p:cNvPr>
            <p:cNvSpPr/>
            <p:nvPr/>
          </p:nvSpPr>
          <p:spPr>
            <a:xfrm>
              <a:off x="1805326" y="3893623"/>
              <a:ext cx="23698" cy="1765"/>
            </a:xfrm>
            <a:custGeom>
              <a:avLst/>
              <a:gdLst>
                <a:gd name="connsiteX0" fmla="*/ 0 w 15335"/>
                <a:gd name="connsiteY0" fmla="*/ 1143 h 1142"/>
                <a:gd name="connsiteX1" fmla="*/ 15335 w 15335"/>
                <a:gd name="connsiteY1" fmla="*/ 0 h 1142"/>
                <a:gd name="connsiteX2" fmla="*/ 7906 w 15335"/>
                <a:gd name="connsiteY2" fmla="*/ 571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1142">
                  <a:moveTo>
                    <a:pt x="0" y="1143"/>
                  </a:moveTo>
                  <a:lnTo>
                    <a:pt x="15335" y="0"/>
                  </a:lnTo>
                  <a:lnTo>
                    <a:pt x="7906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3F487B5-9400-004D-E4F3-DEA2B4210373}"/>
                </a:ext>
              </a:extLst>
            </p:cNvPr>
            <p:cNvSpPr/>
            <p:nvPr/>
          </p:nvSpPr>
          <p:spPr>
            <a:xfrm>
              <a:off x="2151825" y="3444823"/>
              <a:ext cx="11922" cy="13100"/>
            </a:xfrm>
            <a:custGeom>
              <a:avLst/>
              <a:gdLst>
                <a:gd name="connsiteX0" fmla="*/ 0 w 7715"/>
                <a:gd name="connsiteY0" fmla="*/ 8477 h 8477"/>
                <a:gd name="connsiteX1" fmla="*/ 7715 w 7715"/>
                <a:gd name="connsiteY1" fmla="*/ 0 h 8477"/>
                <a:gd name="connsiteX2" fmla="*/ 7429 w 7715"/>
                <a:gd name="connsiteY2" fmla="*/ 0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5" h="8477">
                  <a:moveTo>
                    <a:pt x="0" y="8477"/>
                  </a:moveTo>
                  <a:lnTo>
                    <a:pt x="7715" y="0"/>
                  </a:lnTo>
                  <a:lnTo>
                    <a:pt x="7429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2ACF2BB9-C6FA-056F-1532-FA857BA231E4}"/>
                </a:ext>
              </a:extLst>
            </p:cNvPr>
            <p:cNvSpPr/>
            <p:nvPr/>
          </p:nvSpPr>
          <p:spPr>
            <a:xfrm>
              <a:off x="1829026" y="3253322"/>
              <a:ext cx="671652" cy="676951"/>
            </a:xfrm>
            <a:custGeom>
              <a:avLst/>
              <a:gdLst>
                <a:gd name="connsiteX0" fmla="*/ 201930 w 434625"/>
                <a:gd name="connsiteY0" fmla="*/ 213074 h 438054"/>
                <a:gd name="connsiteX1" fmla="*/ 209741 w 434625"/>
                <a:gd name="connsiteY1" fmla="*/ 220027 h 438054"/>
                <a:gd name="connsiteX2" fmla="*/ 210312 w 434625"/>
                <a:gd name="connsiteY2" fmla="*/ 227933 h 438054"/>
                <a:gd name="connsiteX3" fmla="*/ 203549 w 434625"/>
                <a:gd name="connsiteY3" fmla="*/ 236410 h 438054"/>
                <a:gd name="connsiteX4" fmla="*/ 195644 w 434625"/>
                <a:gd name="connsiteY4" fmla="*/ 244888 h 438054"/>
                <a:gd name="connsiteX5" fmla="*/ 196215 w 434625"/>
                <a:gd name="connsiteY5" fmla="*/ 252889 h 438054"/>
                <a:gd name="connsiteX6" fmla="*/ 196691 w 434625"/>
                <a:gd name="connsiteY6" fmla="*/ 260223 h 438054"/>
                <a:gd name="connsiteX7" fmla="*/ 189929 w 434625"/>
                <a:gd name="connsiteY7" fmla="*/ 269176 h 438054"/>
                <a:gd name="connsiteX8" fmla="*/ 183071 w 434625"/>
                <a:gd name="connsiteY8" fmla="*/ 285083 h 438054"/>
                <a:gd name="connsiteX9" fmla="*/ 175736 w 434625"/>
                <a:gd name="connsiteY9" fmla="*/ 293084 h 438054"/>
                <a:gd name="connsiteX10" fmla="*/ 176308 w 434625"/>
                <a:gd name="connsiteY10" fmla="*/ 300990 h 438054"/>
                <a:gd name="connsiteX11" fmla="*/ 176784 w 434625"/>
                <a:gd name="connsiteY11" fmla="*/ 307848 h 438054"/>
                <a:gd name="connsiteX12" fmla="*/ 182023 w 434625"/>
                <a:gd name="connsiteY12" fmla="*/ 307467 h 438054"/>
                <a:gd name="connsiteX13" fmla="*/ 182118 w 434625"/>
                <a:gd name="connsiteY13" fmla="*/ 309086 h 438054"/>
                <a:gd name="connsiteX14" fmla="*/ 184785 w 434625"/>
                <a:gd name="connsiteY14" fmla="*/ 308896 h 438054"/>
                <a:gd name="connsiteX15" fmla="*/ 185928 w 434625"/>
                <a:gd name="connsiteY15" fmla="*/ 324802 h 438054"/>
                <a:gd name="connsiteX16" fmla="*/ 178022 w 434625"/>
                <a:gd name="connsiteY16" fmla="*/ 325374 h 438054"/>
                <a:gd name="connsiteX17" fmla="*/ 178403 w 434625"/>
                <a:gd name="connsiteY17" fmla="*/ 331089 h 438054"/>
                <a:gd name="connsiteX18" fmla="*/ 191548 w 434625"/>
                <a:gd name="connsiteY18" fmla="*/ 330137 h 438054"/>
                <a:gd name="connsiteX19" fmla="*/ 198882 w 434625"/>
                <a:gd name="connsiteY19" fmla="*/ 329565 h 438054"/>
                <a:gd name="connsiteX20" fmla="*/ 192119 w 434625"/>
                <a:gd name="connsiteY20" fmla="*/ 338042 h 438054"/>
                <a:gd name="connsiteX21" fmla="*/ 184785 w 434625"/>
                <a:gd name="connsiteY21" fmla="*/ 346615 h 438054"/>
                <a:gd name="connsiteX22" fmla="*/ 176879 w 434625"/>
                <a:gd name="connsiteY22" fmla="*/ 347186 h 438054"/>
                <a:gd name="connsiteX23" fmla="*/ 168973 w 434625"/>
                <a:gd name="connsiteY23" fmla="*/ 347758 h 438054"/>
                <a:gd name="connsiteX24" fmla="*/ 161544 w 434625"/>
                <a:gd name="connsiteY24" fmla="*/ 355663 h 438054"/>
                <a:gd name="connsiteX25" fmla="*/ 162116 w 434625"/>
                <a:gd name="connsiteY25" fmla="*/ 363569 h 438054"/>
                <a:gd name="connsiteX26" fmla="*/ 154115 w 434625"/>
                <a:gd name="connsiteY26" fmla="*/ 364141 h 438054"/>
                <a:gd name="connsiteX27" fmla="*/ 138779 w 434625"/>
                <a:gd name="connsiteY27" fmla="*/ 365188 h 438054"/>
                <a:gd name="connsiteX28" fmla="*/ 130873 w 434625"/>
                <a:gd name="connsiteY28" fmla="*/ 365760 h 438054"/>
                <a:gd name="connsiteX29" fmla="*/ 122968 w 434625"/>
                <a:gd name="connsiteY29" fmla="*/ 366331 h 438054"/>
                <a:gd name="connsiteX30" fmla="*/ 114491 w 434625"/>
                <a:gd name="connsiteY30" fmla="*/ 358997 h 438054"/>
                <a:gd name="connsiteX31" fmla="*/ 106490 w 434625"/>
                <a:gd name="connsiteY31" fmla="*/ 359569 h 438054"/>
                <a:gd name="connsiteX32" fmla="*/ 106013 w 434625"/>
                <a:gd name="connsiteY32" fmla="*/ 352234 h 438054"/>
                <a:gd name="connsiteX33" fmla="*/ 98108 w 434625"/>
                <a:gd name="connsiteY33" fmla="*/ 352711 h 438054"/>
                <a:gd name="connsiteX34" fmla="*/ 90773 w 434625"/>
                <a:gd name="connsiteY34" fmla="*/ 353282 h 438054"/>
                <a:gd name="connsiteX35" fmla="*/ 82868 w 434625"/>
                <a:gd name="connsiteY35" fmla="*/ 353854 h 438054"/>
                <a:gd name="connsiteX36" fmla="*/ 91250 w 434625"/>
                <a:gd name="connsiteY36" fmla="*/ 360617 h 438054"/>
                <a:gd name="connsiteX37" fmla="*/ 83915 w 434625"/>
                <a:gd name="connsiteY37" fmla="*/ 369094 h 438054"/>
                <a:gd name="connsiteX38" fmla="*/ 75343 w 434625"/>
                <a:gd name="connsiteY38" fmla="*/ 361759 h 438054"/>
                <a:gd name="connsiteX39" fmla="*/ 67342 w 434625"/>
                <a:gd name="connsiteY39" fmla="*/ 362331 h 438054"/>
                <a:gd name="connsiteX40" fmla="*/ 67913 w 434625"/>
                <a:gd name="connsiteY40" fmla="*/ 370237 h 438054"/>
                <a:gd name="connsiteX41" fmla="*/ 61151 w 434625"/>
                <a:gd name="connsiteY41" fmla="*/ 386143 h 438054"/>
                <a:gd name="connsiteX42" fmla="*/ 45244 w 434625"/>
                <a:gd name="connsiteY42" fmla="*/ 387287 h 438054"/>
                <a:gd name="connsiteX43" fmla="*/ 22670 w 434625"/>
                <a:gd name="connsiteY43" fmla="*/ 397288 h 438054"/>
                <a:gd name="connsiteX44" fmla="*/ 23241 w 434625"/>
                <a:gd name="connsiteY44" fmla="*/ 404813 h 438054"/>
                <a:gd name="connsiteX45" fmla="*/ 15240 w 434625"/>
                <a:gd name="connsiteY45" fmla="*/ 405289 h 438054"/>
                <a:gd name="connsiteX46" fmla="*/ 0 w 434625"/>
                <a:gd name="connsiteY46" fmla="*/ 414338 h 438054"/>
                <a:gd name="connsiteX47" fmla="*/ 1143 w 434625"/>
                <a:gd name="connsiteY47" fmla="*/ 430244 h 438054"/>
                <a:gd name="connsiteX48" fmla="*/ 9049 w 434625"/>
                <a:gd name="connsiteY48" fmla="*/ 429673 h 438054"/>
                <a:gd name="connsiteX49" fmla="*/ 16955 w 434625"/>
                <a:gd name="connsiteY49" fmla="*/ 429101 h 438054"/>
                <a:gd name="connsiteX50" fmla="*/ 16383 w 434625"/>
                <a:gd name="connsiteY50" fmla="*/ 421196 h 438054"/>
                <a:gd name="connsiteX51" fmla="*/ 24289 w 434625"/>
                <a:gd name="connsiteY51" fmla="*/ 420624 h 438054"/>
                <a:gd name="connsiteX52" fmla="*/ 24860 w 434625"/>
                <a:gd name="connsiteY52" fmla="*/ 428530 h 438054"/>
                <a:gd name="connsiteX53" fmla="*/ 32290 w 434625"/>
                <a:gd name="connsiteY53" fmla="*/ 420052 h 438054"/>
                <a:gd name="connsiteX54" fmla="*/ 46958 w 434625"/>
                <a:gd name="connsiteY54" fmla="*/ 411004 h 438054"/>
                <a:gd name="connsiteX55" fmla="*/ 63341 w 434625"/>
                <a:gd name="connsiteY55" fmla="*/ 417862 h 438054"/>
                <a:gd name="connsiteX56" fmla="*/ 79153 w 434625"/>
                <a:gd name="connsiteY56" fmla="*/ 416719 h 438054"/>
                <a:gd name="connsiteX57" fmla="*/ 79724 w 434625"/>
                <a:gd name="connsiteY57" fmla="*/ 424625 h 438054"/>
                <a:gd name="connsiteX58" fmla="*/ 88392 w 434625"/>
                <a:gd name="connsiteY58" fmla="*/ 432054 h 438054"/>
                <a:gd name="connsiteX59" fmla="*/ 103632 w 434625"/>
                <a:gd name="connsiteY59" fmla="*/ 430911 h 438054"/>
                <a:gd name="connsiteX60" fmla="*/ 110966 w 434625"/>
                <a:gd name="connsiteY60" fmla="*/ 422434 h 438054"/>
                <a:gd name="connsiteX61" fmla="*/ 110395 w 434625"/>
                <a:gd name="connsiteY61" fmla="*/ 414528 h 438054"/>
                <a:gd name="connsiteX62" fmla="*/ 109823 w 434625"/>
                <a:gd name="connsiteY62" fmla="*/ 406622 h 438054"/>
                <a:gd name="connsiteX63" fmla="*/ 117253 w 434625"/>
                <a:gd name="connsiteY63" fmla="*/ 398145 h 438054"/>
                <a:gd name="connsiteX64" fmla="*/ 125730 w 434625"/>
                <a:gd name="connsiteY64" fmla="*/ 405479 h 438054"/>
                <a:gd name="connsiteX65" fmla="*/ 133636 w 434625"/>
                <a:gd name="connsiteY65" fmla="*/ 404908 h 438054"/>
                <a:gd name="connsiteX66" fmla="*/ 141542 w 434625"/>
                <a:gd name="connsiteY66" fmla="*/ 404336 h 438054"/>
                <a:gd name="connsiteX67" fmla="*/ 148971 w 434625"/>
                <a:gd name="connsiteY67" fmla="*/ 403860 h 438054"/>
                <a:gd name="connsiteX68" fmla="*/ 156877 w 434625"/>
                <a:gd name="connsiteY68" fmla="*/ 403288 h 438054"/>
                <a:gd name="connsiteX69" fmla="*/ 165449 w 434625"/>
                <a:gd name="connsiteY69" fmla="*/ 410623 h 438054"/>
                <a:gd name="connsiteX70" fmla="*/ 173927 w 434625"/>
                <a:gd name="connsiteY70" fmla="*/ 417957 h 438054"/>
                <a:gd name="connsiteX71" fmla="*/ 174498 w 434625"/>
                <a:gd name="connsiteY71" fmla="*/ 425958 h 438054"/>
                <a:gd name="connsiteX72" fmla="*/ 182404 w 434625"/>
                <a:gd name="connsiteY72" fmla="*/ 425387 h 438054"/>
                <a:gd name="connsiteX73" fmla="*/ 189738 w 434625"/>
                <a:gd name="connsiteY73" fmla="*/ 416909 h 438054"/>
                <a:gd name="connsiteX74" fmla="*/ 204978 w 434625"/>
                <a:gd name="connsiteY74" fmla="*/ 415766 h 438054"/>
                <a:gd name="connsiteX75" fmla="*/ 213455 w 434625"/>
                <a:gd name="connsiteY75" fmla="*/ 423196 h 438054"/>
                <a:gd name="connsiteX76" fmla="*/ 229362 w 434625"/>
                <a:gd name="connsiteY76" fmla="*/ 422053 h 438054"/>
                <a:gd name="connsiteX77" fmla="*/ 228791 w 434625"/>
                <a:gd name="connsiteY77" fmla="*/ 414147 h 438054"/>
                <a:gd name="connsiteX78" fmla="*/ 236220 w 434625"/>
                <a:gd name="connsiteY78" fmla="*/ 405670 h 438054"/>
                <a:gd name="connsiteX79" fmla="*/ 244697 w 434625"/>
                <a:gd name="connsiteY79" fmla="*/ 413004 h 438054"/>
                <a:gd name="connsiteX80" fmla="*/ 252603 w 434625"/>
                <a:gd name="connsiteY80" fmla="*/ 420434 h 438054"/>
                <a:gd name="connsiteX81" fmla="*/ 260509 w 434625"/>
                <a:gd name="connsiteY81" fmla="*/ 419862 h 438054"/>
                <a:gd name="connsiteX82" fmla="*/ 268415 w 434625"/>
                <a:gd name="connsiteY82" fmla="*/ 419291 h 438054"/>
                <a:gd name="connsiteX83" fmla="*/ 268986 w 434625"/>
                <a:gd name="connsiteY83" fmla="*/ 426625 h 438054"/>
                <a:gd name="connsiteX84" fmla="*/ 284798 w 434625"/>
                <a:gd name="connsiteY84" fmla="*/ 425482 h 438054"/>
                <a:gd name="connsiteX85" fmla="*/ 292798 w 434625"/>
                <a:gd name="connsiteY85" fmla="*/ 424910 h 438054"/>
                <a:gd name="connsiteX86" fmla="*/ 300704 w 434625"/>
                <a:gd name="connsiteY86" fmla="*/ 424339 h 438054"/>
                <a:gd name="connsiteX87" fmla="*/ 308134 w 434625"/>
                <a:gd name="connsiteY87" fmla="*/ 423863 h 438054"/>
                <a:gd name="connsiteX88" fmla="*/ 316611 w 434625"/>
                <a:gd name="connsiteY88" fmla="*/ 431197 h 438054"/>
                <a:gd name="connsiteX89" fmla="*/ 324517 w 434625"/>
                <a:gd name="connsiteY89" fmla="*/ 430625 h 438054"/>
                <a:gd name="connsiteX90" fmla="*/ 332994 w 434625"/>
                <a:gd name="connsiteY90" fmla="*/ 438055 h 438054"/>
                <a:gd name="connsiteX91" fmla="*/ 348329 w 434625"/>
                <a:gd name="connsiteY91" fmla="*/ 429006 h 438054"/>
                <a:gd name="connsiteX92" fmla="*/ 356235 w 434625"/>
                <a:gd name="connsiteY92" fmla="*/ 428434 h 438054"/>
                <a:gd name="connsiteX93" fmla="*/ 364141 w 434625"/>
                <a:gd name="connsiteY93" fmla="*/ 435864 h 438054"/>
                <a:gd name="connsiteX94" fmla="*/ 371475 w 434625"/>
                <a:gd name="connsiteY94" fmla="*/ 427292 h 438054"/>
                <a:gd name="connsiteX95" fmla="*/ 378905 w 434625"/>
                <a:gd name="connsiteY95" fmla="*/ 418814 h 438054"/>
                <a:gd name="connsiteX96" fmla="*/ 387382 w 434625"/>
                <a:gd name="connsiteY96" fmla="*/ 418243 h 438054"/>
                <a:gd name="connsiteX97" fmla="*/ 394335 w 434625"/>
                <a:gd name="connsiteY97" fmla="*/ 410337 h 438054"/>
                <a:gd name="connsiteX98" fmla="*/ 401669 w 434625"/>
                <a:gd name="connsiteY98" fmla="*/ 401860 h 438054"/>
                <a:gd name="connsiteX99" fmla="*/ 393192 w 434625"/>
                <a:gd name="connsiteY99" fmla="*/ 394525 h 438054"/>
                <a:gd name="connsiteX100" fmla="*/ 385763 w 434625"/>
                <a:gd name="connsiteY100" fmla="*/ 395097 h 438054"/>
                <a:gd name="connsiteX101" fmla="*/ 377762 w 434625"/>
                <a:gd name="connsiteY101" fmla="*/ 403574 h 438054"/>
                <a:gd name="connsiteX102" fmla="*/ 369284 w 434625"/>
                <a:gd name="connsiteY102" fmla="*/ 396240 h 438054"/>
                <a:gd name="connsiteX103" fmla="*/ 361379 w 434625"/>
                <a:gd name="connsiteY103" fmla="*/ 396812 h 438054"/>
                <a:gd name="connsiteX104" fmla="*/ 353473 w 434625"/>
                <a:gd name="connsiteY104" fmla="*/ 389382 h 438054"/>
                <a:gd name="connsiteX105" fmla="*/ 344996 w 434625"/>
                <a:gd name="connsiteY105" fmla="*/ 382048 h 438054"/>
                <a:gd name="connsiteX106" fmla="*/ 344424 w 434625"/>
                <a:gd name="connsiteY106" fmla="*/ 374523 h 438054"/>
                <a:gd name="connsiteX107" fmla="*/ 352425 w 434625"/>
                <a:gd name="connsiteY107" fmla="*/ 374047 h 438054"/>
                <a:gd name="connsiteX108" fmla="*/ 359759 w 434625"/>
                <a:gd name="connsiteY108" fmla="*/ 373475 h 438054"/>
                <a:gd name="connsiteX109" fmla="*/ 368141 w 434625"/>
                <a:gd name="connsiteY109" fmla="*/ 380429 h 438054"/>
                <a:gd name="connsiteX110" fmla="*/ 375571 w 434625"/>
                <a:gd name="connsiteY110" fmla="*/ 372332 h 438054"/>
                <a:gd name="connsiteX111" fmla="*/ 374999 w 434625"/>
                <a:gd name="connsiteY111" fmla="*/ 363950 h 438054"/>
                <a:gd name="connsiteX112" fmla="*/ 367094 w 434625"/>
                <a:gd name="connsiteY112" fmla="*/ 364522 h 438054"/>
                <a:gd name="connsiteX113" fmla="*/ 374523 w 434625"/>
                <a:gd name="connsiteY113" fmla="*/ 357092 h 438054"/>
                <a:gd name="connsiteX114" fmla="*/ 383000 w 434625"/>
                <a:gd name="connsiteY114" fmla="*/ 356521 h 438054"/>
                <a:gd name="connsiteX115" fmla="*/ 390430 w 434625"/>
                <a:gd name="connsiteY115" fmla="*/ 355949 h 438054"/>
                <a:gd name="connsiteX116" fmla="*/ 398336 w 434625"/>
                <a:gd name="connsiteY116" fmla="*/ 355378 h 438054"/>
                <a:gd name="connsiteX117" fmla="*/ 397764 w 434625"/>
                <a:gd name="connsiteY117" fmla="*/ 346900 h 438054"/>
                <a:gd name="connsiteX118" fmla="*/ 405670 w 434625"/>
                <a:gd name="connsiteY118" fmla="*/ 346329 h 438054"/>
                <a:gd name="connsiteX119" fmla="*/ 413004 w 434625"/>
                <a:gd name="connsiteY119" fmla="*/ 345853 h 438054"/>
                <a:gd name="connsiteX120" fmla="*/ 420434 w 434625"/>
                <a:gd name="connsiteY120" fmla="*/ 337375 h 438054"/>
                <a:gd name="connsiteX121" fmla="*/ 427768 w 434625"/>
                <a:gd name="connsiteY121" fmla="*/ 329470 h 438054"/>
                <a:gd name="connsiteX122" fmla="*/ 427196 w 434625"/>
                <a:gd name="connsiteY122" fmla="*/ 321373 h 438054"/>
                <a:gd name="connsiteX123" fmla="*/ 434626 w 434625"/>
                <a:gd name="connsiteY123" fmla="*/ 305562 h 438054"/>
                <a:gd name="connsiteX124" fmla="*/ 434150 w 434625"/>
                <a:gd name="connsiteY124" fmla="*/ 297656 h 438054"/>
                <a:gd name="connsiteX125" fmla="*/ 433007 w 434625"/>
                <a:gd name="connsiteY125" fmla="*/ 281750 h 438054"/>
                <a:gd name="connsiteX126" fmla="*/ 423863 w 434625"/>
                <a:gd name="connsiteY126" fmla="*/ 274415 h 438054"/>
                <a:gd name="connsiteX127" fmla="*/ 407480 w 434625"/>
                <a:gd name="connsiteY127" fmla="*/ 267652 h 438054"/>
                <a:gd name="connsiteX128" fmla="*/ 392240 w 434625"/>
                <a:gd name="connsiteY128" fmla="*/ 268700 h 438054"/>
                <a:gd name="connsiteX129" fmla="*/ 383762 w 434625"/>
                <a:gd name="connsiteY129" fmla="*/ 261842 h 438054"/>
                <a:gd name="connsiteX130" fmla="*/ 376904 w 434625"/>
                <a:gd name="connsiteY130" fmla="*/ 269843 h 438054"/>
                <a:gd name="connsiteX131" fmla="*/ 368332 w 434625"/>
                <a:gd name="connsiteY131" fmla="*/ 270415 h 438054"/>
                <a:gd name="connsiteX132" fmla="*/ 360998 w 434625"/>
                <a:gd name="connsiteY132" fmla="*/ 278892 h 438054"/>
                <a:gd name="connsiteX133" fmla="*/ 352520 w 434625"/>
                <a:gd name="connsiteY133" fmla="*/ 271558 h 438054"/>
                <a:gd name="connsiteX134" fmla="*/ 351949 w 434625"/>
                <a:gd name="connsiteY134" fmla="*/ 264128 h 438054"/>
                <a:gd name="connsiteX135" fmla="*/ 351473 w 434625"/>
                <a:gd name="connsiteY135" fmla="*/ 256127 h 438054"/>
                <a:gd name="connsiteX136" fmla="*/ 359378 w 434625"/>
                <a:gd name="connsiteY136" fmla="*/ 255651 h 438054"/>
                <a:gd name="connsiteX137" fmla="*/ 366713 w 434625"/>
                <a:gd name="connsiteY137" fmla="*/ 247079 h 438054"/>
                <a:gd name="connsiteX138" fmla="*/ 374618 w 434625"/>
                <a:gd name="connsiteY138" fmla="*/ 238601 h 438054"/>
                <a:gd name="connsiteX139" fmla="*/ 374142 w 434625"/>
                <a:gd name="connsiteY139" fmla="*/ 231267 h 438054"/>
                <a:gd name="connsiteX140" fmla="*/ 373571 w 434625"/>
                <a:gd name="connsiteY140" fmla="*/ 222790 h 438054"/>
                <a:gd name="connsiteX141" fmla="*/ 372999 w 434625"/>
                <a:gd name="connsiteY141" fmla="*/ 215455 h 438054"/>
                <a:gd name="connsiteX142" fmla="*/ 363950 w 434625"/>
                <a:gd name="connsiteY142" fmla="*/ 208121 h 438054"/>
                <a:gd name="connsiteX143" fmla="*/ 363379 w 434625"/>
                <a:gd name="connsiteY143" fmla="*/ 200216 h 438054"/>
                <a:gd name="connsiteX144" fmla="*/ 346996 w 434625"/>
                <a:gd name="connsiteY144" fmla="*/ 193834 h 438054"/>
                <a:gd name="connsiteX145" fmla="*/ 339662 w 434625"/>
                <a:gd name="connsiteY145" fmla="*/ 194310 h 438054"/>
                <a:gd name="connsiteX146" fmla="*/ 339090 w 434625"/>
                <a:gd name="connsiteY146" fmla="*/ 185928 h 438054"/>
                <a:gd name="connsiteX147" fmla="*/ 346424 w 434625"/>
                <a:gd name="connsiteY147" fmla="*/ 185452 h 438054"/>
                <a:gd name="connsiteX148" fmla="*/ 354330 w 434625"/>
                <a:gd name="connsiteY148" fmla="*/ 184880 h 438054"/>
                <a:gd name="connsiteX149" fmla="*/ 362903 w 434625"/>
                <a:gd name="connsiteY149" fmla="*/ 192691 h 438054"/>
                <a:gd name="connsiteX150" fmla="*/ 360140 w 434625"/>
                <a:gd name="connsiteY150" fmla="*/ 153543 h 438054"/>
                <a:gd name="connsiteX151" fmla="*/ 359569 w 434625"/>
                <a:gd name="connsiteY151" fmla="*/ 145637 h 438054"/>
                <a:gd name="connsiteX152" fmla="*/ 358997 w 434625"/>
                <a:gd name="connsiteY152" fmla="*/ 137731 h 438054"/>
                <a:gd name="connsiteX153" fmla="*/ 358426 w 434625"/>
                <a:gd name="connsiteY153" fmla="*/ 129826 h 438054"/>
                <a:gd name="connsiteX154" fmla="*/ 349948 w 434625"/>
                <a:gd name="connsiteY154" fmla="*/ 122396 h 438054"/>
                <a:gd name="connsiteX155" fmla="*/ 349377 w 434625"/>
                <a:gd name="connsiteY155" fmla="*/ 114491 h 438054"/>
                <a:gd name="connsiteX156" fmla="*/ 341471 w 434625"/>
                <a:gd name="connsiteY156" fmla="*/ 115062 h 438054"/>
                <a:gd name="connsiteX157" fmla="*/ 333566 w 434625"/>
                <a:gd name="connsiteY157" fmla="*/ 108299 h 438054"/>
                <a:gd name="connsiteX158" fmla="*/ 325660 w 434625"/>
                <a:gd name="connsiteY158" fmla="*/ 108775 h 438054"/>
                <a:gd name="connsiteX159" fmla="*/ 325088 w 434625"/>
                <a:gd name="connsiteY159" fmla="*/ 100870 h 438054"/>
                <a:gd name="connsiteX160" fmla="*/ 324041 w 434625"/>
                <a:gd name="connsiteY160" fmla="*/ 85058 h 438054"/>
                <a:gd name="connsiteX161" fmla="*/ 323469 w 434625"/>
                <a:gd name="connsiteY161" fmla="*/ 77152 h 438054"/>
                <a:gd name="connsiteX162" fmla="*/ 330803 w 434625"/>
                <a:gd name="connsiteY162" fmla="*/ 69151 h 438054"/>
                <a:gd name="connsiteX163" fmla="*/ 330232 w 434625"/>
                <a:gd name="connsiteY163" fmla="*/ 61246 h 438054"/>
                <a:gd name="connsiteX164" fmla="*/ 321850 w 434625"/>
                <a:gd name="connsiteY164" fmla="*/ 54388 h 438054"/>
                <a:gd name="connsiteX165" fmla="*/ 321183 w 434625"/>
                <a:gd name="connsiteY165" fmla="*/ 45910 h 438054"/>
                <a:gd name="connsiteX166" fmla="*/ 320707 w 434625"/>
                <a:gd name="connsiteY166" fmla="*/ 38576 h 438054"/>
                <a:gd name="connsiteX167" fmla="*/ 327469 w 434625"/>
                <a:gd name="connsiteY167" fmla="*/ 22193 h 438054"/>
                <a:gd name="connsiteX168" fmla="*/ 319088 w 434625"/>
                <a:gd name="connsiteY168" fmla="*/ 15240 h 438054"/>
                <a:gd name="connsiteX169" fmla="*/ 310039 w 434625"/>
                <a:gd name="connsiteY169" fmla="*/ 0 h 438054"/>
                <a:gd name="connsiteX170" fmla="*/ 309467 w 434625"/>
                <a:gd name="connsiteY170" fmla="*/ 1429 h 438054"/>
                <a:gd name="connsiteX171" fmla="*/ 310229 w 434625"/>
                <a:gd name="connsiteY171" fmla="*/ 2667 h 438054"/>
                <a:gd name="connsiteX172" fmla="*/ 302800 w 434625"/>
                <a:gd name="connsiteY172" fmla="*/ 19145 h 438054"/>
                <a:gd name="connsiteX173" fmla="*/ 298323 w 434625"/>
                <a:gd name="connsiteY173" fmla="*/ 19431 h 438054"/>
                <a:gd name="connsiteX174" fmla="*/ 303752 w 434625"/>
                <a:gd name="connsiteY174" fmla="*/ 23813 h 438054"/>
                <a:gd name="connsiteX175" fmla="*/ 302228 w 434625"/>
                <a:gd name="connsiteY175" fmla="*/ 25527 h 438054"/>
                <a:gd name="connsiteX176" fmla="*/ 303371 w 434625"/>
                <a:gd name="connsiteY176" fmla="*/ 26479 h 438054"/>
                <a:gd name="connsiteX177" fmla="*/ 295942 w 434625"/>
                <a:gd name="connsiteY177" fmla="*/ 34957 h 438054"/>
                <a:gd name="connsiteX178" fmla="*/ 287465 w 434625"/>
                <a:gd name="connsiteY178" fmla="*/ 27527 h 438054"/>
                <a:gd name="connsiteX179" fmla="*/ 280130 w 434625"/>
                <a:gd name="connsiteY179" fmla="*/ 28099 h 438054"/>
                <a:gd name="connsiteX180" fmla="*/ 280511 w 434625"/>
                <a:gd name="connsiteY180" fmla="*/ 33433 h 438054"/>
                <a:gd name="connsiteX181" fmla="*/ 279940 w 434625"/>
                <a:gd name="connsiteY181" fmla="*/ 33528 h 438054"/>
                <a:gd name="connsiteX182" fmla="*/ 280130 w 434625"/>
                <a:gd name="connsiteY182" fmla="*/ 36004 h 438054"/>
                <a:gd name="connsiteX183" fmla="*/ 273272 w 434625"/>
                <a:gd name="connsiteY183" fmla="*/ 36576 h 438054"/>
                <a:gd name="connsiteX184" fmla="*/ 273272 w 434625"/>
                <a:gd name="connsiteY184" fmla="*/ 37147 h 438054"/>
                <a:gd name="connsiteX185" fmla="*/ 273844 w 434625"/>
                <a:gd name="connsiteY185" fmla="*/ 44482 h 438054"/>
                <a:gd name="connsiteX186" fmla="*/ 265462 w 434625"/>
                <a:gd name="connsiteY186" fmla="*/ 45053 h 438054"/>
                <a:gd name="connsiteX187" fmla="*/ 258509 w 434625"/>
                <a:gd name="connsiteY187" fmla="*/ 53530 h 438054"/>
                <a:gd name="connsiteX188" fmla="*/ 250698 w 434625"/>
                <a:gd name="connsiteY188" fmla="*/ 62008 h 438054"/>
                <a:gd name="connsiteX189" fmla="*/ 242792 w 434625"/>
                <a:gd name="connsiteY189" fmla="*/ 62579 h 438054"/>
                <a:gd name="connsiteX190" fmla="*/ 242221 w 434625"/>
                <a:gd name="connsiteY190" fmla="*/ 54673 h 438054"/>
                <a:gd name="connsiteX191" fmla="*/ 242030 w 434625"/>
                <a:gd name="connsiteY191" fmla="*/ 52006 h 438054"/>
                <a:gd name="connsiteX192" fmla="*/ 235172 w 434625"/>
                <a:gd name="connsiteY192" fmla="*/ 60484 h 438054"/>
                <a:gd name="connsiteX193" fmla="*/ 227267 w 434625"/>
                <a:gd name="connsiteY193" fmla="*/ 61055 h 438054"/>
                <a:gd name="connsiteX194" fmla="*/ 227743 w 434625"/>
                <a:gd name="connsiteY194" fmla="*/ 68485 h 438054"/>
                <a:gd name="connsiteX195" fmla="*/ 219932 w 434625"/>
                <a:gd name="connsiteY195" fmla="*/ 61627 h 438054"/>
                <a:gd name="connsiteX196" fmla="*/ 212503 w 434625"/>
                <a:gd name="connsiteY196" fmla="*/ 69533 h 438054"/>
                <a:gd name="connsiteX197" fmla="*/ 204978 w 434625"/>
                <a:gd name="connsiteY197" fmla="*/ 78010 h 438054"/>
                <a:gd name="connsiteX198" fmla="*/ 205550 w 434625"/>
                <a:gd name="connsiteY198" fmla="*/ 85439 h 438054"/>
                <a:gd name="connsiteX199" fmla="*/ 206693 w 434625"/>
                <a:gd name="connsiteY199" fmla="*/ 101822 h 438054"/>
                <a:gd name="connsiteX200" fmla="*/ 207264 w 434625"/>
                <a:gd name="connsiteY200" fmla="*/ 109252 h 438054"/>
                <a:gd name="connsiteX201" fmla="*/ 215837 w 434625"/>
                <a:gd name="connsiteY201" fmla="*/ 116586 h 438054"/>
                <a:gd name="connsiteX202" fmla="*/ 223742 w 434625"/>
                <a:gd name="connsiteY202" fmla="*/ 116014 h 438054"/>
                <a:gd name="connsiteX203" fmla="*/ 216598 w 434625"/>
                <a:gd name="connsiteY203" fmla="*/ 123920 h 438054"/>
                <a:gd name="connsiteX204" fmla="*/ 224219 w 434625"/>
                <a:gd name="connsiteY204" fmla="*/ 123349 h 438054"/>
                <a:gd name="connsiteX205" fmla="*/ 240125 w 434625"/>
                <a:gd name="connsiteY205" fmla="*/ 130207 h 438054"/>
                <a:gd name="connsiteX206" fmla="*/ 240602 w 434625"/>
                <a:gd name="connsiteY206" fmla="*/ 138113 h 438054"/>
                <a:gd name="connsiteX207" fmla="*/ 225362 w 434625"/>
                <a:gd name="connsiteY207" fmla="*/ 139255 h 438054"/>
                <a:gd name="connsiteX208" fmla="*/ 225933 w 434625"/>
                <a:gd name="connsiteY208" fmla="*/ 147161 h 438054"/>
                <a:gd name="connsiteX209" fmla="*/ 218027 w 434625"/>
                <a:gd name="connsiteY209" fmla="*/ 147733 h 438054"/>
                <a:gd name="connsiteX210" fmla="*/ 218599 w 434625"/>
                <a:gd name="connsiteY210" fmla="*/ 155638 h 438054"/>
                <a:gd name="connsiteX211" fmla="*/ 219170 w 434625"/>
                <a:gd name="connsiteY211" fmla="*/ 163544 h 438054"/>
                <a:gd name="connsiteX212" fmla="*/ 211074 w 434625"/>
                <a:gd name="connsiteY212" fmla="*/ 164116 h 438054"/>
                <a:gd name="connsiteX213" fmla="*/ 203740 w 434625"/>
                <a:gd name="connsiteY213" fmla="*/ 172688 h 438054"/>
                <a:gd name="connsiteX214" fmla="*/ 204311 w 434625"/>
                <a:gd name="connsiteY214" fmla="*/ 180022 h 438054"/>
                <a:gd name="connsiteX215" fmla="*/ 212217 w 434625"/>
                <a:gd name="connsiteY215" fmla="*/ 179451 h 438054"/>
                <a:gd name="connsiteX216" fmla="*/ 212789 w 434625"/>
                <a:gd name="connsiteY216" fmla="*/ 187452 h 438054"/>
                <a:gd name="connsiteX217" fmla="*/ 213265 w 434625"/>
                <a:gd name="connsiteY217" fmla="*/ 194881 h 438054"/>
                <a:gd name="connsiteX218" fmla="*/ 221266 w 434625"/>
                <a:gd name="connsiteY218" fmla="*/ 194310 h 438054"/>
                <a:gd name="connsiteX219" fmla="*/ 213836 w 434625"/>
                <a:gd name="connsiteY219" fmla="*/ 203263 h 438054"/>
                <a:gd name="connsiteX220" fmla="*/ 205931 w 434625"/>
                <a:gd name="connsiteY220" fmla="*/ 203835 h 438054"/>
                <a:gd name="connsiteX221" fmla="*/ 205359 w 434625"/>
                <a:gd name="connsiteY221" fmla="*/ 195453 h 438054"/>
                <a:gd name="connsiteX222" fmla="*/ 198977 w 434625"/>
                <a:gd name="connsiteY222" fmla="*/ 203263 h 438054"/>
                <a:gd name="connsiteX223" fmla="*/ 201359 w 434625"/>
                <a:gd name="connsiteY223" fmla="*/ 205168 h 4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434625" h="438054">
                  <a:moveTo>
                    <a:pt x="201930" y="213074"/>
                  </a:moveTo>
                  <a:lnTo>
                    <a:pt x="209741" y="220027"/>
                  </a:lnTo>
                  <a:lnTo>
                    <a:pt x="210312" y="227933"/>
                  </a:lnTo>
                  <a:lnTo>
                    <a:pt x="203549" y="236410"/>
                  </a:lnTo>
                  <a:lnTo>
                    <a:pt x="195644" y="244888"/>
                  </a:lnTo>
                  <a:lnTo>
                    <a:pt x="196215" y="252889"/>
                  </a:lnTo>
                  <a:lnTo>
                    <a:pt x="196691" y="260223"/>
                  </a:lnTo>
                  <a:lnTo>
                    <a:pt x="189929" y="269176"/>
                  </a:lnTo>
                  <a:lnTo>
                    <a:pt x="183071" y="285083"/>
                  </a:lnTo>
                  <a:lnTo>
                    <a:pt x="175736" y="293084"/>
                  </a:lnTo>
                  <a:lnTo>
                    <a:pt x="176308" y="300990"/>
                  </a:lnTo>
                  <a:lnTo>
                    <a:pt x="176784" y="307848"/>
                  </a:lnTo>
                  <a:lnTo>
                    <a:pt x="182023" y="307467"/>
                  </a:lnTo>
                  <a:lnTo>
                    <a:pt x="182118" y="309086"/>
                  </a:lnTo>
                  <a:lnTo>
                    <a:pt x="184785" y="308896"/>
                  </a:lnTo>
                  <a:lnTo>
                    <a:pt x="185928" y="324802"/>
                  </a:lnTo>
                  <a:lnTo>
                    <a:pt x="178022" y="325374"/>
                  </a:lnTo>
                  <a:lnTo>
                    <a:pt x="178403" y="331089"/>
                  </a:lnTo>
                  <a:lnTo>
                    <a:pt x="191548" y="330137"/>
                  </a:lnTo>
                  <a:lnTo>
                    <a:pt x="198882" y="329565"/>
                  </a:lnTo>
                  <a:lnTo>
                    <a:pt x="192119" y="338042"/>
                  </a:lnTo>
                  <a:lnTo>
                    <a:pt x="184785" y="346615"/>
                  </a:lnTo>
                  <a:lnTo>
                    <a:pt x="176879" y="347186"/>
                  </a:lnTo>
                  <a:lnTo>
                    <a:pt x="168973" y="347758"/>
                  </a:lnTo>
                  <a:lnTo>
                    <a:pt x="161544" y="355663"/>
                  </a:lnTo>
                  <a:lnTo>
                    <a:pt x="162116" y="363569"/>
                  </a:lnTo>
                  <a:lnTo>
                    <a:pt x="154115" y="364141"/>
                  </a:lnTo>
                  <a:lnTo>
                    <a:pt x="138779" y="365188"/>
                  </a:lnTo>
                  <a:lnTo>
                    <a:pt x="130873" y="365760"/>
                  </a:lnTo>
                  <a:lnTo>
                    <a:pt x="122968" y="366331"/>
                  </a:lnTo>
                  <a:lnTo>
                    <a:pt x="114491" y="358997"/>
                  </a:lnTo>
                  <a:lnTo>
                    <a:pt x="106490" y="359569"/>
                  </a:lnTo>
                  <a:lnTo>
                    <a:pt x="106013" y="352234"/>
                  </a:lnTo>
                  <a:lnTo>
                    <a:pt x="98108" y="352711"/>
                  </a:lnTo>
                  <a:lnTo>
                    <a:pt x="90773" y="353282"/>
                  </a:lnTo>
                  <a:lnTo>
                    <a:pt x="82868" y="353854"/>
                  </a:lnTo>
                  <a:lnTo>
                    <a:pt x="91250" y="360617"/>
                  </a:lnTo>
                  <a:lnTo>
                    <a:pt x="83915" y="369094"/>
                  </a:lnTo>
                  <a:lnTo>
                    <a:pt x="75343" y="361759"/>
                  </a:lnTo>
                  <a:lnTo>
                    <a:pt x="67342" y="362331"/>
                  </a:lnTo>
                  <a:lnTo>
                    <a:pt x="67913" y="370237"/>
                  </a:lnTo>
                  <a:lnTo>
                    <a:pt x="61151" y="386143"/>
                  </a:lnTo>
                  <a:lnTo>
                    <a:pt x="45244" y="387287"/>
                  </a:lnTo>
                  <a:lnTo>
                    <a:pt x="22670" y="397288"/>
                  </a:lnTo>
                  <a:lnTo>
                    <a:pt x="23241" y="404813"/>
                  </a:lnTo>
                  <a:lnTo>
                    <a:pt x="15240" y="405289"/>
                  </a:lnTo>
                  <a:lnTo>
                    <a:pt x="0" y="414338"/>
                  </a:lnTo>
                  <a:lnTo>
                    <a:pt x="1143" y="430244"/>
                  </a:lnTo>
                  <a:lnTo>
                    <a:pt x="9049" y="429673"/>
                  </a:lnTo>
                  <a:lnTo>
                    <a:pt x="16955" y="429101"/>
                  </a:lnTo>
                  <a:lnTo>
                    <a:pt x="16383" y="421196"/>
                  </a:lnTo>
                  <a:lnTo>
                    <a:pt x="24289" y="420624"/>
                  </a:lnTo>
                  <a:lnTo>
                    <a:pt x="24860" y="428530"/>
                  </a:lnTo>
                  <a:lnTo>
                    <a:pt x="32290" y="420052"/>
                  </a:lnTo>
                  <a:lnTo>
                    <a:pt x="46958" y="411004"/>
                  </a:lnTo>
                  <a:lnTo>
                    <a:pt x="63341" y="417862"/>
                  </a:lnTo>
                  <a:lnTo>
                    <a:pt x="79153" y="416719"/>
                  </a:lnTo>
                  <a:lnTo>
                    <a:pt x="79724" y="424625"/>
                  </a:lnTo>
                  <a:lnTo>
                    <a:pt x="88392" y="432054"/>
                  </a:lnTo>
                  <a:lnTo>
                    <a:pt x="103632" y="430911"/>
                  </a:lnTo>
                  <a:lnTo>
                    <a:pt x="110966" y="422434"/>
                  </a:lnTo>
                  <a:lnTo>
                    <a:pt x="110395" y="414528"/>
                  </a:lnTo>
                  <a:lnTo>
                    <a:pt x="109823" y="406622"/>
                  </a:lnTo>
                  <a:lnTo>
                    <a:pt x="117253" y="398145"/>
                  </a:lnTo>
                  <a:lnTo>
                    <a:pt x="125730" y="405479"/>
                  </a:lnTo>
                  <a:lnTo>
                    <a:pt x="133636" y="404908"/>
                  </a:lnTo>
                  <a:lnTo>
                    <a:pt x="141542" y="404336"/>
                  </a:lnTo>
                  <a:lnTo>
                    <a:pt x="148971" y="403860"/>
                  </a:lnTo>
                  <a:lnTo>
                    <a:pt x="156877" y="403288"/>
                  </a:lnTo>
                  <a:lnTo>
                    <a:pt x="165449" y="410623"/>
                  </a:lnTo>
                  <a:lnTo>
                    <a:pt x="173927" y="417957"/>
                  </a:lnTo>
                  <a:lnTo>
                    <a:pt x="174498" y="425958"/>
                  </a:lnTo>
                  <a:lnTo>
                    <a:pt x="182404" y="425387"/>
                  </a:lnTo>
                  <a:lnTo>
                    <a:pt x="189738" y="416909"/>
                  </a:lnTo>
                  <a:lnTo>
                    <a:pt x="204978" y="415766"/>
                  </a:lnTo>
                  <a:lnTo>
                    <a:pt x="213455" y="423196"/>
                  </a:lnTo>
                  <a:lnTo>
                    <a:pt x="229362" y="422053"/>
                  </a:lnTo>
                  <a:lnTo>
                    <a:pt x="228791" y="414147"/>
                  </a:lnTo>
                  <a:lnTo>
                    <a:pt x="236220" y="405670"/>
                  </a:lnTo>
                  <a:lnTo>
                    <a:pt x="244697" y="413004"/>
                  </a:lnTo>
                  <a:lnTo>
                    <a:pt x="252603" y="420434"/>
                  </a:lnTo>
                  <a:lnTo>
                    <a:pt x="260509" y="419862"/>
                  </a:lnTo>
                  <a:lnTo>
                    <a:pt x="268415" y="419291"/>
                  </a:lnTo>
                  <a:lnTo>
                    <a:pt x="268986" y="426625"/>
                  </a:lnTo>
                  <a:lnTo>
                    <a:pt x="284798" y="425482"/>
                  </a:lnTo>
                  <a:lnTo>
                    <a:pt x="292798" y="424910"/>
                  </a:lnTo>
                  <a:lnTo>
                    <a:pt x="300704" y="424339"/>
                  </a:lnTo>
                  <a:lnTo>
                    <a:pt x="308134" y="423863"/>
                  </a:lnTo>
                  <a:lnTo>
                    <a:pt x="316611" y="431197"/>
                  </a:lnTo>
                  <a:lnTo>
                    <a:pt x="324517" y="430625"/>
                  </a:lnTo>
                  <a:lnTo>
                    <a:pt x="332994" y="438055"/>
                  </a:lnTo>
                  <a:lnTo>
                    <a:pt x="348329" y="429006"/>
                  </a:lnTo>
                  <a:lnTo>
                    <a:pt x="356235" y="428434"/>
                  </a:lnTo>
                  <a:lnTo>
                    <a:pt x="364141" y="435864"/>
                  </a:lnTo>
                  <a:lnTo>
                    <a:pt x="371475" y="427292"/>
                  </a:lnTo>
                  <a:lnTo>
                    <a:pt x="378905" y="418814"/>
                  </a:lnTo>
                  <a:lnTo>
                    <a:pt x="387382" y="418243"/>
                  </a:lnTo>
                  <a:lnTo>
                    <a:pt x="394335" y="410337"/>
                  </a:lnTo>
                  <a:lnTo>
                    <a:pt x="401669" y="401860"/>
                  </a:lnTo>
                  <a:lnTo>
                    <a:pt x="393192" y="394525"/>
                  </a:lnTo>
                  <a:lnTo>
                    <a:pt x="385763" y="395097"/>
                  </a:lnTo>
                  <a:lnTo>
                    <a:pt x="377762" y="403574"/>
                  </a:lnTo>
                  <a:lnTo>
                    <a:pt x="369284" y="396240"/>
                  </a:lnTo>
                  <a:lnTo>
                    <a:pt x="361379" y="396812"/>
                  </a:lnTo>
                  <a:lnTo>
                    <a:pt x="353473" y="389382"/>
                  </a:lnTo>
                  <a:lnTo>
                    <a:pt x="344996" y="382048"/>
                  </a:lnTo>
                  <a:lnTo>
                    <a:pt x="344424" y="374523"/>
                  </a:lnTo>
                  <a:lnTo>
                    <a:pt x="352425" y="374047"/>
                  </a:lnTo>
                  <a:lnTo>
                    <a:pt x="359759" y="373475"/>
                  </a:lnTo>
                  <a:lnTo>
                    <a:pt x="368141" y="380429"/>
                  </a:lnTo>
                  <a:lnTo>
                    <a:pt x="375571" y="372332"/>
                  </a:lnTo>
                  <a:lnTo>
                    <a:pt x="374999" y="363950"/>
                  </a:lnTo>
                  <a:lnTo>
                    <a:pt x="367094" y="364522"/>
                  </a:lnTo>
                  <a:lnTo>
                    <a:pt x="374523" y="357092"/>
                  </a:lnTo>
                  <a:lnTo>
                    <a:pt x="383000" y="356521"/>
                  </a:lnTo>
                  <a:lnTo>
                    <a:pt x="390430" y="355949"/>
                  </a:lnTo>
                  <a:lnTo>
                    <a:pt x="398336" y="355378"/>
                  </a:lnTo>
                  <a:lnTo>
                    <a:pt x="397764" y="346900"/>
                  </a:lnTo>
                  <a:lnTo>
                    <a:pt x="405670" y="346329"/>
                  </a:lnTo>
                  <a:lnTo>
                    <a:pt x="413004" y="345853"/>
                  </a:lnTo>
                  <a:lnTo>
                    <a:pt x="420434" y="337375"/>
                  </a:lnTo>
                  <a:lnTo>
                    <a:pt x="427768" y="329470"/>
                  </a:lnTo>
                  <a:lnTo>
                    <a:pt x="427196" y="321373"/>
                  </a:lnTo>
                  <a:lnTo>
                    <a:pt x="434626" y="305562"/>
                  </a:lnTo>
                  <a:lnTo>
                    <a:pt x="434150" y="297656"/>
                  </a:lnTo>
                  <a:lnTo>
                    <a:pt x="433007" y="281750"/>
                  </a:lnTo>
                  <a:lnTo>
                    <a:pt x="423863" y="274415"/>
                  </a:lnTo>
                  <a:lnTo>
                    <a:pt x="407480" y="267652"/>
                  </a:lnTo>
                  <a:lnTo>
                    <a:pt x="392240" y="268700"/>
                  </a:lnTo>
                  <a:lnTo>
                    <a:pt x="383762" y="261842"/>
                  </a:lnTo>
                  <a:lnTo>
                    <a:pt x="376904" y="269843"/>
                  </a:lnTo>
                  <a:lnTo>
                    <a:pt x="368332" y="270415"/>
                  </a:lnTo>
                  <a:lnTo>
                    <a:pt x="360998" y="278892"/>
                  </a:lnTo>
                  <a:lnTo>
                    <a:pt x="352520" y="271558"/>
                  </a:lnTo>
                  <a:lnTo>
                    <a:pt x="351949" y="264128"/>
                  </a:lnTo>
                  <a:lnTo>
                    <a:pt x="351473" y="256127"/>
                  </a:lnTo>
                  <a:lnTo>
                    <a:pt x="359378" y="255651"/>
                  </a:lnTo>
                  <a:lnTo>
                    <a:pt x="366713" y="247079"/>
                  </a:lnTo>
                  <a:lnTo>
                    <a:pt x="374618" y="238601"/>
                  </a:lnTo>
                  <a:lnTo>
                    <a:pt x="374142" y="231267"/>
                  </a:lnTo>
                  <a:lnTo>
                    <a:pt x="373571" y="222790"/>
                  </a:lnTo>
                  <a:lnTo>
                    <a:pt x="372999" y="215455"/>
                  </a:lnTo>
                  <a:lnTo>
                    <a:pt x="363950" y="208121"/>
                  </a:lnTo>
                  <a:lnTo>
                    <a:pt x="363379" y="200216"/>
                  </a:lnTo>
                  <a:lnTo>
                    <a:pt x="346996" y="193834"/>
                  </a:lnTo>
                  <a:lnTo>
                    <a:pt x="339662" y="194310"/>
                  </a:lnTo>
                  <a:lnTo>
                    <a:pt x="339090" y="185928"/>
                  </a:lnTo>
                  <a:lnTo>
                    <a:pt x="346424" y="185452"/>
                  </a:lnTo>
                  <a:lnTo>
                    <a:pt x="354330" y="184880"/>
                  </a:lnTo>
                  <a:lnTo>
                    <a:pt x="362903" y="192691"/>
                  </a:lnTo>
                  <a:lnTo>
                    <a:pt x="360140" y="153543"/>
                  </a:lnTo>
                  <a:lnTo>
                    <a:pt x="359569" y="145637"/>
                  </a:lnTo>
                  <a:lnTo>
                    <a:pt x="358997" y="137731"/>
                  </a:lnTo>
                  <a:lnTo>
                    <a:pt x="358426" y="129826"/>
                  </a:lnTo>
                  <a:lnTo>
                    <a:pt x="349948" y="122396"/>
                  </a:lnTo>
                  <a:lnTo>
                    <a:pt x="349377" y="114491"/>
                  </a:lnTo>
                  <a:lnTo>
                    <a:pt x="341471" y="115062"/>
                  </a:lnTo>
                  <a:lnTo>
                    <a:pt x="333566" y="108299"/>
                  </a:lnTo>
                  <a:lnTo>
                    <a:pt x="325660" y="108775"/>
                  </a:lnTo>
                  <a:lnTo>
                    <a:pt x="325088" y="100870"/>
                  </a:lnTo>
                  <a:lnTo>
                    <a:pt x="324041" y="85058"/>
                  </a:lnTo>
                  <a:lnTo>
                    <a:pt x="323469" y="77152"/>
                  </a:lnTo>
                  <a:lnTo>
                    <a:pt x="330803" y="69151"/>
                  </a:lnTo>
                  <a:lnTo>
                    <a:pt x="330232" y="61246"/>
                  </a:lnTo>
                  <a:lnTo>
                    <a:pt x="321850" y="54388"/>
                  </a:lnTo>
                  <a:lnTo>
                    <a:pt x="321183" y="45910"/>
                  </a:lnTo>
                  <a:lnTo>
                    <a:pt x="320707" y="38576"/>
                  </a:lnTo>
                  <a:lnTo>
                    <a:pt x="327469" y="22193"/>
                  </a:lnTo>
                  <a:lnTo>
                    <a:pt x="319088" y="15240"/>
                  </a:lnTo>
                  <a:lnTo>
                    <a:pt x="310039" y="0"/>
                  </a:lnTo>
                  <a:lnTo>
                    <a:pt x="309467" y="1429"/>
                  </a:lnTo>
                  <a:lnTo>
                    <a:pt x="310229" y="2667"/>
                  </a:lnTo>
                  <a:lnTo>
                    <a:pt x="302800" y="19145"/>
                  </a:lnTo>
                  <a:lnTo>
                    <a:pt x="298323" y="19431"/>
                  </a:lnTo>
                  <a:lnTo>
                    <a:pt x="303752" y="23813"/>
                  </a:lnTo>
                  <a:lnTo>
                    <a:pt x="302228" y="25527"/>
                  </a:lnTo>
                  <a:lnTo>
                    <a:pt x="303371" y="26479"/>
                  </a:lnTo>
                  <a:lnTo>
                    <a:pt x="295942" y="34957"/>
                  </a:lnTo>
                  <a:lnTo>
                    <a:pt x="287465" y="27527"/>
                  </a:lnTo>
                  <a:lnTo>
                    <a:pt x="280130" y="28099"/>
                  </a:lnTo>
                  <a:lnTo>
                    <a:pt x="280511" y="33433"/>
                  </a:lnTo>
                  <a:lnTo>
                    <a:pt x="279940" y="33528"/>
                  </a:lnTo>
                  <a:lnTo>
                    <a:pt x="280130" y="36004"/>
                  </a:lnTo>
                  <a:lnTo>
                    <a:pt x="273272" y="36576"/>
                  </a:lnTo>
                  <a:lnTo>
                    <a:pt x="273272" y="37147"/>
                  </a:lnTo>
                  <a:lnTo>
                    <a:pt x="273844" y="44482"/>
                  </a:lnTo>
                  <a:lnTo>
                    <a:pt x="265462" y="45053"/>
                  </a:lnTo>
                  <a:lnTo>
                    <a:pt x="258509" y="53530"/>
                  </a:lnTo>
                  <a:lnTo>
                    <a:pt x="250698" y="62008"/>
                  </a:lnTo>
                  <a:lnTo>
                    <a:pt x="242792" y="62579"/>
                  </a:lnTo>
                  <a:lnTo>
                    <a:pt x="242221" y="54673"/>
                  </a:lnTo>
                  <a:lnTo>
                    <a:pt x="242030" y="52006"/>
                  </a:lnTo>
                  <a:lnTo>
                    <a:pt x="235172" y="60484"/>
                  </a:lnTo>
                  <a:lnTo>
                    <a:pt x="227267" y="61055"/>
                  </a:lnTo>
                  <a:lnTo>
                    <a:pt x="227743" y="68485"/>
                  </a:lnTo>
                  <a:lnTo>
                    <a:pt x="219932" y="61627"/>
                  </a:lnTo>
                  <a:lnTo>
                    <a:pt x="212503" y="69533"/>
                  </a:lnTo>
                  <a:lnTo>
                    <a:pt x="204978" y="78010"/>
                  </a:lnTo>
                  <a:lnTo>
                    <a:pt x="205550" y="85439"/>
                  </a:lnTo>
                  <a:lnTo>
                    <a:pt x="206693" y="101822"/>
                  </a:lnTo>
                  <a:lnTo>
                    <a:pt x="207264" y="109252"/>
                  </a:lnTo>
                  <a:lnTo>
                    <a:pt x="215837" y="116586"/>
                  </a:lnTo>
                  <a:lnTo>
                    <a:pt x="223742" y="116014"/>
                  </a:lnTo>
                  <a:lnTo>
                    <a:pt x="216598" y="123920"/>
                  </a:lnTo>
                  <a:lnTo>
                    <a:pt x="224219" y="123349"/>
                  </a:lnTo>
                  <a:lnTo>
                    <a:pt x="240125" y="130207"/>
                  </a:lnTo>
                  <a:lnTo>
                    <a:pt x="240602" y="138113"/>
                  </a:lnTo>
                  <a:lnTo>
                    <a:pt x="225362" y="139255"/>
                  </a:lnTo>
                  <a:lnTo>
                    <a:pt x="225933" y="147161"/>
                  </a:lnTo>
                  <a:lnTo>
                    <a:pt x="218027" y="147733"/>
                  </a:lnTo>
                  <a:lnTo>
                    <a:pt x="218599" y="155638"/>
                  </a:lnTo>
                  <a:lnTo>
                    <a:pt x="219170" y="163544"/>
                  </a:lnTo>
                  <a:lnTo>
                    <a:pt x="211074" y="164116"/>
                  </a:lnTo>
                  <a:lnTo>
                    <a:pt x="203740" y="172688"/>
                  </a:lnTo>
                  <a:lnTo>
                    <a:pt x="204311" y="180022"/>
                  </a:lnTo>
                  <a:lnTo>
                    <a:pt x="212217" y="179451"/>
                  </a:lnTo>
                  <a:lnTo>
                    <a:pt x="212789" y="187452"/>
                  </a:lnTo>
                  <a:lnTo>
                    <a:pt x="213265" y="194881"/>
                  </a:lnTo>
                  <a:lnTo>
                    <a:pt x="221266" y="194310"/>
                  </a:lnTo>
                  <a:lnTo>
                    <a:pt x="213836" y="203263"/>
                  </a:lnTo>
                  <a:lnTo>
                    <a:pt x="205931" y="203835"/>
                  </a:lnTo>
                  <a:lnTo>
                    <a:pt x="205359" y="195453"/>
                  </a:lnTo>
                  <a:lnTo>
                    <a:pt x="198977" y="203263"/>
                  </a:lnTo>
                  <a:lnTo>
                    <a:pt x="201359" y="2051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6E22048E-242D-0E60-255B-2D823A20D3E7}"/>
                </a:ext>
              </a:extLst>
            </p:cNvPr>
            <p:cNvSpPr/>
            <p:nvPr/>
          </p:nvSpPr>
          <p:spPr>
            <a:xfrm>
              <a:off x="1905272" y="3537115"/>
              <a:ext cx="248760" cy="246111"/>
            </a:xfrm>
            <a:custGeom>
              <a:avLst/>
              <a:gdLst>
                <a:gd name="connsiteX0" fmla="*/ 76581 w 160972"/>
                <a:gd name="connsiteY0" fmla="*/ 74200 h 159258"/>
                <a:gd name="connsiteX1" fmla="*/ 69152 w 160972"/>
                <a:gd name="connsiteY1" fmla="*/ 82105 h 159258"/>
                <a:gd name="connsiteX2" fmla="*/ 61817 w 160972"/>
                <a:gd name="connsiteY2" fmla="*/ 91154 h 159258"/>
                <a:gd name="connsiteX3" fmla="*/ 53340 w 160972"/>
                <a:gd name="connsiteY3" fmla="*/ 83249 h 159258"/>
                <a:gd name="connsiteX4" fmla="*/ 46006 w 160972"/>
                <a:gd name="connsiteY4" fmla="*/ 92297 h 159258"/>
                <a:gd name="connsiteX5" fmla="*/ 38576 w 160972"/>
                <a:gd name="connsiteY5" fmla="*/ 92774 h 159258"/>
                <a:gd name="connsiteX6" fmla="*/ 30671 w 160972"/>
                <a:gd name="connsiteY6" fmla="*/ 93345 h 159258"/>
                <a:gd name="connsiteX7" fmla="*/ 22765 w 160972"/>
                <a:gd name="connsiteY7" fmla="*/ 93917 h 159258"/>
                <a:gd name="connsiteX8" fmla="*/ 14192 w 160972"/>
                <a:gd name="connsiteY8" fmla="*/ 86011 h 159258"/>
                <a:gd name="connsiteX9" fmla="*/ 6858 w 160972"/>
                <a:gd name="connsiteY9" fmla="*/ 95059 h 159258"/>
                <a:gd name="connsiteX10" fmla="*/ 7429 w 160972"/>
                <a:gd name="connsiteY10" fmla="*/ 102394 h 159258"/>
                <a:gd name="connsiteX11" fmla="*/ 0 w 160972"/>
                <a:gd name="connsiteY11" fmla="*/ 110871 h 159258"/>
                <a:gd name="connsiteX12" fmla="*/ 15907 w 160972"/>
                <a:gd name="connsiteY12" fmla="*/ 109728 h 159258"/>
                <a:gd name="connsiteX13" fmla="*/ 23813 w 160972"/>
                <a:gd name="connsiteY13" fmla="*/ 109156 h 159258"/>
                <a:gd name="connsiteX14" fmla="*/ 24289 w 160972"/>
                <a:gd name="connsiteY14" fmla="*/ 116586 h 159258"/>
                <a:gd name="connsiteX15" fmla="*/ 16383 w 160972"/>
                <a:gd name="connsiteY15" fmla="*/ 117158 h 159258"/>
                <a:gd name="connsiteX16" fmla="*/ 16954 w 160972"/>
                <a:gd name="connsiteY16" fmla="*/ 125158 h 159258"/>
                <a:gd name="connsiteX17" fmla="*/ 32766 w 160972"/>
                <a:gd name="connsiteY17" fmla="*/ 124016 h 159258"/>
                <a:gd name="connsiteX18" fmla="*/ 40196 w 160972"/>
                <a:gd name="connsiteY18" fmla="*/ 115538 h 159258"/>
                <a:gd name="connsiteX19" fmla="*/ 47625 w 160972"/>
                <a:gd name="connsiteY19" fmla="*/ 114967 h 159258"/>
                <a:gd name="connsiteX20" fmla="*/ 55531 w 160972"/>
                <a:gd name="connsiteY20" fmla="*/ 114395 h 159258"/>
                <a:gd name="connsiteX21" fmla="*/ 56102 w 160972"/>
                <a:gd name="connsiteY21" fmla="*/ 122396 h 159258"/>
                <a:gd name="connsiteX22" fmla="*/ 56674 w 160972"/>
                <a:gd name="connsiteY22" fmla="*/ 130874 h 159258"/>
                <a:gd name="connsiteX23" fmla="*/ 57245 w 160972"/>
                <a:gd name="connsiteY23" fmla="*/ 138208 h 159258"/>
                <a:gd name="connsiteX24" fmla="*/ 73057 w 160972"/>
                <a:gd name="connsiteY24" fmla="*/ 137065 h 159258"/>
                <a:gd name="connsiteX25" fmla="*/ 80963 w 160972"/>
                <a:gd name="connsiteY25" fmla="*/ 136493 h 159258"/>
                <a:gd name="connsiteX26" fmla="*/ 73723 w 160972"/>
                <a:gd name="connsiteY26" fmla="*/ 145542 h 159258"/>
                <a:gd name="connsiteX27" fmla="*/ 82106 w 160972"/>
                <a:gd name="connsiteY27" fmla="*/ 152400 h 159258"/>
                <a:gd name="connsiteX28" fmla="*/ 91059 w 160972"/>
                <a:gd name="connsiteY28" fmla="*/ 159258 h 159258"/>
                <a:gd name="connsiteX29" fmla="*/ 97917 w 160972"/>
                <a:gd name="connsiteY29" fmla="*/ 158782 h 159258"/>
                <a:gd name="connsiteX30" fmla="*/ 113729 w 160972"/>
                <a:gd name="connsiteY30" fmla="*/ 157639 h 159258"/>
                <a:gd name="connsiteX31" fmla="*/ 121634 w 160972"/>
                <a:gd name="connsiteY31" fmla="*/ 157067 h 159258"/>
                <a:gd name="connsiteX32" fmla="*/ 129159 w 160972"/>
                <a:gd name="connsiteY32" fmla="*/ 149066 h 159258"/>
                <a:gd name="connsiteX33" fmla="*/ 129064 w 160972"/>
                <a:gd name="connsiteY33" fmla="*/ 147447 h 159258"/>
                <a:gd name="connsiteX34" fmla="*/ 128683 w 160972"/>
                <a:gd name="connsiteY34" fmla="*/ 141732 h 159258"/>
                <a:gd name="connsiteX35" fmla="*/ 136589 w 160972"/>
                <a:gd name="connsiteY35" fmla="*/ 141160 h 159258"/>
                <a:gd name="connsiteX36" fmla="*/ 135446 w 160972"/>
                <a:gd name="connsiteY36" fmla="*/ 125254 h 159258"/>
                <a:gd name="connsiteX37" fmla="*/ 132779 w 160972"/>
                <a:gd name="connsiteY37" fmla="*/ 125444 h 159258"/>
                <a:gd name="connsiteX38" fmla="*/ 127540 w 160972"/>
                <a:gd name="connsiteY38" fmla="*/ 125825 h 159258"/>
                <a:gd name="connsiteX39" fmla="*/ 127444 w 160972"/>
                <a:gd name="connsiteY39" fmla="*/ 124206 h 159258"/>
                <a:gd name="connsiteX40" fmla="*/ 126968 w 160972"/>
                <a:gd name="connsiteY40" fmla="*/ 117348 h 159258"/>
                <a:gd name="connsiteX41" fmla="*/ 126397 w 160972"/>
                <a:gd name="connsiteY41" fmla="*/ 109442 h 159258"/>
                <a:gd name="connsiteX42" fmla="*/ 133731 w 160972"/>
                <a:gd name="connsiteY42" fmla="*/ 101441 h 159258"/>
                <a:gd name="connsiteX43" fmla="*/ 140589 w 160972"/>
                <a:gd name="connsiteY43" fmla="*/ 85534 h 159258"/>
                <a:gd name="connsiteX44" fmla="*/ 147352 w 160972"/>
                <a:gd name="connsiteY44" fmla="*/ 76581 h 159258"/>
                <a:gd name="connsiteX45" fmla="*/ 146875 w 160972"/>
                <a:gd name="connsiteY45" fmla="*/ 69247 h 159258"/>
                <a:gd name="connsiteX46" fmla="*/ 146304 w 160972"/>
                <a:gd name="connsiteY46" fmla="*/ 61246 h 159258"/>
                <a:gd name="connsiteX47" fmla="*/ 154210 w 160972"/>
                <a:gd name="connsiteY47" fmla="*/ 52768 h 159258"/>
                <a:gd name="connsiteX48" fmla="*/ 160973 w 160972"/>
                <a:gd name="connsiteY48" fmla="*/ 44291 h 159258"/>
                <a:gd name="connsiteX49" fmla="*/ 160401 w 160972"/>
                <a:gd name="connsiteY49" fmla="*/ 36385 h 159258"/>
                <a:gd name="connsiteX50" fmla="*/ 152591 w 160972"/>
                <a:gd name="connsiteY50" fmla="*/ 29432 h 159258"/>
                <a:gd name="connsiteX51" fmla="*/ 152019 w 160972"/>
                <a:gd name="connsiteY51" fmla="*/ 21526 h 159258"/>
                <a:gd name="connsiteX52" fmla="*/ 149638 w 160972"/>
                <a:gd name="connsiteY52" fmla="*/ 19621 h 159258"/>
                <a:gd name="connsiteX53" fmla="*/ 142970 w 160972"/>
                <a:gd name="connsiteY53" fmla="*/ 14192 h 159258"/>
                <a:gd name="connsiteX54" fmla="*/ 142399 w 160972"/>
                <a:gd name="connsiteY54" fmla="*/ 6287 h 159258"/>
                <a:gd name="connsiteX55" fmla="*/ 135065 w 160972"/>
                <a:gd name="connsiteY55" fmla="*/ 6858 h 159258"/>
                <a:gd name="connsiteX56" fmla="*/ 127159 w 160972"/>
                <a:gd name="connsiteY56" fmla="*/ 7334 h 159258"/>
                <a:gd name="connsiteX57" fmla="*/ 126587 w 160972"/>
                <a:gd name="connsiteY57" fmla="*/ 0 h 159258"/>
                <a:gd name="connsiteX58" fmla="*/ 103251 w 160972"/>
                <a:gd name="connsiteY58" fmla="*/ 9049 h 159258"/>
                <a:gd name="connsiteX59" fmla="*/ 95345 w 160972"/>
                <a:gd name="connsiteY59" fmla="*/ 9620 h 159258"/>
                <a:gd name="connsiteX60" fmla="*/ 87916 w 160972"/>
                <a:gd name="connsiteY60" fmla="*/ 18097 h 159258"/>
                <a:gd name="connsiteX61" fmla="*/ 72676 w 160972"/>
                <a:gd name="connsiteY61" fmla="*/ 19145 h 159258"/>
                <a:gd name="connsiteX62" fmla="*/ 65342 w 160972"/>
                <a:gd name="connsiteY62" fmla="*/ 27718 h 159258"/>
                <a:gd name="connsiteX63" fmla="*/ 57436 w 160972"/>
                <a:gd name="connsiteY63" fmla="*/ 28194 h 159258"/>
                <a:gd name="connsiteX64" fmla="*/ 58007 w 160972"/>
                <a:gd name="connsiteY64" fmla="*/ 36195 h 159258"/>
                <a:gd name="connsiteX65" fmla="*/ 65913 w 160972"/>
                <a:gd name="connsiteY65" fmla="*/ 35624 h 159258"/>
                <a:gd name="connsiteX66" fmla="*/ 73247 w 160972"/>
                <a:gd name="connsiteY66" fmla="*/ 27146 h 159258"/>
                <a:gd name="connsiteX67" fmla="*/ 82201 w 160972"/>
                <a:gd name="connsiteY67" fmla="*/ 34480 h 159258"/>
                <a:gd name="connsiteX68" fmla="*/ 88487 w 160972"/>
                <a:gd name="connsiteY68" fmla="*/ 26003 h 159258"/>
                <a:gd name="connsiteX69" fmla="*/ 96393 w 160972"/>
                <a:gd name="connsiteY69" fmla="*/ 25432 h 159258"/>
                <a:gd name="connsiteX70" fmla="*/ 96965 w 160972"/>
                <a:gd name="connsiteY70" fmla="*/ 33433 h 159258"/>
                <a:gd name="connsiteX71" fmla="*/ 89630 w 160972"/>
                <a:gd name="connsiteY71" fmla="*/ 41434 h 159258"/>
                <a:gd name="connsiteX72" fmla="*/ 90202 w 160972"/>
                <a:gd name="connsiteY72" fmla="*/ 49339 h 159258"/>
                <a:gd name="connsiteX73" fmla="*/ 90678 w 160972"/>
                <a:gd name="connsiteY73" fmla="*/ 57245 h 159258"/>
                <a:gd name="connsiteX74" fmla="*/ 83820 w 160972"/>
                <a:gd name="connsiteY74" fmla="*/ 57721 h 159258"/>
                <a:gd name="connsiteX75" fmla="*/ 91250 w 160972"/>
                <a:gd name="connsiteY75" fmla="*/ 65151 h 159258"/>
                <a:gd name="connsiteX76" fmla="*/ 84963 w 160972"/>
                <a:gd name="connsiteY76" fmla="*/ 73628 h 15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0972" h="159258">
                  <a:moveTo>
                    <a:pt x="76581" y="74200"/>
                  </a:moveTo>
                  <a:lnTo>
                    <a:pt x="69152" y="82105"/>
                  </a:lnTo>
                  <a:lnTo>
                    <a:pt x="61817" y="91154"/>
                  </a:lnTo>
                  <a:lnTo>
                    <a:pt x="53340" y="83249"/>
                  </a:lnTo>
                  <a:lnTo>
                    <a:pt x="46006" y="92297"/>
                  </a:lnTo>
                  <a:lnTo>
                    <a:pt x="38576" y="92774"/>
                  </a:lnTo>
                  <a:lnTo>
                    <a:pt x="30671" y="93345"/>
                  </a:lnTo>
                  <a:lnTo>
                    <a:pt x="22765" y="93917"/>
                  </a:lnTo>
                  <a:lnTo>
                    <a:pt x="14192" y="86011"/>
                  </a:lnTo>
                  <a:lnTo>
                    <a:pt x="6858" y="95059"/>
                  </a:lnTo>
                  <a:lnTo>
                    <a:pt x="7429" y="102394"/>
                  </a:lnTo>
                  <a:lnTo>
                    <a:pt x="0" y="110871"/>
                  </a:lnTo>
                  <a:lnTo>
                    <a:pt x="15907" y="109728"/>
                  </a:lnTo>
                  <a:lnTo>
                    <a:pt x="23813" y="109156"/>
                  </a:lnTo>
                  <a:lnTo>
                    <a:pt x="24289" y="116586"/>
                  </a:lnTo>
                  <a:lnTo>
                    <a:pt x="16383" y="117158"/>
                  </a:lnTo>
                  <a:lnTo>
                    <a:pt x="16954" y="125158"/>
                  </a:lnTo>
                  <a:lnTo>
                    <a:pt x="32766" y="124016"/>
                  </a:lnTo>
                  <a:lnTo>
                    <a:pt x="40196" y="115538"/>
                  </a:lnTo>
                  <a:lnTo>
                    <a:pt x="47625" y="114967"/>
                  </a:lnTo>
                  <a:lnTo>
                    <a:pt x="55531" y="114395"/>
                  </a:lnTo>
                  <a:lnTo>
                    <a:pt x="56102" y="122396"/>
                  </a:lnTo>
                  <a:lnTo>
                    <a:pt x="56674" y="130874"/>
                  </a:lnTo>
                  <a:lnTo>
                    <a:pt x="57245" y="138208"/>
                  </a:lnTo>
                  <a:lnTo>
                    <a:pt x="73057" y="137065"/>
                  </a:lnTo>
                  <a:lnTo>
                    <a:pt x="80963" y="136493"/>
                  </a:lnTo>
                  <a:lnTo>
                    <a:pt x="73723" y="145542"/>
                  </a:lnTo>
                  <a:lnTo>
                    <a:pt x="82106" y="152400"/>
                  </a:lnTo>
                  <a:lnTo>
                    <a:pt x="91059" y="159258"/>
                  </a:lnTo>
                  <a:lnTo>
                    <a:pt x="97917" y="158782"/>
                  </a:lnTo>
                  <a:lnTo>
                    <a:pt x="113729" y="157639"/>
                  </a:lnTo>
                  <a:lnTo>
                    <a:pt x="121634" y="157067"/>
                  </a:lnTo>
                  <a:lnTo>
                    <a:pt x="129159" y="149066"/>
                  </a:lnTo>
                  <a:lnTo>
                    <a:pt x="129064" y="147447"/>
                  </a:lnTo>
                  <a:lnTo>
                    <a:pt x="128683" y="141732"/>
                  </a:lnTo>
                  <a:lnTo>
                    <a:pt x="136589" y="141160"/>
                  </a:lnTo>
                  <a:lnTo>
                    <a:pt x="135446" y="125254"/>
                  </a:lnTo>
                  <a:lnTo>
                    <a:pt x="132779" y="125444"/>
                  </a:lnTo>
                  <a:lnTo>
                    <a:pt x="127540" y="125825"/>
                  </a:lnTo>
                  <a:lnTo>
                    <a:pt x="127444" y="124206"/>
                  </a:lnTo>
                  <a:lnTo>
                    <a:pt x="126968" y="117348"/>
                  </a:lnTo>
                  <a:lnTo>
                    <a:pt x="126397" y="109442"/>
                  </a:lnTo>
                  <a:lnTo>
                    <a:pt x="133731" y="101441"/>
                  </a:lnTo>
                  <a:lnTo>
                    <a:pt x="140589" y="85534"/>
                  </a:lnTo>
                  <a:lnTo>
                    <a:pt x="147352" y="76581"/>
                  </a:lnTo>
                  <a:lnTo>
                    <a:pt x="146875" y="69247"/>
                  </a:lnTo>
                  <a:lnTo>
                    <a:pt x="146304" y="61246"/>
                  </a:lnTo>
                  <a:lnTo>
                    <a:pt x="154210" y="52768"/>
                  </a:lnTo>
                  <a:lnTo>
                    <a:pt x="160973" y="44291"/>
                  </a:lnTo>
                  <a:lnTo>
                    <a:pt x="160401" y="36385"/>
                  </a:lnTo>
                  <a:lnTo>
                    <a:pt x="152591" y="29432"/>
                  </a:lnTo>
                  <a:lnTo>
                    <a:pt x="152019" y="21526"/>
                  </a:lnTo>
                  <a:lnTo>
                    <a:pt x="149638" y="19621"/>
                  </a:lnTo>
                  <a:lnTo>
                    <a:pt x="142970" y="14192"/>
                  </a:lnTo>
                  <a:lnTo>
                    <a:pt x="142399" y="6287"/>
                  </a:lnTo>
                  <a:lnTo>
                    <a:pt x="135065" y="6858"/>
                  </a:lnTo>
                  <a:lnTo>
                    <a:pt x="127159" y="7334"/>
                  </a:lnTo>
                  <a:lnTo>
                    <a:pt x="126587" y="0"/>
                  </a:lnTo>
                  <a:lnTo>
                    <a:pt x="103251" y="9049"/>
                  </a:lnTo>
                  <a:lnTo>
                    <a:pt x="95345" y="9620"/>
                  </a:lnTo>
                  <a:lnTo>
                    <a:pt x="87916" y="18097"/>
                  </a:lnTo>
                  <a:lnTo>
                    <a:pt x="72676" y="19145"/>
                  </a:lnTo>
                  <a:lnTo>
                    <a:pt x="65342" y="27718"/>
                  </a:lnTo>
                  <a:lnTo>
                    <a:pt x="57436" y="28194"/>
                  </a:lnTo>
                  <a:lnTo>
                    <a:pt x="58007" y="36195"/>
                  </a:lnTo>
                  <a:lnTo>
                    <a:pt x="65913" y="35624"/>
                  </a:lnTo>
                  <a:lnTo>
                    <a:pt x="73247" y="27146"/>
                  </a:lnTo>
                  <a:lnTo>
                    <a:pt x="82201" y="34480"/>
                  </a:lnTo>
                  <a:lnTo>
                    <a:pt x="88487" y="26003"/>
                  </a:lnTo>
                  <a:lnTo>
                    <a:pt x="96393" y="25432"/>
                  </a:lnTo>
                  <a:lnTo>
                    <a:pt x="96965" y="33433"/>
                  </a:lnTo>
                  <a:lnTo>
                    <a:pt x="89630" y="41434"/>
                  </a:lnTo>
                  <a:lnTo>
                    <a:pt x="90202" y="49339"/>
                  </a:lnTo>
                  <a:lnTo>
                    <a:pt x="90678" y="57245"/>
                  </a:lnTo>
                  <a:lnTo>
                    <a:pt x="83820" y="57721"/>
                  </a:lnTo>
                  <a:lnTo>
                    <a:pt x="91250" y="65151"/>
                  </a:lnTo>
                  <a:lnTo>
                    <a:pt x="84963" y="7362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6874683C-864F-E283-56B6-D88FF399D3B8}"/>
                </a:ext>
              </a:extLst>
            </p:cNvPr>
            <p:cNvSpPr/>
            <p:nvPr/>
          </p:nvSpPr>
          <p:spPr>
            <a:xfrm>
              <a:off x="2204669" y="2996319"/>
              <a:ext cx="11480" cy="882"/>
            </a:xfrm>
            <a:custGeom>
              <a:avLst/>
              <a:gdLst>
                <a:gd name="connsiteX0" fmla="*/ 0 w 7429"/>
                <a:gd name="connsiteY0" fmla="*/ 571 h 571"/>
                <a:gd name="connsiteX1" fmla="*/ 7430 w 7429"/>
                <a:gd name="connsiteY1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" h="571">
                  <a:moveTo>
                    <a:pt x="0" y="571"/>
                  </a:moveTo>
                  <a:lnTo>
                    <a:pt x="743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CC7D5797-C213-B78D-61FF-AA87479634E3}"/>
                </a:ext>
              </a:extLst>
            </p:cNvPr>
            <p:cNvSpPr/>
            <p:nvPr/>
          </p:nvSpPr>
          <p:spPr>
            <a:xfrm>
              <a:off x="2093536" y="2980569"/>
              <a:ext cx="11480" cy="736"/>
            </a:xfrm>
            <a:custGeom>
              <a:avLst/>
              <a:gdLst>
                <a:gd name="connsiteX0" fmla="*/ 7429 w 7429"/>
                <a:gd name="connsiteY0" fmla="*/ 0 h 476"/>
                <a:gd name="connsiteX1" fmla="*/ 0 w 7429"/>
                <a:gd name="connsiteY1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" h="476">
                  <a:moveTo>
                    <a:pt x="7429" y="0"/>
                  </a:moveTo>
                  <a:lnTo>
                    <a:pt x="0" y="476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72518F81-32CB-A791-C3F0-F8AB686CAFA2}"/>
                </a:ext>
              </a:extLst>
            </p:cNvPr>
            <p:cNvSpPr/>
            <p:nvPr/>
          </p:nvSpPr>
          <p:spPr>
            <a:xfrm>
              <a:off x="2042312" y="2851772"/>
              <a:ext cx="335606" cy="505911"/>
            </a:xfrm>
            <a:custGeom>
              <a:avLst/>
              <a:gdLst>
                <a:gd name="connsiteX0" fmla="*/ 104775 w 217170"/>
                <a:gd name="connsiteY0" fmla="*/ 322421 h 327374"/>
                <a:gd name="connsiteX1" fmla="*/ 112681 w 217170"/>
                <a:gd name="connsiteY1" fmla="*/ 321850 h 327374"/>
                <a:gd name="connsiteX2" fmla="*/ 120491 w 217170"/>
                <a:gd name="connsiteY2" fmla="*/ 313372 h 327374"/>
                <a:gd name="connsiteX3" fmla="*/ 127445 w 217170"/>
                <a:gd name="connsiteY3" fmla="*/ 304895 h 327374"/>
                <a:gd name="connsiteX4" fmla="*/ 135827 w 217170"/>
                <a:gd name="connsiteY4" fmla="*/ 304324 h 327374"/>
                <a:gd name="connsiteX5" fmla="*/ 135255 w 217170"/>
                <a:gd name="connsiteY5" fmla="*/ 296989 h 327374"/>
                <a:gd name="connsiteX6" fmla="*/ 135255 w 217170"/>
                <a:gd name="connsiteY6" fmla="*/ 296418 h 327374"/>
                <a:gd name="connsiteX7" fmla="*/ 135255 w 217170"/>
                <a:gd name="connsiteY7" fmla="*/ 296418 h 327374"/>
                <a:gd name="connsiteX8" fmla="*/ 142113 w 217170"/>
                <a:gd name="connsiteY8" fmla="*/ 295846 h 327374"/>
                <a:gd name="connsiteX9" fmla="*/ 141923 w 217170"/>
                <a:gd name="connsiteY9" fmla="*/ 293370 h 327374"/>
                <a:gd name="connsiteX10" fmla="*/ 141542 w 217170"/>
                <a:gd name="connsiteY10" fmla="*/ 287941 h 327374"/>
                <a:gd name="connsiteX11" fmla="*/ 142113 w 217170"/>
                <a:gd name="connsiteY11" fmla="*/ 287941 h 327374"/>
                <a:gd name="connsiteX12" fmla="*/ 149447 w 217170"/>
                <a:gd name="connsiteY12" fmla="*/ 287369 h 327374"/>
                <a:gd name="connsiteX13" fmla="*/ 157925 w 217170"/>
                <a:gd name="connsiteY13" fmla="*/ 294799 h 327374"/>
                <a:gd name="connsiteX14" fmla="*/ 165354 w 217170"/>
                <a:gd name="connsiteY14" fmla="*/ 286321 h 327374"/>
                <a:gd name="connsiteX15" fmla="*/ 164211 w 217170"/>
                <a:gd name="connsiteY15" fmla="*/ 285369 h 327374"/>
                <a:gd name="connsiteX16" fmla="*/ 156877 w 217170"/>
                <a:gd name="connsiteY16" fmla="*/ 279559 h 327374"/>
                <a:gd name="connsiteX17" fmla="*/ 160306 w 217170"/>
                <a:gd name="connsiteY17" fmla="*/ 279273 h 327374"/>
                <a:gd name="connsiteX18" fmla="*/ 164783 w 217170"/>
                <a:gd name="connsiteY18" fmla="*/ 278987 h 327374"/>
                <a:gd name="connsiteX19" fmla="*/ 172212 w 217170"/>
                <a:gd name="connsiteY19" fmla="*/ 262509 h 327374"/>
                <a:gd name="connsiteX20" fmla="*/ 171450 w 217170"/>
                <a:gd name="connsiteY20" fmla="*/ 261271 h 327374"/>
                <a:gd name="connsiteX21" fmla="*/ 162592 w 217170"/>
                <a:gd name="connsiteY21" fmla="*/ 247269 h 327374"/>
                <a:gd name="connsiteX22" fmla="*/ 154115 w 217170"/>
                <a:gd name="connsiteY22" fmla="*/ 239935 h 327374"/>
                <a:gd name="connsiteX23" fmla="*/ 145637 w 217170"/>
                <a:gd name="connsiteY23" fmla="*/ 232981 h 327374"/>
                <a:gd name="connsiteX24" fmla="*/ 137732 w 217170"/>
                <a:gd name="connsiteY24" fmla="*/ 233553 h 327374"/>
                <a:gd name="connsiteX25" fmla="*/ 122492 w 217170"/>
                <a:gd name="connsiteY25" fmla="*/ 234601 h 327374"/>
                <a:gd name="connsiteX26" fmla="*/ 114967 w 217170"/>
                <a:gd name="connsiteY26" fmla="*/ 235172 h 327374"/>
                <a:gd name="connsiteX27" fmla="*/ 106013 w 217170"/>
                <a:gd name="connsiteY27" fmla="*/ 227838 h 327374"/>
                <a:gd name="connsiteX28" fmla="*/ 98108 w 217170"/>
                <a:gd name="connsiteY28" fmla="*/ 228409 h 327374"/>
                <a:gd name="connsiteX29" fmla="*/ 97631 w 217170"/>
                <a:gd name="connsiteY29" fmla="*/ 221075 h 327374"/>
                <a:gd name="connsiteX30" fmla="*/ 105537 w 217170"/>
                <a:gd name="connsiteY30" fmla="*/ 220504 h 327374"/>
                <a:gd name="connsiteX31" fmla="*/ 114395 w 217170"/>
                <a:gd name="connsiteY31" fmla="*/ 227267 h 327374"/>
                <a:gd name="connsiteX32" fmla="*/ 121920 w 217170"/>
                <a:gd name="connsiteY32" fmla="*/ 226695 h 327374"/>
                <a:gd name="connsiteX33" fmla="*/ 130302 w 217170"/>
                <a:gd name="connsiteY33" fmla="*/ 226123 h 327374"/>
                <a:gd name="connsiteX34" fmla="*/ 129731 w 217170"/>
                <a:gd name="connsiteY34" fmla="*/ 218789 h 327374"/>
                <a:gd name="connsiteX35" fmla="*/ 144590 w 217170"/>
                <a:gd name="connsiteY35" fmla="*/ 217742 h 327374"/>
                <a:gd name="connsiteX36" fmla="*/ 151924 w 217170"/>
                <a:gd name="connsiteY36" fmla="*/ 208693 h 327374"/>
                <a:gd name="connsiteX37" fmla="*/ 143923 w 217170"/>
                <a:gd name="connsiteY37" fmla="*/ 209264 h 327374"/>
                <a:gd name="connsiteX38" fmla="*/ 135446 w 217170"/>
                <a:gd name="connsiteY38" fmla="*/ 201835 h 327374"/>
                <a:gd name="connsiteX39" fmla="*/ 128588 w 217170"/>
                <a:gd name="connsiteY39" fmla="*/ 202311 h 327374"/>
                <a:gd name="connsiteX40" fmla="*/ 128111 w 217170"/>
                <a:gd name="connsiteY40" fmla="*/ 194881 h 327374"/>
                <a:gd name="connsiteX41" fmla="*/ 142875 w 217170"/>
                <a:gd name="connsiteY41" fmla="*/ 193834 h 327374"/>
                <a:gd name="connsiteX42" fmla="*/ 150781 w 217170"/>
                <a:gd name="connsiteY42" fmla="*/ 193262 h 327374"/>
                <a:gd name="connsiteX43" fmla="*/ 159258 w 217170"/>
                <a:gd name="connsiteY43" fmla="*/ 200215 h 327374"/>
                <a:gd name="connsiteX44" fmla="*/ 167259 w 217170"/>
                <a:gd name="connsiteY44" fmla="*/ 192119 h 327374"/>
                <a:gd name="connsiteX45" fmla="*/ 174593 w 217170"/>
                <a:gd name="connsiteY45" fmla="*/ 191643 h 327374"/>
                <a:gd name="connsiteX46" fmla="*/ 174022 w 217170"/>
                <a:gd name="connsiteY46" fmla="*/ 183261 h 327374"/>
                <a:gd name="connsiteX47" fmla="*/ 188881 w 217170"/>
                <a:gd name="connsiteY47" fmla="*/ 175260 h 327374"/>
                <a:gd name="connsiteX48" fmla="*/ 196691 w 217170"/>
                <a:gd name="connsiteY48" fmla="*/ 166211 h 327374"/>
                <a:gd name="connsiteX49" fmla="*/ 196120 w 217170"/>
                <a:gd name="connsiteY49" fmla="*/ 158877 h 327374"/>
                <a:gd name="connsiteX50" fmla="*/ 187166 w 217170"/>
                <a:gd name="connsiteY50" fmla="*/ 151543 h 327374"/>
                <a:gd name="connsiteX51" fmla="*/ 194977 w 217170"/>
                <a:gd name="connsiteY51" fmla="*/ 142970 h 327374"/>
                <a:gd name="connsiteX52" fmla="*/ 202502 w 217170"/>
                <a:gd name="connsiteY52" fmla="*/ 142494 h 327374"/>
                <a:gd name="connsiteX53" fmla="*/ 201930 w 217170"/>
                <a:gd name="connsiteY53" fmla="*/ 134588 h 327374"/>
                <a:gd name="connsiteX54" fmla="*/ 210407 w 217170"/>
                <a:gd name="connsiteY54" fmla="*/ 133921 h 327374"/>
                <a:gd name="connsiteX55" fmla="*/ 217170 w 217170"/>
                <a:gd name="connsiteY55" fmla="*/ 126016 h 327374"/>
                <a:gd name="connsiteX56" fmla="*/ 216694 w 217170"/>
                <a:gd name="connsiteY56" fmla="*/ 118015 h 327374"/>
                <a:gd name="connsiteX57" fmla="*/ 216122 w 217170"/>
                <a:gd name="connsiteY57" fmla="*/ 110109 h 327374"/>
                <a:gd name="connsiteX58" fmla="*/ 208788 w 217170"/>
                <a:gd name="connsiteY58" fmla="*/ 110680 h 327374"/>
                <a:gd name="connsiteX59" fmla="*/ 200216 w 217170"/>
                <a:gd name="connsiteY59" fmla="*/ 111252 h 327374"/>
                <a:gd name="connsiteX60" fmla="*/ 192786 w 217170"/>
                <a:gd name="connsiteY60" fmla="*/ 111728 h 327374"/>
                <a:gd name="connsiteX61" fmla="*/ 192215 w 217170"/>
                <a:gd name="connsiteY61" fmla="*/ 103822 h 327374"/>
                <a:gd name="connsiteX62" fmla="*/ 183261 w 217170"/>
                <a:gd name="connsiteY62" fmla="*/ 96488 h 327374"/>
                <a:gd name="connsiteX63" fmla="*/ 175832 w 217170"/>
                <a:gd name="connsiteY63" fmla="*/ 97060 h 327374"/>
                <a:gd name="connsiteX64" fmla="*/ 160592 w 217170"/>
                <a:gd name="connsiteY64" fmla="*/ 98108 h 327374"/>
                <a:gd name="connsiteX65" fmla="*/ 152114 w 217170"/>
                <a:gd name="connsiteY65" fmla="*/ 98679 h 327374"/>
                <a:gd name="connsiteX66" fmla="*/ 136208 w 217170"/>
                <a:gd name="connsiteY66" fmla="*/ 99822 h 327374"/>
                <a:gd name="connsiteX67" fmla="*/ 128302 w 217170"/>
                <a:gd name="connsiteY67" fmla="*/ 100393 h 327374"/>
                <a:gd name="connsiteX68" fmla="*/ 113633 w 217170"/>
                <a:gd name="connsiteY68" fmla="*/ 109442 h 327374"/>
                <a:gd name="connsiteX69" fmla="*/ 106108 w 217170"/>
                <a:gd name="connsiteY69" fmla="*/ 109918 h 327374"/>
                <a:gd name="connsiteX70" fmla="*/ 105632 w 217170"/>
                <a:gd name="connsiteY70" fmla="*/ 102013 h 327374"/>
                <a:gd name="connsiteX71" fmla="*/ 105061 w 217170"/>
                <a:gd name="connsiteY71" fmla="*/ 94107 h 327374"/>
                <a:gd name="connsiteX72" fmla="*/ 104489 w 217170"/>
                <a:gd name="connsiteY72" fmla="*/ 86201 h 327374"/>
                <a:gd name="connsiteX73" fmla="*/ 119825 w 217170"/>
                <a:gd name="connsiteY73" fmla="*/ 77724 h 327374"/>
                <a:gd name="connsiteX74" fmla="*/ 126683 w 217170"/>
                <a:gd name="connsiteY74" fmla="*/ 77248 h 327374"/>
                <a:gd name="connsiteX75" fmla="*/ 126111 w 217170"/>
                <a:gd name="connsiteY75" fmla="*/ 69247 h 327374"/>
                <a:gd name="connsiteX76" fmla="*/ 133445 w 217170"/>
                <a:gd name="connsiteY76" fmla="*/ 60769 h 327374"/>
                <a:gd name="connsiteX77" fmla="*/ 141351 w 217170"/>
                <a:gd name="connsiteY77" fmla="*/ 60293 h 327374"/>
                <a:gd name="connsiteX78" fmla="*/ 149352 w 217170"/>
                <a:gd name="connsiteY78" fmla="*/ 59722 h 327374"/>
                <a:gd name="connsiteX79" fmla="*/ 157258 w 217170"/>
                <a:gd name="connsiteY79" fmla="*/ 51625 h 327374"/>
                <a:gd name="connsiteX80" fmla="*/ 164021 w 217170"/>
                <a:gd name="connsiteY80" fmla="*/ 42577 h 327374"/>
                <a:gd name="connsiteX81" fmla="*/ 179451 w 217170"/>
                <a:gd name="connsiteY81" fmla="*/ 41529 h 327374"/>
                <a:gd name="connsiteX82" fmla="*/ 178880 w 217170"/>
                <a:gd name="connsiteY82" fmla="*/ 33623 h 327374"/>
                <a:gd name="connsiteX83" fmla="*/ 186785 w 217170"/>
                <a:gd name="connsiteY83" fmla="*/ 26098 h 327374"/>
                <a:gd name="connsiteX84" fmla="*/ 177737 w 217170"/>
                <a:gd name="connsiteY84" fmla="*/ 18288 h 327374"/>
                <a:gd name="connsiteX85" fmla="*/ 170307 w 217170"/>
                <a:gd name="connsiteY85" fmla="*/ 18859 h 327374"/>
                <a:gd name="connsiteX86" fmla="*/ 162401 w 217170"/>
                <a:gd name="connsiteY86" fmla="*/ 19431 h 327374"/>
                <a:gd name="connsiteX87" fmla="*/ 161830 w 217170"/>
                <a:gd name="connsiteY87" fmla="*/ 12001 h 327374"/>
                <a:gd name="connsiteX88" fmla="*/ 146495 w 217170"/>
                <a:gd name="connsiteY88" fmla="*/ 20574 h 327374"/>
                <a:gd name="connsiteX89" fmla="*/ 130207 w 217170"/>
                <a:gd name="connsiteY89" fmla="*/ 14192 h 327374"/>
                <a:gd name="connsiteX90" fmla="*/ 129635 w 217170"/>
                <a:gd name="connsiteY90" fmla="*/ 5810 h 327374"/>
                <a:gd name="connsiteX91" fmla="*/ 122301 w 217170"/>
                <a:gd name="connsiteY91" fmla="*/ 14764 h 327374"/>
                <a:gd name="connsiteX92" fmla="*/ 114776 w 217170"/>
                <a:gd name="connsiteY92" fmla="*/ 6858 h 327374"/>
                <a:gd name="connsiteX93" fmla="*/ 121634 w 217170"/>
                <a:gd name="connsiteY93" fmla="*/ 6382 h 327374"/>
                <a:gd name="connsiteX94" fmla="*/ 105918 w 217170"/>
                <a:gd name="connsiteY94" fmla="*/ 0 h 327374"/>
                <a:gd name="connsiteX95" fmla="*/ 98393 w 217170"/>
                <a:gd name="connsiteY95" fmla="*/ 571 h 327374"/>
                <a:gd name="connsiteX96" fmla="*/ 98965 w 217170"/>
                <a:gd name="connsiteY96" fmla="*/ 8001 h 327374"/>
                <a:gd name="connsiteX97" fmla="*/ 91631 w 217170"/>
                <a:gd name="connsiteY97" fmla="*/ 24384 h 327374"/>
                <a:gd name="connsiteX98" fmla="*/ 100108 w 217170"/>
                <a:gd name="connsiteY98" fmla="*/ 23813 h 327374"/>
                <a:gd name="connsiteX99" fmla="*/ 92297 w 217170"/>
                <a:gd name="connsiteY99" fmla="*/ 32766 h 327374"/>
                <a:gd name="connsiteX100" fmla="*/ 75819 w 217170"/>
                <a:gd name="connsiteY100" fmla="*/ 25527 h 327374"/>
                <a:gd name="connsiteX101" fmla="*/ 84392 w 217170"/>
                <a:gd name="connsiteY101" fmla="*/ 33338 h 327374"/>
                <a:gd name="connsiteX102" fmla="*/ 76391 w 217170"/>
                <a:gd name="connsiteY102" fmla="*/ 33909 h 327374"/>
                <a:gd name="connsiteX103" fmla="*/ 68961 w 217170"/>
                <a:gd name="connsiteY103" fmla="*/ 41338 h 327374"/>
                <a:gd name="connsiteX104" fmla="*/ 77438 w 217170"/>
                <a:gd name="connsiteY104" fmla="*/ 48768 h 327374"/>
                <a:gd name="connsiteX105" fmla="*/ 78105 w 217170"/>
                <a:gd name="connsiteY105" fmla="*/ 57245 h 327374"/>
                <a:gd name="connsiteX106" fmla="*/ 78581 w 217170"/>
                <a:gd name="connsiteY106" fmla="*/ 64675 h 327374"/>
                <a:gd name="connsiteX107" fmla="*/ 70104 w 217170"/>
                <a:gd name="connsiteY107" fmla="*/ 57817 h 327374"/>
                <a:gd name="connsiteX108" fmla="*/ 62675 w 217170"/>
                <a:gd name="connsiteY108" fmla="*/ 58293 h 327374"/>
                <a:gd name="connsiteX109" fmla="*/ 62103 w 217170"/>
                <a:gd name="connsiteY109" fmla="*/ 49816 h 327374"/>
                <a:gd name="connsiteX110" fmla="*/ 54197 w 217170"/>
                <a:gd name="connsiteY110" fmla="*/ 50387 h 327374"/>
                <a:gd name="connsiteX111" fmla="*/ 46292 w 217170"/>
                <a:gd name="connsiteY111" fmla="*/ 50959 h 327374"/>
                <a:gd name="connsiteX112" fmla="*/ 38957 w 217170"/>
                <a:gd name="connsiteY112" fmla="*/ 60008 h 327374"/>
                <a:gd name="connsiteX113" fmla="*/ 39433 w 217170"/>
                <a:gd name="connsiteY113" fmla="*/ 67437 h 327374"/>
                <a:gd name="connsiteX114" fmla="*/ 40005 w 217170"/>
                <a:gd name="connsiteY114" fmla="*/ 75343 h 327374"/>
                <a:gd name="connsiteX115" fmla="*/ 40577 w 217170"/>
                <a:gd name="connsiteY115" fmla="*/ 83344 h 327374"/>
                <a:gd name="connsiteX116" fmla="*/ 49054 w 217170"/>
                <a:gd name="connsiteY116" fmla="*/ 90106 h 327374"/>
                <a:gd name="connsiteX117" fmla="*/ 49625 w 217170"/>
                <a:gd name="connsiteY117" fmla="*/ 98012 h 327374"/>
                <a:gd name="connsiteX118" fmla="*/ 34195 w 217170"/>
                <a:gd name="connsiteY118" fmla="*/ 99060 h 327374"/>
                <a:gd name="connsiteX119" fmla="*/ 34766 w 217170"/>
                <a:gd name="connsiteY119" fmla="*/ 106966 h 327374"/>
                <a:gd name="connsiteX120" fmla="*/ 35338 w 217170"/>
                <a:gd name="connsiteY120" fmla="*/ 114967 h 327374"/>
                <a:gd name="connsiteX121" fmla="*/ 26956 w 217170"/>
                <a:gd name="connsiteY121" fmla="*/ 115538 h 327374"/>
                <a:gd name="connsiteX122" fmla="*/ 20003 w 217170"/>
                <a:gd name="connsiteY122" fmla="*/ 124015 h 327374"/>
                <a:gd name="connsiteX123" fmla="*/ 20574 w 217170"/>
                <a:gd name="connsiteY123" fmla="*/ 131921 h 327374"/>
                <a:gd name="connsiteX124" fmla="*/ 21146 w 217170"/>
                <a:gd name="connsiteY124" fmla="*/ 139827 h 327374"/>
                <a:gd name="connsiteX125" fmla="*/ 5810 w 217170"/>
                <a:gd name="connsiteY125" fmla="*/ 148400 h 327374"/>
                <a:gd name="connsiteX126" fmla="*/ 8477 w 217170"/>
                <a:gd name="connsiteY126" fmla="*/ 150685 h 327374"/>
                <a:gd name="connsiteX127" fmla="*/ 8668 w 217170"/>
                <a:gd name="connsiteY127" fmla="*/ 150876 h 327374"/>
                <a:gd name="connsiteX128" fmla="*/ 14288 w 217170"/>
                <a:gd name="connsiteY128" fmla="*/ 155734 h 327374"/>
                <a:gd name="connsiteX129" fmla="*/ 22765 w 217170"/>
                <a:gd name="connsiteY129" fmla="*/ 163163 h 327374"/>
                <a:gd name="connsiteX130" fmla="*/ 29147 w 217170"/>
                <a:gd name="connsiteY130" fmla="*/ 146780 h 327374"/>
                <a:gd name="connsiteX131" fmla="*/ 37529 w 217170"/>
                <a:gd name="connsiteY131" fmla="*/ 146209 h 327374"/>
                <a:gd name="connsiteX132" fmla="*/ 44482 w 217170"/>
                <a:gd name="connsiteY132" fmla="*/ 138208 h 327374"/>
                <a:gd name="connsiteX133" fmla="*/ 52388 w 217170"/>
                <a:gd name="connsiteY133" fmla="*/ 137636 h 327374"/>
                <a:gd name="connsiteX134" fmla="*/ 44958 w 217170"/>
                <a:gd name="connsiteY134" fmla="*/ 145637 h 327374"/>
                <a:gd name="connsiteX135" fmla="*/ 38100 w 217170"/>
                <a:gd name="connsiteY135" fmla="*/ 154114 h 327374"/>
                <a:gd name="connsiteX136" fmla="*/ 30290 w 217170"/>
                <a:gd name="connsiteY136" fmla="*/ 162592 h 327374"/>
                <a:gd name="connsiteX137" fmla="*/ 38672 w 217170"/>
                <a:gd name="connsiteY137" fmla="*/ 162020 h 327374"/>
                <a:gd name="connsiteX138" fmla="*/ 39243 w 217170"/>
                <a:gd name="connsiteY138" fmla="*/ 169926 h 327374"/>
                <a:gd name="connsiteX139" fmla="*/ 30766 w 217170"/>
                <a:gd name="connsiteY139" fmla="*/ 170497 h 327374"/>
                <a:gd name="connsiteX140" fmla="*/ 23336 w 217170"/>
                <a:gd name="connsiteY140" fmla="*/ 171069 h 327374"/>
                <a:gd name="connsiteX141" fmla="*/ 16002 w 217170"/>
                <a:gd name="connsiteY141" fmla="*/ 178975 h 327374"/>
                <a:gd name="connsiteX142" fmla="*/ 9144 w 217170"/>
                <a:gd name="connsiteY142" fmla="*/ 194881 h 327374"/>
                <a:gd name="connsiteX143" fmla="*/ 9716 w 217170"/>
                <a:gd name="connsiteY143" fmla="*/ 203263 h 327374"/>
                <a:gd name="connsiteX144" fmla="*/ 10192 w 217170"/>
                <a:gd name="connsiteY144" fmla="*/ 210693 h 327374"/>
                <a:gd name="connsiteX145" fmla="*/ 17621 w 217170"/>
                <a:gd name="connsiteY145" fmla="*/ 202692 h 327374"/>
                <a:gd name="connsiteX146" fmla="*/ 24479 w 217170"/>
                <a:gd name="connsiteY146" fmla="*/ 186880 h 327374"/>
                <a:gd name="connsiteX147" fmla="*/ 31909 w 217170"/>
                <a:gd name="connsiteY147" fmla="*/ 186404 h 327374"/>
                <a:gd name="connsiteX148" fmla="*/ 40767 w 217170"/>
                <a:gd name="connsiteY148" fmla="*/ 192691 h 327374"/>
                <a:gd name="connsiteX149" fmla="*/ 41434 w 217170"/>
                <a:gd name="connsiteY149" fmla="*/ 201073 h 327374"/>
                <a:gd name="connsiteX150" fmla="*/ 33528 w 217170"/>
                <a:gd name="connsiteY150" fmla="*/ 209074 h 327374"/>
                <a:gd name="connsiteX151" fmla="*/ 26099 w 217170"/>
                <a:gd name="connsiteY151" fmla="*/ 209645 h 327374"/>
                <a:gd name="connsiteX152" fmla="*/ 26670 w 217170"/>
                <a:gd name="connsiteY152" fmla="*/ 217551 h 327374"/>
                <a:gd name="connsiteX153" fmla="*/ 34100 w 217170"/>
                <a:gd name="connsiteY153" fmla="*/ 216979 h 327374"/>
                <a:gd name="connsiteX154" fmla="*/ 42482 w 217170"/>
                <a:gd name="connsiteY154" fmla="*/ 216408 h 327374"/>
                <a:gd name="connsiteX155" fmla="*/ 50578 w 217170"/>
                <a:gd name="connsiteY155" fmla="*/ 224409 h 327374"/>
                <a:gd name="connsiteX156" fmla="*/ 58483 w 217170"/>
                <a:gd name="connsiteY156" fmla="*/ 223838 h 327374"/>
                <a:gd name="connsiteX157" fmla="*/ 58960 w 217170"/>
                <a:gd name="connsiteY157" fmla="*/ 231172 h 327374"/>
                <a:gd name="connsiteX158" fmla="*/ 51054 w 217170"/>
                <a:gd name="connsiteY158" fmla="*/ 231743 h 327374"/>
                <a:gd name="connsiteX159" fmla="*/ 51626 w 217170"/>
                <a:gd name="connsiteY159" fmla="*/ 239649 h 327374"/>
                <a:gd name="connsiteX160" fmla="*/ 44672 w 217170"/>
                <a:gd name="connsiteY160" fmla="*/ 247650 h 327374"/>
                <a:gd name="connsiteX161" fmla="*/ 36862 w 217170"/>
                <a:gd name="connsiteY161" fmla="*/ 256127 h 327374"/>
                <a:gd name="connsiteX162" fmla="*/ 30004 w 217170"/>
                <a:gd name="connsiteY162" fmla="*/ 264605 h 327374"/>
                <a:gd name="connsiteX163" fmla="*/ 22003 w 217170"/>
                <a:gd name="connsiteY163" fmla="*/ 265176 h 327374"/>
                <a:gd name="connsiteX164" fmla="*/ 22574 w 217170"/>
                <a:gd name="connsiteY164" fmla="*/ 273082 h 327374"/>
                <a:gd name="connsiteX165" fmla="*/ 15240 w 217170"/>
                <a:gd name="connsiteY165" fmla="*/ 280988 h 327374"/>
                <a:gd name="connsiteX166" fmla="*/ 7239 w 217170"/>
                <a:gd name="connsiteY166" fmla="*/ 281559 h 327374"/>
                <a:gd name="connsiteX167" fmla="*/ 7906 w 217170"/>
                <a:gd name="connsiteY167" fmla="*/ 290036 h 327374"/>
                <a:gd name="connsiteX168" fmla="*/ 0 w 217170"/>
                <a:gd name="connsiteY168" fmla="*/ 290608 h 327374"/>
                <a:gd name="connsiteX169" fmla="*/ 476 w 217170"/>
                <a:gd name="connsiteY169" fmla="*/ 297942 h 327374"/>
                <a:gd name="connsiteX170" fmla="*/ 1619 w 217170"/>
                <a:gd name="connsiteY170" fmla="*/ 313754 h 327374"/>
                <a:gd name="connsiteX171" fmla="*/ 2191 w 217170"/>
                <a:gd name="connsiteY171" fmla="*/ 321659 h 327374"/>
                <a:gd name="connsiteX172" fmla="*/ 10097 w 217170"/>
                <a:gd name="connsiteY172" fmla="*/ 321183 h 327374"/>
                <a:gd name="connsiteX173" fmla="*/ 9525 w 217170"/>
                <a:gd name="connsiteY173" fmla="*/ 313277 h 327374"/>
                <a:gd name="connsiteX174" fmla="*/ 8954 w 217170"/>
                <a:gd name="connsiteY174" fmla="*/ 305276 h 327374"/>
                <a:gd name="connsiteX175" fmla="*/ 16859 w 217170"/>
                <a:gd name="connsiteY175" fmla="*/ 304705 h 327374"/>
                <a:gd name="connsiteX176" fmla="*/ 25337 w 217170"/>
                <a:gd name="connsiteY176" fmla="*/ 312134 h 327374"/>
                <a:gd name="connsiteX177" fmla="*/ 25908 w 217170"/>
                <a:gd name="connsiteY177" fmla="*/ 320040 h 327374"/>
                <a:gd name="connsiteX178" fmla="*/ 34385 w 217170"/>
                <a:gd name="connsiteY178" fmla="*/ 327374 h 327374"/>
                <a:gd name="connsiteX179" fmla="*/ 33814 w 217170"/>
                <a:gd name="connsiteY179" fmla="*/ 319468 h 327374"/>
                <a:gd name="connsiteX180" fmla="*/ 33338 w 217170"/>
                <a:gd name="connsiteY180" fmla="*/ 311563 h 327374"/>
                <a:gd name="connsiteX181" fmla="*/ 40196 w 217170"/>
                <a:gd name="connsiteY181" fmla="*/ 303085 h 327374"/>
                <a:gd name="connsiteX182" fmla="*/ 49149 w 217170"/>
                <a:gd name="connsiteY182" fmla="*/ 310420 h 327374"/>
                <a:gd name="connsiteX183" fmla="*/ 49721 w 217170"/>
                <a:gd name="connsiteY183" fmla="*/ 318325 h 327374"/>
                <a:gd name="connsiteX184" fmla="*/ 64484 w 217170"/>
                <a:gd name="connsiteY184" fmla="*/ 309372 h 327374"/>
                <a:gd name="connsiteX185" fmla="*/ 65056 w 217170"/>
                <a:gd name="connsiteY185" fmla="*/ 317278 h 327374"/>
                <a:gd name="connsiteX186" fmla="*/ 72962 w 217170"/>
                <a:gd name="connsiteY186" fmla="*/ 316706 h 327374"/>
                <a:gd name="connsiteX187" fmla="*/ 72485 w 217170"/>
                <a:gd name="connsiteY187" fmla="*/ 308800 h 327374"/>
                <a:gd name="connsiteX188" fmla="*/ 80391 w 217170"/>
                <a:gd name="connsiteY188" fmla="*/ 308229 h 327374"/>
                <a:gd name="connsiteX189" fmla="*/ 88392 w 217170"/>
                <a:gd name="connsiteY189" fmla="*/ 315563 h 327374"/>
                <a:gd name="connsiteX190" fmla="*/ 96298 w 217170"/>
                <a:gd name="connsiteY190" fmla="*/ 315087 h 327374"/>
                <a:gd name="connsiteX191" fmla="*/ 103632 w 217170"/>
                <a:gd name="connsiteY191" fmla="*/ 306610 h 327374"/>
                <a:gd name="connsiteX192" fmla="*/ 104013 w 217170"/>
                <a:gd name="connsiteY192" fmla="*/ 311848 h 327374"/>
                <a:gd name="connsiteX193" fmla="*/ 104204 w 217170"/>
                <a:gd name="connsiteY193" fmla="*/ 314515 h 32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217170" h="327374">
                  <a:moveTo>
                    <a:pt x="104775" y="322421"/>
                  </a:moveTo>
                  <a:lnTo>
                    <a:pt x="112681" y="321850"/>
                  </a:lnTo>
                  <a:lnTo>
                    <a:pt x="120491" y="313372"/>
                  </a:lnTo>
                  <a:lnTo>
                    <a:pt x="127445" y="304895"/>
                  </a:lnTo>
                  <a:lnTo>
                    <a:pt x="135827" y="304324"/>
                  </a:lnTo>
                  <a:lnTo>
                    <a:pt x="135255" y="296989"/>
                  </a:lnTo>
                  <a:lnTo>
                    <a:pt x="135255" y="296418"/>
                  </a:lnTo>
                  <a:lnTo>
                    <a:pt x="135255" y="296418"/>
                  </a:lnTo>
                  <a:lnTo>
                    <a:pt x="142113" y="295846"/>
                  </a:lnTo>
                  <a:lnTo>
                    <a:pt x="141923" y="293370"/>
                  </a:lnTo>
                  <a:lnTo>
                    <a:pt x="141542" y="287941"/>
                  </a:lnTo>
                  <a:lnTo>
                    <a:pt x="142113" y="287941"/>
                  </a:lnTo>
                  <a:lnTo>
                    <a:pt x="149447" y="287369"/>
                  </a:lnTo>
                  <a:lnTo>
                    <a:pt x="157925" y="294799"/>
                  </a:lnTo>
                  <a:lnTo>
                    <a:pt x="165354" y="286321"/>
                  </a:lnTo>
                  <a:lnTo>
                    <a:pt x="164211" y="285369"/>
                  </a:lnTo>
                  <a:lnTo>
                    <a:pt x="156877" y="279559"/>
                  </a:lnTo>
                  <a:lnTo>
                    <a:pt x="160306" y="279273"/>
                  </a:lnTo>
                  <a:lnTo>
                    <a:pt x="164783" y="278987"/>
                  </a:lnTo>
                  <a:lnTo>
                    <a:pt x="172212" y="262509"/>
                  </a:lnTo>
                  <a:lnTo>
                    <a:pt x="171450" y="261271"/>
                  </a:lnTo>
                  <a:lnTo>
                    <a:pt x="162592" y="247269"/>
                  </a:lnTo>
                  <a:lnTo>
                    <a:pt x="154115" y="239935"/>
                  </a:lnTo>
                  <a:lnTo>
                    <a:pt x="145637" y="232981"/>
                  </a:lnTo>
                  <a:lnTo>
                    <a:pt x="137732" y="233553"/>
                  </a:lnTo>
                  <a:lnTo>
                    <a:pt x="122492" y="234601"/>
                  </a:lnTo>
                  <a:lnTo>
                    <a:pt x="114967" y="235172"/>
                  </a:lnTo>
                  <a:lnTo>
                    <a:pt x="106013" y="227838"/>
                  </a:lnTo>
                  <a:lnTo>
                    <a:pt x="98108" y="228409"/>
                  </a:lnTo>
                  <a:lnTo>
                    <a:pt x="97631" y="221075"/>
                  </a:lnTo>
                  <a:lnTo>
                    <a:pt x="105537" y="220504"/>
                  </a:lnTo>
                  <a:lnTo>
                    <a:pt x="114395" y="227267"/>
                  </a:lnTo>
                  <a:lnTo>
                    <a:pt x="121920" y="226695"/>
                  </a:lnTo>
                  <a:lnTo>
                    <a:pt x="130302" y="226123"/>
                  </a:lnTo>
                  <a:lnTo>
                    <a:pt x="129731" y="218789"/>
                  </a:lnTo>
                  <a:lnTo>
                    <a:pt x="144590" y="217742"/>
                  </a:lnTo>
                  <a:lnTo>
                    <a:pt x="151924" y="208693"/>
                  </a:lnTo>
                  <a:lnTo>
                    <a:pt x="143923" y="209264"/>
                  </a:lnTo>
                  <a:lnTo>
                    <a:pt x="135446" y="201835"/>
                  </a:lnTo>
                  <a:lnTo>
                    <a:pt x="128588" y="202311"/>
                  </a:lnTo>
                  <a:lnTo>
                    <a:pt x="128111" y="194881"/>
                  </a:lnTo>
                  <a:lnTo>
                    <a:pt x="142875" y="193834"/>
                  </a:lnTo>
                  <a:lnTo>
                    <a:pt x="150781" y="193262"/>
                  </a:lnTo>
                  <a:lnTo>
                    <a:pt x="159258" y="200215"/>
                  </a:lnTo>
                  <a:lnTo>
                    <a:pt x="167259" y="192119"/>
                  </a:lnTo>
                  <a:lnTo>
                    <a:pt x="174593" y="191643"/>
                  </a:lnTo>
                  <a:lnTo>
                    <a:pt x="174022" y="183261"/>
                  </a:lnTo>
                  <a:lnTo>
                    <a:pt x="188881" y="175260"/>
                  </a:lnTo>
                  <a:lnTo>
                    <a:pt x="196691" y="166211"/>
                  </a:lnTo>
                  <a:lnTo>
                    <a:pt x="196120" y="158877"/>
                  </a:lnTo>
                  <a:lnTo>
                    <a:pt x="187166" y="151543"/>
                  </a:lnTo>
                  <a:lnTo>
                    <a:pt x="194977" y="142970"/>
                  </a:lnTo>
                  <a:lnTo>
                    <a:pt x="202502" y="142494"/>
                  </a:lnTo>
                  <a:lnTo>
                    <a:pt x="201930" y="134588"/>
                  </a:lnTo>
                  <a:lnTo>
                    <a:pt x="210407" y="133921"/>
                  </a:lnTo>
                  <a:lnTo>
                    <a:pt x="217170" y="126016"/>
                  </a:lnTo>
                  <a:lnTo>
                    <a:pt x="216694" y="118015"/>
                  </a:lnTo>
                  <a:lnTo>
                    <a:pt x="216122" y="110109"/>
                  </a:lnTo>
                  <a:lnTo>
                    <a:pt x="208788" y="110680"/>
                  </a:lnTo>
                  <a:lnTo>
                    <a:pt x="200216" y="111252"/>
                  </a:lnTo>
                  <a:lnTo>
                    <a:pt x="192786" y="111728"/>
                  </a:lnTo>
                  <a:lnTo>
                    <a:pt x="192215" y="103822"/>
                  </a:lnTo>
                  <a:lnTo>
                    <a:pt x="183261" y="96488"/>
                  </a:lnTo>
                  <a:lnTo>
                    <a:pt x="175832" y="97060"/>
                  </a:lnTo>
                  <a:lnTo>
                    <a:pt x="160592" y="98108"/>
                  </a:lnTo>
                  <a:lnTo>
                    <a:pt x="152114" y="98679"/>
                  </a:lnTo>
                  <a:lnTo>
                    <a:pt x="136208" y="99822"/>
                  </a:lnTo>
                  <a:lnTo>
                    <a:pt x="128302" y="100393"/>
                  </a:lnTo>
                  <a:lnTo>
                    <a:pt x="113633" y="109442"/>
                  </a:lnTo>
                  <a:lnTo>
                    <a:pt x="106108" y="109918"/>
                  </a:lnTo>
                  <a:lnTo>
                    <a:pt x="105632" y="102013"/>
                  </a:lnTo>
                  <a:lnTo>
                    <a:pt x="105061" y="94107"/>
                  </a:lnTo>
                  <a:lnTo>
                    <a:pt x="104489" y="86201"/>
                  </a:lnTo>
                  <a:lnTo>
                    <a:pt x="119825" y="77724"/>
                  </a:lnTo>
                  <a:lnTo>
                    <a:pt x="126683" y="77248"/>
                  </a:lnTo>
                  <a:lnTo>
                    <a:pt x="126111" y="69247"/>
                  </a:lnTo>
                  <a:lnTo>
                    <a:pt x="133445" y="60769"/>
                  </a:lnTo>
                  <a:lnTo>
                    <a:pt x="141351" y="60293"/>
                  </a:lnTo>
                  <a:lnTo>
                    <a:pt x="149352" y="59722"/>
                  </a:lnTo>
                  <a:lnTo>
                    <a:pt x="157258" y="51625"/>
                  </a:lnTo>
                  <a:lnTo>
                    <a:pt x="164021" y="42577"/>
                  </a:lnTo>
                  <a:lnTo>
                    <a:pt x="179451" y="41529"/>
                  </a:lnTo>
                  <a:lnTo>
                    <a:pt x="178880" y="33623"/>
                  </a:lnTo>
                  <a:lnTo>
                    <a:pt x="186785" y="26098"/>
                  </a:lnTo>
                  <a:lnTo>
                    <a:pt x="177737" y="18288"/>
                  </a:lnTo>
                  <a:lnTo>
                    <a:pt x="170307" y="18859"/>
                  </a:lnTo>
                  <a:lnTo>
                    <a:pt x="162401" y="19431"/>
                  </a:lnTo>
                  <a:lnTo>
                    <a:pt x="161830" y="12001"/>
                  </a:lnTo>
                  <a:lnTo>
                    <a:pt x="146495" y="20574"/>
                  </a:lnTo>
                  <a:lnTo>
                    <a:pt x="130207" y="14192"/>
                  </a:lnTo>
                  <a:lnTo>
                    <a:pt x="129635" y="5810"/>
                  </a:lnTo>
                  <a:lnTo>
                    <a:pt x="122301" y="14764"/>
                  </a:lnTo>
                  <a:lnTo>
                    <a:pt x="114776" y="6858"/>
                  </a:lnTo>
                  <a:lnTo>
                    <a:pt x="121634" y="6382"/>
                  </a:lnTo>
                  <a:lnTo>
                    <a:pt x="105918" y="0"/>
                  </a:lnTo>
                  <a:lnTo>
                    <a:pt x="98393" y="571"/>
                  </a:lnTo>
                  <a:lnTo>
                    <a:pt x="98965" y="8001"/>
                  </a:lnTo>
                  <a:lnTo>
                    <a:pt x="91631" y="24384"/>
                  </a:lnTo>
                  <a:lnTo>
                    <a:pt x="100108" y="23813"/>
                  </a:lnTo>
                  <a:lnTo>
                    <a:pt x="92297" y="32766"/>
                  </a:lnTo>
                  <a:lnTo>
                    <a:pt x="75819" y="25527"/>
                  </a:lnTo>
                  <a:lnTo>
                    <a:pt x="84392" y="33338"/>
                  </a:lnTo>
                  <a:lnTo>
                    <a:pt x="76391" y="33909"/>
                  </a:lnTo>
                  <a:lnTo>
                    <a:pt x="68961" y="41338"/>
                  </a:lnTo>
                  <a:lnTo>
                    <a:pt x="77438" y="48768"/>
                  </a:lnTo>
                  <a:lnTo>
                    <a:pt x="78105" y="57245"/>
                  </a:lnTo>
                  <a:lnTo>
                    <a:pt x="78581" y="64675"/>
                  </a:lnTo>
                  <a:lnTo>
                    <a:pt x="70104" y="57817"/>
                  </a:lnTo>
                  <a:lnTo>
                    <a:pt x="62675" y="58293"/>
                  </a:lnTo>
                  <a:lnTo>
                    <a:pt x="62103" y="49816"/>
                  </a:lnTo>
                  <a:lnTo>
                    <a:pt x="54197" y="50387"/>
                  </a:lnTo>
                  <a:lnTo>
                    <a:pt x="46292" y="50959"/>
                  </a:lnTo>
                  <a:lnTo>
                    <a:pt x="38957" y="60008"/>
                  </a:lnTo>
                  <a:lnTo>
                    <a:pt x="39433" y="67437"/>
                  </a:lnTo>
                  <a:lnTo>
                    <a:pt x="40005" y="75343"/>
                  </a:lnTo>
                  <a:lnTo>
                    <a:pt x="40577" y="83344"/>
                  </a:lnTo>
                  <a:lnTo>
                    <a:pt x="49054" y="90106"/>
                  </a:lnTo>
                  <a:lnTo>
                    <a:pt x="49625" y="98012"/>
                  </a:lnTo>
                  <a:lnTo>
                    <a:pt x="34195" y="99060"/>
                  </a:lnTo>
                  <a:lnTo>
                    <a:pt x="34766" y="106966"/>
                  </a:lnTo>
                  <a:lnTo>
                    <a:pt x="35338" y="114967"/>
                  </a:lnTo>
                  <a:lnTo>
                    <a:pt x="26956" y="115538"/>
                  </a:lnTo>
                  <a:lnTo>
                    <a:pt x="20003" y="124015"/>
                  </a:lnTo>
                  <a:lnTo>
                    <a:pt x="20574" y="131921"/>
                  </a:lnTo>
                  <a:lnTo>
                    <a:pt x="21146" y="139827"/>
                  </a:lnTo>
                  <a:lnTo>
                    <a:pt x="5810" y="148400"/>
                  </a:lnTo>
                  <a:lnTo>
                    <a:pt x="8477" y="150685"/>
                  </a:lnTo>
                  <a:lnTo>
                    <a:pt x="8668" y="150876"/>
                  </a:lnTo>
                  <a:lnTo>
                    <a:pt x="14288" y="155734"/>
                  </a:lnTo>
                  <a:lnTo>
                    <a:pt x="22765" y="163163"/>
                  </a:lnTo>
                  <a:lnTo>
                    <a:pt x="29147" y="146780"/>
                  </a:lnTo>
                  <a:lnTo>
                    <a:pt x="37529" y="146209"/>
                  </a:lnTo>
                  <a:lnTo>
                    <a:pt x="44482" y="138208"/>
                  </a:lnTo>
                  <a:lnTo>
                    <a:pt x="52388" y="137636"/>
                  </a:lnTo>
                  <a:lnTo>
                    <a:pt x="44958" y="145637"/>
                  </a:lnTo>
                  <a:lnTo>
                    <a:pt x="38100" y="154114"/>
                  </a:lnTo>
                  <a:lnTo>
                    <a:pt x="30290" y="162592"/>
                  </a:lnTo>
                  <a:lnTo>
                    <a:pt x="38672" y="162020"/>
                  </a:lnTo>
                  <a:lnTo>
                    <a:pt x="39243" y="169926"/>
                  </a:lnTo>
                  <a:lnTo>
                    <a:pt x="30766" y="170497"/>
                  </a:lnTo>
                  <a:lnTo>
                    <a:pt x="23336" y="171069"/>
                  </a:lnTo>
                  <a:lnTo>
                    <a:pt x="16002" y="178975"/>
                  </a:lnTo>
                  <a:lnTo>
                    <a:pt x="9144" y="194881"/>
                  </a:lnTo>
                  <a:lnTo>
                    <a:pt x="9716" y="203263"/>
                  </a:lnTo>
                  <a:lnTo>
                    <a:pt x="10192" y="210693"/>
                  </a:lnTo>
                  <a:lnTo>
                    <a:pt x="17621" y="202692"/>
                  </a:lnTo>
                  <a:lnTo>
                    <a:pt x="24479" y="186880"/>
                  </a:lnTo>
                  <a:lnTo>
                    <a:pt x="31909" y="186404"/>
                  </a:lnTo>
                  <a:lnTo>
                    <a:pt x="40767" y="192691"/>
                  </a:lnTo>
                  <a:lnTo>
                    <a:pt x="41434" y="201073"/>
                  </a:lnTo>
                  <a:lnTo>
                    <a:pt x="33528" y="209074"/>
                  </a:lnTo>
                  <a:lnTo>
                    <a:pt x="26099" y="209645"/>
                  </a:lnTo>
                  <a:lnTo>
                    <a:pt x="26670" y="217551"/>
                  </a:lnTo>
                  <a:lnTo>
                    <a:pt x="34100" y="216979"/>
                  </a:lnTo>
                  <a:lnTo>
                    <a:pt x="42482" y="216408"/>
                  </a:lnTo>
                  <a:lnTo>
                    <a:pt x="50578" y="224409"/>
                  </a:lnTo>
                  <a:lnTo>
                    <a:pt x="58483" y="223838"/>
                  </a:lnTo>
                  <a:lnTo>
                    <a:pt x="58960" y="231172"/>
                  </a:lnTo>
                  <a:lnTo>
                    <a:pt x="51054" y="231743"/>
                  </a:lnTo>
                  <a:lnTo>
                    <a:pt x="51626" y="239649"/>
                  </a:lnTo>
                  <a:lnTo>
                    <a:pt x="44672" y="247650"/>
                  </a:lnTo>
                  <a:lnTo>
                    <a:pt x="36862" y="256127"/>
                  </a:lnTo>
                  <a:lnTo>
                    <a:pt x="30004" y="264605"/>
                  </a:lnTo>
                  <a:lnTo>
                    <a:pt x="22003" y="265176"/>
                  </a:lnTo>
                  <a:lnTo>
                    <a:pt x="22574" y="273082"/>
                  </a:lnTo>
                  <a:lnTo>
                    <a:pt x="15240" y="280988"/>
                  </a:lnTo>
                  <a:lnTo>
                    <a:pt x="7239" y="281559"/>
                  </a:lnTo>
                  <a:lnTo>
                    <a:pt x="7906" y="290036"/>
                  </a:lnTo>
                  <a:lnTo>
                    <a:pt x="0" y="290608"/>
                  </a:lnTo>
                  <a:lnTo>
                    <a:pt x="476" y="297942"/>
                  </a:lnTo>
                  <a:lnTo>
                    <a:pt x="1619" y="313754"/>
                  </a:lnTo>
                  <a:lnTo>
                    <a:pt x="2191" y="321659"/>
                  </a:lnTo>
                  <a:lnTo>
                    <a:pt x="10097" y="321183"/>
                  </a:lnTo>
                  <a:lnTo>
                    <a:pt x="9525" y="313277"/>
                  </a:lnTo>
                  <a:lnTo>
                    <a:pt x="8954" y="305276"/>
                  </a:lnTo>
                  <a:lnTo>
                    <a:pt x="16859" y="304705"/>
                  </a:lnTo>
                  <a:lnTo>
                    <a:pt x="25337" y="312134"/>
                  </a:lnTo>
                  <a:lnTo>
                    <a:pt x="25908" y="320040"/>
                  </a:lnTo>
                  <a:lnTo>
                    <a:pt x="34385" y="327374"/>
                  </a:lnTo>
                  <a:lnTo>
                    <a:pt x="33814" y="319468"/>
                  </a:lnTo>
                  <a:lnTo>
                    <a:pt x="33338" y="311563"/>
                  </a:lnTo>
                  <a:lnTo>
                    <a:pt x="40196" y="303085"/>
                  </a:lnTo>
                  <a:lnTo>
                    <a:pt x="49149" y="310420"/>
                  </a:lnTo>
                  <a:lnTo>
                    <a:pt x="49721" y="318325"/>
                  </a:lnTo>
                  <a:lnTo>
                    <a:pt x="64484" y="309372"/>
                  </a:lnTo>
                  <a:lnTo>
                    <a:pt x="65056" y="317278"/>
                  </a:lnTo>
                  <a:lnTo>
                    <a:pt x="72962" y="316706"/>
                  </a:lnTo>
                  <a:lnTo>
                    <a:pt x="72485" y="308800"/>
                  </a:lnTo>
                  <a:lnTo>
                    <a:pt x="80391" y="308229"/>
                  </a:lnTo>
                  <a:lnTo>
                    <a:pt x="88392" y="315563"/>
                  </a:lnTo>
                  <a:lnTo>
                    <a:pt x="96298" y="315087"/>
                  </a:lnTo>
                  <a:lnTo>
                    <a:pt x="103632" y="306610"/>
                  </a:lnTo>
                  <a:lnTo>
                    <a:pt x="104013" y="311848"/>
                  </a:lnTo>
                  <a:lnTo>
                    <a:pt x="104204" y="3145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6247596F-CF98-A624-06B5-3E3B82A767D0}"/>
                </a:ext>
              </a:extLst>
            </p:cNvPr>
            <p:cNvSpPr/>
            <p:nvPr/>
          </p:nvSpPr>
          <p:spPr>
            <a:xfrm>
              <a:off x="2754296" y="4532599"/>
              <a:ext cx="1195375" cy="1170499"/>
            </a:xfrm>
            <a:custGeom>
              <a:avLst/>
              <a:gdLst>
                <a:gd name="connsiteX0" fmla="*/ 454533 w 773525"/>
                <a:gd name="connsiteY0" fmla="*/ 92964 h 757428"/>
                <a:gd name="connsiteX1" fmla="*/ 442722 w 773525"/>
                <a:gd name="connsiteY1" fmla="*/ 85344 h 757428"/>
                <a:gd name="connsiteX2" fmla="*/ 453485 w 773525"/>
                <a:gd name="connsiteY2" fmla="*/ 77724 h 757428"/>
                <a:gd name="connsiteX3" fmla="*/ 455866 w 773525"/>
                <a:gd name="connsiteY3" fmla="*/ 75438 h 757428"/>
                <a:gd name="connsiteX4" fmla="*/ 455390 w 773525"/>
                <a:gd name="connsiteY4" fmla="*/ 68580 h 757428"/>
                <a:gd name="connsiteX5" fmla="*/ 452342 w 773525"/>
                <a:gd name="connsiteY5" fmla="*/ 61817 h 757428"/>
                <a:gd name="connsiteX6" fmla="*/ 449675 w 773525"/>
                <a:gd name="connsiteY6" fmla="*/ 55626 h 757428"/>
                <a:gd name="connsiteX7" fmla="*/ 451199 w 773525"/>
                <a:gd name="connsiteY7" fmla="*/ 46482 h 757428"/>
                <a:gd name="connsiteX8" fmla="*/ 451199 w 773525"/>
                <a:gd name="connsiteY8" fmla="*/ 46482 h 757428"/>
                <a:gd name="connsiteX9" fmla="*/ 451199 w 773525"/>
                <a:gd name="connsiteY9" fmla="*/ 45434 h 757428"/>
                <a:gd name="connsiteX10" fmla="*/ 444341 w 773525"/>
                <a:gd name="connsiteY10" fmla="*/ 45910 h 757428"/>
                <a:gd name="connsiteX11" fmla="*/ 439579 w 773525"/>
                <a:gd name="connsiteY11" fmla="*/ 41529 h 757428"/>
                <a:gd name="connsiteX12" fmla="*/ 435388 w 773525"/>
                <a:gd name="connsiteY12" fmla="*/ 38100 h 757428"/>
                <a:gd name="connsiteX13" fmla="*/ 419957 w 773525"/>
                <a:gd name="connsiteY13" fmla="*/ 39243 h 757428"/>
                <a:gd name="connsiteX14" fmla="*/ 412052 w 773525"/>
                <a:gd name="connsiteY14" fmla="*/ 39814 h 757428"/>
                <a:gd name="connsiteX15" fmla="*/ 404527 w 773525"/>
                <a:gd name="connsiteY15" fmla="*/ 40291 h 757428"/>
                <a:gd name="connsiteX16" fmla="*/ 396621 w 773525"/>
                <a:gd name="connsiteY16" fmla="*/ 40862 h 757428"/>
                <a:gd name="connsiteX17" fmla="*/ 395954 w 773525"/>
                <a:gd name="connsiteY17" fmla="*/ 40291 h 757428"/>
                <a:gd name="connsiteX18" fmla="*/ 395573 w 773525"/>
                <a:gd name="connsiteY18" fmla="*/ 40386 h 757428"/>
                <a:gd name="connsiteX19" fmla="*/ 389477 w 773525"/>
                <a:gd name="connsiteY19" fmla="*/ 35433 h 757428"/>
                <a:gd name="connsiteX20" fmla="*/ 388239 w 773525"/>
                <a:gd name="connsiteY20" fmla="*/ 34576 h 757428"/>
                <a:gd name="connsiteX21" fmla="*/ 387763 w 773525"/>
                <a:gd name="connsiteY21" fmla="*/ 34099 h 757428"/>
                <a:gd name="connsiteX22" fmla="*/ 387096 w 773525"/>
                <a:gd name="connsiteY22" fmla="*/ 33623 h 757428"/>
                <a:gd name="connsiteX23" fmla="*/ 378619 w 773525"/>
                <a:gd name="connsiteY23" fmla="*/ 25622 h 757428"/>
                <a:gd name="connsiteX24" fmla="*/ 378047 w 773525"/>
                <a:gd name="connsiteY24" fmla="*/ 18288 h 757428"/>
                <a:gd name="connsiteX25" fmla="*/ 370713 w 773525"/>
                <a:gd name="connsiteY25" fmla="*/ 11906 h 757428"/>
                <a:gd name="connsiteX26" fmla="*/ 362236 w 773525"/>
                <a:gd name="connsiteY26" fmla="*/ 4572 h 757428"/>
                <a:gd name="connsiteX27" fmla="*/ 346805 w 773525"/>
                <a:gd name="connsiteY27" fmla="*/ 5620 h 757428"/>
                <a:gd name="connsiteX28" fmla="*/ 338899 w 773525"/>
                <a:gd name="connsiteY28" fmla="*/ 6191 h 757428"/>
                <a:gd name="connsiteX29" fmla="*/ 330994 w 773525"/>
                <a:gd name="connsiteY29" fmla="*/ 6763 h 757428"/>
                <a:gd name="connsiteX30" fmla="*/ 323088 w 773525"/>
                <a:gd name="connsiteY30" fmla="*/ 7334 h 757428"/>
                <a:gd name="connsiteX31" fmla="*/ 314611 w 773525"/>
                <a:gd name="connsiteY31" fmla="*/ 0 h 757428"/>
                <a:gd name="connsiteX32" fmla="*/ 306705 w 773525"/>
                <a:gd name="connsiteY32" fmla="*/ 476 h 757428"/>
                <a:gd name="connsiteX33" fmla="*/ 307277 w 773525"/>
                <a:gd name="connsiteY33" fmla="*/ 8382 h 757428"/>
                <a:gd name="connsiteX34" fmla="*/ 292513 w 773525"/>
                <a:gd name="connsiteY34" fmla="*/ 17431 h 757428"/>
                <a:gd name="connsiteX35" fmla="*/ 284607 w 773525"/>
                <a:gd name="connsiteY35" fmla="*/ 18002 h 757428"/>
                <a:gd name="connsiteX36" fmla="*/ 276701 w 773525"/>
                <a:gd name="connsiteY36" fmla="*/ 18574 h 757428"/>
                <a:gd name="connsiteX37" fmla="*/ 276606 w 773525"/>
                <a:gd name="connsiteY37" fmla="*/ 17526 h 757428"/>
                <a:gd name="connsiteX38" fmla="*/ 275558 w 773525"/>
                <a:gd name="connsiteY38" fmla="*/ 17621 h 757428"/>
                <a:gd name="connsiteX39" fmla="*/ 274987 w 773525"/>
                <a:gd name="connsiteY39" fmla="*/ 9620 h 757428"/>
                <a:gd name="connsiteX40" fmla="*/ 274511 w 773525"/>
                <a:gd name="connsiteY40" fmla="*/ 2762 h 757428"/>
                <a:gd name="connsiteX41" fmla="*/ 267653 w 773525"/>
                <a:gd name="connsiteY41" fmla="*/ 3238 h 757428"/>
                <a:gd name="connsiteX42" fmla="*/ 258604 w 773525"/>
                <a:gd name="connsiteY42" fmla="*/ 3905 h 757428"/>
                <a:gd name="connsiteX43" fmla="*/ 258604 w 773525"/>
                <a:gd name="connsiteY43" fmla="*/ 4953 h 757428"/>
                <a:gd name="connsiteX44" fmla="*/ 268224 w 773525"/>
                <a:gd name="connsiteY44" fmla="*/ 4286 h 757428"/>
                <a:gd name="connsiteX45" fmla="*/ 260223 w 773525"/>
                <a:gd name="connsiteY45" fmla="*/ 4858 h 757428"/>
                <a:gd name="connsiteX46" fmla="*/ 260794 w 773525"/>
                <a:gd name="connsiteY46" fmla="*/ 12192 h 757428"/>
                <a:gd name="connsiteX47" fmla="*/ 261366 w 773525"/>
                <a:gd name="connsiteY47" fmla="*/ 20669 h 757428"/>
                <a:gd name="connsiteX48" fmla="*/ 261938 w 773525"/>
                <a:gd name="connsiteY48" fmla="*/ 28003 h 757428"/>
                <a:gd name="connsiteX49" fmla="*/ 253936 w 773525"/>
                <a:gd name="connsiteY49" fmla="*/ 28575 h 757428"/>
                <a:gd name="connsiteX50" fmla="*/ 245555 w 773525"/>
                <a:gd name="connsiteY50" fmla="*/ 21812 h 757428"/>
                <a:gd name="connsiteX51" fmla="*/ 238601 w 773525"/>
                <a:gd name="connsiteY51" fmla="*/ 29718 h 757428"/>
                <a:gd name="connsiteX52" fmla="*/ 231267 w 773525"/>
                <a:gd name="connsiteY52" fmla="*/ 37719 h 757428"/>
                <a:gd name="connsiteX53" fmla="*/ 238125 w 773525"/>
                <a:gd name="connsiteY53" fmla="*/ 44101 h 757428"/>
                <a:gd name="connsiteX54" fmla="*/ 238030 w 773525"/>
                <a:gd name="connsiteY54" fmla="*/ 44196 h 757428"/>
                <a:gd name="connsiteX55" fmla="*/ 239744 w 773525"/>
                <a:gd name="connsiteY55" fmla="*/ 45529 h 757428"/>
                <a:gd name="connsiteX56" fmla="*/ 231839 w 773525"/>
                <a:gd name="connsiteY56" fmla="*/ 53530 h 757428"/>
                <a:gd name="connsiteX57" fmla="*/ 223838 w 773525"/>
                <a:gd name="connsiteY57" fmla="*/ 46672 h 757428"/>
                <a:gd name="connsiteX58" fmla="*/ 215932 w 773525"/>
                <a:gd name="connsiteY58" fmla="*/ 47149 h 757428"/>
                <a:gd name="connsiteX59" fmla="*/ 208026 w 773525"/>
                <a:gd name="connsiteY59" fmla="*/ 47720 h 757428"/>
                <a:gd name="connsiteX60" fmla="*/ 200120 w 773525"/>
                <a:gd name="connsiteY60" fmla="*/ 48292 h 757428"/>
                <a:gd name="connsiteX61" fmla="*/ 200025 w 773525"/>
                <a:gd name="connsiteY61" fmla="*/ 46768 h 757428"/>
                <a:gd name="connsiteX62" fmla="*/ 198977 w 773525"/>
                <a:gd name="connsiteY62" fmla="*/ 46863 h 757428"/>
                <a:gd name="connsiteX63" fmla="*/ 198406 w 773525"/>
                <a:gd name="connsiteY63" fmla="*/ 39338 h 757428"/>
                <a:gd name="connsiteX64" fmla="*/ 191643 w 773525"/>
                <a:gd name="connsiteY64" fmla="*/ 32956 h 757428"/>
                <a:gd name="connsiteX65" fmla="*/ 183737 w 773525"/>
                <a:gd name="connsiteY65" fmla="*/ 33528 h 757428"/>
                <a:gd name="connsiteX66" fmla="*/ 184309 w 773525"/>
                <a:gd name="connsiteY66" fmla="*/ 41434 h 757428"/>
                <a:gd name="connsiteX67" fmla="*/ 185356 w 773525"/>
                <a:gd name="connsiteY67" fmla="*/ 56864 h 757428"/>
                <a:gd name="connsiteX68" fmla="*/ 176879 w 773525"/>
                <a:gd name="connsiteY68" fmla="*/ 57436 h 757428"/>
                <a:gd name="connsiteX69" fmla="*/ 170116 w 773525"/>
                <a:gd name="connsiteY69" fmla="*/ 66389 h 757428"/>
                <a:gd name="connsiteX70" fmla="*/ 162115 w 773525"/>
                <a:gd name="connsiteY70" fmla="*/ 74390 h 757428"/>
                <a:gd name="connsiteX71" fmla="*/ 162687 w 773525"/>
                <a:gd name="connsiteY71" fmla="*/ 82296 h 757428"/>
                <a:gd name="connsiteX72" fmla="*/ 154781 w 773525"/>
                <a:gd name="connsiteY72" fmla="*/ 74962 h 757428"/>
                <a:gd name="connsiteX73" fmla="*/ 146399 w 773525"/>
                <a:gd name="connsiteY73" fmla="*/ 68008 h 757428"/>
                <a:gd name="connsiteX74" fmla="*/ 138303 w 773525"/>
                <a:gd name="connsiteY74" fmla="*/ 60198 h 757428"/>
                <a:gd name="connsiteX75" fmla="*/ 138303 w 773525"/>
                <a:gd name="connsiteY75" fmla="*/ 60103 h 757428"/>
                <a:gd name="connsiteX76" fmla="*/ 136684 w 773525"/>
                <a:gd name="connsiteY76" fmla="*/ 58674 h 757428"/>
                <a:gd name="connsiteX77" fmla="*/ 136112 w 773525"/>
                <a:gd name="connsiteY77" fmla="*/ 51340 h 757428"/>
                <a:gd name="connsiteX78" fmla="*/ 135636 w 773525"/>
                <a:gd name="connsiteY78" fmla="*/ 43339 h 757428"/>
                <a:gd name="connsiteX79" fmla="*/ 128778 w 773525"/>
                <a:gd name="connsiteY79" fmla="*/ 37433 h 757428"/>
                <a:gd name="connsiteX80" fmla="*/ 120777 w 773525"/>
                <a:gd name="connsiteY80" fmla="*/ 38005 h 757428"/>
                <a:gd name="connsiteX81" fmla="*/ 113443 w 773525"/>
                <a:gd name="connsiteY81" fmla="*/ 46482 h 757428"/>
                <a:gd name="connsiteX82" fmla="*/ 114014 w 773525"/>
                <a:gd name="connsiteY82" fmla="*/ 54388 h 757428"/>
                <a:gd name="connsiteX83" fmla="*/ 106585 w 773525"/>
                <a:gd name="connsiteY83" fmla="*/ 70866 h 757428"/>
                <a:gd name="connsiteX84" fmla="*/ 99251 w 773525"/>
                <a:gd name="connsiteY84" fmla="*/ 71342 h 757428"/>
                <a:gd name="connsiteX85" fmla="*/ 83915 w 773525"/>
                <a:gd name="connsiteY85" fmla="*/ 72485 h 757428"/>
                <a:gd name="connsiteX86" fmla="*/ 74962 w 773525"/>
                <a:gd name="connsiteY86" fmla="*/ 64675 h 757428"/>
                <a:gd name="connsiteX87" fmla="*/ 44291 w 773525"/>
                <a:gd name="connsiteY87" fmla="*/ 75247 h 757428"/>
                <a:gd name="connsiteX88" fmla="*/ 42196 w 773525"/>
                <a:gd name="connsiteY88" fmla="*/ 73342 h 757428"/>
                <a:gd name="connsiteX89" fmla="*/ 37243 w 773525"/>
                <a:gd name="connsiteY89" fmla="*/ 73628 h 757428"/>
                <a:gd name="connsiteX90" fmla="*/ 35147 w 773525"/>
                <a:gd name="connsiteY90" fmla="*/ 73819 h 757428"/>
                <a:gd name="connsiteX91" fmla="*/ 35719 w 773525"/>
                <a:gd name="connsiteY91" fmla="*/ 81725 h 757428"/>
                <a:gd name="connsiteX92" fmla="*/ 27813 w 773525"/>
                <a:gd name="connsiteY92" fmla="*/ 82296 h 757428"/>
                <a:gd name="connsiteX93" fmla="*/ 28289 w 773525"/>
                <a:gd name="connsiteY93" fmla="*/ 89725 h 757428"/>
                <a:gd name="connsiteX94" fmla="*/ 36862 w 773525"/>
                <a:gd name="connsiteY94" fmla="*/ 97536 h 757428"/>
                <a:gd name="connsiteX95" fmla="*/ 37338 w 773525"/>
                <a:gd name="connsiteY95" fmla="*/ 104966 h 757428"/>
                <a:gd name="connsiteX96" fmla="*/ 45434 w 773525"/>
                <a:gd name="connsiteY96" fmla="*/ 112395 h 757428"/>
                <a:gd name="connsiteX97" fmla="*/ 38481 w 773525"/>
                <a:gd name="connsiteY97" fmla="*/ 120872 h 757428"/>
                <a:gd name="connsiteX98" fmla="*/ 31052 w 773525"/>
                <a:gd name="connsiteY98" fmla="*/ 128778 h 757428"/>
                <a:gd name="connsiteX99" fmla="*/ 23813 w 773525"/>
                <a:gd name="connsiteY99" fmla="*/ 137827 h 757428"/>
                <a:gd name="connsiteX100" fmla="*/ 15812 w 773525"/>
                <a:gd name="connsiteY100" fmla="*/ 138398 h 757428"/>
                <a:gd name="connsiteX101" fmla="*/ 7906 w 773525"/>
                <a:gd name="connsiteY101" fmla="*/ 138970 h 757428"/>
                <a:gd name="connsiteX102" fmla="*/ 0 w 773525"/>
                <a:gd name="connsiteY102" fmla="*/ 139541 h 757428"/>
                <a:gd name="connsiteX103" fmla="*/ 571 w 773525"/>
                <a:gd name="connsiteY103" fmla="*/ 146875 h 757428"/>
                <a:gd name="connsiteX104" fmla="*/ 2762 w 773525"/>
                <a:gd name="connsiteY104" fmla="*/ 148780 h 757428"/>
                <a:gd name="connsiteX105" fmla="*/ 4477 w 773525"/>
                <a:gd name="connsiteY105" fmla="*/ 150209 h 757428"/>
                <a:gd name="connsiteX106" fmla="*/ 9049 w 773525"/>
                <a:gd name="connsiteY106" fmla="*/ 154210 h 757428"/>
                <a:gd name="connsiteX107" fmla="*/ 9335 w 773525"/>
                <a:gd name="connsiteY107" fmla="*/ 154210 h 757428"/>
                <a:gd name="connsiteX108" fmla="*/ 16954 w 773525"/>
                <a:gd name="connsiteY108" fmla="*/ 153638 h 757428"/>
                <a:gd name="connsiteX109" fmla="*/ 18669 w 773525"/>
                <a:gd name="connsiteY109" fmla="*/ 155162 h 757428"/>
                <a:gd name="connsiteX110" fmla="*/ 25432 w 773525"/>
                <a:gd name="connsiteY110" fmla="*/ 160972 h 757428"/>
                <a:gd name="connsiteX111" fmla="*/ 25908 w 773525"/>
                <a:gd name="connsiteY111" fmla="*/ 168497 h 757428"/>
                <a:gd name="connsiteX112" fmla="*/ 26575 w 773525"/>
                <a:gd name="connsiteY112" fmla="*/ 176975 h 757428"/>
                <a:gd name="connsiteX113" fmla="*/ 19145 w 773525"/>
                <a:gd name="connsiteY113" fmla="*/ 184880 h 757428"/>
                <a:gd name="connsiteX114" fmla="*/ 19717 w 773525"/>
                <a:gd name="connsiteY114" fmla="*/ 192786 h 757428"/>
                <a:gd name="connsiteX115" fmla="*/ 20860 w 773525"/>
                <a:gd name="connsiteY115" fmla="*/ 208597 h 757428"/>
                <a:gd name="connsiteX116" fmla="*/ 21336 w 773525"/>
                <a:gd name="connsiteY116" fmla="*/ 216122 h 757428"/>
                <a:gd name="connsiteX117" fmla="*/ 30385 w 773525"/>
                <a:gd name="connsiteY117" fmla="*/ 231362 h 757428"/>
                <a:gd name="connsiteX118" fmla="*/ 31814 w 773525"/>
                <a:gd name="connsiteY118" fmla="*/ 231267 h 757428"/>
                <a:gd name="connsiteX119" fmla="*/ 38290 w 773525"/>
                <a:gd name="connsiteY119" fmla="*/ 230791 h 757428"/>
                <a:gd name="connsiteX120" fmla="*/ 53721 w 773525"/>
                <a:gd name="connsiteY120" fmla="*/ 229743 h 757428"/>
                <a:gd name="connsiteX121" fmla="*/ 55340 w 773525"/>
                <a:gd name="connsiteY121" fmla="*/ 231172 h 757428"/>
                <a:gd name="connsiteX122" fmla="*/ 62198 w 773525"/>
                <a:gd name="connsiteY122" fmla="*/ 237077 h 757428"/>
                <a:gd name="connsiteX123" fmla="*/ 54769 w 773525"/>
                <a:gd name="connsiteY123" fmla="*/ 245554 h 757428"/>
                <a:gd name="connsiteX124" fmla="*/ 55340 w 773525"/>
                <a:gd name="connsiteY124" fmla="*/ 252889 h 757428"/>
                <a:gd name="connsiteX125" fmla="*/ 48482 w 773525"/>
                <a:gd name="connsiteY125" fmla="*/ 261937 h 757428"/>
                <a:gd name="connsiteX126" fmla="*/ 41053 w 773525"/>
                <a:gd name="connsiteY126" fmla="*/ 269367 h 757428"/>
                <a:gd name="connsiteX127" fmla="*/ 49149 w 773525"/>
                <a:gd name="connsiteY127" fmla="*/ 265081 h 757428"/>
                <a:gd name="connsiteX128" fmla="*/ 49244 w 773525"/>
                <a:gd name="connsiteY128" fmla="*/ 264985 h 757428"/>
                <a:gd name="connsiteX129" fmla="*/ 55912 w 773525"/>
                <a:gd name="connsiteY129" fmla="*/ 261461 h 757428"/>
                <a:gd name="connsiteX130" fmla="*/ 63246 w 773525"/>
                <a:gd name="connsiteY130" fmla="*/ 252317 h 757428"/>
                <a:gd name="connsiteX131" fmla="*/ 71152 w 773525"/>
                <a:gd name="connsiteY131" fmla="*/ 251746 h 757428"/>
                <a:gd name="connsiteX132" fmla="*/ 79057 w 773525"/>
                <a:gd name="connsiteY132" fmla="*/ 251269 h 757428"/>
                <a:gd name="connsiteX133" fmla="*/ 94393 w 773525"/>
                <a:gd name="connsiteY133" fmla="*/ 242792 h 757428"/>
                <a:gd name="connsiteX134" fmla="*/ 101822 w 773525"/>
                <a:gd name="connsiteY134" fmla="*/ 234315 h 757428"/>
                <a:gd name="connsiteX135" fmla="*/ 101251 w 773525"/>
                <a:gd name="connsiteY135" fmla="*/ 226409 h 757428"/>
                <a:gd name="connsiteX136" fmla="*/ 108014 w 773525"/>
                <a:gd name="connsiteY136" fmla="*/ 217932 h 757428"/>
                <a:gd name="connsiteX137" fmla="*/ 115348 w 773525"/>
                <a:gd name="connsiteY137" fmla="*/ 209455 h 757428"/>
                <a:gd name="connsiteX138" fmla="*/ 131255 w 773525"/>
                <a:gd name="connsiteY138" fmla="*/ 208312 h 757428"/>
                <a:gd name="connsiteX139" fmla="*/ 139256 w 773525"/>
                <a:gd name="connsiteY139" fmla="*/ 207740 h 757428"/>
                <a:gd name="connsiteX140" fmla="*/ 156210 w 773525"/>
                <a:gd name="connsiteY140" fmla="*/ 222504 h 757428"/>
                <a:gd name="connsiteX141" fmla="*/ 162973 w 773525"/>
                <a:gd name="connsiteY141" fmla="*/ 214027 h 757428"/>
                <a:gd name="connsiteX142" fmla="*/ 187928 w 773525"/>
                <a:gd name="connsiteY142" fmla="*/ 228219 h 757428"/>
                <a:gd name="connsiteX143" fmla="*/ 187357 w 773525"/>
                <a:gd name="connsiteY143" fmla="*/ 220313 h 757428"/>
                <a:gd name="connsiteX144" fmla="*/ 194691 w 773525"/>
                <a:gd name="connsiteY144" fmla="*/ 211836 h 757428"/>
                <a:gd name="connsiteX145" fmla="*/ 202597 w 773525"/>
                <a:gd name="connsiteY145" fmla="*/ 211265 h 757428"/>
                <a:gd name="connsiteX146" fmla="*/ 210502 w 773525"/>
                <a:gd name="connsiteY146" fmla="*/ 210693 h 757428"/>
                <a:gd name="connsiteX147" fmla="*/ 203168 w 773525"/>
                <a:gd name="connsiteY147" fmla="*/ 219170 h 757428"/>
                <a:gd name="connsiteX148" fmla="*/ 203740 w 773525"/>
                <a:gd name="connsiteY148" fmla="*/ 227076 h 757428"/>
                <a:gd name="connsiteX149" fmla="*/ 212217 w 773525"/>
                <a:gd name="connsiteY149" fmla="*/ 234410 h 757428"/>
                <a:gd name="connsiteX150" fmla="*/ 204788 w 773525"/>
                <a:gd name="connsiteY150" fmla="*/ 242316 h 757428"/>
                <a:gd name="connsiteX151" fmla="*/ 221266 w 773525"/>
                <a:gd name="connsiteY151" fmla="*/ 256603 h 757428"/>
                <a:gd name="connsiteX152" fmla="*/ 231934 w 773525"/>
                <a:gd name="connsiteY152" fmla="*/ 288226 h 757428"/>
                <a:gd name="connsiteX153" fmla="*/ 241554 w 773525"/>
                <a:gd name="connsiteY153" fmla="*/ 318325 h 757428"/>
                <a:gd name="connsiteX154" fmla="*/ 250031 w 773525"/>
                <a:gd name="connsiteY154" fmla="*/ 325755 h 757428"/>
                <a:gd name="connsiteX155" fmla="*/ 268605 w 773525"/>
                <a:gd name="connsiteY155" fmla="*/ 363665 h 757428"/>
                <a:gd name="connsiteX156" fmla="*/ 276606 w 773525"/>
                <a:gd name="connsiteY156" fmla="*/ 363188 h 757428"/>
                <a:gd name="connsiteX157" fmla="*/ 293561 w 773525"/>
                <a:gd name="connsiteY157" fmla="*/ 377857 h 757428"/>
                <a:gd name="connsiteX158" fmla="*/ 302133 w 773525"/>
                <a:gd name="connsiteY158" fmla="*/ 393192 h 757428"/>
                <a:gd name="connsiteX159" fmla="*/ 310991 w 773525"/>
                <a:gd name="connsiteY159" fmla="*/ 399478 h 757428"/>
                <a:gd name="connsiteX160" fmla="*/ 318992 w 773525"/>
                <a:gd name="connsiteY160" fmla="*/ 407479 h 757428"/>
                <a:gd name="connsiteX161" fmla="*/ 343853 w 773525"/>
                <a:gd name="connsiteY161" fmla="*/ 429006 h 757428"/>
                <a:gd name="connsiteX162" fmla="*/ 394240 w 773525"/>
                <a:gd name="connsiteY162" fmla="*/ 472726 h 757428"/>
                <a:gd name="connsiteX163" fmla="*/ 402622 w 773525"/>
                <a:gd name="connsiteY163" fmla="*/ 472154 h 757428"/>
                <a:gd name="connsiteX164" fmla="*/ 411194 w 773525"/>
                <a:gd name="connsiteY164" fmla="*/ 487490 h 757428"/>
                <a:gd name="connsiteX165" fmla="*/ 427101 w 773525"/>
                <a:gd name="connsiteY165" fmla="*/ 486346 h 757428"/>
                <a:gd name="connsiteX166" fmla="*/ 436055 w 773525"/>
                <a:gd name="connsiteY166" fmla="*/ 501110 h 757428"/>
                <a:gd name="connsiteX167" fmla="*/ 443484 w 773525"/>
                <a:gd name="connsiteY167" fmla="*/ 492633 h 757428"/>
                <a:gd name="connsiteX168" fmla="*/ 468440 w 773525"/>
                <a:gd name="connsiteY168" fmla="*/ 514826 h 757428"/>
                <a:gd name="connsiteX169" fmla="*/ 477393 w 773525"/>
                <a:gd name="connsiteY169" fmla="*/ 522065 h 757428"/>
                <a:gd name="connsiteX170" fmla="*/ 485299 w 773525"/>
                <a:gd name="connsiteY170" fmla="*/ 528923 h 757428"/>
                <a:gd name="connsiteX171" fmla="*/ 492728 w 773525"/>
                <a:gd name="connsiteY171" fmla="*/ 528447 h 757428"/>
                <a:gd name="connsiteX172" fmla="*/ 509683 w 773525"/>
                <a:gd name="connsiteY172" fmla="*/ 543116 h 757428"/>
                <a:gd name="connsiteX173" fmla="*/ 518160 w 773525"/>
                <a:gd name="connsiteY173" fmla="*/ 542544 h 757428"/>
                <a:gd name="connsiteX174" fmla="*/ 526066 w 773525"/>
                <a:gd name="connsiteY174" fmla="*/ 549974 h 757428"/>
                <a:gd name="connsiteX175" fmla="*/ 527114 w 773525"/>
                <a:gd name="connsiteY175" fmla="*/ 565309 h 757428"/>
                <a:gd name="connsiteX176" fmla="*/ 527780 w 773525"/>
                <a:gd name="connsiteY176" fmla="*/ 573691 h 757428"/>
                <a:gd name="connsiteX177" fmla="*/ 528257 w 773525"/>
                <a:gd name="connsiteY177" fmla="*/ 580549 h 757428"/>
                <a:gd name="connsiteX178" fmla="*/ 544640 w 773525"/>
                <a:gd name="connsiteY178" fmla="*/ 587978 h 757428"/>
                <a:gd name="connsiteX179" fmla="*/ 552545 w 773525"/>
                <a:gd name="connsiteY179" fmla="*/ 587407 h 757428"/>
                <a:gd name="connsiteX180" fmla="*/ 560070 w 773525"/>
                <a:gd name="connsiteY180" fmla="*/ 586835 h 757428"/>
                <a:gd name="connsiteX181" fmla="*/ 576929 w 773525"/>
                <a:gd name="connsiteY181" fmla="*/ 593598 h 757428"/>
                <a:gd name="connsiteX182" fmla="*/ 584930 w 773525"/>
                <a:gd name="connsiteY182" fmla="*/ 600456 h 757428"/>
                <a:gd name="connsiteX183" fmla="*/ 585502 w 773525"/>
                <a:gd name="connsiteY183" fmla="*/ 608933 h 757428"/>
                <a:gd name="connsiteX184" fmla="*/ 593979 w 773525"/>
                <a:gd name="connsiteY184" fmla="*/ 615696 h 757428"/>
                <a:gd name="connsiteX185" fmla="*/ 602932 w 773525"/>
                <a:gd name="connsiteY185" fmla="*/ 638556 h 757428"/>
                <a:gd name="connsiteX186" fmla="*/ 613124 w 773525"/>
                <a:gd name="connsiteY186" fmla="*/ 661702 h 757428"/>
                <a:gd name="connsiteX187" fmla="*/ 614744 w 773525"/>
                <a:gd name="connsiteY187" fmla="*/ 685038 h 757428"/>
                <a:gd name="connsiteX188" fmla="*/ 606838 w 773525"/>
                <a:gd name="connsiteY188" fmla="*/ 693515 h 757428"/>
                <a:gd name="connsiteX189" fmla="*/ 599503 w 773525"/>
                <a:gd name="connsiteY189" fmla="*/ 693992 h 757428"/>
                <a:gd name="connsiteX190" fmla="*/ 591503 w 773525"/>
                <a:gd name="connsiteY190" fmla="*/ 694563 h 757428"/>
                <a:gd name="connsiteX191" fmla="*/ 592074 w 773525"/>
                <a:gd name="connsiteY191" fmla="*/ 702469 h 757428"/>
                <a:gd name="connsiteX192" fmla="*/ 592645 w 773525"/>
                <a:gd name="connsiteY192" fmla="*/ 710470 h 757428"/>
                <a:gd name="connsiteX193" fmla="*/ 593217 w 773525"/>
                <a:gd name="connsiteY193" fmla="*/ 717804 h 757428"/>
                <a:gd name="connsiteX194" fmla="*/ 593693 w 773525"/>
                <a:gd name="connsiteY194" fmla="*/ 725234 h 757428"/>
                <a:gd name="connsiteX195" fmla="*/ 586835 w 773525"/>
                <a:gd name="connsiteY195" fmla="*/ 734187 h 757428"/>
                <a:gd name="connsiteX196" fmla="*/ 579501 w 773525"/>
                <a:gd name="connsiteY196" fmla="*/ 742188 h 757428"/>
                <a:gd name="connsiteX197" fmla="*/ 580073 w 773525"/>
                <a:gd name="connsiteY197" fmla="*/ 750570 h 757428"/>
                <a:gd name="connsiteX198" fmla="*/ 588455 w 773525"/>
                <a:gd name="connsiteY198" fmla="*/ 757428 h 757428"/>
                <a:gd name="connsiteX199" fmla="*/ 595979 w 773525"/>
                <a:gd name="connsiteY199" fmla="*/ 756952 h 757428"/>
                <a:gd name="connsiteX200" fmla="*/ 603885 w 773525"/>
                <a:gd name="connsiteY200" fmla="*/ 756380 h 757428"/>
                <a:gd name="connsiteX201" fmla="*/ 611219 w 773525"/>
                <a:gd name="connsiteY201" fmla="*/ 755809 h 757428"/>
                <a:gd name="connsiteX202" fmla="*/ 619220 w 773525"/>
                <a:gd name="connsiteY202" fmla="*/ 747808 h 757428"/>
                <a:gd name="connsiteX203" fmla="*/ 626555 w 773525"/>
                <a:gd name="connsiteY203" fmla="*/ 747236 h 757428"/>
                <a:gd name="connsiteX204" fmla="*/ 625983 w 773525"/>
                <a:gd name="connsiteY204" fmla="*/ 738854 h 757428"/>
                <a:gd name="connsiteX205" fmla="*/ 641795 w 773525"/>
                <a:gd name="connsiteY205" fmla="*/ 730282 h 757428"/>
                <a:gd name="connsiteX206" fmla="*/ 641223 w 773525"/>
                <a:gd name="connsiteY206" fmla="*/ 721900 h 757428"/>
                <a:gd name="connsiteX207" fmla="*/ 640175 w 773525"/>
                <a:gd name="connsiteY207" fmla="*/ 707041 h 757428"/>
                <a:gd name="connsiteX208" fmla="*/ 647605 w 773525"/>
                <a:gd name="connsiteY208" fmla="*/ 698563 h 757428"/>
                <a:gd name="connsiteX209" fmla="*/ 654463 w 773525"/>
                <a:gd name="connsiteY209" fmla="*/ 690182 h 757428"/>
                <a:gd name="connsiteX210" fmla="*/ 661797 w 773525"/>
                <a:gd name="connsiteY210" fmla="*/ 681704 h 757428"/>
                <a:gd name="connsiteX211" fmla="*/ 669703 w 773525"/>
                <a:gd name="connsiteY211" fmla="*/ 681133 h 757428"/>
                <a:gd name="connsiteX212" fmla="*/ 677037 w 773525"/>
                <a:gd name="connsiteY212" fmla="*/ 680561 h 757428"/>
                <a:gd name="connsiteX213" fmla="*/ 685610 w 773525"/>
                <a:gd name="connsiteY213" fmla="*/ 679990 h 757428"/>
                <a:gd name="connsiteX214" fmla="*/ 685038 w 773525"/>
                <a:gd name="connsiteY214" fmla="*/ 672084 h 757428"/>
                <a:gd name="connsiteX215" fmla="*/ 684466 w 773525"/>
                <a:gd name="connsiteY215" fmla="*/ 664654 h 757428"/>
                <a:gd name="connsiteX216" fmla="*/ 683990 w 773525"/>
                <a:gd name="connsiteY216" fmla="*/ 656653 h 757428"/>
                <a:gd name="connsiteX217" fmla="*/ 682847 w 773525"/>
                <a:gd name="connsiteY217" fmla="*/ 640842 h 757428"/>
                <a:gd name="connsiteX218" fmla="*/ 682276 w 773525"/>
                <a:gd name="connsiteY218" fmla="*/ 632936 h 757428"/>
                <a:gd name="connsiteX219" fmla="*/ 681704 w 773525"/>
                <a:gd name="connsiteY219" fmla="*/ 625030 h 757428"/>
                <a:gd name="connsiteX220" fmla="*/ 672656 w 773525"/>
                <a:gd name="connsiteY220" fmla="*/ 618268 h 757428"/>
                <a:gd name="connsiteX221" fmla="*/ 657892 w 773525"/>
                <a:gd name="connsiteY221" fmla="*/ 626650 h 757428"/>
                <a:gd name="connsiteX222" fmla="*/ 649129 w 773525"/>
                <a:gd name="connsiteY222" fmla="*/ 614077 h 757428"/>
                <a:gd name="connsiteX223" fmla="*/ 644938 w 773525"/>
                <a:gd name="connsiteY223" fmla="*/ 593598 h 757428"/>
                <a:gd name="connsiteX224" fmla="*/ 646748 w 773525"/>
                <a:gd name="connsiteY224" fmla="*/ 580739 h 757428"/>
                <a:gd name="connsiteX225" fmla="*/ 654653 w 773525"/>
                <a:gd name="connsiteY225" fmla="*/ 580168 h 757428"/>
                <a:gd name="connsiteX226" fmla="*/ 654082 w 773525"/>
                <a:gd name="connsiteY226" fmla="*/ 571691 h 757428"/>
                <a:gd name="connsiteX227" fmla="*/ 661511 w 773525"/>
                <a:gd name="connsiteY227" fmla="*/ 564261 h 757428"/>
                <a:gd name="connsiteX228" fmla="*/ 653510 w 773525"/>
                <a:gd name="connsiteY228" fmla="*/ 564833 h 757428"/>
                <a:gd name="connsiteX229" fmla="*/ 660845 w 773525"/>
                <a:gd name="connsiteY229" fmla="*/ 555879 h 757428"/>
                <a:gd name="connsiteX230" fmla="*/ 667703 w 773525"/>
                <a:gd name="connsiteY230" fmla="*/ 547878 h 757428"/>
                <a:gd name="connsiteX231" fmla="*/ 676180 w 773525"/>
                <a:gd name="connsiteY231" fmla="*/ 547307 h 757428"/>
                <a:gd name="connsiteX232" fmla="*/ 683514 w 773525"/>
                <a:gd name="connsiteY232" fmla="*/ 546735 h 757428"/>
                <a:gd name="connsiteX233" fmla="*/ 684086 w 773525"/>
                <a:gd name="connsiteY233" fmla="*/ 554260 h 757428"/>
                <a:gd name="connsiteX234" fmla="*/ 700469 w 773525"/>
                <a:gd name="connsiteY234" fmla="*/ 561499 h 757428"/>
                <a:gd name="connsiteX235" fmla="*/ 708470 w 773525"/>
                <a:gd name="connsiteY235" fmla="*/ 560927 h 757428"/>
                <a:gd name="connsiteX236" fmla="*/ 716375 w 773525"/>
                <a:gd name="connsiteY236" fmla="*/ 560356 h 757428"/>
                <a:gd name="connsiteX237" fmla="*/ 724281 w 773525"/>
                <a:gd name="connsiteY237" fmla="*/ 559784 h 757428"/>
                <a:gd name="connsiteX238" fmla="*/ 732187 w 773525"/>
                <a:gd name="connsiteY238" fmla="*/ 559213 h 757428"/>
                <a:gd name="connsiteX239" fmla="*/ 732663 w 773525"/>
                <a:gd name="connsiteY239" fmla="*/ 566166 h 757428"/>
                <a:gd name="connsiteX240" fmla="*/ 733330 w 773525"/>
                <a:gd name="connsiteY240" fmla="*/ 574643 h 757428"/>
                <a:gd name="connsiteX241" fmla="*/ 741331 w 773525"/>
                <a:gd name="connsiteY241" fmla="*/ 581977 h 757428"/>
                <a:gd name="connsiteX242" fmla="*/ 741807 w 773525"/>
                <a:gd name="connsiteY242" fmla="*/ 589407 h 757428"/>
                <a:gd name="connsiteX243" fmla="*/ 750856 w 773525"/>
                <a:gd name="connsiteY243" fmla="*/ 597313 h 757428"/>
                <a:gd name="connsiteX244" fmla="*/ 757714 w 773525"/>
                <a:gd name="connsiteY244" fmla="*/ 596741 h 757428"/>
                <a:gd name="connsiteX245" fmla="*/ 766191 w 773525"/>
                <a:gd name="connsiteY245" fmla="*/ 596170 h 757428"/>
                <a:gd name="connsiteX246" fmla="*/ 773525 w 773525"/>
                <a:gd name="connsiteY246" fmla="*/ 587121 h 757428"/>
                <a:gd name="connsiteX247" fmla="*/ 772382 w 773525"/>
                <a:gd name="connsiteY247" fmla="*/ 571881 h 757428"/>
                <a:gd name="connsiteX248" fmla="*/ 771335 w 773525"/>
                <a:gd name="connsiteY248" fmla="*/ 556451 h 757428"/>
                <a:gd name="connsiteX249" fmla="*/ 770763 w 773525"/>
                <a:gd name="connsiteY249" fmla="*/ 548068 h 757428"/>
                <a:gd name="connsiteX250" fmla="*/ 753809 w 773525"/>
                <a:gd name="connsiteY250" fmla="*/ 541782 h 757428"/>
                <a:gd name="connsiteX251" fmla="*/ 745807 w 773525"/>
                <a:gd name="connsiteY251" fmla="*/ 526447 h 757428"/>
                <a:gd name="connsiteX252" fmla="*/ 736854 w 773525"/>
                <a:gd name="connsiteY252" fmla="*/ 519112 h 757428"/>
                <a:gd name="connsiteX253" fmla="*/ 720947 w 773525"/>
                <a:gd name="connsiteY253" fmla="*/ 512254 h 757428"/>
                <a:gd name="connsiteX254" fmla="*/ 705040 w 773525"/>
                <a:gd name="connsiteY254" fmla="*/ 513397 h 757428"/>
                <a:gd name="connsiteX255" fmla="*/ 696659 w 773525"/>
                <a:gd name="connsiteY255" fmla="*/ 506635 h 757428"/>
                <a:gd name="connsiteX256" fmla="*/ 688753 w 773525"/>
                <a:gd name="connsiteY256" fmla="*/ 499205 h 757428"/>
                <a:gd name="connsiteX257" fmla="*/ 663797 w 773525"/>
                <a:gd name="connsiteY257" fmla="*/ 493014 h 757428"/>
                <a:gd name="connsiteX258" fmla="*/ 655891 w 773525"/>
                <a:gd name="connsiteY258" fmla="*/ 485584 h 757428"/>
                <a:gd name="connsiteX259" fmla="*/ 647414 w 773525"/>
                <a:gd name="connsiteY259" fmla="*/ 478250 h 757428"/>
                <a:gd name="connsiteX260" fmla="*/ 639509 w 773525"/>
                <a:gd name="connsiteY260" fmla="*/ 478822 h 757428"/>
                <a:gd name="connsiteX261" fmla="*/ 624173 w 773525"/>
                <a:gd name="connsiteY261" fmla="*/ 479869 h 757428"/>
                <a:gd name="connsiteX262" fmla="*/ 615696 w 773525"/>
                <a:gd name="connsiteY262" fmla="*/ 473011 h 757428"/>
                <a:gd name="connsiteX263" fmla="*/ 599313 w 773525"/>
                <a:gd name="connsiteY263" fmla="*/ 466249 h 757428"/>
                <a:gd name="connsiteX264" fmla="*/ 590740 w 773525"/>
                <a:gd name="connsiteY264" fmla="*/ 466820 h 757428"/>
                <a:gd name="connsiteX265" fmla="*/ 598741 w 773525"/>
                <a:gd name="connsiteY265" fmla="*/ 458248 h 757428"/>
                <a:gd name="connsiteX266" fmla="*/ 606076 w 773525"/>
                <a:gd name="connsiteY266" fmla="*/ 457771 h 757428"/>
                <a:gd name="connsiteX267" fmla="*/ 613982 w 773525"/>
                <a:gd name="connsiteY267" fmla="*/ 449199 h 757428"/>
                <a:gd name="connsiteX268" fmla="*/ 612934 w 773525"/>
                <a:gd name="connsiteY268" fmla="*/ 433387 h 757428"/>
                <a:gd name="connsiteX269" fmla="*/ 587978 w 773525"/>
                <a:gd name="connsiteY269" fmla="*/ 427672 h 757428"/>
                <a:gd name="connsiteX270" fmla="*/ 580644 w 773525"/>
                <a:gd name="connsiteY270" fmla="*/ 428149 h 757428"/>
                <a:gd name="connsiteX271" fmla="*/ 557403 w 773525"/>
                <a:gd name="connsiteY271" fmla="*/ 429863 h 757428"/>
                <a:gd name="connsiteX272" fmla="*/ 541496 w 773525"/>
                <a:gd name="connsiteY272" fmla="*/ 430911 h 757428"/>
                <a:gd name="connsiteX273" fmla="*/ 525685 w 773525"/>
                <a:gd name="connsiteY273" fmla="*/ 424053 h 757428"/>
                <a:gd name="connsiteX274" fmla="*/ 516160 w 773525"/>
                <a:gd name="connsiteY274" fmla="*/ 409480 h 757428"/>
                <a:gd name="connsiteX275" fmla="*/ 508159 w 773525"/>
                <a:gd name="connsiteY275" fmla="*/ 401479 h 757428"/>
                <a:gd name="connsiteX276" fmla="*/ 491204 w 773525"/>
                <a:gd name="connsiteY276" fmla="*/ 386715 h 757428"/>
                <a:gd name="connsiteX277" fmla="*/ 481679 w 773525"/>
                <a:gd name="connsiteY277" fmla="*/ 372523 h 757428"/>
                <a:gd name="connsiteX278" fmla="*/ 465773 w 773525"/>
                <a:gd name="connsiteY278" fmla="*/ 357759 h 757428"/>
                <a:gd name="connsiteX279" fmla="*/ 464630 w 773525"/>
                <a:gd name="connsiteY279" fmla="*/ 341852 h 757428"/>
                <a:gd name="connsiteX280" fmla="*/ 471488 w 773525"/>
                <a:gd name="connsiteY280" fmla="*/ 333470 h 757428"/>
                <a:gd name="connsiteX281" fmla="*/ 463010 w 773525"/>
                <a:gd name="connsiteY281" fmla="*/ 318707 h 757428"/>
                <a:gd name="connsiteX282" fmla="*/ 453485 w 773525"/>
                <a:gd name="connsiteY282" fmla="*/ 303371 h 757428"/>
                <a:gd name="connsiteX283" fmla="*/ 452914 w 773525"/>
                <a:gd name="connsiteY283" fmla="*/ 295370 h 757428"/>
                <a:gd name="connsiteX284" fmla="*/ 444913 w 773525"/>
                <a:gd name="connsiteY284" fmla="*/ 288036 h 757428"/>
                <a:gd name="connsiteX285" fmla="*/ 443865 w 773525"/>
                <a:gd name="connsiteY285" fmla="*/ 273177 h 757428"/>
                <a:gd name="connsiteX286" fmla="*/ 435388 w 773525"/>
                <a:gd name="connsiteY286" fmla="*/ 273844 h 757428"/>
                <a:gd name="connsiteX287" fmla="*/ 419481 w 773525"/>
                <a:gd name="connsiteY287" fmla="*/ 266509 h 757428"/>
                <a:gd name="connsiteX288" fmla="*/ 403098 w 773525"/>
                <a:gd name="connsiteY288" fmla="*/ 259747 h 757428"/>
                <a:gd name="connsiteX289" fmla="*/ 395192 w 773525"/>
                <a:gd name="connsiteY289" fmla="*/ 260223 h 757428"/>
                <a:gd name="connsiteX290" fmla="*/ 378809 w 773525"/>
                <a:gd name="connsiteY290" fmla="*/ 253936 h 757428"/>
                <a:gd name="connsiteX291" fmla="*/ 378238 w 773525"/>
                <a:gd name="connsiteY291" fmla="*/ 245554 h 757428"/>
                <a:gd name="connsiteX292" fmla="*/ 370237 w 773525"/>
                <a:gd name="connsiteY292" fmla="*/ 239173 h 757428"/>
                <a:gd name="connsiteX293" fmla="*/ 369665 w 773525"/>
                <a:gd name="connsiteY293" fmla="*/ 230695 h 757428"/>
                <a:gd name="connsiteX294" fmla="*/ 360616 w 773525"/>
                <a:gd name="connsiteY294" fmla="*/ 216027 h 757428"/>
                <a:gd name="connsiteX295" fmla="*/ 368046 w 773525"/>
                <a:gd name="connsiteY295" fmla="*/ 207550 h 757428"/>
                <a:gd name="connsiteX296" fmla="*/ 367474 w 773525"/>
                <a:gd name="connsiteY296" fmla="*/ 199549 h 757428"/>
                <a:gd name="connsiteX297" fmla="*/ 366903 w 773525"/>
                <a:gd name="connsiteY297" fmla="*/ 191643 h 757428"/>
                <a:gd name="connsiteX298" fmla="*/ 373856 w 773525"/>
                <a:gd name="connsiteY298" fmla="*/ 183642 h 757428"/>
                <a:gd name="connsiteX299" fmla="*/ 381667 w 773525"/>
                <a:gd name="connsiteY299" fmla="*/ 175165 h 757428"/>
                <a:gd name="connsiteX300" fmla="*/ 381095 w 773525"/>
                <a:gd name="connsiteY300" fmla="*/ 167259 h 757428"/>
                <a:gd name="connsiteX301" fmla="*/ 372713 w 773525"/>
                <a:gd name="connsiteY301" fmla="*/ 167830 h 757428"/>
                <a:gd name="connsiteX302" fmla="*/ 364712 w 773525"/>
                <a:gd name="connsiteY302" fmla="*/ 160401 h 757428"/>
                <a:gd name="connsiteX303" fmla="*/ 364141 w 773525"/>
                <a:gd name="connsiteY303" fmla="*/ 153067 h 757428"/>
                <a:gd name="connsiteX304" fmla="*/ 356235 w 773525"/>
                <a:gd name="connsiteY304" fmla="*/ 153638 h 757428"/>
                <a:gd name="connsiteX305" fmla="*/ 363569 w 773525"/>
                <a:gd name="connsiteY305" fmla="*/ 144590 h 757428"/>
                <a:gd name="connsiteX306" fmla="*/ 370999 w 773525"/>
                <a:gd name="connsiteY306" fmla="*/ 144113 h 757428"/>
                <a:gd name="connsiteX307" fmla="*/ 369951 w 773525"/>
                <a:gd name="connsiteY307" fmla="*/ 128683 h 757428"/>
                <a:gd name="connsiteX308" fmla="*/ 385763 w 773525"/>
                <a:gd name="connsiteY308" fmla="*/ 127540 h 757428"/>
                <a:gd name="connsiteX309" fmla="*/ 393668 w 773525"/>
                <a:gd name="connsiteY309" fmla="*/ 126968 h 757428"/>
                <a:gd name="connsiteX310" fmla="*/ 401669 w 773525"/>
                <a:gd name="connsiteY310" fmla="*/ 126492 h 757428"/>
                <a:gd name="connsiteX311" fmla="*/ 409575 w 773525"/>
                <a:gd name="connsiteY311" fmla="*/ 125920 h 757428"/>
                <a:gd name="connsiteX312" fmla="*/ 416909 w 773525"/>
                <a:gd name="connsiteY312" fmla="*/ 117443 h 757428"/>
                <a:gd name="connsiteX313" fmla="*/ 424244 w 773525"/>
                <a:gd name="connsiteY313" fmla="*/ 116872 h 757428"/>
                <a:gd name="connsiteX314" fmla="*/ 423767 w 773525"/>
                <a:gd name="connsiteY314" fmla="*/ 109537 h 757428"/>
                <a:gd name="connsiteX315" fmla="*/ 432244 w 773525"/>
                <a:gd name="connsiteY315" fmla="*/ 108966 h 757428"/>
                <a:gd name="connsiteX316" fmla="*/ 439674 w 773525"/>
                <a:gd name="connsiteY316" fmla="*/ 108394 h 757428"/>
                <a:gd name="connsiteX317" fmla="*/ 440245 w 773525"/>
                <a:gd name="connsiteY317" fmla="*/ 115729 h 757428"/>
                <a:gd name="connsiteX318" fmla="*/ 449199 w 773525"/>
                <a:gd name="connsiteY318" fmla="*/ 123063 h 757428"/>
                <a:gd name="connsiteX319" fmla="*/ 448056 w 773525"/>
                <a:gd name="connsiteY319" fmla="*/ 107823 h 757428"/>
                <a:gd name="connsiteX320" fmla="*/ 455581 w 773525"/>
                <a:gd name="connsiteY320" fmla="*/ 107347 h 757428"/>
                <a:gd name="connsiteX321" fmla="*/ 457105 w 773525"/>
                <a:gd name="connsiteY321" fmla="*/ 105156 h 757428"/>
                <a:gd name="connsiteX322" fmla="*/ 455390 w 773525"/>
                <a:gd name="connsiteY322" fmla="*/ 104584 h 75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773525" h="757428">
                  <a:moveTo>
                    <a:pt x="454533" y="92964"/>
                  </a:moveTo>
                  <a:lnTo>
                    <a:pt x="442722" y="85344"/>
                  </a:lnTo>
                  <a:lnTo>
                    <a:pt x="453485" y="77724"/>
                  </a:lnTo>
                  <a:lnTo>
                    <a:pt x="455866" y="75438"/>
                  </a:lnTo>
                  <a:lnTo>
                    <a:pt x="455390" y="68580"/>
                  </a:lnTo>
                  <a:lnTo>
                    <a:pt x="452342" y="61817"/>
                  </a:lnTo>
                  <a:lnTo>
                    <a:pt x="449675" y="55626"/>
                  </a:lnTo>
                  <a:lnTo>
                    <a:pt x="451199" y="46482"/>
                  </a:lnTo>
                  <a:lnTo>
                    <a:pt x="451199" y="46482"/>
                  </a:lnTo>
                  <a:lnTo>
                    <a:pt x="451199" y="45434"/>
                  </a:lnTo>
                  <a:lnTo>
                    <a:pt x="444341" y="45910"/>
                  </a:lnTo>
                  <a:lnTo>
                    <a:pt x="439579" y="41529"/>
                  </a:lnTo>
                  <a:lnTo>
                    <a:pt x="435388" y="38100"/>
                  </a:lnTo>
                  <a:lnTo>
                    <a:pt x="419957" y="39243"/>
                  </a:lnTo>
                  <a:lnTo>
                    <a:pt x="412052" y="39814"/>
                  </a:lnTo>
                  <a:lnTo>
                    <a:pt x="404527" y="40291"/>
                  </a:lnTo>
                  <a:lnTo>
                    <a:pt x="396621" y="40862"/>
                  </a:lnTo>
                  <a:lnTo>
                    <a:pt x="395954" y="40291"/>
                  </a:lnTo>
                  <a:lnTo>
                    <a:pt x="395573" y="40386"/>
                  </a:lnTo>
                  <a:lnTo>
                    <a:pt x="389477" y="35433"/>
                  </a:lnTo>
                  <a:lnTo>
                    <a:pt x="388239" y="34576"/>
                  </a:lnTo>
                  <a:lnTo>
                    <a:pt x="387763" y="34099"/>
                  </a:lnTo>
                  <a:lnTo>
                    <a:pt x="387096" y="33623"/>
                  </a:lnTo>
                  <a:lnTo>
                    <a:pt x="378619" y="25622"/>
                  </a:lnTo>
                  <a:lnTo>
                    <a:pt x="378047" y="18288"/>
                  </a:lnTo>
                  <a:lnTo>
                    <a:pt x="370713" y="11906"/>
                  </a:lnTo>
                  <a:lnTo>
                    <a:pt x="362236" y="4572"/>
                  </a:lnTo>
                  <a:lnTo>
                    <a:pt x="346805" y="5620"/>
                  </a:lnTo>
                  <a:lnTo>
                    <a:pt x="338899" y="6191"/>
                  </a:lnTo>
                  <a:lnTo>
                    <a:pt x="330994" y="6763"/>
                  </a:lnTo>
                  <a:lnTo>
                    <a:pt x="323088" y="7334"/>
                  </a:lnTo>
                  <a:lnTo>
                    <a:pt x="314611" y="0"/>
                  </a:lnTo>
                  <a:lnTo>
                    <a:pt x="306705" y="476"/>
                  </a:lnTo>
                  <a:lnTo>
                    <a:pt x="307277" y="8382"/>
                  </a:lnTo>
                  <a:lnTo>
                    <a:pt x="292513" y="17431"/>
                  </a:lnTo>
                  <a:lnTo>
                    <a:pt x="284607" y="18002"/>
                  </a:lnTo>
                  <a:lnTo>
                    <a:pt x="276701" y="18574"/>
                  </a:lnTo>
                  <a:lnTo>
                    <a:pt x="276606" y="17526"/>
                  </a:lnTo>
                  <a:lnTo>
                    <a:pt x="275558" y="17621"/>
                  </a:lnTo>
                  <a:lnTo>
                    <a:pt x="274987" y="9620"/>
                  </a:lnTo>
                  <a:lnTo>
                    <a:pt x="274511" y="2762"/>
                  </a:lnTo>
                  <a:lnTo>
                    <a:pt x="267653" y="3238"/>
                  </a:lnTo>
                  <a:lnTo>
                    <a:pt x="258604" y="3905"/>
                  </a:lnTo>
                  <a:lnTo>
                    <a:pt x="258604" y="4953"/>
                  </a:lnTo>
                  <a:lnTo>
                    <a:pt x="268224" y="4286"/>
                  </a:lnTo>
                  <a:lnTo>
                    <a:pt x="260223" y="4858"/>
                  </a:lnTo>
                  <a:lnTo>
                    <a:pt x="260794" y="12192"/>
                  </a:lnTo>
                  <a:lnTo>
                    <a:pt x="261366" y="20669"/>
                  </a:lnTo>
                  <a:lnTo>
                    <a:pt x="261938" y="28003"/>
                  </a:lnTo>
                  <a:lnTo>
                    <a:pt x="253936" y="28575"/>
                  </a:lnTo>
                  <a:lnTo>
                    <a:pt x="245555" y="21812"/>
                  </a:lnTo>
                  <a:lnTo>
                    <a:pt x="238601" y="29718"/>
                  </a:lnTo>
                  <a:lnTo>
                    <a:pt x="231267" y="37719"/>
                  </a:lnTo>
                  <a:lnTo>
                    <a:pt x="238125" y="44101"/>
                  </a:lnTo>
                  <a:lnTo>
                    <a:pt x="238030" y="44196"/>
                  </a:lnTo>
                  <a:lnTo>
                    <a:pt x="239744" y="45529"/>
                  </a:lnTo>
                  <a:lnTo>
                    <a:pt x="231839" y="53530"/>
                  </a:lnTo>
                  <a:lnTo>
                    <a:pt x="223838" y="46672"/>
                  </a:lnTo>
                  <a:lnTo>
                    <a:pt x="215932" y="47149"/>
                  </a:lnTo>
                  <a:lnTo>
                    <a:pt x="208026" y="47720"/>
                  </a:lnTo>
                  <a:lnTo>
                    <a:pt x="200120" y="48292"/>
                  </a:lnTo>
                  <a:lnTo>
                    <a:pt x="200025" y="46768"/>
                  </a:lnTo>
                  <a:lnTo>
                    <a:pt x="198977" y="46863"/>
                  </a:lnTo>
                  <a:lnTo>
                    <a:pt x="198406" y="39338"/>
                  </a:lnTo>
                  <a:lnTo>
                    <a:pt x="191643" y="32956"/>
                  </a:lnTo>
                  <a:lnTo>
                    <a:pt x="183737" y="33528"/>
                  </a:lnTo>
                  <a:lnTo>
                    <a:pt x="184309" y="41434"/>
                  </a:lnTo>
                  <a:lnTo>
                    <a:pt x="185356" y="56864"/>
                  </a:lnTo>
                  <a:lnTo>
                    <a:pt x="176879" y="57436"/>
                  </a:lnTo>
                  <a:lnTo>
                    <a:pt x="170116" y="66389"/>
                  </a:lnTo>
                  <a:lnTo>
                    <a:pt x="162115" y="74390"/>
                  </a:lnTo>
                  <a:lnTo>
                    <a:pt x="162687" y="82296"/>
                  </a:lnTo>
                  <a:lnTo>
                    <a:pt x="154781" y="74962"/>
                  </a:lnTo>
                  <a:lnTo>
                    <a:pt x="146399" y="68008"/>
                  </a:lnTo>
                  <a:lnTo>
                    <a:pt x="138303" y="60198"/>
                  </a:lnTo>
                  <a:lnTo>
                    <a:pt x="138303" y="60103"/>
                  </a:lnTo>
                  <a:lnTo>
                    <a:pt x="136684" y="58674"/>
                  </a:lnTo>
                  <a:lnTo>
                    <a:pt x="136112" y="51340"/>
                  </a:lnTo>
                  <a:lnTo>
                    <a:pt x="135636" y="43339"/>
                  </a:lnTo>
                  <a:lnTo>
                    <a:pt x="128778" y="37433"/>
                  </a:lnTo>
                  <a:lnTo>
                    <a:pt x="120777" y="38005"/>
                  </a:lnTo>
                  <a:lnTo>
                    <a:pt x="113443" y="46482"/>
                  </a:lnTo>
                  <a:lnTo>
                    <a:pt x="114014" y="54388"/>
                  </a:lnTo>
                  <a:lnTo>
                    <a:pt x="106585" y="70866"/>
                  </a:lnTo>
                  <a:lnTo>
                    <a:pt x="99251" y="71342"/>
                  </a:lnTo>
                  <a:lnTo>
                    <a:pt x="83915" y="72485"/>
                  </a:lnTo>
                  <a:lnTo>
                    <a:pt x="74962" y="64675"/>
                  </a:lnTo>
                  <a:lnTo>
                    <a:pt x="44291" y="75247"/>
                  </a:lnTo>
                  <a:lnTo>
                    <a:pt x="42196" y="73342"/>
                  </a:lnTo>
                  <a:lnTo>
                    <a:pt x="37243" y="73628"/>
                  </a:lnTo>
                  <a:lnTo>
                    <a:pt x="35147" y="73819"/>
                  </a:lnTo>
                  <a:lnTo>
                    <a:pt x="35719" y="81725"/>
                  </a:lnTo>
                  <a:lnTo>
                    <a:pt x="27813" y="82296"/>
                  </a:lnTo>
                  <a:lnTo>
                    <a:pt x="28289" y="89725"/>
                  </a:lnTo>
                  <a:lnTo>
                    <a:pt x="36862" y="97536"/>
                  </a:lnTo>
                  <a:lnTo>
                    <a:pt x="37338" y="104966"/>
                  </a:lnTo>
                  <a:lnTo>
                    <a:pt x="45434" y="112395"/>
                  </a:lnTo>
                  <a:lnTo>
                    <a:pt x="38481" y="120872"/>
                  </a:lnTo>
                  <a:lnTo>
                    <a:pt x="31052" y="128778"/>
                  </a:lnTo>
                  <a:lnTo>
                    <a:pt x="23813" y="137827"/>
                  </a:lnTo>
                  <a:lnTo>
                    <a:pt x="15812" y="138398"/>
                  </a:lnTo>
                  <a:lnTo>
                    <a:pt x="7906" y="138970"/>
                  </a:lnTo>
                  <a:lnTo>
                    <a:pt x="0" y="139541"/>
                  </a:lnTo>
                  <a:lnTo>
                    <a:pt x="571" y="146875"/>
                  </a:lnTo>
                  <a:lnTo>
                    <a:pt x="2762" y="148780"/>
                  </a:lnTo>
                  <a:lnTo>
                    <a:pt x="4477" y="150209"/>
                  </a:lnTo>
                  <a:lnTo>
                    <a:pt x="9049" y="154210"/>
                  </a:lnTo>
                  <a:lnTo>
                    <a:pt x="9335" y="154210"/>
                  </a:lnTo>
                  <a:lnTo>
                    <a:pt x="16954" y="153638"/>
                  </a:lnTo>
                  <a:lnTo>
                    <a:pt x="18669" y="155162"/>
                  </a:lnTo>
                  <a:lnTo>
                    <a:pt x="25432" y="160972"/>
                  </a:lnTo>
                  <a:lnTo>
                    <a:pt x="25908" y="168497"/>
                  </a:lnTo>
                  <a:lnTo>
                    <a:pt x="26575" y="176975"/>
                  </a:lnTo>
                  <a:lnTo>
                    <a:pt x="19145" y="184880"/>
                  </a:lnTo>
                  <a:lnTo>
                    <a:pt x="19717" y="192786"/>
                  </a:lnTo>
                  <a:lnTo>
                    <a:pt x="20860" y="208597"/>
                  </a:lnTo>
                  <a:lnTo>
                    <a:pt x="21336" y="216122"/>
                  </a:lnTo>
                  <a:lnTo>
                    <a:pt x="30385" y="231362"/>
                  </a:lnTo>
                  <a:lnTo>
                    <a:pt x="31814" y="231267"/>
                  </a:lnTo>
                  <a:lnTo>
                    <a:pt x="38290" y="230791"/>
                  </a:lnTo>
                  <a:lnTo>
                    <a:pt x="53721" y="229743"/>
                  </a:lnTo>
                  <a:lnTo>
                    <a:pt x="55340" y="231172"/>
                  </a:lnTo>
                  <a:lnTo>
                    <a:pt x="62198" y="237077"/>
                  </a:lnTo>
                  <a:lnTo>
                    <a:pt x="54769" y="245554"/>
                  </a:lnTo>
                  <a:lnTo>
                    <a:pt x="55340" y="252889"/>
                  </a:lnTo>
                  <a:lnTo>
                    <a:pt x="48482" y="261937"/>
                  </a:lnTo>
                  <a:lnTo>
                    <a:pt x="41053" y="269367"/>
                  </a:lnTo>
                  <a:lnTo>
                    <a:pt x="49149" y="265081"/>
                  </a:lnTo>
                  <a:lnTo>
                    <a:pt x="49244" y="264985"/>
                  </a:lnTo>
                  <a:lnTo>
                    <a:pt x="55912" y="261461"/>
                  </a:lnTo>
                  <a:lnTo>
                    <a:pt x="63246" y="252317"/>
                  </a:lnTo>
                  <a:lnTo>
                    <a:pt x="71152" y="251746"/>
                  </a:lnTo>
                  <a:lnTo>
                    <a:pt x="79057" y="251269"/>
                  </a:lnTo>
                  <a:lnTo>
                    <a:pt x="94393" y="242792"/>
                  </a:lnTo>
                  <a:lnTo>
                    <a:pt x="101822" y="234315"/>
                  </a:lnTo>
                  <a:lnTo>
                    <a:pt x="101251" y="226409"/>
                  </a:lnTo>
                  <a:lnTo>
                    <a:pt x="108014" y="217932"/>
                  </a:lnTo>
                  <a:lnTo>
                    <a:pt x="115348" y="209455"/>
                  </a:lnTo>
                  <a:lnTo>
                    <a:pt x="131255" y="208312"/>
                  </a:lnTo>
                  <a:lnTo>
                    <a:pt x="139256" y="207740"/>
                  </a:lnTo>
                  <a:lnTo>
                    <a:pt x="156210" y="222504"/>
                  </a:lnTo>
                  <a:lnTo>
                    <a:pt x="162973" y="214027"/>
                  </a:lnTo>
                  <a:lnTo>
                    <a:pt x="187928" y="228219"/>
                  </a:lnTo>
                  <a:lnTo>
                    <a:pt x="187357" y="220313"/>
                  </a:lnTo>
                  <a:lnTo>
                    <a:pt x="194691" y="211836"/>
                  </a:lnTo>
                  <a:lnTo>
                    <a:pt x="202597" y="211265"/>
                  </a:lnTo>
                  <a:lnTo>
                    <a:pt x="210502" y="210693"/>
                  </a:lnTo>
                  <a:lnTo>
                    <a:pt x="203168" y="219170"/>
                  </a:lnTo>
                  <a:lnTo>
                    <a:pt x="203740" y="227076"/>
                  </a:lnTo>
                  <a:lnTo>
                    <a:pt x="212217" y="234410"/>
                  </a:lnTo>
                  <a:lnTo>
                    <a:pt x="204788" y="242316"/>
                  </a:lnTo>
                  <a:lnTo>
                    <a:pt x="221266" y="256603"/>
                  </a:lnTo>
                  <a:lnTo>
                    <a:pt x="231934" y="288226"/>
                  </a:lnTo>
                  <a:lnTo>
                    <a:pt x="241554" y="318325"/>
                  </a:lnTo>
                  <a:lnTo>
                    <a:pt x="250031" y="325755"/>
                  </a:lnTo>
                  <a:lnTo>
                    <a:pt x="268605" y="363665"/>
                  </a:lnTo>
                  <a:lnTo>
                    <a:pt x="276606" y="363188"/>
                  </a:lnTo>
                  <a:lnTo>
                    <a:pt x="293561" y="377857"/>
                  </a:lnTo>
                  <a:lnTo>
                    <a:pt x="302133" y="393192"/>
                  </a:lnTo>
                  <a:lnTo>
                    <a:pt x="310991" y="399478"/>
                  </a:lnTo>
                  <a:lnTo>
                    <a:pt x="318992" y="407479"/>
                  </a:lnTo>
                  <a:lnTo>
                    <a:pt x="343853" y="429006"/>
                  </a:lnTo>
                  <a:lnTo>
                    <a:pt x="394240" y="472726"/>
                  </a:lnTo>
                  <a:lnTo>
                    <a:pt x="402622" y="472154"/>
                  </a:lnTo>
                  <a:lnTo>
                    <a:pt x="411194" y="487490"/>
                  </a:lnTo>
                  <a:lnTo>
                    <a:pt x="427101" y="486346"/>
                  </a:lnTo>
                  <a:lnTo>
                    <a:pt x="436055" y="501110"/>
                  </a:lnTo>
                  <a:lnTo>
                    <a:pt x="443484" y="492633"/>
                  </a:lnTo>
                  <a:lnTo>
                    <a:pt x="468440" y="514826"/>
                  </a:lnTo>
                  <a:lnTo>
                    <a:pt x="477393" y="522065"/>
                  </a:lnTo>
                  <a:lnTo>
                    <a:pt x="485299" y="528923"/>
                  </a:lnTo>
                  <a:lnTo>
                    <a:pt x="492728" y="528447"/>
                  </a:lnTo>
                  <a:lnTo>
                    <a:pt x="509683" y="543116"/>
                  </a:lnTo>
                  <a:lnTo>
                    <a:pt x="518160" y="542544"/>
                  </a:lnTo>
                  <a:lnTo>
                    <a:pt x="526066" y="549974"/>
                  </a:lnTo>
                  <a:lnTo>
                    <a:pt x="527114" y="565309"/>
                  </a:lnTo>
                  <a:lnTo>
                    <a:pt x="527780" y="573691"/>
                  </a:lnTo>
                  <a:lnTo>
                    <a:pt x="528257" y="580549"/>
                  </a:lnTo>
                  <a:lnTo>
                    <a:pt x="544640" y="587978"/>
                  </a:lnTo>
                  <a:lnTo>
                    <a:pt x="552545" y="587407"/>
                  </a:lnTo>
                  <a:lnTo>
                    <a:pt x="560070" y="586835"/>
                  </a:lnTo>
                  <a:lnTo>
                    <a:pt x="576929" y="593598"/>
                  </a:lnTo>
                  <a:lnTo>
                    <a:pt x="584930" y="600456"/>
                  </a:lnTo>
                  <a:lnTo>
                    <a:pt x="585502" y="608933"/>
                  </a:lnTo>
                  <a:lnTo>
                    <a:pt x="593979" y="615696"/>
                  </a:lnTo>
                  <a:lnTo>
                    <a:pt x="602932" y="638556"/>
                  </a:lnTo>
                  <a:lnTo>
                    <a:pt x="613124" y="661702"/>
                  </a:lnTo>
                  <a:lnTo>
                    <a:pt x="614744" y="685038"/>
                  </a:lnTo>
                  <a:lnTo>
                    <a:pt x="606838" y="693515"/>
                  </a:lnTo>
                  <a:lnTo>
                    <a:pt x="599503" y="693992"/>
                  </a:lnTo>
                  <a:lnTo>
                    <a:pt x="591503" y="694563"/>
                  </a:lnTo>
                  <a:lnTo>
                    <a:pt x="592074" y="702469"/>
                  </a:lnTo>
                  <a:lnTo>
                    <a:pt x="592645" y="710470"/>
                  </a:lnTo>
                  <a:lnTo>
                    <a:pt x="593217" y="717804"/>
                  </a:lnTo>
                  <a:lnTo>
                    <a:pt x="593693" y="725234"/>
                  </a:lnTo>
                  <a:lnTo>
                    <a:pt x="586835" y="734187"/>
                  </a:lnTo>
                  <a:lnTo>
                    <a:pt x="579501" y="742188"/>
                  </a:lnTo>
                  <a:lnTo>
                    <a:pt x="580073" y="750570"/>
                  </a:lnTo>
                  <a:lnTo>
                    <a:pt x="588455" y="757428"/>
                  </a:lnTo>
                  <a:lnTo>
                    <a:pt x="595979" y="756952"/>
                  </a:lnTo>
                  <a:lnTo>
                    <a:pt x="603885" y="756380"/>
                  </a:lnTo>
                  <a:lnTo>
                    <a:pt x="611219" y="755809"/>
                  </a:lnTo>
                  <a:lnTo>
                    <a:pt x="619220" y="747808"/>
                  </a:lnTo>
                  <a:lnTo>
                    <a:pt x="626555" y="747236"/>
                  </a:lnTo>
                  <a:lnTo>
                    <a:pt x="625983" y="738854"/>
                  </a:lnTo>
                  <a:lnTo>
                    <a:pt x="641795" y="730282"/>
                  </a:lnTo>
                  <a:lnTo>
                    <a:pt x="641223" y="721900"/>
                  </a:lnTo>
                  <a:lnTo>
                    <a:pt x="640175" y="707041"/>
                  </a:lnTo>
                  <a:lnTo>
                    <a:pt x="647605" y="698563"/>
                  </a:lnTo>
                  <a:lnTo>
                    <a:pt x="654463" y="690182"/>
                  </a:lnTo>
                  <a:lnTo>
                    <a:pt x="661797" y="681704"/>
                  </a:lnTo>
                  <a:lnTo>
                    <a:pt x="669703" y="681133"/>
                  </a:lnTo>
                  <a:lnTo>
                    <a:pt x="677037" y="680561"/>
                  </a:lnTo>
                  <a:lnTo>
                    <a:pt x="685610" y="679990"/>
                  </a:lnTo>
                  <a:lnTo>
                    <a:pt x="685038" y="672084"/>
                  </a:lnTo>
                  <a:lnTo>
                    <a:pt x="684466" y="664654"/>
                  </a:lnTo>
                  <a:lnTo>
                    <a:pt x="683990" y="656653"/>
                  </a:lnTo>
                  <a:lnTo>
                    <a:pt x="682847" y="640842"/>
                  </a:lnTo>
                  <a:lnTo>
                    <a:pt x="682276" y="632936"/>
                  </a:lnTo>
                  <a:lnTo>
                    <a:pt x="681704" y="625030"/>
                  </a:lnTo>
                  <a:lnTo>
                    <a:pt x="672656" y="618268"/>
                  </a:lnTo>
                  <a:lnTo>
                    <a:pt x="657892" y="626650"/>
                  </a:lnTo>
                  <a:lnTo>
                    <a:pt x="649129" y="614077"/>
                  </a:lnTo>
                  <a:lnTo>
                    <a:pt x="644938" y="593598"/>
                  </a:lnTo>
                  <a:lnTo>
                    <a:pt x="646748" y="580739"/>
                  </a:lnTo>
                  <a:lnTo>
                    <a:pt x="654653" y="580168"/>
                  </a:lnTo>
                  <a:lnTo>
                    <a:pt x="654082" y="571691"/>
                  </a:lnTo>
                  <a:lnTo>
                    <a:pt x="661511" y="564261"/>
                  </a:lnTo>
                  <a:lnTo>
                    <a:pt x="653510" y="564833"/>
                  </a:lnTo>
                  <a:lnTo>
                    <a:pt x="660845" y="555879"/>
                  </a:lnTo>
                  <a:lnTo>
                    <a:pt x="667703" y="547878"/>
                  </a:lnTo>
                  <a:lnTo>
                    <a:pt x="676180" y="547307"/>
                  </a:lnTo>
                  <a:lnTo>
                    <a:pt x="683514" y="546735"/>
                  </a:lnTo>
                  <a:lnTo>
                    <a:pt x="684086" y="554260"/>
                  </a:lnTo>
                  <a:lnTo>
                    <a:pt x="700469" y="561499"/>
                  </a:lnTo>
                  <a:lnTo>
                    <a:pt x="708470" y="560927"/>
                  </a:lnTo>
                  <a:lnTo>
                    <a:pt x="716375" y="560356"/>
                  </a:lnTo>
                  <a:lnTo>
                    <a:pt x="724281" y="559784"/>
                  </a:lnTo>
                  <a:lnTo>
                    <a:pt x="732187" y="559213"/>
                  </a:lnTo>
                  <a:lnTo>
                    <a:pt x="732663" y="566166"/>
                  </a:lnTo>
                  <a:lnTo>
                    <a:pt x="733330" y="574643"/>
                  </a:lnTo>
                  <a:lnTo>
                    <a:pt x="741331" y="581977"/>
                  </a:lnTo>
                  <a:lnTo>
                    <a:pt x="741807" y="589407"/>
                  </a:lnTo>
                  <a:lnTo>
                    <a:pt x="750856" y="597313"/>
                  </a:lnTo>
                  <a:lnTo>
                    <a:pt x="757714" y="596741"/>
                  </a:lnTo>
                  <a:lnTo>
                    <a:pt x="766191" y="596170"/>
                  </a:lnTo>
                  <a:lnTo>
                    <a:pt x="773525" y="587121"/>
                  </a:lnTo>
                  <a:lnTo>
                    <a:pt x="772382" y="571881"/>
                  </a:lnTo>
                  <a:lnTo>
                    <a:pt x="771335" y="556451"/>
                  </a:lnTo>
                  <a:lnTo>
                    <a:pt x="770763" y="548068"/>
                  </a:lnTo>
                  <a:lnTo>
                    <a:pt x="753809" y="541782"/>
                  </a:lnTo>
                  <a:lnTo>
                    <a:pt x="745807" y="526447"/>
                  </a:lnTo>
                  <a:lnTo>
                    <a:pt x="736854" y="519112"/>
                  </a:lnTo>
                  <a:lnTo>
                    <a:pt x="720947" y="512254"/>
                  </a:lnTo>
                  <a:lnTo>
                    <a:pt x="705040" y="513397"/>
                  </a:lnTo>
                  <a:lnTo>
                    <a:pt x="696659" y="506635"/>
                  </a:lnTo>
                  <a:lnTo>
                    <a:pt x="688753" y="499205"/>
                  </a:lnTo>
                  <a:lnTo>
                    <a:pt x="663797" y="493014"/>
                  </a:lnTo>
                  <a:lnTo>
                    <a:pt x="655891" y="485584"/>
                  </a:lnTo>
                  <a:lnTo>
                    <a:pt x="647414" y="478250"/>
                  </a:lnTo>
                  <a:lnTo>
                    <a:pt x="639509" y="478822"/>
                  </a:lnTo>
                  <a:lnTo>
                    <a:pt x="624173" y="479869"/>
                  </a:lnTo>
                  <a:lnTo>
                    <a:pt x="615696" y="473011"/>
                  </a:lnTo>
                  <a:lnTo>
                    <a:pt x="599313" y="466249"/>
                  </a:lnTo>
                  <a:lnTo>
                    <a:pt x="590740" y="466820"/>
                  </a:lnTo>
                  <a:lnTo>
                    <a:pt x="598741" y="458248"/>
                  </a:lnTo>
                  <a:lnTo>
                    <a:pt x="606076" y="457771"/>
                  </a:lnTo>
                  <a:lnTo>
                    <a:pt x="613982" y="449199"/>
                  </a:lnTo>
                  <a:lnTo>
                    <a:pt x="612934" y="433387"/>
                  </a:lnTo>
                  <a:lnTo>
                    <a:pt x="587978" y="427672"/>
                  </a:lnTo>
                  <a:lnTo>
                    <a:pt x="580644" y="428149"/>
                  </a:lnTo>
                  <a:lnTo>
                    <a:pt x="557403" y="429863"/>
                  </a:lnTo>
                  <a:lnTo>
                    <a:pt x="541496" y="430911"/>
                  </a:lnTo>
                  <a:lnTo>
                    <a:pt x="525685" y="424053"/>
                  </a:lnTo>
                  <a:lnTo>
                    <a:pt x="516160" y="409480"/>
                  </a:lnTo>
                  <a:lnTo>
                    <a:pt x="508159" y="401479"/>
                  </a:lnTo>
                  <a:lnTo>
                    <a:pt x="491204" y="386715"/>
                  </a:lnTo>
                  <a:lnTo>
                    <a:pt x="481679" y="372523"/>
                  </a:lnTo>
                  <a:lnTo>
                    <a:pt x="465773" y="357759"/>
                  </a:lnTo>
                  <a:lnTo>
                    <a:pt x="464630" y="341852"/>
                  </a:lnTo>
                  <a:lnTo>
                    <a:pt x="471488" y="333470"/>
                  </a:lnTo>
                  <a:lnTo>
                    <a:pt x="463010" y="318707"/>
                  </a:lnTo>
                  <a:lnTo>
                    <a:pt x="453485" y="303371"/>
                  </a:lnTo>
                  <a:lnTo>
                    <a:pt x="452914" y="295370"/>
                  </a:lnTo>
                  <a:lnTo>
                    <a:pt x="444913" y="288036"/>
                  </a:lnTo>
                  <a:lnTo>
                    <a:pt x="443865" y="273177"/>
                  </a:lnTo>
                  <a:lnTo>
                    <a:pt x="435388" y="273844"/>
                  </a:lnTo>
                  <a:lnTo>
                    <a:pt x="419481" y="266509"/>
                  </a:lnTo>
                  <a:lnTo>
                    <a:pt x="403098" y="259747"/>
                  </a:lnTo>
                  <a:lnTo>
                    <a:pt x="395192" y="260223"/>
                  </a:lnTo>
                  <a:lnTo>
                    <a:pt x="378809" y="253936"/>
                  </a:lnTo>
                  <a:lnTo>
                    <a:pt x="378238" y="245554"/>
                  </a:lnTo>
                  <a:lnTo>
                    <a:pt x="370237" y="239173"/>
                  </a:lnTo>
                  <a:lnTo>
                    <a:pt x="369665" y="230695"/>
                  </a:lnTo>
                  <a:lnTo>
                    <a:pt x="360616" y="216027"/>
                  </a:lnTo>
                  <a:lnTo>
                    <a:pt x="368046" y="207550"/>
                  </a:lnTo>
                  <a:lnTo>
                    <a:pt x="367474" y="199549"/>
                  </a:lnTo>
                  <a:lnTo>
                    <a:pt x="366903" y="191643"/>
                  </a:lnTo>
                  <a:lnTo>
                    <a:pt x="373856" y="183642"/>
                  </a:lnTo>
                  <a:lnTo>
                    <a:pt x="381667" y="175165"/>
                  </a:lnTo>
                  <a:lnTo>
                    <a:pt x="381095" y="167259"/>
                  </a:lnTo>
                  <a:lnTo>
                    <a:pt x="372713" y="167830"/>
                  </a:lnTo>
                  <a:lnTo>
                    <a:pt x="364712" y="160401"/>
                  </a:lnTo>
                  <a:lnTo>
                    <a:pt x="364141" y="153067"/>
                  </a:lnTo>
                  <a:lnTo>
                    <a:pt x="356235" y="153638"/>
                  </a:lnTo>
                  <a:lnTo>
                    <a:pt x="363569" y="144590"/>
                  </a:lnTo>
                  <a:lnTo>
                    <a:pt x="370999" y="144113"/>
                  </a:lnTo>
                  <a:lnTo>
                    <a:pt x="369951" y="128683"/>
                  </a:lnTo>
                  <a:lnTo>
                    <a:pt x="385763" y="127540"/>
                  </a:lnTo>
                  <a:lnTo>
                    <a:pt x="393668" y="126968"/>
                  </a:lnTo>
                  <a:lnTo>
                    <a:pt x="401669" y="126492"/>
                  </a:lnTo>
                  <a:lnTo>
                    <a:pt x="409575" y="125920"/>
                  </a:lnTo>
                  <a:lnTo>
                    <a:pt x="416909" y="117443"/>
                  </a:lnTo>
                  <a:lnTo>
                    <a:pt x="424244" y="116872"/>
                  </a:lnTo>
                  <a:lnTo>
                    <a:pt x="423767" y="109537"/>
                  </a:lnTo>
                  <a:lnTo>
                    <a:pt x="432244" y="108966"/>
                  </a:lnTo>
                  <a:lnTo>
                    <a:pt x="439674" y="108394"/>
                  </a:lnTo>
                  <a:lnTo>
                    <a:pt x="440245" y="115729"/>
                  </a:lnTo>
                  <a:lnTo>
                    <a:pt x="449199" y="123063"/>
                  </a:lnTo>
                  <a:lnTo>
                    <a:pt x="448056" y="107823"/>
                  </a:lnTo>
                  <a:lnTo>
                    <a:pt x="455581" y="107347"/>
                  </a:lnTo>
                  <a:lnTo>
                    <a:pt x="457105" y="105156"/>
                  </a:lnTo>
                  <a:lnTo>
                    <a:pt x="455390" y="10458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B7E0E430-ECE5-D764-96B6-4A6812226768}"/>
                </a:ext>
              </a:extLst>
            </p:cNvPr>
            <p:cNvSpPr/>
            <p:nvPr/>
          </p:nvSpPr>
          <p:spPr>
            <a:xfrm>
              <a:off x="2732806" y="4437069"/>
              <a:ext cx="435992" cy="222706"/>
            </a:xfrm>
            <a:custGeom>
              <a:avLst/>
              <a:gdLst>
                <a:gd name="connsiteX0" fmla="*/ 241935 w 282130"/>
                <a:gd name="connsiteY0" fmla="*/ 60960 h 144113"/>
                <a:gd name="connsiteX1" fmla="*/ 236029 w 282130"/>
                <a:gd name="connsiteY1" fmla="*/ 55531 h 144113"/>
                <a:gd name="connsiteX2" fmla="*/ 228505 w 282130"/>
                <a:gd name="connsiteY2" fmla="*/ 57626 h 144113"/>
                <a:gd name="connsiteX3" fmla="*/ 222599 w 282130"/>
                <a:gd name="connsiteY3" fmla="*/ 58007 h 144113"/>
                <a:gd name="connsiteX4" fmla="*/ 217360 w 282130"/>
                <a:gd name="connsiteY4" fmla="*/ 51435 h 144113"/>
                <a:gd name="connsiteX5" fmla="*/ 216979 w 282130"/>
                <a:gd name="connsiteY5" fmla="*/ 46196 h 144113"/>
                <a:gd name="connsiteX6" fmla="*/ 216979 w 282130"/>
                <a:gd name="connsiteY6" fmla="*/ 46196 h 144113"/>
                <a:gd name="connsiteX7" fmla="*/ 216408 w 282130"/>
                <a:gd name="connsiteY7" fmla="*/ 38291 h 144113"/>
                <a:gd name="connsiteX8" fmla="*/ 223838 w 282130"/>
                <a:gd name="connsiteY8" fmla="*/ 29813 h 144113"/>
                <a:gd name="connsiteX9" fmla="*/ 223266 w 282130"/>
                <a:gd name="connsiteY9" fmla="*/ 22955 h 144113"/>
                <a:gd name="connsiteX10" fmla="*/ 215075 w 282130"/>
                <a:gd name="connsiteY10" fmla="*/ 19526 h 144113"/>
                <a:gd name="connsiteX11" fmla="*/ 207454 w 282130"/>
                <a:gd name="connsiteY11" fmla="*/ 16574 h 144113"/>
                <a:gd name="connsiteX12" fmla="*/ 206978 w 282130"/>
                <a:gd name="connsiteY12" fmla="*/ 9811 h 144113"/>
                <a:gd name="connsiteX13" fmla="*/ 200596 w 282130"/>
                <a:gd name="connsiteY13" fmla="*/ 10287 h 144113"/>
                <a:gd name="connsiteX14" fmla="*/ 193167 w 282130"/>
                <a:gd name="connsiteY14" fmla="*/ 10763 h 144113"/>
                <a:gd name="connsiteX15" fmla="*/ 193072 w 282130"/>
                <a:gd name="connsiteY15" fmla="*/ 9620 h 144113"/>
                <a:gd name="connsiteX16" fmla="*/ 191548 w 282130"/>
                <a:gd name="connsiteY16" fmla="*/ 9716 h 144113"/>
                <a:gd name="connsiteX17" fmla="*/ 191071 w 282130"/>
                <a:gd name="connsiteY17" fmla="*/ 2381 h 144113"/>
                <a:gd name="connsiteX18" fmla="*/ 176213 w 282130"/>
                <a:gd name="connsiteY18" fmla="*/ 3429 h 144113"/>
                <a:gd name="connsiteX19" fmla="*/ 168307 w 282130"/>
                <a:gd name="connsiteY19" fmla="*/ 4000 h 144113"/>
                <a:gd name="connsiteX20" fmla="*/ 160401 w 282130"/>
                <a:gd name="connsiteY20" fmla="*/ 4572 h 144113"/>
                <a:gd name="connsiteX21" fmla="*/ 152971 w 282130"/>
                <a:gd name="connsiteY21" fmla="*/ 5048 h 144113"/>
                <a:gd name="connsiteX22" fmla="*/ 145066 w 282130"/>
                <a:gd name="connsiteY22" fmla="*/ 5620 h 144113"/>
                <a:gd name="connsiteX23" fmla="*/ 137732 w 282130"/>
                <a:gd name="connsiteY23" fmla="*/ 6191 h 144113"/>
                <a:gd name="connsiteX24" fmla="*/ 129159 w 282130"/>
                <a:gd name="connsiteY24" fmla="*/ 6763 h 144113"/>
                <a:gd name="connsiteX25" fmla="*/ 112776 w 282130"/>
                <a:gd name="connsiteY25" fmla="*/ 381 h 144113"/>
                <a:gd name="connsiteX26" fmla="*/ 113347 w 282130"/>
                <a:gd name="connsiteY26" fmla="*/ 7906 h 144113"/>
                <a:gd name="connsiteX27" fmla="*/ 111633 w 282130"/>
                <a:gd name="connsiteY27" fmla="*/ 6477 h 144113"/>
                <a:gd name="connsiteX28" fmla="*/ 111633 w 282130"/>
                <a:gd name="connsiteY28" fmla="*/ 7429 h 144113"/>
                <a:gd name="connsiteX29" fmla="*/ 104870 w 282130"/>
                <a:gd name="connsiteY29" fmla="*/ 1048 h 144113"/>
                <a:gd name="connsiteX30" fmla="*/ 104966 w 282130"/>
                <a:gd name="connsiteY30" fmla="*/ 2191 h 144113"/>
                <a:gd name="connsiteX31" fmla="*/ 104870 w 282130"/>
                <a:gd name="connsiteY31" fmla="*/ 1048 h 144113"/>
                <a:gd name="connsiteX32" fmla="*/ 104870 w 282130"/>
                <a:gd name="connsiteY32" fmla="*/ 1048 h 144113"/>
                <a:gd name="connsiteX33" fmla="*/ 103822 w 282130"/>
                <a:gd name="connsiteY33" fmla="*/ 0 h 144113"/>
                <a:gd name="connsiteX34" fmla="*/ 104299 w 282130"/>
                <a:gd name="connsiteY34" fmla="*/ 6858 h 144113"/>
                <a:gd name="connsiteX35" fmla="*/ 104299 w 282130"/>
                <a:gd name="connsiteY35" fmla="*/ 7906 h 144113"/>
                <a:gd name="connsiteX36" fmla="*/ 96583 w 282130"/>
                <a:gd name="connsiteY36" fmla="*/ 1238 h 144113"/>
                <a:gd name="connsiteX37" fmla="*/ 95821 w 282130"/>
                <a:gd name="connsiteY37" fmla="*/ 571 h 144113"/>
                <a:gd name="connsiteX38" fmla="*/ 89821 w 282130"/>
                <a:gd name="connsiteY38" fmla="*/ 16192 h 144113"/>
                <a:gd name="connsiteX39" fmla="*/ 89535 w 282130"/>
                <a:gd name="connsiteY39" fmla="*/ 16954 h 144113"/>
                <a:gd name="connsiteX40" fmla="*/ 80581 w 282130"/>
                <a:gd name="connsiteY40" fmla="*/ 9620 h 144113"/>
                <a:gd name="connsiteX41" fmla="*/ 72866 w 282130"/>
                <a:gd name="connsiteY41" fmla="*/ 2476 h 144113"/>
                <a:gd name="connsiteX42" fmla="*/ 72581 w 282130"/>
                <a:gd name="connsiteY42" fmla="*/ 2191 h 144113"/>
                <a:gd name="connsiteX43" fmla="*/ 64770 w 282130"/>
                <a:gd name="connsiteY43" fmla="*/ 10763 h 144113"/>
                <a:gd name="connsiteX44" fmla="*/ 65246 w 282130"/>
                <a:gd name="connsiteY44" fmla="*/ 18669 h 144113"/>
                <a:gd name="connsiteX45" fmla="*/ 58960 w 282130"/>
                <a:gd name="connsiteY45" fmla="*/ 34576 h 144113"/>
                <a:gd name="connsiteX46" fmla="*/ 43625 w 282130"/>
                <a:gd name="connsiteY46" fmla="*/ 43625 h 144113"/>
                <a:gd name="connsiteX47" fmla="*/ 27813 w 282130"/>
                <a:gd name="connsiteY47" fmla="*/ 44767 h 144113"/>
                <a:gd name="connsiteX48" fmla="*/ 21050 w 282130"/>
                <a:gd name="connsiteY48" fmla="*/ 53150 h 144113"/>
                <a:gd name="connsiteX49" fmla="*/ 21527 w 282130"/>
                <a:gd name="connsiteY49" fmla="*/ 61055 h 144113"/>
                <a:gd name="connsiteX50" fmla="*/ 6763 w 282130"/>
                <a:gd name="connsiteY50" fmla="*/ 77629 h 144113"/>
                <a:gd name="connsiteX51" fmla="*/ 0 w 282130"/>
                <a:gd name="connsiteY51" fmla="*/ 93440 h 144113"/>
                <a:gd name="connsiteX52" fmla="*/ 9049 w 282130"/>
                <a:gd name="connsiteY52" fmla="*/ 108680 h 144113"/>
                <a:gd name="connsiteX53" fmla="*/ 9334 w 282130"/>
                <a:gd name="connsiteY53" fmla="*/ 108490 h 144113"/>
                <a:gd name="connsiteX54" fmla="*/ 24384 w 282130"/>
                <a:gd name="connsiteY54" fmla="*/ 100203 h 144113"/>
                <a:gd name="connsiteX55" fmla="*/ 30575 w 282130"/>
                <a:gd name="connsiteY55" fmla="*/ 83915 h 144113"/>
                <a:gd name="connsiteX56" fmla="*/ 32004 w 282130"/>
                <a:gd name="connsiteY56" fmla="*/ 83820 h 144113"/>
                <a:gd name="connsiteX57" fmla="*/ 39052 w 282130"/>
                <a:gd name="connsiteY57" fmla="*/ 83249 h 144113"/>
                <a:gd name="connsiteX58" fmla="*/ 39052 w 282130"/>
                <a:gd name="connsiteY58" fmla="*/ 83249 h 144113"/>
                <a:gd name="connsiteX59" fmla="*/ 38481 w 282130"/>
                <a:gd name="connsiteY59" fmla="*/ 75343 h 144113"/>
                <a:gd name="connsiteX60" fmla="*/ 39529 w 282130"/>
                <a:gd name="connsiteY60" fmla="*/ 75247 h 144113"/>
                <a:gd name="connsiteX61" fmla="*/ 42386 w 282130"/>
                <a:gd name="connsiteY61" fmla="*/ 75057 h 144113"/>
                <a:gd name="connsiteX62" fmla="*/ 45815 w 282130"/>
                <a:gd name="connsiteY62" fmla="*/ 74867 h 144113"/>
                <a:gd name="connsiteX63" fmla="*/ 45815 w 282130"/>
                <a:gd name="connsiteY63" fmla="*/ 74867 h 144113"/>
                <a:gd name="connsiteX64" fmla="*/ 54864 w 282130"/>
                <a:gd name="connsiteY64" fmla="*/ 89535 h 144113"/>
                <a:gd name="connsiteX65" fmla="*/ 55435 w 282130"/>
                <a:gd name="connsiteY65" fmla="*/ 98012 h 144113"/>
                <a:gd name="connsiteX66" fmla="*/ 55435 w 282130"/>
                <a:gd name="connsiteY66" fmla="*/ 98012 h 144113"/>
                <a:gd name="connsiteX67" fmla="*/ 47720 w 282130"/>
                <a:gd name="connsiteY67" fmla="*/ 98584 h 144113"/>
                <a:gd name="connsiteX68" fmla="*/ 47530 w 282130"/>
                <a:gd name="connsiteY68" fmla="*/ 98584 h 144113"/>
                <a:gd name="connsiteX69" fmla="*/ 44101 w 282130"/>
                <a:gd name="connsiteY69" fmla="*/ 98870 h 144113"/>
                <a:gd name="connsiteX70" fmla="*/ 41243 w 282130"/>
                <a:gd name="connsiteY70" fmla="*/ 99060 h 144113"/>
                <a:gd name="connsiteX71" fmla="*/ 40196 w 282130"/>
                <a:gd name="connsiteY71" fmla="*/ 99155 h 144113"/>
                <a:gd name="connsiteX72" fmla="*/ 40672 w 282130"/>
                <a:gd name="connsiteY72" fmla="*/ 106489 h 144113"/>
                <a:gd name="connsiteX73" fmla="*/ 48577 w 282130"/>
                <a:gd name="connsiteY73" fmla="*/ 113824 h 144113"/>
                <a:gd name="connsiteX74" fmla="*/ 41243 w 282130"/>
                <a:gd name="connsiteY74" fmla="*/ 114395 h 144113"/>
                <a:gd name="connsiteX75" fmla="*/ 41815 w 282130"/>
                <a:gd name="connsiteY75" fmla="*/ 122301 h 144113"/>
                <a:gd name="connsiteX76" fmla="*/ 49721 w 282130"/>
                <a:gd name="connsiteY76" fmla="*/ 129254 h 144113"/>
                <a:gd name="connsiteX77" fmla="*/ 50768 w 282130"/>
                <a:gd name="connsiteY77" fmla="*/ 130302 h 144113"/>
                <a:gd name="connsiteX78" fmla="*/ 56102 w 282130"/>
                <a:gd name="connsiteY78" fmla="*/ 135160 h 144113"/>
                <a:gd name="connsiteX79" fmla="*/ 58198 w 282130"/>
                <a:gd name="connsiteY79" fmla="*/ 137065 h 144113"/>
                <a:gd name="connsiteX80" fmla="*/ 88868 w 282130"/>
                <a:gd name="connsiteY80" fmla="*/ 126492 h 144113"/>
                <a:gd name="connsiteX81" fmla="*/ 97822 w 282130"/>
                <a:gd name="connsiteY81" fmla="*/ 134303 h 144113"/>
                <a:gd name="connsiteX82" fmla="*/ 113157 w 282130"/>
                <a:gd name="connsiteY82" fmla="*/ 133160 h 144113"/>
                <a:gd name="connsiteX83" fmla="*/ 120491 w 282130"/>
                <a:gd name="connsiteY83" fmla="*/ 132683 h 144113"/>
                <a:gd name="connsiteX84" fmla="*/ 127921 w 282130"/>
                <a:gd name="connsiteY84" fmla="*/ 116205 h 144113"/>
                <a:gd name="connsiteX85" fmla="*/ 127349 w 282130"/>
                <a:gd name="connsiteY85" fmla="*/ 108299 h 144113"/>
                <a:gd name="connsiteX86" fmla="*/ 134684 w 282130"/>
                <a:gd name="connsiteY86" fmla="*/ 99822 h 144113"/>
                <a:gd name="connsiteX87" fmla="*/ 142684 w 282130"/>
                <a:gd name="connsiteY87" fmla="*/ 99250 h 144113"/>
                <a:gd name="connsiteX88" fmla="*/ 149542 w 282130"/>
                <a:gd name="connsiteY88" fmla="*/ 105156 h 144113"/>
                <a:gd name="connsiteX89" fmla="*/ 151162 w 282130"/>
                <a:gd name="connsiteY89" fmla="*/ 106585 h 144113"/>
                <a:gd name="connsiteX90" fmla="*/ 151733 w 282130"/>
                <a:gd name="connsiteY90" fmla="*/ 114491 h 144113"/>
                <a:gd name="connsiteX91" fmla="*/ 152209 w 282130"/>
                <a:gd name="connsiteY91" fmla="*/ 121920 h 144113"/>
                <a:gd name="connsiteX92" fmla="*/ 152209 w 282130"/>
                <a:gd name="connsiteY92" fmla="*/ 122015 h 144113"/>
                <a:gd name="connsiteX93" fmla="*/ 160306 w 282130"/>
                <a:gd name="connsiteY93" fmla="*/ 129826 h 144113"/>
                <a:gd name="connsiteX94" fmla="*/ 168688 w 282130"/>
                <a:gd name="connsiteY94" fmla="*/ 136779 h 144113"/>
                <a:gd name="connsiteX95" fmla="*/ 176593 w 282130"/>
                <a:gd name="connsiteY95" fmla="*/ 144113 h 144113"/>
                <a:gd name="connsiteX96" fmla="*/ 176022 w 282130"/>
                <a:gd name="connsiteY96" fmla="*/ 136207 h 144113"/>
                <a:gd name="connsiteX97" fmla="*/ 184023 w 282130"/>
                <a:gd name="connsiteY97" fmla="*/ 128206 h 144113"/>
                <a:gd name="connsiteX98" fmla="*/ 190786 w 282130"/>
                <a:gd name="connsiteY98" fmla="*/ 119253 h 144113"/>
                <a:gd name="connsiteX99" fmla="*/ 199263 w 282130"/>
                <a:gd name="connsiteY99" fmla="*/ 118681 h 144113"/>
                <a:gd name="connsiteX100" fmla="*/ 198215 w 282130"/>
                <a:gd name="connsiteY100" fmla="*/ 103251 h 144113"/>
                <a:gd name="connsiteX101" fmla="*/ 197644 w 282130"/>
                <a:gd name="connsiteY101" fmla="*/ 95345 h 144113"/>
                <a:gd name="connsiteX102" fmla="*/ 205550 w 282130"/>
                <a:gd name="connsiteY102" fmla="*/ 94774 h 144113"/>
                <a:gd name="connsiteX103" fmla="*/ 212312 w 282130"/>
                <a:gd name="connsiteY103" fmla="*/ 101155 h 144113"/>
                <a:gd name="connsiteX104" fmla="*/ 213455 w 282130"/>
                <a:gd name="connsiteY104" fmla="*/ 102203 h 144113"/>
                <a:gd name="connsiteX105" fmla="*/ 213932 w 282130"/>
                <a:gd name="connsiteY105" fmla="*/ 108585 h 144113"/>
                <a:gd name="connsiteX106" fmla="*/ 214027 w 282130"/>
                <a:gd name="connsiteY106" fmla="*/ 110109 h 144113"/>
                <a:gd name="connsiteX107" fmla="*/ 221933 w 282130"/>
                <a:gd name="connsiteY107" fmla="*/ 109538 h 144113"/>
                <a:gd name="connsiteX108" fmla="*/ 229838 w 282130"/>
                <a:gd name="connsiteY108" fmla="*/ 108966 h 144113"/>
                <a:gd name="connsiteX109" fmla="*/ 237744 w 282130"/>
                <a:gd name="connsiteY109" fmla="*/ 108490 h 144113"/>
                <a:gd name="connsiteX110" fmla="*/ 245745 w 282130"/>
                <a:gd name="connsiteY110" fmla="*/ 115348 h 144113"/>
                <a:gd name="connsiteX111" fmla="*/ 253651 w 282130"/>
                <a:gd name="connsiteY111" fmla="*/ 107347 h 144113"/>
                <a:gd name="connsiteX112" fmla="*/ 251936 w 282130"/>
                <a:gd name="connsiteY112" fmla="*/ 106013 h 144113"/>
                <a:gd name="connsiteX113" fmla="*/ 244697 w 282130"/>
                <a:gd name="connsiteY113" fmla="*/ 100013 h 144113"/>
                <a:gd name="connsiteX114" fmla="*/ 245174 w 282130"/>
                <a:gd name="connsiteY114" fmla="*/ 99536 h 144113"/>
                <a:gd name="connsiteX115" fmla="*/ 252508 w 282130"/>
                <a:gd name="connsiteY115" fmla="*/ 91535 h 144113"/>
                <a:gd name="connsiteX116" fmla="*/ 259461 w 282130"/>
                <a:gd name="connsiteY116" fmla="*/ 83629 h 144113"/>
                <a:gd name="connsiteX117" fmla="*/ 267843 w 282130"/>
                <a:gd name="connsiteY117" fmla="*/ 90392 h 144113"/>
                <a:gd name="connsiteX118" fmla="*/ 275844 w 282130"/>
                <a:gd name="connsiteY118" fmla="*/ 89821 h 144113"/>
                <a:gd name="connsiteX119" fmla="*/ 275272 w 282130"/>
                <a:gd name="connsiteY119" fmla="*/ 82487 h 144113"/>
                <a:gd name="connsiteX120" fmla="*/ 274701 w 282130"/>
                <a:gd name="connsiteY120" fmla="*/ 74009 h 144113"/>
                <a:gd name="connsiteX121" fmla="*/ 274130 w 282130"/>
                <a:gd name="connsiteY121" fmla="*/ 66675 h 144113"/>
                <a:gd name="connsiteX122" fmla="*/ 282130 w 282130"/>
                <a:gd name="connsiteY122" fmla="*/ 66104 h 144113"/>
                <a:gd name="connsiteX123" fmla="*/ 272510 w 282130"/>
                <a:gd name="connsiteY123" fmla="*/ 66770 h 144113"/>
                <a:gd name="connsiteX124" fmla="*/ 250888 w 282130"/>
                <a:gd name="connsiteY124" fmla="*/ 68294 h 14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82130" h="144113">
                  <a:moveTo>
                    <a:pt x="241935" y="60960"/>
                  </a:moveTo>
                  <a:lnTo>
                    <a:pt x="236029" y="55531"/>
                  </a:lnTo>
                  <a:lnTo>
                    <a:pt x="228505" y="57626"/>
                  </a:lnTo>
                  <a:lnTo>
                    <a:pt x="222599" y="58007"/>
                  </a:lnTo>
                  <a:lnTo>
                    <a:pt x="217360" y="51435"/>
                  </a:lnTo>
                  <a:lnTo>
                    <a:pt x="216979" y="46196"/>
                  </a:lnTo>
                  <a:lnTo>
                    <a:pt x="216979" y="46196"/>
                  </a:lnTo>
                  <a:lnTo>
                    <a:pt x="216408" y="38291"/>
                  </a:lnTo>
                  <a:lnTo>
                    <a:pt x="223838" y="29813"/>
                  </a:lnTo>
                  <a:lnTo>
                    <a:pt x="223266" y="22955"/>
                  </a:lnTo>
                  <a:lnTo>
                    <a:pt x="215075" y="19526"/>
                  </a:lnTo>
                  <a:lnTo>
                    <a:pt x="207454" y="16574"/>
                  </a:lnTo>
                  <a:lnTo>
                    <a:pt x="206978" y="9811"/>
                  </a:lnTo>
                  <a:lnTo>
                    <a:pt x="200596" y="10287"/>
                  </a:lnTo>
                  <a:lnTo>
                    <a:pt x="193167" y="10763"/>
                  </a:lnTo>
                  <a:lnTo>
                    <a:pt x="193072" y="9620"/>
                  </a:lnTo>
                  <a:lnTo>
                    <a:pt x="191548" y="9716"/>
                  </a:lnTo>
                  <a:lnTo>
                    <a:pt x="191071" y="2381"/>
                  </a:lnTo>
                  <a:lnTo>
                    <a:pt x="176213" y="3429"/>
                  </a:lnTo>
                  <a:lnTo>
                    <a:pt x="168307" y="4000"/>
                  </a:lnTo>
                  <a:lnTo>
                    <a:pt x="160401" y="4572"/>
                  </a:lnTo>
                  <a:lnTo>
                    <a:pt x="152971" y="5048"/>
                  </a:lnTo>
                  <a:lnTo>
                    <a:pt x="145066" y="5620"/>
                  </a:lnTo>
                  <a:lnTo>
                    <a:pt x="137732" y="6191"/>
                  </a:lnTo>
                  <a:lnTo>
                    <a:pt x="129159" y="6763"/>
                  </a:lnTo>
                  <a:lnTo>
                    <a:pt x="112776" y="381"/>
                  </a:lnTo>
                  <a:lnTo>
                    <a:pt x="113347" y="7906"/>
                  </a:lnTo>
                  <a:lnTo>
                    <a:pt x="111633" y="6477"/>
                  </a:lnTo>
                  <a:lnTo>
                    <a:pt x="111633" y="7429"/>
                  </a:lnTo>
                  <a:lnTo>
                    <a:pt x="104870" y="1048"/>
                  </a:lnTo>
                  <a:lnTo>
                    <a:pt x="104966" y="2191"/>
                  </a:lnTo>
                  <a:lnTo>
                    <a:pt x="104870" y="1048"/>
                  </a:lnTo>
                  <a:lnTo>
                    <a:pt x="104870" y="1048"/>
                  </a:lnTo>
                  <a:lnTo>
                    <a:pt x="103822" y="0"/>
                  </a:lnTo>
                  <a:lnTo>
                    <a:pt x="104299" y="6858"/>
                  </a:lnTo>
                  <a:lnTo>
                    <a:pt x="104299" y="7906"/>
                  </a:lnTo>
                  <a:lnTo>
                    <a:pt x="96583" y="1238"/>
                  </a:lnTo>
                  <a:lnTo>
                    <a:pt x="95821" y="571"/>
                  </a:lnTo>
                  <a:lnTo>
                    <a:pt x="89821" y="16192"/>
                  </a:lnTo>
                  <a:lnTo>
                    <a:pt x="89535" y="16954"/>
                  </a:lnTo>
                  <a:lnTo>
                    <a:pt x="80581" y="9620"/>
                  </a:lnTo>
                  <a:lnTo>
                    <a:pt x="72866" y="2476"/>
                  </a:lnTo>
                  <a:lnTo>
                    <a:pt x="72581" y="2191"/>
                  </a:lnTo>
                  <a:lnTo>
                    <a:pt x="64770" y="10763"/>
                  </a:lnTo>
                  <a:lnTo>
                    <a:pt x="65246" y="18669"/>
                  </a:lnTo>
                  <a:lnTo>
                    <a:pt x="58960" y="34576"/>
                  </a:lnTo>
                  <a:lnTo>
                    <a:pt x="43625" y="43625"/>
                  </a:lnTo>
                  <a:lnTo>
                    <a:pt x="27813" y="44767"/>
                  </a:lnTo>
                  <a:lnTo>
                    <a:pt x="21050" y="53150"/>
                  </a:lnTo>
                  <a:lnTo>
                    <a:pt x="21527" y="61055"/>
                  </a:lnTo>
                  <a:lnTo>
                    <a:pt x="6763" y="77629"/>
                  </a:lnTo>
                  <a:lnTo>
                    <a:pt x="0" y="93440"/>
                  </a:lnTo>
                  <a:lnTo>
                    <a:pt x="9049" y="108680"/>
                  </a:lnTo>
                  <a:lnTo>
                    <a:pt x="9334" y="108490"/>
                  </a:lnTo>
                  <a:lnTo>
                    <a:pt x="24384" y="100203"/>
                  </a:lnTo>
                  <a:lnTo>
                    <a:pt x="30575" y="83915"/>
                  </a:lnTo>
                  <a:lnTo>
                    <a:pt x="32004" y="83820"/>
                  </a:lnTo>
                  <a:lnTo>
                    <a:pt x="39052" y="83249"/>
                  </a:lnTo>
                  <a:lnTo>
                    <a:pt x="39052" y="83249"/>
                  </a:lnTo>
                  <a:lnTo>
                    <a:pt x="38481" y="75343"/>
                  </a:lnTo>
                  <a:lnTo>
                    <a:pt x="39529" y="75247"/>
                  </a:lnTo>
                  <a:lnTo>
                    <a:pt x="42386" y="75057"/>
                  </a:lnTo>
                  <a:lnTo>
                    <a:pt x="45815" y="74867"/>
                  </a:lnTo>
                  <a:lnTo>
                    <a:pt x="45815" y="74867"/>
                  </a:lnTo>
                  <a:lnTo>
                    <a:pt x="54864" y="89535"/>
                  </a:lnTo>
                  <a:lnTo>
                    <a:pt x="55435" y="98012"/>
                  </a:lnTo>
                  <a:lnTo>
                    <a:pt x="55435" y="98012"/>
                  </a:lnTo>
                  <a:lnTo>
                    <a:pt x="47720" y="98584"/>
                  </a:lnTo>
                  <a:lnTo>
                    <a:pt x="47530" y="98584"/>
                  </a:lnTo>
                  <a:lnTo>
                    <a:pt x="44101" y="98870"/>
                  </a:lnTo>
                  <a:lnTo>
                    <a:pt x="41243" y="99060"/>
                  </a:lnTo>
                  <a:lnTo>
                    <a:pt x="40196" y="99155"/>
                  </a:lnTo>
                  <a:lnTo>
                    <a:pt x="40672" y="106489"/>
                  </a:lnTo>
                  <a:lnTo>
                    <a:pt x="48577" y="113824"/>
                  </a:lnTo>
                  <a:lnTo>
                    <a:pt x="41243" y="114395"/>
                  </a:lnTo>
                  <a:lnTo>
                    <a:pt x="41815" y="122301"/>
                  </a:lnTo>
                  <a:lnTo>
                    <a:pt x="49721" y="129254"/>
                  </a:lnTo>
                  <a:lnTo>
                    <a:pt x="50768" y="130302"/>
                  </a:lnTo>
                  <a:lnTo>
                    <a:pt x="56102" y="135160"/>
                  </a:lnTo>
                  <a:lnTo>
                    <a:pt x="58198" y="137065"/>
                  </a:lnTo>
                  <a:lnTo>
                    <a:pt x="88868" y="126492"/>
                  </a:lnTo>
                  <a:lnTo>
                    <a:pt x="97822" y="134303"/>
                  </a:lnTo>
                  <a:lnTo>
                    <a:pt x="113157" y="133160"/>
                  </a:lnTo>
                  <a:lnTo>
                    <a:pt x="120491" y="132683"/>
                  </a:lnTo>
                  <a:lnTo>
                    <a:pt x="127921" y="116205"/>
                  </a:lnTo>
                  <a:lnTo>
                    <a:pt x="127349" y="108299"/>
                  </a:lnTo>
                  <a:lnTo>
                    <a:pt x="134684" y="99822"/>
                  </a:lnTo>
                  <a:lnTo>
                    <a:pt x="142684" y="99250"/>
                  </a:lnTo>
                  <a:lnTo>
                    <a:pt x="149542" y="105156"/>
                  </a:lnTo>
                  <a:lnTo>
                    <a:pt x="151162" y="106585"/>
                  </a:lnTo>
                  <a:lnTo>
                    <a:pt x="151733" y="114491"/>
                  </a:lnTo>
                  <a:lnTo>
                    <a:pt x="152209" y="121920"/>
                  </a:lnTo>
                  <a:lnTo>
                    <a:pt x="152209" y="122015"/>
                  </a:lnTo>
                  <a:lnTo>
                    <a:pt x="160306" y="129826"/>
                  </a:lnTo>
                  <a:lnTo>
                    <a:pt x="168688" y="136779"/>
                  </a:lnTo>
                  <a:lnTo>
                    <a:pt x="176593" y="144113"/>
                  </a:lnTo>
                  <a:lnTo>
                    <a:pt x="176022" y="136207"/>
                  </a:lnTo>
                  <a:lnTo>
                    <a:pt x="184023" y="128206"/>
                  </a:lnTo>
                  <a:lnTo>
                    <a:pt x="190786" y="119253"/>
                  </a:lnTo>
                  <a:lnTo>
                    <a:pt x="199263" y="118681"/>
                  </a:lnTo>
                  <a:lnTo>
                    <a:pt x="198215" y="103251"/>
                  </a:lnTo>
                  <a:lnTo>
                    <a:pt x="197644" y="95345"/>
                  </a:lnTo>
                  <a:lnTo>
                    <a:pt x="205550" y="94774"/>
                  </a:lnTo>
                  <a:lnTo>
                    <a:pt x="212312" y="101155"/>
                  </a:lnTo>
                  <a:lnTo>
                    <a:pt x="213455" y="102203"/>
                  </a:lnTo>
                  <a:lnTo>
                    <a:pt x="213932" y="108585"/>
                  </a:lnTo>
                  <a:lnTo>
                    <a:pt x="214027" y="110109"/>
                  </a:lnTo>
                  <a:lnTo>
                    <a:pt x="221933" y="109538"/>
                  </a:lnTo>
                  <a:lnTo>
                    <a:pt x="229838" y="108966"/>
                  </a:lnTo>
                  <a:lnTo>
                    <a:pt x="237744" y="108490"/>
                  </a:lnTo>
                  <a:lnTo>
                    <a:pt x="245745" y="115348"/>
                  </a:lnTo>
                  <a:lnTo>
                    <a:pt x="253651" y="107347"/>
                  </a:lnTo>
                  <a:lnTo>
                    <a:pt x="251936" y="106013"/>
                  </a:lnTo>
                  <a:lnTo>
                    <a:pt x="244697" y="100013"/>
                  </a:lnTo>
                  <a:lnTo>
                    <a:pt x="245174" y="99536"/>
                  </a:lnTo>
                  <a:lnTo>
                    <a:pt x="252508" y="91535"/>
                  </a:lnTo>
                  <a:lnTo>
                    <a:pt x="259461" y="83629"/>
                  </a:lnTo>
                  <a:lnTo>
                    <a:pt x="267843" y="90392"/>
                  </a:lnTo>
                  <a:lnTo>
                    <a:pt x="275844" y="89821"/>
                  </a:lnTo>
                  <a:lnTo>
                    <a:pt x="275272" y="82487"/>
                  </a:lnTo>
                  <a:lnTo>
                    <a:pt x="274701" y="74009"/>
                  </a:lnTo>
                  <a:lnTo>
                    <a:pt x="274130" y="66675"/>
                  </a:lnTo>
                  <a:lnTo>
                    <a:pt x="282130" y="66104"/>
                  </a:lnTo>
                  <a:lnTo>
                    <a:pt x="272510" y="66770"/>
                  </a:lnTo>
                  <a:lnTo>
                    <a:pt x="250888" y="6829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310706B-17EE-28A9-F785-6830C7FCDE5D}"/>
                </a:ext>
              </a:extLst>
            </p:cNvPr>
            <p:cNvSpPr/>
            <p:nvPr/>
          </p:nvSpPr>
          <p:spPr>
            <a:xfrm>
              <a:off x="3067235" y="4289285"/>
              <a:ext cx="700356" cy="329423"/>
            </a:xfrm>
            <a:custGeom>
              <a:avLst/>
              <a:gdLst>
                <a:gd name="connsiteX0" fmla="*/ 412147 w 453199"/>
                <a:gd name="connsiteY0" fmla="*/ 160496 h 213169"/>
                <a:gd name="connsiteX1" fmla="*/ 412337 w 453199"/>
                <a:gd name="connsiteY1" fmla="*/ 160020 h 213169"/>
                <a:gd name="connsiteX2" fmla="*/ 419481 w 453199"/>
                <a:gd name="connsiteY2" fmla="*/ 159544 h 213169"/>
                <a:gd name="connsiteX3" fmla="*/ 425482 w 453199"/>
                <a:gd name="connsiteY3" fmla="*/ 143637 h 213169"/>
                <a:gd name="connsiteX4" fmla="*/ 424434 w 453199"/>
                <a:gd name="connsiteY4" fmla="*/ 128397 h 213169"/>
                <a:gd name="connsiteX5" fmla="*/ 425482 w 453199"/>
                <a:gd name="connsiteY5" fmla="*/ 128302 h 213169"/>
                <a:gd name="connsiteX6" fmla="*/ 425387 w 453199"/>
                <a:gd name="connsiteY6" fmla="*/ 127254 h 213169"/>
                <a:gd name="connsiteX7" fmla="*/ 432816 w 453199"/>
                <a:gd name="connsiteY7" fmla="*/ 126778 h 213169"/>
                <a:gd name="connsiteX8" fmla="*/ 432340 w 453199"/>
                <a:gd name="connsiteY8" fmla="*/ 119920 h 213169"/>
                <a:gd name="connsiteX9" fmla="*/ 431863 w 453199"/>
                <a:gd name="connsiteY9" fmla="*/ 112395 h 213169"/>
                <a:gd name="connsiteX10" fmla="*/ 422815 w 453199"/>
                <a:gd name="connsiteY10" fmla="*/ 105156 h 213169"/>
                <a:gd name="connsiteX11" fmla="*/ 422243 w 453199"/>
                <a:gd name="connsiteY11" fmla="*/ 97155 h 213169"/>
                <a:gd name="connsiteX12" fmla="*/ 423291 w 453199"/>
                <a:gd name="connsiteY12" fmla="*/ 97155 h 213169"/>
                <a:gd name="connsiteX13" fmla="*/ 423196 w 453199"/>
                <a:gd name="connsiteY13" fmla="*/ 96107 h 213169"/>
                <a:gd name="connsiteX14" fmla="*/ 431101 w 453199"/>
                <a:gd name="connsiteY14" fmla="*/ 95536 h 213169"/>
                <a:gd name="connsiteX15" fmla="*/ 432721 w 453199"/>
                <a:gd name="connsiteY15" fmla="*/ 95441 h 213169"/>
                <a:gd name="connsiteX16" fmla="*/ 439864 w 453199"/>
                <a:gd name="connsiteY16" fmla="*/ 91154 h 213169"/>
                <a:gd name="connsiteX17" fmla="*/ 438626 w 453199"/>
                <a:gd name="connsiteY17" fmla="*/ 94964 h 213169"/>
                <a:gd name="connsiteX18" fmla="*/ 439007 w 453199"/>
                <a:gd name="connsiteY18" fmla="*/ 94964 h 213169"/>
                <a:gd name="connsiteX19" fmla="*/ 439293 w 453199"/>
                <a:gd name="connsiteY19" fmla="*/ 98012 h 213169"/>
                <a:gd name="connsiteX20" fmla="*/ 447294 w 453199"/>
                <a:gd name="connsiteY20" fmla="*/ 99632 h 213169"/>
                <a:gd name="connsiteX21" fmla="*/ 447294 w 453199"/>
                <a:gd name="connsiteY21" fmla="*/ 99632 h 213169"/>
                <a:gd name="connsiteX22" fmla="*/ 446532 w 453199"/>
                <a:gd name="connsiteY22" fmla="*/ 95441 h 213169"/>
                <a:gd name="connsiteX23" fmla="*/ 447008 w 453199"/>
                <a:gd name="connsiteY23" fmla="*/ 94964 h 213169"/>
                <a:gd name="connsiteX24" fmla="*/ 446913 w 453199"/>
                <a:gd name="connsiteY24" fmla="*/ 94393 h 213169"/>
                <a:gd name="connsiteX25" fmla="*/ 453200 w 453199"/>
                <a:gd name="connsiteY25" fmla="*/ 86678 h 213169"/>
                <a:gd name="connsiteX26" fmla="*/ 447484 w 453199"/>
                <a:gd name="connsiteY26" fmla="*/ 72581 h 213169"/>
                <a:gd name="connsiteX27" fmla="*/ 443389 w 453199"/>
                <a:gd name="connsiteY27" fmla="*/ 63151 h 213169"/>
                <a:gd name="connsiteX28" fmla="*/ 439674 w 453199"/>
                <a:gd name="connsiteY28" fmla="*/ 57626 h 213169"/>
                <a:gd name="connsiteX29" fmla="*/ 444246 w 453199"/>
                <a:gd name="connsiteY29" fmla="*/ 55436 h 213169"/>
                <a:gd name="connsiteX30" fmla="*/ 444151 w 453199"/>
                <a:gd name="connsiteY30" fmla="*/ 55245 h 213169"/>
                <a:gd name="connsiteX31" fmla="*/ 444722 w 453199"/>
                <a:gd name="connsiteY31" fmla="*/ 55150 h 213169"/>
                <a:gd name="connsiteX32" fmla="*/ 450342 w 453199"/>
                <a:gd name="connsiteY32" fmla="*/ 52388 h 213169"/>
                <a:gd name="connsiteX33" fmla="*/ 449389 w 453199"/>
                <a:gd name="connsiteY33" fmla="*/ 50673 h 213169"/>
                <a:gd name="connsiteX34" fmla="*/ 440626 w 453199"/>
                <a:gd name="connsiteY34" fmla="*/ 41624 h 213169"/>
                <a:gd name="connsiteX35" fmla="*/ 442722 w 453199"/>
                <a:gd name="connsiteY35" fmla="*/ 34671 h 213169"/>
                <a:gd name="connsiteX36" fmla="*/ 437579 w 453199"/>
                <a:gd name="connsiteY36" fmla="*/ 28099 h 213169"/>
                <a:gd name="connsiteX37" fmla="*/ 428530 w 453199"/>
                <a:gd name="connsiteY37" fmla="*/ 28670 h 213169"/>
                <a:gd name="connsiteX38" fmla="*/ 420434 w 453199"/>
                <a:gd name="connsiteY38" fmla="*/ 27146 h 213169"/>
                <a:gd name="connsiteX39" fmla="*/ 407860 w 453199"/>
                <a:gd name="connsiteY39" fmla="*/ 21717 h 213169"/>
                <a:gd name="connsiteX40" fmla="*/ 405479 w 453199"/>
                <a:gd name="connsiteY40" fmla="*/ 17145 h 213169"/>
                <a:gd name="connsiteX41" fmla="*/ 400336 w 453199"/>
                <a:gd name="connsiteY41" fmla="*/ 12668 h 213169"/>
                <a:gd name="connsiteX42" fmla="*/ 395764 w 453199"/>
                <a:gd name="connsiteY42" fmla="*/ 5906 h 213169"/>
                <a:gd name="connsiteX43" fmla="*/ 395478 w 453199"/>
                <a:gd name="connsiteY43" fmla="*/ 5620 h 213169"/>
                <a:gd name="connsiteX44" fmla="*/ 380238 w 453199"/>
                <a:gd name="connsiteY44" fmla="*/ 6763 h 213169"/>
                <a:gd name="connsiteX45" fmla="*/ 372332 w 453199"/>
                <a:gd name="connsiteY45" fmla="*/ 7239 h 213169"/>
                <a:gd name="connsiteX46" fmla="*/ 369951 w 453199"/>
                <a:gd name="connsiteY46" fmla="*/ 5334 h 213169"/>
                <a:gd name="connsiteX47" fmla="*/ 369570 w 453199"/>
                <a:gd name="connsiteY47" fmla="*/ 5334 h 213169"/>
                <a:gd name="connsiteX48" fmla="*/ 362998 w 453199"/>
                <a:gd name="connsiteY48" fmla="*/ 0 h 213169"/>
                <a:gd name="connsiteX49" fmla="*/ 355854 w 453199"/>
                <a:gd name="connsiteY49" fmla="*/ 476 h 213169"/>
                <a:gd name="connsiteX50" fmla="*/ 347472 w 453199"/>
                <a:gd name="connsiteY50" fmla="*/ 1048 h 213169"/>
                <a:gd name="connsiteX51" fmla="*/ 332137 w 453199"/>
                <a:gd name="connsiteY51" fmla="*/ 2191 h 213169"/>
                <a:gd name="connsiteX52" fmla="*/ 327660 w 453199"/>
                <a:gd name="connsiteY52" fmla="*/ 6668 h 213169"/>
                <a:gd name="connsiteX53" fmla="*/ 325374 w 453199"/>
                <a:gd name="connsiteY53" fmla="*/ 10573 h 213169"/>
                <a:gd name="connsiteX54" fmla="*/ 325946 w 453199"/>
                <a:gd name="connsiteY54" fmla="*/ 18479 h 213169"/>
                <a:gd name="connsiteX55" fmla="*/ 318516 w 453199"/>
                <a:gd name="connsiteY55" fmla="*/ 26956 h 213169"/>
                <a:gd name="connsiteX56" fmla="*/ 302705 w 453199"/>
                <a:gd name="connsiteY56" fmla="*/ 28099 h 213169"/>
                <a:gd name="connsiteX57" fmla="*/ 287369 w 453199"/>
                <a:gd name="connsiteY57" fmla="*/ 29242 h 213169"/>
                <a:gd name="connsiteX58" fmla="*/ 284893 w 453199"/>
                <a:gd name="connsiteY58" fmla="*/ 27242 h 213169"/>
                <a:gd name="connsiteX59" fmla="*/ 284512 w 453199"/>
                <a:gd name="connsiteY59" fmla="*/ 27337 h 213169"/>
                <a:gd name="connsiteX60" fmla="*/ 277939 w 453199"/>
                <a:gd name="connsiteY60" fmla="*/ 21908 h 213169"/>
                <a:gd name="connsiteX61" fmla="*/ 270320 w 453199"/>
                <a:gd name="connsiteY61" fmla="*/ 22479 h 213169"/>
                <a:gd name="connsiteX62" fmla="*/ 270891 w 453199"/>
                <a:gd name="connsiteY62" fmla="*/ 30385 h 213169"/>
                <a:gd name="connsiteX63" fmla="*/ 262509 w 453199"/>
                <a:gd name="connsiteY63" fmla="*/ 30956 h 213169"/>
                <a:gd name="connsiteX64" fmla="*/ 255079 w 453199"/>
                <a:gd name="connsiteY64" fmla="*/ 31528 h 213169"/>
                <a:gd name="connsiteX65" fmla="*/ 246697 w 453199"/>
                <a:gd name="connsiteY65" fmla="*/ 32099 h 213169"/>
                <a:gd name="connsiteX66" fmla="*/ 247174 w 453199"/>
                <a:gd name="connsiteY66" fmla="*/ 39434 h 213169"/>
                <a:gd name="connsiteX67" fmla="*/ 240316 w 453199"/>
                <a:gd name="connsiteY67" fmla="*/ 47911 h 213169"/>
                <a:gd name="connsiteX68" fmla="*/ 233553 w 453199"/>
                <a:gd name="connsiteY68" fmla="*/ 56293 h 213169"/>
                <a:gd name="connsiteX69" fmla="*/ 209169 w 453199"/>
                <a:gd name="connsiteY69" fmla="*/ 58007 h 213169"/>
                <a:gd name="connsiteX70" fmla="*/ 210312 w 453199"/>
                <a:gd name="connsiteY70" fmla="*/ 73914 h 213169"/>
                <a:gd name="connsiteX71" fmla="*/ 210788 w 453199"/>
                <a:gd name="connsiteY71" fmla="*/ 81248 h 213169"/>
                <a:gd name="connsiteX72" fmla="*/ 217646 w 453199"/>
                <a:gd name="connsiteY72" fmla="*/ 87154 h 213169"/>
                <a:gd name="connsiteX73" fmla="*/ 217646 w 453199"/>
                <a:gd name="connsiteY73" fmla="*/ 87249 h 213169"/>
                <a:gd name="connsiteX74" fmla="*/ 219932 w 453199"/>
                <a:gd name="connsiteY74" fmla="*/ 89249 h 213169"/>
                <a:gd name="connsiteX75" fmla="*/ 220409 w 453199"/>
                <a:gd name="connsiteY75" fmla="*/ 96584 h 213169"/>
                <a:gd name="connsiteX76" fmla="*/ 220980 w 453199"/>
                <a:gd name="connsiteY76" fmla="*/ 104489 h 213169"/>
                <a:gd name="connsiteX77" fmla="*/ 221075 w 453199"/>
                <a:gd name="connsiteY77" fmla="*/ 104585 h 213169"/>
                <a:gd name="connsiteX78" fmla="*/ 227267 w 453199"/>
                <a:gd name="connsiteY78" fmla="*/ 109919 h 213169"/>
                <a:gd name="connsiteX79" fmla="*/ 227267 w 453199"/>
                <a:gd name="connsiteY79" fmla="*/ 110395 h 213169"/>
                <a:gd name="connsiteX80" fmla="*/ 228886 w 453199"/>
                <a:gd name="connsiteY80" fmla="*/ 111919 h 213169"/>
                <a:gd name="connsiteX81" fmla="*/ 229457 w 453199"/>
                <a:gd name="connsiteY81" fmla="*/ 119348 h 213169"/>
                <a:gd name="connsiteX82" fmla="*/ 230029 w 453199"/>
                <a:gd name="connsiteY82" fmla="*/ 127730 h 213169"/>
                <a:gd name="connsiteX83" fmla="*/ 222695 w 453199"/>
                <a:gd name="connsiteY83" fmla="*/ 128302 h 213169"/>
                <a:gd name="connsiteX84" fmla="*/ 223171 w 453199"/>
                <a:gd name="connsiteY84" fmla="*/ 135731 h 213169"/>
                <a:gd name="connsiteX85" fmla="*/ 220980 w 453199"/>
                <a:gd name="connsiteY85" fmla="*/ 134017 h 213169"/>
                <a:gd name="connsiteX86" fmla="*/ 220980 w 453199"/>
                <a:gd name="connsiteY86" fmla="*/ 134207 h 213169"/>
                <a:gd name="connsiteX87" fmla="*/ 219170 w 453199"/>
                <a:gd name="connsiteY87" fmla="*/ 132683 h 213169"/>
                <a:gd name="connsiteX88" fmla="*/ 214122 w 453199"/>
                <a:gd name="connsiteY88" fmla="*/ 128873 h 213169"/>
                <a:gd name="connsiteX89" fmla="*/ 214122 w 453199"/>
                <a:gd name="connsiteY89" fmla="*/ 128302 h 213169"/>
                <a:gd name="connsiteX90" fmla="*/ 212503 w 453199"/>
                <a:gd name="connsiteY90" fmla="*/ 126873 h 213169"/>
                <a:gd name="connsiteX91" fmla="*/ 211931 w 453199"/>
                <a:gd name="connsiteY91" fmla="*/ 118967 h 213169"/>
                <a:gd name="connsiteX92" fmla="*/ 211455 w 453199"/>
                <a:gd name="connsiteY92" fmla="*/ 112300 h 213169"/>
                <a:gd name="connsiteX93" fmla="*/ 197263 w 453199"/>
                <a:gd name="connsiteY93" fmla="*/ 106204 h 213169"/>
                <a:gd name="connsiteX94" fmla="*/ 189738 w 453199"/>
                <a:gd name="connsiteY94" fmla="*/ 106680 h 213169"/>
                <a:gd name="connsiteX95" fmla="*/ 190309 w 453199"/>
                <a:gd name="connsiteY95" fmla="*/ 114586 h 213169"/>
                <a:gd name="connsiteX96" fmla="*/ 181356 w 453199"/>
                <a:gd name="connsiteY96" fmla="*/ 107347 h 213169"/>
                <a:gd name="connsiteX97" fmla="*/ 173450 w 453199"/>
                <a:gd name="connsiteY97" fmla="*/ 107823 h 213169"/>
                <a:gd name="connsiteX98" fmla="*/ 157543 w 453199"/>
                <a:gd name="connsiteY98" fmla="*/ 108966 h 213169"/>
                <a:gd name="connsiteX99" fmla="*/ 150114 w 453199"/>
                <a:gd name="connsiteY99" fmla="*/ 109538 h 213169"/>
                <a:gd name="connsiteX100" fmla="*/ 142780 w 453199"/>
                <a:gd name="connsiteY100" fmla="*/ 118015 h 213169"/>
                <a:gd name="connsiteX101" fmla="*/ 135350 w 453199"/>
                <a:gd name="connsiteY101" fmla="*/ 118491 h 213169"/>
                <a:gd name="connsiteX102" fmla="*/ 126968 w 453199"/>
                <a:gd name="connsiteY102" fmla="*/ 119063 h 213169"/>
                <a:gd name="connsiteX103" fmla="*/ 118967 w 453199"/>
                <a:gd name="connsiteY103" fmla="*/ 111728 h 213169"/>
                <a:gd name="connsiteX104" fmla="*/ 111157 w 453199"/>
                <a:gd name="connsiteY104" fmla="*/ 120206 h 213169"/>
                <a:gd name="connsiteX105" fmla="*/ 103156 w 453199"/>
                <a:gd name="connsiteY105" fmla="*/ 120777 h 213169"/>
                <a:gd name="connsiteX106" fmla="*/ 95250 w 453199"/>
                <a:gd name="connsiteY106" fmla="*/ 121349 h 213169"/>
                <a:gd name="connsiteX107" fmla="*/ 95155 w 453199"/>
                <a:gd name="connsiteY107" fmla="*/ 119253 h 213169"/>
                <a:gd name="connsiteX108" fmla="*/ 93440 w 453199"/>
                <a:gd name="connsiteY108" fmla="*/ 119348 h 213169"/>
                <a:gd name="connsiteX109" fmla="*/ 92964 w 453199"/>
                <a:gd name="connsiteY109" fmla="*/ 112681 h 213169"/>
                <a:gd name="connsiteX110" fmla="*/ 79343 w 453199"/>
                <a:gd name="connsiteY110" fmla="*/ 106585 h 213169"/>
                <a:gd name="connsiteX111" fmla="*/ 72009 w 453199"/>
                <a:gd name="connsiteY111" fmla="*/ 122968 h 213169"/>
                <a:gd name="connsiteX112" fmla="*/ 64675 w 453199"/>
                <a:gd name="connsiteY112" fmla="*/ 123539 h 213169"/>
                <a:gd name="connsiteX113" fmla="*/ 56674 w 453199"/>
                <a:gd name="connsiteY113" fmla="*/ 131540 h 213169"/>
                <a:gd name="connsiteX114" fmla="*/ 51911 w 453199"/>
                <a:gd name="connsiteY114" fmla="*/ 127349 h 213169"/>
                <a:gd name="connsiteX115" fmla="*/ 48673 w 453199"/>
                <a:gd name="connsiteY115" fmla="*/ 124682 h 213169"/>
                <a:gd name="connsiteX116" fmla="*/ 40862 w 453199"/>
                <a:gd name="connsiteY116" fmla="*/ 125159 h 213169"/>
                <a:gd name="connsiteX117" fmla="*/ 38576 w 453199"/>
                <a:gd name="connsiteY117" fmla="*/ 123254 h 213169"/>
                <a:gd name="connsiteX118" fmla="*/ 38481 w 453199"/>
                <a:gd name="connsiteY118" fmla="*/ 123254 h 213169"/>
                <a:gd name="connsiteX119" fmla="*/ 36957 w 453199"/>
                <a:gd name="connsiteY119" fmla="*/ 121730 h 213169"/>
                <a:gd name="connsiteX120" fmla="*/ 32385 w 453199"/>
                <a:gd name="connsiteY120" fmla="*/ 117824 h 213169"/>
                <a:gd name="connsiteX121" fmla="*/ 23908 w 453199"/>
                <a:gd name="connsiteY121" fmla="*/ 110490 h 213169"/>
                <a:gd name="connsiteX122" fmla="*/ 16002 w 453199"/>
                <a:gd name="connsiteY122" fmla="*/ 111062 h 213169"/>
                <a:gd name="connsiteX123" fmla="*/ 9049 w 453199"/>
                <a:gd name="connsiteY123" fmla="*/ 119444 h 213169"/>
                <a:gd name="connsiteX124" fmla="*/ 6858 w 453199"/>
                <a:gd name="connsiteY124" fmla="*/ 118586 h 213169"/>
                <a:gd name="connsiteX125" fmla="*/ 7429 w 453199"/>
                <a:gd name="connsiteY125" fmla="*/ 125444 h 213169"/>
                <a:gd name="connsiteX126" fmla="*/ 0 w 453199"/>
                <a:gd name="connsiteY126" fmla="*/ 133922 h 213169"/>
                <a:gd name="connsiteX127" fmla="*/ 8001 w 453199"/>
                <a:gd name="connsiteY127" fmla="*/ 128111 h 213169"/>
                <a:gd name="connsiteX128" fmla="*/ 10192 w 453199"/>
                <a:gd name="connsiteY128" fmla="*/ 126302 h 213169"/>
                <a:gd name="connsiteX129" fmla="*/ 20669 w 453199"/>
                <a:gd name="connsiteY129" fmla="*/ 133541 h 213169"/>
                <a:gd name="connsiteX130" fmla="*/ 21526 w 453199"/>
                <a:gd name="connsiteY130" fmla="*/ 145637 h 213169"/>
                <a:gd name="connsiteX131" fmla="*/ 19907 w 453199"/>
                <a:gd name="connsiteY131" fmla="*/ 151067 h 213169"/>
                <a:gd name="connsiteX132" fmla="*/ 25432 w 453199"/>
                <a:gd name="connsiteY132" fmla="*/ 155543 h 213169"/>
                <a:gd name="connsiteX133" fmla="*/ 33909 w 453199"/>
                <a:gd name="connsiteY133" fmla="*/ 162973 h 213169"/>
                <a:gd name="connsiteX134" fmla="*/ 56102 w 453199"/>
                <a:gd name="connsiteY134" fmla="*/ 161354 h 213169"/>
                <a:gd name="connsiteX135" fmla="*/ 65151 w 453199"/>
                <a:gd name="connsiteY135" fmla="*/ 160687 h 213169"/>
                <a:gd name="connsiteX136" fmla="*/ 72009 w 453199"/>
                <a:gd name="connsiteY136" fmla="*/ 160211 h 213169"/>
                <a:gd name="connsiteX137" fmla="*/ 73057 w 453199"/>
                <a:gd name="connsiteY137" fmla="*/ 160115 h 213169"/>
                <a:gd name="connsiteX138" fmla="*/ 73628 w 453199"/>
                <a:gd name="connsiteY138" fmla="*/ 168021 h 213169"/>
                <a:gd name="connsiteX139" fmla="*/ 74104 w 453199"/>
                <a:gd name="connsiteY139" fmla="*/ 174974 h 213169"/>
                <a:gd name="connsiteX140" fmla="*/ 74200 w 453199"/>
                <a:gd name="connsiteY140" fmla="*/ 176022 h 213169"/>
                <a:gd name="connsiteX141" fmla="*/ 82105 w 453199"/>
                <a:gd name="connsiteY141" fmla="*/ 175451 h 213169"/>
                <a:gd name="connsiteX142" fmla="*/ 90011 w 453199"/>
                <a:gd name="connsiteY142" fmla="*/ 174879 h 213169"/>
                <a:gd name="connsiteX143" fmla="*/ 104775 w 453199"/>
                <a:gd name="connsiteY143" fmla="*/ 165830 h 213169"/>
                <a:gd name="connsiteX144" fmla="*/ 104204 w 453199"/>
                <a:gd name="connsiteY144" fmla="*/ 157925 h 213169"/>
                <a:gd name="connsiteX145" fmla="*/ 112109 w 453199"/>
                <a:gd name="connsiteY145" fmla="*/ 157448 h 213169"/>
                <a:gd name="connsiteX146" fmla="*/ 120587 w 453199"/>
                <a:gd name="connsiteY146" fmla="*/ 164783 h 213169"/>
                <a:gd name="connsiteX147" fmla="*/ 128492 w 453199"/>
                <a:gd name="connsiteY147" fmla="*/ 164211 h 213169"/>
                <a:gd name="connsiteX148" fmla="*/ 136398 w 453199"/>
                <a:gd name="connsiteY148" fmla="*/ 163640 h 213169"/>
                <a:gd name="connsiteX149" fmla="*/ 144304 w 453199"/>
                <a:gd name="connsiteY149" fmla="*/ 163068 h 213169"/>
                <a:gd name="connsiteX150" fmla="*/ 159734 w 453199"/>
                <a:gd name="connsiteY150" fmla="*/ 162020 h 213169"/>
                <a:gd name="connsiteX151" fmla="*/ 168212 w 453199"/>
                <a:gd name="connsiteY151" fmla="*/ 169355 h 213169"/>
                <a:gd name="connsiteX152" fmla="*/ 175546 w 453199"/>
                <a:gd name="connsiteY152" fmla="*/ 175736 h 213169"/>
                <a:gd name="connsiteX153" fmla="*/ 176689 w 453199"/>
                <a:gd name="connsiteY153" fmla="*/ 176689 h 213169"/>
                <a:gd name="connsiteX154" fmla="*/ 177165 w 453199"/>
                <a:gd name="connsiteY154" fmla="*/ 184023 h 213169"/>
                <a:gd name="connsiteX155" fmla="*/ 185261 w 453199"/>
                <a:gd name="connsiteY155" fmla="*/ 191548 h 213169"/>
                <a:gd name="connsiteX156" fmla="*/ 185738 w 453199"/>
                <a:gd name="connsiteY156" fmla="*/ 192024 h 213169"/>
                <a:gd name="connsiteX157" fmla="*/ 186976 w 453199"/>
                <a:gd name="connsiteY157" fmla="*/ 192881 h 213169"/>
                <a:gd name="connsiteX158" fmla="*/ 193453 w 453199"/>
                <a:gd name="connsiteY158" fmla="*/ 197739 h 213169"/>
                <a:gd name="connsiteX159" fmla="*/ 194120 w 453199"/>
                <a:gd name="connsiteY159" fmla="*/ 198311 h 213169"/>
                <a:gd name="connsiteX160" fmla="*/ 202025 w 453199"/>
                <a:gd name="connsiteY160" fmla="*/ 197739 h 213169"/>
                <a:gd name="connsiteX161" fmla="*/ 209550 w 453199"/>
                <a:gd name="connsiteY161" fmla="*/ 197263 h 213169"/>
                <a:gd name="connsiteX162" fmla="*/ 217456 w 453199"/>
                <a:gd name="connsiteY162" fmla="*/ 196691 h 213169"/>
                <a:gd name="connsiteX163" fmla="*/ 232886 w 453199"/>
                <a:gd name="connsiteY163" fmla="*/ 195548 h 213169"/>
                <a:gd name="connsiteX164" fmla="*/ 233267 w 453199"/>
                <a:gd name="connsiteY164" fmla="*/ 195548 h 213169"/>
                <a:gd name="connsiteX165" fmla="*/ 237077 w 453199"/>
                <a:gd name="connsiteY165" fmla="*/ 198977 h 213169"/>
                <a:gd name="connsiteX166" fmla="*/ 241840 w 453199"/>
                <a:gd name="connsiteY166" fmla="*/ 203359 h 213169"/>
                <a:gd name="connsiteX167" fmla="*/ 248698 w 453199"/>
                <a:gd name="connsiteY167" fmla="*/ 202883 h 213169"/>
                <a:gd name="connsiteX168" fmla="*/ 249746 w 453199"/>
                <a:gd name="connsiteY168" fmla="*/ 202787 h 213169"/>
                <a:gd name="connsiteX169" fmla="*/ 250698 w 453199"/>
                <a:gd name="connsiteY169" fmla="*/ 203168 h 213169"/>
                <a:gd name="connsiteX170" fmla="*/ 264224 w 453199"/>
                <a:gd name="connsiteY170" fmla="*/ 198120 h 213169"/>
                <a:gd name="connsiteX171" fmla="*/ 271081 w 453199"/>
                <a:gd name="connsiteY171" fmla="*/ 197644 h 213169"/>
                <a:gd name="connsiteX172" fmla="*/ 280892 w 453199"/>
                <a:gd name="connsiteY172" fmla="*/ 208121 h 213169"/>
                <a:gd name="connsiteX173" fmla="*/ 283274 w 453199"/>
                <a:gd name="connsiteY173" fmla="*/ 207931 h 213169"/>
                <a:gd name="connsiteX174" fmla="*/ 289274 w 453199"/>
                <a:gd name="connsiteY174" fmla="*/ 207550 h 213169"/>
                <a:gd name="connsiteX175" fmla="*/ 289274 w 453199"/>
                <a:gd name="connsiteY175" fmla="*/ 207550 h 213169"/>
                <a:gd name="connsiteX176" fmla="*/ 296704 w 453199"/>
                <a:gd name="connsiteY176" fmla="*/ 206978 h 213169"/>
                <a:gd name="connsiteX177" fmla="*/ 306229 w 453199"/>
                <a:gd name="connsiteY177" fmla="*/ 213170 h 213169"/>
                <a:gd name="connsiteX178" fmla="*/ 307753 w 453199"/>
                <a:gd name="connsiteY178" fmla="*/ 206216 h 213169"/>
                <a:gd name="connsiteX179" fmla="*/ 318516 w 453199"/>
                <a:gd name="connsiteY179" fmla="*/ 201073 h 213169"/>
                <a:gd name="connsiteX180" fmla="*/ 328231 w 453199"/>
                <a:gd name="connsiteY180" fmla="*/ 202692 h 213169"/>
                <a:gd name="connsiteX181" fmla="*/ 328136 w 453199"/>
                <a:gd name="connsiteY181" fmla="*/ 200406 h 213169"/>
                <a:gd name="connsiteX182" fmla="*/ 333566 w 453199"/>
                <a:gd name="connsiteY182" fmla="*/ 188500 h 213169"/>
                <a:gd name="connsiteX183" fmla="*/ 335185 w 453199"/>
                <a:gd name="connsiteY183" fmla="*/ 188309 h 213169"/>
                <a:gd name="connsiteX184" fmla="*/ 335185 w 453199"/>
                <a:gd name="connsiteY184" fmla="*/ 188309 h 213169"/>
                <a:gd name="connsiteX185" fmla="*/ 341852 w 453199"/>
                <a:gd name="connsiteY185" fmla="*/ 187833 h 213169"/>
                <a:gd name="connsiteX186" fmla="*/ 352711 w 453199"/>
                <a:gd name="connsiteY186" fmla="*/ 187071 h 213169"/>
                <a:gd name="connsiteX187" fmla="*/ 358521 w 453199"/>
                <a:gd name="connsiteY187" fmla="*/ 186690 h 213169"/>
                <a:gd name="connsiteX188" fmla="*/ 366808 w 453199"/>
                <a:gd name="connsiteY188" fmla="*/ 186119 h 213169"/>
                <a:gd name="connsiteX189" fmla="*/ 367760 w 453199"/>
                <a:gd name="connsiteY189" fmla="*/ 186023 h 213169"/>
                <a:gd name="connsiteX190" fmla="*/ 373761 w 453199"/>
                <a:gd name="connsiteY190" fmla="*/ 185642 h 213169"/>
                <a:gd name="connsiteX191" fmla="*/ 380524 w 453199"/>
                <a:gd name="connsiteY191" fmla="*/ 183071 h 213169"/>
                <a:gd name="connsiteX192" fmla="*/ 387191 w 453199"/>
                <a:gd name="connsiteY192" fmla="*/ 180308 h 213169"/>
                <a:gd name="connsiteX193" fmla="*/ 396335 w 453199"/>
                <a:gd name="connsiteY193" fmla="*/ 181928 h 213169"/>
                <a:gd name="connsiteX194" fmla="*/ 406146 w 453199"/>
                <a:gd name="connsiteY194" fmla="*/ 173069 h 213169"/>
                <a:gd name="connsiteX195" fmla="*/ 411385 w 453199"/>
                <a:gd name="connsiteY195" fmla="*/ 160592 h 21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453199" h="213169">
                  <a:moveTo>
                    <a:pt x="412147" y="160496"/>
                  </a:moveTo>
                  <a:lnTo>
                    <a:pt x="412337" y="160020"/>
                  </a:lnTo>
                  <a:lnTo>
                    <a:pt x="419481" y="159544"/>
                  </a:lnTo>
                  <a:lnTo>
                    <a:pt x="425482" y="143637"/>
                  </a:lnTo>
                  <a:lnTo>
                    <a:pt x="424434" y="128397"/>
                  </a:lnTo>
                  <a:lnTo>
                    <a:pt x="425482" y="128302"/>
                  </a:lnTo>
                  <a:lnTo>
                    <a:pt x="425387" y="127254"/>
                  </a:lnTo>
                  <a:lnTo>
                    <a:pt x="432816" y="126778"/>
                  </a:lnTo>
                  <a:lnTo>
                    <a:pt x="432340" y="119920"/>
                  </a:lnTo>
                  <a:lnTo>
                    <a:pt x="431863" y="112395"/>
                  </a:lnTo>
                  <a:lnTo>
                    <a:pt x="422815" y="105156"/>
                  </a:lnTo>
                  <a:lnTo>
                    <a:pt x="422243" y="97155"/>
                  </a:lnTo>
                  <a:lnTo>
                    <a:pt x="423291" y="97155"/>
                  </a:lnTo>
                  <a:lnTo>
                    <a:pt x="423196" y="96107"/>
                  </a:lnTo>
                  <a:lnTo>
                    <a:pt x="431101" y="95536"/>
                  </a:lnTo>
                  <a:lnTo>
                    <a:pt x="432721" y="95441"/>
                  </a:lnTo>
                  <a:lnTo>
                    <a:pt x="439864" y="91154"/>
                  </a:lnTo>
                  <a:lnTo>
                    <a:pt x="438626" y="94964"/>
                  </a:lnTo>
                  <a:lnTo>
                    <a:pt x="439007" y="94964"/>
                  </a:lnTo>
                  <a:lnTo>
                    <a:pt x="439293" y="98012"/>
                  </a:lnTo>
                  <a:lnTo>
                    <a:pt x="447294" y="99632"/>
                  </a:lnTo>
                  <a:lnTo>
                    <a:pt x="447294" y="99632"/>
                  </a:lnTo>
                  <a:lnTo>
                    <a:pt x="446532" y="95441"/>
                  </a:lnTo>
                  <a:lnTo>
                    <a:pt x="447008" y="94964"/>
                  </a:lnTo>
                  <a:lnTo>
                    <a:pt x="446913" y="94393"/>
                  </a:lnTo>
                  <a:lnTo>
                    <a:pt x="453200" y="86678"/>
                  </a:lnTo>
                  <a:lnTo>
                    <a:pt x="447484" y="72581"/>
                  </a:lnTo>
                  <a:lnTo>
                    <a:pt x="443389" y="63151"/>
                  </a:lnTo>
                  <a:lnTo>
                    <a:pt x="439674" y="57626"/>
                  </a:lnTo>
                  <a:lnTo>
                    <a:pt x="444246" y="55436"/>
                  </a:lnTo>
                  <a:lnTo>
                    <a:pt x="444151" y="55245"/>
                  </a:lnTo>
                  <a:lnTo>
                    <a:pt x="444722" y="55150"/>
                  </a:lnTo>
                  <a:lnTo>
                    <a:pt x="450342" y="52388"/>
                  </a:lnTo>
                  <a:lnTo>
                    <a:pt x="449389" y="50673"/>
                  </a:lnTo>
                  <a:lnTo>
                    <a:pt x="440626" y="41624"/>
                  </a:lnTo>
                  <a:lnTo>
                    <a:pt x="442722" y="34671"/>
                  </a:lnTo>
                  <a:lnTo>
                    <a:pt x="437579" y="28099"/>
                  </a:lnTo>
                  <a:lnTo>
                    <a:pt x="428530" y="28670"/>
                  </a:lnTo>
                  <a:lnTo>
                    <a:pt x="420434" y="27146"/>
                  </a:lnTo>
                  <a:lnTo>
                    <a:pt x="407860" y="21717"/>
                  </a:lnTo>
                  <a:lnTo>
                    <a:pt x="405479" y="17145"/>
                  </a:lnTo>
                  <a:lnTo>
                    <a:pt x="400336" y="12668"/>
                  </a:lnTo>
                  <a:lnTo>
                    <a:pt x="395764" y="5906"/>
                  </a:lnTo>
                  <a:lnTo>
                    <a:pt x="395478" y="5620"/>
                  </a:lnTo>
                  <a:lnTo>
                    <a:pt x="380238" y="6763"/>
                  </a:lnTo>
                  <a:lnTo>
                    <a:pt x="372332" y="7239"/>
                  </a:lnTo>
                  <a:lnTo>
                    <a:pt x="369951" y="5334"/>
                  </a:lnTo>
                  <a:lnTo>
                    <a:pt x="369570" y="5334"/>
                  </a:lnTo>
                  <a:lnTo>
                    <a:pt x="362998" y="0"/>
                  </a:lnTo>
                  <a:lnTo>
                    <a:pt x="355854" y="476"/>
                  </a:lnTo>
                  <a:lnTo>
                    <a:pt x="347472" y="1048"/>
                  </a:lnTo>
                  <a:lnTo>
                    <a:pt x="332137" y="2191"/>
                  </a:lnTo>
                  <a:lnTo>
                    <a:pt x="327660" y="6668"/>
                  </a:lnTo>
                  <a:lnTo>
                    <a:pt x="325374" y="10573"/>
                  </a:lnTo>
                  <a:lnTo>
                    <a:pt x="325946" y="18479"/>
                  </a:lnTo>
                  <a:lnTo>
                    <a:pt x="318516" y="26956"/>
                  </a:lnTo>
                  <a:lnTo>
                    <a:pt x="302705" y="28099"/>
                  </a:lnTo>
                  <a:lnTo>
                    <a:pt x="287369" y="29242"/>
                  </a:lnTo>
                  <a:lnTo>
                    <a:pt x="284893" y="27242"/>
                  </a:lnTo>
                  <a:lnTo>
                    <a:pt x="284512" y="27337"/>
                  </a:lnTo>
                  <a:lnTo>
                    <a:pt x="277939" y="21908"/>
                  </a:lnTo>
                  <a:lnTo>
                    <a:pt x="270320" y="22479"/>
                  </a:lnTo>
                  <a:lnTo>
                    <a:pt x="270891" y="30385"/>
                  </a:lnTo>
                  <a:lnTo>
                    <a:pt x="262509" y="30956"/>
                  </a:lnTo>
                  <a:lnTo>
                    <a:pt x="255079" y="31528"/>
                  </a:lnTo>
                  <a:lnTo>
                    <a:pt x="246697" y="32099"/>
                  </a:lnTo>
                  <a:lnTo>
                    <a:pt x="247174" y="39434"/>
                  </a:lnTo>
                  <a:lnTo>
                    <a:pt x="240316" y="47911"/>
                  </a:lnTo>
                  <a:lnTo>
                    <a:pt x="233553" y="56293"/>
                  </a:lnTo>
                  <a:lnTo>
                    <a:pt x="209169" y="58007"/>
                  </a:lnTo>
                  <a:lnTo>
                    <a:pt x="210312" y="73914"/>
                  </a:lnTo>
                  <a:lnTo>
                    <a:pt x="210788" y="81248"/>
                  </a:lnTo>
                  <a:lnTo>
                    <a:pt x="217646" y="87154"/>
                  </a:lnTo>
                  <a:lnTo>
                    <a:pt x="217646" y="87249"/>
                  </a:lnTo>
                  <a:lnTo>
                    <a:pt x="219932" y="89249"/>
                  </a:lnTo>
                  <a:lnTo>
                    <a:pt x="220409" y="96584"/>
                  </a:lnTo>
                  <a:lnTo>
                    <a:pt x="220980" y="104489"/>
                  </a:lnTo>
                  <a:lnTo>
                    <a:pt x="221075" y="104585"/>
                  </a:lnTo>
                  <a:lnTo>
                    <a:pt x="227267" y="109919"/>
                  </a:lnTo>
                  <a:lnTo>
                    <a:pt x="227267" y="110395"/>
                  </a:lnTo>
                  <a:lnTo>
                    <a:pt x="228886" y="111919"/>
                  </a:lnTo>
                  <a:lnTo>
                    <a:pt x="229457" y="119348"/>
                  </a:lnTo>
                  <a:lnTo>
                    <a:pt x="230029" y="127730"/>
                  </a:lnTo>
                  <a:lnTo>
                    <a:pt x="222695" y="128302"/>
                  </a:lnTo>
                  <a:lnTo>
                    <a:pt x="223171" y="135731"/>
                  </a:lnTo>
                  <a:lnTo>
                    <a:pt x="220980" y="134017"/>
                  </a:lnTo>
                  <a:lnTo>
                    <a:pt x="220980" y="134207"/>
                  </a:lnTo>
                  <a:lnTo>
                    <a:pt x="219170" y="132683"/>
                  </a:lnTo>
                  <a:lnTo>
                    <a:pt x="214122" y="128873"/>
                  </a:lnTo>
                  <a:lnTo>
                    <a:pt x="214122" y="128302"/>
                  </a:lnTo>
                  <a:lnTo>
                    <a:pt x="212503" y="126873"/>
                  </a:lnTo>
                  <a:lnTo>
                    <a:pt x="211931" y="118967"/>
                  </a:lnTo>
                  <a:lnTo>
                    <a:pt x="211455" y="112300"/>
                  </a:lnTo>
                  <a:lnTo>
                    <a:pt x="197263" y="106204"/>
                  </a:lnTo>
                  <a:lnTo>
                    <a:pt x="189738" y="106680"/>
                  </a:lnTo>
                  <a:lnTo>
                    <a:pt x="190309" y="114586"/>
                  </a:lnTo>
                  <a:lnTo>
                    <a:pt x="181356" y="107347"/>
                  </a:lnTo>
                  <a:lnTo>
                    <a:pt x="173450" y="107823"/>
                  </a:lnTo>
                  <a:lnTo>
                    <a:pt x="157543" y="108966"/>
                  </a:lnTo>
                  <a:lnTo>
                    <a:pt x="150114" y="109538"/>
                  </a:lnTo>
                  <a:lnTo>
                    <a:pt x="142780" y="118015"/>
                  </a:lnTo>
                  <a:lnTo>
                    <a:pt x="135350" y="118491"/>
                  </a:lnTo>
                  <a:lnTo>
                    <a:pt x="126968" y="119063"/>
                  </a:lnTo>
                  <a:lnTo>
                    <a:pt x="118967" y="111728"/>
                  </a:lnTo>
                  <a:lnTo>
                    <a:pt x="111157" y="120206"/>
                  </a:lnTo>
                  <a:lnTo>
                    <a:pt x="103156" y="120777"/>
                  </a:lnTo>
                  <a:lnTo>
                    <a:pt x="95250" y="121349"/>
                  </a:lnTo>
                  <a:lnTo>
                    <a:pt x="95155" y="119253"/>
                  </a:lnTo>
                  <a:lnTo>
                    <a:pt x="93440" y="119348"/>
                  </a:lnTo>
                  <a:lnTo>
                    <a:pt x="92964" y="112681"/>
                  </a:lnTo>
                  <a:lnTo>
                    <a:pt x="79343" y="106585"/>
                  </a:lnTo>
                  <a:lnTo>
                    <a:pt x="72009" y="122968"/>
                  </a:lnTo>
                  <a:lnTo>
                    <a:pt x="64675" y="123539"/>
                  </a:lnTo>
                  <a:lnTo>
                    <a:pt x="56674" y="131540"/>
                  </a:lnTo>
                  <a:lnTo>
                    <a:pt x="51911" y="127349"/>
                  </a:lnTo>
                  <a:lnTo>
                    <a:pt x="48673" y="124682"/>
                  </a:lnTo>
                  <a:lnTo>
                    <a:pt x="40862" y="125159"/>
                  </a:lnTo>
                  <a:lnTo>
                    <a:pt x="38576" y="123254"/>
                  </a:lnTo>
                  <a:lnTo>
                    <a:pt x="38481" y="123254"/>
                  </a:lnTo>
                  <a:lnTo>
                    <a:pt x="36957" y="121730"/>
                  </a:lnTo>
                  <a:lnTo>
                    <a:pt x="32385" y="117824"/>
                  </a:lnTo>
                  <a:lnTo>
                    <a:pt x="23908" y="110490"/>
                  </a:lnTo>
                  <a:lnTo>
                    <a:pt x="16002" y="111062"/>
                  </a:lnTo>
                  <a:lnTo>
                    <a:pt x="9049" y="119444"/>
                  </a:lnTo>
                  <a:lnTo>
                    <a:pt x="6858" y="118586"/>
                  </a:lnTo>
                  <a:lnTo>
                    <a:pt x="7429" y="125444"/>
                  </a:lnTo>
                  <a:lnTo>
                    <a:pt x="0" y="133922"/>
                  </a:lnTo>
                  <a:lnTo>
                    <a:pt x="8001" y="128111"/>
                  </a:lnTo>
                  <a:lnTo>
                    <a:pt x="10192" y="126302"/>
                  </a:lnTo>
                  <a:lnTo>
                    <a:pt x="20669" y="133541"/>
                  </a:lnTo>
                  <a:lnTo>
                    <a:pt x="21526" y="145637"/>
                  </a:lnTo>
                  <a:lnTo>
                    <a:pt x="19907" y="151067"/>
                  </a:lnTo>
                  <a:lnTo>
                    <a:pt x="25432" y="155543"/>
                  </a:lnTo>
                  <a:lnTo>
                    <a:pt x="33909" y="162973"/>
                  </a:lnTo>
                  <a:lnTo>
                    <a:pt x="56102" y="161354"/>
                  </a:lnTo>
                  <a:lnTo>
                    <a:pt x="65151" y="160687"/>
                  </a:lnTo>
                  <a:lnTo>
                    <a:pt x="72009" y="160211"/>
                  </a:lnTo>
                  <a:lnTo>
                    <a:pt x="73057" y="160115"/>
                  </a:lnTo>
                  <a:lnTo>
                    <a:pt x="73628" y="168021"/>
                  </a:lnTo>
                  <a:lnTo>
                    <a:pt x="74104" y="174974"/>
                  </a:lnTo>
                  <a:lnTo>
                    <a:pt x="74200" y="176022"/>
                  </a:lnTo>
                  <a:lnTo>
                    <a:pt x="82105" y="175451"/>
                  </a:lnTo>
                  <a:lnTo>
                    <a:pt x="90011" y="174879"/>
                  </a:lnTo>
                  <a:lnTo>
                    <a:pt x="104775" y="165830"/>
                  </a:lnTo>
                  <a:lnTo>
                    <a:pt x="104204" y="157925"/>
                  </a:lnTo>
                  <a:lnTo>
                    <a:pt x="112109" y="157448"/>
                  </a:lnTo>
                  <a:lnTo>
                    <a:pt x="120587" y="164783"/>
                  </a:lnTo>
                  <a:lnTo>
                    <a:pt x="128492" y="164211"/>
                  </a:lnTo>
                  <a:lnTo>
                    <a:pt x="136398" y="163640"/>
                  </a:lnTo>
                  <a:lnTo>
                    <a:pt x="144304" y="163068"/>
                  </a:lnTo>
                  <a:lnTo>
                    <a:pt x="159734" y="162020"/>
                  </a:lnTo>
                  <a:lnTo>
                    <a:pt x="168212" y="169355"/>
                  </a:lnTo>
                  <a:lnTo>
                    <a:pt x="175546" y="175736"/>
                  </a:lnTo>
                  <a:lnTo>
                    <a:pt x="176689" y="176689"/>
                  </a:lnTo>
                  <a:lnTo>
                    <a:pt x="177165" y="184023"/>
                  </a:lnTo>
                  <a:lnTo>
                    <a:pt x="185261" y="191548"/>
                  </a:lnTo>
                  <a:lnTo>
                    <a:pt x="185738" y="192024"/>
                  </a:lnTo>
                  <a:lnTo>
                    <a:pt x="186976" y="192881"/>
                  </a:lnTo>
                  <a:lnTo>
                    <a:pt x="193453" y="197739"/>
                  </a:lnTo>
                  <a:lnTo>
                    <a:pt x="194120" y="198311"/>
                  </a:lnTo>
                  <a:lnTo>
                    <a:pt x="202025" y="197739"/>
                  </a:lnTo>
                  <a:lnTo>
                    <a:pt x="209550" y="197263"/>
                  </a:lnTo>
                  <a:lnTo>
                    <a:pt x="217456" y="196691"/>
                  </a:lnTo>
                  <a:lnTo>
                    <a:pt x="232886" y="195548"/>
                  </a:lnTo>
                  <a:lnTo>
                    <a:pt x="233267" y="195548"/>
                  </a:lnTo>
                  <a:lnTo>
                    <a:pt x="237077" y="198977"/>
                  </a:lnTo>
                  <a:lnTo>
                    <a:pt x="241840" y="203359"/>
                  </a:lnTo>
                  <a:lnTo>
                    <a:pt x="248698" y="202883"/>
                  </a:lnTo>
                  <a:lnTo>
                    <a:pt x="249746" y="202787"/>
                  </a:lnTo>
                  <a:lnTo>
                    <a:pt x="250698" y="203168"/>
                  </a:lnTo>
                  <a:lnTo>
                    <a:pt x="264224" y="198120"/>
                  </a:lnTo>
                  <a:lnTo>
                    <a:pt x="271081" y="197644"/>
                  </a:lnTo>
                  <a:lnTo>
                    <a:pt x="280892" y="208121"/>
                  </a:lnTo>
                  <a:lnTo>
                    <a:pt x="283274" y="207931"/>
                  </a:lnTo>
                  <a:lnTo>
                    <a:pt x="289274" y="207550"/>
                  </a:lnTo>
                  <a:lnTo>
                    <a:pt x="289274" y="207550"/>
                  </a:lnTo>
                  <a:lnTo>
                    <a:pt x="296704" y="206978"/>
                  </a:lnTo>
                  <a:lnTo>
                    <a:pt x="306229" y="213170"/>
                  </a:lnTo>
                  <a:lnTo>
                    <a:pt x="307753" y="206216"/>
                  </a:lnTo>
                  <a:lnTo>
                    <a:pt x="318516" y="201073"/>
                  </a:lnTo>
                  <a:lnTo>
                    <a:pt x="328231" y="202692"/>
                  </a:lnTo>
                  <a:lnTo>
                    <a:pt x="328136" y="200406"/>
                  </a:lnTo>
                  <a:lnTo>
                    <a:pt x="333566" y="188500"/>
                  </a:lnTo>
                  <a:lnTo>
                    <a:pt x="335185" y="188309"/>
                  </a:lnTo>
                  <a:lnTo>
                    <a:pt x="335185" y="188309"/>
                  </a:lnTo>
                  <a:lnTo>
                    <a:pt x="341852" y="187833"/>
                  </a:lnTo>
                  <a:lnTo>
                    <a:pt x="352711" y="187071"/>
                  </a:lnTo>
                  <a:lnTo>
                    <a:pt x="358521" y="186690"/>
                  </a:lnTo>
                  <a:lnTo>
                    <a:pt x="366808" y="186119"/>
                  </a:lnTo>
                  <a:lnTo>
                    <a:pt x="367760" y="186023"/>
                  </a:lnTo>
                  <a:lnTo>
                    <a:pt x="373761" y="185642"/>
                  </a:lnTo>
                  <a:lnTo>
                    <a:pt x="380524" y="183071"/>
                  </a:lnTo>
                  <a:lnTo>
                    <a:pt x="387191" y="180308"/>
                  </a:lnTo>
                  <a:lnTo>
                    <a:pt x="396335" y="181928"/>
                  </a:lnTo>
                  <a:lnTo>
                    <a:pt x="406146" y="173069"/>
                  </a:lnTo>
                  <a:lnTo>
                    <a:pt x="411385" y="16059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24B325D3-B2B5-724F-D8F9-7EE89B25992F}"/>
                </a:ext>
              </a:extLst>
            </p:cNvPr>
            <p:cNvSpPr/>
            <p:nvPr/>
          </p:nvSpPr>
          <p:spPr>
            <a:xfrm>
              <a:off x="3067235" y="4496241"/>
              <a:ext cx="882" cy="12216"/>
            </a:xfrm>
            <a:custGeom>
              <a:avLst/>
              <a:gdLst>
                <a:gd name="connsiteX0" fmla="*/ 571 w 571"/>
                <a:gd name="connsiteY0" fmla="*/ 7906 h 7905"/>
                <a:gd name="connsiteX1" fmla="*/ 0 w 571"/>
                <a:gd name="connsiteY1" fmla="*/ 0 h 7905"/>
                <a:gd name="connsiteX2" fmla="*/ 571 w 571"/>
                <a:gd name="connsiteY2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7905">
                  <a:moveTo>
                    <a:pt x="571" y="7906"/>
                  </a:moveTo>
                  <a:lnTo>
                    <a:pt x="0" y="0"/>
                  </a:lnTo>
                  <a:lnTo>
                    <a:pt x="571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10CB83D-5D0F-9194-FFF4-50814F5C3EB8}"/>
                </a:ext>
              </a:extLst>
            </p:cNvPr>
            <p:cNvSpPr/>
            <p:nvPr/>
          </p:nvSpPr>
          <p:spPr>
            <a:xfrm>
              <a:off x="2793598" y="3488688"/>
              <a:ext cx="785876" cy="1010349"/>
            </a:xfrm>
            <a:custGeom>
              <a:avLst/>
              <a:gdLst>
                <a:gd name="connsiteX0" fmla="*/ 103823 w 508539"/>
                <a:gd name="connsiteY0" fmla="*/ 148876 h 653795"/>
                <a:gd name="connsiteX1" fmla="*/ 104394 w 508539"/>
                <a:gd name="connsiteY1" fmla="*/ 156401 h 653795"/>
                <a:gd name="connsiteX2" fmla="*/ 104870 w 508539"/>
                <a:gd name="connsiteY2" fmla="*/ 163830 h 653795"/>
                <a:gd name="connsiteX3" fmla="*/ 105442 w 508539"/>
                <a:gd name="connsiteY3" fmla="*/ 171736 h 653795"/>
                <a:gd name="connsiteX4" fmla="*/ 104870 w 508539"/>
                <a:gd name="connsiteY4" fmla="*/ 171831 h 653795"/>
                <a:gd name="connsiteX5" fmla="*/ 104965 w 508539"/>
                <a:gd name="connsiteY5" fmla="*/ 172784 h 653795"/>
                <a:gd name="connsiteX6" fmla="*/ 97631 w 508539"/>
                <a:gd name="connsiteY6" fmla="*/ 173355 h 653795"/>
                <a:gd name="connsiteX7" fmla="*/ 98107 w 508539"/>
                <a:gd name="connsiteY7" fmla="*/ 180689 h 653795"/>
                <a:gd name="connsiteX8" fmla="*/ 99251 w 508539"/>
                <a:gd name="connsiteY8" fmla="*/ 196025 h 653795"/>
                <a:gd name="connsiteX9" fmla="*/ 99727 w 508539"/>
                <a:gd name="connsiteY9" fmla="*/ 203359 h 653795"/>
                <a:gd name="connsiteX10" fmla="*/ 98774 w 508539"/>
                <a:gd name="connsiteY10" fmla="*/ 204502 h 653795"/>
                <a:gd name="connsiteX11" fmla="*/ 98774 w 508539"/>
                <a:gd name="connsiteY11" fmla="*/ 205073 h 653795"/>
                <a:gd name="connsiteX12" fmla="*/ 92869 w 508539"/>
                <a:gd name="connsiteY12" fmla="*/ 212312 h 653795"/>
                <a:gd name="connsiteX13" fmla="*/ 100870 w 508539"/>
                <a:gd name="connsiteY13" fmla="*/ 219266 h 653795"/>
                <a:gd name="connsiteX14" fmla="*/ 101441 w 508539"/>
                <a:gd name="connsiteY14" fmla="*/ 227171 h 653795"/>
                <a:gd name="connsiteX15" fmla="*/ 95155 w 508539"/>
                <a:gd name="connsiteY15" fmla="*/ 251079 h 653795"/>
                <a:gd name="connsiteX16" fmla="*/ 94869 w 508539"/>
                <a:gd name="connsiteY16" fmla="*/ 251079 h 653795"/>
                <a:gd name="connsiteX17" fmla="*/ 94583 w 508539"/>
                <a:gd name="connsiteY17" fmla="*/ 252127 h 653795"/>
                <a:gd name="connsiteX18" fmla="*/ 86677 w 508539"/>
                <a:gd name="connsiteY18" fmla="*/ 252698 h 653795"/>
                <a:gd name="connsiteX19" fmla="*/ 78772 w 508539"/>
                <a:gd name="connsiteY19" fmla="*/ 253270 h 653795"/>
                <a:gd name="connsiteX20" fmla="*/ 71438 w 508539"/>
                <a:gd name="connsiteY20" fmla="*/ 253746 h 653795"/>
                <a:gd name="connsiteX21" fmla="*/ 62960 w 508539"/>
                <a:gd name="connsiteY21" fmla="*/ 254318 h 653795"/>
                <a:gd name="connsiteX22" fmla="*/ 55055 w 508539"/>
                <a:gd name="connsiteY22" fmla="*/ 247460 h 653795"/>
                <a:gd name="connsiteX23" fmla="*/ 31814 w 508539"/>
                <a:gd name="connsiteY23" fmla="*/ 256604 h 653795"/>
                <a:gd name="connsiteX24" fmla="*/ 17621 w 508539"/>
                <a:gd name="connsiteY24" fmla="*/ 265367 h 653795"/>
                <a:gd name="connsiteX25" fmla="*/ 18098 w 508539"/>
                <a:gd name="connsiteY25" fmla="*/ 272415 h 653795"/>
                <a:gd name="connsiteX26" fmla="*/ 18574 w 508539"/>
                <a:gd name="connsiteY26" fmla="*/ 279749 h 653795"/>
                <a:gd name="connsiteX27" fmla="*/ 19717 w 508539"/>
                <a:gd name="connsiteY27" fmla="*/ 295561 h 653795"/>
                <a:gd name="connsiteX28" fmla="*/ 20288 w 508539"/>
                <a:gd name="connsiteY28" fmla="*/ 303467 h 653795"/>
                <a:gd name="connsiteX29" fmla="*/ 19145 w 508539"/>
                <a:gd name="connsiteY29" fmla="*/ 304133 h 653795"/>
                <a:gd name="connsiteX30" fmla="*/ 19241 w 508539"/>
                <a:gd name="connsiteY30" fmla="*/ 305181 h 653795"/>
                <a:gd name="connsiteX31" fmla="*/ 4953 w 508539"/>
                <a:gd name="connsiteY31" fmla="*/ 313277 h 653795"/>
                <a:gd name="connsiteX32" fmla="*/ 5429 w 508539"/>
                <a:gd name="connsiteY32" fmla="*/ 320040 h 653795"/>
                <a:gd name="connsiteX33" fmla="*/ 6001 w 508539"/>
                <a:gd name="connsiteY33" fmla="*/ 328517 h 653795"/>
                <a:gd name="connsiteX34" fmla="*/ 6477 w 508539"/>
                <a:gd name="connsiteY34" fmla="*/ 335852 h 653795"/>
                <a:gd name="connsiteX35" fmla="*/ 6477 w 508539"/>
                <a:gd name="connsiteY35" fmla="*/ 335852 h 653795"/>
                <a:gd name="connsiteX36" fmla="*/ 6572 w 508539"/>
                <a:gd name="connsiteY36" fmla="*/ 336899 h 653795"/>
                <a:gd name="connsiteX37" fmla="*/ 0 w 508539"/>
                <a:gd name="connsiteY37" fmla="*/ 352235 h 653795"/>
                <a:gd name="connsiteX38" fmla="*/ 7620 w 508539"/>
                <a:gd name="connsiteY38" fmla="*/ 351758 h 653795"/>
                <a:gd name="connsiteX39" fmla="*/ 8192 w 508539"/>
                <a:gd name="connsiteY39" fmla="*/ 359188 h 653795"/>
                <a:gd name="connsiteX40" fmla="*/ 8763 w 508539"/>
                <a:gd name="connsiteY40" fmla="*/ 367570 h 653795"/>
                <a:gd name="connsiteX41" fmla="*/ 8763 w 508539"/>
                <a:gd name="connsiteY41" fmla="*/ 367570 h 653795"/>
                <a:gd name="connsiteX42" fmla="*/ 8763 w 508539"/>
                <a:gd name="connsiteY42" fmla="*/ 368141 h 653795"/>
                <a:gd name="connsiteX43" fmla="*/ 857 w 508539"/>
                <a:gd name="connsiteY43" fmla="*/ 368713 h 653795"/>
                <a:gd name="connsiteX44" fmla="*/ 1333 w 508539"/>
                <a:gd name="connsiteY44" fmla="*/ 375571 h 653795"/>
                <a:gd name="connsiteX45" fmla="*/ 1429 w 508539"/>
                <a:gd name="connsiteY45" fmla="*/ 376047 h 653795"/>
                <a:gd name="connsiteX46" fmla="*/ 1429 w 508539"/>
                <a:gd name="connsiteY46" fmla="*/ 376619 h 653795"/>
                <a:gd name="connsiteX47" fmla="*/ 1619 w 508539"/>
                <a:gd name="connsiteY47" fmla="*/ 379095 h 653795"/>
                <a:gd name="connsiteX48" fmla="*/ 1905 w 508539"/>
                <a:gd name="connsiteY48" fmla="*/ 383477 h 653795"/>
                <a:gd name="connsiteX49" fmla="*/ 2477 w 508539"/>
                <a:gd name="connsiteY49" fmla="*/ 391382 h 653795"/>
                <a:gd name="connsiteX50" fmla="*/ 2953 w 508539"/>
                <a:gd name="connsiteY50" fmla="*/ 398621 h 653795"/>
                <a:gd name="connsiteX51" fmla="*/ 3048 w 508539"/>
                <a:gd name="connsiteY51" fmla="*/ 398717 h 653795"/>
                <a:gd name="connsiteX52" fmla="*/ 11430 w 508539"/>
                <a:gd name="connsiteY52" fmla="*/ 406146 h 653795"/>
                <a:gd name="connsiteX53" fmla="*/ 20002 w 508539"/>
                <a:gd name="connsiteY53" fmla="*/ 413480 h 653795"/>
                <a:gd name="connsiteX54" fmla="*/ 20098 w 508539"/>
                <a:gd name="connsiteY54" fmla="*/ 416052 h 653795"/>
                <a:gd name="connsiteX55" fmla="*/ 20574 w 508539"/>
                <a:gd name="connsiteY55" fmla="*/ 421958 h 653795"/>
                <a:gd name="connsiteX56" fmla="*/ 20669 w 508539"/>
                <a:gd name="connsiteY56" fmla="*/ 423196 h 653795"/>
                <a:gd name="connsiteX57" fmla="*/ 21050 w 508539"/>
                <a:gd name="connsiteY57" fmla="*/ 429292 h 653795"/>
                <a:gd name="connsiteX58" fmla="*/ 21622 w 508539"/>
                <a:gd name="connsiteY58" fmla="*/ 436531 h 653795"/>
                <a:gd name="connsiteX59" fmla="*/ 21717 w 508539"/>
                <a:gd name="connsiteY59" fmla="*/ 437864 h 653795"/>
                <a:gd name="connsiteX60" fmla="*/ 22289 w 508539"/>
                <a:gd name="connsiteY60" fmla="*/ 445770 h 653795"/>
                <a:gd name="connsiteX61" fmla="*/ 14859 w 508539"/>
                <a:gd name="connsiteY61" fmla="*/ 446246 h 653795"/>
                <a:gd name="connsiteX62" fmla="*/ 16002 w 508539"/>
                <a:gd name="connsiteY62" fmla="*/ 448056 h 653795"/>
                <a:gd name="connsiteX63" fmla="*/ 23241 w 508539"/>
                <a:gd name="connsiteY63" fmla="*/ 459962 h 653795"/>
                <a:gd name="connsiteX64" fmla="*/ 32385 w 508539"/>
                <a:gd name="connsiteY64" fmla="*/ 475202 h 653795"/>
                <a:gd name="connsiteX65" fmla="*/ 32385 w 508539"/>
                <a:gd name="connsiteY65" fmla="*/ 475393 h 653795"/>
                <a:gd name="connsiteX66" fmla="*/ 40862 w 508539"/>
                <a:gd name="connsiteY66" fmla="*/ 482727 h 653795"/>
                <a:gd name="connsiteX67" fmla="*/ 56674 w 508539"/>
                <a:gd name="connsiteY67" fmla="*/ 489585 h 653795"/>
                <a:gd name="connsiteX68" fmla="*/ 73152 w 508539"/>
                <a:gd name="connsiteY68" fmla="*/ 488442 h 653795"/>
                <a:gd name="connsiteX69" fmla="*/ 80963 w 508539"/>
                <a:gd name="connsiteY69" fmla="*/ 495205 h 653795"/>
                <a:gd name="connsiteX70" fmla="*/ 89535 w 508539"/>
                <a:gd name="connsiteY70" fmla="*/ 494633 h 653795"/>
                <a:gd name="connsiteX71" fmla="*/ 96869 w 508539"/>
                <a:gd name="connsiteY71" fmla="*/ 494062 h 653795"/>
                <a:gd name="connsiteX72" fmla="*/ 96869 w 508539"/>
                <a:gd name="connsiteY72" fmla="*/ 494062 h 653795"/>
                <a:gd name="connsiteX73" fmla="*/ 96869 w 508539"/>
                <a:gd name="connsiteY73" fmla="*/ 494062 h 653795"/>
                <a:gd name="connsiteX74" fmla="*/ 104585 w 508539"/>
                <a:gd name="connsiteY74" fmla="*/ 501301 h 653795"/>
                <a:gd name="connsiteX75" fmla="*/ 105347 w 508539"/>
                <a:gd name="connsiteY75" fmla="*/ 502063 h 653795"/>
                <a:gd name="connsiteX76" fmla="*/ 91154 w 508539"/>
                <a:gd name="connsiteY76" fmla="*/ 518351 h 653795"/>
                <a:gd name="connsiteX77" fmla="*/ 83248 w 508539"/>
                <a:gd name="connsiteY77" fmla="*/ 526923 h 653795"/>
                <a:gd name="connsiteX78" fmla="*/ 77057 w 508539"/>
                <a:gd name="connsiteY78" fmla="*/ 543306 h 653795"/>
                <a:gd name="connsiteX79" fmla="*/ 77534 w 508539"/>
                <a:gd name="connsiteY79" fmla="*/ 550736 h 653795"/>
                <a:gd name="connsiteX80" fmla="*/ 69628 w 508539"/>
                <a:gd name="connsiteY80" fmla="*/ 559308 h 653795"/>
                <a:gd name="connsiteX81" fmla="*/ 70199 w 508539"/>
                <a:gd name="connsiteY81" fmla="*/ 567214 h 653795"/>
                <a:gd name="connsiteX82" fmla="*/ 71247 w 508539"/>
                <a:gd name="connsiteY82" fmla="*/ 582454 h 653795"/>
                <a:gd name="connsiteX83" fmla="*/ 71819 w 508539"/>
                <a:gd name="connsiteY83" fmla="*/ 590360 h 653795"/>
                <a:gd name="connsiteX84" fmla="*/ 64484 w 508539"/>
                <a:gd name="connsiteY84" fmla="*/ 598837 h 653795"/>
                <a:gd name="connsiteX85" fmla="*/ 64484 w 508539"/>
                <a:gd name="connsiteY85" fmla="*/ 598837 h 653795"/>
                <a:gd name="connsiteX86" fmla="*/ 64960 w 508539"/>
                <a:gd name="connsiteY86" fmla="*/ 606552 h 653795"/>
                <a:gd name="connsiteX87" fmla="*/ 65532 w 508539"/>
                <a:gd name="connsiteY87" fmla="*/ 614744 h 653795"/>
                <a:gd name="connsiteX88" fmla="*/ 65627 w 508539"/>
                <a:gd name="connsiteY88" fmla="*/ 615887 h 653795"/>
                <a:gd name="connsiteX89" fmla="*/ 65532 w 508539"/>
                <a:gd name="connsiteY89" fmla="*/ 614744 h 653795"/>
                <a:gd name="connsiteX90" fmla="*/ 65532 w 508539"/>
                <a:gd name="connsiteY90" fmla="*/ 614648 h 653795"/>
                <a:gd name="connsiteX91" fmla="*/ 72295 w 508539"/>
                <a:gd name="connsiteY91" fmla="*/ 620173 h 653795"/>
                <a:gd name="connsiteX92" fmla="*/ 74009 w 508539"/>
                <a:gd name="connsiteY92" fmla="*/ 621602 h 653795"/>
                <a:gd name="connsiteX93" fmla="*/ 73438 w 508539"/>
                <a:gd name="connsiteY93" fmla="*/ 614077 h 653795"/>
                <a:gd name="connsiteX94" fmla="*/ 89821 w 508539"/>
                <a:gd name="connsiteY94" fmla="*/ 620459 h 653795"/>
                <a:gd name="connsiteX95" fmla="*/ 98393 w 508539"/>
                <a:gd name="connsiteY95" fmla="*/ 619887 h 653795"/>
                <a:gd name="connsiteX96" fmla="*/ 105727 w 508539"/>
                <a:gd name="connsiteY96" fmla="*/ 619316 h 653795"/>
                <a:gd name="connsiteX97" fmla="*/ 113633 w 508539"/>
                <a:gd name="connsiteY97" fmla="*/ 618744 h 653795"/>
                <a:gd name="connsiteX98" fmla="*/ 121063 w 508539"/>
                <a:gd name="connsiteY98" fmla="*/ 618268 h 653795"/>
                <a:gd name="connsiteX99" fmla="*/ 128969 w 508539"/>
                <a:gd name="connsiteY99" fmla="*/ 617696 h 653795"/>
                <a:gd name="connsiteX100" fmla="*/ 136874 w 508539"/>
                <a:gd name="connsiteY100" fmla="*/ 617125 h 653795"/>
                <a:gd name="connsiteX101" fmla="*/ 151733 w 508539"/>
                <a:gd name="connsiteY101" fmla="*/ 616077 h 653795"/>
                <a:gd name="connsiteX102" fmla="*/ 153257 w 508539"/>
                <a:gd name="connsiteY102" fmla="*/ 615982 h 653795"/>
                <a:gd name="connsiteX103" fmla="*/ 153734 w 508539"/>
                <a:gd name="connsiteY103" fmla="*/ 623316 h 653795"/>
                <a:gd name="connsiteX104" fmla="*/ 153829 w 508539"/>
                <a:gd name="connsiteY104" fmla="*/ 624459 h 653795"/>
                <a:gd name="connsiteX105" fmla="*/ 161258 w 508539"/>
                <a:gd name="connsiteY105" fmla="*/ 623983 h 653795"/>
                <a:gd name="connsiteX106" fmla="*/ 167640 w 508539"/>
                <a:gd name="connsiteY106" fmla="*/ 623507 h 653795"/>
                <a:gd name="connsiteX107" fmla="*/ 169164 w 508539"/>
                <a:gd name="connsiteY107" fmla="*/ 623411 h 653795"/>
                <a:gd name="connsiteX108" fmla="*/ 169736 w 508539"/>
                <a:gd name="connsiteY108" fmla="*/ 630746 h 653795"/>
                <a:gd name="connsiteX109" fmla="*/ 175736 w 508539"/>
                <a:gd name="connsiteY109" fmla="*/ 633222 h 653795"/>
                <a:gd name="connsiteX110" fmla="*/ 183928 w 508539"/>
                <a:gd name="connsiteY110" fmla="*/ 636651 h 653795"/>
                <a:gd name="connsiteX111" fmla="*/ 186119 w 508539"/>
                <a:gd name="connsiteY111" fmla="*/ 637508 h 653795"/>
                <a:gd name="connsiteX112" fmla="*/ 193072 w 508539"/>
                <a:gd name="connsiteY112" fmla="*/ 629126 h 653795"/>
                <a:gd name="connsiteX113" fmla="*/ 200977 w 508539"/>
                <a:gd name="connsiteY113" fmla="*/ 628555 h 653795"/>
                <a:gd name="connsiteX114" fmla="*/ 209455 w 508539"/>
                <a:gd name="connsiteY114" fmla="*/ 635889 h 653795"/>
                <a:gd name="connsiteX115" fmla="*/ 214027 w 508539"/>
                <a:gd name="connsiteY115" fmla="*/ 639794 h 653795"/>
                <a:gd name="connsiteX116" fmla="*/ 215646 w 508539"/>
                <a:gd name="connsiteY116" fmla="*/ 641318 h 653795"/>
                <a:gd name="connsiteX117" fmla="*/ 217932 w 508539"/>
                <a:gd name="connsiteY117" fmla="*/ 643223 h 653795"/>
                <a:gd name="connsiteX118" fmla="*/ 225743 w 508539"/>
                <a:gd name="connsiteY118" fmla="*/ 642747 h 653795"/>
                <a:gd name="connsiteX119" fmla="*/ 225838 w 508539"/>
                <a:gd name="connsiteY119" fmla="*/ 642652 h 653795"/>
                <a:gd name="connsiteX120" fmla="*/ 228981 w 508539"/>
                <a:gd name="connsiteY120" fmla="*/ 645414 h 653795"/>
                <a:gd name="connsiteX121" fmla="*/ 233744 w 508539"/>
                <a:gd name="connsiteY121" fmla="*/ 649605 h 653795"/>
                <a:gd name="connsiteX122" fmla="*/ 241744 w 508539"/>
                <a:gd name="connsiteY122" fmla="*/ 641604 h 653795"/>
                <a:gd name="connsiteX123" fmla="*/ 249079 w 508539"/>
                <a:gd name="connsiteY123" fmla="*/ 641033 h 653795"/>
                <a:gd name="connsiteX124" fmla="*/ 256413 w 508539"/>
                <a:gd name="connsiteY124" fmla="*/ 624650 h 653795"/>
                <a:gd name="connsiteX125" fmla="*/ 270034 w 508539"/>
                <a:gd name="connsiteY125" fmla="*/ 630746 h 653795"/>
                <a:gd name="connsiteX126" fmla="*/ 271748 w 508539"/>
                <a:gd name="connsiteY126" fmla="*/ 631508 h 653795"/>
                <a:gd name="connsiteX127" fmla="*/ 272225 w 508539"/>
                <a:gd name="connsiteY127" fmla="*/ 637318 h 653795"/>
                <a:gd name="connsiteX128" fmla="*/ 272320 w 508539"/>
                <a:gd name="connsiteY128" fmla="*/ 639413 h 653795"/>
                <a:gd name="connsiteX129" fmla="*/ 280226 w 508539"/>
                <a:gd name="connsiteY129" fmla="*/ 638842 h 653795"/>
                <a:gd name="connsiteX130" fmla="*/ 288227 w 508539"/>
                <a:gd name="connsiteY130" fmla="*/ 638270 h 653795"/>
                <a:gd name="connsiteX131" fmla="*/ 296037 w 508539"/>
                <a:gd name="connsiteY131" fmla="*/ 629793 h 653795"/>
                <a:gd name="connsiteX132" fmla="*/ 304038 w 508539"/>
                <a:gd name="connsiteY132" fmla="*/ 637127 h 653795"/>
                <a:gd name="connsiteX133" fmla="*/ 312420 w 508539"/>
                <a:gd name="connsiteY133" fmla="*/ 636556 h 653795"/>
                <a:gd name="connsiteX134" fmla="*/ 319850 w 508539"/>
                <a:gd name="connsiteY134" fmla="*/ 636080 h 653795"/>
                <a:gd name="connsiteX135" fmla="*/ 327184 w 508539"/>
                <a:gd name="connsiteY135" fmla="*/ 627602 h 653795"/>
                <a:gd name="connsiteX136" fmla="*/ 334613 w 508539"/>
                <a:gd name="connsiteY136" fmla="*/ 627031 h 653795"/>
                <a:gd name="connsiteX137" fmla="*/ 350520 w 508539"/>
                <a:gd name="connsiteY137" fmla="*/ 625888 h 653795"/>
                <a:gd name="connsiteX138" fmla="*/ 358426 w 508539"/>
                <a:gd name="connsiteY138" fmla="*/ 625412 h 653795"/>
                <a:gd name="connsiteX139" fmla="*/ 367379 w 508539"/>
                <a:gd name="connsiteY139" fmla="*/ 632651 h 653795"/>
                <a:gd name="connsiteX140" fmla="*/ 366808 w 508539"/>
                <a:gd name="connsiteY140" fmla="*/ 624745 h 653795"/>
                <a:gd name="connsiteX141" fmla="*/ 374332 w 508539"/>
                <a:gd name="connsiteY141" fmla="*/ 624269 h 653795"/>
                <a:gd name="connsiteX142" fmla="*/ 388525 w 508539"/>
                <a:gd name="connsiteY142" fmla="*/ 630365 h 653795"/>
                <a:gd name="connsiteX143" fmla="*/ 390144 w 508539"/>
                <a:gd name="connsiteY143" fmla="*/ 631127 h 653795"/>
                <a:gd name="connsiteX144" fmla="*/ 390620 w 508539"/>
                <a:gd name="connsiteY144" fmla="*/ 638556 h 653795"/>
                <a:gd name="connsiteX145" fmla="*/ 391192 w 508539"/>
                <a:gd name="connsiteY145" fmla="*/ 646367 h 653795"/>
                <a:gd name="connsiteX146" fmla="*/ 391192 w 508539"/>
                <a:gd name="connsiteY146" fmla="*/ 646938 h 653795"/>
                <a:gd name="connsiteX147" fmla="*/ 396240 w 508539"/>
                <a:gd name="connsiteY147" fmla="*/ 650748 h 653795"/>
                <a:gd name="connsiteX148" fmla="*/ 398050 w 508539"/>
                <a:gd name="connsiteY148" fmla="*/ 652082 h 653795"/>
                <a:gd name="connsiteX149" fmla="*/ 400240 w 508539"/>
                <a:gd name="connsiteY149" fmla="*/ 653796 h 653795"/>
                <a:gd name="connsiteX150" fmla="*/ 399764 w 508539"/>
                <a:gd name="connsiteY150" fmla="*/ 646367 h 653795"/>
                <a:gd name="connsiteX151" fmla="*/ 407098 w 508539"/>
                <a:gd name="connsiteY151" fmla="*/ 645795 h 653795"/>
                <a:gd name="connsiteX152" fmla="*/ 406527 w 508539"/>
                <a:gd name="connsiteY152" fmla="*/ 637413 h 653795"/>
                <a:gd name="connsiteX153" fmla="*/ 405956 w 508539"/>
                <a:gd name="connsiteY153" fmla="*/ 629984 h 653795"/>
                <a:gd name="connsiteX154" fmla="*/ 404336 w 508539"/>
                <a:gd name="connsiteY154" fmla="*/ 628460 h 653795"/>
                <a:gd name="connsiteX155" fmla="*/ 398145 w 508539"/>
                <a:gd name="connsiteY155" fmla="*/ 622649 h 653795"/>
                <a:gd name="connsiteX156" fmla="*/ 398050 w 508539"/>
                <a:gd name="connsiteY156" fmla="*/ 622554 h 653795"/>
                <a:gd name="connsiteX157" fmla="*/ 397478 w 508539"/>
                <a:gd name="connsiteY157" fmla="*/ 614648 h 653795"/>
                <a:gd name="connsiteX158" fmla="*/ 397002 w 508539"/>
                <a:gd name="connsiteY158" fmla="*/ 607314 h 653795"/>
                <a:gd name="connsiteX159" fmla="*/ 394716 w 508539"/>
                <a:gd name="connsiteY159" fmla="*/ 605314 h 653795"/>
                <a:gd name="connsiteX160" fmla="*/ 387858 w 508539"/>
                <a:gd name="connsiteY160" fmla="*/ 599408 h 653795"/>
                <a:gd name="connsiteX161" fmla="*/ 387858 w 508539"/>
                <a:gd name="connsiteY161" fmla="*/ 599313 h 653795"/>
                <a:gd name="connsiteX162" fmla="*/ 387382 w 508539"/>
                <a:gd name="connsiteY162" fmla="*/ 591979 h 653795"/>
                <a:gd name="connsiteX163" fmla="*/ 386239 w 508539"/>
                <a:gd name="connsiteY163" fmla="*/ 576072 h 653795"/>
                <a:gd name="connsiteX164" fmla="*/ 410623 w 508539"/>
                <a:gd name="connsiteY164" fmla="*/ 574358 h 653795"/>
                <a:gd name="connsiteX165" fmla="*/ 417386 w 508539"/>
                <a:gd name="connsiteY165" fmla="*/ 565976 h 653795"/>
                <a:gd name="connsiteX166" fmla="*/ 424244 w 508539"/>
                <a:gd name="connsiteY166" fmla="*/ 557498 h 653795"/>
                <a:gd name="connsiteX167" fmla="*/ 423767 w 508539"/>
                <a:gd name="connsiteY167" fmla="*/ 550164 h 653795"/>
                <a:gd name="connsiteX168" fmla="*/ 432149 w 508539"/>
                <a:gd name="connsiteY168" fmla="*/ 549593 h 653795"/>
                <a:gd name="connsiteX169" fmla="*/ 439579 w 508539"/>
                <a:gd name="connsiteY169" fmla="*/ 549021 h 653795"/>
                <a:gd name="connsiteX170" fmla="*/ 447961 w 508539"/>
                <a:gd name="connsiteY170" fmla="*/ 548450 h 653795"/>
                <a:gd name="connsiteX171" fmla="*/ 447389 w 508539"/>
                <a:gd name="connsiteY171" fmla="*/ 540544 h 653795"/>
                <a:gd name="connsiteX172" fmla="*/ 442246 w 508539"/>
                <a:gd name="connsiteY172" fmla="*/ 533972 h 653795"/>
                <a:gd name="connsiteX173" fmla="*/ 434721 w 508539"/>
                <a:gd name="connsiteY173" fmla="*/ 524923 h 653795"/>
                <a:gd name="connsiteX174" fmla="*/ 427387 w 508539"/>
                <a:gd name="connsiteY174" fmla="*/ 519113 h 653795"/>
                <a:gd name="connsiteX175" fmla="*/ 422148 w 508539"/>
                <a:gd name="connsiteY175" fmla="*/ 511969 h 653795"/>
                <a:gd name="connsiteX176" fmla="*/ 421005 w 508539"/>
                <a:gd name="connsiteY176" fmla="*/ 511016 h 653795"/>
                <a:gd name="connsiteX177" fmla="*/ 413480 w 508539"/>
                <a:gd name="connsiteY177" fmla="*/ 511493 h 653795"/>
                <a:gd name="connsiteX178" fmla="*/ 405575 w 508539"/>
                <a:gd name="connsiteY178" fmla="*/ 504158 h 653795"/>
                <a:gd name="connsiteX179" fmla="*/ 395954 w 508539"/>
                <a:gd name="connsiteY179" fmla="*/ 488918 h 653795"/>
                <a:gd name="connsiteX180" fmla="*/ 387572 w 508539"/>
                <a:gd name="connsiteY180" fmla="*/ 473583 h 653795"/>
                <a:gd name="connsiteX181" fmla="*/ 378523 w 508539"/>
                <a:gd name="connsiteY181" fmla="*/ 466820 h 653795"/>
                <a:gd name="connsiteX182" fmla="*/ 377952 w 508539"/>
                <a:gd name="connsiteY182" fmla="*/ 458915 h 653795"/>
                <a:gd name="connsiteX183" fmla="*/ 376904 w 508539"/>
                <a:gd name="connsiteY183" fmla="*/ 443484 h 653795"/>
                <a:gd name="connsiteX184" fmla="*/ 368903 w 508539"/>
                <a:gd name="connsiteY184" fmla="*/ 435483 h 653795"/>
                <a:gd name="connsiteX185" fmla="*/ 360521 w 508539"/>
                <a:gd name="connsiteY185" fmla="*/ 428720 h 653795"/>
                <a:gd name="connsiteX186" fmla="*/ 359378 w 508539"/>
                <a:gd name="connsiteY186" fmla="*/ 413385 h 653795"/>
                <a:gd name="connsiteX187" fmla="*/ 351949 w 508539"/>
                <a:gd name="connsiteY187" fmla="*/ 413861 h 653795"/>
                <a:gd name="connsiteX188" fmla="*/ 342424 w 508539"/>
                <a:gd name="connsiteY188" fmla="*/ 398621 h 653795"/>
                <a:gd name="connsiteX189" fmla="*/ 341281 w 508539"/>
                <a:gd name="connsiteY189" fmla="*/ 382810 h 653795"/>
                <a:gd name="connsiteX190" fmla="*/ 341852 w 508539"/>
                <a:gd name="connsiteY190" fmla="*/ 383191 h 653795"/>
                <a:gd name="connsiteX191" fmla="*/ 341757 w 508539"/>
                <a:gd name="connsiteY191" fmla="*/ 382715 h 653795"/>
                <a:gd name="connsiteX192" fmla="*/ 350234 w 508539"/>
                <a:gd name="connsiteY192" fmla="*/ 390144 h 653795"/>
                <a:gd name="connsiteX193" fmla="*/ 350806 w 508539"/>
                <a:gd name="connsiteY193" fmla="*/ 398050 h 653795"/>
                <a:gd name="connsiteX194" fmla="*/ 365665 w 508539"/>
                <a:gd name="connsiteY194" fmla="*/ 389001 h 653795"/>
                <a:gd name="connsiteX195" fmla="*/ 365760 w 508539"/>
                <a:gd name="connsiteY195" fmla="*/ 389192 h 653795"/>
                <a:gd name="connsiteX196" fmla="*/ 366141 w 508539"/>
                <a:gd name="connsiteY196" fmla="*/ 389001 h 653795"/>
                <a:gd name="connsiteX197" fmla="*/ 374142 w 508539"/>
                <a:gd name="connsiteY197" fmla="*/ 396431 h 653795"/>
                <a:gd name="connsiteX198" fmla="*/ 389382 w 508539"/>
                <a:gd name="connsiteY198" fmla="*/ 395288 h 653795"/>
                <a:gd name="connsiteX199" fmla="*/ 404622 w 508539"/>
                <a:gd name="connsiteY199" fmla="*/ 386239 h 653795"/>
                <a:gd name="connsiteX200" fmla="*/ 405289 w 508539"/>
                <a:gd name="connsiteY200" fmla="*/ 386239 h 653795"/>
                <a:gd name="connsiteX201" fmla="*/ 405289 w 508539"/>
                <a:gd name="connsiteY201" fmla="*/ 386239 h 653795"/>
                <a:gd name="connsiteX202" fmla="*/ 412147 w 508539"/>
                <a:gd name="connsiteY202" fmla="*/ 385763 h 653795"/>
                <a:gd name="connsiteX203" fmla="*/ 419957 w 508539"/>
                <a:gd name="connsiteY203" fmla="*/ 377190 h 653795"/>
                <a:gd name="connsiteX204" fmla="*/ 427387 w 508539"/>
                <a:gd name="connsiteY204" fmla="*/ 376714 h 653795"/>
                <a:gd name="connsiteX205" fmla="*/ 450532 w 508539"/>
                <a:gd name="connsiteY205" fmla="*/ 359759 h 653795"/>
                <a:gd name="connsiteX206" fmla="*/ 457486 w 508539"/>
                <a:gd name="connsiteY206" fmla="*/ 351282 h 653795"/>
                <a:gd name="connsiteX207" fmla="*/ 464820 w 508539"/>
                <a:gd name="connsiteY207" fmla="*/ 342805 h 653795"/>
                <a:gd name="connsiteX208" fmla="*/ 480155 w 508539"/>
                <a:gd name="connsiteY208" fmla="*/ 334232 h 653795"/>
                <a:gd name="connsiteX209" fmla="*/ 480346 w 508539"/>
                <a:gd name="connsiteY209" fmla="*/ 334423 h 653795"/>
                <a:gd name="connsiteX210" fmla="*/ 480727 w 508539"/>
                <a:gd name="connsiteY210" fmla="*/ 334232 h 653795"/>
                <a:gd name="connsiteX211" fmla="*/ 489204 w 508539"/>
                <a:gd name="connsiteY211" fmla="*/ 341090 h 653795"/>
                <a:gd name="connsiteX212" fmla="*/ 489680 w 508539"/>
                <a:gd name="connsiteY212" fmla="*/ 348996 h 653795"/>
                <a:gd name="connsiteX213" fmla="*/ 496634 w 508539"/>
                <a:gd name="connsiteY213" fmla="*/ 348520 h 653795"/>
                <a:gd name="connsiteX214" fmla="*/ 504444 w 508539"/>
                <a:gd name="connsiteY214" fmla="*/ 340043 h 653795"/>
                <a:gd name="connsiteX215" fmla="*/ 504349 w 508539"/>
                <a:gd name="connsiteY215" fmla="*/ 339376 h 653795"/>
                <a:gd name="connsiteX216" fmla="*/ 503968 w 508539"/>
                <a:gd name="connsiteY216" fmla="*/ 340043 h 653795"/>
                <a:gd name="connsiteX217" fmla="*/ 503396 w 508539"/>
                <a:gd name="connsiteY217" fmla="*/ 332613 h 653795"/>
                <a:gd name="connsiteX218" fmla="*/ 501777 w 508539"/>
                <a:gd name="connsiteY218" fmla="*/ 308801 h 653795"/>
                <a:gd name="connsiteX219" fmla="*/ 508540 w 508539"/>
                <a:gd name="connsiteY219" fmla="*/ 300419 h 653795"/>
                <a:gd name="connsiteX220" fmla="*/ 501206 w 508539"/>
                <a:gd name="connsiteY220" fmla="*/ 300895 h 653795"/>
                <a:gd name="connsiteX221" fmla="*/ 500729 w 508539"/>
                <a:gd name="connsiteY221" fmla="*/ 293561 h 653795"/>
                <a:gd name="connsiteX222" fmla="*/ 500063 w 508539"/>
                <a:gd name="connsiteY222" fmla="*/ 285083 h 653795"/>
                <a:gd name="connsiteX223" fmla="*/ 498443 w 508539"/>
                <a:gd name="connsiteY223" fmla="*/ 261747 h 653795"/>
                <a:gd name="connsiteX224" fmla="*/ 497872 w 508539"/>
                <a:gd name="connsiteY224" fmla="*/ 254413 h 653795"/>
                <a:gd name="connsiteX225" fmla="*/ 488252 w 508539"/>
                <a:gd name="connsiteY225" fmla="*/ 239173 h 653795"/>
                <a:gd name="connsiteX226" fmla="*/ 487680 w 508539"/>
                <a:gd name="connsiteY226" fmla="*/ 231267 h 653795"/>
                <a:gd name="connsiteX227" fmla="*/ 487204 w 508539"/>
                <a:gd name="connsiteY227" fmla="*/ 223361 h 653795"/>
                <a:gd name="connsiteX228" fmla="*/ 495110 w 508539"/>
                <a:gd name="connsiteY228" fmla="*/ 214789 h 653795"/>
                <a:gd name="connsiteX229" fmla="*/ 487204 w 508539"/>
                <a:gd name="connsiteY229" fmla="*/ 215360 h 653795"/>
                <a:gd name="connsiteX230" fmla="*/ 487204 w 508539"/>
                <a:gd name="connsiteY230" fmla="*/ 215360 h 653795"/>
                <a:gd name="connsiteX231" fmla="*/ 486632 w 508539"/>
                <a:gd name="connsiteY231" fmla="*/ 215360 h 653795"/>
                <a:gd name="connsiteX232" fmla="*/ 478727 w 508539"/>
                <a:gd name="connsiteY232" fmla="*/ 208026 h 653795"/>
                <a:gd name="connsiteX233" fmla="*/ 478155 w 508539"/>
                <a:gd name="connsiteY233" fmla="*/ 200501 h 653795"/>
                <a:gd name="connsiteX234" fmla="*/ 469678 w 508539"/>
                <a:gd name="connsiteY234" fmla="*/ 193167 h 653795"/>
                <a:gd name="connsiteX235" fmla="*/ 460534 w 508539"/>
                <a:gd name="connsiteY235" fmla="*/ 177927 h 653795"/>
                <a:gd name="connsiteX236" fmla="*/ 468059 w 508539"/>
                <a:gd name="connsiteY236" fmla="*/ 170021 h 653795"/>
                <a:gd name="connsiteX237" fmla="*/ 475393 w 508539"/>
                <a:gd name="connsiteY237" fmla="*/ 160877 h 653795"/>
                <a:gd name="connsiteX238" fmla="*/ 474917 w 508539"/>
                <a:gd name="connsiteY238" fmla="*/ 154019 h 653795"/>
                <a:gd name="connsiteX239" fmla="*/ 474345 w 508539"/>
                <a:gd name="connsiteY239" fmla="*/ 145637 h 653795"/>
                <a:gd name="connsiteX240" fmla="*/ 473773 w 508539"/>
                <a:gd name="connsiteY240" fmla="*/ 137732 h 653795"/>
                <a:gd name="connsiteX241" fmla="*/ 473202 w 508539"/>
                <a:gd name="connsiteY241" fmla="*/ 130302 h 653795"/>
                <a:gd name="connsiteX242" fmla="*/ 473297 w 508539"/>
                <a:gd name="connsiteY242" fmla="*/ 124873 h 653795"/>
                <a:gd name="connsiteX243" fmla="*/ 472059 w 508539"/>
                <a:gd name="connsiteY243" fmla="*/ 107061 h 653795"/>
                <a:gd name="connsiteX244" fmla="*/ 448247 w 508539"/>
                <a:gd name="connsiteY244" fmla="*/ 108776 h 653795"/>
                <a:gd name="connsiteX245" fmla="*/ 447103 w 508539"/>
                <a:gd name="connsiteY245" fmla="*/ 92774 h 653795"/>
                <a:gd name="connsiteX246" fmla="*/ 446056 w 508539"/>
                <a:gd name="connsiteY246" fmla="*/ 76962 h 653795"/>
                <a:gd name="connsiteX247" fmla="*/ 430625 w 508539"/>
                <a:gd name="connsiteY247" fmla="*/ 78010 h 653795"/>
                <a:gd name="connsiteX248" fmla="*/ 422243 w 508539"/>
                <a:gd name="connsiteY248" fmla="*/ 78581 h 653795"/>
                <a:gd name="connsiteX249" fmla="*/ 421672 w 508539"/>
                <a:gd name="connsiteY249" fmla="*/ 70676 h 653795"/>
                <a:gd name="connsiteX250" fmla="*/ 413671 w 508539"/>
                <a:gd name="connsiteY250" fmla="*/ 63913 h 653795"/>
                <a:gd name="connsiteX251" fmla="*/ 413194 w 508539"/>
                <a:gd name="connsiteY251" fmla="*/ 56007 h 653795"/>
                <a:gd name="connsiteX252" fmla="*/ 404813 w 508539"/>
                <a:gd name="connsiteY252" fmla="*/ 56579 h 653795"/>
                <a:gd name="connsiteX253" fmla="*/ 397859 w 508539"/>
                <a:gd name="connsiteY253" fmla="*/ 64961 h 653795"/>
                <a:gd name="connsiteX254" fmla="*/ 389477 w 508539"/>
                <a:gd name="connsiteY254" fmla="*/ 65627 h 653795"/>
                <a:gd name="connsiteX255" fmla="*/ 382048 w 508539"/>
                <a:gd name="connsiteY255" fmla="*/ 66104 h 653795"/>
                <a:gd name="connsiteX256" fmla="*/ 366713 w 508539"/>
                <a:gd name="connsiteY256" fmla="*/ 74581 h 653795"/>
                <a:gd name="connsiteX257" fmla="*/ 351377 w 508539"/>
                <a:gd name="connsiteY257" fmla="*/ 83630 h 653795"/>
                <a:gd name="connsiteX258" fmla="*/ 343567 w 508539"/>
                <a:gd name="connsiteY258" fmla="*/ 76200 h 653795"/>
                <a:gd name="connsiteX259" fmla="*/ 344043 w 508539"/>
                <a:gd name="connsiteY259" fmla="*/ 84106 h 653795"/>
                <a:gd name="connsiteX260" fmla="*/ 336137 w 508539"/>
                <a:gd name="connsiteY260" fmla="*/ 84677 h 653795"/>
                <a:gd name="connsiteX261" fmla="*/ 320326 w 508539"/>
                <a:gd name="connsiteY261" fmla="*/ 85820 h 653795"/>
                <a:gd name="connsiteX262" fmla="*/ 312420 w 508539"/>
                <a:gd name="connsiteY262" fmla="*/ 86392 h 653795"/>
                <a:gd name="connsiteX263" fmla="*/ 295847 w 508539"/>
                <a:gd name="connsiteY263" fmla="*/ 79629 h 653795"/>
                <a:gd name="connsiteX264" fmla="*/ 304419 w 508539"/>
                <a:gd name="connsiteY264" fmla="*/ 78962 h 653795"/>
                <a:gd name="connsiteX265" fmla="*/ 303848 w 508539"/>
                <a:gd name="connsiteY265" fmla="*/ 71628 h 653795"/>
                <a:gd name="connsiteX266" fmla="*/ 311277 w 508539"/>
                <a:gd name="connsiteY266" fmla="*/ 71152 h 653795"/>
                <a:gd name="connsiteX267" fmla="*/ 310801 w 508539"/>
                <a:gd name="connsiteY267" fmla="*/ 63246 h 653795"/>
                <a:gd name="connsiteX268" fmla="*/ 310134 w 508539"/>
                <a:gd name="connsiteY268" fmla="*/ 54674 h 653795"/>
                <a:gd name="connsiteX269" fmla="*/ 302705 w 508539"/>
                <a:gd name="connsiteY269" fmla="*/ 55245 h 653795"/>
                <a:gd name="connsiteX270" fmla="*/ 294227 w 508539"/>
                <a:gd name="connsiteY270" fmla="*/ 55817 h 653795"/>
                <a:gd name="connsiteX271" fmla="*/ 287465 w 508539"/>
                <a:gd name="connsiteY271" fmla="*/ 64865 h 653795"/>
                <a:gd name="connsiteX272" fmla="*/ 278416 w 508539"/>
                <a:gd name="connsiteY272" fmla="*/ 49530 h 653795"/>
                <a:gd name="connsiteX273" fmla="*/ 270986 w 508539"/>
                <a:gd name="connsiteY273" fmla="*/ 50102 h 653795"/>
                <a:gd name="connsiteX274" fmla="*/ 262604 w 508539"/>
                <a:gd name="connsiteY274" fmla="*/ 50673 h 653795"/>
                <a:gd name="connsiteX275" fmla="*/ 262033 w 508539"/>
                <a:gd name="connsiteY275" fmla="*/ 42767 h 653795"/>
                <a:gd name="connsiteX276" fmla="*/ 254508 w 508539"/>
                <a:gd name="connsiteY276" fmla="*/ 43244 h 653795"/>
                <a:gd name="connsiteX277" fmla="*/ 246126 w 508539"/>
                <a:gd name="connsiteY277" fmla="*/ 43910 h 653795"/>
                <a:gd name="connsiteX278" fmla="*/ 245650 w 508539"/>
                <a:gd name="connsiteY278" fmla="*/ 36005 h 653795"/>
                <a:gd name="connsiteX279" fmla="*/ 253460 w 508539"/>
                <a:gd name="connsiteY279" fmla="*/ 27432 h 653795"/>
                <a:gd name="connsiteX280" fmla="*/ 244507 w 508539"/>
                <a:gd name="connsiteY280" fmla="*/ 20574 h 653795"/>
                <a:gd name="connsiteX281" fmla="*/ 236030 w 508539"/>
                <a:gd name="connsiteY281" fmla="*/ 13240 h 653795"/>
                <a:gd name="connsiteX282" fmla="*/ 233648 w 508539"/>
                <a:gd name="connsiteY282" fmla="*/ 11240 h 653795"/>
                <a:gd name="connsiteX283" fmla="*/ 230315 w 508539"/>
                <a:gd name="connsiteY283" fmla="*/ 14669 h 653795"/>
                <a:gd name="connsiteX284" fmla="*/ 233458 w 508539"/>
                <a:gd name="connsiteY284" fmla="*/ 11144 h 653795"/>
                <a:gd name="connsiteX285" fmla="*/ 228124 w 508539"/>
                <a:gd name="connsiteY285" fmla="*/ 6858 h 653795"/>
                <a:gd name="connsiteX286" fmla="*/ 214884 w 508539"/>
                <a:gd name="connsiteY286" fmla="*/ 7811 h 653795"/>
                <a:gd name="connsiteX287" fmla="*/ 214313 w 508539"/>
                <a:gd name="connsiteY287" fmla="*/ 7334 h 653795"/>
                <a:gd name="connsiteX288" fmla="*/ 212789 w 508539"/>
                <a:gd name="connsiteY288" fmla="*/ 7525 h 653795"/>
                <a:gd name="connsiteX289" fmla="*/ 205454 w 508539"/>
                <a:gd name="connsiteY289" fmla="*/ 1143 h 653795"/>
                <a:gd name="connsiteX290" fmla="*/ 198596 w 508539"/>
                <a:gd name="connsiteY290" fmla="*/ 1619 h 653795"/>
                <a:gd name="connsiteX291" fmla="*/ 199073 w 508539"/>
                <a:gd name="connsiteY291" fmla="*/ 8954 h 653795"/>
                <a:gd name="connsiteX292" fmla="*/ 198596 w 508539"/>
                <a:gd name="connsiteY292" fmla="*/ 1619 h 653795"/>
                <a:gd name="connsiteX293" fmla="*/ 198596 w 508539"/>
                <a:gd name="connsiteY293" fmla="*/ 1619 h 653795"/>
                <a:gd name="connsiteX294" fmla="*/ 198501 w 508539"/>
                <a:gd name="connsiteY294" fmla="*/ 1048 h 653795"/>
                <a:gd name="connsiteX295" fmla="*/ 198406 w 508539"/>
                <a:gd name="connsiteY295" fmla="*/ 0 h 653795"/>
                <a:gd name="connsiteX296" fmla="*/ 196406 w 508539"/>
                <a:gd name="connsiteY296" fmla="*/ 95 h 653795"/>
                <a:gd name="connsiteX297" fmla="*/ 197453 w 508539"/>
                <a:gd name="connsiteY297" fmla="*/ 15907 h 653795"/>
                <a:gd name="connsiteX298" fmla="*/ 198025 w 508539"/>
                <a:gd name="connsiteY298" fmla="*/ 23908 h 653795"/>
                <a:gd name="connsiteX299" fmla="*/ 205931 w 508539"/>
                <a:gd name="connsiteY299" fmla="*/ 30766 h 653795"/>
                <a:gd name="connsiteX300" fmla="*/ 206502 w 508539"/>
                <a:gd name="connsiteY300" fmla="*/ 38767 h 653795"/>
                <a:gd name="connsiteX301" fmla="*/ 191167 w 508539"/>
                <a:gd name="connsiteY301" fmla="*/ 47720 h 653795"/>
                <a:gd name="connsiteX302" fmla="*/ 183832 w 508539"/>
                <a:gd name="connsiteY302" fmla="*/ 48292 h 653795"/>
                <a:gd name="connsiteX303" fmla="*/ 184404 w 508539"/>
                <a:gd name="connsiteY303" fmla="*/ 56198 h 653795"/>
                <a:gd name="connsiteX304" fmla="*/ 191738 w 508539"/>
                <a:gd name="connsiteY304" fmla="*/ 55721 h 653795"/>
                <a:gd name="connsiteX305" fmla="*/ 192215 w 508539"/>
                <a:gd name="connsiteY305" fmla="*/ 63056 h 653795"/>
                <a:gd name="connsiteX306" fmla="*/ 192881 w 508539"/>
                <a:gd name="connsiteY306" fmla="*/ 71533 h 653795"/>
                <a:gd name="connsiteX307" fmla="*/ 209264 w 508539"/>
                <a:gd name="connsiteY307" fmla="*/ 78296 h 653795"/>
                <a:gd name="connsiteX308" fmla="*/ 202406 w 508539"/>
                <a:gd name="connsiteY308" fmla="*/ 86201 h 653795"/>
                <a:gd name="connsiteX309" fmla="*/ 210312 w 508539"/>
                <a:gd name="connsiteY309" fmla="*/ 93631 h 653795"/>
                <a:gd name="connsiteX310" fmla="*/ 226695 w 508539"/>
                <a:gd name="connsiteY310" fmla="*/ 100394 h 653795"/>
                <a:gd name="connsiteX311" fmla="*/ 227838 w 508539"/>
                <a:gd name="connsiteY311" fmla="*/ 116300 h 653795"/>
                <a:gd name="connsiteX312" fmla="*/ 219361 w 508539"/>
                <a:gd name="connsiteY312" fmla="*/ 100965 h 653795"/>
                <a:gd name="connsiteX313" fmla="*/ 210312 w 508539"/>
                <a:gd name="connsiteY313" fmla="*/ 93631 h 653795"/>
                <a:gd name="connsiteX314" fmla="*/ 194501 w 508539"/>
                <a:gd name="connsiteY314" fmla="*/ 94679 h 653795"/>
                <a:gd name="connsiteX315" fmla="*/ 179261 w 508539"/>
                <a:gd name="connsiteY315" fmla="*/ 95822 h 653795"/>
                <a:gd name="connsiteX316" fmla="*/ 179832 w 508539"/>
                <a:gd name="connsiteY316" fmla="*/ 103727 h 653795"/>
                <a:gd name="connsiteX317" fmla="*/ 180880 w 508539"/>
                <a:gd name="connsiteY317" fmla="*/ 119539 h 653795"/>
                <a:gd name="connsiteX318" fmla="*/ 181451 w 508539"/>
                <a:gd name="connsiteY318" fmla="*/ 127635 h 653795"/>
                <a:gd name="connsiteX319" fmla="*/ 174022 w 508539"/>
                <a:gd name="connsiteY319" fmla="*/ 135541 h 653795"/>
                <a:gd name="connsiteX320" fmla="*/ 174593 w 508539"/>
                <a:gd name="connsiteY320" fmla="*/ 142875 h 653795"/>
                <a:gd name="connsiteX321" fmla="*/ 165640 w 508539"/>
                <a:gd name="connsiteY321" fmla="*/ 128683 h 653795"/>
                <a:gd name="connsiteX322" fmla="*/ 165068 w 508539"/>
                <a:gd name="connsiteY322" fmla="*/ 120682 h 653795"/>
                <a:gd name="connsiteX323" fmla="*/ 164497 w 508539"/>
                <a:gd name="connsiteY323" fmla="*/ 112776 h 653795"/>
                <a:gd name="connsiteX324" fmla="*/ 156591 w 508539"/>
                <a:gd name="connsiteY324" fmla="*/ 113348 h 653795"/>
                <a:gd name="connsiteX325" fmla="*/ 157163 w 508539"/>
                <a:gd name="connsiteY325" fmla="*/ 121253 h 653795"/>
                <a:gd name="connsiteX326" fmla="*/ 149638 w 508539"/>
                <a:gd name="connsiteY326" fmla="*/ 121825 h 653795"/>
                <a:gd name="connsiteX327" fmla="*/ 149161 w 508539"/>
                <a:gd name="connsiteY327" fmla="*/ 113824 h 653795"/>
                <a:gd name="connsiteX328" fmla="*/ 156019 w 508539"/>
                <a:gd name="connsiteY328" fmla="*/ 105442 h 653795"/>
                <a:gd name="connsiteX329" fmla="*/ 139541 w 508539"/>
                <a:gd name="connsiteY329" fmla="*/ 98584 h 653795"/>
                <a:gd name="connsiteX330" fmla="*/ 124206 w 508539"/>
                <a:gd name="connsiteY330" fmla="*/ 99727 h 653795"/>
                <a:gd name="connsiteX331" fmla="*/ 108394 w 508539"/>
                <a:gd name="connsiteY331" fmla="*/ 100775 h 653795"/>
                <a:gd name="connsiteX332" fmla="*/ 100489 w 508539"/>
                <a:gd name="connsiteY332" fmla="*/ 101346 h 653795"/>
                <a:gd name="connsiteX333" fmla="*/ 101060 w 508539"/>
                <a:gd name="connsiteY333" fmla="*/ 109252 h 653795"/>
                <a:gd name="connsiteX334" fmla="*/ 93631 w 508539"/>
                <a:gd name="connsiteY334" fmla="*/ 117824 h 653795"/>
                <a:gd name="connsiteX335" fmla="*/ 94202 w 508539"/>
                <a:gd name="connsiteY335" fmla="*/ 125730 h 653795"/>
                <a:gd name="connsiteX336" fmla="*/ 102108 w 508539"/>
                <a:gd name="connsiteY336" fmla="*/ 125158 h 653795"/>
                <a:gd name="connsiteX337" fmla="*/ 102680 w 508539"/>
                <a:gd name="connsiteY337" fmla="*/ 133160 h 653795"/>
                <a:gd name="connsiteX338" fmla="*/ 111157 w 508539"/>
                <a:gd name="connsiteY338" fmla="*/ 139922 h 653795"/>
                <a:gd name="connsiteX339" fmla="*/ 110109 w 508539"/>
                <a:gd name="connsiteY339" fmla="*/ 141065 h 653795"/>
                <a:gd name="connsiteX340" fmla="*/ 110204 w 508539"/>
                <a:gd name="connsiteY340" fmla="*/ 141065 h 65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508539" h="653795">
                  <a:moveTo>
                    <a:pt x="103823" y="148876"/>
                  </a:moveTo>
                  <a:lnTo>
                    <a:pt x="104394" y="156401"/>
                  </a:lnTo>
                  <a:lnTo>
                    <a:pt x="104870" y="163830"/>
                  </a:lnTo>
                  <a:lnTo>
                    <a:pt x="105442" y="171736"/>
                  </a:lnTo>
                  <a:lnTo>
                    <a:pt x="104870" y="171831"/>
                  </a:lnTo>
                  <a:lnTo>
                    <a:pt x="104965" y="172784"/>
                  </a:lnTo>
                  <a:lnTo>
                    <a:pt x="97631" y="173355"/>
                  </a:lnTo>
                  <a:lnTo>
                    <a:pt x="98107" y="180689"/>
                  </a:lnTo>
                  <a:lnTo>
                    <a:pt x="99251" y="196025"/>
                  </a:lnTo>
                  <a:lnTo>
                    <a:pt x="99727" y="203359"/>
                  </a:lnTo>
                  <a:lnTo>
                    <a:pt x="98774" y="204502"/>
                  </a:lnTo>
                  <a:lnTo>
                    <a:pt x="98774" y="205073"/>
                  </a:lnTo>
                  <a:lnTo>
                    <a:pt x="92869" y="212312"/>
                  </a:lnTo>
                  <a:lnTo>
                    <a:pt x="100870" y="219266"/>
                  </a:lnTo>
                  <a:lnTo>
                    <a:pt x="101441" y="227171"/>
                  </a:lnTo>
                  <a:lnTo>
                    <a:pt x="95155" y="251079"/>
                  </a:lnTo>
                  <a:lnTo>
                    <a:pt x="94869" y="251079"/>
                  </a:lnTo>
                  <a:lnTo>
                    <a:pt x="94583" y="252127"/>
                  </a:lnTo>
                  <a:lnTo>
                    <a:pt x="86677" y="252698"/>
                  </a:lnTo>
                  <a:lnTo>
                    <a:pt x="78772" y="253270"/>
                  </a:lnTo>
                  <a:lnTo>
                    <a:pt x="71438" y="253746"/>
                  </a:lnTo>
                  <a:lnTo>
                    <a:pt x="62960" y="254318"/>
                  </a:lnTo>
                  <a:lnTo>
                    <a:pt x="55055" y="247460"/>
                  </a:lnTo>
                  <a:lnTo>
                    <a:pt x="31814" y="256604"/>
                  </a:lnTo>
                  <a:lnTo>
                    <a:pt x="17621" y="265367"/>
                  </a:lnTo>
                  <a:lnTo>
                    <a:pt x="18098" y="272415"/>
                  </a:lnTo>
                  <a:lnTo>
                    <a:pt x="18574" y="279749"/>
                  </a:lnTo>
                  <a:lnTo>
                    <a:pt x="19717" y="295561"/>
                  </a:lnTo>
                  <a:lnTo>
                    <a:pt x="20288" y="303467"/>
                  </a:lnTo>
                  <a:lnTo>
                    <a:pt x="19145" y="304133"/>
                  </a:lnTo>
                  <a:lnTo>
                    <a:pt x="19241" y="305181"/>
                  </a:lnTo>
                  <a:lnTo>
                    <a:pt x="4953" y="313277"/>
                  </a:lnTo>
                  <a:lnTo>
                    <a:pt x="5429" y="320040"/>
                  </a:lnTo>
                  <a:lnTo>
                    <a:pt x="6001" y="328517"/>
                  </a:lnTo>
                  <a:lnTo>
                    <a:pt x="6477" y="335852"/>
                  </a:lnTo>
                  <a:lnTo>
                    <a:pt x="6477" y="335852"/>
                  </a:lnTo>
                  <a:lnTo>
                    <a:pt x="6572" y="336899"/>
                  </a:lnTo>
                  <a:lnTo>
                    <a:pt x="0" y="352235"/>
                  </a:lnTo>
                  <a:lnTo>
                    <a:pt x="7620" y="351758"/>
                  </a:lnTo>
                  <a:lnTo>
                    <a:pt x="8192" y="359188"/>
                  </a:lnTo>
                  <a:lnTo>
                    <a:pt x="8763" y="367570"/>
                  </a:lnTo>
                  <a:lnTo>
                    <a:pt x="8763" y="367570"/>
                  </a:lnTo>
                  <a:lnTo>
                    <a:pt x="8763" y="368141"/>
                  </a:lnTo>
                  <a:lnTo>
                    <a:pt x="857" y="368713"/>
                  </a:lnTo>
                  <a:lnTo>
                    <a:pt x="1333" y="375571"/>
                  </a:lnTo>
                  <a:lnTo>
                    <a:pt x="1429" y="376047"/>
                  </a:lnTo>
                  <a:lnTo>
                    <a:pt x="1429" y="376619"/>
                  </a:lnTo>
                  <a:lnTo>
                    <a:pt x="1619" y="379095"/>
                  </a:lnTo>
                  <a:lnTo>
                    <a:pt x="1905" y="383477"/>
                  </a:lnTo>
                  <a:lnTo>
                    <a:pt x="2477" y="391382"/>
                  </a:lnTo>
                  <a:lnTo>
                    <a:pt x="2953" y="398621"/>
                  </a:lnTo>
                  <a:lnTo>
                    <a:pt x="3048" y="398717"/>
                  </a:lnTo>
                  <a:lnTo>
                    <a:pt x="11430" y="406146"/>
                  </a:lnTo>
                  <a:lnTo>
                    <a:pt x="20002" y="413480"/>
                  </a:lnTo>
                  <a:lnTo>
                    <a:pt x="20098" y="416052"/>
                  </a:lnTo>
                  <a:lnTo>
                    <a:pt x="20574" y="421958"/>
                  </a:lnTo>
                  <a:lnTo>
                    <a:pt x="20669" y="423196"/>
                  </a:lnTo>
                  <a:lnTo>
                    <a:pt x="21050" y="429292"/>
                  </a:lnTo>
                  <a:lnTo>
                    <a:pt x="21622" y="436531"/>
                  </a:lnTo>
                  <a:lnTo>
                    <a:pt x="21717" y="437864"/>
                  </a:lnTo>
                  <a:lnTo>
                    <a:pt x="22289" y="445770"/>
                  </a:lnTo>
                  <a:lnTo>
                    <a:pt x="14859" y="446246"/>
                  </a:lnTo>
                  <a:lnTo>
                    <a:pt x="16002" y="448056"/>
                  </a:lnTo>
                  <a:lnTo>
                    <a:pt x="23241" y="459962"/>
                  </a:lnTo>
                  <a:lnTo>
                    <a:pt x="32385" y="475202"/>
                  </a:lnTo>
                  <a:lnTo>
                    <a:pt x="32385" y="475393"/>
                  </a:lnTo>
                  <a:lnTo>
                    <a:pt x="40862" y="482727"/>
                  </a:lnTo>
                  <a:lnTo>
                    <a:pt x="56674" y="489585"/>
                  </a:lnTo>
                  <a:lnTo>
                    <a:pt x="73152" y="488442"/>
                  </a:lnTo>
                  <a:lnTo>
                    <a:pt x="80963" y="495205"/>
                  </a:lnTo>
                  <a:lnTo>
                    <a:pt x="89535" y="494633"/>
                  </a:lnTo>
                  <a:lnTo>
                    <a:pt x="96869" y="494062"/>
                  </a:lnTo>
                  <a:lnTo>
                    <a:pt x="96869" y="494062"/>
                  </a:lnTo>
                  <a:lnTo>
                    <a:pt x="96869" y="494062"/>
                  </a:lnTo>
                  <a:lnTo>
                    <a:pt x="104585" y="501301"/>
                  </a:lnTo>
                  <a:lnTo>
                    <a:pt x="105347" y="502063"/>
                  </a:lnTo>
                  <a:lnTo>
                    <a:pt x="91154" y="518351"/>
                  </a:lnTo>
                  <a:lnTo>
                    <a:pt x="83248" y="526923"/>
                  </a:lnTo>
                  <a:lnTo>
                    <a:pt x="77057" y="543306"/>
                  </a:lnTo>
                  <a:lnTo>
                    <a:pt x="77534" y="550736"/>
                  </a:lnTo>
                  <a:lnTo>
                    <a:pt x="69628" y="559308"/>
                  </a:lnTo>
                  <a:lnTo>
                    <a:pt x="70199" y="567214"/>
                  </a:lnTo>
                  <a:lnTo>
                    <a:pt x="71247" y="582454"/>
                  </a:lnTo>
                  <a:lnTo>
                    <a:pt x="71819" y="590360"/>
                  </a:lnTo>
                  <a:lnTo>
                    <a:pt x="64484" y="598837"/>
                  </a:lnTo>
                  <a:lnTo>
                    <a:pt x="64484" y="598837"/>
                  </a:lnTo>
                  <a:lnTo>
                    <a:pt x="64960" y="606552"/>
                  </a:lnTo>
                  <a:lnTo>
                    <a:pt x="65532" y="614744"/>
                  </a:lnTo>
                  <a:lnTo>
                    <a:pt x="65627" y="615887"/>
                  </a:lnTo>
                  <a:lnTo>
                    <a:pt x="65532" y="614744"/>
                  </a:lnTo>
                  <a:lnTo>
                    <a:pt x="65532" y="614648"/>
                  </a:lnTo>
                  <a:lnTo>
                    <a:pt x="72295" y="620173"/>
                  </a:lnTo>
                  <a:lnTo>
                    <a:pt x="74009" y="621602"/>
                  </a:lnTo>
                  <a:lnTo>
                    <a:pt x="73438" y="614077"/>
                  </a:lnTo>
                  <a:lnTo>
                    <a:pt x="89821" y="620459"/>
                  </a:lnTo>
                  <a:lnTo>
                    <a:pt x="98393" y="619887"/>
                  </a:lnTo>
                  <a:lnTo>
                    <a:pt x="105727" y="619316"/>
                  </a:lnTo>
                  <a:lnTo>
                    <a:pt x="113633" y="618744"/>
                  </a:lnTo>
                  <a:lnTo>
                    <a:pt x="121063" y="618268"/>
                  </a:lnTo>
                  <a:lnTo>
                    <a:pt x="128969" y="617696"/>
                  </a:lnTo>
                  <a:lnTo>
                    <a:pt x="136874" y="617125"/>
                  </a:lnTo>
                  <a:lnTo>
                    <a:pt x="151733" y="616077"/>
                  </a:lnTo>
                  <a:lnTo>
                    <a:pt x="153257" y="615982"/>
                  </a:lnTo>
                  <a:lnTo>
                    <a:pt x="153734" y="623316"/>
                  </a:lnTo>
                  <a:lnTo>
                    <a:pt x="153829" y="624459"/>
                  </a:lnTo>
                  <a:lnTo>
                    <a:pt x="161258" y="623983"/>
                  </a:lnTo>
                  <a:lnTo>
                    <a:pt x="167640" y="623507"/>
                  </a:lnTo>
                  <a:lnTo>
                    <a:pt x="169164" y="623411"/>
                  </a:lnTo>
                  <a:lnTo>
                    <a:pt x="169736" y="630746"/>
                  </a:lnTo>
                  <a:lnTo>
                    <a:pt x="175736" y="633222"/>
                  </a:lnTo>
                  <a:lnTo>
                    <a:pt x="183928" y="636651"/>
                  </a:lnTo>
                  <a:lnTo>
                    <a:pt x="186119" y="637508"/>
                  </a:lnTo>
                  <a:lnTo>
                    <a:pt x="193072" y="629126"/>
                  </a:lnTo>
                  <a:lnTo>
                    <a:pt x="200977" y="628555"/>
                  </a:lnTo>
                  <a:lnTo>
                    <a:pt x="209455" y="635889"/>
                  </a:lnTo>
                  <a:lnTo>
                    <a:pt x="214027" y="639794"/>
                  </a:lnTo>
                  <a:lnTo>
                    <a:pt x="215646" y="641318"/>
                  </a:lnTo>
                  <a:lnTo>
                    <a:pt x="217932" y="643223"/>
                  </a:lnTo>
                  <a:lnTo>
                    <a:pt x="225743" y="642747"/>
                  </a:lnTo>
                  <a:lnTo>
                    <a:pt x="225838" y="642652"/>
                  </a:lnTo>
                  <a:lnTo>
                    <a:pt x="228981" y="645414"/>
                  </a:lnTo>
                  <a:lnTo>
                    <a:pt x="233744" y="649605"/>
                  </a:lnTo>
                  <a:lnTo>
                    <a:pt x="241744" y="641604"/>
                  </a:lnTo>
                  <a:lnTo>
                    <a:pt x="249079" y="641033"/>
                  </a:lnTo>
                  <a:lnTo>
                    <a:pt x="256413" y="624650"/>
                  </a:lnTo>
                  <a:lnTo>
                    <a:pt x="270034" y="630746"/>
                  </a:lnTo>
                  <a:lnTo>
                    <a:pt x="271748" y="631508"/>
                  </a:lnTo>
                  <a:lnTo>
                    <a:pt x="272225" y="637318"/>
                  </a:lnTo>
                  <a:lnTo>
                    <a:pt x="272320" y="639413"/>
                  </a:lnTo>
                  <a:lnTo>
                    <a:pt x="280226" y="638842"/>
                  </a:lnTo>
                  <a:lnTo>
                    <a:pt x="288227" y="638270"/>
                  </a:lnTo>
                  <a:lnTo>
                    <a:pt x="296037" y="629793"/>
                  </a:lnTo>
                  <a:lnTo>
                    <a:pt x="304038" y="637127"/>
                  </a:lnTo>
                  <a:lnTo>
                    <a:pt x="312420" y="636556"/>
                  </a:lnTo>
                  <a:lnTo>
                    <a:pt x="319850" y="636080"/>
                  </a:lnTo>
                  <a:lnTo>
                    <a:pt x="327184" y="627602"/>
                  </a:lnTo>
                  <a:lnTo>
                    <a:pt x="334613" y="627031"/>
                  </a:lnTo>
                  <a:lnTo>
                    <a:pt x="350520" y="625888"/>
                  </a:lnTo>
                  <a:lnTo>
                    <a:pt x="358426" y="625412"/>
                  </a:lnTo>
                  <a:lnTo>
                    <a:pt x="367379" y="632651"/>
                  </a:lnTo>
                  <a:lnTo>
                    <a:pt x="366808" y="624745"/>
                  </a:lnTo>
                  <a:lnTo>
                    <a:pt x="374332" y="624269"/>
                  </a:lnTo>
                  <a:lnTo>
                    <a:pt x="388525" y="630365"/>
                  </a:lnTo>
                  <a:lnTo>
                    <a:pt x="390144" y="631127"/>
                  </a:lnTo>
                  <a:lnTo>
                    <a:pt x="390620" y="638556"/>
                  </a:lnTo>
                  <a:lnTo>
                    <a:pt x="391192" y="646367"/>
                  </a:lnTo>
                  <a:lnTo>
                    <a:pt x="391192" y="646938"/>
                  </a:lnTo>
                  <a:lnTo>
                    <a:pt x="396240" y="650748"/>
                  </a:lnTo>
                  <a:lnTo>
                    <a:pt x="398050" y="652082"/>
                  </a:lnTo>
                  <a:lnTo>
                    <a:pt x="400240" y="653796"/>
                  </a:lnTo>
                  <a:lnTo>
                    <a:pt x="399764" y="646367"/>
                  </a:lnTo>
                  <a:lnTo>
                    <a:pt x="407098" y="645795"/>
                  </a:lnTo>
                  <a:lnTo>
                    <a:pt x="406527" y="637413"/>
                  </a:lnTo>
                  <a:lnTo>
                    <a:pt x="405956" y="629984"/>
                  </a:lnTo>
                  <a:lnTo>
                    <a:pt x="404336" y="628460"/>
                  </a:lnTo>
                  <a:lnTo>
                    <a:pt x="398145" y="622649"/>
                  </a:lnTo>
                  <a:lnTo>
                    <a:pt x="398050" y="622554"/>
                  </a:lnTo>
                  <a:lnTo>
                    <a:pt x="397478" y="614648"/>
                  </a:lnTo>
                  <a:lnTo>
                    <a:pt x="397002" y="607314"/>
                  </a:lnTo>
                  <a:lnTo>
                    <a:pt x="394716" y="605314"/>
                  </a:lnTo>
                  <a:lnTo>
                    <a:pt x="387858" y="599408"/>
                  </a:lnTo>
                  <a:lnTo>
                    <a:pt x="387858" y="599313"/>
                  </a:lnTo>
                  <a:lnTo>
                    <a:pt x="387382" y="591979"/>
                  </a:lnTo>
                  <a:lnTo>
                    <a:pt x="386239" y="576072"/>
                  </a:lnTo>
                  <a:lnTo>
                    <a:pt x="410623" y="574358"/>
                  </a:lnTo>
                  <a:lnTo>
                    <a:pt x="417386" y="565976"/>
                  </a:lnTo>
                  <a:lnTo>
                    <a:pt x="424244" y="557498"/>
                  </a:lnTo>
                  <a:lnTo>
                    <a:pt x="423767" y="550164"/>
                  </a:lnTo>
                  <a:lnTo>
                    <a:pt x="432149" y="549593"/>
                  </a:lnTo>
                  <a:lnTo>
                    <a:pt x="439579" y="549021"/>
                  </a:lnTo>
                  <a:lnTo>
                    <a:pt x="447961" y="548450"/>
                  </a:lnTo>
                  <a:lnTo>
                    <a:pt x="447389" y="540544"/>
                  </a:lnTo>
                  <a:lnTo>
                    <a:pt x="442246" y="533972"/>
                  </a:lnTo>
                  <a:lnTo>
                    <a:pt x="434721" y="524923"/>
                  </a:lnTo>
                  <a:lnTo>
                    <a:pt x="427387" y="519113"/>
                  </a:lnTo>
                  <a:lnTo>
                    <a:pt x="422148" y="511969"/>
                  </a:lnTo>
                  <a:lnTo>
                    <a:pt x="421005" y="511016"/>
                  </a:lnTo>
                  <a:lnTo>
                    <a:pt x="413480" y="511493"/>
                  </a:lnTo>
                  <a:lnTo>
                    <a:pt x="405575" y="504158"/>
                  </a:lnTo>
                  <a:lnTo>
                    <a:pt x="395954" y="488918"/>
                  </a:lnTo>
                  <a:lnTo>
                    <a:pt x="387572" y="473583"/>
                  </a:lnTo>
                  <a:lnTo>
                    <a:pt x="378523" y="466820"/>
                  </a:lnTo>
                  <a:lnTo>
                    <a:pt x="377952" y="458915"/>
                  </a:lnTo>
                  <a:lnTo>
                    <a:pt x="376904" y="443484"/>
                  </a:lnTo>
                  <a:lnTo>
                    <a:pt x="368903" y="435483"/>
                  </a:lnTo>
                  <a:lnTo>
                    <a:pt x="360521" y="428720"/>
                  </a:lnTo>
                  <a:lnTo>
                    <a:pt x="359378" y="413385"/>
                  </a:lnTo>
                  <a:lnTo>
                    <a:pt x="351949" y="413861"/>
                  </a:lnTo>
                  <a:lnTo>
                    <a:pt x="342424" y="398621"/>
                  </a:lnTo>
                  <a:lnTo>
                    <a:pt x="341281" y="382810"/>
                  </a:lnTo>
                  <a:lnTo>
                    <a:pt x="341852" y="383191"/>
                  </a:lnTo>
                  <a:lnTo>
                    <a:pt x="341757" y="382715"/>
                  </a:lnTo>
                  <a:lnTo>
                    <a:pt x="350234" y="390144"/>
                  </a:lnTo>
                  <a:lnTo>
                    <a:pt x="350806" y="398050"/>
                  </a:lnTo>
                  <a:lnTo>
                    <a:pt x="365665" y="389001"/>
                  </a:lnTo>
                  <a:lnTo>
                    <a:pt x="365760" y="389192"/>
                  </a:lnTo>
                  <a:lnTo>
                    <a:pt x="366141" y="389001"/>
                  </a:lnTo>
                  <a:lnTo>
                    <a:pt x="374142" y="396431"/>
                  </a:lnTo>
                  <a:lnTo>
                    <a:pt x="389382" y="395288"/>
                  </a:lnTo>
                  <a:lnTo>
                    <a:pt x="404622" y="386239"/>
                  </a:lnTo>
                  <a:lnTo>
                    <a:pt x="405289" y="386239"/>
                  </a:lnTo>
                  <a:lnTo>
                    <a:pt x="405289" y="386239"/>
                  </a:lnTo>
                  <a:lnTo>
                    <a:pt x="412147" y="385763"/>
                  </a:lnTo>
                  <a:lnTo>
                    <a:pt x="419957" y="377190"/>
                  </a:lnTo>
                  <a:lnTo>
                    <a:pt x="427387" y="376714"/>
                  </a:lnTo>
                  <a:lnTo>
                    <a:pt x="450532" y="359759"/>
                  </a:lnTo>
                  <a:lnTo>
                    <a:pt x="457486" y="351282"/>
                  </a:lnTo>
                  <a:lnTo>
                    <a:pt x="464820" y="342805"/>
                  </a:lnTo>
                  <a:lnTo>
                    <a:pt x="480155" y="334232"/>
                  </a:lnTo>
                  <a:lnTo>
                    <a:pt x="480346" y="334423"/>
                  </a:lnTo>
                  <a:lnTo>
                    <a:pt x="480727" y="334232"/>
                  </a:lnTo>
                  <a:lnTo>
                    <a:pt x="489204" y="341090"/>
                  </a:lnTo>
                  <a:lnTo>
                    <a:pt x="489680" y="348996"/>
                  </a:lnTo>
                  <a:lnTo>
                    <a:pt x="496634" y="348520"/>
                  </a:lnTo>
                  <a:lnTo>
                    <a:pt x="504444" y="340043"/>
                  </a:lnTo>
                  <a:lnTo>
                    <a:pt x="504349" y="339376"/>
                  </a:lnTo>
                  <a:lnTo>
                    <a:pt x="503968" y="340043"/>
                  </a:lnTo>
                  <a:lnTo>
                    <a:pt x="503396" y="332613"/>
                  </a:lnTo>
                  <a:lnTo>
                    <a:pt x="501777" y="308801"/>
                  </a:lnTo>
                  <a:lnTo>
                    <a:pt x="508540" y="300419"/>
                  </a:lnTo>
                  <a:lnTo>
                    <a:pt x="501206" y="300895"/>
                  </a:lnTo>
                  <a:lnTo>
                    <a:pt x="500729" y="293561"/>
                  </a:lnTo>
                  <a:lnTo>
                    <a:pt x="500063" y="285083"/>
                  </a:lnTo>
                  <a:lnTo>
                    <a:pt x="498443" y="261747"/>
                  </a:lnTo>
                  <a:lnTo>
                    <a:pt x="497872" y="254413"/>
                  </a:lnTo>
                  <a:lnTo>
                    <a:pt x="488252" y="239173"/>
                  </a:lnTo>
                  <a:lnTo>
                    <a:pt x="487680" y="231267"/>
                  </a:lnTo>
                  <a:lnTo>
                    <a:pt x="487204" y="223361"/>
                  </a:lnTo>
                  <a:lnTo>
                    <a:pt x="495110" y="214789"/>
                  </a:lnTo>
                  <a:lnTo>
                    <a:pt x="487204" y="215360"/>
                  </a:lnTo>
                  <a:lnTo>
                    <a:pt x="487204" y="215360"/>
                  </a:lnTo>
                  <a:lnTo>
                    <a:pt x="486632" y="215360"/>
                  </a:lnTo>
                  <a:lnTo>
                    <a:pt x="478727" y="208026"/>
                  </a:lnTo>
                  <a:lnTo>
                    <a:pt x="478155" y="200501"/>
                  </a:lnTo>
                  <a:lnTo>
                    <a:pt x="469678" y="193167"/>
                  </a:lnTo>
                  <a:lnTo>
                    <a:pt x="460534" y="177927"/>
                  </a:lnTo>
                  <a:lnTo>
                    <a:pt x="468059" y="170021"/>
                  </a:lnTo>
                  <a:lnTo>
                    <a:pt x="475393" y="160877"/>
                  </a:lnTo>
                  <a:lnTo>
                    <a:pt x="474917" y="154019"/>
                  </a:lnTo>
                  <a:lnTo>
                    <a:pt x="474345" y="145637"/>
                  </a:lnTo>
                  <a:lnTo>
                    <a:pt x="473773" y="137732"/>
                  </a:lnTo>
                  <a:lnTo>
                    <a:pt x="473202" y="130302"/>
                  </a:lnTo>
                  <a:lnTo>
                    <a:pt x="473297" y="124873"/>
                  </a:lnTo>
                  <a:lnTo>
                    <a:pt x="472059" y="107061"/>
                  </a:lnTo>
                  <a:lnTo>
                    <a:pt x="448247" y="108776"/>
                  </a:lnTo>
                  <a:lnTo>
                    <a:pt x="447103" y="92774"/>
                  </a:lnTo>
                  <a:lnTo>
                    <a:pt x="446056" y="76962"/>
                  </a:lnTo>
                  <a:lnTo>
                    <a:pt x="430625" y="78010"/>
                  </a:lnTo>
                  <a:lnTo>
                    <a:pt x="422243" y="78581"/>
                  </a:lnTo>
                  <a:lnTo>
                    <a:pt x="421672" y="70676"/>
                  </a:lnTo>
                  <a:lnTo>
                    <a:pt x="413671" y="63913"/>
                  </a:lnTo>
                  <a:lnTo>
                    <a:pt x="413194" y="56007"/>
                  </a:lnTo>
                  <a:lnTo>
                    <a:pt x="404813" y="56579"/>
                  </a:lnTo>
                  <a:lnTo>
                    <a:pt x="397859" y="64961"/>
                  </a:lnTo>
                  <a:lnTo>
                    <a:pt x="389477" y="65627"/>
                  </a:lnTo>
                  <a:lnTo>
                    <a:pt x="382048" y="66104"/>
                  </a:lnTo>
                  <a:lnTo>
                    <a:pt x="366713" y="74581"/>
                  </a:lnTo>
                  <a:lnTo>
                    <a:pt x="351377" y="83630"/>
                  </a:lnTo>
                  <a:lnTo>
                    <a:pt x="343567" y="76200"/>
                  </a:lnTo>
                  <a:lnTo>
                    <a:pt x="344043" y="84106"/>
                  </a:lnTo>
                  <a:lnTo>
                    <a:pt x="336137" y="84677"/>
                  </a:lnTo>
                  <a:lnTo>
                    <a:pt x="320326" y="85820"/>
                  </a:lnTo>
                  <a:lnTo>
                    <a:pt x="312420" y="86392"/>
                  </a:lnTo>
                  <a:lnTo>
                    <a:pt x="295847" y="79629"/>
                  </a:lnTo>
                  <a:lnTo>
                    <a:pt x="304419" y="78962"/>
                  </a:lnTo>
                  <a:lnTo>
                    <a:pt x="303848" y="71628"/>
                  </a:lnTo>
                  <a:lnTo>
                    <a:pt x="311277" y="71152"/>
                  </a:lnTo>
                  <a:lnTo>
                    <a:pt x="310801" y="63246"/>
                  </a:lnTo>
                  <a:lnTo>
                    <a:pt x="310134" y="54674"/>
                  </a:lnTo>
                  <a:lnTo>
                    <a:pt x="302705" y="55245"/>
                  </a:lnTo>
                  <a:lnTo>
                    <a:pt x="294227" y="55817"/>
                  </a:lnTo>
                  <a:lnTo>
                    <a:pt x="287465" y="64865"/>
                  </a:lnTo>
                  <a:lnTo>
                    <a:pt x="278416" y="49530"/>
                  </a:lnTo>
                  <a:lnTo>
                    <a:pt x="270986" y="50102"/>
                  </a:lnTo>
                  <a:lnTo>
                    <a:pt x="262604" y="50673"/>
                  </a:lnTo>
                  <a:lnTo>
                    <a:pt x="262033" y="42767"/>
                  </a:lnTo>
                  <a:lnTo>
                    <a:pt x="254508" y="43244"/>
                  </a:lnTo>
                  <a:lnTo>
                    <a:pt x="246126" y="43910"/>
                  </a:lnTo>
                  <a:lnTo>
                    <a:pt x="245650" y="36005"/>
                  </a:lnTo>
                  <a:lnTo>
                    <a:pt x="253460" y="27432"/>
                  </a:lnTo>
                  <a:lnTo>
                    <a:pt x="244507" y="20574"/>
                  </a:lnTo>
                  <a:lnTo>
                    <a:pt x="236030" y="13240"/>
                  </a:lnTo>
                  <a:lnTo>
                    <a:pt x="233648" y="11240"/>
                  </a:lnTo>
                  <a:lnTo>
                    <a:pt x="230315" y="14669"/>
                  </a:lnTo>
                  <a:lnTo>
                    <a:pt x="233458" y="11144"/>
                  </a:lnTo>
                  <a:lnTo>
                    <a:pt x="228124" y="6858"/>
                  </a:lnTo>
                  <a:lnTo>
                    <a:pt x="214884" y="7811"/>
                  </a:lnTo>
                  <a:lnTo>
                    <a:pt x="214313" y="7334"/>
                  </a:lnTo>
                  <a:lnTo>
                    <a:pt x="212789" y="7525"/>
                  </a:lnTo>
                  <a:lnTo>
                    <a:pt x="205454" y="1143"/>
                  </a:lnTo>
                  <a:lnTo>
                    <a:pt x="198596" y="1619"/>
                  </a:lnTo>
                  <a:lnTo>
                    <a:pt x="199073" y="8954"/>
                  </a:lnTo>
                  <a:lnTo>
                    <a:pt x="198596" y="1619"/>
                  </a:lnTo>
                  <a:lnTo>
                    <a:pt x="198596" y="1619"/>
                  </a:lnTo>
                  <a:lnTo>
                    <a:pt x="198501" y="1048"/>
                  </a:lnTo>
                  <a:lnTo>
                    <a:pt x="198406" y="0"/>
                  </a:lnTo>
                  <a:lnTo>
                    <a:pt x="196406" y="95"/>
                  </a:lnTo>
                  <a:lnTo>
                    <a:pt x="197453" y="15907"/>
                  </a:lnTo>
                  <a:lnTo>
                    <a:pt x="198025" y="23908"/>
                  </a:lnTo>
                  <a:lnTo>
                    <a:pt x="205931" y="30766"/>
                  </a:lnTo>
                  <a:lnTo>
                    <a:pt x="206502" y="38767"/>
                  </a:lnTo>
                  <a:lnTo>
                    <a:pt x="191167" y="47720"/>
                  </a:lnTo>
                  <a:lnTo>
                    <a:pt x="183832" y="48292"/>
                  </a:lnTo>
                  <a:lnTo>
                    <a:pt x="184404" y="56198"/>
                  </a:lnTo>
                  <a:lnTo>
                    <a:pt x="191738" y="55721"/>
                  </a:lnTo>
                  <a:lnTo>
                    <a:pt x="192215" y="63056"/>
                  </a:lnTo>
                  <a:lnTo>
                    <a:pt x="192881" y="71533"/>
                  </a:lnTo>
                  <a:lnTo>
                    <a:pt x="209264" y="78296"/>
                  </a:lnTo>
                  <a:lnTo>
                    <a:pt x="202406" y="86201"/>
                  </a:lnTo>
                  <a:lnTo>
                    <a:pt x="210312" y="93631"/>
                  </a:lnTo>
                  <a:lnTo>
                    <a:pt x="226695" y="100394"/>
                  </a:lnTo>
                  <a:lnTo>
                    <a:pt x="227838" y="116300"/>
                  </a:lnTo>
                  <a:lnTo>
                    <a:pt x="219361" y="100965"/>
                  </a:lnTo>
                  <a:lnTo>
                    <a:pt x="210312" y="93631"/>
                  </a:lnTo>
                  <a:lnTo>
                    <a:pt x="194501" y="94679"/>
                  </a:lnTo>
                  <a:lnTo>
                    <a:pt x="179261" y="95822"/>
                  </a:lnTo>
                  <a:lnTo>
                    <a:pt x="179832" y="103727"/>
                  </a:lnTo>
                  <a:lnTo>
                    <a:pt x="180880" y="119539"/>
                  </a:lnTo>
                  <a:lnTo>
                    <a:pt x="181451" y="127635"/>
                  </a:lnTo>
                  <a:lnTo>
                    <a:pt x="174022" y="135541"/>
                  </a:lnTo>
                  <a:lnTo>
                    <a:pt x="174593" y="142875"/>
                  </a:lnTo>
                  <a:lnTo>
                    <a:pt x="165640" y="128683"/>
                  </a:lnTo>
                  <a:lnTo>
                    <a:pt x="165068" y="120682"/>
                  </a:lnTo>
                  <a:lnTo>
                    <a:pt x="164497" y="112776"/>
                  </a:lnTo>
                  <a:lnTo>
                    <a:pt x="156591" y="113348"/>
                  </a:lnTo>
                  <a:lnTo>
                    <a:pt x="157163" y="121253"/>
                  </a:lnTo>
                  <a:lnTo>
                    <a:pt x="149638" y="121825"/>
                  </a:lnTo>
                  <a:lnTo>
                    <a:pt x="149161" y="113824"/>
                  </a:lnTo>
                  <a:lnTo>
                    <a:pt x="156019" y="105442"/>
                  </a:lnTo>
                  <a:lnTo>
                    <a:pt x="139541" y="98584"/>
                  </a:lnTo>
                  <a:lnTo>
                    <a:pt x="124206" y="99727"/>
                  </a:lnTo>
                  <a:lnTo>
                    <a:pt x="108394" y="100775"/>
                  </a:lnTo>
                  <a:lnTo>
                    <a:pt x="100489" y="101346"/>
                  </a:lnTo>
                  <a:lnTo>
                    <a:pt x="101060" y="109252"/>
                  </a:lnTo>
                  <a:lnTo>
                    <a:pt x="93631" y="117824"/>
                  </a:lnTo>
                  <a:lnTo>
                    <a:pt x="94202" y="125730"/>
                  </a:lnTo>
                  <a:lnTo>
                    <a:pt x="102108" y="125158"/>
                  </a:lnTo>
                  <a:lnTo>
                    <a:pt x="102680" y="133160"/>
                  </a:lnTo>
                  <a:lnTo>
                    <a:pt x="111157" y="139922"/>
                  </a:lnTo>
                  <a:lnTo>
                    <a:pt x="110109" y="141065"/>
                  </a:lnTo>
                  <a:lnTo>
                    <a:pt x="110204" y="14106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7E0A918C-7E19-A76E-B132-1CF0175D6C20}"/>
                </a:ext>
              </a:extLst>
            </p:cNvPr>
            <p:cNvSpPr/>
            <p:nvPr/>
          </p:nvSpPr>
          <p:spPr>
            <a:xfrm>
              <a:off x="3056783" y="3226091"/>
              <a:ext cx="213875" cy="278934"/>
            </a:xfrm>
            <a:custGeom>
              <a:avLst/>
              <a:gdLst>
                <a:gd name="connsiteX0" fmla="*/ 28289 w 138398"/>
                <a:gd name="connsiteY0" fmla="*/ 171545 h 180498"/>
                <a:gd name="connsiteX1" fmla="*/ 35147 w 138398"/>
                <a:gd name="connsiteY1" fmla="*/ 171069 h 180498"/>
                <a:gd name="connsiteX2" fmla="*/ 35624 w 138398"/>
                <a:gd name="connsiteY2" fmla="*/ 170974 h 180498"/>
                <a:gd name="connsiteX3" fmla="*/ 44006 w 138398"/>
                <a:gd name="connsiteY3" fmla="*/ 177260 h 180498"/>
                <a:gd name="connsiteX4" fmla="*/ 44577 w 138398"/>
                <a:gd name="connsiteY4" fmla="*/ 177737 h 180498"/>
                <a:gd name="connsiteX5" fmla="*/ 57817 w 138398"/>
                <a:gd name="connsiteY5" fmla="*/ 176784 h 180498"/>
                <a:gd name="connsiteX6" fmla="*/ 60484 w 138398"/>
                <a:gd name="connsiteY6" fmla="*/ 176594 h 180498"/>
                <a:gd name="connsiteX7" fmla="*/ 63818 w 138398"/>
                <a:gd name="connsiteY7" fmla="*/ 180499 h 180498"/>
                <a:gd name="connsiteX8" fmla="*/ 67818 w 138398"/>
                <a:gd name="connsiteY8" fmla="*/ 176117 h 180498"/>
                <a:gd name="connsiteX9" fmla="*/ 75724 w 138398"/>
                <a:gd name="connsiteY9" fmla="*/ 175546 h 180498"/>
                <a:gd name="connsiteX10" fmla="*/ 67246 w 138398"/>
                <a:gd name="connsiteY10" fmla="*/ 168212 h 180498"/>
                <a:gd name="connsiteX11" fmla="*/ 58293 w 138398"/>
                <a:gd name="connsiteY11" fmla="*/ 160877 h 180498"/>
                <a:gd name="connsiteX12" fmla="*/ 66199 w 138398"/>
                <a:gd name="connsiteY12" fmla="*/ 152876 h 180498"/>
                <a:gd name="connsiteX13" fmla="*/ 74104 w 138398"/>
                <a:gd name="connsiteY13" fmla="*/ 152305 h 180498"/>
                <a:gd name="connsiteX14" fmla="*/ 65627 w 138398"/>
                <a:gd name="connsiteY14" fmla="*/ 144971 h 180498"/>
                <a:gd name="connsiteX15" fmla="*/ 65056 w 138398"/>
                <a:gd name="connsiteY15" fmla="*/ 137541 h 180498"/>
                <a:gd name="connsiteX16" fmla="*/ 72962 w 138398"/>
                <a:gd name="connsiteY16" fmla="*/ 136970 h 180498"/>
                <a:gd name="connsiteX17" fmla="*/ 72390 w 138398"/>
                <a:gd name="connsiteY17" fmla="*/ 128588 h 180498"/>
                <a:gd name="connsiteX18" fmla="*/ 71914 w 138398"/>
                <a:gd name="connsiteY18" fmla="*/ 121158 h 180498"/>
                <a:gd name="connsiteX19" fmla="*/ 79915 w 138398"/>
                <a:gd name="connsiteY19" fmla="*/ 120587 h 180498"/>
                <a:gd name="connsiteX20" fmla="*/ 86678 w 138398"/>
                <a:gd name="connsiteY20" fmla="*/ 112109 h 180498"/>
                <a:gd name="connsiteX21" fmla="*/ 95155 w 138398"/>
                <a:gd name="connsiteY21" fmla="*/ 111538 h 180498"/>
                <a:gd name="connsiteX22" fmla="*/ 94679 w 138398"/>
                <a:gd name="connsiteY22" fmla="*/ 103632 h 180498"/>
                <a:gd name="connsiteX23" fmla="*/ 109347 w 138398"/>
                <a:gd name="connsiteY23" fmla="*/ 94583 h 180498"/>
                <a:gd name="connsiteX24" fmla="*/ 116205 w 138398"/>
                <a:gd name="connsiteY24" fmla="*/ 78677 h 180498"/>
                <a:gd name="connsiteX25" fmla="*/ 107728 w 138398"/>
                <a:gd name="connsiteY25" fmla="*/ 71247 h 180498"/>
                <a:gd name="connsiteX26" fmla="*/ 115062 w 138398"/>
                <a:gd name="connsiteY26" fmla="*/ 62770 h 180498"/>
                <a:gd name="connsiteX27" fmla="*/ 122968 w 138398"/>
                <a:gd name="connsiteY27" fmla="*/ 62198 h 180498"/>
                <a:gd name="connsiteX28" fmla="*/ 123539 w 138398"/>
                <a:gd name="connsiteY28" fmla="*/ 70199 h 180498"/>
                <a:gd name="connsiteX29" fmla="*/ 131445 w 138398"/>
                <a:gd name="connsiteY29" fmla="*/ 69628 h 180498"/>
                <a:gd name="connsiteX30" fmla="*/ 138398 w 138398"/>
                <a:gd name="connsiteY30" fmla="*/ 61150 h 180498"/>
                <a:gd name="connsiteX31" fmla="*/ 137827 w 138398"/>
                <a:gd name="connsiteY31" fmla="*/ 53245 h 180498"/>
                <a:gd name="connsiteX32" fmla="*/ 137255 w 138398"/>
                <a:gd name="connsiteY32" fmla="*/ 45339 h 180498"/>
                <a:gd name="connsiteX33" fmla="*/ 129254 w 138398"/>
                <a:gd name="connsiteY33" fmla="*/ 38481 h 180498"/>
                <a:gd name="connsiteX34" fmla="*/ 121349 w 138398"/>
                <a:gd name="connsiteY34" fmla="*/ 39053 h 180498"/>
                <a:gd name="connsiteX35" fmla="*/ 113443 w 138398"/>
                <a:gd name="connsiteY35" fmla="*/ 39624 h 180498"/>
                <a:gd name="connsiteX36" fmla="*/ 112871 w 138398"/>
                <a:gd name="connsiteY36" fmla="*/ 31718 h 180498"/>
                <a:gd name="connsiteX37" fmla="*/ 104966 w 138398"/>
                <a:gd name="connsiteY37" fmla="*/ 32290 h 180498"/>
                <a:gd name="connsiteX38" fmla="*/ 104394 w 138398"/>
                <a:gd name="connsiteY38" fmla="*/ 24384 h 180498"/>
                <a:gd name="connsiteX39" fmla="*/ 111728 w 138398"/>
                <a:gd name="connsiteY39" fmla="*/ 15812 h 180498"/>
                <a:gd name="connsiteX40" fmla="*/ 119634 w 138398"/>
                <a:gd name="connsiteY40" fmla="*/ 15335 h 180498"/>
                <a:gd name="connsiteX41" fmla="*/ 111252 w 138398"/>
                <a:gd name="connsiteY41" fmla="*/ 8382 h 180498"/>
                <a:gd name="connsiteX42" fmla="*/ 110585 w 138398"/>
                <a:gd name="connsiteY42" fmla="*/ 0 h 180498"/>
                <a:gd name="connsiteX43" fmla="*/ 102679 w 138398"/>
                <a:gd name="connsiteY43" fmla="*/ 571 h 180498"/>
                <a:gd name="connsiteX44" fmla="*/ 95345 w 138398"/>
                <a:gd name="connsiteY44" fmla="*/ 1143 h 180498"/>
                <a:gd name="connsiteX45" fmla="*/ 95917 w 138398"/>
                <a:gd name="connsiteY45" fmla="*/ 9430 h 180498"/>
                <a:gd name="connsiteX46" fmla="*/ 79534 w 138398"/>
                <a:gd name="connsiteY46" fmla="*/ 10668 h 180498"/>
                <a:gd name="connsiteX47" fmla="*/ 72200 w 138398"/>
                <a:gd name="connsiteY47" fmla="*/ 11144 h 180498"/>
                <a:gd name="connsiteX48" fmla="*/ 64675 w 138398"/>
                <a:gd name="connsiteY48" fmla="*/ 19145 h 180498"/>
                <a:gd name="connsiteX49" fmla="*/ 73247 w 138398"/>
                <a:gd name="connsiteY49" fmla="*/ 26575 h 180498"/>
                <a:gd name="connsiteX50" fmla="*/ 73819 w 138398"/>
                <a:gd name="connsiteY50" fmla="*/ 34481 h 180498"/>
                <a:gd name="connsiteX51" fmla="*/ 65246 w 138398"/>
                <a:gd name="connsiteY51" fmla="*/ 27146 h 180498"/>
                <a:gd name="connsiteX52" fmla="*/ 57912 w 138398"/>
                <a:gd name="connsiteY52" fmla="*/ 35624 h 180498"/>
                <a:gd name="connsiteX53" fmla="*/ 57341 w 138398"/>
                <a:gd name="connsiteY53" fmla="*/ 27623 h 180498"/>
                <a:gd name="connsiteX54" fmla="*/ 56769 w 138398"/>
                <a:gd name="connsiteY54" fmla="*/ 19717 h 180498"/>
                <a:gd name="connsiteX55" fmla="*/ 48387 w 138398"/>
                <a:gd name="connsiteY55" fmla="*/ 20288 h 180498"/>
                <a:gd name="connsiteX56" fmla="*/ 42100 w 138398"/>
                <a:gd name="connsiteY56" fmla="*/ 28766 h 180498"/>
                <a:gd name="connsiteX57" fmla="*/ 42577 w 138398"/>
                <a:gd name="connsiteY57" fmla="*/ 36671 h 180498"/>
                <a:gd name="connsiteX58" fmla="*/ 34671 w 138398"/>
                <a:gd name="connsiteY58" fmla="*/ 37243 h 180498"/>
                <a:gd name="connsiteX59" fmla="*/ 25622 w 138398"/>
                <a:gd name="connsiteY59" fmla="*/ 29908 h 180498"/>
                <a:gd name="connsiteX60" fmla="*/ 18288 w 138398"/>
                <a:gd name="connsiteY60" fmla="*/ 30385 h 180498"/>
                <a:gd name="connsiteX61" fmla="*/ 17717 w 138398"/>
                <a:gd name="connsiteY61" fmla="*/ 22479 h 180498"/>
                <a:gd name="connsiteX62" fmla="*/ 9811 w 138398"/>
                <a:gd name="connsiteY62" fmla="*/ 23050 h 180498"/>
                <a:gd name="connsiteX63" fmla="*/ 10382 w 138398"/>
                <a:gd name="connsiteY63" fmla="*/ 30956 h 180498"/>
                <a:gd name="connsiteX64" fmla="*/ 2953 w 138398"/>
                <a:gd name="connsiteY64" fmla="*/ 39433 h 180498"/>
                <a:gd name="connsiteX65" fmla="*/ 3524 w 138398"/>
                <a:gd name="connsiteY65" fmla="*/ 47434 h 180498"/>
                <a:gd name="connsiteX66" fmla="*/ 4667 w 138398"/>
                <a:gd name="connsiteY66" fmla="*/ 62675 h 180498"/>
                <a:gd name="connsiteX67" fmla="*/ 5239 w 138398"/>
                <a:gd name="connsiteY67" fmla="*/ 70580 h 180498"/>
                <a:gd name="connsiteX68" fmla="*/ 5715 w 138398"/>
                <a:gd name="connsiteY68" fmla="*/ 78486 h 180498"/>
                <a:gd name="connsiteX69" fmla="*/ 6287 w 138398"/>
                <a:gd name="connsiteY69" fmla="*/ 86392 h 180498"/>
                <a:gd name="connsiteX70" fmla="*/ 6858 w 138398"/>
                <a:gd name="connsiteY70" fmla="*/ 93917 h 180498"/>
                <a:gd name="connsiteX71" fmla="*/ 7429 w 138398"/>
                <a:gd name="connsiteY71" fmla="*/ 101822 h 180498"/>
                <a:gd name="connsiteX72" fmla="*/ 0 w 138398"/>
                <a:gd name="connsiteY72" fmla="*/ 110300 h 180498"/>
                <a:gd name="connsiteX73" fmla="*/ 8477 w 138398"/>
                <a:gd name="connsiteY73" fmla="*/ 117634 h 180498"/>
                <a:gd name="connsiteX74" fmla="*/ 16478 w 138398"/>
                <a:gd name="connsiteY74" fmla="*/ 117062 h 180498"/>
                <a:gd name="connsiteX75" fmla="*/ 17050 w 138398"/>
                <a:gd name="connsiteY75" fmla="*/ 124968 h 180498"/>
                <a:gd name="connsiteX76" fmla="*/ 25432 w 138398"/>
                <a:gd name="connsiteY76" fmla="*/ 131921 h 180498"/>
                <a:gd name="connsiteX77" fmla="*/ 26003 w 138398"/>
                <a:gd name="connsiteY77" fmla="*/ 140303 h 180498"/>
                <a:gd name="connsiteX78" fmla="*/ 26575 w 138398"/>
                <a:gd name="connsiteY78" fmla="*/ 147733 h 180498"/>
                <a:gd name="connsiteX79" fmla="*/ 27623 w 138398"/>
                <a:gd name="connsiteY79" fmla="*/ 162973 h 180498"/>
                <a:gd name="connsiteX80" fmla="*/ 28099 w 138398"/>
                <a:gd name="connsiteY80" fmla="*/ 169926 h 180498"/>
                <a:gd name="connsiteX81" fmla="*/ 28194 w 138398"/>
                <a:gd name="connsiteY81" fmla="*/ 170974 h 18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8398" h="180498">
                  <a:moveTo>
                    <a:pt x="28289" y="171545"/>
                  </a:moveTo>
                  <a:lnTo>
                    <a:pt x="35147" y="171069"/>
                  </a:lnTo>
                  <a:lnTo>
                    <a:pt x="35624" y="170974"/>
                  </a:lnTo>
                  <a:lnTo>
                    <a:pt x="44006" y="177260"/>
                  </a:lnTo>
                  <a:lnTo>
                    <a:pt x="44577" y="177737"/>
                  </a:lnTo>
                  <a:lnTo>
                    <a:pt x="57817" y="176784"/>
                  </a:lnTo>
                  <a:lnTo>
                    <a:pt x="60484" y="176594"/>
                  </a:lnTo>
                  <a:lnTo>
                    <a:pt x="63818" y="180499"/>
                  </a:lnTo>
                  <a:lnTo>
                    <a:pt x="67818" y="176117"/>
                  </a:lnTo>
                  <a:lnTo>
                    <a:pt x="75724" y="175546"/>
                  </a:lnTo>
                  <a:lnTo>
                    <a:pt x="67246" y="168212"/>
                  </a:lnTo>
                  <a:lnTo>
                    <a:pt x="58293" y="160877"/>
                  </a:lnTo>
                  <a:lnTo>
                    <a:pt x="66199" y="152876"/>
                  </a:lnTo>
                  <a:lnTo>
                    <a:pt x="74104" y="152305"/>
                  </a:lnTo>
                  <a:lnTo>
                    <a:pt x="65627" y="144971"/>
                  </a:lnTo>
                  <a:lnTo>
                    <a:pt x="65056" y="137541"/>
                  </a:lnTo>
                  <a:lnTo>
                    <a:pt x="72962" y="136970"/>
                  </a:lnTo>
                  <a:lnTo>
                    <a:pt x="72390" y="128588"/>
                  </a:lnTo>
                  <a:lnTo>
                    <a:pt x="71914" y="121158"/>
                  </a:lnTo>
                  <a:lnTo>
                    <a:pt x="79915" y="120587"/>
                  </a:lnTo>
                  <a:lnTo>
                    <a:pt x="86678" y="112109"/>
                  </a:lnTo>
                  <a:lnTo>
                    <a:pt x="95155" y="111538"/>
                  </a:lnTo>
                  <a:lnTo>
                    <a:pt x="94679" y="103632"/>
                  </a:lnTo>
                  <a:lnTo>
                    <a:pt x="109347" y="94583"/>
                  </a:lnTo>
                  <a:lnTo>
                    <a:pt x="116205" y="78677"/>
                  </a:lnTo>
                  <a:lnTo>
                    <a:pt x="107728" y="71247"/>
                  </a:lnTo>
                  <a:lnTo>
                    <a:pt x="115062" y="62770"/>
                  </a:lnTo>
                  <a:lnTo>
                    <a:pt x="122968" y="62198"/>
                  </a:lnTo>
                  <a:lnTo>
                    <a:pt x="123539" y="70199"/>
                  </a:lnTo>
                  <a:lnTo>
                    <a:pt x="131445" y="69628"/>
                  </a:lnTo>
                  <a:lnTo>
                    <a:pt x="138398" y="61150"/>
                  </a:lnTo>
                  <a:lnTo>
                    <a:pt x="137827" y="53245"/>
                  </a:lnTo>
                  <a:lnTo>
                    <a:pt x="137255" y="45339"/>
                  </a:lnTo>
                  <a:lnTo>
                    <a:pt x="129254" y="38481"/>
                  </a:lnTo>
                  <a:lnTo>
                    <a:pt x="121349" y="39053"/>
                  </a:lnTo>
                  <a:lnTo>
                    <a:pt x="113443" y="39624"/>
                  </a:lnTo>
                  <a:lnTo>
                    <a:pt x="112871" y="31718"/>
                  </a:lnTo>
                  <a:lnTo>
                    <a:pt x="104966" y="32290"/>
                  </a:lnTo>
                  <a:lnTo>
                    <a:pt x="104394" y="24384"/>
                  </a:lnTo>
                  <a:lnTo>
                    <a:pt x="111728" y="15812"/>
                  </a:lnTo>
                  <a:lnTo>
                    <a:pt x="119634" y="15335"/>
                  </a:lnTo>
                  <a:lnTo>
                    <a:pt x="111252" y="8382"/>
                  </a:lnTo>
                  <a:lnTo>
                    <a:pt x="110585" y="0"/>
                  </a:lnTo>
                  <a:lnTo>
                    <a:pt x="102679" y="571"/>
                  </a:lnTo>
                  <a:lnTo>
                    <a:pt x="95345" y="1143"/>
                  </a:lnTo>
                  <a:lnTo>
                    <a:pt x="95917" y="9430"/>
                  </a:lnTo>
                  <a:lnTo>
                    <a:pt x="79534" y="10668"/>
                  </a:lnTo>
                  <a:lnTo>
                    <a:pt x="72200" y="11144"/>
                  </a:lnTo>
                  <a:lnTo>
                    <a:pt x="64675" y="19145"/>
                  </a:lnTo>
                  <a:lnTo>
                    <a:pt x="73247" y="26575"/>
                  </a:lnTo>
                  <a:lnTo>
                    <a:pt x="73819" y="34481"/>
                  </a:lnTo>
                  <a:lnTo>
                    <a:pt x="65246" y="27146"/>
                  </a:lnTo>
                  <a:lnTo>
                    <a:pt x="57912" y="35624"/>
                  </a:lnTo>
                  <a:lnTo>
                    <a:pt x="57341" y="27623"/>
                  </a:lnTo>
                  <a:lnTo>
                    <a:pt x="56769" y="19717"/>
                  </a:lnTo>
                  <a:lnTo>
                    <a:pt x="48387" y="20288"/>
                  </a:lnTo>
                  <a:lnTo>
                    <a:pt x="42100" y="28766"/>
                  </a:lnTo>
                  <a:lnTo>
                    <a:pt x="42577" y="36671"/>
                  </a:lnTo>
                  <a:lnTo>
                    <a:pt x="34671" y="37243"/>
                  </a:lnTo>
                  <a:lnTo>
                    <a:pt x="25622" y="29908"/>
                  </a:lnTo>
                  <a:lnTo>
                    <a:pt x="18288" y="30385"/>
                  </a:lnTo>
                  <a:lnTo>
                    <a:pt x="17717" y="22479"/>
                  </a:lnTo>
                  <a:lnTo>
                    <a:pt x="9811" y="23050"/>
                  </a:lnTo>
                  <a:lnTo>
                    <a:pt x="10382" y="30956"/>
                  </a:lnTo>
                  <a:lnTo>
                    <a:pt x="2953" y="39433"/>
                  </a:lnTo>
                  <a:lnTo>
                    <a:pt x="3524" y="47434"/>
                  </a:lnTo>
                  <a:lnTo>
                    <a:pt x="4667" y="62675"/>
                  </a:lnTo>
                  <a:lnTo>
                    <a:pt x="5239" y="70580"/>
                  </a:lnTo>
                  <a:lnTo>
                    <a:pt x="5715" y="78486"/>
                  </a:lnTo>
                  <a:lnTo>
                    <a:pt x="6287" y="86392"/>
                  </a:lnTo>
                  <a:lnTo>
                    <a:pt x="6858" y="93917"/>
                  </a:lnTo>
                  <a:lnTo>
                    <a:pt x="7429" y="101822"/>
                  </a:lnTo>
                  <a:lnTo>
                    <a:pt x="0" y="110300"/>
                  </a:lnTo>
                  <a:lnTo>
                    <a:pt x="8477" y="117634"/>
                  </a:lnTo>
                  <a:lnTo>
                    <a:pt x="16478" y="117062"/>
                  </a:lnTo>
                  <a:lnTo>
                    <a:pt x="17050" y="124968"/>
                  </a:lnTo>
                  <a:lnTo>
                    <a:pt x="25432" y="131921"/>
                  </a:lnTo>
                  <a:lnTo>
                    <a:pt x="26003" y="140303"/>
                  </a:lnTo>
                  <a:lnTo>
                    <a:pt x="26575" y="147733"/>
                  </a:lnTo>
                  <a:lnTo>
                    <a:pt x="27623" y="162973"/>
                  </a:lnTo>
                  <a:lnTo>
                    <a:pt x="28099" y="169926"/>
                  </a:lnTo>
                  <a:lnTo>
                    <a:pt x="28194" y="17097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876D28DF-09D8-CE89-0BDD-A2DC5E2ABE4C}"/>
                </a:ext>
              </a:extLst>
            </p:cNvPr>
            <p:cNvSpPr/>
            <p:nvPr/>
          </p:nvSpPr>
          <p:spPr>
            <a:xfrm>
              <a:off x="3149516" y="3505027"/>
              <a:ext cx="6035" cy="6328"/>
            </a:xfrm>
            <a:custGeom>
              <a:avLst/>
              <a:gdLst>
                <a:gd name="connsiteX0" fmla="*/ 0 w 3905"/>
                <a:gd name="connsiteY0" fmla="*/ 4096 h 4095"/>
                <a:gd name="connsiteX1" fmla="*/ 3334 w 3905"/>
                <a:gd name="connsiteY1" fmla="*/ 667 h 4095"/>
                <a:gd name="connsiteX2" fmla="*/ 3905 w 3905"/>
                <a:gd name="connsiteY2" fmla="*/ 95 h 4095"/>
                <a:gd name="connsiteX3" fmla="*/ 3810 w 3905"/>
                <a:gd name="connsiteY3" fmla="*/ 0 h 4095"/>
                <a:gd name="connsiteX4" fmla="*/ 3143 w 3905"/>
                <a:gd name="connsiteY4" fmla="*/ 572 h 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" h="4095">
                  <a:moveTo>
                    <a:pt x="0" y="4096"/>
                  </a:moveTo>
                  <a:lnTo>
                    <a:pt x="3334" y="667"/>
                  </a:lnTo>
                  <a:lnTo>
                    <a:pt x="3905" y="95"/>
                  </a:lnTo>
                  <a:lnTo>
                    <a:pt x="3810" y="0"/>
                  </a:lnTo>
                  <a:lnTo>
                    <a:pt x="3143" y="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47F9035C-C3DE-CB33-902F-050EDCEC3ECD}"/>
                </a:ext>
              </a:extLst>
            </p:cNvPr>
            <p:cNvSpPr/>
            <p:nvPr/>
          </p:nvSpPr>
          <p:spPr>
            <a:xfrm>
              <a:off x="3100500" y="3491190"/>
              <a:ext cx="736" cy="11334"/>
            </a:xfrm>
            <a:custGeom>
              <a:avLst/>
              <a:gdLst>
                <a:gd name="connsiteX0" fmla="*/ 476 w 476"/>
                <a:gd name="connsiteY0" fmla="*/ 7334 h 7334"/>
                <a:gd name="connsiteX1" fmla="*/ 0 w 476"/>
                <a:gd name="connsiteY1" fmla="*/ 0 h 7334"/>
                <a:gd name="connsiteX2" fmla="*/ 0 w 476"/>
                <a:gd name="connsiteY2" fmla="*/ 0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7334">
                  <a:moveTo>
                    <a:pt x="476" y="733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238BAD8F-5D01-E39F-5188-B26EB0A8FDB7}"/>
                </a:ext>
              </a:extLst>
            </p:cNvPr>
            <p:cNvSpPr/>
            <p:nvPr/>
          </p:nvSpPr>
          <p:spPr>
            <a:xfrm>
              <a:off x="2518637" y="3903044"/>
              <a:ext cx="288503" cy="280554"/>
            </a:xfrm>
            <a:custGeom>
              <a:avLst/>
              <a:gdLst>
                <a:gd name="connsiteX0" fmla="*/ 9525 w 186690"/>
                <a:gd name="connsiteY0" fmla="*/ 49244 h 181546"/>
                <a:gd name="connsiteX1" fmla="*/ 10097 w 186690"/>
                <a:gd name="connsiteY1" fmla="*/ 49816 h 181546"/>
                <a:gd name="connsiteX2" fmla="*/ 10478 w 186690"/>
                <a:gd name="connsiteY2" fmla="*/ 55531 h 181546"/>
                <a:gd name="connsiteX3" fmla="*/ 10668 w 186690"/>
                <a:gd name="connsiteY3" fmla="*/ 57150 h 181546"/>
                <a:gd name="connsiteX4" fmla="*/ 18002 w 186690"/>
                <a:gd name="connsiteY4" fmla="*/ 56674 h 181546"/>
                <a:gd name="connsiteX5" fmla="*/ 25432 w 186690"/>
                <a:gd name="connsiteY5" fmla="*/ 56102 h 181546"/>
                <a:gd name="connsiteX6" fmla="*/ 25908 w 186690"/>
                <a:gd name="connsiteY6" fmla="*/ 56102 h 181546"/>
                <a:gd name="connsiteX7" fmla="*/ 26479 w 186690"/>
                <a:gd name="connsiteY7" fmla="*/ 64008 h 181546"/>
                <a:gd name="connsiteX8" fmla="*/ 26956 w 186690"/>
                <a:gd name="connsiteY8" fmla="*/ 70390 h 181546"/>
                <a:gd name="connsiteX9" fmla="*/ 27051 w 186690"/>
                <a:gd name="connsiteY9" fmla="*/ 71914 h 181546"/>
                <a:gd name="connsiteX10" fmla="*/ 34957 w 186690"/>
                <a:gd name="connsiteY10" fmla="*/ 71438 h 181546"/>
                <a:gd name="connsiteX11" fmla="*/ 42386 w 186690"/>
                <a:gd name="connsiteY11" fmla="*/ 70866 h 181546"/>
                <a:gd name="connsiteX12" fmla="*/ 42863 w 186690"/>
                <a:gd name="connsiteY12" fmla="*/ 70866 h 181546"/>
                <a:gd name="connsiteX13" fmla="*/ 43434 w 186690"/>
                <a:gd name="connsiteY13" fmla="*/ 78105 h 181546"/>
                <a:gd name="connsiteX14" fmla="*/ 43434 w 186690"/>
                <a:gd name="connsiteY14" fmla="*/ 78772 h 181546"/>
                <a:gd name="connsiteX15" fmla="*/ 52578 w 186690"/>
                <a:gd name="connsiteY15" fmla="*/ 93535 h 181546"/>
                <a:gd name="connsiteX16" fmla="*/ 60484 w 186690"/>
                <a:gd name="connsiteY16" fmla="*/ 92964 h 181546"/>
                <a:gd name="connsiteX17" fmla="*/ 67818 w 186690"/>
                <a:gd name="connsiteY17" fmla="*/ 92488 h 181546"/>
                <a:gd name="connsiteX18" fmla="*/ 75248 w 186690"/>
                <a:gd name="connsiteY18" fmla="*/ 91916 h 181546"/>
                <a:gd name="connsiteX19" fmla="*/ 75724 w 186690"/>
                <a:gd name="connsiteY19" fmla="*/ 91916 h 181546"/>
                <a:gd name="connsiteX20" fmla="*/ 76867 w 186690"/>
                <a:gd name="connsiteY20" fmla="*/ 107728 h 181546"/>
                <a:gd name="connsiteX21" fmla="*/ 77438 w 186690"/>
                <a:gd name="connsiteY21" fmla="*/ 115729 h 181546"/>
                <a:gd name="connsiteX22" fmla="*/ 70485 w 186690"/>
                <a:gd name="connsiteY22" fmla="*/ 123063 h 181546"/>
                <a:gd name="connsiteX23" fmla="*/ 70009 w 186690"/>
                <a:gd name="connsiteY23" fmla="*/ 123634 h 181546"/>
                <a:gd name="connsiteX24" fmla="*/ 78581 w 186690"/>
                <a:gd name="connsiteY24" fmla="*/ 131540 h 181546"/>
                <a:gd name="connsiteX25" fmla="*/ 86487 w 186690"/>
                <a:gd name="connsiteY25" fmla="*/ 130969 h 181546"/>
                <a:gd name="connsiteX26" fmla="*/ 94393 w 186690"/>
                <a:gd name="connsiteY26" fmla="*/ 130397 h 181546"/>
                <a:gd name="connsiteX27" fmla="*/ 93821 w 186690"/>
                <a:gd name="connsiteY27" fmla="*/ 121920 h 181546"/>
                <a:gd name="connsiteX28" fmla="*/ 101727 w 186690"/>
                <a:gd name="connsiteY28" fmla="*/ 121348 h 181546"/>
                <a:gd name="connsiteX29" fmla="*/ 102299 w 186690"/>
                <a:gd name="connsiteY29" fmla="*/ 129826 h 181546"/>
                <a:gd name="connsiteX30" fmla="*/ 110204 w 186690"/>
                <a:gd name="connsiteY30" fmla="*/ 136208 h 181546"/>
                <a:gd name="connsiteX31" fmla="*/ 110776 w 186690"/>
                <a:gd name="connsiteY31" fmla="*/ 136588 h 181546"/>
                <a:gd name="connsiteX32" fmla="*/ 111252 w 186690"/>
                <a:gd name="connsiteY32" fmla="*/ 143446 h 181546"/>
                <a:gd name="connsiteX33" fmla="*/ 111347 w 186690"/>
                <a:gd name="connsiteY33" fmla="*/ 144589 h 181546"/>
                <a:gd name="connsiteX34" fmla="*/ 119253 w 186690"/>
                <a:gd name="connsiteY34" fmla="*/ 151447 h 181546"/>
                <a:gd name="connsiteX35" fmla="*/ 119825 w 186690"/>
                <a:gd name="connsiteY35" fmla="*/ 151924 h 181546"/>
                <a:gd name="connsiteX36" fmla="*/ 120206 w 186690"/>
                <a:gd name="connsiteY36" fmla="*/ 157734 h 181546"/>
                <a:gd name="connsiteX37" fmla="*/ 120301 w 186690"/>
                <a:gd name="connsiteY37" fmla="*/ 159353 h 181546"/>
                <a:gd name="connsiteX38" fmla="*/ 127730 w 186690"/>
                <a:gd name="connsiteY38" fmla="*/ 158877 h 181546"/>
                <a:gd name="connsiteX39" fmla="*/ 136303 w 186690"/>
                <a:gd name="connsiteY39" fmla="*/ 166688 h 181546"/>
                <a:gd name="connsiteX40" fmla="*/ 144780 w 186690"/>
                <a:gd name="connsiteY40" fmla="*/ 173546 h 181546"/>
                <a:gd name="connsiteX41" fmla="*/ 145256 w 186690"/>
                <a:gd name="connsiteY41" fmla="*/ 181546 h 181546"/>
                <a:gd name="connsiteX42" fmla="*/ 152686 w 186690"/>
                <a:gd name="connsiteY42" fmla="*/ 172974 h 181546"/>
                <a:gd name="connsiteX43" fmla="*/ 160592 w 186690"/>
                <a:gd name="connsiteY43" fmla="*/ 172402 h 181546"/>
                <a:gd name="connsiteX44" fmla="*/ 162211 w 186690"/>
                <a:gd name="connsiteY44" fmla="*/ 171450 h 181546"/>
                <a:gd name="connsiteX45" fmla="*/ 161544 w 186690"/>
                <a:gd name="connsiteY45" fmla="*/ 171355 h 181546"/>
                <a:gd name="connsiteX46" fmla="*/ 163735 w 186690"/>
                <a:gd name="connsiteY46" fmla="*/ 157829 h 181546"/>
                <a:gd name="connsiteX47" fmla="*/ 158972 w 186690"/>
                <a:gd name="connsiteY47" fmla="*/ 149162 h 181546"/>
                <a:gd name="connsiteX48" fmla="*/ 158401 w 186690"/>
                <a:gd name="connsiteY48" fmla="*/ 141256 h 181546"/>
                <a:gd name="connsiteX49" fmla="*/ 157829 w 186690"/>
                <a:gd name="connsiteY49" fmla="*/ 133350 h 181546"/>
                <a:gd name="connsiteX50" fmla="*/ 165259 w 186690"/>
                <a:gd name="connsiteY50" fmla="*/ 125444 h 181546"/>
                <a:gd name="connsiteX51" fmla="*/ 171926 w 186690"/>
                <a:gd name="connsiteY51" fmla="*/ 116396 h 181546"/>
                <a:gd name="connsiteX52" fmla="*/ 172593 w 186690"/>
                <a:gd name="connsiteY52" fmla="*/ 116967 h 181546"/>
                <a:gd name="connsiteX53" fmla="*/ 172974 w 186690"/>
                <a:gd name="connsiteY53" fmla="*/ 116300 h 181546"/>
                <a:gd name="connsiteX54" fmla="*/ 179927 w 186690"/>
                <a:gd name="connsiteY54" fmla="*/ 115824 h 181546"/>
                <a:gd name="connsiteX55" fmla="*/ 179546 w 186690"/>
                <a:gd name="connsiteY55" fmla="*/ 110966 h 181546"/>
                <a:gd name="connsiteX56" fmla="*/ 179356 w 186690"/>
                <a:gd name="connsiteY56" fmla="*/ 108490 h 181546"/>
                <a:gd name="connsiteX57" fmla="*/ 179356 w 186690"/>
                <a:gd name="connsiteY57" fmla="*/ 107918 h 181546"/>
                <a:gd name="connsiteX58" fmla="*/ 178784 w 186690"/>
                <a:gd name="connsiteY58" fmla="*/ 100584 h 181546"/>
                <a:gd name="connsiteX59" fmla="*/ 178784 w 186690"/>
                <a:gd name="connsiteY59" fmla="*/ 100584 h 181546"/>
                <a:gd name="connsiteX60" fmla="*/ 186690 w 186690"/>
                <a:gd name="connsiteY60" fmla="*/ 100013 h 181546"/>
                <a:gd name="connsiteX61" fmla="*/ 186690 w 186690"/>
                <a:gd name="connsiteY61" fmla="*/ 99441 h 181546"/>
                <a:gd name="connsiteX62" fmla="*/ 186119 w 186690"/>
                <a:gd name="connsiteY62" fmla="*/ 92107 h 181546"/>
                <a:gd name="connsiteX63" fmla="*/ 185642 w 186690"/>
                <a:gd name="connsiteY63" fmla="*/ 84201 h 181546"/>
                <a:gd name="connsiteX64" fmla="*/ 177641 w 186690"/>
                <a:gd name="connsiteY64" fmla="*/ 84677 h 181546"/>
                <a:gd name="connsiteX65" fmla="*/ 177927 w 186690"/>
                <a:gd name="connsiteY65" fmla="*/ 84106 h 181546"/>
                <a:gd name="connsiteX66" fmla="*/ 184499 w 186690"/>
                <a:gd name="connsiteY66" fmla="*/ 68771 h 181546"/>
                <a:gd name="connsiteX67" fmla="*/ 184404 w 186690"/>
                <a:gd name="connsiteY67" fmla="*/ 67723 h 181546"/>
                <a:gd name="connsiteX68" fmla="*/ 183928 w 186690"/>
                <a:gd name="connsiteY68" fmla="*/ 60865 h 181546"/>
                <a:gd name="connsiteX69" fmla="*/ 183356 w 186690"/>
                <a:gd name="connsiteY69" fmla="*/ 52959 h 181546"/>
                <a:gd name="connsiteX70" fmla="*/ 182880 w 186690"/>
                <a:gd name="connsiteY70" fmla="*/ 45148 h 181546"/>
                <a:gd name="connsiteX71" fmla="*/ 181832 w 186690"/>
                <a:gd name="connsiteY71" fmla="*/ 45720 h 181546"/>
                <a:gd name="connsiteX72" fmla="*/ 181261 w 186690"/>
                <a:gd name="connsiteY72" fmla="*/ 38195 h 181546"/>
                <a:gd name="connsiteX73" fmla="*/ 164878 w 186690"/>
                <a:gd name="connsiteY73" fmla="*/ 23431 h 181546"/>
                <a:gd name="connsiteX74" fmla="*/ 156401 w 186690"/>
                <a:gd name="connsiteY74" fmla="*/ 16097 h 181546"/>
                <a:gd name="connsiteX75" fmla="*/ 148400 w 186690"/>
                <a:gd name="connsiteY75" fmla="*/ 8668 h 181546"/>
                <a:gd name="connsiteX76" fmla="*/ 140494 w 186690"/>
                <a:gd name="connsiteY76" fmla="*/ 9239 h 181546"/>
                <a:gd name="connsiteX77" fmla="*/ 133636 w 186690"/>
                <a:gd name="connsiteY77" fmla="*/ 17145 h 181546"/>
                <a:gd name="connsiteX78" fmla="*/ 133636 w 186690"/>
                <a:gd name="connsiteY78" fmla="*/ 17145 h 181546"/>
                <a:gd name="connsiteX79" fmla="*/ 133160 w 186690"/>
                <a:gd name="connsiteY79" fmla="*/ 17717 h 181546"/>
                <a:gd name="connsiteX80" fmla="*/ 124778 w 186690"/>
                <a:gd name="connsiteY80" fmla="*/ 18288 h 181546"/>
                <a:gd name="connsiteX81" fmla="*/ 124206 w 186690"/>
                <a:gd name="connsiteY81" fmla="*/ 10382 h 181546"/>
                <a:gd name="connsiteX82" fmla="*/ 100394 w 186690"/>
                <a:gd name="connsiteY82" fmla="*/ 4572 h 181546"/>
                <a:gd name="connsiteX83" fmla="*/ 99917 w 186690"/>
                <a:gd name="connsiteY83" fmla="*/ 4191 h 181546"/>
                <a:gd name="connsiteX84" fmla="*/ 93440 w 186690"/>
                <a:gd name="connsiteY84" fmla="*/ 4572 h 181546"/>
                <a:gd name="connsiteX85" fmla="*/ 86011 w 186690"/>
                <a:gd name="connsiteY85" fmla="*/ 12478 h 181546"/>
                <a:gd name="connsiteX86" fmla="*/ 86582 w 186690"/>
                <a:gd name="connsiteY86" fmla="*/ 20479 h 181546"/>
                <a:gd name="connsiteX87" fmla="*/ 70771 w 186690"/>
                <a:gd name="connsiteY87" fmla="*/ 21526 h 181546"/>
                <a:gd name="connsiteX88" fmla="*/ 62865 w 186690"/>
                <a:gd name="connsiteY88" fmla="*/ 22098 h 181546"/>
                <a:gd name="connsiteX89" fmla="*/ 55531 w 186690"/>
                <a:gd name="connsiteY89" fmla="*/ 22670 h 181546"/>
                <a:gd name="connsiteX90" fmla="*/ 54959 w 186690"/>
                <a:gd name="connsiteY90" fmla="*/ 14668 h 181546"/>
                <a:gd name="connsiteX91" fmla="*/ 46482 w 186690"/>
                <a:gd name="connsiteY91" fmla="*/ 7906 h 181546"/>
                <a:gd name="connsiteX92" fmla="*/ 38481 w 186690"/>
                <a:gd name="connsiteY92" fmla="*/ 8477 h 181546"/>
                <a:gd name="connsiteX93" fmla="*/ 37910 w 186690"/>
                <a:gd name="connsiteY93" fmla="*/ 0 h 181546"/>
                <a:gd name="connsiteX94" fmla="*/ 29908 w 186690"/>
                <a:gd name="connsiteY94" fmla="*/ 571 h 181546"/>
                <a:gd name="connsiteX95" fmla="*/ 22574 w 186690"/>
                <a:gd name="connsiteY95" fmla="*/ 9620 h 181546"/>
                <a:gd name="connsiteX96" fmla="*/ 14097 w 186690"/>
                <a:gd name="connsiteY96" fmla="*/ 1714 h 181546"/>
                <a:gd name="connsiteX97" fmla="*/ 14669 w 186690"/>
                <a:gd name="connsiteY97" fmla="*/ 10192 h 181546"/>
                <a:gd name="connsiteX98" fmla="*/ 0 w 186690"/>
                <a:gd name="connsiteY98" fmla="*/ 18574 h 181546"/>
                <a:gd name="connsiteX99" fmla="*/ 476 w 186690"/>
                <a:gd name="connsiteY99" fmla="*/ 26479 h 181546"/>
                <a:gd name="connsiteX100" fmla="*/ 1143 w 186690"/>
                <a:gd name="connsiteY100" fmla="*/ 35052 h 181546"/>
                <a:gd name="connsiteX101" fmla="*/ 1524 w 186690"/>
                <a:gd name="connsiteY101" fmla="*/ 40862 h 181546"/>
                <a:gd name="connsiteX102" fmla="*/ 1619 w 186690"/>
                <a:gd name="connsiteY102" fmla="*/ 41910 h 18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86690" h="181546">
                  <a:moveTo>
                    <a:pt x="9525" y="49244"/>
                  </a:moveTo>
                  <a:lnTo>
                    <a:pt x="10097" y="49816"/>
                  </a:lnTo>
                  <a:lnTo>
                    <a:pt x="10478" y="55531"/>
                  </a:lnTo>
                  <a:lnTo>
                    <a:pt x="10668" y="57150"/>
                  </a:lnTo>
                  <a:lnTo>
                    <a:pt x="18002" y="56674"/>
                  </a:lnTo>
                  <a:lnTo>
                    <a:pt x="25432" y="56102"/>
                  </a:lnTo>
                  <a:lnTo>
                    <a:pt x="25908" y="56102"/>
                  </a:lnTo>
                  <a:lnTo>
                    <a:pt x="26479" y="64008"/>
                  </a:lnTo>
                  <a:lnTo>
                    <a:pt x="26956" y="70390"/>
                  </a:lnTo>
                  <a:lnTo>
                    <a:pt x="27051" y="71914"/>
                  </a:lnTo>
                  <a:lnTo>
                    <a:pt x="34957" y="71438"/>
                  </a:lnTo>
                  <a:lnTo>
                    <a:pt x="42386" y="70866"/>
                  </a:lnTo>
                  <a:lnTo>
                    <a:pt x="42863" y="70866"/>
                  </a:lnTo>
                  <a:lnTo>
                    <a:pt x="43434" y="78105"/>
                  </a:lnTo>
                  <a:lnTo>
                    <a:pt x="43434" y="78772"/>
                  </a:lnTo>
                  <a:lnTo>
                    <a:pt x="52578" y="93535"/>
                  </a:lnTo>
                  <a:lnTo>
                    <a:pt x="60484" y="92964"/>
                  </a:lnTo>
                  <a:lnTo>
                    <a:pt x="67818" y="92488"/>
                  </a:lnTo>
                  <a:lnTo>
                    <a:pt x="75248" y="91916"/>
                  </a:lnTo>
                  <a:lnTo>
                    <a:pt x="75724" y="91916"/>
                  </a:lnTo>
                  <a:lnTo>
                    <a:pt x="76867" y="107728"/>
                  </a:lnTo>
                  <a:lnTo>
                    <a:pt x="77438" y="115729"/>
                  </a:lnTo>
                  <a:lnTo>
                    <a:pt x="70485" y="123063"/>
                  </a:lnTo>
                  <a:lnTo>
                    <a:pt x="70009" y="123634"/>
                  </a:lnTo>
                  <a:lnTo>
                    <a:pt x="78581" y="131540"/>
                  </a:lnTo>
                  <a:lnTo>
                    <a:pt x="86487" y="130969"/>
                  </a:lnTo>
                  <a:lnTo>
                    <a:pt x="94393" y="130397"/>
                  </a:lnTo>
                  <a:lnTo>
                    <a:pt x="93821" y="121920"/>
                  </a:lnTo>
                  <a:lnTo>
                    <a:pt x="101727" y="121348"/>
                  </a:lnTo>
                  <a:lnTo>
                    <a:pt x="102299" y="129826"/>
                  </a:lnTo>
                  <a:lnTo>
                    <a:pt x="110204" y="136208"/>
                  </a:lnTo>
                  <a:lnTo>
                    <a:pt x="110776" y="136588"/>
                  </a:lnTo>
                  <a:lnTo>
                    <a:pt x="111252" y="143446"/>
                  </a:lnTo>
                  <a:lnTo>
                    <a:pt x="111347" y="144589"/>
                  </a:lnTo>
                  <a:lnTo>
                    <a:pt x="119253" y="151447"/>
                  </a:lnTo>
                  <a:lnTo>
                    <a:pt x="119825" y="151924"/>
                  </a:lnTo>
                  <a:lnTo>
                    <a:pt x="120206" y="157734"/>
                  </a:lnTo>
                  <a:lnTo>
                    <a:pt x="120301" y="159353"/>
                  </a:lnTo>
                  <a:lnTo>
                    <a:pt x="127730" y="158877"/>
                  </a:lnTo>
                  <a:lnTo>
                    <a:pt x="136303" y="166688"/>
                  </a:lnTo>
                  <a:lnTo>
                    <a:pt x="144780" y="173546"/>
                  </a:lnTo>
                  <a:lnTo>
                    <a:pt x="145256" y="181546"/>
                  </a:lnTo>
                  <a:lnTo>
                    <a:pt x="152686" y="172974"/>
                  </a:lnTo>
                  <a:lnTo>
                    <a:pt x="160592" y="172402"/>
                  </a:lnTo>
                  <a:lnTo>
                    <a:pt x="162211" y="171450"/>
                  </a:lnTo>
                  <a:lnTo>
                    <a:pt x="161544" y="171355"/>
                  </a:lnTo>
                  <a:lnTo>
                    <a:pt x="163735" y="157829"/>
                  </a:lnTo>
                  <a:lnTo>
                    <a:pt x="158972" y="149162"/>
                  </a:lnTo>
                  <a:lnTo>
                    <a:pt x="158401" y="141256"/>
                  </a:lnTo>
                  <a:lnTo>
                    <a:pt x="157829" y="133350"/>
                  </a:lnTo>
                  <a:lnTo>
                    <a:pt x="165259" y="125444"/>
                  </a:lnTo>
                  <a:lnTo>
                    <a:pt x="171926" y="116396"/>
                  </a:lnTo>
                  <a:lnTo>
                    <a:pt x="172593" y="116967"/>
                  </a:lnTo>
                  <a:lnTo>
                    <a:pt x="172974" y="116300"/>
                  </a:lnTo>
                  <a:lnTo>
                    <a:pt x="179927" y="115824"/>
                  </a:lnTo>
                  <a:lnTo>
                    <a:pt x="179546" y="110966"/>
                  </a:lnTo>
                  <a:lnTo>
                    <a:pt x="179356" y="108490"/>
                  </a:lnTo>
                  <a:lnTo>
                    <a:pt x="179356" y="107918"/>
                  </a:lnTo>
                  <a:lnTo>
                    <a:pt x="178784" y="100584"/>
                  </a:lnTo>
                  <a:lnTo>
                    <a:pt x="178784" y="100584"/>
                  </a:lnTo>
                  <a:lnTo>
                    <a:pt x="186690" y="100013"/>
                  </a:lnTo>
                  <a:lnTo>
                    <a:pt x="186690" y="99441"/>
                  </a:lnTo>
                  <a:lnTo>
                    <a:pt x="186119" y="92107"/>
                  </a:lnTo>
                  <a:lnTo>
                    <a:pt x="185642" y="84201"/>
                  </a:lnTo>
                  <a:lnTo>
                    <a:pt x="177641" y="84677"/>
                  </a:lnTo>
                  <a:lnTo>
                    <a:pt x="177927" y="84106"/>
                  </a:lnTo>
                  <a:lnTo>
                    <a:pt x="184499" y="68771"/>
                  </a:lnTo>
                  <a:lnTo>
                    <a:pt x="184404" y="67723"/>
                  </a:lnTo>
                  <a:lnTo>
                    <a:pt x="183928" y="60865"/>
                  </a:lnTo>
                  <a:lnTo>
                    <a:pt x="183356" y="52959"/>
                  </a:lnTo>
                  <a:lnTo>
                    <a:pt x="182880" y="45148"/>
                  </a:lnTo>
                  <a:lnTo>
                    <a:pt x="181832" y="45720"/>
                  </a:lnTo>
                  <a:lnTo>
                    <a:pt x="181261" y="38195"/>
                  </a:lnTo>
                  <a:lnTo>
                    <a:pt x="164878" y="23431"/>
                  </a:lnTo>
                  <a:lnTo>
                    <a:pt x="156401" y="16097"/>
                  </a:lnTo>
                  <a:lnTo>
                    <a:pt x="148400" y="8668"/>
                  </a:lnTo>
                  <a:lnTo>
                    <a:pt x="140494" y="9239"/>
                  </a:lnTo>
                  <a:lnTo>
                    <a:pt x="133636" y="17145"/>
                  </a:lnTo>
                  <a:lnTo>
                    <a:pt x="133636" y="17145"/>
                  </a:lnTo>
                  <a:lnTo>
                    <a:pt x="133160" y="17717"/>
                  </a:lnTo>
                  <a:lnTo>
                    <a:pt x="124778" y="18288"/>
                  </a:lnTo>
                  <a:lnTo>
                    <a:pt x="124206" y="10382"/>
                  </a:lnTo>
                  <a:lnTo>
                    <a:pt x="100394" y="4572"/>
                  </a:lnTo>
                  <a:lnTo>
                    <a:pt x="99917" y="4191"/>
                  </a:lnTo>
                  <a:lnTo>
                    <a:pt x="93440" y="4572"/>
                  </a:lnTo>
                  <a:lnTo>
                    <a:pt x="86011" y="12478"/>
                  </a:lnTo>
                  <a:lnTo>
                    <a:pt x="86582" y="20479"/>
                  </a:lnTo>
                  <a:lnTo>
                    <a:pt x="70771" y="21526"/>
                  </a:lnTo>
                  <a:lnTo>
                    <a:pt x="62865" y="22098"/>
                  </a:lnTo>
                  <a:lnTo>
                    <a:pt x="55531" y="22670"/>
                  </a:lnTo>
                  <a:lnTo>
                    <a:pt x="54959" y="14668"/>
                  </a:lnTo>
                  <a:lnTo>
                    <a:pt x="46482" y="7906"/>
                  </a:lnTo>
                  <a:lnTo>
                    <a:pt x="38481" y="8477"/>
                  </a:lnTo>
                  <a:lnTo>
                    <a:pt x="37910" y="0"/>
                  </a:lnTo>
                  <a:lnTo>
                    <a:pt x="29908" y="571"/>
                  </a:lnTo>
                  <a:lnTo>
                    <a:pt x="22574" y="9620"/>
                  </a:lnTo>
                  <a:lnTo>
                    <a:pt x="14097" y="1714"/>
                  </a:lnTo>
                  <a:lnTo>
                    <a:pt x="14669" y="10192"/>
                  </a:lnTo>
                  <a:lnTo>
                    <a:pt x="0" y="18574"/>
                  </a:lnTo>
                  <a:lnTo>
                    <a:pt x="476" y="26479"/>
                  </a:lnTo>
                  <a:lnTo>
                    <a:pt x="1143" y="35052"/>
                  </a:lnTo>
                  <a:lnTo>
                    <a:pt x="1524" y="40862"/>
                  </a:lnTo>
                  <a:lnTo>
                    <a:pt x="1619" y="4191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012ECD83-F1EB-76E5-49D7-30F763307DEC}"/>
                </a:ext>
              </a:extLst>
            </p:cNvPr>
            <p:cNvSpPr/>
            <p:nvPr/>
          </p:nvSpPr>
          <p:spPr>
            <a:xfrm>
              <a:off x="2762539" y="4082916"/>
              <a:ext cx="65502" cy="95530"/>
            </a:xfrm>
            <a:custGeom>
              <a:avLst/>
              <a:gdLst>
                <a:gd name="connsiteX0" fmla="*/ 42386 w 42386"/>
                <a:gd name="connsiteY0" fmla="*/ 61246 h 61817"/>
                <a:gd name="connsiteX1" fmla="*/ 41815 w 42386"/>
                <a:gd name="connsiteY1" fmla="*/ 53340 h 61817"/>
                <a:gd name="connsiteX2" fmla="*/ 41720 w 42386"/>
                <a:gd name="connsiteY2" fmla="*/ 52006 h 61817"/>
                <a:gd name="connsiteX3" fmla="*/ 41243 w 42386"/>
                <a:gd name="connsiteY3" fmla="*/ 45815 h 61817"/>
                <a:gd name="connsiteX4" fmla="*/ 40767 w 42386"/>
                <a:gd name="connsiteY4" fmla="*/ 38671 h 61817"/>
                <a:gd name="connsiteX5" fmla="*/ 40672 w 42386"/>
                <a:gd name="connsiteY5" fmla="*/ 37433 h 61817"/>
                <a:gd name="connsiteX6" fmla="*/ 40196 w 42386"/>
                <a:gd name="connsiteY6" fmla="*/ 31528 h 61817"/>
                <a:gd name="connsiteX7" fmla="*/ 40100 w 42386"/>
                <a:gd name="connsiteY7" fmla="*/ 30004 h 61817"/>
                <a:gd name="connsiteX8" fmla="*/ 31623 w 42386"/>
                <a:gd name="connsiteY8" fmla="*/ 22669 h 61817"/>
                <a:gd name="connsiteX9" fmla="*/ 23146 w 42386"/>
                <a:gd name="connsiteY9" fmla="*/ 15240 h 61817"/>
                <a:gd name="connsiteX10" fmla="*/ 23146 w 42386"/>
                <a:gd name="connsiteY10" fmla="*/ 14192 h 61817"/>
                <a:gd name="connsiteX11" fmla="*/ 23051 w 42386"/>
                <a:gd name="connsiteY11" fmla="*/ 14097 h 61817"/>
                <a:gd name="connsiteX12" fmla="*/ 22670 w 42386"/>
                <a:gd name="connsiteY12" fmla="*/ 7906 h 61817"/>
                <a:gd name="connsiteX13" fmla="*/ 14764 w 42386"/>
                <a:gd name="connsiteY13" fmla="*/ 571 h 61817"/>
                <a:gd name="connsiteX14" fmla="*/ 14097 w 42386"/>
                <a:gd name="connsiteY14" fmla="*/ 0 h 61817"/>
                <a:gd name="connsiteX15" fmla="*/ 7430 w 42386"/>
                <a:gd name="connsiteY15" fmla="*/ 9049 h 61817"/>
                <a:gd name="connsiteX16" fmla="*/ 0 w 42386"/>
                <a:gd name="connsiteY16" fmla="*/ 16954 h 61817"/>
                <a:gd name="connsiteX17" fmla="*/ 572 w 42386"/>
                <a:gd name="connsiteY17" fmla="*/ 24860 h 61817"/>
                <a:gd name="connsiteX18" fmla="*/ 1143 w 42386"/>
                <a:gd name="connsiteY18" fmla="*/ 32766 h 61817"/>
                <a:gd name="connsiteX19" fmla="*/ 5906 w 42386"/>
                <a:gd name="connsiteY19" fmla="*/ 41434 h 61817"/>
                <a:gd name="connsiteX20" fmla="*/ 3715 w 42386"/>
                <a:gd name="connsiteY20" fmla="*/ 54959 h 61817"/>
                <a:gd name="connsiteX21" fmla="*/ 4381 w 42386"/>
                <a:gd name="connsiteY21" fmla="*/ 55054 h 61817"/>
                <a:gd name="connsiteX22" fmla="*/ 14097 w 42386"/>
                <a:gd name="connsiteY22" fmla="*/ 57245 h 61817"/>
                <a:gd name="connsiteX23" fmla="*/ 27242 w 42386"/>
                <a:gd name="connsiteY23" fmla="*/ 60198 h 61817"/>
                <a:gd name="connsiteX24" fmla="*/ 34385 w 42386"/>
                <a:gd name="connsiteY24" fmla="*/ 61817 h 61817"/>
                <a:gd name="connsiteX25" fmla="*/ 34957 w 42386"/>
                <a:gd name="connsiteY25" fmla="*/ 61722 h 6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386" h="61817">
                  <a:moveTo>
                    <a:pt x="42386" y="61246"/>
                  </a:moveTo>
                  <a:lnTo>
                    <a:pt x="41815" y="53340"/>
                  </a:lnTo>
                  <a:lnTo>
                    <a:pt x="41720" y="52006"/>
                  </a:lnTo>
                  <a:lnTo>
                    <a:pt x="41243" y="45815"/>
                  </a:lnTo>
                  <a:lnTo>
                    <a:pt x="40767" y="38671"/>
                  </a:lnTo>
                  <a:lnTo>
                    <a:pt x="40672" y="37433"/>
                  </a:lnTo>
                  <a:lnTo>
                    <a:pt x="40196" y="31528"/>
                  </a:lnTo>
                  <a:lnTo>
                    <a:pt x="40100" y="30004"/>
                  </a:lnTo>
                  <a:lnTo>
                    <a:pt x="31623" y="22669"/>
                  </a:lnTo>
                  <a:lnTo>
                    <a:pt x="23146" y="15240"/>
                  </a:lnTo>
                  <a:lnTo>
                    <a:pt x="23146" y="14192"/>
                  </a:lnTo>
                  <a:lnTo>
                    <a:pt x="23051" y="14097"/>
                  </a:lnTo>
                  <a:lnTo>
                    <a:pt x="22670" y="7906"/>
                  </a:lnTo>
                  <a:lnTo>
                    <a:pt x="14764" y="571"/>
                  </a:lnTo>
                  <a:lnTo>
                    <a:pt x="14097" y="0"/>
                  </a:lnTo>
                  <a:lnTo>
                    <a:pt x="7430" y="9049"/>
                  </a:lnTo>
                  <a:lnTo>
                    <a:pt x="0" y="16954"/>
                  </a:lnTo>
                  <a:lnTo>
                    <a:pt x="572" y="24860"/>
                  </a:lnTo>
                  <a:lnTo>
                    <a:pt x="1143" y="32766"/>
                  </a:lnTo>
                  <a:lnTo>
                    <a:pt x="5906" y="41434"/>
                  </a:lnTo>
                  <a:lnTo>
                    <a:pt x="3715" y="54959"/>
                  </a:lnTo>
                  <a:lnTo>
                    <a:pt x="4381" y="55054"/>
                  </a:lnTo>
                  <a:lnTo>
                    <a:pt x="14097" y="57245"/>
                  </a:lnTo>
                  <a:lnTo>
                    <a:pt x="27242" y="60198"/>
                  </a:lnTo>
                  <a:lnTo>
                    <a:pt x="34385" y="61817"/>
                  </a:lnTo>
                  <a:lnTo>
                    <a:pt x="34957" y="6172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E0261BD-0785-43A0-40AA-B57C6BB171F1}"/>
                </a:ext>
              </a:extLst>
            </p:cNvPr>
            <p:cNvSpPr/>
            <p:nvPr/>
          </p:nvSpPr>
          <p:spPr>
            <a:xfrm>
              <a:off x="2733542" y="3711543"/>
              <a:ext cx="736" cy="11334"/>
            </a:xfrm>
            <a:custGeom>
              <a:avLst/>
              <a:gdLst>
                <a:gd name="connsiteX0" fmla="*/ 476 w 476"/>
                <a:gd name="connsiteY0" fmla="*/ 7334 h 7334"/>
                <a:gd name="connsiteX1" fmla="*/ 0 w 476"/>
                <a:gd name="connsiteY1" fmla="*/ 0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" h="7334">
                  <a:moveTo>
                    <a:pt x="476" y="7334"/>
                  </a:moveTo>
                  <a:lnTo>
                    <a:pt x="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D2A00957-D3A7-D31F-F684-022C60324851}"/>
                </a:ext>
              </a:extLst>
            </p:cNvPr>
            <p:cNvSpPr/>
            <p:nvPr/>
          </p:nvSpPr>
          <p:spPr>
            <a:xfrm>
              <a:off x="2644930" y="3661054"/>
              <a:ext cx="318972" cy="312643"/>
            </a:xfrm>
            <a:custGeom>
              <a:avLst/>
              <a:gdLst>
                <a:gd name="connsiteX0" fmla="*/ 42481 w 206406"/>
                <a:gd name="connsiteY0" fmla="*/ 166973 h 202311"/>
                <a:gd name="connsiteX1" fmla="*/ 43053 w 206406"/>
                <a:gd name="connsiteY1" fmla="*/ 174879 h 202311"/>
                <a:gd name="connsiteX2" fmla="*/ 51435 w 206406"/>
                <a:gd name="connsiteY2" fmla="*/ 174308 h 202311"/>
                <a:gd name="connsiteX3" fmla="*/ 51911 w 206406"/>
                <a:gd name="connsiteY3" fmla="*/ 173736 h 202311"/>
                <a:gd name="connsiteX4" fmla="*/ 58293 w 206406"/>
                <a:gd name="connsiteY4" fmla="*/ 165830 h 202311"/>
                <a:gd name="connsiteX5" fmla="*/ 58769 w 206406"/>
                <a:gd name="connsiteY5" fmla="*/ 165830 h 202311"/>
                <a:gd name="connsiteX6" fmla="*/ 66675 w 206406"/>
                <a:gd name="connsiteY6" fmla="*/ 165259 h 202311"/>
                <a:gd name="connsiteX7" fmla="*/ 74676 w 206406"/>
                <a:gd name="connsiteY7" fmla="*/ 172688 h 202311"/>
                <a:gd name="connsiteX8" fmla="*/ 83153 w 206406"/>
                <a:gd name="connsiteY8" fmla="*/ 180022 h 202311"/>
                <a:gd name="connsiteX9" fmla="*/ 99536 w 206406"/>
                <a:gd name="connsiteY9" fmla="*/ 194786 h 202311"/>
                <a:gd name="connsiteX10" fmla="*/ 100108 w 206406"/>
                <a:gd name="connsiteY10" fmla="*/ 202311 h 202311"/>
                <a:gd name="connsiteX11" fmla="*/ 101156 w 206406"/>
                <a:gd name="connsiteY11" fmla="*/ 201739 h 202311"/>
                <a:gd name="connsiteX12" fmla="*/ 101156 w 206406"/>
                <a:gd name="connsiteY12" fmla="*/ 201739 h 202311"/>
                <a:gd name="connsiteX13" fmla="*/ 115443 w 206406"/>
                <a:gd name="connsiteY13" fmla="*/ 193643 h 202311"/>
                <a:gd name="connsiteX14" fmla="*/ 115348 w 206406"/>
                <a:gd name="connsiteY14" fmla="*/ 192596 h 202311"/>
                <a:gd name="connsiteX15" fmla="*/ 114871 w 206406"/>
                <a:gd name="connsiteY15" fmla="*/ 185261 h 202311"/>
                <a:gd name="connsiteX16" fmla="*/ 113729 w 206406"/>
                <a:gd name="connsiteY16" fmla="*/ 169926 h 202311"/>
                <a:gd name="connsiteX17" fmla="*/ 113157 w 206406"/>
                <a:gd name="connsiteY17" fmla="*/ 162020 h 202311"/>
                <a:gd name="connsiteX18" fmla="*/ 112681 w 206406"/>
                <a:gd name="connsiteY18" fmla="*/ 154496 h 202311"/>
                <a:gd name="connsiteX19" fmla="*/ 113824 w 206406"/>
                <a:gd name="connsiteY19" fmla="*/ 153829 h 202311"/>
                <a:gd name="connsiteX20" fmla="*/ 128016 w 206406"/>
                <a:gd name="connsiteY20" fmla="*/ 145066 h 202311"/>
                <a:gd name="connsiteX21" fmla="*/ 151257 w 206406"/>
                <a:gd name="connsiteY21" fmla="*/ 135922 h 202311"/>
                <a:gd name="connsiteX22" fmla="*/ 159163 w 206406"/>
                <a:gd name="connsiteY22" fmla="*/ 142780 h 202311"/>
                <a:gd name="connsiteX23" fmla="*/ 167640 w 206406"/>
                <a:gd name="connsiteY23" fmla="*/ 142208 h 202311"/>
                <a:gd name="connsiteX24" fmla="*/ 174974 w 206406"/>
                <a:gd name="connsiteY24" fmla="*/ 141732 h 202311"/>
                <a:gd name="connsiteX25" fmla="*/ 182880 w 206406"/>
                <a:gd name="connsiteY25" fmla="*/ 141161 h 202311"/>
                <a:gd name="connsiteX26" fmla="*/ 190786 w 206406"/>
                <a:gd name="connsiteY26" fmla="*/ 140589 h 202311"/>
                <a:gd name="connsiteX27" fmla="*/ 191071 w 206406"/>
                <a:gd name="connsiteY27" fmla="*/ 139541 h 202311"/>
                <a:gd name="connsiteX28" fmla="*/ 196596 w 206406"/>
                <a:gd name="connsiteY28" fmla="*/ 116776 h 202311"/>
                <a:gd name="connsiteX29" fmla="*/ 196120 w 206406"/>
                <a:gd name="connsiteY29" fmla="*/ 109442 h 202311"/>
                <a:gd name="connsiteX30" fmla="*/ 188119 w 206406"/>
                <a:gd name="connsiteY30" fmla="*/ 102013 h 202311"/>
                <a:gd name="connsiteX31" fmla="*/ 189071 w 206406"/>
                <a:gd name="connsiteY31" fmla="*/ 100775 h 202311"/>
                <a:gd name="connsiteX32" fmla="*/ 194977 w 206406"/>
                <a:gd name="connsiteY32" fmla="*/ 93536 h 202311"/>
                <a:gd name="connsiteX33" fmla="*/ 194977 w 206406"/>
                <a:gd name="connsiteY33" fmla="*/ 92964 h 202311"/>
                <a:gd name="connsiteX34" fmla="*/ 194405 w 206406"/>
                <a:gd name="connsiteY34" fmla="*/ 85630 h 202311"/>
                <a:gd name="connsiteX35" fmla="*/ 193358 w 206406"/>
                <a:gd name="connsiteY35" fmla="*/ 70295 h 202311"/>
                <a:gd name="connsiteX36" fmla="*/ 192786 w 206406"/>
                <a:gd name="connsiteY36" fmla="*/ 61913 h 202311"/>
                <a:gd name="connsiteX37" fmla="*/ 193834 w 206406"/>
                <a:gd name="connsiteY37" fmla="*/ 61817 h 202311"/>
                <a:gd name="connsiteX38" fmla="*/ 201168 w 206406"/>
                <a:gd name="connsiteY38" fmla="*/ 61246 h 202311"/>
                <a:gd name="connsiteX39" fmla="*/ 201073 w 206406"/>
                <a:gd name="connsiteY39" fmla="*/ 60293 h 202311"/>
                <a:gd name="connsiteX40" fmla="*/ 200596 w 206406"/>
                <a:gd name="connsiteY40" fmla="*/ 53816 h 202311"/>
                <a:gd name="connsiteX41" fmla="*/ 200025 w 206406"/>
                <a:gd name="connsiteY41" fmla="*/ 45911 h 202311"/>
                <a:gd name="connsiteX42" fmla="*/ 199454 w 206406"/>
                <a:gd name="connsiteY42" fmla="*/ 38005 h 202311"/>
                <a:gd name="connsiteX43" fmla="*/ 200025 w 206406"/>
                <a:gd name="connsiteY43" fmla="*/ 37338 h 202311"/>
                <a:gd name="connsiteX44" fmla="*/ 206407 w 206406"/>
                <a:gd name="connsiteY44" fmla="*/ 29528 h 202311"/>
                <a:gd name="connsiteX45" fmla="*/ 206312 w 206406"/>
                <a:gd name="connsiteY45" fmla="*/ 29528 h 202311"/>
                <a:gd name="connsiteX46" fmla="*/ 198406 w 206406"/>
                <a:gd name="connsiteY46" fmla="*/ 22765 h 202311"/>
                <a:gd name="connsiteX47" fmla="*/ 190500 w 206406"/>
                <a:gd name="connsiteY47" fmla="*/ 30671 h 202311"/>
                <a:gd name="connsiteX48" fmla="*/ 183071 w 206406"/>
                <a:gd name="connsiteY48" fmla="*/ 31147 h 202311"/>
                <a:gd name="connsiteX49" fmla="*/ 180880 w 206406"/>
                <a:gd name="connsiteY49" fmla="*/ 0 h 202311"/>
                <a:gd name="connsiteX50" fmla="*/ 172974 w 206406"/>
                <a:gd name="connsiteY50" fmla="*/ 571 h 202311"/>
                <a:gd name="connsiteX51" fmla="*/ 165068 w 206406"/>
                <a:gd name="connsiteY51" fmla="*/ 1048 h 202311"/>
                <a:gd name="connsiteX52" fmla="*/ 158305 w 206406"/>
                <a:gd name="connsiteY52" fmla="*/ 10096 h 202311"/>
                <a:gd name="connsiteX53" fmla="*/ 142970 w 206406"/>
                <a:gd name="connsiteY53" fmla="*/ 18669 h 202311"/>
                <a:gd name="connsiteX54" fmla="*/ 142494 w 206406"/>
                <a:gd name="connsiteY54" fmla="*/ 11239 h 202311"/>
                <a:gd name="connsiteX55" fmla="*/ 141827 w 206406"/>
                <a:gd name="connsiteY55" fmla="*/ 2762 h 202311"/>
                <a:gd name="connsiteX56" fmla="*/ 133921 w 206406"/>
                <a:gd name="connsiteY56" fmla="*/ 11811 h 202311"/>
                <a:gd name="connsiteX57" fmla="*/ 126587 w 206406"/>
                <a:gd name="connsiteY57" fmla="*/ 12383 h 202311"/>
                <a:gd name="connsiteX58" fmla="*/ 118681 w 206406"/>
                <a:gd name="connsiteY58" fmla="*/ 12954 h 202311"/>
                <a:gd name="connsiteX59" fmla="*/ 103251 w 206406"/>
                <a:gd name="connsiteY59" fmla="*/ 21526 h 202311"/>
                <a:gd name="connsiteX60" fmla="*/ 95917 w 206406"/>
                <a:gd name="connsiteY60" fmla="*/ 30004 h 202311"/>
                <a:gd name="connsiteX61" fmla="*/ 96393 w 206406"/>
                <a:gd name="connsiteY61" fmla="*/ 37338 h 202311"/>
                <a:gd name="connsiteX62" fmla="*/ 96965 w 206406"/>
                <a:gd name="connsiteY62" fmla="*/ 45244 h 202311"/>
                <a:gd name="connsiteX63" fmla="*/ 97536 w 206406"/>
                <a:gd name="connsiteY63" fmla="*/ 53150 h 202311"/>
                <a:gd name="connsiteX64" fmla="*/ 98108 w 206406"/>
                <a:gd name="connsiteY64" fmla="*/ 61055 h 202311"/>
                <a:gd name="connsiteX65" fmla="*/ 99250 w 206406"/>
                <a:gd name="connsiteY65" fmla="*/ 76962 h 202311"/>
                <a:gd name="connsiteX66" fmla="*/ 85058 w 206406"/>
                <a:gd name="connsiteY66" fmla="*/ 93345 h 202311"/>
                <a:gd name="connsiteX67" fmla="*/ 77152 w 206406"/>
                <a:gd name="connsiteY67" fmla="*/ 93917 h 202311"/>
                <a:gd name="connsiteX68" fmla="*/ 69152 w 206406"/>
                <a:gd name="connsiteY68" fmla="*/ 94488 h 202311"/>
                <a:gd name="connsiteX69" fmla="*/ 68104 w 206406"/>
                <a:gd name="connsiteY69" fmla="*/ 79153 h 202311"/>
                <a:gd name="connsiteX70" fmla="*/ 75438 w 206406"/>
                <a:gd name="connsiteY70" fmla="*/ 70199 h 202311"/>
                <a:gd name="connsiteX71" fmla="*/ 67532 w 206406"/>
                <a:gd name="connsiteY71" fmla="*/ 70771 h 202311"/>
                <a:gd name="connsiteX72" fmla="*/ 74867 w 206406"/>
                <a:gd name="connsiteY72" fmla="*/ 62675 h 202311"/>
                <a:gd name="connsiteX73" fmla="*/ 82296 w 206406"/>
                <a:gd name="connsiteY73" fmla="*/ 54197 h 202311"/>
                <a:gd name="connsiteX74" fmla="*/ 81725 w 206406"/>
                <a:gd name="connsiteY74" fmla="*/ 46292 h 202311"/>
                <a:gd name="connsiteX75" fmla="*/ 73247 w 206406"/>
                <a:gd name="connsiteY75" fmla="*/ 38957 h 202311"/>
                <a:gd name="connsiteX76" fmla="*/ 57817 w 206406"/>
                <a:gd name="connsiteY76" fmla="*/ 40005 h 202311"/>
                <a:gd name="connsiteX77" fmla="*/ 50578 w 206406"/>
                <a:gd name="connsiteY77" fmla="*/ 56483 h 202311"/>
                <a:gd name="connsiteX78" fmla="*/ 51625 w 206406"/>
                <a:gd name="connsiteY78" fmla="*/ 71818 h 202311"/>
                <a:gd name="connsiteX79" fmla="*/ 44767 w 206406"/>
                <a:gd name="connsiteY79" fmla="*/ 80772 h 202311"/>
                <a:gd name="connsiteX80" fmla="*/ 45339 w 206406"/>
                <a:gd name="connsiteY80" fmla="*/ 88201 h 202311"/>
                <a:gd name="connsiteX81" fmla="*/ 36957 w 206406"/>
                <a:gd name="connsiteY81" fmla="*/ 88868 h 202311"/>
                <a:gd name="connsiteX82" fmla="*/ 37529 w 206406"/>
                <a:gd name="connsiteY82" fmla="*/ 96774 h 202311"/>
                <a:gd name="connsiteX83" fmla="*/ 30575 w 206406"/>
                <a:gd name="connsiteY83" fmla="*/ 105156 h 202311"/>
                <a:gd name="connsiteX84" fmla="*/ 14764 w 206406"/>
                <a:gd name="connsiteY84" fmla="*/ 106299 h 202311"/>
                <a:gd name="connsiteX85" fmla="*/ 15907 w 206406"/>
                <a:gd name="connsiteY85" fmla="*/ 122206 h 202311"/>
                <a:gd name="connsiteX86" fmla="*/ 23813 w 206406"/>
                <a:gd name="connsiteY86" fmla="*/ 121634 h 202311"/>
                <a:gd name="connsiteX87" fmla="*/ 24289 w 206406"/>
                <a:gd name="connsiteY87" fmla="*/ 128968 h 202311"/>
                <a:gd name="connsiteX88" fmla="*/ 9620 w 206406"/>
                <a:gd name="connsiteY88" fmla="*/ 137922 h 202311"/>
                <a:gd name="connsiteX89" fmla="*/ 8573 w 206406"/>
                <a:gd name="connsiteY89" fmla="*/ 122682 h 202311"/>
                <a:gd name="connsiteX90" fmla="*/ 0 w 206406"/>
                <a:gd name="connsiteY90" fmla="*/ 123254 h 202311"/>
                <a:gd name="connsiteX91" fmla="*/ 571 w 206406"/>
                <a:gd name="connsiteY91" fmla="*/ 130588 h 202311"/>
                <a:gd name="connsiteX92" fmla="*/ 1143 w 206406"/>
                <a:gd name="connsiteY92" fmla="*/ 138493 h 202311"/>
                <a:gd name="connsiteX93" fmla="*/ 2191 w 206406"/>
                <a:gd name="connsiteY93" fmla="*/ 153924 h 202311"/>
                <a:gd name="connsiteX94" fmla="*/ 10668 w 206406"/>
                <a:gd name="connsiteY94" fmla="*/ 153353 h 202311"/>
                <a:gd name="connsiteX95" fmla="*/ 18193 w 206406"/>
                <a:gd name="connsiteY95" fmla="*/ 160782 h 202311"/>
                <a:gd name="connsiteX96" fmla="*/ 18669 w 206406"/>
                <a:gd name="connsiteY96" fmla="*/ 161163 h 2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06406" h="202311">
                  <a:moveTo>
                    <a:pt x="42481" y="166973"/>
                  </a:moveTo>
                  <a:lnTo>
                    <a:pt x="43053" y="174879"/>
                  </a:lnTo>
                  <a:lnTo>
                    <a:pt x="51435" y="174308"/>
                  </a:lnTo>
                  <a:lnTo>
                    <a:pt x="51911" y="173736"/>
                  </a:lnTo>
                  <a:lnTo>
                    <a:pt x="58293" y="165830"/>
                  </a:lnTo>
                  <a:lnTo>
                    <a:pt x="58769" y="165830"/>
                  </a:lnTo>
                  <a:lnTo>
                    <a:pt x="66675" y="165259"/>
                  </a:lnTo>
                  <a:lnTo>
                    <a:pt x="74676" y="172688"/>
                  </a:lnTo>
                  <a:lnTo>
                    <a:pt x="83153" y="180022"/>
                  </a:lnTo>
                  <a:lnTo>
                    <a:pt x="99536" y="194786"/>
                  </a:lnTo>
                  <a:lnTo>
                    <a:pt x="100108" y="202311"/>
                  </a:lnTo>
                  <a:lnTo>
                    <a:pt x="101156" y="201739"/>
                  </a:lnTo>
                  <a:lnTo>
                    <a:pt x="101156" y="201739"/>
                  </a:lnTo>
                  <a:lnTo>
                    <a:pt x="115443" y="193643"/>
                  </a:lnTo>
                  <a:lnTo>
                    <a:pt x="115348" y="192596"/>
                  </a:lnTo>
                  <a:lnTo>
                    <a:pt x="114871" y="185261"/>
                  </a:lnTo>
                  <a:lnTo>
                    <a:pt x="113729" y="169926"/>
                  </a:lnTo>
                  <a:lnTo>
                    <a:pt x="113157" y="162020"/>
                  </a:lnTo>
                  <a:lnTo>
                    <a:pt x="112681" y="154496"/>
                  </a:lnTo>
                  <a:lnTo>
                    <a:pt x="113824" y="153829"/>
                  </a:lnTo>
                  <a:lnTo>
                    <a:pt x="128016" y="145066"/>
                  </a:lnTo>
                  <a:lnTo>
                    <a:pt x="151257" y="135922"/>
                  </a:lnTo>
                  <a:lnTo>
                    <a:pt x="159163" y="142780"/>
                  </a:lnTo>
                  <a:lnTo>
                    <a:pt x="167640" y="142208"/>
                  </a:lnTo>
                  <a:lnTo>
                    <a:pt x="174974" y="141732"/>
                  </a:lnTo>
                  <a:lnTo>
                    <a:pt x="182880" y="141161"/>
                  </a:lnTo>
                  <a:lnTo>
                    <a:pt x="190786" y="140589"/>
                  </a:lnTo>
                  <a:lnTo>
                    <a:pt x="191071" y="139541"/>
                  </a:lnTo>
                  <a:lnTo>
                    <a:pt x="196596" y="116776"/>
                  </a:lnTo>
                  <a:lnTo>
                    <a:pt x="196120" y="109442"/>
                  </a:lnTo>
                  <a:lnTo>
                    <a:pt x="188119" y="102013"/>
                  </a:lnTo>
                  <a:lnTo>
                    <a:pt x="189071" y="100775"/>
                  </a:lnTo>
                  <a:lnTo>
                    <a:pt x="194977" y="93536"/>
                  </a:lnTo>
                  <a:lnTo>
                    <a:pt x="194977" y="92964"/>
                  </a:lnTo>
                  <a:lnTo>
                    <a:pt x="194405" y="85630"/>
                  </a:lnTo>
                  <a:lnTo>
                    <a:pt x="193358" y="70295"/>
                  </a:lnTo>
                  <a:lnTo>
                    <a:pt x="192786" y="61913"/>
                  </a:lnTo>
                  <a:lnTo>
                    <a:pt x="193834" y="61817"/>
                  </a:lnTo>
                  <a:lnTo>
                    <a:pt x="201168" y="61246"/>
                  </a:lnTo>
                  <a:lnTo>
                    <a:pt x="201073" y="60293"/>
                  </a:lnTo>
                  <a:lnTo>
                    <a:pt x="200596" y="53816"/>
                  </a:lnTo>
                  <a:lnTo>
                    <a:pt x="200025" y="45911"/>
                  </a:lnTo>
                  <a:lnTo>
                    <a:pt x="199454" y="38005"/>
                  </a:lnTo>
                  <a:lnTo>
                    <a:pt x="200025" y="37338"/>
                  </a:lnTo>
                  <a:lnTo>
                    <a:pt x="206407" y="29528"/>
                  </a:lnTo>
                  <a:lnTo>
                    <a:pt x="206312" y="29528"/>
                  </a:lnTo>
                  <a:lnTo>
                    <a:pt x="198406" y="22765"/>
                  </a:lnTo>
                  <a:lnTo>
                    <a:pt x="190500" y="30671"/>
                  </a:lnTo>
                  <a:lnTo>
                    <a:pt x="183071" y="31147"/>
                  </a:lnTo>
                  <a:lnTo>
                    <a:pt x="180880" y="0"/>
                  </a:lnTo>
                  <a:lnTo>
                    <a:pt x="172974" y="571"/>
                  </a:lnTo>
                  <a:lnTo>
                    <a:pt x="165068" y="1048"/>
                  </a:lnTo>
                  <a:lnTo>
                    <a:pt x="158305" y="10096"/>
                  </a:lnTo>
                  <a:lnTo>
                    <a:pt x="142970" y="18669"/>
                  </a:lnTo>
                  <a:lnTo>
                    <a:pt x="142494" y="11239"/>
                  </a:lnTo>
                  <a:lnTo>
                    <a:pt x="141827" y="2762"/>
                  </a:lnTo>
                  <a:lnTo>
                    <a:pt x="133921" y="11811"/>
                  </a:lnTo>
                  <a:lnTo>
                    <a:pt x="126587" y="12383"/>
                  </a:lnTo>
                  <a:lnTo>
                    <a:pt x="118681" y="12954"/>
                  </a:lnTo>
                  <a:lnTo>
                    <a:pt x="103251" y="21526"/>
                  </a:lnTo>
                  <a:lnTo>
                    <a:pt x="95917" y="30004"/>
                  </a:lnTo>
                  <a:lnTo>
                    <a:pt x="96393" y="37338"/>
                  </a:lnTo>
                  <a:lnTo>
                    <a:pt x="96965" y="45244"/>
                  </a:lnTo>
                  <a:lnTo>
                    <a:pt x="97536" y="53150"/>
                  </a:lnTo>
                  <a:lnTo>
                    <a:pt x="98108" y="61055"/>
                  </a:lnTo>
                  <a:lnTo>
                    <a:pt x="99250" y="76962"/>
                  </a:lnTo>
                  <a:lnTo>
                    <a:pt x="85058" y="93345"/>
                  </a:lnTo>
                  <a:lnTo>
                    <a:pt x="77152" y="93917"/>
                  </a:lnTo>
                  <a:lnTo>
                    <a:pt x="69152" y="94488"/>
                  </a:lnTo>
                  <a:lnTo>
                    <a:pt x="68104" y="79153"/>
                  </a:lnTo>
                  <a:lnTo>
                    <a:pt x="75438" y="70199"/>
                  </a:lnTo>
                  <a:lnTo>
                    <a:pt x="67532" y="70771"/>
                  </a:lnTo>
                  <a:lnTo>
                    <a:pt x="74867" y="62675"/>
                  </a:lnTo>
                  <a:lnTo>
                    <a:pt x="82296" y="54197"/>
                  </a:lnTo>
                  <a:lnTo>
                    <a:pt x="81725" y="46292"/>
                  </a:lnTo>
                  <a:lnTo>
                    <a:pt x="73247" y="38957"/>
                  </a:lnTo>
                  <a:lnTo>
                    <a:pt x="57817" y="40005"/>
                  </a:lnTo>
                  <a:lnTo>
                    <a:pt x="50578" y="56483"/>
                  </a:lnTo>
                  <a:lnTo>
                    <a:pt x="51625" y="71818"/>
                  </a:lnTo>
                  <a:lnTo>
                    <a:pt x="44767" y="80772"/>
                  </a:lnTo>
                  <a:lnTo>
                    <a:pt x="45339" y="88201"/>
                  </a:lnTo>
                  <a:lnTo>
                    <a:pt x="36957" y="88868"/>
                  </a:lnTo>
                  <a:lnTo>
                    <a:pt x="37529" y="96774"/>
                  </a:lnTo>
                  <a:lnTo>
                    <a:pt x="30575" y="105156"/>
                  </a:lnTo>
                  <a:lnTo>
                    <a:pt x="14764" y="106299"/>
                  </a:lnTo>
                  <a:lnTo>
                    <a:pt x="15907" y="122206"/>
                  </a:lnTo>
                  <a:lnTo>
                    <a:pt x="23813" y="121634"/>
                  </a:lnTo>
                  <a:lnTo>
                    <a:pt x="24289" y="128968"/>
                  </a:lnTo>
                  <a:lnTo>
                    <a:pt x="9620" y="137922"/>
                  </a:lnTo>
                  <a:lnTo>
                    <a:pt x="8573" y="122682"/>
                  </a:lnTo>
                  <a:lnTo>
                    <a:pt x="0" y="123254"/>
                  </a:lnTo>
                  <a:lnTo>
                    <a:pt x="571" y="130588"/>
                  </a:lnTo>
                  <a:lnTo>
                    <a:pt x="1143" y="138493"/>
                  </a:lnTo>
                  <a:lnTo>
                    <a:pt x="2191" y="153924"/>
                  </a:lnTo>
                  <a:lnTo>
                    <a:pt x="10668" y="153353"/>
                  </a:lnTo>
                  <a:lnTo>
                    <a:pt x="18193" y="160782"/>
                  </a:lnTo>
                  <a:lnTo>
                    <a:pt x="18669" y="1611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56F8B285-75CC-19CB-8204-4E98EA912F78}"/>
                </a:ext>
              </a:extLst>
            </p:cNvPr>
            <p:cNvSpPr/>
            <p:nvPr/>
          </p:nvSpPr>
          <p:spPr>
            <a:xfrm>
              <a:off x="3093435" y="3120406"/>
              <a:ext cx="188410" cy="132916"/>
            </a:xfrm>
            <a:custGeom>
              <a:avLst/>
              <a:gdLst>
                <a:gd name="connsiteX0" fmla="*/ 46958 w 121920"/>
                <a:gd name="connsiteY0" fmla="*/ 52006 h 86010"/>
                <a:gd name="connsiteX1" fmla="*/ 38481 w 121920"/>
                <a:gd name="connsiteY1" fmla="*/ 52578 h 86010"/>
                <a:gd name="connsiteX2" fmla="*/ 15812 w 121920"/>
                <a:gd name="connsiteY2" fmla="*/ 54197 h 86010"/>
                <a:gd name="connsiteX3" fmla="*/ 7810 w 121920"/>
                <a:gd name="connsiteY3" fmla="*/ 54769 h 86010"/>
                <a:gd name="connsiteX4" fmla="*/ 0 w 121920"/>
                <a:gd name="connsiteY4" fmla="*/ 63341 h 86010"/>
                <a:gd name="connsiteX5" fmla="*/ 571 w 121920"/>
                <a:gd name="connsiteY5" fmla="*/ 70771 h 86010"/>
                <a:gd name="connsiteX6" fmla="*/ 10096 w 121920"/>
                <a:gd name="connsiteY6" fmla="*/ 86011 h 86010"/>
                <a:gd name="connsiteX7" fmla="*/ 9525 w 121920"/>
                <a:gd name="connsiteY7" fmla="*/ 78581 h 86010"/>
                <a:gd name="connsiteX8" fmla="*/ 8954 w 121920"/>
                <a:gd name="connsiteY8" fmla="*/ 70199 h 86010"/>
                <a:gd name="connsiteX9" fmla="*/ 16288 w 121920"/>
                <a:gd name="connsiteY9" fmla="*/ 62198 h 86010"/>
                <a:gd name="connsiteX10" fmla="*/ 23241 w 121920"/>
                <a:gd name="connsiteY10" fmla="*/ 61627 h 86010"/>
                <a:gd name="connsiteX11" fmla="*/ 31718 w 121920"/>
                <a:gd name="connsiteY11" fmla="*/ 61055 h 86010"/>
                <a:gd name="connsiteX12" fmla="*/ 39053 w 121920"/>
                <a:gd name="connsiteY12" fmla="*/ 60579 h 86010"/>
                <a:gd name="connsiteX13" fmla="*/ 47530 w 121920"/>
                <a:gd name="connsiteY13" fmla="*/ 59912 h 86010"/>
                <a:gd name="connsiteX14" fmla="*/ 55054 w 121920"/>
                <a:gd name="connsiteY14" fmla="*/ 59436 h 86010"/>
                <a:gd name="connsiteX15" fmla="*/ 62865 w 121920"/>
                <a:gd name="connsiteY15" fmla="*/ 50863 h 86010"/>
                <a:gd name="connsiteX16" fmla="*/ 70771 w 121920"/>
                <a:gd name="connsiteY16" fmla="*/ 50292 h 86010"/>
                <a:gd name="connsiteX17" fmla="*/ 86106 w 121920"/>
                <a:gd name="connsiteY17" fmla="*/ 49244 h 86010"/>
                <a:gd name="connsiteX18" fmla="*/ 94583 w 121920"/>
                <a:gd name="connsiteY18" fmla="*/ 56579 h 86010"/>
                <a:gd name="connsiteX19" fmla="*/ 103060 w 121920"/>
                <a:gd name="connsiteY19" fmla="*/ 63532 h 86010"/>
                <a:gd name="connsiteX20" fmla="*/ 102584 w 121920"/>
                <a:gd name="connsiteY20" fmla="*/ 56102 h 86010"/>
                <a:gd name="connsiteX21" fmla="*/ 109347 w 121920"/>
                <a:gd name="connsiteY21" fmla="*/ 47625 h 86010"/>
                <a:gd name="connsiteX22" fmla="*/ 117348 w 121920"/>
                <a:gd name="connsiteY22" fmla="*/ 39719 h 86010"/>
                <a:gd name="connsiteX23" fmla="*/ 116205 w 121920"/>
                <a:gd name="connsiteY23" fmla="*/ 23813 h 86010"/>
                <a:gd name="connsiteX24" fmla="*/ 107728 w 121920"/>
                <a:gd name="connsiteY24" fmla="*/ 24479 h 86010"/>
                <a:gd name="connsiteX25" fmla="*/ 107156 w 121920"/>
                <a:gd name="connsiteY25" fmla="*/ 16478 h 86010"/>
                <a:gd name="connsiteX26" fmla="*/ 115062 w 121920"/>
                <a:gd name="connsiteY26" fmla="*/ 8001 h 86010"/>
                <a:gd name="connsiteX27" fmla="*/ 121920 w 121920"/>
                <a:gd name="connsiteY27" fmla="*/ 0 h 86010"/>
                <a:gd name="connsiteX28" fmla="*/ 114586 w 121920"/>
                <a:gd name="connsiteY28" fmla="*/ 571 h 86010"/>
                <a:gd name="connsiteX29" fmla="*/ 106585 w 121920"/>
                <a:gd name="connsiteY29" fmla="*/ 8572 h 86010"/>
                <a:gd name="connsiteX30" fmla="*/ 99250 w 121920"/>
                <a:gd name="connsiteY30" fmla="*/ 9144 h 86010"/>
                <a:gd name="connsiteX31" fmla="*/ 91345 w 121920"/>
                <a:gd name="connsiteY31" fmla="*/ 9715 h 86010"/>
                <a:gd name="connsiteX32" fmla="*/ 83915 w 121920"/>
                <a:gd name="connsiteY32" fmla="*/ 18193 h 86010"/>
                <a:gd name="connsiteX33" fmla="*/ 76009 w 121920"/>
                <a:gd name="connsiteY33" fmla="*/ 18669 h 86010"/>
                <a:gd name="connsiteX34" fmla="*/ 69151 w 121920"/>
                <a:gd name="connsiteY34" fmla="*/ 27146 h 86010"/>
                <a:gd name="connsiteX35" fmla="*/ 61722 w 121920"/>
                <a:gd name="connsiteY35" fmla="*/ 35623 h 86010"/>
                <a:gd name="connsiteX36" fmla="*/ 62293 w 121920"/>
                <a:gd name="connsiteY36" fmla="*/ 43529 h 86010"/>
                <a:gd name="connsiteX37" fmla="*/ 54483 w 121920"/>
                <a:gd name="connsiteY37" fmla="*/ 51530 h 8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1920" h="86010">
                  <a:moveTo>
                    <a:pt x="46958" y="52006"/>
                  </a:moveTo>
                  <a:lnTo>
                    <a:pt x="38481" y="52578"/>
                  </a:lnTo>
                  <a:lnTo>
                    <a:pt x="15812" y="54197"/>
                  </a:lnTo>
                  <a:lnTo>
                    <a:pt x="7810" y="54769"/>
                  </a:lnTo>
                  <a:lnTo>
                    <a:pt x="0" y="63341"/>
                  </a:lnTo>
                  <a:lnTo>
                    <a:pt x="571" y="70771"/>
                  </a:lnTo>
                  <a:lnTo>
                    <a:pt x="10096" y="86011"/>
                  </a:lnTo>
                  <a:lnTo>
                    <a:pt x="9525" y="78581"/>
                  </a:lnTo>
                  <a:lnTo>
                    <a:pt x="8954" y="70199"/>
                  </a:lnTo>
                  <a:lnTo>
                    <a:pt x="16288" y="62198"/>
                  </a:lnTo>
                  <a:lnTo>
                    <a:pt x="23241" y="61627"/>
                  </a:lnTo>
                  <a:lnTo>
                    <a:pt x="31718" y="61055"/>
                  </a:lnTo>
                  <a:lnTo>
                    <a:pt x="39053" y="60579"/>
                  </a:lnTo>
                  <a:lnTo>
                    <a:pt x="47530" y="59912"/>
                  </a:lnTo>
                  <a:lnTo>
                    <a:pt x="55054" y="59436"/>
                  </a:lnTo>
                  <a:lnTo>
                    <a:pt x="62865" y="50863"/>
                  </a:lnTo>
                  <a:lnTo>
                    <a:pt x="70771" y="50292"/>
                  </a:lnTo>
                  <a:lnTo>
                    <a:pt x="86106" y="49244"/>
                  </a:lnTo>
                  <a:lnTo>
                    <a:pt x="94583" y="56579"/>
                  </a:lnTo>
                  <a:lnTo>
                    <a:pt x="103060" y="63532"/>
                  </a:lnTo>
                  <a:lnTo>
                    <a:pt x="102584" y="56102"/>
                  </a:lnTo>
                  <a:lnTo>
                    <a:pt x="109347" y="47625"/>
                  </a:lnTo>
                  <a:lnTo>
                    <a:pt x="117348" y="39719"/>
                  </a:lnTo>
                  <a:lnTo>
                    <a:pt x="116205" y="23813"/>
                  </a:lnTo>
                  <a:lnTo>
                    <a:pt x="107728" y="24479"/>
                  </a:lnTo>
                  <a:lnTo>
                    <a:pt x="107156" y="16478"/>
                  </a:lnTo>
                  <a:lnTo>
                    <a:pt x="115062" y="8001"/>
                  </a:lnTo>
                  <a:lnTo>
                    <a:pt x="121920" y="0"/>
                  </a:lnTo>
                  <a:lnTo>
                    <a:pt x="114586" y="571"/>
                  </a:lnTo>
                  <a:lnTo>
                    <a:pt x="106585" y="8572"/>
                  </a:lnTo>
                  <a:lnTo>
                    <a:pt x="99250" y="9144"/>
                  </a:lnTo>
                  <a:lnTo>
                    <a:pt x="91345" y="9715"/>
                  </a:lnTo>
                  <a:lnTo>
                    <a:pt x="83915" y="18193"/>
                  </a:lnTo>
                  <a:lnTo>
                    <a:pt x="76009" y="18669"/>
                  </a:lnTo>
                  <a:lnTo>
                    <a:pt x="69151" y="27146"/>
                  </a:lnTo>
                  <a:lnTo>
                    <a:pt x="61722" y="35623"/>
                  </a:lnTo>
                  <a:lnTo>
                    <a:pt x="62293" y="43529"/>
                  </a:lnTo>
                  <a:lnTo>
                    <a:pt x="54483" y="5153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9E02395F-2A3A-7314-4D2C-8C301B86BBCD}"/>
                </a:ext>
              </a:extLst>
            </p:cNvPr>
            <p:cNvSpPr/>
            <p:nvPr/>
          </p:nvSpPr>
          <p:spPr>
            <a:xfrm>
              <a:off x="3193823" y="3414648"/>
              <a:ext cx="64618" cy="61233"/>
            </a:xfrm>
            <a:custGeom>
              <a:avLst/>
              <a:gdLst>
                <a:gd name="connsiteX0" fmla="*/ 572 w 41814"/>
                <a:gd name="connsiteY0" fmla="*/ 17526 h 39624"/>
                <a:gd name="connsiteX1" fmla="*/ 1715 w 41814"/>
                <a:gd name="connsiteY1" fmla="*/ 33433 h 39624"/>
                <a:gd name="connsiteX2" fmla="*/ 18002 w 41814"/>
                <a:gd name="connsiteY2" fmla="*/ 32290 h 39624"/>
                <a:gd name="connsiteX3" fmla="*/ 18479 w 41814"/>
                <a:gd name="connsiteY3" fmla="*/ 39624 h 39624"/>
                <a:gd name="connsiteX4" fmla="*/ 33909 w 41814"/>
                <a:gd name="connsiteY4" fmla="*/ 38481 h 39624"/>
                <a:gd name="connsiteX5" fmla="*/ 41815 w 41814"/>
                <a:gd name="connsiteY5" fmla="*/ 37910 h 39624"/>
                <a:gd name="connsiteX6" fmla="*/ 41243 w 41814"/>
                <a:gd name="connsiteY6" fmla="*/ 30575 h 39624"/>
                <a:gd name="connsiteX7" fmla="*/ 40767 w 41814"/>
                <a:gd name="connsiteY7" fmla="*/ 22670 h 39624"/>
                <a:gd name="connsiteX8" fmla="*/ 40196 w 41814"/>
                <a:gd name="connsiteY8" fmla="*/ 14764 h 39624"/>
                <a:gd name="connsiteX9" fmla="*/ 39624 w 41814"/>
                <a:gd name="connsiteY9" fmla="*/ 7334 h 39624"/>
                <a:gd name="connsiteX10" fmla="*/ 31718 w 41814"/>
                <a:gd name="connsiteY10" fmla="*/ 7811 h 39624"/>
                <a:gd name="connsiteX11" fmla="*/ 23146 w 41814"/>
                <a:gd name="connsiteY11" fmla="*/ 0 h 39624"/>
                <a:gd name="connsiteX12" fmla="*/ 16288 w 41814"/>
                <a:gd name="connsiteY12" fmla="*/ 8954 h 39624"/>
                <a:gd name="connsiteX13" fmla="*/ 7811 w 41814"/>
                <a:gd name="connsiteY13" fmla="*/ 1143 h 39624"/>
                <a:gd name="connsiteX14" fmla="*/ 8382 w 41814"/>
                <a:gd name="connsiteY14" fmla="*/ 9525 h 39624"/>
                <a:gd name="connsiteX15" fmla="*/ 0 w 41814"/>
                <a:gd name="connsiteY15" fmla="*/ 10097 h 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814" h="39624">
                  <a:moveTo>
                    <a:pt x="572" y="17526"/>
                  </a:moveTo>
                  <a:lnTo>
                    <a:pt x="1715" y="33433"/>
                  </a:lnTo>
                  <a:lnTo>
                    <a:pt x="18002" y="32290"/>
                  </a:lnTo>
                  <a:lnTo>
                    <a:pt x="18479" y="39624"/>
                  </a:lnTo>
                  <a:lnTo>
                    <a:pt x="33909" y="38481"/>
                  </a:lnTo>
                  <a:lnTo>
                    <a:pt x="41815" y="37910"/>
                  </a:lnTo>
                  <a:lnTo>
                    <a:pt x="41243" y="30575"/>
                  </a:lnTo>
                  <a:lnTo>
                    <a:pt x="40767" y="22670"/>
                  </a:lnTo>
                  <a:lnTo>
                    <a:pt x="40196" y="14764"/>
                  </a:lnTo>
                  <a:lnTo>
                    <a:pt x="39624" y="7334"/>
                  </a:lnTo>
                  <a:lnTo>
                    <a:pt x="31718" y="7811"/>
                  </a:lnTo>
                  <a:lnTo>
                    <a:pt x="23146" y="0"/>
                  </a:lnTo>
                  <a:lnTo>
                    <a:pt x="16288" y="8954"/>
                  </a:lnTo>
                  <a:lnTo>
                    <a:pt x="7811" y="1143"/>
                  </a:lnTo>
                  <a:lnTo>
                    <a:pt x="8382" y="9525"/>
                  </a:lnTo>
                  <a:lnTo>
                    <a:pt x="0" y="1009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FF08B03A-253C-9CA7-2300-C43002E89D0B}"/>
                </a:ext>
              </a:extLst>
            </p:cNvPr>
            <p:cNvSpPr/>
            <p:nvPr/>
          </p:nvSpPr>
          <p:spPr>
            <a:xfrm>
              <a:off x="3272866" y="3342523"/>
              <a:ext cx="120847" cy="148814"/>
            </a:xfrm>
            <a:custGeom>
              <a:avLst/>
              <a:gdLst>
                <a:gd name="connsiteX0" fmla="*/ 7334 w 78200"/>
                <a:gd name="connsiteY0" fmla="*/ 36290 h 96297"/>
                <a:gd name="connsiteX1" fmla="*/ 0 w 78200"/>
                <a:gd name="connsiteY1" fmla="*/ 44101 h 96297"/>
                <a:gd name="connsiteX2" fmla="*/ 571 w 78200"/>
                <a:gd name="connsiteY2" fmla="*/ 52673 h 96297"/>
                <a:gd name="connsiteX3" fmla="*/ 9049 w 78200"/>
                <a:gd name="connsiteY3" fmla="*/ 60008 h 96297"/>
                <a:gd name="connsiteX4" fmla="*/ 1619 w 78200"/>
                <a:gd name="connsiteY4" fmla="*/ 67913 h 96297"/>
                <a:gd name="connsiteX5" fmla="*/ 2191 w 78200"/>
                <a:gd name="connsiteY5" fmla="*/ 75819 h 96297"/>
                <a:gd name="connsiteX6" fmla="*/ 10668 w 78200"/>
                <a:gd name="connsiteY6" fmla="*/ 82772 h 96297"/>
                <a:gd name="connsiteX7" fmla="*/ 26479 w 78200"/>
                <a:gd name="connsiteY7" fmla="*/ 81629 h 96297"/>
                <a:gd name="connsiteX8" fmla="*/ 34385 w 78200"/>
                <a:gd name="connsiteY8" fmla="*/ 81058 h 96297"/>
                <a:gd name="connsiteX9" fmla="*/ 35052 w 78200"/>
                <a:gd name="connsiteY9" fmla="*/ 89440 h 96297"/>
                <a:gd name="connsiteX10" fmla="*/ 27146 w 78200"/>
                <a:gd name="connsiteY10" fmla="*/ 90011 h 96297"/>
                <a:gd name="connsiteX11" fmla="*/ 43434 w 78200"/>
                <a:gd name="connsiteY11" fmla="*/ 96298 h 96297"/>
                <a:gd name="connsiteX12" fmla="*/ 51435 w 78200"/>
                <a:gd name="connsiteY12" fmla="*/ 95821 h 96297"/>
                <a:gd name="connsiteX13" fmla="*/ 42958 w 78200"/>
                <a:gd name="connsiteY13" fmla="*/ 88868 h 96297"/>
                <a:gd name="connsiteX14" fmla="*/ 50292 w 78200"/>
                <a:gd name="connsiteY14" fmla="*/ 79915 h 96297"/>
                <a:gd name="connsiteX15" fmla="*/ 57721 w 78200"/>
                <a:gd name="connsiteY15" fmla="*/ 79438 h 96297"/>
                <a:gd name="connsiteX16" fmla="*/ 64579 w 78200"/>
                <a:gd name="connsiteY16" fmla="*/ 63437 h 96297"/>
                <a:gd name="connsiteX17" fmla="*/ 56102 w 78200"/>
                <a:gd name="connsiteY17" fmla="*/ 56674 h 96297"/>
                <a:gd name="connsiteX18" fmla="*/ 70771 w 78200"/>
                <a:gd name="connsiteY18" fmla="*/ 39148 h 96297"/>
                <a:gd name="connsiteX19" fmla="*/ 78200 w 78200"/>
                <a:gd name="connsiteY19" fmla="*/ 31242 h 96297"/>
                <a:gd name="connsiteX20" fmla="*/ 69151 w 78200"/>
                <a:gd name="connsiteY20" fmla="*/ 16002 h 96297"/>
                <a:gd name="connsiteX21" fmla="*/ 76581 w 78200"/>
                <a:gd name="connsiteY21" fmla="*/ 7906 h 96297"/>
                <a:gd name="connsiteX22" fmla="*/ 68675 w 78200"/>
                <a:gd name="connsiteY22" fmla="*/ 8477 h 96297"/>
                <a:gd name="connsiteX23" fmla="*/ 76009 w 78200"/>
                <a:gd name="connsiteY23" fmla="*/ 0 h 96297"/>
                <a:gd name="connsiteX24" fmla="*/ 60198 w 78200"/>
                <a:gd name="connsiteY24" fmla="*/ 1143 h 96297"/>
                <a:gd name="connsiteX25" fmla="*/ 52197 w 78200"/>
                <a:gd name="connsiteY25" fmla="*/ 1714 h 96297"/>
                <a:gd name="connsiteX26" fmla="*/ 45339 w 78200"/>
                <a:gd name="connsiteY26" fmla="*/ 10192 h 96297"/>
                <a:gd name="connsiteX27" fmla="*/ 52768 w 78200"/>
                <a:gd name="connsiteY27" fmla="*/ 9620 h 96297"/>
                <a:gd name="connsiteX28" fmla="*/ 61246 w 78200"/>
                <a:gd name="connsiteY28" fmla="*/ 16478 h 96297"/>
                <a:gd name="connsiteX29" fmla="*/ 53912 w 78200"/>
                <a:gd name="connsiteY29" fmla="*/ 24955 h 96297"/>
                <a:gd name="connsiteX30" fmla="*/ 46387 w 78200"/>
                <a:gd name="connsiteY30" fmla="*/ 25527 h 96297"/>
                <a:gd name="connsiteX31" fmla="*/ 38481 w 78200"/>
                <a:gd name="connsiteY31" fmla="*/ 26099 h 96297"/>
                <a:gd name="connsiteX32" fmla="*/ 39052 w 78200"/>
                <a:gd name="connsiteY32" fmla="*/ 34004 h 96297"/>
                <a:gd name="connsiteX33" fmla="*/ 39624 w 78200"/>
                <a:gd name="connsiteY33" fmla="*/ 41338 h 96297"/>
                <a:gd name="connsiteX34" fmla="*/ 31623 w 78200"/>
                <a:gd name="connsiteY34" fmla="*/ 41910 h 96297"/>
                <a:gd name="connsiteX35" fmla="*/ 23241 w 78200"/>
                <a:gd name="connsiteY35" fmla="*/ 35147 h 96297"/>
                <a:gd name="connsiteX36" fmla="*/ 30575 w 78200"/>
                <a:gd name="connsiteY36" fmla="*/ 26670 h 96297"/>
                <a:gd name="connsiteX37" fmla="*/ 30004 w 78200"/>
                <a:gd name="connsiteY37" fmla="*/ 18764 h 96297"/>
                <a:gd name="connsiteX38" fmla="*/ 22098 w 78200"/>
                <a:gd name="connsiteY38" fmla="*/ 19241 h 96297"/>
                <a:gd name="connsiteX39" fmla="*/ 22669 w 78200"/>
                <a:gd name="connsiteY39" fmla="*/ 27242 h 96297"/>
                <a:gd name="connsiteX40" fmla="*/ 15335 w 78200"/>
                <a:gd name="connsiteY40" fmla="*/ 35719 h 9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00" h="96297">
                  <a:moveTo>
                    <a:pt x="7334" y="36290"/>
                  </a:moveTo>
                  <a:lnTo>
                    <a:pt x="0" y="44101"/>
                  </a:lnTo>
                  <a:lnTo>
                    <a:pt x="571" y="52673"/>
                  </a:lnTo>
                  <a:lnTo>
                    <a:pt x="9049" y="60008"/>
                  </a:lnTo>
                  <a:lnTo>
                    <a:pt x="1619" y="67913"/>
                  </a:lnTo>
                  <a:lnTo>
                    <a:pt x="2191" y="75819"/>
                  </a:lnTo>
                  <a:lnTo>
                    <a:pt x="10668" y="82772"/>
                  </a:lnTo>
                  <a:lnTo>
                    <a:pt x="26479" y="81629"/>
                  </a:lnTo>
                  <a:lnTo>
                    <a:pt x="34385" y="81058"/>
                  </a:lnTo>
                  <a:lnTo>
                    <a:pt x="35052" y="89440"/>
                  </a:lnTo>
                  <a:lnTo>
                    <a:pt x="27146" y="90011"/>
                  </a:lnTo>
                  <a:lnTo>
                    <a:pt x="43434" y="96298"/>
                  </a:lnTo>
                  <a:lnTo>
                    <a:pt x="51435" y="95821"/>
                  </a:lnTo>
                  <a:lnTo>
                    <a:pt x="42958" y="88868"/>
                  </a:lnTo>
                  <a:lnTo>
                    <a:pt x="50292" y="79915"/>
                  </a:lnTo>
                  <a:lnTo>
                    <a:pt x="57721" y="79438"/>
                  </a:lnTo>
                  <a:lnTo>
                    <a:pt x="64579" y="63437"/>
                  </a:lnTo>
                  <a:lnTo>
                    <a:pt x="56102" y="56674"/>
                  </a:lnTo>
                  <a:lnTo>
                    <a:pt x="70771" y="39148"/>
                  </a:lnTo>
                  <a:lnTo>
                    <a:pt x="78200" y="31242"/>
                  </a:lnTo>
                  <a:lnTo>
                    <a:pt x="69151" y="16002"/>
                  </a:lnTo>
                  <a:lnTo>
                    <a:pt x="76581" y="7906"/>
                  </a:lnTo>
                  <a:lnTo>
                    <a:pt x="68675" y="8477"/>
                  </a:lnTo>
                  <a:lnTo>
                    <a:pt x="76009" y="0"/>
                  </a:lnTo>
                  <a:lnTo>
                    <a:pt x="60198" y="1143"/>
                  </a:lnTo>
                  <a:lnTo>
                    <a:pt x="52197" y="1714"/>
                  </a:lnTo>
                  <a:lnTo>
                    <a:pt x="45339" y="10192"/>
                  </a:lnTo>
                  <a:lnTo>
                    <a:pt x="52768" y="9620"/>
                  </a:lnTo>
                  <a:lnTo>
                    <a:pt x="61246" y="16478"/>
                  </a:lnTo>
                  <a:lnTo>
                    <a:pt x="53912" y="24955"/>
                  </a:lnTo>
                  <a:lnTo>
                    <a:pt x="46387" y="25527"/>
                  </a:lnTo>
                  <a:lnTo>
                    <a:pt x="38481" y="26099"/>
                  </a:lnTo>
                  <a:lnTo>
                    <a:pt x="39052" y="34004"/>
                  </a:lnTo>
                  <a:lnTo>
                    <a:pt x="39624" y="41338"/>
                  </a:lnTo>
                  <a:lnTo>
                    <a:pt x="31623" y="41910"/>
                  </a:lnTo>
                  <a:lnTo>
                    <a:pt x="23241" y="35147"/>
                  </a:lnTo>
                  <a:lnTo>
                    <a:pt x="30575" y="26670"/>
                  </a:lnTo>
                  <a:lnTo>
                    <a:pt x="30004" y="18764"/>
                  </a:lnTo>
                  <a:lnTo>
                    <a:pt x="22098" y="19241"/>
                  </a:lnTo>
                  <a:lnTo>
                    <a:pt x="22669" y="27242"/>
                  </a:lnTo>
                  <a:lnTo>
                    <a:pt x="15335" y="3571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292EED8F-A8AE-9A66-3A76-B6B6CAF147A9}"/>
                </a:ext>
              </a:extLst>
            </p:cNvPr>
            <p:cNvSpPr/>
            <p:nvPr/>
          </p:nvSpPr>
          <p:spPr>
            <a:xfrm>
              <a:off x="3267421" y="3507087"/>
              <a:ext cx="51518" cy="36063"/>
            </a:xfrm>
            <a:custGeom>
              <a:avLst/>
              <a:gdLst>
                <a:gd name="connsiteX0" fmla="*/ 16383 w 33337"/>
                <a:gd name="connsiteY0" fmla="*/ 7906 h 23336"/>
                <a:gd name="connsiteX1" fmla="*/ 15907 w 33337"/>
                <a:gd name="connsiteY1" fmla="*/ 0 h 23336"/>
                <a:gd name="connsiteX2" fmla="*/ 7906 w 33337"/>
                <a:gd name="connsiteY2" fmla="*/ 572 h 23336"/>
                <a:gd name="connsiteX3" fmla="*/ 0 w 33337"/>
                <a:gd name="connsiteY3" fmla="*/ 1143 h 23336"/>
                <a:gd name="connsiteX4" fmla="*/ 572 w 33337"/>
                <a:gd name="connsiteY4" fmla="*/ 9049 h 23336"/>
                <a:gd name="connsiteX5" fmla="*/ 9049 w 33337"/>
                <a:gd name="connsiteY5" fmla="*/ 15812 h 23336"/>
                <a:gd name="connsiteX6" fmla="*/ 17526 w 33337"/>
                <a:gd name="connsiteY6" fmla="*/ 23336 h 23336"/>
                <a:gd name="connsiteX7" fmla="*/ 25432 w 33337"/>
                <a:gd name="connsiteY7" fmla="*/ 22765 h 23336"/>
                <a:gd name="connsiteX8" fmla="*/ 33338 w 33337"/>
                <a:gd name="connsiteY8" fmla="*/ 22193 h 23336"/>
                <a:gd name="connsiteX9" fmla="*/ 32766 w 33337"/>
                <a:gd name="connsiteY9" fmla="*/ 14097 h 23336"/>
                <a:gd name="connsiteX10" fmla="*/ 24384 w 33337"/>
                <a:gd name="connsiteY10" fmla="*/ 7334 h 2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" h="23336">
                  <a:moveTo>
                    <a:pt x="16383" y="7906"/>
                  </a:moveTo>
                  <a:lnTo>
                    <a:pt x="15907" y="0"/>
                  </a:lnTo>
                  <a:lnTo>
                    <a:pt x="7906" y="572"/>
                  </a:lnTo>
                  <a:lnTo>
                    <a:pt x="0" y="1143"/>
                  </a:lnTo>
                  <a:lnTo>
                    <a:pt x="572" y="9049"/>
                  </a:lnTo>
                  <a:lnTo>
                    <a:pt x="9049" y="15812"/>
                  </a:lnTo>
                  <a:lnTo>
                    <a:pt x="17526" y="23336"/>
                  </a:lnTo>
                  <a:lnTo>
                    <a:pt x="25432" y="22765"/>
                  </a:lnTo>
                  <a:lnTo>
                    <a:pt x="33338" y="22193"/>
                  </a:lnTo>
                  <a:lnTo>
                    <a:pt x="32766" y="14097"/>
                  </a:lnTo>
                  <a:lnTo>
                    <a:pt x="24384" y="7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9D421ADB-BC7D-D0E9-209B-996A1B1AA868}"/>
                </a:ext>
              </a:extLst>
            </p:cNvPr>
            <p:cNvSpPr/>
            <p:nvPr/>
          </p:nvSpPr>
          <p:spPr>
            <a:xfrm>
              <a:off x="3328654" y="3504585"/>
              <a:ext cx="26200" cy="35032"/>
            </a:xfrm>
            <a:custGeom>
              <a:avLst/>
              <a:gdLst>
                <a:gd name="connsiteX0" fmla="*/ 16383 w 16954"/>
                <a:gd name="connsiteY0" fmla="*/ 6763 h 22669"/>
                <a:gd name="connsiteX1" fmla="*/ 8477 w 16954"/>
                <a:gd name="connsiteY1" fmla="*/ 7334 h 22669"/>
                <a:gd name="connsiteX2" fmla="*/ 0 w 16954"/>
                <a:gd name="connsiteY2" fmla="*/ 0 h 22669"/>
                <a:gd name="connsiteX3" fmla="*/ 571 w 16954"/>
                <a:gd name="connsiteY3" fmla="*/ 7906 h 22669"/>
                <a:gd name="connsiteX4" fmla="*/ 1048 w 16954"/>
                <a:gd name="connsiteY4" fmla="*/ 15240 h 22669"/>
                <a:gd name="connsiteX5" fmla="*/ 9525 w 16954"/>
                <a:gd name="connsiteY5" fmla="*/ 22670 h 22669"/>
                <a:gd name="connsiteX6" fmla="*/ 9049 w 16954"/>
                <a:gd name="connsiteY6" fmla="*/ 14669 h 22669"/>
                <a:gd name="connsiteX7" fmla="*/ 16954 w 16954"/>
                <a:gd name="connsiteY7" fmla="*/ 14097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4" h="22669">
                  <a:moveTo>
                    <a:pt x="16383" y="6763"/>
                  </a:moveTo>
                  <a:lnTo>
                    <a:pt x="8477" y="7334"/>
                  </a:lnTo>
                  <a:lnTo>
                    <a:pt x="0" y="0"/>
                  </a:lnTo>
                  <a:lnTo>
                    <a:pt x="571" y="7906"/>
                  </a:lnTo>
                  <a:lnTo>
                    <a:pt x="1048" y="15240"/>
                  </a:lnTo>
                  <a:lnTo>
                    <a:pt x="9525" y="22670"/>
                  </a:lnTo>
                  <a:lnTo>
                    <a:pt x="9049" y="14669"/>
                  </a:lnTo>
                  <a:lnTo>
                    <a:pt x="16954" y="1409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E642389C-D959-E3E7-6191-E7BDD5A7BBD7}"/>
                </a:ext>
              </a:extLst>
            </p:cNvPr>
            <p:cNvSpPr/>
            <p:nvPr/>
          </p:nvSpPr>
          <p:spPr>
            <a:xfrm>
              <a:off x="3321735" y="4000045"/>
              <a:ext cx="947644" cy="431577"/>
            </a:xfrm>
            <a:custGeom>
              <a:avLst/>
              <a:gdLst>
                <a:gd name="connsiteX0" fmla="*/ 604457 w 613219"/>
                <a:gd name="connsiteY0" fmla="*/ 134969 h 279273"/>
                <a:gd name="connsiteX1" fmla="*/ 602171 w 613219"/>
                <a:gd name="connsiteY1" fmla="*/ 135160 h 279273"/>
                <a:gd name="connsiteX2" fmla="*/ 596360 w 613219"/>
                <a:gd name="connsiteY2" fmla="*/ 135541 h 279273"/>
                <a:gd name="connsiteX3" fmla="*/ 589026 w 613219"/>
                <a:gd name="connsiteY3" fmla="*/ 136112 h 279273"/>
                <a:gd name="connsiteX4" fmla="*/ 585502 w 613219"/>
                <a:gd name="connsiteY4" fmla="*/ 136303 h 279273"/>
                <a:gd name="connsiteX5" fmla="*/ 581692 w 613219"/>
                <a:gd name="connsiteY5" fmla="*/ 136588 h 279273"/>
                <a:gd name="connsiteX6" fmla="*/ 581692 w 613219"/>
                <a:gd name="connsiteY6" fmla="*/ 136588 h 279273"/>
                <a:gd name="connsiteX7" fmla="*/ 581120 w 613219"/>
                <a:gd name="connsiteY7" fmla="*/ 136684 h 279273"/>
                <a:gd name="connsiteX8" fmla="*/ 572643 w 613219"/>
                <a:gd name="connsiteY8" fmla="*/ 129350 h 279273"/>
                <a:gd name="connsiteX9" fmla="*/ 564166 w 613219"/>
                <a:gd name="connsiteY9" fmla="*/ 121920 h 279273"/>
                <a:gd name="connsiteX10" fmla="*/ 555689 w 613219"/>
                <a:gd name="connsiteY10" fmla="*/ 115157 h 279273"/>
                <a:gd name="connsiteX11" fmla="*/ 548831 w 613219"/>
                <a:gd name="connsiteY11" fmla="*/ 115633 h 279273"/>
                <a:gd name="connsiteX12" fmla="*/ 548831 w 613219"/>
                <a:gd name="connsiteY12" fmla="*/ 115633 h 279273"/>
                <a:gd name="connsiteX13" fmla="*/ 548259 w 613219"/>
                <a:gd name="connsiteY13" fmla="*/ 115729 h 279273"/>
                <a:gd name="connsiteX14" fmla="*/ 538734 w 613219"/>
                <a:gd name="connsiteY14" fmla="*/ 100394 h 279273"/>
                <a:gd name="connsiteX15" fmla="*/ 531781 w 613219"/>
                <a:gd name="connsiteY15" fmla="*/ 108299 h 279273"/>
                <a:gd name="connsiteX16" fmla="*/ 527590 w 613219"/>
                <a:gd name="connsiteY16" fmla="*/ 113538 h 279273"/>
                <a:gd name="connsiteX17" fmla="*/ 525590 w 613219"/>
                <a:gd name="connsiteY17" fmla="*/ 117253 h 279273"/>
                <a:gd name="connsiteX18" fmla="*/ 502349 w 613219"/>
                <a:gd name="connsiteY18" fmla="*/ 126301 h 279273"/>
                <a:gd name="connsiteX19" fmla="*/ 502349 w 613219"/>
                <a:gd name="connsiteY19" fmla="*/ 125921 h 279273"/>
                <a:gd name="connsiteX20" fmla="*/ 501301 w 613219"/>
                <a:gd name="connsiteY20" fmla="*/ 126397 h 279273"/>
                <a:gd name="connsiteX21" fmla="*/ 500729 w 613219"/>
                <a:gd name="connsiteY21" fmla="*/ 119063 h 279273"/>
                <a:gd name="connsiteX22" fmla="*/ 499586 w 613219"/>
                <a:gd name="connsiteY22" fmla="*/ 103156 h 279273"/>
                <a:gd name="connsiteX23" fmla="*/ 492252 w 613219"/>
                <a:gd name="connsiteY23" fmla="*/ 111062 h 279273"/>
                <a:gd name="connsiteX24" fmla="*/ 484918 w 613219"/>
                <a:gd name="connsiteY24" fmla="*/ 111633 h 279273"/>
                <a:gd name="connsiteX25" fmla="*/ 476821 w 613219"/>
                <a:gd name="connsiteY25" fmla="*/ 105156 h 279273"/>
                <a:gd name="connsiteX26" fmla="*/ 462153 w 613219"/>
                <a:gd name="connsiteY26" fmla="*/ 113252 h 279273"/>
                <a:gd name="connsiteX27" fmla="*/ 462725 w 613219"/>
                <a:gd name="connsiteY27" fmla="*/ 121729 h 279273"/>
                <a:gd name="connsiteX28" fmla="*/ 455390 w 613219"/>
                <a:gd name="connsiteY28" fmla="*/ 129635 h 279273"/>
                <a:gd name="connsiteX29" fmla="*/ 455295 w 613219"/>
                <a:gd name="connsiteY29" fmla="*/ 128683 h 279273"/>
                <a:gd name="connsiteX30" fmla="*/ 454343 w 613219"/>
                <a:gd name="connsiteY30" fmla="*/ 129730 h 279273"/>
                <a:gd name="connsiteX31" fmla="*/ 453200 w 613219"/>
                <a:gd name="connsiteY31" fmla="*/ 113824 h 279273"/>
                <a:gd name="connsiteX32" fmla="*/ 445484 w 613219"/>
                <a:gd name="connsiteY32" fmla="*/ 107251 h 279273"/>
                <a:gd name="connsiteX33" fmla="*/ 438436 w 613219"/>
                <a:gd name="connsiteY33" fmla="*/ 114871 h 279273"/>
                <a:gd name="connsiteX34" fmla="*/ 430911 w 613219"/>
                <a:gd name="connsiteY34" fmla="*/ 115443 h 279273"/>
                <a:gd name="connsiteX35" fmla="*/ 423577 w 613219"/>
                <a:gd name="connsiteY35" fmla="*/ 124492 h 279273"/>
                <a:gd name="connsiteX36" fmla="*/ 423100 w 613219"/>
                <a:gd name="connsiteY36" fmla="*/ 124016 h 279273"/>
                <a:gd name="connsiteX37" fmla="*/ 422529 w 613219"/>
                <a:gd name="connsiteY37" fmla="*/ 124587 h 279273"/>
                <a:gd name="connsiteX38" fmla="*/ 414052 w 613219"/>
                <a:gd name="connsiteY38" fmla="*/ 116586 h 279273"/>
                <a:gd name="connsiteX39" fmla="*/ 399288 w 613219"/>
                <a:gd name="connsiteY39" fmla="*/ 117634 h 279273"/>
                <a:gd name="connsiteX40" fmla="*/ 399288 w 613219"/>
                <a:gd name="connsiteY40" fmla="*/ 117634 h 279273"/>
                <a:gd name="connsiteX41" fmla="*/ 398240 w 613219"/>
                <a:gd name="connsiteY41" fmla="*/ 117729 h 279273"/>
                <a:gd name="connsiteX42" fmla="*/ 390239 w 613219"/>
                <a:gd name="connsiteY42" fmla="*/ 110966 h 279273"/>
                <a:gd name="connsiteX43" fmla="*/ 381286 w 613219"/>
                <a:gd name="connsiteY43" fmla="*/ 103632 h 279273"/>
                <a:gd name="connsiteX44" fmla="*/ 373285 w 613219"/>
                <a:gd name="connsiteY44" fmla="*/ 96203 h 279273"/>
                <a:gd name="connsiteX45" fmla="*/ 357378 w 613219"/>
                <a:gd name="connsiteY45" fmla="*/ 97346 h 279273"/>
                <a:gd name="connsiteX46" fmla="*/ 341090 w 613219"/>
                <a:gd name="connsiteY46" fmla="*/ 90964 h 279273"/>
                <a:gd name="connsiteX47" fmla="*/ 332518 w 613219"/>
                <a:gd name="connsiteY47" fmla="*/ 83058 h 279273"/>
                <a:gd name="connsiteX48" fmla="*/ 315849 w 613219"/>
                <a:gd name="connsiteY48" fmla="*/ 61722 h 279273"/>
                <a:gd name="connsiteX49" fmla="*/ 309277 w 613219"/>
                <a:gd name="connsiteY49" fmla="*/ 69342 h 279273"/>
                <a:gd name="connsiteX50" fmla="*/ 308705 w 613219"/>
                <a:gd name="connsiteY50" fmla="*/ 68866 h 279273"/>
                <a:gd name="connsiteX51" fmla="*/ 308229 w 613219"/>
                <a:gd name="connsiteY51" fmla="*/ 69437 h 279273"/>
                <a:gd name="connsiteX52" fmla="*/ 299847 w 613219"/>
                <a:gd name="connsiteY52" fmla="*/ 62579 h 279273"/>
                <a:gd name="connsiteX53" fmla="*/ 283845 w 613219"/>
                <a:gd name="connsiteY53" fmla="*/ 63627 h 279273"/>
                <a:gd name="connsiteX54" fmla="*/ 280035 w 613219"/>
                <a:gd name="connsiteY54" fmla="*/ 63913 h 279273"/>
                <a:gd name="connsiteX55" fmla="*/ 277082 w 613219"/>
                <a:gd name="connsiteY55" fmla="*/ 64103 h 279273"/>
                <a:gd name="connsiteX56" fmla="*/ 285560 w 613219"/>
                <a:gd name="connsiteY56" fmla="*/ 71057 h 279273"/>
                <a:gd name="connsiteX57" fmla="*/ 284417 w 613219"/>
                <a:gd name="connsiteY57" fmla="*/ 71057 h 279273"/>
                <a:gd name="connsiteX58" fmla="*/ 284417 w 613219"/>
                <a:gd name="connsiteY58" fmla="*/ 71057 h 279273"/>
                <a:gd name="connsiteX59" fmla="*/ 277654 w 613219"/>
                <a:gd name="connsiteY59" fmla="*/ 71628 h 279273"/>
                <a:gd name="connsiteX60" fmla="*/ 270700 w 613219"/>
                <a:gd name="connsiteY60" fmla="*/ 80010 h 279273"/>
                <a:gd name="connsiteX61" fmla="*/ 271272 w 613219"/>
                <a:gd name="connsiteY61" fmla="*/ 87344 h 279273"/>
                <a:gd name="connsiteX62" fmla="*/ 270034 w 613219"/>
                <a:gd name="connsiteY62" fmla="*/ 85534 h 279273"/>
                <a:gd name="connsiteX63" fmla="*/ 270224 w 613219"/>
                <a:gd name="connsiteY63" fmla="*/ 87440 h 279273"/>
                <a:gd name="connsiteX64" fmla="*/ 261175 w 613219"/>
                <a:gd name="connsiteY64" fmla="*/ 72771 h 279273"/>
                <a:gd name="connsiteX65" fmla="*/ 252698 w 613219"/>
                <a:gd name="connsiteY65" fmla="*/ 65818 h 279273"/>
                <a:gd name="connsiteX66" fmla="*/ 252603 w 613219"/>
                <a:gd name="connsiteY66" fmla="*/ 65913 h 279273"/>
                <a:gd name="connsiteX67" fmla="*/ 237935 w 613219"/>
                <a:gd name="connsiteY67" fmla="*/ 66866 h 279273"/>
                <a:gd name="connsiteX68" fmla="*/ 237935 w 613219"/>
                <a:gd name="connsiteY68" fmla="*/ 66866 h 279273"/>
                <a:gd name="connsiteX69" fmla="*/ 236887 w 613219"/>
                <a:gd name="connsiteY69" fmla="*/ 66961 h 279273"/>
                <a:gd name="connsiteX70" fmla="*/ 244221 w 613219"/>
                <a:gd name="connsiteY70" fmla="*/ 58483 h 279273"/>
                <a:gd name="connsiteX71" fmla="*/ 251650 w 613219"/>
                <a:gd name="connsiteY71" fmla="*/ 50006 h 279273"/>
                <a:gd name="connsiteX72" fmla="*/ 243173 w 613219"/>
                <a:gd name="connsiteY72" fmla="*/ 42672 h 279273"/>
                <a:gd name="connsiteX73" fmla="*/ 228314 w 613219"/>
                <a:gd name="connsiteY73" fmla="*/ 43720 h 279273"/>
                <a:gd name="connsiteX74" fmla="*/ 228314 w 613219"/>
                <a:gd name="connsiteY74" fmla="*/ 43720 h 279273"/>
                <a:gd name="connsiteX75" fmla="*/ 227267 w 613219"/>
                <a:gd name="connsiteY75" fmla="*/ 43720 h 279273"/>
                <a:gd name="connsiteX76" fmla="*/ 211360 w 613219"/>
                <a:gd name="connsiteY76" fmla="*/ 36957 h 279273"/>
                <a:gd name="connsiteX77" fmla="*/ 203454 w 613219"/>
                <a:gd name="connsiteY77" fmla="*/ 37529 h 279273"/>
                <a:gd name="connsiteX78" fmla="*/ 194977 w 613219"/>
                <a:gd name="connsiteY78" fmla="*/ 30099 h 279273"/>
                <a:gd name="connsiteX79" fmla="*/ 186976 w 613219"/>
                <a:gd name="connsiteY79" fmla="*/ 30671 h 279273"/>
                <a:gd name="connsiteX80" fmla="*/ 186500 w 613219"/>
                <a:gd name="connsiteY80" fmla="*/ 23336 h 279273"/>
                <a:gd name="connsiteX81" fmla="*/ 185928 w 613219"/>
                <a:gd name="connsiteY81" fmla="*/ 15430 h 279273"/>
                <a:gd name="connsiteX82" fmla="*/ 184880 w 613219"/>
                <a:gd name="connsiteY82" fmla="*/ 0 h 279273"/>
                <a:gd name="connsiteX83" fmla="*/ 177260 w 613219"/>
                <a:gd name="connsiteY83" fmla="*/ 571 h 279273"/>
                <a:gd name="connsiteX84" fmla="*/ 176975 w 613219"/>
                <a:gd name="connsiteY84" fmla="*/ 571 h 279273"/>
                <a:gd name="connsiteX85" fmla="*/ 166021 w 613219"/>
                <a:gd name="connsiteY85" fmla="*/ 3048 h 279273"/>
                <a:gd name="connsiteX86" fmla="*/ 163163 w 613219"/>
                <a:gd name="connsiteY86" fmla="*/ 7620 h 279273"/>
                <a:gd name="connsiteX87" fmla="*/ 163259 w 613219"/>
                <a:gd name="connsiteY87" fmla="*/ 9049 h 279273"/>
                <a:gd name="connsiteX88" fmla="*/ 155353 w 613219"/>
                <a:gd name="connsiteY88" fmla="*/ 17621 h 279273"/>
                <a:gd name="connsiteX89" fmla="*/ 154877 w 613219"/>
                <a:gd name="connsiteY89" fmla="*/ 17621 h 279273"/>
                <a:gd name="connsiteX90" fmla="*/ 147923 w 613219"/>
                <a:gd name="connsiteY90" fmla="*/ 18097 h 279273"/>
                <a:gd name="connsiteX91" fmla="*/ 147447 w 613219"/>
                <a:gd name="connsiteY91" fmla="*/ 10192 h 279273"/>
                <a:gd name="connsiteX92" fmla="*/ 138970 w 613219"/>
                <a:gd name="connsiteY92" fmla="*/ 3334 h 279273"/>
                <a:gd name="connsiteX93" fmla="*/ 138589 w 613219"/>
                <a:gd name="connsiteY93" fmla="*/ 3524 h 279273"/>
                <a:gd name="connsiteX94" fmla="*/ 123635 w 613219"/>
                <a:gd name="connsiteY94" fmla="*/ 11906 h 279273"/>
                <a:gd name="connsiteX95" fmla="*/ 116205 w 613219"/>
                <a:gd name="connsiteY95" fmla="*/ 20383 h 279273"/>
                <a:gd name="connsiteX96" fmla="*/ 109347 w 613219"/>
                <a:gd name="connsiteY96" fmla="*/ 28766 h 279273"/>
                <a:gd name="connsiteX97" fmla="*/ 86106 w 613219"/>
                <a:gd name="connsiteY97" fmla="*/ 45815 h 279273"/>
                <a:gd name="connsiteX98" fmla="*/ 78772 w 613219"/>
                <a:gd name="connsiteY98" fmla="*/ 46292 h 279273"/>
                <a:gd name="connsiteX99" fmla="*/ 70866 w 613219"/>
                <a:gd name="connsiteY99" fmla="*/ 54864 h 279273"/>
                <a:gd name="connsiteX100" fmla="*/ 70390 w 613219"/>
                <a:gd name="connsiteY100" fmla="*/ 54864 h 279273"/>
                <a:gd name="connsiteX101" fmla="*/ 63532 w 613219"/>
                <a:gd name="connsiteY101" fmla="*/ 55340 h 279273"/>
                <a:gd name="connsiteX102" fmla="*/ 63532 w 613219"/>
                <a:gd name="connsiteY102" fmla="*/ 55340 h 279273"/>
                <a:gd name="connsiteX103" fmla="*/ 48196 w 613219"/>
                <a:gd name="connsiteY103" fmla="*/ 64389 h 279273"/>
                <a:gd name="connsiteX104" fmla="*/ 47625 w 613219"/>
                <a:gd name="connsiteY104" fmla="*/ 64389 h 279273"/>
                <a:gd name="connsiteX105" fmla="*/ 32385 w 613219"/>
                <a:gd name="connsiteY105" fmla="*/ 65532 h 279273"/>
                <a:gd name="connsiteX106" fmla="*/ 24384 w 613219"/>
                <a:gd name="connsiteY106" fmla="*/ 58103 h 279273"/>
                <a:gd name="connsiteX107" fmla="*/ 24003 w 613219"/>
                <a:gd name="connsiteY107" fmla="*/ 58293 h 279273"/>
                <a:gd name="connsiteX108" fmla="*/ 9049 w 613219"/>
                <a:gd name="connsiteY108" fmla="*/ 67151 h 279273"/>
                <a:gd name="connsiteX109" fmla="*/ 8477 w 613219"/>
                <a:gd name="connsiteY109" fmla="*/ 59246 h 279273"/>
                <a:gd name="connsiteX110" fmla="*/ 0 w 613219"/>
                <a:gd name="connsiteY110" fmla="*/ 51816 h 279273"/>
                <a:gd name="connsiteX111" fmla="*/ 95 w 613219"/>
                <a:gd name="connsiteY111" fmla="*/ 52292 h 279273"/>
                <a:gd name="connsiteX112" fmla="*/ 1143 w 613219"/>
                <a:gd name="connsiteY112" fmla="*/ 67723 h 279273"/>
                <a:gd name="connsiteX113" fmla="*/ 10192 w 613219"/>
                <a:gd name="connsiteY113" fmla="*/ 82963 h 279273"/>
                <a:gd name="connsiteX114" fmla="*/ 18098 w 613219"/>
                <a:gd name="connsiteY114" fmla="*/ 82487 h 279273"/>
                <a:gd name="connsiteX115" fmla="*/ 19145 w 613219"/>
                <a:gd name="connsiteY115" fmla="*/ 97822 h 279273"/>
                <a:gd name="connsiteX116" fmla="*/ 27623 w 613219"/>
                <a:gd name="connsiteY116" fmla="*/ 104584 h 279273"/>
                <a:gd name="connsiteX117" fmla="*/ 35719 w 613219"/>
                <a:gd name="connsiteY117" fmla="*/ 112586 h 279273"/>
                <a:gd name="connsiteX118" fmla="*/ 36767 w 613219"/>
                <a:gd name="connsiteY118" fmla="*/ 127921 h 279273"/>
                <a:gd name="connsiteX119" fmla="*/ 37338 w 613219"/>
                <a:gd name="connsiteY119" fmla="*/ 135826 h 279273"/>
                <a:gd name="connsiteX120" fmla="*/ 46196 w 613219"/>
                <a:gd name="connsiteY120" fmla="*/ 142589 h 279273"/>
                <a:gd name="connsiteX121" fmla="*/ 54769 w 613219"/>
                <a:gd name="connsiteY121" fmla="*/ 157925 h 279273"/>
                <a:gd name="connsiteX122" fmla="*/ 64294 w 613219"/>
                <a:gd name="connsiteY122" fmla="*/ 173165 h 279273"/>
                <a:gd name="connsiteX123" fmla="*/ 72295 w 613219"/>
                <a:gd name="connsiteY123" fmla="*/ 180594 h 279273"/>
                <a:gd name="connsiteX124" fmla="*/ 79724 w 613219"/>
                <a:gd name="connsiteY124" fmla="*/ 180022 h 279273"/>
                <a:gd name="connsiteX125" fmla="*/ 80391 w 613219"/>
                <a:gd name="connsiteY125" fmla="*/ 181070 h 279273"/>
                <a:gd name="connsiteX126" fmla="*/ 85630 w 613219"/>
                <a:gd name="connsiteY126" fmla="*/ 188214 h 279273"/>
                <a:gd name="connsiteX127" fmla="*/ 92964 w 613219"/>
                <a:gd name="connsiteY127" fmla="*/ 194024 h 279273"/>
                <a:gd name="connsiteX128" fmla="*/ 100489 w 613219"/>
                <a:gd name="connsiteY128" fmla="*/ 203073 h 279273"/>
                <a:gd name="connsiteX129" fmla="*/ 105632 w 613219"/>
                <a:gd name="connsiteY129" fmla="*/ 209645 h 279273"/>
                <a:gd name="connsiteX130" fmla="*/ 113252 w 613219"/>
                <a:gd name="connsiteY130" fmla="*/ 209074 h 279273"/>
                <a:gd name="connsiteX131" fmla="*/ 113538 w 613219"/>
                <a:gd name="connsiteY131" fmla="*/ 209074 h 279273"/>
                <a:gd name="connsiteX132" fmla="*/ 120206 w 613219"/>
                <a:gd name="connsiteY132" fmla="*/ 214408 h 279273"/>
                <a:gd name="connsiteX133" fmla="*/ 122682 w 613219"/>
                <a:gd name="connsiteY133" fmla="*/ 216408 h 279273"/>
                <a:gd name="connsiteX134" fmla="*/ 138017 w 613219"/>
                <a:gd name="connsiteY134" fmla="*/ 215265 h 279273"/>
                <a:gd name="connsiteX135" fmla="*/ 153829 w 613219"/>
                <a:gd name="connsiteY135" fmla="*/ 214122 h 279273"/>
                <a:gd name="connsiteX136" fmla="*/ 161258 w 613219"/>
                <a:gd name="connsiteY136" fmla="*/ 205645 h 279273"/>
                <a:gd name="connsiteX137" fmla="*/ 160687 w 613219"/>
                <a:gd name="connsiteY137" fmla="*/ 197739 h 279273"/>
                <a:gd name="connsiteX138" fmla="*/ 162973 w 613219"/>
                <a:gd name="connsiteY138" fmla="*/ 193834 h 279273"/>
                <a:gd name="connsiteX139" fmla="*/ 167450 w 613219"/>
                <a:gd name="connsiteY139" fmla="*/ 189357 h 279273"/>
                <a:gd name="connsiteX140" fmla="*/ 182785 w 613219"/>
                <a:gd name="connsiteY140" fmla="*/ 188214 h 279273"/>
                <a:gd name="connsiteX141" fmla="*/ 191167 w 613219"/>
                <a:gd name="connsiteY141" fmla="*/ 187642 h 279273"/>
                <a:gd name="connsiteX142" fmla="*/ 198311 w 613219"/>
                <a:gd name="connsiteY142" fmla="*/ 187166 h 279273"/>
                <a:gd name="connsiteX143" fmla="*/ 198692 w 613219"/>
                <a:gd name="connsiteY143" fmla="*/ 187071 h 279273"/>
                <a:gd name="connsiteX144" fmla="*/ 205264 w 613219"/>
                <a:gd name="connsiteY144" fmla="*/ 192500 h 279273"/>
                <a:gd name="connsiteX145" fmla="*/ 207645 w 613219"/>
                <a:gd name="connsiteY145" fmla="*/ 194405 h 279273"/>
                <a:gd name="connsiteX146" fmla="*/ 215551 w 613219"/>
                <a:gd name="connsiteY146" fmla="*/ 193929 h 279273"/>
                <a:gd name="connsiteX147" fmla="*/ 230791 w 613219"/>
                <a:gd name="connsiteY147" fmla="*/ 192786 h 279273"/>
                <a:gd name="connsiteX148" fmla="*/ 230886 w 613219"/>
                <a:gd name="connsiteY148" fmla="*/ 192786 h 279273"/>
                <a:gd name="connsiteX149" fmla="*/ 231077 w 613219"/>
                <a:gd name="connsiteY149" fmla="*/ 193072 h 279273"/>
                <a:gd name="connsiteX150" fmla="*/ 235649 w 613219"/>
                <a:gd name="connsiteY150" fmla="*/ 199834 h 279273"/>
                <a:gd name="connsiteX151" fmla="*/ 240792 w 613219"/>
                <a:gd name="connsiteY151" fmla="*/ 204311 h 279273"/>
                <a:gd name="connsiteX152" fmla="*/ 243173 w 613219"/>
                <a:gd name="connsiteY152" fmla="*/ 208883 h 279273"/>
                <a:gd name="connsiteX153" fmla="*/ 255746 w 613219"/>
                <a:gd name="connsiteY153" fmla="*/ 214313 h 279273"/>
                <a:gd name="connsiteX154" fmla="*/ 263843 w 613219"/>
                <a:gd name="connsiteY154" fmla="*/ 215837 h 279273"/>
                <a:gd name="connsiteX155" fmla="*/ 272891 w 613219"/>
                <a:gd name="connsiteY155" fmla="*/ 215265 h 279273"/>
                <a:gd name="connsiteX156" fmla="*/ 278035 w 613219"/>
                <a:gd name="connsiteY156" fmla="*/ 221837 h 279273"/>
                <a:gd name="connsiteX157" fmla="*/ 275939 w 613219"/>
                <a:gd name="connsiteY157" fmla="*/ 228791 h 279273"/>
                <a:gd name="connsiteX158" fmla="*/ 284702 w 613219"/>
                <a:gd name="connsiteY158" fmla="*/ 237839 h 279273"/>
                <a:gd name="connsiteX159" fmla="*/ 286226 w 613219"/>
                <a:gd name="connsiteY159" fmla="*/ 239363 h 279273"/>
                <a:gd name="connsiteX160" fmla="*/ 285655 w 613219"/>
                <a:gd name="connsiteY160" fmla="*/ 239554 h 279273"/>
                <a:gd name="connsiteX161" fmla="*/ 280035 w 613219"/>
                <a:gd name="connsiteY161" fmla="*/ 242316 h 279273"/>
                <a:gd name="connsiteX162" fmla="*/ 279559 w 613219"/>
                <a:gd name="connsiteY162" fmla="*/ 242602 h 279273"/>
                <a:gd name="connsiteX163" fmla="*/ 274987 w 613219"/>
                <a:gd name="connsiteY163" fmla="*/ 244792 h 279273"/>
                <a:gd name="connsiteX164" fmla="*/ 278702 w 613219"/>
                <a:gd name="connsiteY164" fmla="*/ 250317 h 279273"/>
                <a:gd name="connsiteX165" fmla="*/ 277273 w 613219"/>
                <a:gd name="connsiteY165" fmla="*/ 246888 h 279273"/>
                <a:gd name="connsiteX166" fmla="*/ 295466 w 613219"/>
                <a:gd name="connsiteY166" fmla="*/ 258223 h 279273"/>
                <a:gd name="connsiteX167" fmla="*/ 296609 w 613219"/>
                <a:gd name="connsiteY167" fmla="*/ 259271 h 279273"/>
                <a:gd name="connsiteX168" fmla="*/ 298799 w 613219"/>
                <a:gd name="connsiteY168" fmla="*/ 259175 h 279273"/>
                <a:gd name="connsiteX169" fmla="*/ 306610 w 613219"/>
                <a:gd name="connsiteY169" fmla="*/ 265462 h 279273"/>
                <a:gd name="connsiteX170" fmla="*/ 311944 w 613219"/>
                <a:gd name="connsiteY170" fmla="*/ 265081 h 279273"/>
                <a:gd name="connsiteX171" fmla="*/ 320326 w 613219"/>
                <a:gd name="connsiteY171" fmla="*/ 271939 h 279273"/>
                <a:gd name="connsiteX172" fmla="*/ 327946 w 613219"/>
                <a:gd name="connsiteY172" fmla="*/ 278892 h 279273"/>
                <a:gd name="connsiteX173" fmla="*/ 328994 w 613219"/>
                <a:gd name="connsiteY173" fmla="*/ 279273 h 279273"/>
                <a:gd name="connsiteX174" fmla="*/ 343662 w 613219"/>
                <a:gd name="connsiteY174" fmla="*/ 278225 h 279273"/>
                <a:gd name="connsiteX175" fmla="*/ 352139 w 613219"/>
                <a:gd name="connsiteY175" fmla="*/ 277654 h 279273"/>
                <a:gd name="connsiteX176" fmla="*/ 360045 w 613219"/>
                <a:gd name="connsiteY176" fmla="*/ 277082 h 279273"/>
                <a:gd name="connsiteX177" fmla="*/ 363188 w 613219"/>
                <a:gd name="connsiteY177" fmla="*/ 276892 h 279273"/>
                <a:gd name="connsiteX178" fmla="*/ 382905 w 613219"/>
                <a:gd name="connsiteY178" fmla="*/ 268605 h 279273"/>
                <a:gd name="connsiteX179" fmla="*/ 389763 w 613219"/>
                <a:gd name="connsiteY179" fmla="*/ 268129 h 279273"/>
                <a:gd name="connsiteX180" fmla="*/ 384524 w 613219"/>
                <a:gd name="connsiteY180" fmla="*/ 261557 h 279273"/>
                <a:gd name="connsiteX181" fmla="*/ 389096 w 613219"/>
                <a:gd name="connsiteY181" fmla="*/ 259080 h 279273"/>
                <a:gd name="connsiteX182" fmla="*/ 389668 w 613219"/>
                <a:gd name="connsiteY182" fmla="*/ 251555 h 279273"/>
                <a:gd name="connsiteX183" fmla="*/ 401669 w 613219"/>
                <a:gd name="connsiteY183" fmla="*/ 249174 h 279273"/>
                <a:gd name="connsiteX184" fmla="*/ 412814 w 613219"/>
                <a:gd name="connsiteY184" fmla="*/ 249936 h 279273"/>
                <a:gd name="connsiteX185" fmla="*/ 421291 w 613219"/>
                <a:gd name="connsiteY185" fmla="*/ 249365 h 279273"/>
                <a:gd name="connsiteX186" fmla="*/ 429196 w 613219"/>
                <a:gd name="connsiteY186" fmla="*/ 248793 h 279273"/>
                <a:gd name="connsiteX187" fmla="*/ 443960 w 613219"/>
                <a:gd name="connsiteY187" fmla="*/ 239840 h 279273"/>
                <a:gd name="connsiteX188" fmla="*/ 451295 w 613219"/>
                <a:gd name="connsiteY188" fmla="*/ 231267 h 279273"/>
                <a:gd name="connsiteX189" fmla="*/ 466630 w 613219"/>
                <a:gd name="connsiteY189" fmla="*/ 222313 h 279273"/>
                <a:gd name="connsiteX190" fmla="*/ 473964 w 613219"/>
                <a:gd name="connsiteY190" fmla="*/ 213741 h 279273"/>
                <a:gd name="connsiteX191" fmla="*/ 480822 w 613219"/>
                <a:gd name="connsiteY191" fmla="*/ 205359 h 279273"/>
                <a:gd name="connsiteX192" fmla="*/ 480346 w 613219"/>
                <a:gd name="connsiteY192" fmla="*/ 198025 h 279273"/>
                <a:gd name="connsiteX193" fmla="*/ 488252 w 613219"/>
                <a:gd name="connsiteY193" fmla="*/ 189452 h 279273"/>
                <a:gd name="connsiteX194" fmla="*/ 495586 w 613219"/>
                <a:gd name="connsiteY194" fmla="*/ 188976 h 279273"/>
                <a:gd name="connsiteX195" fmla="*/ 503587 w 613219"/>
                <a:gd name="connsiteY195" fmla="*/ 188404 h 279273"/>
                <a:gd name="connsiteX196" fmla="*/ 519398 w 613219"/>
                <a:gd name="connsiteY196" fmla="*/ 187262 h 279273"/>
                <a:gd name="connsiteX197" fmla="*/ 527304 w 613219"/>
                <a:gd name="connsiteY197" fmla="*/ 186690 h 279273"/>
                <a:gd name="connsiteX198" fmla="*/ 535210 w 613219"/>
                <a:gd name="connsiteY198" fmla="*/ 186119 h 279273"/>
                <a:gd name="connsiteX199" fmla="*/ 542735 w 613219"/>
                <a:gd name="connsiteY199" fmla="*/ 185642 h 279273"/>
                <a:gd name="connsiteX200" fmla="*/ 543211 w 613219"/>
                <a:gd name="connsiteY200" fmla="*/ 193548 h 279273"/>
                <a:gd name="connsiteX201" fmla="*/ 551117 w 613219"/>
                <a:gd name="connsiteY201" fmla="*/ 192976 h 279273"/>
                <a:gd name="connsiteX202" fmla="*/ 551688 w 613219"/>
                <a:gd name="connsiteY202" fmla="*/ 193453 h 279273"/>
                <a:gd name="connsiteX203" fmla="*/ 554355 w 613219"/>
                <a:gd name="connsiteY203" fmla="*/ 193262 h 279273"/>
                <a:gd name="connsiteX204" fmla="*/ 561023 w 613219"/>
                <a:gd name="connsiteY204" fmla="*/ 198977 h 279273"/>
                <a:gd name="connsiteX205" fmla="*/ 574929 w 613219"/>
                <a:gd name="connsiteY205" fmla="*/ 191357 h 279273"/>
                <a:gd name="connsiteX206" fmla="*/ 576929 w 613219"/>
                <a:gd name="connsiteY206" fmla="*/ 192024 h 279273"/>
                <a:gd name="connsiteX207" fmla="*/ 578168 w 613219"/>
                <a:gd name="connsiteY207" fmla="*/ 191262 h 279273"/>
                <a:gd name="connsiteX208" fmla="*/ 579692 w 613219"/>
                <a:gd name="connsiteY208" fmla="*/ 190405 h 279273"/>
                <a:gd name="connsiteX209" fmla="*/ 583597 w 613219"/>
                <a:gd name="connsiteY209" fmla="*/ 194596 h 279273"/>
                <a:gd name="connsiteX210" fmla="*/ 591312 w 613219"/>
                <a:gd name="connsiteY210" fmla="*/ 197549 h 279273"/>
                <a:gd name="connsiteX211" fmla="*/ 592550 w 613219"/>
                <a:gd name="connsiteY211" fmla="*/ 200596 h 279273"/>
                <a:gd name="connsiteX212" fmla="*/ 593884 w 613219"/>
                <a:gd name="connsiteY212" fmla="*/ 189357 h 279273"/>
                <a:gd name="connsiteX213" fmla="*/ 590836 w 613219"/>
                <a:gd name="connsiteY213" fmla="*/ 184309 h 279273"/>
                <a:gd name="connsiteX214" fmla="*/ 592836 w 613219"/>
                <a:gd name="connsiteY214" fmla="*/ 175165 h 279273"/>
                <a:gd name="connsiteX215" fmla="*/ 596551 w 613219"/>
                <a:gd name="connsiteY215" fmla="*/ 168021 h 279273"/>
                <a:gd name="connsiteX216" fmla="*/ 603504 w 613219"/>
                <a:gd name="connsiteY216" fmla="*/ 167545 h 279273"/>
                <a:gd name="connsiteX217" fmla="*/ 600647 w 613219"/>
                <a:gd name="connsiteY217" fmla="*/ 158115 h 279273"/>
                <a:gd name="connsiteX218" fmla="*/ 605028 w 613219"/>
                <a:gd name="connsiteY218" fmla="*/ 151924 h 279273"/>
                <a:gd name="connsiteX219" fmla="*/ 613220 w 613219"/>
                <a:gd name="connsiteY219" fmla="*/ 146113 h 279273"/>
                <a:gd name="connsiteX220" fmla="*/ 611505 w 613219"/>
                <a:gd name="connsiteY220" fmla="*/ 140589 h 279273"/>
                <a:gd name="connsiteX221" fmla="*/ 607790 w 613219"/>
                <a:gd name="connsiteY221" fmla="*/ 146495 h 27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613219" h="279273">
                  <a:moveTo>
                    <a:pt x="604457" y="134969"/>
                  </a:moveTo>
                  <a:lnTo>
                    <a:pt x="602171" y="135160"/>
                  </a:lnTo>
                  <a:lnTo>
                    <a:pt x="596360" y="135541"/>
                  </a:lnTo>
                  <a:lnTo>
                    <a:pt x="589026" y="136112"/>
                  </a:lnTo>
                  <a:lnTo>
                    <a:pt x="585502" y="136303"/>
                  </a:lnTo>
                  <a:lnTo>
                    <a:pt x="581692" y="136588"/>
                  </a:lnTo>
                  <a:lnTo>
                    <a:pt x="581692" y="136588"/>
                  </a:lnTo>
                  <a:lnTo>
                    <a:pt x="581120" y="136684"/>
                  </a:lnTo>
                  <a:lnTo>
                    <a:pt x="572643" y="129350"/>
                  </a:lnTo>
                  <a:lnTo>
                    <a:pt x="564166" y="121920"/>
                  </a:lnTo>
                  <a:lnTo>
                    <a:pt x="555689" y="115157"/>
                  </a:lnTo>
                  <a:lnTo>
                    <a:pt x="548831" y="115633"/>
                  </a:lnTo>
                  <a:lnTo>
                    <a:pt x="548831" y="115633"/>
                  </a:lnTo>
                  <a:lnTo>
                    <a:pt x="548259" y="115729"/>
                  </a:lnTo>
                  <a:lnTo>
                    <a:pt x="538734" y="100394"/>
                  </a:lnTo>
                  <a:lnTo>
                    <a:pt x="531781" y="108299"/>
                  </a:lnTo>
                  <a:lnTo>
                    <a:pt x="527590" y="113538"/>
                  </a:lnTo>
                  <a:lnTo>
                    <a:pt x="525590" y="117253"/>
                  </a:lnTo>
                  <a:lnTo>
                    <a:pt x="502349" y="126301"/>
                  </a:lnTo>
                  <a:lnTo>
                    <a:pt x="502349" y="125921"/>
                  </a:lnTo>
                  <a:lnTo>
                    <a:pt x="501301" y="126397"/>
                  </a:lnTo>
                  <a:lnTo>
                    <a:pt x="500729" y="119063"/>
                  </a:lnTo>
                  <a:lnTo>
                    <a:pt x="499586" y="103156"/>
                  </a:lnTo>
                  <a:lnTo>
                    <a:pt x="492252" y="111062"/>
                  </a:lnTo>
                  <a:lnTo>
                    <a:pt x="484918" y="111633"/>
                  </a:lnTo>
                  <a:lnTo>
                    <a:pt x="476821" y="105156"/>
                  </a:lnTo>
                  <a:lnTo>
                    <a:pt x="462153" y="113252"/>
                  </a:lnTo>
                  <a:lnTo>
                    <a:pt x="462725" y="121729"/>
                  </a:lnTo>
                  <a:lnTo>
                    <a:pt x="455390" y="129635"/>
                  </a:lnTo>
                  <a:lnTo>
                    <a:pt x="455295" y="128683"/>
                  </a:lnTo>
                  <a:lnTo>
                    <a:pt x="454343" y="129730"/>
                  </a:lnTo>
                  <a:lnTo>
                    <a:pt x="453200" y="113824"/>
                  </a:lnTo>
                  <a:lnTo>
                    <a:pt x="445484" y="107251"/>
                  </a:lnTo>
                  <a:lnTo>
                    <a:pt x="438436" y="114871"/>
                  </a:lnTo>
                  <a:lnTo>
                    <a:pt x="430911" y="115443"/>
                  </a:lnTo>
                  <a:lnTo>
                    <a:pt x="423577" y="124492"/>
                  </a:lnTo>
                  <a:lnTo>
                    <a:pt x="423100" y="124016"/>
                  </a:lnTo>
                  <a:lnTo>
                    <a:pt x="422529" y="124587"/>
                  </a:lnTo>
                  <a:lnTo>
                    <a:pt x="414052" y="116586"/>
                  </a:lnTo>
                  <a:lnTo>
                    <a:pt x="399288" y="117634"/>
                  </a:lnTo>
                  <a:lnTo>
                    <a:pt x="399288" y="117634"/>
                  </a:lnTo>
                  <a:lnTo>
                    <a:pt x="398240" y="117729"/>
                  </a:lnTo>
                  <a:lnTo>
                    <a:pt x="390239" y="110966"/>
                  </a:lnTo>
                  <a:lnTo>
                    <a:pt x="381286" y="103632"/>
                  </a:lnTo>
                  <a:lnTo>
                    <a:pt x="373285" y="96203"/>
                  </a:lnTo>
                  <a:lnTo>
                    <a:pt x="357378" y="97346"/>
                  </a:lnTo>
                  <a:lnTo>
                    <a:pt x="341090" y="90964"/>
                  </a:lnTo>
                  <a:lnTo>
                    <a:pt x="332518" y="83058"/>
                  </a:lnTo>
                  <a:lnTo>
                    <a:pt x="315849" y="61722"/>
                  </a:lnTo>
                  <a:lnTo>
                    <a:pt x="309277" y="69342"/>
                  </a:lnTo>
                  <a:lnTo>
                    <a:pt x="308705" y="68866"/>
                  </a:lnTo>
                  <a:lnTo>
                    <a:pt x="308229" y="69437"/>
                  </a:lnTo>
                  <a:lnTo>
                    <a:pt x="299847" y="62579"/>
                  </a:lnTo>
                  <a:lnTo>
                    <a:pt x="283845" y="63627"/>
                  </a:lnTo>
                  <a:lnTo>
                    <a:pt x="280035" y="63913"/>
                  </a:lnTo>
                  <a:lnTo>
                    <a:pt x="277082" y="64103"/>
                  </a:lnTo>
                  <a:lnTo>
                    <a:pt x="285560" y="71057"/>
                  </a:lnTo>
                  <a:lnTo>
                    <a:pt x="284417" y="71057"/>
                  </a:lnTo>
                  <a:lnTo>
                    <a:pt x="284417" y="71057"/>
                  </a:lnTo>
                  <a:lnTo>
                    <a:pt x="277654" y="71628"/>
                  </a:lnTo>
                  <a:lnTo>
                    <a:pt x="270700" y="80010"/>
                  </a:lnTo>
                  <a:lnTo>
                    <a:pt x="271272" y="87344"/>
                  </a:lnTo>
                  <a:lnTo>
                    <a:pt x="270034" y="85534"/>
                  </a:lnTo>
                  <a:lnTo>
                    <a:pt x="270224" y="87440"/>
                  </a:lnTo>
                  <a:lnTo>
                    <a:pt x="261175" y="72771"/>
                  </a:lnTo>
                  <a:lnTo>
                    <a:pt x="252698" y="65818"/>
                  </a:lnTo>
                  <a:lnTo>
                    <a:pt x="252603" y="65913"/>
                  </a:lnTo>
                  <a:lnTo>
                    <a:pt x="237935" y="66866"/>
                  </a:lnTo>
                  <a:lnTo>
                    <a:pt x="237935" y="66866"/>
                  </a:lnTo>
                  <a:lnTo>
                    <a:pt x="236887" y="66961"/>
                  </a:lnTo>
                  <a:lnTo>
                    <a:pt x="244221" y="58483"/>
                  </a:lnTo>
                  <a:lnTo>
                    <a:pt x="251650" y="50006"/>
                  </a:lnTo>
                  <a:lnTo>
                    <a:pt x="243173" y="42672"/>
                  </a:lnTo>
                  <a:lnTo>
                    <a:pt x="228314" y="43720"/>
                  </a:lnTo>
                  <a:lnTo>
                    <a:pt x="228314" y="43720"/>
                  </a:lnTo>
                  <a:lnTo>
                    <a:pt x="227267" y="43720"/>
                  </a:lnTo>
                  <a:lnTo>
                    <a:pt x="211360" y="36957"/>
                  </a:lnTo>
                  <a:lnTo>
                    <a:pt x="203454" y="37529"/>
                  </a:lnTo>
                  <a:lnTo>
                    <a:pt x="194977" y="30099"/>
                  </a:lnTo>
                  <a:lnTo>
                    <a:pt x="186976" y="30671"/>
                  </a:lnTo>
                  <a:lnTo>
                    <a:pt x="186500" y="23336"/>
                  </a:lnTo>
                  <a:lnTo>
                    <a:pt x="185928" y="15430"/>
                  </a:lnTo>
                  <a:lnTo>
                    <a:pt x="184880" y="0"/>
                  </a:lnTo>
                  <a:lnTo>
                    <a:pt x="177260" y="571"/>
                  </a:lnTo>
                  <a:lnTo>
                    <a:pt x="176975" y="571"/>
                  </a:lnTo>
                  <a:lnTo>
                    <a:pt x="166021" y="3048"/>
                  </a:lnTo>
                  <a:lnTo>
                    <a:pt x="163163" y="7620"/>
                  </a:lnTo>
                  <a:lnTo>
                    <a:pt x="163259" y="9049"/>
                  </a:lnTo>
                  <a:lnTo>
                    <a:pt x="155353" y="17621"/>
                  </a:lnTo>
                  <a:lnTo>
                    <a:pt x="154877" y="17621"/>
                  </a:lnTo>
                  <a:lnTo>
                    <a:pt x="147923" y="18097"/>
                  </a:lnTo>
                  <a:lnTo>
                    <a:pt x="147447" y="10192"/>
                  </a:lnTo>
                  <a:lnTo>
                    <a:pt x="138970" y="3334"/>
                  </a:lnTo>
                  <a:lnTo>
                    <a:pt x="138589" y="3524"/>
                  </a:lnTo>
                  <a:lnTo>
                    <a:pt x="123635" y="11906"/>
                  </a:lnTo>
                  <a:lnTo>
                    <a:pt x="116205" y="20383"/>
                  </a:lnTo>
                  <a:lnTo>
                    <a:pt x="109347" y="28766"/>
                  </a:lnTo>
                  <a:lnTo>
                    <a:pt x="86106" y="45815"/>
                  </a:lnTo>
                  <a:lnTo>
                    <a:pt x="78772" y="46292"/>
                  </a:lnTo>
                  <a:lnTo>
                    <a:pt x="70866" y="54864"/>
                  </a:lnTo>
                  <a:lnTo>
                    <a:pt x="70390" y="54864"/>
                  </a:lnTo>
                  <a:lnTo>
                    <a:pt x="63532" y="55340"/>
                  </a:lnTo>
                  <a:lnTo>
                    <a:pt x="63532" y="55340"/>
                  </a:lnTo>
                  <a:lnTo>
                    <a:pt x="48196" y="64389"/>
                  </a:lnTo>
                  <a:lnTo>
                    <a:pt x="47625" y="64389"/>
                  </a:lnTo>
                  <a:lnTo>
                    <a:pt x="32385" y="65532"/>
                  </a:lnTo>
                  <a:lnTo>
                    <a:pt x="24384" y="58103"/>
                  </a:lnTo>
                  <a:lnTo>
                    <a:pt x="24003" y="58293"/>
                  </a:lnTo>
                  <a:lnTo>
                    <a:pt x="9049" y="67151"/>
                  </a:lnTo>
                  <a:lnTo>
                    <a:pt x="8477" y="59246"/>
                  </a:lnTo>
                  <a:lnTo>
                    <a:pt x="0" y="51816"/>
                  </a:lnTo>
                  <a:lnTo>
                    <a:pt x="95" y="52292"/>
                  </a:lnTo>
                  <a:lnTo>
                    <a:pt x="1143" y="67723"/>
                  </a:lnTo>
                  <a:lnTo>
                    <a:pt x="10192" y="82963"/>
                  </a:lnTo>
                  <a:lnTo>
                    <a:pt x="18098" y="82487"/>
                  </a:lnTo>
                  <a:lnTo>
                    <a:pt x="19145" y="97822"/>
                  </a:lnTo>
                  <a:lnTo>
                    <a:pt x="27623" y="104584"/>
                  </a:lnTo>
                  <a:lnTo>
                    <a:pt x="35719" y="112586"/>
                  </a:lnTo>
                  <a:lnTo>
                    <a:pt x="36767" y="127921"/>
                  </a:lnTo>
                  <a:lnTo>
                    <a:pt x="37338" y="135826"/>
                  </a:lnTo>
                  <a:lnTo>
                    <a:pt x="46196" y="142589"/>
                  </a:lnTo>
                  <a:lnTo>
                    <a:pt x="54769" y="157925"/>
                  </a:lnTo>
                  <a:lnTo>
                    <a:pt x="64294" y="173165"/>
                  </a:lnTo>
                  <a:lnTo>
                    <a:pt x="72295" y="180594"/>
                  </a:lnTo>
                  <a:lnTo>
                    <a:pt x="79724" y="180022"/>
                  </a:lnTo>
                  <a:lnTo>
                    <a:pt x="80391" y="181070"/>
                  </a:lnTo>
                  <a:lnTo>
                    <a:pt x="85630" y="188214"/>
                  </a:lnTo>
                  <a:lnTo>
                    <a:pt x="92964" y="194024"/>
                  </a:lnTo>
                  <a:lnTo>
                    <a:pt x="100489" y="203073"/>
                  </a:lnTo>
                  <a:lnTo>
                    <a:pt x="105632" y="209645"/>
                  </a:lnTo>
                  <a:lnTo>
                    <a:pt x="113252" y="209074"/>
                  </a:lnTo>
                  <a:lnTo>
                    <a:pt x="113538" y="209074"/>
                  </a:lnTo>
                  <a:lnTo>
                    <a:pt x="120206" y="214408"/>
                  </a:lnTo>
                  <a:lnTo>
                    <a:pt x="122682" y="216408"/>
                  </a:lnTo>
                  <a:lnTo>
                    <a:pt x="138017" y="215265"/>
                  </a:lnTo>
                  <a:lnTo>
                    <a:pt x="153829" y="214122"/>
                  </a:lnTo>
                  <a:lnTo>
                    <a:pt x="161258" y="205645"/>
                  </a:lnTo>
                  <a:lnTo>
                    <a:pt x="160687" y="197739"/>
                  </a:lnTo>
                  <a:lnTo>
                    <a:pt x="162973" y="193834"/>
                  </a:lnTo>
                  <a:lnTo>
                    <a:pt x="167450" y="189357"/>
                  </a:lnTo>
                  <a:lnTo>
                    <a:pt x="182785" y="188214"/>
                  </a:lnTo>
                  <a:lnTo>
                    <a:pt x="191167" y="187642"/>
                  </a:lnTo>
                  <a:lnTo>
                    <a:pt x="198311" y="187166"/>
                  </a:lnTo>
                  <a:lnTo>
                    <a:pt x="198692" y="187071"/>
                  </a:lnTo>
                  <a:lnTo>
                    <a:pt x="205264" y="192500"/>
                  </a:lnTo>
                  <a:lnTo>
                    <a:pt x="207645" y="194405"/>
                  </a:lnTo>
                  <a:lnTo>
                    <a:pt x="215551" y="193929"/>
                  </a:lnTo>
                  <a:lnTo>
                    <a:pt x="230791" y="192786"/>
                  </a:lnTo>
                  <a:lnTo>
                    <a:pt x="230886" y="192786"/>
                  </a:lnTo>
                  <a:lnTo>
                    <a:pt x="231077" y="193072"/>
                  </a:lnTo>
                  <a:lnTo>
                    <a:pt x="235649" y="199834"/>
                  </a:lnTo>
                  <a:lnTo>
                    <a:pt x="240792" y="204311"/>
                  </a:lnTo>
                  <a:lnTo>
                    <a:pt x="243173" y="208883"/>
                  </a:lnTo>
                  <a:lnTo>
                    <a:pt x="255746" y="214313"/>
                  </a:lnTo>
                  <a:lnTo>
                    <a:pt x="263843" y="215837"/>
                  </a:lnTo>
                  <a:lnTo>
                    <a:pt x="272891" y="215265"/>
                  </a:lnTo>
                  <a:lnTo>
                    <a:pt x="278035" y="221837"/>
                  </a:lnTo>
                  <a:lnTo>
                    <a:pt x="275939" y="228791"/>
                  </a:lnTo>
                  <a:lnTo>
                    <a:pt x="284702" y="237839"/>
                  </a:lnTo>
                  <a:lnTo>
                    <a:pt x="286226" y="239363"/>
                  </a:lnTo>
                  <a:lnTo>
                    <a:pt x="285655" y="239554"/>
                  </a:lnTo>
                  <a:lnTo>
                    <a:pt x="280035" y="242316"/>
                  </a:lnTo>
                  <a:lnTo>
                    <a:pt x="279559" y="242602"/>
                  </a:lnTo>
                  <a:lnTo>
                    <a:pt x="274987" y="244792"/>
                  </a:lnTo>
                  <a:lnTo>
                    <a:pt x="278702" y="250317"/>
                  </a:lnTo>
                  <a:lnTo>
                    <a:pt x="277273" y="246888"/>
                  </a:lnTo>
                  <a:lnTo>
                    <a:pt x="295466" y="258223"/>
                  </a:lnTo>
                  <a:lnTo>
                    <a:pt x="296609" y="259271"/>
                  </a:lnTo>
                  <a:lnTo>
                    <a:pt x="298799" y="259175"/>
                  </a:lnTo>
                  <a:lnTo>
                    <a:pt x="306610" y="265462"/>
                  </a:lnTo>
                  <a:lnTo>
                    <a:pt x="311944" y="265081"/>
                  </a:lnTo>
                  <a:lnTo>
                    <a:pt x="320326" y="271939"/>
                  </a:lnTo>
                  <a:lnTo>
                    <a:pt x="327946" y="278892"/>
                  </a:lnTo>
                  <a:lnTo>
                    <a:pt x="328994" y="279273"/>
                  </a:lnTo>
                  <a:lnTo>
                    <a:pt x="343662" y="278225"/>
                  </a:lnTo>
                  <a:lnTo>
                    <a:pt x="352139" y="277654"/>
                  </a:lnTo>
                  <a:lnTo>
                    <a:pt x="360045" y="277082"/>
                  </a:lnTo>
                  <a:lnTo>
                    <a:pt x="363188" y="276892"/>
                  </a:lnTo>
                  <a:lnTo>
                    <a:pt x="382905" y="268605"/>
                  </a:lnTo>
                  <a:lnTo>
                    <a:pt x="389763" y="268129"/>
                  </a:lnTo>
                  <a:lnTo>
                    <a:pt x="384524" y="261557"/>
                  </a:lnTo>
                  <a:lnTo>
                    <a:pt x="389096" y="259080"/>
                  </a:lnTo>
                  <a:lnTo>
                    <a:pt x="389668" y="251555"/>
                  </a:lnTo>
                  <a:lnTo>
                    <a:pt x="401669" y="249174"/>
                  </a:lnTo>
                  <a:lnTo>
                    <a:pt x="412814" y="249936"/>
                  </a:lnTo>
                  <a:lnTo>
                    <a:pt x="421291" y="249365"/>
                  </a:lnTo>
                  <a:lnTo>
                    <a:pt x="429196" y="248793"/>
                  </a:lnTo>
                  <a:lnTo>
                    <a:pt x="443960" y="239840"/>
                  </a:lnTo>
                  <a:lnTo>
                    <a:pt x="451295" y="231267"/>
                  </a:lnTo>
                  <a:lnTo>
                    <a:pt x="466630" y="222313"/>
                  </a:lnTo>
                  <a:lnTo>
                    <a:pt x="473964" y="213741"/>
                  </a:lnTo>
                  <a:lnTo>
                    <a:pt x="480822" y="205359"/>
                  </a:lnTo>
                  <a:lnTo>
                    <a:pt x="480346" y="198025"/>
                  </a:lnTo>
                  <a:lnTo>
                    <a:pt x="488252" y="189452"/>
                  </a:lnTo>
                  <a:lnTo>
                    <a:pt x="495586" y="188976"/>
                  </a:lnTo>
                  <a:lnTo>
                    <a:pt x="503587" y="188404"/>
                  </a:lnTo>
                  <a:lnTo>
                    <a:pt x="519398" y="187262"/>
                  </a:lnTo>
                  <a:lnTo>
                    <a:pt x="527304" y="186690"/>
                  </a:lnTo>
                  <a:lnTo>
                    <a:pt x="535210" y="186119"/>
                  </a:lnTo>
                  <a:lnTo>
                    <a:pt x="542735" y="185642"/>
                  </a:lnTo>
                  <a:lnTo>
                    <a:pt x="543211" y="193548"/>
                  </a:lnTo>
                  <a:lnTo>
                    <a:pt x="551117" y="192976"/>
                  </a:lnTo>
                  <a:lnTo>
                    <a:pt x="551688" y="193453"/>
                  </a:lnTo>
                  <a:lnTo>
                    <a:pt x="554355" y="193262"/>
                  </a:lnTo>
                  <a:lnTo>
                    <a:pt x="561023" y="198977"/>
                  </a:lnTo>
                  <a:lnTo>
                    <a:pt x="574929" y="191357"/>
                  </a:lnTo>
                  <a:lnTo>
                    <a:pt x="576929" y="192024"/>
                  </a:lnTo>
                  <a:lnTo>
                    <a:pt x="578168" y="191262"/>
                  </a:lnTo>
                  <a:lnTo>
                    <a:pt x="579692" y="190405"/>
                  </a:lnTo>
                  <a:lnTo>
                    <a:pt x="583597" y="194596"/>
                  </a:lnTo>
                  <a:lnTo>
                    <a:pt x="591312" y="197549"/>
                  </a:lnTo>
                  <a:lnTo>
                    <a:pt x="592550" y="200596"/>
                  </a:lnTo>
                  <a:lnTo>
                    <a:pt x="593884" y="189357"/>
                  </a:lnTo>
                  <a:lnTo>
                    <a:pt x="590836" y="184309"/>
                  </a:lnTo>
                  <a:lnTo>
                    <a:pt x="592836" y="175165"/>
                  </a:lnTo>
                  <a:lnTo>
                    <a:pt x="596551" y="168021"/>
                  </a:lnTo>
                  <a:lnTo>
                    <a:pt x="603504" y="167545"/>
                  </a:lnTo>
                  <a:lnTo>
                    <a:pt x="600647" y="158115"/>
                  </a:lnTo>
                  <a:lnTo>
                    <a:pt x="605028" y="151924"/>
                  </a:lnTo>
                  <a:lnTo>
                    <a:pt x="613220" y="146113"/>
                  </a:lnTo>
                  <a:lnTo>
                    <a:pt x="611505" y="140589"/>
                  </a:lnTo>
                  <a:lnTo>
                    <a:pt x="607790" y="14649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19395A3B-E80A-9E9A-F272-3B484F0EC8E1}"/>
                </a:ext>
              </a:extLst>
            </p:cNvPr>
            <p:cNvSpPr/>
            <p:nvPr/>
          </p:nvSpPr>
          <p:spPr>
            <a:xfrm>
              <a:off x="3694876" y="4286930"/>
              <a:ext cx="591431" cy="399488"/>
            </a:xfrm>
            <a:custGeom>
              <a:avLst/>
              <a:gdLst>
                <a:gd name="connsiteX0" fmla="*/ 342138 w 382714"/>
                <a:gd name="connsiteY0" fmla="*/ 8954 h 258508"/>
                <a:gd name="connsiteX1" fmla="*/ 339185 w 382714"/>
                <a:gd name="connsiteY1" fmla="*/ 7810 h 258508"/>
                <a:gd name="connsiteX2" fmla="*/ 335471 w 382714"/>
                <a:gd name="connsiteY2" fmla="*/ 6382 h 258508"/>
                <a:gd name="connsiteX3" fmla="*/ 333470 w 382714"/>
                <a:gd name="connsiteY3" fmla="*/ 5715 h 258508"/>
                <a:gd name="connsiteX4" fmla="*/ 319564 w 382714"/>
                <a:gd name="connsiteY4" fmla="*/ 13335 h 258508"/>
                <a:gd name="connsiteX5" fmla="*/ 318135 w 382714"/>
                <a:gd name="connsiteY5" fmla="*/ 14097 h 258508"/>
                <a:gd name="connsiteX6" fmla="*/ 310229 w 382714"/>
                <a:gd name="connsiteY6" fmla="*/ 7810 h 258508"/>
                <a:gd name="connsiteX7" fmla="*/ 309658 w 382714"/>
                <a:gd name="connsiteY7" fmla="*/ 7334 h 258508"/>
                <a:gd name="connsiteX8" fmla="*/ 301752 w 382714"/>
                <a:gd name="connsiteY8" fmla="*/ 7906 h 258508"/>
                <a:gd name="connsiteX9" fmla="*/ 301276 w 382714"/>
                <a:gd name="connsiteY9" fmla="*/ 0 h 258508"/>
                <a:gd name="connsiteX10" fmla="*/ 293751 w 382714"/>
                <a:gd name="connsiteY10" fmla="*/ 476 h 258508"/>
                <a:gd name="connsiteX11" fmla="*/ 285845 w 382714"/>
                <a:gd name="connsiteY11" fmla="*/ 1048 h 258508"/>
                <a:gd name="connsiteX12" fmla="*/ 277939 w 382714"/>
                <a:gd name="connsiteY12" fmla="*/ 1619 h 258508"/>
                <a:gd name="connsiteX13" fmla="*/ 262128 w 382714"/>
                <a:gd name="connsiteY13" fmla="*/ 2762 h 258508"/>
                <a:gd name="connsiteX14" fmla="*/ 254127 w 382714"/>
                <a:gd name="connsiteY14" fmla="*/ 3334 h 258508"/>
                <a:gd name="connsiteX15" fmla="*/ 246793 w 382714"/>
                <a:gd name="connsiteY15" fmla="*/ 3810 h 258508"/>
                <a:gd name="connsiteX16" fmla="*/ 238887 w 382714"/>
                <a:gd name="connsiteY16" fmla="*/ 12383 h 258508"/>
                <a:gd name="connsiteX17" fmla="*/ 239363 w 382714"/>
                <a:gd name="connsiteY17" fmla="*/ 19717 h 258508"/>
                <a:gd name="connsiteX18" fmla="*/ 232505 w 382714"/>
                <a:gd name="connsiteY18" fmla="*/ 28099 h 258508"/>
                <a:gd name="connsiteX19" fmla="*/ 225171 w 382714"/>
                <a:gd name="connsiteY19" fmla="*/ 36671 h 258508"/>
                <a:gd name="connsiteX20" fmla="*/ 209836 w 382714"/>
                <a:gd name="connsiteY20" fmla="*/ 45625 h 258508"/>
                <a:gd name="connsiteX21" fmla="*/ 202501 w 382714"/>
                <a:gd name="connsiteY21" fmla="*/ 54197 h 258508"/>
                <a:gd name="connsiteX22" fmla="*/ 187738 w 382714"/>
                <a:gd name="connsiteY22" fmla="*/ 63151 h 258508"/>
                <a:gd name="connsiteX23" fmla="*/ 179832 w 382714"/>
                <a:gd name="connsiteY23" fmla="*/ 63722 h 258508"/>
                <a:gd name="connsiteX24" fmla="*/ 171355 w 382714"/>
                <a:gd name="connsiteY24" fmla="*/ 64294 h 258508"/>
                <a:gd name="connsiteX25" fmla="*/ 160210 w 382714"/>
                <a:gd name="connsiteY25" fmla="*/ 63532 h 258508"/>
                <a:gd name="connsiteX26" fmla="*/ 148209 w 382714"/>
                <a:gd name="connsiteY26" fmla="*/ 65913 h 258508"/>
                <a:gd name="connsiteX27" fmla="*/ 147638 w 382714"/>
                <a:gd name="connsiteY27" fmla="*/ 73438 h 258508"/>
                <a:gd name="connsiteX28" fmla="*/ 143066 w 382714"/>
                <a:gd name="connsiteY28" fmla="*/ 75914 h 258508"/>
                <a:gd name="connsiteX29" fmla="*/ 148304 w 382714"/>
                <a:gd name="connsiteY29" fmla="*/ 82486 h 258508"/>
                <a:gd name="connsiteX30" fmla="*/ 141446 w 382714"/>
                <a:gd name="connsiteY30" fmla="*/ 82963 h 258508"/>
                <a:gd name="connsiteX31" fmla="*/ 121729 w 382714"/>
                <a:gd name="connsiteY31" fmla="*/ 91250 h 258508"/>
                <a:gd name="connsiteX32" fmla="*/ 118586 w 382714"/>
                <a:gd name="connsiteY32" fmla="*/ 91440 h 258508"/>
                <a:gd name="connsiteX33" fmla="*/ 110680 w 382714"/>
                <a:gd name="connsiteY33" fmla="*/ 92011 h 258508"/>
                <a:gd name="connsiteX34" fmla="*/ 102203 w 382714"/>
                <a:gd name="connsiteY34" fmla="*/ 92583 h 258508"/>
                <a:gd name="connsiteX35" fmla="*/ 87535 w 382714"/>
                <a:gd name="connsiteY35" fmla="*/ 93631 h 258508"/>
                <a:gd name="connsiteX36" fmla="*/ 86868 w 382714"/>
                <a:gd name="connsiteY36" fmla="*/ 93726 h 258508"/>
                <a:gd name="connsiteX37" fmla="*/ 86487 w 382714"/>
                <a:gd name="connsiteY37" fmla="*/ 93250 h 258508"/>
                <a:gd name="connsiteX38" fmla="*/ 78867 w 382714"/>
                <a:gd name="connsiteY38" fmla="*/ 86296 h 258508"/>
                <a:gd name="connsiteX39" fmla="*/ 70485 w 382714"/>
                <a:gd name="connsiteY39" fmla="*/ 79438 h 258508"/>
                <a:gd name="connsiteX40" fmla="*/ 65151 w 382714"/>
                <a:gd name="connsiteY40" fmla="*/ 79819 h 258508"/>
                <a:gd name="connsiteX41" fmla="*/ 62484 w 382714"/>
                <a:gd name="connsiteY41" fmla="*/ 79915 h 258508"/>
                <a:gd name="connsiteX42" fmla="*/ 55150 w 382714"/>
                <a:gd name="connsiteY42" fmla="*/ 73628 h 258508"/>
                <a:gd name="connsiteX43" fmla="*/ 54007 w 382714"/>
                <a:gd name="connsiteY43" fmla="*/ 72580 h 258508"/>
                <a:gd name="connsiteX44" fmla="*/ 35814 w 382714"/>
                <a:gd name="connsiteY44" fmla="*/ 61246 h 258508"/>
                <a:gd name="connsiteX45" fmla="*/ 37243 w 382714"/>
                <a:gd name="connsiteY45" fmla="*/ 64675 h 258508"/>
                <a:gd name="connsiteX46" fmla="*/ 41338 w 382714"/>
                <a:gd name="connsiteY46" fmla="*/ 74104 h 258508"/>
                <a:gd name="connsiteX47" fmla="*/ 47054 w 382714"/>
                <a:gd name="connsiteY47" fmla="*/ 88201 h 258508"/>
                <a:gd name="connsiteX48" fmla="*/ 47149 w 382714"/>
                <a:gd name="connsiteY48" fmla="*/ 88583 h 258508"/>
                <a:gd name="connsiteX49" fmla="*/ 40862 w 382714"/>
                <a:gd name="connsiteY49" fmla="*/ 96488 h 258508"/>
                <a:gd name="connsiteX50" fmla="*/ 40386 w 382714"/>
                <a:gd name="connsiteY50" fmla="*/ 96964 h 258508"/>
                <a:gd name="connsiteX51" fmla="*/ 41148 w 382714"/>
                <a:gd name="connsiteY51" fmla="*/ 101155 h 258508"/>
                <a:gd name="connsiteX52" fmla="*/ 41148 w 382714"/>
                <a:gd name="connsiteY52" fmla="*/ 101155 h 258508"/>
                <a:gd name="connsiteX53" fmla="*/ 41148 w 382714"/>
                <a:gd name="connsiteY53" fmla="*/ 101155 h 258508"/>
                <a:gd name="connsiteX54" fmla="*/ 33147 w 382714"/>
                <a:gd name="connsiteY54" fmla="*/ 99536 h 258508"/>
                <a:gd name="connsiteX55" fmla="*/ 31528 w 382714"/>
                <a:gd name="connsiteY55" fmla="*/ 99250 h 258508"/>
                <a:gd name="connsiteX56" fmla="*/ 32480 w 382714"/>
                <a:gd name="connsiteY56" fmla="*/ 96488 h 258508"/>
                <a:gd name="connsiteX57" fmla="*/ 33718 w 382714"/>
                <a:gd name="connsiteY57" fmla="*/ 92678 h 258508"/>
                <a:gd name="connsiteX58" fmla="*/ 26575 w 382714"/>
                <a:gd name="connsiteY58" fmla="*/ 96964 h 258508"/>
                <a:gd name="connsiteX59" fmla="*/ 24575 w 382714"/>
                <a:gd name="connsiteY59" fmla="*/ 98108 h 258508"/>
                <a:gd name="connsiteX60" fmla="*/ 17145 w 382714"/>
                <a:gd name="connsiteY60" fmla="*/ 98679 h 258508"/>
                <a:gd name="connsiteX61" fmla="*/ 16097 w 382714"/>
                <a:gd name="connsiteY61" fmla="*/ 98679 h 258508"/>
                <a:gd name="connsiteX62" fmla="*/ 16669 w 382714"/>
                <a:gd name="connsiteY62" fmla="*/ 106680 h 258508"/>
                <a:gd name="connsiteX63" fmla="*/ 25717 w 382714"/>
                <a:gd name="connsiteY63" fmla="*/ 113919 h 258508"/>
                <a:gd name="connsiteX64" fmla="*/ 26194 w 382714"/>
                <a:gd name="connsiteY64" fmla="*/ 121444 h 258508"/>
                <a:gd name="connsiteX65" fmla="*/ 26670 w 382714"/>
                <a:gd name="connsiteY65" fmla="*/ 128302 h 258508"/>
                <a:gd name="connsiteX66" fmla="*/ 26765 w 382714"/>
                <a:gd name="connsiteY66" fmla="*/ 129350 h 258508"/>
                <a:gd name="connsiteX67" fmla="*/ 19336 w 382714"/>
                <a:gd name="connsiteY67" fmla="*/ 129826 h 258508"/>
                <a:gd name="connsiteX68" fmla="*/ 18288 w 382714"/>
                <a:gd name="connsiteY68" fmla="*/ 129921 h 258508"/>
                <a:gd name="connsiteX69" fmla="*/ 19336 w 382714"/>
                <a:gd name="connsiteY69" fmla="*/ 145161 h 258508"/>
                <a:gd name="connsiteX70" fmla="*/ 13335 w 382714"/>
                <a:gd name="connsiteY70" fmla="*/ 161068 h 258508"/>
                <a:gd name="connsiteX71" fmla="*/ 13145 w 382714"/>
                <a:gd name="connsiteY71" fmla="*/ 161544 h 258508"/>
                <a:gd name="connsiteX72" fmla="*/ 6001 w 382714"/>
                <a:gd name="connsiteY72" fmla="*/ 162020 h 258508"/>
                <a:gd name="connsiteX73" fmla="*/ 5239 w 382714"/>
                <a:gd name="connsiteY73" fmla="*/ 162115 h 258508"/>
                <a:gd name="connsiteX74" fmla="*/ 0 w 382714"/>
                <a:gd name="connsiteY74" fmla="*/ 174593 h 258508"/>
                <a:gd name="connsiteX75" fmla="*/ 1238 w 382714"/>
                <a:gd name="connsiteY75" fmla="*/ 173546 h 258508"/>
                <a:gd name="connsiteX76" fmla="*/ 19526 w 382714"/>
                <a:gd name="connsiteY76" fmla="*/ 177070 h 258508"/>
                <a:gd name="connsiteX77" fmla="*/ 22670 w 382714"/>
                <a:gd name="connsiteY77" fmla="*/ 183261 h 258508"/>
                <a:gd name="connsiteX78" fmla="*/ 31147 w 382714"/>
                <a:gd name="connsiteY78" fmla="*/ 191071 h 258508"/>
                <a:gd name="connsiteX79" fmla="*/ 39624 w 382714"/>
                <a:gd name="connsiteY79" fmla="*/ 197929 h 258508"/>
                <a:gd name="connsiteX80" fmla="*/ 40196 w 382714"/>
                <a:gd name="connsiteY80" fmla="*/ 205930 h 258508"/>
                <a:gd name="connsiteX81" fmla="*/ 40767 w 382714"/>
                <a:gd name="connsiteY81" fmla="*/ 214313 h 258508"/>
                <a:gd name="connsiteX82" fmla="*/ 49149 w 382714"/>
                <a:gd name="connsiteY82" fmla="*/ 221171 h 258508"/>
                <a:gd name="connsiteX83" fmla="*/ 57721 w 382714"/>
                <a:gd name="connsiteY83" fmla="*/ 228505 h 258508"/>
                <a:gd name="connsiteX84" fmla="*/ 65532 w 382714"/>
                <a:gd name="connsiteY84" fmla="*/ 235363 h 258508"/>
                <a:gd name="connsiteX85" fmla="*/ 74009 w 382714"/>
                <a:gd name="connsiteY85" fmla="*/ 242697 h 258508"/>
                <a:gd name="connsiteX86" fmla="*/ 81915 w 382714"/>
                <a:gd name="connsiteY86" fmla="*/ 242125 h 258508"/>
                <a:gd name="connsiteX87" fmla="*/ 82487 w 382714"/>
                <a:gd name="connsiteY87" fmla="*/ 250126 h 258508"/>
                <a:gd name="connsiteX88" fmla="*/ 90964 w 382714"/>
                <a:gd name="connsiteY88" fmla="*/ 249460 h 258508"/>
                <a:gd name="connsiteX89" fmla="*/ 98870 w 382714"/>
                <a:gd name="connsiteY89" fmla="*/ 256889 h 258508"/>
                <a:gd name="connsiteX90" fmla="*/ 106871 w 382714"/>
                <a:gd name="connsiteY90" fmla="*/ 256318 h 258508"/>
                <a:gd name="connsiteX91" fmla="*/ 114871 w 382714"/>
                <a:gd name="connsiteY91" fmla="*/ 255746 h 258508"/>
                <a:gd name="connsiteX92" fmla="*/ 122206 w 382714"/>
                <a:gd name="connsiteY92" fmla="*/ 255270 h 258508"/>
                <a:gd name="connsiteX93" fmla="*/ 137922 w 382714"/>
                <a:gd name="connsiteY93" fmla="*/ 258509 h 258508"/>
                <a:gd name="connsiteX94" fmla="*/ 142399 w 382714"/>
                <a:gd name="connsiteY94" fmla="*/ 256032 h 258508"/>
                <a:gd name="connsiteX95" fmla="*/ 150781 w 382714"/>
                <a:gd name="connsiteY95" fmla="*/ 246412 h 258508"/>
                <a:gd name="connsiteX96" fmla="*/ 159163 w 382714"/>
                <a:gd name="connsiteY96" fmla="*/ 236696 h 258508"/>
                <a:gd name="connsiteX97" fmla="*/ 165735 w 382714"/>
                <a:gd name="connsiteY97" fmla="*/ 231553 h 258508"/>
                <a:gd name="connsiteX98" fmla="*/ 178879 w 382714"/>
                <a:gd name="connsiteY98" fmla="*/ 230600 h 258508"/>
                <a:gd name="connsiteX99" fmla="*/ 185642 w 382714"/>
                <a:gd name="connsiteY99" fmla="*/ 227933 h 258508"/>
                <a:gd name="connsiteX100" fmla="*/ 196120 w 382714"/>
                <a:gd name="connsiteY100" fmla="*/ 218789 h 258508"/>
                <a:gd name="connsiteX101" fmla="*/ 213741 w 382714"/>
                <a:gd name="connsiteY101" fmla="*/ 212693 h 258508"/>
                <a:gd name="connsiteX102" fmla="*/ 223266 w 382714"/>
                <a:gd name="connsiteY102" fmla="*/ 221075 h 258508"/>
                <a:gd name="connsiteX103" fmla="*/ 225362 w 382714"/>
                <a:gd name="connsiteY103" fmla="*/ 218789 h 258508"/>
                <a:gd name="connsiteX104" fmla="*/ 236696 w 382714"/>
                <a:gd name="connsiteY104" fmla="*/ 215932 h 258508"/>
                <a:gd name="connsiteX105" fmla="*/ 236220 w 382714"/>
                <a:gd name="connsiteY105" fmla="*/ 208979 h 258508"/>
                <a:gd name="connsiteX106" fmla="*/ 237268 w 382714"/>
                <a:gd name="connsiteY106" fmla="*/ 208979 h 258508"/>
                <a:gd name="connsiteX107" fmla="*/ 237268 w 382714"/>
                <a:gd name="connsiteY107" fmla="*/ 208979 h 258508"/>
                <a:gd name="connsiteX108" fmla="*/ 245269 w 382714"/>
                <a:gd name="connsiteY108" fmla="*/ 208407 h 258508"/>
                <a:gd name="connsiteX109" fmla="*/ 245269 w 382714"/>
                <a:gd name="connsiteY109" fmla="*/ 208407 h 258508"/>
                <a:gd name="connsiteX110" fmla="*/ 254317 w 382714"/>
                <a:gd name="connsiteY110" fmla="*/ 207740 h 258508"/>
                <a:gd name="connsiteX111" fmla="*/ 265652 w 382714"/>
                <a:gd name="connsiteY111" fmla="*/ 211169 h 258508"/>
                <a:gd name="connsiteX112" fmla="*/ 275654 w 382714"/>
                <a:gd name="connsiteY112" fmla="*/ 212788 h 258508"/>
                <a:gd name="connsiteX113" fmla="*/ 282702 w 382714"/>
                <a:gd name="connsiteY113" fmla="*/ 197167 h 258508"/>
                <a:gd name="connsiteX114" fmla="*/ 290131 w 382714"/>
                <a:gd name="connsiteY114" fmla="*/ 188690 h 258508"/>
                <a:gd name="connsiteX115" fmla="*/ 297466 w 382714"/>
                <a:gd name="connsiteY115" fmla="*/ 180213 h 258508"/>
                <a:gd name="connsiteX116" fmla="*/ 304895 w 382714"/>
                <a:gd name="connsiteY116" fmla="*/ 172307 h 258508"/>
                <a:gd name="connsiteX117" fmla="*/ 312134 w 382714"/>
                <a:gd name="connsiteY117" fmla="*/ 163259 h 258508"/>
                <a:gd name="connsiteX118" fmla="*/ 311658 w 382714"/>
                <a:gd name="connsiteY118" fmla="*/ 156400 h 258508"/>
                <a:gd name="connsiteX119" fmla="*/ 319183 w 382714"/>
                <a:gd name="connsiteY119" fmla="*/ 155829 h 258508"/>
                <a:gd name="connsiteX120" fmla="*/ 326517 w 382714"/>
                <a:gd name="connsiteY120" fmla="*/ 146875 h 258508"/>
                <a:gd name="connsiteX121" fmla="*/ 333851 w 382714"/>
                <a:gd name="connsiteY121" fmla="*/ 138398 h 258508"/>
                <a:gd name="connsiteX122" fmla="*/ 332232 w 382714"/>
                <a:gd name="connsiteY122" fmla="*/ 115157 h 258508"/>
                <a:gd name="connsiteX123" fmla="*/ 338995 w 382714"/>
                <a:gd name="connsiteY123" fmla="*/ 106680 h 258508"/>
                <a:gd name="connsiteX124" fmla="*/ 337947 w 382714"/>
                <a:gd name="connsiteY124" fmla="*/ 91440 h 258508"/>
                <a:gd name="connsiteX125" fmla="*/ 345853 w 382714"/>
                <a:gd name="connsiteY125" fmla="*/ 82867 h 258508"/>
                <a:gd name="connsiteX126" fmla="*/ 352616 w 382714"/>
                <a:gd name="connsiteY126" fmla="*/ 74295 h 258508"/>
                <a:gd name="connsiteX127" fmla="*/ 361093 w 382714"/>
                <a:gd name="connsiteY127" fmla="*/ 73723 h 258508"/>
                <a:gd name="connsiteX128" fmla="*/ 367475 w 382714"/>
                <a:gd name="connsiteY128" fmla="*/ 65342 h 258508"/>
                <a:gd name="connsiteX129" fmla="*/ 375285 w 382714"/>
                <a:gd name="connsiteY129" fmla="*/ 57340 h 258508"/>
                <a:gd name="connsiteX130" fmla="*/ 382714 w 382714"/>
                <a:gd name="connsiteY130" fmla="*/ 48958 h 258508"/>
                <a:gd name="connsiteX131" fmla="*/ 382143 w 382714"/>
                <a:gd name="connsiteY131" fmla="*/ 40958 h 258508"/>
                <a:gd name="connsiteX132" fmla="*/ 367570 w 382714"/>
                <a:gd name="connsiteY132" fmla="*/ 22955 h 258508"/>
                <a:gd name="connsiteX133" fmla="*/ 370046 w 382714"/>
                <a:gd name="connsiteY133" fmla="*/ 22193 h 258508"/>
                <a:gd name="connsiteX134" fmla="*/ 367379 w 382714"/>
                <a:gd name="connsiteY134" fmla="*/ 19621 h 258508"/>
                <a:gd name="connsiteX135" fmla="*/ 358712 w 382714"/>
                <a:gd name="connsiteY135" fmla="*/ 17717 h 258508"/>
                <a:gd name="connsiteX136" fmla="*/ 354901 w 382714"/>
                <a:gd name="connsiteY136" fmla="*/ 19907 h 258508"/>
                <a:gd name="connsiteX137" fmla="*/ 353663 w 382714"/>
                <a:gd name="connsiteY137" fmla="*/ 20669 h 258508"/>
                <a:gd name="connsiteX138" fmla="*/ 352996 w 382714"/>
                <a:gd name="connsiteY138" fmla="*/ 19145 h 258508"/>
                <a:gd name="connsiteX139" fmla="*/ 351092 w 382714"/>
                <a:gd name="connsiteY139" fmla="*/ 14954 h 258508"/>
                <a:gd name="connsiteX140" fmla="*/ 349853 w 382714"/>
                <a:gd name="connsiteY140" fmla="*/ 11906 h 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82714" h="258508">
                  <a:moveTo>
                    <a:pt x="342138" y="8954"/>
                  </a:moveTo>
                  <a:lnTo>
                    <a:pt x="339185" y="7810"/>
                  </a:lnTo>
                  <a:lnTo>
                    <a:pt x="335471" y="6382"/>
                  </a:lnTo>
                  <a:lnTo>
                    <a:pt x="333470" y="5715"/>
                  </a:lnTo>
                  <a:lnTo>
                    <a:pt x="319564" y="13335"/>
                  </a:lnTo>
                  <a:lnTo>
                    <a:pt x="318135" y="14097"/>
                  </a:lnTo>
                  <a:lnTo>
                    <a:pt x="310229" y="7810"/>
                  </a:lnTo>
                  <a:lnTo>
                    <a:pt x="309658" y="7334"/>
                  </a:lnTo>
                  <a:lnTo>
                    <a:pt x="301752" y="7906"/>
                  </a:lnTo>
                  <a:lnTo>
                    <a:pt x="301276" y="0"/>
                  </a:lnTo>
                  <a:lnTo>
                    <a:pt x="293751" y="476"/>
                  </a:lnTo>
                  <a:lnTo>
                    <a:pt x="285845" y="1048"/>
                  </a:lnTo>
                  <a:lnTo>
                    <a:pt x="277939" y="1619"/>
                  </a:lnTo>
                  <a:lnTo>
                    <a:pt x="262128" y="2762"/>
                  </a:lnTo>
                  <a:lnTo>
                    <a:pt x="254127" y="3334"/>
                  </a:lnTo>
                  <a:lnTo>
                    <a:pt x="246793" y="3810"/>
                  </a:lnTo>
                  <a:lnTo>
                    <a:pt x="238887" y="12383"/>
                  </a:lnTo>
                  <a:lnTo>
                    <a:pt x="239363" y="19717"/>
                  </a:lnTo>
                  <a:lnTo>
                    <a:pt x="232505" y="28099"/>
                  </a:lnTo>
                  <a:lnTo>
                    <a:pt x="225171" y="36671"/>
                  </a:lnTo>
                  <a:lnTo>
                    <a:pt x="209836" y="45625"/>
                  </a:lnTo>
                  <a:lnTo>
                    <a:pt x="202501" y="54197"/>
                  </a:lnTo>
                  <a:lnTo>
                    <a:pt x="187738" y="63151"/>
                  </a:lnTo>
                  <a:lnTo>
                    <a:pt x="179832" y="63722"/>
                  </a:lnTo>
                  <a:lnTo>
                    <a:pt x="171355" y="64294"/>
                  </a:lnTo>
                  <a:lnTo>
                    <a:pt x="160210" y="63532"/>
                  </a:lnTo>
                  <a:lnTo>
                    <a:pt x="148209" y="65913"/>
                  </a:lnTo>
                  <a:lnTo>
                    <a:pt x="147638" y="73438"/>
                  </a:lnTo>
                  <a:lnTo>
                    <a:pt x="143066" y="75914"/>
                  </a:lnTo>
                  <a:lnTo>
                    <a:pt x="148304" y="82486"/>
                  </a:lnTo>
                  <a:lnTo>
                    <a:pt x="141446" y="82963"/>
                  </a:lnTo>
                  <a:lnTo>
                    <a:pt x="121729" y="91250"/>
                  </a:lnTo>
                  <a:lnTo>
                    <a:pt x="118586" y="91440"/>
                  </a:lnTo>
                  <a:lnTo>
                    <a:pt x="110680" y="92011"/>
                  </a:lnTo>
                  <a:lnTo>
                    <a:pt x="102203" y="92583"/>
                  </a:lnTo>
                  <a:lnTo>
                    <a:pt x="87535" y="93631"/>
                  </a:lnTo>
                  <a:lnTo>
                    <a:pt x="86868" y="93726"/>
                  </a:lnTo>
                  <a:lnTo>
                    <a:pt x="86487" y="93250"/>
                  </a:lnTo>
                  <a:lnTo>
                    <a:pt x="78867" y="86296"/>
                  </a:lnTo>
                  <a:lnTo>
                    <a:pt x="70485" y="79438"/>
                  </a:lnTo>
                  <a:lnTo>
                    <a:pt x="65151" y="79819"/>
                  </a:lnTo>
                  <a:lnTo>
                    <a:pt x="62484" y="79915"/>
                  </a:lnTo>
                  <a:lnTo>
                    <a:pt x="55150" y="73628"/>
                  </a:lnTo>
                  <a:lnTo>
                    <a:pt x="54007" y="72580"/>
                  </a:lnTo>
                  <a:lnTo>
                    <a:pt x="35814" y="61246"/>
                  </a:lnTo>
                  <a:lnTo>
                    <a:pt x="37243" y="64675"/>
                  </a:lnTo>
                  <a:lnTo>
                    <a:pt x="41338" y="74104"/>
                  </a:lnTo>
                  <a:lnTo>
                    <a:pt x="47054" y="88201"/>
                  </a:lnTo>
                  <a:lnTo>
                    <a:pt x="47149" y="88583"/>
                  </a:lnTo>
                  <a:lnTo>
                    <a:pt x="40862" y="96488"/>
                  </a:lnTo>
                  <a:lnTo>
                    <a:pt x="40386" y="96964"/>
                  </a:lnTo>
                  <a:lnTo>
                    <a:pt x="41148" y="101155"/>
                  </a:lnTo>
                  <a:lnTo>
                    <a:pt x="41148" y="101155"/>
                  </a:lnTo>
                  <a:lnTo>
                    <a:pt x="41148" y="101155"/>
                  </a:lnTo>
                  <a:lnTo>
                    <a:pt x="33147" y="99536"/>
                  </a:lnTo>
                  <a:lnTo>
                    <a:pt x="31528" y="99250"/>
                  </a:lnTo>
                  <a:lnTo>
                    <a:pt x="32480" y="96488"/>
                  </a:lnTo>
                  <a:lnTo>
                    <a:pt x="33718" y="92678"/>
                  </a:lnTo>
                  <a:lnTo>
                    <a:pt x="26575" y="96964"/>
                  </a:lnTo>
                  <a:lnTo>
                    <a:pt x="24575" y="98108"/>
                  </a:lnTo>
                  <a:lnTo>
                    <a:pt x="17145" y="98679"/>
                  </a:lnTo>
                  <a:lnTo>
                    <a:pt x="16097" y="98679"/>
                  </a:lnTo>
                  <a:lnTo>
                    <a:pt x="16669" y="106680"/>
                  </a:lnTo>
                  <a:lnTo>
                    <a:pt x="25717" y="113919"/>
                  </a:lnTo>
                  <a:lnTo>
                    <a:pt x="26194" y="121444"/>
                  </a:lnTo>
                  <a:lnTo>
                    <a:pt x="26670" y="128302"/>
                  </a:lnTo>
                  <a:lnTo>
                    <a:pt x="26765" y="129350"/>
                  </a:lnTo>
                  <a:lnTo>
                    <a:pt x="19336" y="129826"/>
                  </a:lnTo>
                  <a:lnTo>
                    <a:pt x="18288" y="129921"/>
                  </a:lnTo>
                  <a:lnTo>
                    <a:pt x="19336" y="145161"/>
                  </a:lnTo>
                  <a:lnTo>
                    <a:pt x="13335" y="161068"/>
                  </a:lnTo>
                  <a:lnTo>
                    <a:pt x="13145" y="161544"/>
                  </a:lnTo>
                  <a:lnTo>
                    <a:pt x="6001" y="162020"/>
                  </a:lnTo>
                  <a:lnTo>
                    <a:pt x="5239" y="162115"/>
                  </a:lnTo>
                  <a:lnTo>
                    <a:pt x="0" y="174593"/>
                  </a:lnTo>
                  <a:lnTo>
                    <a:pt x="1238" y="173546"/>
                  </a:lnTo>
                  <a:lnTo>
                    <a:pt x="19526" y="177070"/>
                  </a:lnTo>
                  <a:lnTo>
                    <a:pt x="22670" y="183261"/>
                  </a:lnTo>
                  <a:lnTo>
                    <a:pt x="31147" y="191071"/>
                  </a:lnTo>
                  <a:lnTo>
                    <a:pt x="39624" y="197929"/>
                  </a:lnTo>
                  <a:lnTo>
                    <a:pt x="40196" y="205930"/>
                  </a:lnTo>
                  <a:lnTo>
                    <a:pt x="40767" y="214313"/>
                  </a:lnTo>
                  <a:lnTo>
                    <a:pt x="49149" y="221171"/>
                  </a:lnTo>
                  <a:lnTo>
                    <a:pt x="57721" y="228505"/>
                  </a:lnTo>
                  <a:lnTo>
                    <a:pt x="65532" y="235363"/>
                  </a:lnTo>
                  <a:lnTo>
                    <a:pt x="74009" y="242697"/>
                  </a:lnTo>
                  <a:lnTo>
                    <a:pt x="81915" y="242125"/>
                  </a:lnTo>
                  <a:lnTo>
                    <a:pt x="82487" y="250126"/>
                  </a:lnTo>
                  <a:lnTo>
                    <a:pt x="90964" y="249460"/>
                  </a:lnTo>
                  <a:lnTo>
                    <a:pt x="98870" y="256889"/>
                  </a:lnTo>
                  <a:lnTo>
                    <a:pt x="106871" y="256318"/>
                  </a:lnTo>
                  <a:lnTo>
                    <a:pt x="114871" y="255746"/>
                  </a:lnTo>
                  <a:lnTo>
                    <a:pt x="122206" y="255270"/>
                  </a:lnTo>
                  <a:lnTo>
                    <a:pt x="137922" y="258509"/>
                  </a:lnTo>
                  <a:lnTo>
                    <a:pt x="142399" y="256032"/>
                  </a:lnTo>
                  <a:lnTo>
                    <a:pt x="150781" y="246412"/>
                  </a:lnTo>
                  <a:lnTo>
                    <a:pt x="159163" y="236696"/>
                  </a:lnTo>
                  <a:lnTo>
                    <a:pt x="165735" y="231553"/>
                  </a:lnTo>
                  <a:lnTo>
                    <a:pt x="178879" y="230600"/>
                  </a:lnTo>
                  <a:lnTo>
                    <a:pt x="185642" y="227933"/>
                  </a:lnTo>
                  <a:lnTo>
                    <a:pt x="196120" y="218789"/>
                  </a:lnTo>
                  <a:lnTo>
                    <a:pt x="213741" y="212693"/>
                  </a:lnTo>
                  <a:lnTo>
                    <a:pt x="223266" y="221075"/>
                  </a:lnTo>
                  <a:lnTo>
                    <a:pt x="225362" y="218789"/>
                  </a:lnTo>
                  <a:lnTo>
                    <a:pt x="236696" y="215932"/>
                  </a:lnTo>
                  <a:lnTo>
                    <a:pt x="236220" y="208979"/>
                  </a:lnTo>
                  <a:lnTo>
                    <a:pt x="237268" y="208979"/>
                  </a:lnTo>
                  <a:lnTo>
                    <a:pt x="237268" y="208979"/>
                  </a:lnTo>
                  <a:lnTo>
                    <a:pt x="245269" y="208407"/>
                  </a:lnTo>
                  <a:lnTo>
                    <a:pt x="245269" y="208407"/>
                  </a:lnTo>
                  <a:lnTo>
                    <a:pt x="254317" y="207740"/>
                  </a:lnTo>
                  <a:lnTo>
                    <a:pt x="265652" y="211169"/>
                  </a:lnTo>
                  <a:lnTo>
                    <a:pt x="275654" y="212788"/>
                  </a:lnTo>
                  <a:lnTo>
                    <a:pt x="282702" y="197167"/>
                  </a:lnTo>
                  <a:lnTo>
                    <a:pt x="290131" y="188690"/>
                  </a:lnTo>
                  <a:lnTo>
                    <a:pt x="297466" y="180213"/>
                  </a:lnTo>
                  <a:lnTo>
                    <a:pt x="304895" y="172307"/>
                  </a:lnTo>
                  <a:lnTo>
                    <a:pt x="312134" y="163259"/>
                  </a:lnTo>
                  <a:lnTo>
                    <a:pt x="311658" y="156400"/>
                  </a:lnTo>
                  <a:lnTo>
                    <a:pt x="319183" y="155829"/>
                  </a:lnTo>
                  <a:lnTo>
                    <a:pt x="326517" y="146875"/>
                  </a:lnTo>
                  <a:lnTo>
                    <a:pt x="333851" y="138398"/>
                  </a:lnTo>
                  <a:lnTo>
                    <a:pt x="332232" y="115157"/>
                  </a:lnTo>
                  <a:lnTo>
                    <a:pt x="338995" y="106680"/>
                  </a:lnTo>
                  <a:lnTo>
                    <a:pt x="337947" y="91440"/>
                  </a:lnTo>
                  <a:lnTo>
                    <a:pt x="345853" y="82867"/>
                  </a:lnTo>
                  <a:lnTo>
                    <a:pt x="352616" y="74295"/>
                  </a:lnTo>
                  <a:lnTo>
                    <a:pt x="361093" y="73723"/>
                  </a:lnTo>
                  <a:lnTo>
                    <a:pt x="367475" y="65342"/>
                  </a:lnTo>
                  <a:lnTo>
                    <a:pt x="375285" y="57340"/>
                  </a:lnTo>
                  <a:lnTo>
                    <a:pt x="382714" y="48958"/>
                  </a:lnTo>
                  <a:lnTo>
                    <a:pt x="382143" y="40958"/>
                  </a:lnTo>
                  <a:lnTo>
                    <a:pt x="367570" y="22955"/>
                  </a:lnTo>
                  <a:lnTo>
                    <a:pt x="370046" y="22193"/>
                  </a:lnTo>
                  <a:lnTo>
                    <a:pt x="367379" y="19621"/>
                  </a:lnTo>
                  <a:lnTo>
                    <a:pt x="358712" y="17717"/>
                  </a:lnTo>
                  <a:lnTo>
                    <a:pt x="354901" y="19907"/>
                  </a:lnTo>
                  <a:lnTo>
                    <a:pt x="353663" y="20669"/>
                  </a:lnTo>
                  <a:lnTo>
                    <a:pt x="352996" y="19145"/>
                  </a:lnTo>
                  <a:lnTo>
                    <a:pt x="351092" y="14954"/>
                  </a:lnTo>
                  <a:lnTo>
                    <a:pt x="349853" y="11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8AA4F919-D28C-00D1-DAFB-5FFC9950A167}"/>
                </a:ext>
              </a:extLst>
            </p:cNvPr>
            <p:cNvSpPr/>
            <p:nvPr/>
          </p:nvSpPr>
          <p:spPr>
            <a:xfrm>
              <a:off x="3505289" y="3423480"/>
              <a:ext cx="879641" cy="802951"/>
            </a:xfrm>
            <a:custGeom>
              <a:avLst/>
              <a:gdLst>
                <a:gd name="connsiteX0" fmla="*/ 13240 w 569214"/>
                <a:gd name="connsiteY0" fmla="*/ 179927 h 519588"/>
                <a:gd name="connsiteX1" fmla="*/ 13811 w 569214"/>
                <a:gd name="connsiteY1" fmla="*/ 187833 h 519588"/>
                <a:gd name="connsiteX2" fmla="*/ 14383 w 569214"/>
                <a:gd name="connsiteY2" fmla="*/ 196215 h 519588"/>
                <a:gd name="connsiteX3" fmla="*/ 14859 w 569214"/>
                <a:gd name="connsiteY3" fmla="*/ 203073 h 519588"/>
                <a:gd name="connsiteX4" fmla="*/ 7525 w 569214"/>
                <a:gd name="connsiteY4" fmla="*/ 212217 h 519588"/>
                <a:gd name="connsiteX5" fmla="*/ 0 w 569214"/>
                <a:gd name="connsiteY5" fmla="*/ 220123 h 519588"/>
                <a:gd name="connsiteX6" fmla="*/ 9144 w 569214"/>
                <a:gd name="connsiteY6" fmla="*/ 235363 h 519588"/>
                <a:gd name="connsiteX7" fmla="*/ 17621 w 569214"/>
                <a:gd name="connsiteY7" fmla="*/ 242697 h 519588"/>
                <a:gd name="connsiteX8" fmla="*/ 18193 w 569214"/>
                <a:gd name="connsiteY8" fmla="*/ 250222 h 519588"/>
                <a:gd name="connsiteX9" fmla="*/ 26099 w 569214"/>
                <a:gd name="connsiteY9" fmla="*/ 257556 h 519588"/>
                <a:gd name="connsiteX10" fmla="*/ 26670 w 569214"/>
                <a:gd name="connsiteY10" fmla="*/ 257556 h 519588"/>
                <a:gd name="connsiteX11" fmla="*/ 34576 w 569214"/>
                <a:gd name="connsiteY11" fmla="*/ 256984 h 519588"/>
                <a:gd name="connsiteX12" fmla="*/ 34576 w 569214"/>
                <a:gd name="connsiteY12" fmla="*/ 256984 h 519588"/>
                <a:gd name="connsiteX13" fmla="*/ 26670 w 569214"/>
                <a:gd name="connsiteY13" fmla="*/ 265557 h 519588"/>
                <a:gd name="connsiteX14" fmla="*/ 27146 w 569214"/>
                <a:gd name="connsiteY14" fmla="*/ 273463 h 519588"/>
                <a:gd name="connsiteX15" fmla="*/ 27718 w 569214"/>
                <a:gd name="connsiteY15" fmla="*/ 281368 h 519588"/>
                <a:gd name="connsiteX16" fmla="*/ 37338 w 569214"/>
                <a:gd name="connsiteY16" fmla="*/ 296609 h 519588"/>
                <a:gd name="connsiteX17" fmla="*/ 37910 w 569214"/>
                <a:gd name="connsiteY17" fmla="*/ 303943 h 519588"/>
                <a:gd name="connsiteX18" fmla="*/ 39529 w 569214"/>
                <a:gd name="connsiteY18" fmla="*/ 327279 h 519588"/>
                <a:gd name="connsiteX19" fmla="*/ 40196 w 569214"/>
                <a:gd name="connsiteY19" fmla="*/ 335756 h 519588"/>
                <a:gd name="connsiteX20" fmla="*/ 40672 w 569214"/>
                <a:gd name="connsiteY20" fmla="*/ 343091 h 519588"/>
                <a:gd name="connsiteX21" fmla="*/ 48006 w 569214"/>
                <a:gd name="connsiteY21" fmla="*/ 342614 h 519588"/>
                <a:gd name="connsiteX22" fmla="*/ 41243 w 569214"/>
                <a:gd name="connsiteY22" fmla="*/ 350996 h 519588"/>
                <a:gd name="connsiteX23" fmla="*/ 42863 w 569214"/>
                <a:gd name="connsiteY23" fmla="*/ 374809 h 519588"/>
                <a:gd name="connsiteX24" fmla="*/ 43434 w 569214"/>
                <a:gd name="connsiteY24" fmla="*/ 382238 h 519588"/>
                <a:gd name="connsiteX25" fmla="*/ 43815 w 569214"/>
                <a:gd name="connsiteY25" fmla="*/ 381571 h 519588"/>
                <a:gd name="connsiteX26" fmla="*/ 44387 w 569214"/>
                <a:gd name="connsiteY26" fmla="*/ 380714 h 519588"/>
                <a:gd name="connsiteX27" fmla="*/ 47244 w 569214"/>
                <a:gd name="connsiteY27" fmla="*/ 376142 h 519588"/>
                <a:gd name="connsiteX28" fmla="*/ 58198 w 569214"/>
                <a:gd name="connsiteY28" fmla="*/ 373666 h 519588"/>
                <a:gd name="connsiteX29" fmla="*/ 58198 w 569214"/>
                <a:gd name="connsiteY29" fmla="*/ 373666 h 519588"/>
                <a:gd name="connsiteX30" fmla="*/ 58483 w 569214"/>
                <a:gd name="connsiteY30" fmla="*/ 373666 h 519588"/>
                <a:gd name="connsiteX31" fmla="*/ 66104 w 569214"/>
                <a:gd name="connsiteY31" fmla="*/ 373094 h 519588"/>
                <a:gd name="connsiteX32" fmla="*/ 67151 w 569214"/>
                <a:gd name="connsiteY32" fmla="*/ 388525 h 519588"/>
                <a:gd name="connsiteX33" fmla="*/ 67723 w 569214"/>
                <a:gd name="connsiteY33" fmla="*/ 396430 h 519588"/>
                <a:gd name="connsiteX34" fmla="*/ 68199 w 569214"/>
                <a:gd name="connsiteY34" fmla="*/ 403765 h 519588"/>
                <a:gd name="connsiteX35" fmla="*/ 76200 w 569214"/>
                <a:gd name="connsiteY35" fmla="*/ 403193 h 519588"/>
                <a:gd name="connsiteX36" fmla="*/ 84677 w 569214"/>
                <a:gd name="connsiteY36" fmla="*/ 410623 h 519588"/>
                <a:gd name="connsiteX37" fmla="*/ 92583 w 569214"/>
                <a:gd name="connsiteY37" fmla="*/ 410051 h 519588"/>
                <a:gd name="connsiteX38" fmla="*/ 108490 w 569214"/>
                <a:gd name="connsiteY38" fmla="*/ 416814 h 519588"/>
                <a:gd name="connsiteX39" fmla="*/ 109538 w 569214"/>
                <a:gd name="connsiteY39" fmla="*/ 416814 h 519588"/>
                <a:gd name="connsiteX40" fmla="*/ 124396 w 569214"/>
                <a:gd name="connsiteY40" fmla="*/ 415766 h 519588"/>
                <a:gd name="connsiteX41" fmla="*/ 124396 w 569214"/>
                <a:gd name="connsiteY41" fmla="*/ 415766 h 519588"/>
                <a:gd name="connsiteX42" fmla="*/ 132874 w 569214"/>
                <a:gd name="connsiteY42" fmla="*/ 423100 h 519588"/>
                <a:gd name="connsiteX43" fmla="*/ 125444 w 569214"/>
                <a:gd name="connsiteY43" fmla="*/ 431578 h 519588"/>
                <a:gd name="connsiteX44" fmla="*/ 118110 w 569214"/>
                <a:gd name="connsiteY44" fmla="*/ 440055 h 519588"/>
                <a:gd name="connsiteX45" fmla="*/ 119158 w 569214"/>
                <a:gd name="connsiteY45" fmla="*/ 439960 h 519588"/>
                <a:gd name="connsiteX46" fmla="*/ 133826 w 569214"/>
                <a:gd name="connsiteY46" fmla="*/ 439007 h 519588"/>
                <a:gd name="connsiteX47" fmla="*/ 133921 w 569214"/>
                <a:gd name="connsiteY47" fmla="*/ 438912 h 519588"/>
                <a:gd name="connsiteX48" fmla="*/ 142399 w 569214"/>
                <a:gd name="connsiteY48" fmla="*/ 445865 h 519588"/>
                <a:gd name="connsiteX49" fmla="*/ 151448 w 569214"/>
                <a:gd name="connsiteY49" fmla="*/ 460534 h 519588"/>
                <a:gd name="connsiteX50" fmla="*/ 151257 w 569214"/>
                <a:gd name="connsiteY50" fmla="*/ 458629 h 519588"/>
                <a:gd name="connsiteX51" fmla="*/ 150876 w 569214"/>
                <a:gd name="connsiteY51" fmla="*/ 453200 h 519588"/>
                <a:gd name="connsiteX52" fmla="*/ 157639 w 569214"/>
                <a:gd name="connsiteY52" fmla="*/ 444722 h 519588"/>
                <a:gd name="connsiteX53" fmla="*/ 158877 w 569214"/>
                <a:gd name="connsiteY53" fmla="*/ 444722 h 519588"/>
                <a:gd name="connsiteX54" fmla="*/ 165640 w 569214"/>
                <a:gd name="connsiteY54" fmla="*/ 444151 h 519588"/>
                <a:gd name="connsiteX55" fmla="*/ 165640 w 569214"/>
                <a:gd name="connsiteY55" fmla="*/ 444151 h 519588"/>
                <a:gd name="connsiteX56" fmla="*/ 157163 w 569214"/>
                <a:gd name="connsiteY56" fmla="*/ 437293 h 519588"/>
                <a:gd name="connsiteX57" fmla="*/ 161258 w 569214"/>
                <a:gd name="connsiteY57" fmla="*/ 437007 h 519588"/>
                <a:gd name="connsiteX58" fmla="*/ 165068 w 569214"/>
                <a:gd name="connsiteY58" fmla="*/ 436721 h 519588"/>
                <a:gd name="connsiteX59" fmla="*/ 181070 w 569214"/>
                <a:gd name="connsiteY59" fmla="*/ 435674 h 519588"/>
                <a:gd name="connsiteX60" fmla="*/ 189452 w 569214"/>
                <a:gd name="connsiteY60" fmla="*/ 442532 h 519588"/>
                <a:gd name="connsiteX61" fmla="*/ 189929 w 569214"/>
                <a:gd name="connsiteY61" fmla="*/ 441960 h 519588"/>
                <a:gd name="connsiteX62" fmla="*/ 196882 w 569214"/>
                <a:gd name="connsiteY62" fmla="*/ 434530 h 519588"/>
                <a:gd name="connsiteX63" fmla="*/ 197072 w 569214"/>
                <a:gd name="connsiteY63" fmla="*/ 434816 h 519588"/>
                <a:gd name="connsiteX64" fmla="*/ 213741 w 569214"/>
                <a:gd name="connsiteY64" fmla="*/ 456152 h 519588"/>
                <a:gd name="connsiteX65" fmla="*/ 222313 w 569214"/>
                <a:gd name="connsiteY65" fmla="*/ 464058 h 519588"/>
                <a:gd name="connsiteX66" fmla="*/ 238601 w 569214"/>
                <a:gd name="connsiteY66" fmla="*/ 470440 h 519588"/>
                <a:gd name="connsiteX67" fmla="*/ 254508 w 569214"/>
                <a:gd name="connsiteY67" fmla="*/ 469297 h 519588"/>
                <a:gd name="connsiteX68" fmla="*/ 262509 w 569214"/>
                <a:gd name="connsiteY68" fmla="*/ 476726 h 519588"/>
                <a:gd name="connsiteX69" fmla="*/ 271463 w 569214"/>
                <a:gd name="connsiteY69" fmla="*/ 484060 h 519588"/>
                <a:gd name="connsiteX70" fmla="*/ 279463 w 569214"/>
                <a:gd name="connsiteY70" fmla="*/ 490823 h 519588"/>
                <a:gd name="connsiteX71" fmla="*/ 280511 w 569214"/>
                <a:gd name="connsiteY71" fmla="*/ 490728 h 519588"/>
                <a:gd name="connsiteX72" fmla="*/ 295275 w 569214"/>
                <a:gd name="connsiteY72" fmla="*/ 489680 h 519588"/>
                <a:gd name="connsiteX73" fmla="*/ 295275 w 569214"/>
                <a:gd name="connsiteY73" fmla="*/ 489680 h 519588"/>
                <a:gd name="connsiteX74" fmla="*/ 303752 w 569214"/>
                <a:gd name="connsiteY74" fmla="*/ 497681 h 519588"/>
                <a:gd name="connsiteX75" fmla="*/ 304324 w 569214"/>
                <a:gd name="connsiteY75" fmla="*/ 497110 h 519588"/>
                <a:gd name="connsiteX76" fmla="*/ 311087 w 569214"/>
                <a:gd name="connsiteY76" fmla="*/ 488633 h 519588"/>
                <a:gd name="connsiteX77" fmla="*/ 318421 w 569214"/>
                <a:gd name="connsiteY77" fmla="*/ 488061 h 519588"/>
                <a:gd name="connsiteX78" fmla="*/ 326422 w 569214"/>
                <a:gd name="connsiteY78" fmla="*/ 480155 h 519588"/>
                <a:gd name="connsiteX79" fmla="*/ 326708 w 569214"/>
                <a:gd name="connsiteY79" fmla="*/ 480346 h 519588"/>
                <a:gd name="connsiteX80" fmla="*/ 334423 w 569214"/>
                <a:gd name="connsiteY80" fmla="*/ 486918 h 519588"/>
                <a:gd name="connsiteX81" fmla="*/ 335566 w 569214"/>
                <a:gd name="connsiteY81" fmla="*/ 502825 h 519588"/>
                <a:gd name="connsiteX82" fmla="*/ 336518 w 569214"/>
                <a:gd name="connsiteY82" fmla="*/ 501777 h 519588"/>
                <a:gd name="connsiteX83" fmla="*/ 342900 w 569214"/>
                <a:gd name="connsiteY83" fmla="*/ 494919 h 519588"/>
                <a:gd name="connsiteX84" fmla="*/ 342329 w 569214"/>
                <a:gd name="connsiteY84" fmla="*/ 486346 h 519588"/>
                <a:gd name="connsiteX85" fmla="*/ 357664 w 569214"/>
                <a:gd name="connsiteY85" fmla="*/ 477964 h 519588"/>
                <a:gd name="connsiteX86" fmla="*/ 358045 w 569214"/>
                <a:gd name="connsiteY86" fmla="*/ 478250 h 519588"/>
                <a:gd name="connsiteX87" fmla="*/ 366141 w 569214"/>
                <a:gd name="connsiteY87" fmla="*/ 484727 h 519588"/>
                <a:gd name="connsiteX88" fmla="*/ 373475 w 569214"/>
                <a:gd name="connsiteY88" fmla="*/ 484156 h 519588"/>
                <a:gd name="connsiteX89" fmla="*/ 380810 w 569214"/>
                <a:gd name="connsiteY89" fmla="*/ 476250 h 519588"/>
                <a:gd name="connsiteX90" fmla="*/ 381953 w 569214"/>
                <a:gd name="connsiteY90" fmla="*/ 492157 h 519588"/>
                <a:gd name="connsiteX91" fmla="*/ 382524 w 569214"/>
                <a:gd name="connsiteY91" fmla="*/ 499491 h 519588"/>
                <a:gd name="connsiteX92" fmla="*/ 383572 w 569214"/>
                <a:gd name="connsiteY92" fmla="*/ 499015 h 519588"/>
                <a:gd name="connsiteX93" fmla="*/ 405765 w 569214"/>
                <a:gd name="connsiteY93" fmla="*/ 490442 h 519588"/>
                <a:gd name="connsiteX94" fmla="*/ 408813 w 569214"/>
                <a:gd name="connsiteY94" fmla="*/ 486632 h 519588"/>
                <a:gd name="connsiteX95" fmla="*/ 413004 w 569214"/>
                <a:gd name="connsiteY95" fmla="*/ 481393 h 519588"/>
                <a:gd name="connsiteX96" fmla="*/ 419957 w 569214"/>
                <a:gd name="connsiteY96" fmla="*/ 473488 h 519588"/>
                <a:gd name="connsiteX97" fmla="*/ 429482 w 569214"/>
                <a:gd name="connsiteY97" fmla="*/ 488823 h 519588"/>
                <a:gd name="connsiteX98" fmla="*/ 430054 w 569214"/>
                <a:gd name="connsiteY98" fmla="*/ 488728 h 519588"/>
                <a:gd name="connsiteX99" fmla="*/ 436912 w 569214"/>
                <a:gd name="connsiteY99" fmla="*/ 488251 h 519588"/>
                <a:gd name="connsiteX100" fmla="*/ 436912 w 569214"/>
                <a:gd name="connsiteY100" fmla="*/ 488251 h 519588"/>
                <a:gd name="connsiteX101" fmla="*/ 445389 w 569214"/>
                <a:gd name="connsiteY101" fmla="*/ 495014 h 519588"/>
                <a:gd name="connsiteX102" fmla="*/ 453866 w 569214"/>
                <a:gd name="connsiteY102" fmla="*/ 502444 h 519588"/>
                <a:gd name="connsiteX103" fmla="*/ 462344 w 569214"/>
                <a:gd name="connsiteY103" fmla="*/ 509778 h 519588"/>
                <a:gd name="connsiteX104" fmla="*/ 462915 w 569214"/>
                <a:gd name="connsiteY104" fmla="*/ 509683 h 519588"/>
                <a:gd name="connsiteX105" fmla="*/ 466725 w 569214"/>
                <a:gd name="connsiteY105" fmla="*/ 509397 h 519588"/>
                <a:gd name="connsiteX106" fmla="*/ 470249 w 569214"/>
                <a:gd name="connsiteY106" fmla="*/ 509207 h 519588"/>
                <a:gd name="connsiteX107" fmla="*/ 477584 w 569214"/>
                <a:gd name="connsiteY107" fmla="*/ 508635 h 519588"/>
                <a:gd name="connsiteX108" fmla="*/ 483394 w 569214"/>
                <a:gd name="connsiteY108" fmla="*/ 508254 h 519588"/>
                <a:gd name="connsiteX109" fmla="*/ 485680 w 569214"/>
                <a:gd name="connsiteY109" fmla="*/ 508063 h 519588"/>
                <a:gd name="connsiteX110" fmla="*/ 485680 w 569214"/>
                <a:gd name="connsiteY110" fmla="*/ 508063 h 519588"/>
                <a:gd name="connsiteX111" fmla="*/ 489013 w 569214"/>
                <a:gd name="connsiteY111" fmla="*/ 519589 h 519588"/>
                <a:gd name="connsiteX112" fmla="*/ 492728 w 569214"/>
                <a:gd name="connsiteY112" fmla="*/ 513683 h 519588"/>
                <a:gd name="connsiteX113" fmla="*/ 496729 w 569214"/>
                <a:gd name="connsiteY113" fmla="*/ 507301 h 519588"/>
                <a:gd name="connsiteX114" fmla="*/ 495586 w 569214"/>
                <a:gd name="connsiteY114" fmla="*/ 499015 h 519588"/>
                <a:gd name="connsiteX115" fmla="*/ 497205 w 569214"/>
                <a:gd name="connsiteY115" fmla="*/ 492442 h 519588"/>
                <a:gd name="connsiteX116" fmla="*/ 496538 w 569214"/>
                <a:gd name="connsiteY116" fmla="*/ 483489 h 519588"/>
                <a:gd name="connsiteX117" fmla="*/ 496062 w 569214"/>
                <a:gd name="connsiteY117" fmla="*/ 476631 h 519588"/>
                <a:gd name="connsiteX118" fmla="*/ 498634 w 569214"/>
                <a:gd name="connsiteY118" fmla="*/ 459391 h 519588"/>
                <a:gd name="connsiteX119" fmla="*/ 501015 w 569214"/>
                <a:gd name="connsiteY119" fmla="*/ 449199 h 519588"/>
                <a:gd name="connsiteX120" fmla="*/ 507302 w 569214"/>
                <a:gd name="connsiteY120" fmla="*/ 439769 h 519588"/>
                <a:gd name="connsiteX121" fmla="*/ 515684 w 569214"/>
                <a:gd name="connsiteY121" fmla="*/ 437007 h 519588"/>
                <a:gd name="connsiteX122" fmla="*/ 521589 w 569214"/>
                <a:gd name="connsiteY122" fmla="*/ 422815 h 519588"/>
                <a:gd name="connsiteX123" fmla="*/ 525685 w 569214"/>
                <a:gd name="connsiteY123" fmla="*/ 413957 h 519588"/>
                <a:gd name="connsiteX124" fmla="*/ 540639 w 569214"/>
                <a:gd name="connsiteY124" fmla="*/ 399097 h 519588"/>
                <a:gd name="connsiteX125" fmla="*/ 555974 w 569214"/>
                <a:gd name="connsiteY125" fmla="*/ 400145 h 519588"/>
                <a:gd name="connsiteX126" fmla="*/ 564547 w 569214"/>
                <a:gd name="connsiteY126" fmla="*/ 393192 h 519588"/>
                <a:gd name="connsiteX127" fmla="*/ 569214 w 569214"/>
                <a:gd name="connsiteY127" fmla="*/ 375857 h 519588"/>
                <a:gd name="connsiteX128" fmla="*/ 562547 w 569214"/>
                <a:gd name="connsiteY128" fmla="*/ 365188 h 519588"/>
                <a:gd name="connsiteX129" fmla="*/ 556546 w 569214"/>
                <a:gd name="connsiteY129" fmla="*/ 362903 h 519588"/>
                <a:gd name="connsiteX130" fmla="*/ 555784 w 569214"/>
                <a:gd name="connsiteY130" fmla="*/ 352901 h 519588"/>
                <a:gd name="connsiteX131" fmla="*/ 561499 w 569214"/>
                <a:gd name="connsiteY131" fmla="*/ 349853 h 519588"/>
                <a:gd name="connsiteX132" fmla="*/ 546449 w 569214"/>
                <a:gd name="connsiteY132" fmla="*/ 332899 h 519588"/>
                <a:gd name="connsiteX133" fmla="*/ 539877 w 569214"/>
                <a:gd name="connsiteY133" fmla="*/ 321659 h 519588"/>
                <a:gd name="connsiteX134" fmla="*/ 528161 w 569214"/>
                <a:gd name="connsiteY134" fmla="*/ 314516 h 519588"/>
                <a:gd name="connsiteX135" fmla="*/ 532067 w 569214"/>
                <a:gd name="connsiteY135" fmla="*/ 307848 h 519588"/>
                <a:gd name="connsiteX136" fmla="*/ 527304 w 569214"/>
                <a:gd name="connsiteY136" fmla="*/ 301752 h 519588"/>
                <a:gd name="connsiteX137" fmla="*/ 531019 w 569214"/>
                <a:gd name="connsiteY137" fmla="*/ 278701 h 519588"/>
                <a:gd name="connsiteX138" fmla="*/ 529495 w 569214"/>
                <a:gd name="connsiteY138" fmla="*/ 277082 h 519588"/>
                <a:gd name="connsiteX139" fmla="*/ 528161 w 569214"/>
                <a:gd name="connsiteY139" fmla="*/ 275749 h 519588"/>
                <a:gd name="connsiteX140" fmla="*/ 527780 w 569214"/>
                <a:gd name="connsiteY140" fmla="*/ 270510 h 519588"/>
                <a:gd name="connsiteX141" fmla="*/ 531305 w 569214"/>
                <a:gd name="connsiteY141" fmla="*/ 246221 h 519588"/>
                <a:gd name="connsiteX142" fmla="*/ 517303 w 569214"/>
                <a:gd name="connsiteY142" fmla="*/ 244030 h 519588"/>
                <a:gd name="connsiteX143" fmla="*/ 510350 w 569214"/>
                <a:gd name="connsiteY143" fmla="*/ 235077 h 519588"/>
                <a:gd name="connsiteX144" fmla="*/ 537972 w 569214"/>
                <a:gd name="connsiteY144" fmla="*/ 213455 h 519588"/>
                <a:gd name="connsiteX145" fmla="*/ 540353 w 569214"/>
                <a:gd name="connsiteY145" fmla="*/ 206026 h 519588"/>
                <a:gd name="connsiteX146" fmla="*/ 540639 w 569214"/>
                <a:gd name="connsiteY146" fmla="*/ 204883 h 519588"/>
                <a:gd name="connsiteX147" fmla="*/ 542354 w 569214"/>
                <a:gd name="connsiteY147" fmla="*/ 199358 h 519588"/>
                <a:gd name="connsiteX148" fmla="*/ 540639 w 569214"/>
                <a:gd name="connsiteY148" fmla="*/ 173926 h 519588"/>
                <a:gd name="connsiteX149" fmla="*/ 538067 w 569214"/>
                <a:gd name="connsiteY149" fmla="*/ 167354 h 519588"/>
                <a:gd name="connsiteX150" fmla="*/ 534734 w 569214"/>
                <a:gd name="connsiteY150" fmla="*/ 158972 h 519588"/>
                <a:gd name="connsiteX151" fmla="*/ 530162 w 569214"/>
                <a:gd name="connsiteY151" fmla="*/ 153543 h 519588"/>
                <a:gd name="connsiteX152" fmla="*/ 520351 w 569214"/>
                <a:gd name="connsiteY152" fmla="*/ 141827 h 519588"/>
                <a:gd name="connsiteX153" fmla="*/ 515588 w 569214"/>
                <a:gd name="connsiteY153" fmla="*/ 136493 h 519588"/>
                <a:gd name="connsiteX154" fmla="*/ 513969 w 569214"/>
                <a:gd name="connsiteY154" fmla="*/ 113729 h 519588"/>
                <a:gd name="connsiteX155" fmla="*/ 507778 w 569214"/>
                <a:gd name="connsiteY155" fmla="*/ 108775 h 519588"/>
                <a:gd name="connsiteX156" fmla="*/ 504349 w 569214"/>
                <a:gd name="connsiteY156" fmla="*/ 97346 h 519588"/>
                <a:gd name="connsiteX157" fmla="*/ 503492 w 569214"/>
                <a:gd name="connsiteY157" fmla="*/ 84201 h 519588"/>
                <a:gd name="connsiteX158" fmla="*/ 503492 w 569214"/>
                <a:gd name="connsiteY158" fmla="*/ 84201 h 519588"/>
                <a:gd name="connsiteX159" fmla="*/ 503206 w 569214"/>
                <a:gd name="connsiteY159" fmla="*/ 80391 h 519588"/>
                <a:gd name="connsiteX160" fmla="*/ 485394 w 569214"/>
                <a:gd name="connsiteY160" fmla="*/ 68485 h 519588"/>
                <a:gd name="connsiteX161" fmla="*/ 473488 w 569214"/>
                <a:gd name="connsiteY161" fmla="*/ 66104 h 519588"/>
                <a:gd name="connsiteX162" fmla="*/ 459581 w 569214"/>
                <a:gd name="connsiteY162" fmla="*/ 57817 h 519588"/>
                <a:gd name="connsiteX163" fmla="*/ 459105 w 569214"/>
                <a:gd name="connsiteY163" fmla="*/ 57531 h 519588"/>
                <a:gd name="connsiteX164" fmla="*/ 459486 w 569214"/>
                <a:gd name="connsiteY164" fmla="*/ 56769 h 519588"/>
                <a:gd name="connsiteX165" fmla="*/ 464249 w 569214"/>
                <a:gd name="connsiteY165" fmla="*/ 48196 h 519588"/>
                <a:gd name="connsiteX166" fmla="*/ 455771 w 569214"/>
                <a:gd name="connsiteY166" fmla="*/ 48768 h 519588"/>
                <a:gd name="connsiteX167" fmla="*/ 458343 w 569214"/>
                <a:gd name="connsiteY167" fmla="*/ 47530 h 519588"/>
                <a:gd name="connsiteX168" fmla="*/ 460248 w 569214"/>
                <a:gd name="connsiteY168" fmla="*/ 36290 h 519588"/>
                <a:gd name="connsiteX169" fmla="*/ 457295 w 569214"/>
                <a:gd name="connsiteY169" fmla="*/ 25146 h 519588"/>
                <a:gd name="connsiteX170" fmla="*/ 457010 w 569214"/>
                <a:gd name="connsiteY170" fmla="*/ 24003 h 519588"/>
                <a:gd name="connsiteX171" fmla="*/ 456629 w 569214"/>
                <a:gd name="connsiteY171" fmla="*/ 22765 h 519588"/>
                <a:gd name="connsiteX172" fmla="*/ 453485 w 569214"/>
                <a:gd name="connsiteY172" fmla="*/ 16478 h 519588"/>
                <a:gd name="connsiteX173" fmla="*/ 446723 w 569214"/>
                <a:gd name="connsiteY173" fmla="*/ 3715 h 519588"/>
                <a:gd name="connsiteX174" fmla="*/ 432625 w 569214"/>
                <a:gd name="connsiteY174" fmla="*/ 0 h 519588"/>
                <a:gd name="connsiteX175" fmla="*/ 420338 w 569214"/>
                <a:gd name="connsiteY175" fmla="*/ 5048 h 519588"/>
                <a:gd name="connsiteX176" fmla="*/ 414147 w 569214"/>
                <a:gd name="connsiteY176" fmla="*/ 12954 h 519588"/>
                <a:gd name="connsiteX177" fmla="*/ 411575 w 569214"/>
                <a:gd name="connsiteY177" fmla="*/ 16288 h 519588"/>
                <a:gd name="connsiteX178" fmla="*/ 396145 w 569214"/>
                <a:gd name="connsiteY178" fmla="*/ 17431 h 519588"/>
                <a:gd name="connsiteX179" fmla="*/ 386715 w 569214"/>
                <a:gd name="connsiteY179" fmla="*/ 18097 h 519588"/>
                <a:gd name="connsiteX180" fmla="*/ 384620 w 569214"/>
                <a:gd name="connsiteY180" fmla="*/ 18193 h 519588"/>
                <a:gd name="connsiteX181" fmla="*/ 381953 w 569214"/>
                <a:gd name="connsiteY181" fmla="*/ 12097 h 519588"/>
                <a:gd name="connsiteX182" fmla="*/ 375095 w 569214"/>
                <a:gd name="connsiteY182" fmla="*/ 3429 h 519588"/>
                <a:gd name="connsiteX183" fmla="*/ 363569 w 569214"/>
                <a:gd name="connsiteY183" fmla="*/ 6477 h 519588"/>
                <a:gd name="connsiteX184" fmla="*/ 355663 w 569214"/>
                <a:gd name="connsiteY184" fmla="*/ 7049 h 519588"/>
                <a:gd name="connsiteX185" fmla="*/ 356140 w 569214"/>
                <a:gd name="connsiteY185" fmla="*/ 14383 h 519588"/>
                <a:gd name="connsiteX186" fmla="*/ 364046 w 569214"/>
                <a:gd name="connsiteY186" fmla="*/ 13811 h 519588"/>
                <a:gd name="connsiteX187" fmla="*/ 357283 w 569214"/>
                <a:gd name="connsiteY187" fmla="*/ 29718 h 519588"/>
                <a:gd name="connsiteX188" fmla="*/ 349853 w 569214"/>
                <a:gd name="connsiteY188" fmla="*/ 38291 h 519588"/>
                <a:gd name="connsiteX189" fmla="*/ 334613 w 569214"/>
                <a:gd name="connsiteY189" fmla="*/ 39338 h 519588"/>
                <a:gd name="connsiteX190" fmla="*/ 334042 w 569214"/>
                <a:gd name="connsiteY190" fmla="*/ 31433 h 519588"/>
                <a:gd name="connsiteX191" fmla="*/ 333566 w 569214"/>
                <a:gd name="connsiteY191" fmla="*/ 23908 h 519588"/>
                <a:gd name="connsiteX192" fmla="*/ 332994 w 569214"/>
                <a:gd name="connsiteY192" fmla="*/ 16002 h 519588"/>
                <a:gd name="connsiteX193" fmla="*/ 310325 w 569214"/>
                <a:gd name="connsiteY193" fmla="*/ 33052 h 519588"/>
                <a:gd name="connsiteX194" fmla="*/ 310896 w 569214"/>
                <a:gd name="connsiteY194" fmla="*/ 40958 h 519588"/>
                <a:gd name="connsiteX195" fmla="*/ 297847 w 569214"/>
                <a:gd name="connsiteY195" fmla="*/ 53054 h 519588"/>
                <a:gd name="connsiteX196" fmla="*/ 311944 w 569214"/>
                <a:gd name="connsiteY196" fmla="*/ 56864 h 519588"/>
                <a:gd name="connsiteX197" fmla="*/ 312515 w 569214"/>
                <a:gd name="connsiteY197" fmla="*/ 64199 h 519588"/>
                <a:gd name="connsiteX198" fmla="*/ 305181 w 569214"/>
                <a:gd name="connsiteY198" fmla="*/ 73247 h 519588"/>
                <a:gd name="connsiteX199" fmla="*/ 297752 w 569214"/>
                <a:gd name="connsiteY199" fmla="*/ 73819 h 519588"/>
                <a:gd name="connsiteX200" fmla="*/ 298323 w 569214"/>
                <a:gd name="connsiteY200" fmla="*/ 81725 h 519588"/>
                <a:gd name="connsiteX201" fmla="*/ 298799 w 569214"/>
                <a:gd name="connsiteY201" fmla="*/ 89059 h 519588"/>
                <a:gd name="connsiteX202" fmla="*/ 299371 w 569214"/>
                <a:gd name="connsiteY202" fmla="*/ 96964 h 519588"/>
                <a:gd name="connsiteX203" fmla="*/ 283464 w 569214"/>
                <a:gd name="connsiteY203" fmla="*/ 98108 h 519588"/>
                <a:gd name="connsiteX204" fmla="*/ 275558 w 569214"/>
                <a:gd name="connsiteY204" fmla="*/ 98679 h 519588"/>
                <a:gd name="connsiteX205" fmla="*/ 274987 w 569214"/>
                <a:gd name="connsiteY205" fmla="*/ 90678 h 519588"/>
                <a:gd name="connsiteX206" fmla="*/ 267081 w 569214"/>
                <a:gd name="connsiteY206" fmla="*/ 91250 h 519588"/>
                <a:gd name="connsiteX207" fmla="*/ 244316 w 569214"/>
                <a:gd name="connsiteY207" fmla="*/ 100870 h 519588"/>
                <a:gd name="connsiteX208" fmla="*/ 235458 w 569214"/>
                <a:gd name="connsiteY208" fmla="*/ 93535 h 519588"/>
                <a:gd name="connsiteX209" fmla="*/ 234887 w 569214"/>
                <a:gd name="connsiteY209" fmla="*/ 86201 h 519588"/>
                <a:gd name="connsiteX210" fmla="*/ 234315 w 569214"/>
                <a:gd name="connsiteY210" fmla="*/ 78296 h 519588"/>
                <a:gd name="connsiteX211" fmla="*/ 233744 w 569214"/>
                <a:gd name="connsiteY211" fmla="*/ 69723 h 519588"/>
                <a:gd name="connsiteX212" fmla="*/ 225742 w 569214"/>
                <a:gd name="connsiteY212" fmla="*/ 62960 h 519588"/>
                <a:gd name="connsiteX213" fmla="*/ 225171 w 569214"/>
                <a:gd name="connsiteY213" fmla="*/ 54959 h 519588"/>
                <a:gd name="connsiteX214" fmla="*/ 201454 w 569214"/>
                <a:gd name="connsiteY214" fmla="*/ 56674 h 519588"/>
                <a:gd name="connsiteX215" fmla="*/ 194120 w 569214"/>
                <a:gd name="connsiteY215" fmla="*/ 65151 h 519588"/>
                <a:gd name="connsiteX216" fmla="*/ 186119 w 569214"/>
                <a:gd name="connsiteY216" fmla="*/ 65722 h 519588"/>
                <a:gd name="connsiteX217" fmla="*/ 170307 w 569214"/>
                <a:gd name="connsiteY217" fmla="*/ 58864 h 519588"/>
                <a:gd name="connsiteX218" fmla="*/ 162973 w 569214"/>
                <a:gd name="connsiteY218" fmla="*/ 67342 h 519588"/>
                <a:gd name="connsiteX219" fmla="*/ 155067 w 569214"/>
                <a:gd name="connsiteY219" fmla="*/ 67913 h 519588"/>
                <a:gd name="connsiteX220" fmla="*/ 155543 w 569214"/>
                <a:gd name="connsiteY220" fmla="*/ 75247 h 519588"/>
                <a:gd name="connsiteX221" fmla="*/ 147638 w 569214"/>
                <a:gd name="connsiteY221" fmla="*/ 75819 h 519588"/>
                <a:gd name="connsiteX222" fmla="*/ 140208 w 569214"/>
                <a:gd name="connsiteY222" fmla="*/ 84868 h 519588"/>
                <a:gd name="connsiteX223" fmla="*/ 131636 w 569214"/>
                <a:gd name="connsiteY223" fmla="*/ 76962 h 519588"/>
                <a:gd name="connsiteX224" fmla="*/ 124968 w 569214"/>
                <a:gd name="connsiteY224" fmla="*/ 86011 h 519588"/>
                <a:gd name="connsiteX225" fmla="*/ 117538 w 569214"/>
                <a:gd name="connsiteY225" fmla="*/ 94488 h 519588"/>
                <a:gd name="connsiteX226" fmla="*/ 110204 w 569214"/>
                <a:gd name="connsiteY226" fmla="*/ 102394 h 519588"/>
                <a:gd name="connsiteX227" fmla="*/ 102299 w 569214"/>
                <a:gd name="connsiteY227" fmla="*/ 102965 h 519588"/>
                <a:gd name="connsiteX228" fmla="*/ 94869 w 569214"/>
                <a:gd name="connsiteY228" fmla="*/ 111442 h 519588"/>
                <a:gd name="connsiteX229" fmla="*/ 86963 w 569214"/>
                <a:gd name="connsiteY229" fmla="*/ 111919 h 519588"/>
                <a:gd name="connsiteX230" fmla="*/ 87535 w 569214"/>
                <a:gd name="connsiteY230" fmla="*/ 119920 h 519588"/>
                <a:gd name="connsiteX231" fmla="*/ 80105 w 569214"/>
                <a:gd name="connsiteY231" fmla="*/ 120396 h 519588"/>
                <a:gd name="connsiteX232" fmla="*/ 64199 w 569214"/>
                <a:gd name="connsiteY232" fmla="*/ 121539 h 519588"/>
                <a:gd name="connsiteX233" fmla="*/ 56293 w 569214"/>
                <a:gd name="connsiteY233" fmla="*/ 122110 h 519588"/>
                <a:gd name="connsiteX234" fmla="*/ 41053 w 569214"/>
                <a:gd name="connsiteY234" fmla="*/ 131159 h 519588"/>
                <a:gd name="connsiteX235" fmla="*/ 34195 w 569214"/>
                <a:gd name="connsiteY235" fmla="*/ 147638 h 519588"/>
                <a:gd name="connsiteX236" fmla="*/ 27432 w 569214"/>
                <a:gd name="connsiteY236" fmla="*/ 155543 h 519588"/>
                <a:gd name="connsiteX237" fmla="*/ 35242 w 569214"/>
                <a:gd name="connsiteY237" fmla="*/ 162306 h 519588"/>
                <a:gd name="connsiteX238" fmla="*/ 35909 w 569214"/>
                <a:gd name="connsiteY238" fmla="*/ 170879 h 519588"/>
                <a:gd name="connsiteX239" fmla="*/ 33719 w 569214"/>
                <a:gd name="connsiteY239" fmla="*/ 169926 h 519588"/>
                <a:gd name="connsiteX240" fmla="*/ 22003 w 569214"/>
                <a:gd name="connsiteY240" fmla="*/ 170783 h 519588"/>
                <a:gd name="connsiteX241" fmla="*/ 12859 w 569214"/>
                <a:gd name="connsiteY241" fmla="*/ 160306 h 519588"/>
                <a:gd name="connsiteX242" fmla="*/ 12763 w 569214"/>
                <a:gd name="connsiteY242" fmla="*/ 167068 h 519588"/>
                <a:gd name="connsiteX243" fmla="*/ 12668 w 569214"/>
                <a:gd name="connsiteY243" fmla="*/ 172498 h 51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</a:cxnLst>
              <a:rect l="l" t="t" r="r" b="b"/>
              <a:pathLst>
                <a:path w="569214" h="519588">
                  <a:moveTo>
                    <a:pt x="13240" y="179927"/>
                  </a:moveTo>
                  <a:lnTo>
                    <a:pt x="13811" y="187833"/>
                  </a:lnTo>
                  <a:lnTo>
                    <a:pt x="14383" y="196215"/>
                  </a:lnTo>
                  <a:lnTo>
                    <a:pt x="14859" y="203073"/>
                  </a:lnTo>
                  <a:lnTo>
                    <a:pt x="7525" y="212217"/>
                  </a:lnTo>
                  <a:lnTo>
                    <a:pt x="0" y="220123"/>
                  </a:lnTo>
                  <a:lnTo>
                    <a:pt x="9144" y="235363"/>
                  </a:lnTo>
                  <a:lnTo>
                    <a:pt x="17621" y="242697"/>
                  </a:lnTo>
                  <a:lnTo>
                    <a:pt x="18193" y="250222"/>
                  </a:lnTo>
                  <a:lnTo>
                    <a:pt x="26099" y="257556"/>
                  </a:lnTo>
                  <a:lnTo>
                    <a:pt x="26670" y="257556"/>
                  </a:lnTo>
                  <a:lnTo>
                    <a:pt x="34576" y="256984"/>
                  </a:lnTo>
                  <a:lnTo>
                    <a:pt x="34576" y="256984"/>
                  </a:lnTo>
                  <a:lnTo>
                    <a:pt x="26670" y="265557"/>
                  </a:lnTo>
                  <a:lnTo>
                    <a:pt x="27146" y="273463"/>
                  </a:lnTo>
                  <a:lnTo>
                    <a:pt x="27718" y="281368"/>
                  </a:lnTo>
                  <a:lnTo>
                    <a:pt x="37338" y="296609"/>
                  </a:lnTo>
                  <a:lnTo>
                    <a:pt x="37910" y="303943"/>
                  </a:lnTo>
                  <a:lnTo>
                    <a:pt x="39529" y="327279"/>
                  </a:lnTo>
                  <a:lnTo>
                    <a:pt x="40196" y="335756"/>
                  </a:lnTo>
                  <a:lnTo>
                    <a:pt x="40672" y="343091"/>
                  </a:lnTo>
                  <a:lnTo>
                    <a:pt x="48006" y="342614"/>
                  </a:lnTo>
                  <a:lnTo>
                    <a:pt x="41243" y="350996"/>
                  </a:lnTo>
                  <a:lnTo>
                    <a:pt x="42863" y="374809"/>
                  </a:lnTo>
                  <a:lnTo>
                    <a:pt x="43434" y="382238"/>
                  </a:lnTo>
                  <a:lnTo>
                    <a:pt x="43815" y="381571"/>
                  </a:lnTo>
                  <a:lnTo>
                    <a:pt x="44387" y="380714"/>
                  </a:lnTo>
                  <a:lnTo>
                    <a:pt x="47244" y="376142"/>
                  </a:lnTo>
                  <a:lnTo>
                    <a:pt x="58198" y="373666"/>
                  </a:lnTo>
                  <a:lnTo>
                    <a:pt x="58198" y="373666"/>
                  </a:lnTo>
                  <a:lnTo>
                    <a:pt x="58483" y="373666"/>
                  </a:lnTo>
                  <a:lnTo>
                    <a:pt x="66104" y="373094"/>
                  </a:lnTo>
                  <a:lnTo>
                    <a:pt x="67151" y="388525"/>
                  </a:lnTo>
                  <a:lnTo>
                    <a:pt x="67723" y="396430"/>
                  </a:lnTo>
                  <a:lnTo>
                    <a:pt x="68199" y="403765"/>
                  </a:lnTo>
                  <a:lnTo>
                    <a:pt x="76200" y="403193"/>
                  </a:lnTo>
                  <a:lnTo>
                    <a:pt x="84677" y="410623"/>
                  </a:lnTo>
                  <a:lnTo>
                    <a:pt x="92583" y="410051"/>
                  </a:lnTo>
                  <a:lnTo>
                    <a:pt x="108490" y="416814"/>
                  </a:lnTo>
                  <a:lnTo>
                    <a:pt x="109538" y="416814"/>
                  </a:lnTo>
                  <a:lnTo>
                    <a:pt x="124396" y="415766"/>
                  </a:lnTo>
                  <a:lnTo>
                    <a:pt x="124396" y="415766"/>
                  </a:lnTo>
                  <a:lnTo>
                    <a:pt x="132874" y="423100"/>
                  </a:lnTo>
                  <a:lnTo>
                    <a:pt x="125444" y="431578"/>
                  </a:lnTo>
                  <a:lnTo>
                    <a:pt x="118110" y="440055"/>
                  </a:lnTo>
                  <a:lnTo>
                    <a:pt x="119158" y="439960"/>
                  </a:lnTo>
                  <a:lnTo>
                    <a:pt x="133826" y="439007"/>
                  </a:lnTo>
                  <a:lnTo>
                    <a:pt x="133921" y="438912"/>
                  </a:lnTo>
                  <a:lnTo>
                    <a:pt x="142399" y="445865"/>
                  </a:lnTo>
                  <a:lnTo>
                    <a:pt x="151448" y="460534"/>
                  </a:lnTo>
                  <a:lnTo>
                    <a:pt x="151257" y="458629"/>
                  </a:lnTo>
                  <a:lnTo>
                    <a:pt x="150876" y="453200"/>
                  </a:lnTo>
                  <a:lnTo>
                    <a:pt x="157639" y="444722"/>
                  </a:lnTo>
                  <a:lnTo>
                    <a:pt x="158877" y="444722"/>
                  </a:lnTo>
                  <a:lnTo>
                    <a:pt x="165640" y="444151"/>
                  </a:lnTo>
                  <a:lnTo>
                    <a:pt x="165640" y="444151"/>
                  </a:lnTo>
                  <a:lnTo>
                    <a:pt x="157163" y="437293"/>
                  </a:lnTo>
                  <a:lnTo>
                    <a:pt x="161258" y="437007"/>
                  </a:lnTo>
                  <a:lnTo>
                    <a:pt x="165068" y="436721"/>
                  </a:lnTo>
                  <a:lnTo>
                    <a:pt x="181070" y="435674"/>
                  </a:lnTo>
                  <a:lnTo>
                    <a:pt x="189452" y="442532"/>
                  </a:lnTo>
                  <a:lnTo>
                    <a:pt x="189929" y="441960"/>
                  </a:lnTo>
                  <a:lnTo>
                    <a:pt x="196882" y="434530"/>
                  </a:lnTo>
                  <a:lnTo>
                    <a:pt x="197072" y="434816"/>
                  </a:lnTo>
                  <a:lnTo>
                    <a:pt x="213741" y="456152"/>
                  </a:lnTo>
                  <a:lnTo>
                    <a:pt x="222313" y="464058"/>
                  </a:lnTo>
                  <a:lnTo>
                    <a:pt x="238601" y="470440"/>
                  </a:lnTo>
                  <a:lnTo>
                    <a:pt x="254508" y="469297"/>
                  </a:lnTo>
                  <a:lnTo>
                    <a:pt x="262509" y="476726"/>
                  </a:lnTo>
                  <a:lnTo>
                    <a:pt x="271463" y="484060"/>
                  </a:lnTo>
                  <a:lnTo>
                    <a:pt x="279463" y="490823"/>
                  </a:lnTo>
                  <a:lnTo>
                    <a:pt x="280511" y="490728"/>
                  </a:lnTo>
                  <a:lnTo>
                    <a:pt x="295275" y="489680"/>
                  </a:lnTo>
                  <a:lnTo>
                    <a:pt x="295275" y="489680"/>
                  </a:lnTo>
                  <a:lnTo>
                    <a:pt x="303752" y="497681"/>
                  </a:lnTo>
                  <a:lnTo>
                    <a:pt x="304324" y="497110"/>
                  </a:lnTo>
                  <a:lnTo>
                    <a:pt x="311087" y="488633"/>
                  </a:lnTo>
                  <a:lnTo>
                    <a:pt x="318421" y="488061"/>
                  </a:lnTo>
                  <a:lnTo>
                    <a:pt x="326422" y="480155"/>
                  </a:lnTo>
                  <a:lnTo>
                    <a:pt x="326708" y="480346"/>
                  </a:lnTo>
                  <a:lnTo>
                    <a:pt x="334423" y="486918"/>
                  </a:lnTo>
                  <a:lnTo>
                    <a:pt x="335566" y="502825"/>
                  </a:lnTo>
                  <a:lnTo>
                    <a:pt x="336518" y="501777"/>
                  </a:lnTo>
                  <a:lnTo>
                    <a:pt x="342900" y="494919"/>
                  </a:lnTo>
                  <a:lnTo>
                    <a:pt x="342329" y="486346"/>
                  </a:lnTo>
                  <a:lnTo>
                    <a:pt x="357664" y="477964"/>
                  </a:lnTo>
                  <a:lnTo>
                    <a:pt x="358045" y="478250"/>
                  </a:lnTo>
                  <a:lnTo>
                    <a:pt x="366141" y="484727"/>
                  </a:lnTo>
                  <a:lnTo>
                    <a:pt x="373475" y="484156"/>
                  </a:lnTo>
                  <a:lnTo>
                    <a:pt x="380810" y="476250"/>
                  </a:lnTo>
                  <a:lnTo>
                    <a:pt x="381953" y="492157"/>
                  </a:lnTo>
                  <a:lnTo>
                    <a:pt x="382524" y="499491"/>
                  </a:lnTo>
                  <a:lnTo>
                    <a:pt x="383572" y="499015"/>
                  </a:lnTo>
                  <a:lnTo>
                    <a:pt x="405765" y="490442"/>
                  </a:lnTo>
                  <a:lnTo>
                    <a:pt x="408813" y="486632"/>
                  </a:lnTo>
                  <a:lnTo>
                    <a:pt x="413004" y="481393"/>
                  </a:lnTo>
                  <a:lnTo>
                    <a:pt x="419957" y="473488"/>
                  </a:lnTo>
                  <a:lnTo>
                    <a:pt x="429482" y="488823"/>
                  </a:lnTo>
                  <a:lnTo>
                    <a:pt x="430054" y="488728"/>
                  </a:lnTo>
                  <a:lnTo>
                    <a:pt x="436912" y="488251"/>
                  </a:lnTo>
                  <a:lnTo>
                    <a:pt x="436912" y="488251"/>
                  </a:lnTo>
                  <a:lnTo>
                    <a:pt x="445389" y="495014"/>
                  </a:lnTo>
                  <a:lnTo>
                    <a:pt x="453866" y="502444"/>
                  </a:lnTo>
                  <a:lnTo>
                    <a:pt x="462344" y="509778"/>
                  </a:lnTo>
                  <a:lnTo>
                    <a:pt x="462915" y="509683"/>
                  </a:lnTo>
                  <a:lnTo>
                    <a:pt x="466725" y="509397"/>
                  </a:lnTo>
                  <a:lnTo>
                    <a:pt x="470249" y="509207"/>
                  </a:lnTo>
                  <a:lnTo>
                    <a:pt x="477584" y="508635"/>
                  </a:lnTo>
                  <a:lnTo>
                    <a:pt x="483394" y="508254"/>
                  </a:lnTo>
                  <a:lnTo>
                    <a:pt x="485680" y="508063"/>
                  </a:lnTo>
                  <a:lnTo>
                    <a:pt x="485680" y="508063"/>
                  </a:lnTo>
                  <a:lnTo>
                    <a:pt x="489013" y="519589"/>
                  </a:lnTo>
                  <a:lnTo>
                    <a:pt x="492728" y="513683"/>
                  </a:lnTo>
                  <a:lnTo>
                    <a:pt x="496729" y="507301"/>
                  </a:lnTo>
                  <a:lnTo>
                    <a:pt x="495586" y="499015"/>
                  </a:lnTo>
                  <a:lnTo>
                    <a:pt x="497205" y="492442"/>
                  </a:lnTo>
                  <a:lnTo>
                    <a:pt x="496538" y="483489"/>
                  </a:lnTo>
                  <a:lnTo>
                    <a:pt x="496062" y="476631"/>
                  </a:lnTo>
                  <a:lnTo>
                    <a:pt x="498634" y="459391"/>
                  </a:lnTo>
                  <a:lnTo>
                    <a:pt x="501015" y="449199"/>
                  </a:lnTo>
                  <a:lnTo>
                    <a:pt x="507302" y="439769"/>
                  </a:lnTo>
                  <a:lnTo>
                    <a:pt x="515684" y="437007"/>
                  </a:lnTo>
                  <a:lnTo>
                    <a:pt x="521589" y="422815"/>
                  </a:lnTo>
                  <a:lnTo>
                    <a:pt x="525685" y="413957"/>
                  </a:lnTo>
                  <a:lnTo>
                    <a:pt x="540639" y="399097"/>
                  </a:lnTo>
                  <a:lnTo>
                    <a:pt x="555974" y="400145"/>
                  </a:lnTo>
                  <a:lnTo>
                    <a:pt x="564547" y="393192"/>
                  </a:lnTo>
                  <a:lnTo>
                    <a:pt x="569214" y="375857"/>
                  </a:lnTo>
                  <a:lnTo>
                    <a:pt x="562547" y="365188"/>
                  </a:lnTo>
                  <a:lnTo>
                    <a:pt x="556546" y="362903"/>
                  </a:lnTo>
                  <a:lnTo>
                    <a:pt x="555784" y="352901"/>
                  </a:lnTo>
                  <a:lnTo>
                    <a:pt x="561499" y="349853"/>
                  </a:lnTo>
                  <a:lnTo>
                    <a:pt x="546449" y="332899"/>
                  </a:lnTo>
                  <a:lnTo>
                    <a:pt x="539877" y="321659"/>
                  </a:lnTo>
                  <a:lnTo>
                    <a:pt x="528161" y="314516"/>
                  </a:lnTo>
                  <a:lnTo>
                    <a:pt x="532067" y="307848"/>
                  </a:lnTo>
                  <a:lnTo>
                    <a:pt x="527304" y="301752"/>
                  </a:lnTo>
                  <a:lnTo>
                    <a:pt x="531019" y="278701"/>
                  </a:lnTo>
                  <a:lnTo>
                    <a:pt x="529495" y="277082"/>
                  </a:lnTo>
                  <a:lnTo>
                    <a:pt x="528161" y="275749"/>
                  </a:lnTo>
                  <a:lnTo>
                    <a:pt x="527780" y="270510"/>
                  </a:lnTo>
                  <a:lnTo>
                    <a:pt x="531305" y="246221"/>
                  </a:lnTo>
                  <a:lnTo>
                    <a:pt x="517303" y="244030"/>
                  </a:lnTo>
                  <a:lnTo>
                    <a:pt x="510350" y="235077"/>
                  </a:lnTo>
                  <a:lnTo>
                    <a:pt x="537972" y="213455"/>
                  </a:lnTo>
                  <a:lnTo>
                    <a:pt x="540353" y="206026"/>
                  </a:lnTo>
                  <a:lnTo>
                    <a:pt x="540639" y="204883"/>
                  </a:lnTo>
                  <a:lnTo>
                    <a:pt x="542354" y="199358"/>
                  </a:lnTo>
                  <a:lnTo>
                    <a:pt x="540639" y="173926"/>
                  </a:lnTo>
                  <a:lnTo>
                    <a:pt x="538067" y="167354"/>
                  </a:lnTo>
                  <a:lnTo>
                    <a:pt x="534734" y="158972"/>
                  </a:lnTo>
                  <a:lnTo>
                    <a:pt x="530162" y="153543"/>
                  </a:lnTo>
                  <a:lnTo>
                    <a:pt x="520351" y="141827"/>
                  </a:lnTo>
                  <a:lnTo>
                    <a:pt x="515588" y="136493"/>
                  </a:lnTo>
                  <a:lnTo>
                    <a:pt x="513969" y="113729"/>
                  </a:lnTo>
                  <a:lnTo>
                    <a:pt x="507778" y="108775"/>
                  </a:lnTo>
                  <a:lnTo>
                    <a:pt x="504349" y="97346"/>
                  </a:lnTo>
                  <a:lnTo>
                    <a:pt x="503492" y="84201"/>
                  </a:lnTo>
                  <a:lnTo>
                    <a:pt x="503492" y="84201"/>
                  </a:lnTo>
                  <a:lnTo>
                    <a:pt x="503206" y="80391"/>
                  </a:lnTo>
                  <a:lnTo>
                    <a:pt x="485394" y="68485"/>
                  </a:lnTo>
                  <a:lnTo>
                    <a:pt x="473488" y="66104"/>
                  </a:lnTo>
                  <a:lnTo>
                    <a:pt x="459581" y="57817"/>
                  </a:lnTo>
                  <a:lnTo>
                    <a:pt x="459105" y="57531"/>
                  </a:lnTo>
                  <a:lnTo>
                    <a:pt x="459486" y="56769"/>
                  </a:lnTo>
                  <a:lnTo>
                    <a:pt x="464249" y="48196"/>
                  </a:lnTo>
                  <a:lnTo>
                    <a:pt x="455771" y="48768"/>
                  </a:lnTo>
                  <a:lnTo>
                    <a:pt x="458343" y="47530"/>
                  </a:lnTo>
                  <a:lnTo>
                    <a:pt x="460248" y="36290"/>
                  </a:lnTo>
                  <a:lnTo>
                    <a:pt x="457295" y="25146"/>
                  </a:lnTo>
                  <a:lnTo>
                    <a:pt x="457010" y="24003"/>
                  </a:lnTo>
                  <a:lnTo>
                    <a:pt x="456629" y="22765"/>
                  </a:lnTo>
                  <a:lnTo>
                    <a:pt x="453485" y="16478"/>
                  </a:lnTo>
                  <a:lnTo>
                    <a:pt x="446723" y="3715"/>
                  </a:lnTo>
                  <a:lnTo>
                    <a:pt x="432625" y="0"/>
                  </a:lnTo>
                  <a:lnTo>
                    <a:pt x="420338" y="5048"/>
                  </a:lnTo>
                  <a:lnTo>
                    <a:pt x="414147" y="12954"/>
                  </a:lnTo>
                  <a:lnTo>
                    <a:pt x="411575" y="16288"/>
                  </a:lnTo>
                  <a:lnTo>
                    <a:pt x="396145" y="17431"/>
                  </a:lnTo>
                  <a:lnTo>
                    <a:pt x="386715" y="18097"/>
                  </a:lnTo>
                  <a:lnTo>
                    <a:pt x="384620" y="18193"/>
                  </a:lnTo>
                  <a:lnTo>
                    <a:pt x="381953" y="12097"/>
                  </a:lnTo>
                  <a:lnTo>
                    <a:pt x="375095" y="3429"/>
                  </a:lnTo>
                  <a:lnTo>
                    <a:pt x="363569" y="6477"/>
                  </a:lnTo>
                  <a:lnTo>
                    <a:pt x="355663" y="7049"/>
                  </a:lnTo>
                  <a:lnTo>
                    <a:pt x="356140" y="14383"/>
                  </a:lnTo>
                  <a:lnTo>
                    <a:pt x="364046" y="13811"/>
                  </a:lnTo>
                  <a:lnTo>
                    <a:pt x="357283" y="29718"/>
                  </a:lnTo>
                  <a:lnTo>
                    <a:pt x="349853" y="38291"/>
                  </a:lnTo>
                  <a:lnTo>
                    <a:pt x="334613" y="39338"/>
                  </a:lnTo>
                  <a:lnTo>
                    <a:pt x="334042" y="31433"/>
                  </a:lnTo>
                  <a:lnTo>
                    <a:pt x="333566" y="23908"/>
                  </a:lnTo>
                  <a:lnTo>
                    <a:pt x="332994" y="16002"/>
                  </a:lnTo>
                  <a:lnTo>
                    <a:pt x="310325" y="33052"/>
                  </a:lnTo>
                  <a:lnTo>
                    <a:pt x="310896" y="40958"/>
                  </a:lnTo>
                  <a:lnTo>
                    <a:pt x="297847" y="53054"/>
                  </a:lnTo>
                  <a:lnTo>
                    <a:pt x="311944" y="56864"/>
                  </a:lnTo>
                  <a:lnTo>
                    <a:pt x="312515" y="64199"/>
                  </a:lnTo>
                  <a:lnTo>
                    <a:pt x="305181" y="73247"/>
                  </a:lnTo>
                  <a:lnTo>
                    <a:pt x="297752" y="73819"/>
                  </a:lnTo>
                  <a:lnTo>
                    <a:pt x="298323" y="81725"/>
                  </a:lnTo>
                  <a:lnTo>
                    <a:pt x="298799" y="89059"/>
                  </a:lnTo>
                  <a:lnTo>
                    <a:pt x="299371" y="96964"/>
                  </a:lnTo>
                  <a:lnTo>
                    <a:pt x="283464" y="98108"/>
                  </a:lnTo>
                  <a:lnTo>
                    <a:pt x="275558" y="98679"/>
                  </a:lnTo>
                  <a:lnTo>
                    <a:pt x="274987" y="90678"/>
                  </a:lnTo>
                  <a:lnTo>
                    <a:pt x="267081" y="91250"/>
                  </a:lnTo>
                  <a:lnTo>
                    <a:pt x="244316" y="100870"/>
                  </a:lnTo>
                  <a:lnTo>
                    <a:pt x="235458" y="93535"/>
                  </a:lnTo>
                  <a:lnTo>
                    <a:pt x="234887" y="86201"/>
                  </a:lnTo>
                  <a:lnTo>
                    <a:pt x="234315" y="78296"/>
                  </a:lnTo>
                  <a:lnTo>
                    <a:pt x="233744" y="69723"/>
                  </a:lnTo>
                  <a:lnTo>
                    <a:pt x="225742" y="62960"/>
                  </a:lnTo>
                  <a:lnTo>
                    <a:pt x="225171" y="54959"/>
                  </a:lnTo>
                  <a:lnTo>
                    <a:pt x="201454" y="56674"/>
                  </a:lnTo>
                  <a:lnTo>
                    <a:pt x="194120" y="65151"/>
                  </a:lnTo>
                  <a:lnTo>
                    <a:pt x="186119" y="65722"/>
                  </a:lnTo>
                  <a:lnTo>
                    <a:pt x="170307" y="58864"/>
                  </a:lnTo>
                  <a:lnTo>
                    <a:pt x="162973" y="67342"/>
                  </a:lnTo>
                  <a:lnTo>
                    <a:pt x="155067" y="67913"/>
                  </a:lnTo>
                  <a:lnTo>
                    <a:pt x="155543" y="75247"/>
                  </a:lnTo>
                  <a:lnTo>
                    <a:pt x="147638" y="75819"/>
                  </a:lnTo>
                  <a:lnTo>
                    <a:pt x="140208" y="84868"/>
                  </a:lnTo>
                  <a:lnTo>
                    <a:pt x="131636" y="76962"/>
                  </a:lnTo>
                  <a:lnTo>
                    <a:pt x="124968" y="86011"/>
                  </a:lnTo>
                  <a:lnTo>
                    <a:pt x="117538" y="94488"/>
                  </a:lnTo>
                  <a:lnTo>
                    <a:pt x="110204" y="102394"/>
                  </a:lnTo>
                  <a:lnTo>
                    <a:pt x="102299" y="102965"/>
                  </a:lnTo>
                  <a:lnTo>
                    <a:pt x="94869" y="111442"/>
                  </a:lnTo>
                  <a:lnTo>
                    <a:pt x="86963" y="111919"/>
                  </a:lnTo>
                  <a:lnTo>
                    <a:pt x="87535" y="119920"/>
                  </a:lnTo>
                  <a:lnTo>
                    <a:pt x="80105" y="120396"/>
                  </a:lnTo>
                  <a:lnTo>
                    <a:pt x="64199" y="121539"/>
                  </a:lnTo>
                  <a:lnTo>
                    <a:pt x="56293" y="122110"/>
                  </a:lnTo>
                  <a:lnTo>
                    <a:pt x="41053" y="131159"/>
                  </a:lnTo>
                  <a:lnTo>
                    <a:pt x="34195" y="147638"/>
                  </a:lnTo>
                  <a:lnTo>
                    <a:pt x="27432" y="155543"/>
                  </a:lnTo>
                  <a:lnTo>
                    <a:pt x="35242" y="162306"/>
                  </a:lnTo>
                  <a:lnTo>
                    <a:pt x="35909" y="170879"/>
                  </a:lnTo>
                  <a:lnTo>
                    <a:pt x="33719" y="169926"/>
                  </a:lnTo>
                  <a:lnTo>
                    <a:pt x="22003" y="170783"/>
                  </a:lnTo>
                  <a:lnTo>
                    <a:pt x="12859" y="160306"/>
                  </a:lnTo>
                  <a:lnTo>
                    <a:pt x="12763" y="167068"/>
                  </a:lnTo>
                  <a:lnTo>
                    <a:pt x="12668" y="17249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EF5DCD67-9E65-42D9-65B9-8BD8273944F2}"/>
                </a:ext>
              </a:extLst>
            </p:cNvPr>
            <p:cNvSpPr/>
            <p:nvPr/>
          </p:nvSpPr>
          <p:spPr>
            <a:xfrm>
              <a:off x="4442923" y="5508358"/>
              <a:ext cx="177517" cy="112457"/>
            </a:xfrm>
            <a:custGeom>
              <a:avLst/>
              <a:gdLst>
                <a:gd name="connsiteX0" fmla="*/ 97917 w 114871"/>
                <a:gd name="connsiteY0" fmla="*/ 57531 h 72771"/>
                <a:gd name="connsiteX1" fmla="*/ 107537 w 114871"/>
                <a:gd name="connsiteY1" fmla="*/ 72771 h 72771"/>
                <a:gd name="connsiteX2" fmla="*/ 114872 w 114871"/>
                <a:gd name="connsiteY2" fmla="*/ 72199 h 72771"/>
                <a:gd name="connsiteX3" fmla="*/ 113729 w 114871"/>
                <a:gd name="connsiteY3" fmla="*/ 56388 h 72771"/>
                <a:gd name="connsiteX4" fmla="*/ 105823 w 114871"/>
                <a:gd name="connsiteY4" fmla="*/ 48387 h 72771"/>
                <a:gd name="connsiteX5" fmla="*/ 96774 w 114871"/>
                <a:gd name="connsiteY5" fmla="*/ 41624 h 72771"/>
                <a:gd name="connsiteX6" fmla="*/ 96298 w 114871"/>
                <a:gd name="connsiteY6" fmla="*/ 34195 h 72771"/>
                <a:gd name="connsiteX7" fmla="*/ 88297 w 114871"/>
                <a:gd name="connsiteY7" fmla="*/ 26289 h 72771"/>
                <a:gd name="connsiteX8" fmla="*/ 80391 w 114871"/>
                <a:gd name="connsiteY8" fmla="*/ 26861 h 72771"/>
                <a:gd name="connsiteX9" fmla="*/ 71914 w 114871"/>
                <a:gd name="connsiteY9" fmla="*/ 20003 h 72771"/>
                <a:gd name="connsiteX10" fmla="*/ 55531 w 114871"/>
                <a:gd name="connsiteY10" fmla="*/ 13145 h 72771"/>
                <a:gd name="connsiteX11" fmla="*/ 39719 w 114871"/>
                <a:gd name="connsiteY11" fmla="*/ 14288 h 72771"/>
                <a:gd name="connsiteX12" fmla="*/ 32290 w 114871"/>
                <a:gd name="connsiteY12" fmla="*/ 6858 h 72771"/>
                <a:gd name="connsiteX13" fmla="*/ 23241 w 114871"/>
                <a:gd name="connsiteY13" fmla="*/ 0 h 72771"/>
                <a:gd name="connsiteX14" fmla="*/ 15335 w 114871"/>
                <a:gd name="connsiteY14" fmla="*/ 571 h 72771"/>
                <a:gd name="connsiteX15" fmla="*/ 0 w 114871"/>
                <a:gd name="connsiteY15" fmla="*/ 9144 h 72771"/>
                <a:gd name="connsiteX16" fmla="*/ 8477 w 114871"/>
                <a:gd name="connsiteY16" fmla="*/ 16478 h 72771"/>
                <a:gd name="connsiteX17" fmla="*/ 16383 w 114871"/>
                <a:gd name="connsiteY17" fmla="*/ 15907 h 72771"/>
                <a:gd name="connsiteX18" fmla="*/ 32861 w 114871"/>
                <a:gd name="connsiteY18" fmla="*/ 14764 h 72771"/>
                <a:gd name="connsiteX19" fmla="*/ 40291 w 114871"/>
                <a:gd name="connsiteY19" fmla="*/ 22193 h 72771"/>
                <a:gd name="connsiteX20" fmla="*/ 56674 w 114871"/>
                <a:gd name="connsiteY20" fmla="*/ 28575 h 72771"/>
                <a:gd name="connsiteX21" fmla="*/ 65151 w 114871"/>
                <a:gd name="connsiteY21" fmla="*/ 36386 h 72771"/>
                <a:gd name="connsiteX22" fmla="*/ 81534 w 114871"/>
                <a:gd name="connsiteY22" fmla="*/ 42672 h 72771"/>
                <a:gd name="connsiteX23" fmla="*/ 90011 w 114871"/>
                <a:gd name="connsiteY23" fmla="*/ 49530 h 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871" h="72771">
                  <a:moveTo>
                    <a:pt x="97917" y="57531"/>
                  </a:moveTo>
                  <a:lnTo>
                    <a:pt x="107537" y="72771"/>
                  </a:lnTo>
                  <a:lnTo>
                    <a:pt x="114872" y="72199"/>
                  </a:lnTo>
                  <a:lnTo>
                    <a:pt x="113729" y="56388"/>
                  </a:lnTo>
                  <a:lnTo>
                    <a:pt x="105823" y="48387"/>
                  </a:lnTo>
                  <a:lnTo>
                    <a:pt x="96774" y="41624"/>
                  </a:lnTo>
                  <a:lnTo>
                    <a:pt x="96298" y="34195"/>
                  </a:lnTo>
                  <a:lnTo>
                    <a:pt x="88297" y="26289"/>
                  </a:lnTo>
                  <a:lnTo>
                    <a:pt x="80391" y="26861"/>
                  </a:lnTo>
                  <a:lnTo>
                    <a:pt x="71914" y="20003"/>
                  </a:lnTo>
                  <a:lnTo>
                    <a:pt x="55531" y="13145"/>
                  </a:lnTo>
                  <a:lnTo>
                    <a:pt x="39719" y="14288"/>
                  </a:lnTo>
                  <a:lnTo>
                    <a:pt x="32290" y="6858"/>
                  </a:lnTo>
                  <a:lnTo>
                    <a:pt x="23241" y="0"/>
                  </a:lnTo>
                  <a:lnTo>
                    <a:pt x="15335" y="571"/>
                  </a:lnTo>
                  <a:lnTo>
                    <a:pt x="0" y="9144"/>
                  </a:lnTo>
                  <a:lnTo>
                    <a:pt x="8477" y="16478"/>
                  </a:lnTo>
                  <a:lnTo>
                    <a:pt x="16383" y="15907"/>
                  </a:lnTo>
                  <a:lnTo>
                    <a:pt x="32861" y="14764"/>
                  </a:lnTo>
                  <a:lnTo>
                    <a:pt x="40291" y="22193"/>
                  </a:lnTo>
                  <a:lnTo>
                    <a:pt x="56674" y="28575"/>
                  </a:lnTo>
                  <a:lnTo>
                    <a:pt x="65151" y="36386"/>
                  </a:lnTo>
                  <a:lnTo>
                    <a:pt x="81534" y="42672"/>
                  </a:lnTo>
                  <a:lnTo>
                    <a:pt x="90011" y="4953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084A98FC-C321-7083-6BE5-6811097590D6}"/>
                </a:ext>
              </a:extLst>
            </p:cNvPr>
            <p:cNvSpPr/>
            <p:nvPr/>
          </p:nvSpPr>
          <p:spPr>
            <a:xfrm>
              <a:off x="3690607" y="1608853"/>
              <a:ext cx="58878" cy="74333"/>
            </a:xfrm>
            <a:custGeom>
              <a:avLst/>
              <a:gdLst>
                <a:gd name="connsiteX0" fmla="*/ 8477 w 38100"/>
                <a:gd name="connsiteY0" fmla="*/ 40672 h 48101"/>
                <a:gd name="connsiteX1" fmla="*/ 9049 w 38100"/>
                <a:gd name="connsiteY1" fmla="*/ 48101 h 48101"/>
                <a:gd name="connsiteX2" fmla="*/ 16383 w 38100"/>
                <a:gd name="connsiteY2" fmla="*/ 40100 h 48101"/>
                <a:gd name="connsiteX3" fmla="*/ 15907 w 38100"/>
                <a:gd name="connsiteY3" fmla="*/ 32194 h 48101"/>
                <a:gd name="connsiteX4" fmla="*/ 23908 w 38100"/>
                <a:gd name="connsiteY4" fmla="*/ 31623 h 48101"/>
                <a:gd name="connsiteX5" fmla="*/ 31242 w 38100"/>
                <a:gd name="connsiteY5" fmla="*/ 31051 h 48101"/>
                <a:gd name="connsiteX6" fmla="*/ 38100 w 38100"/>
                <a:gd name="connsiteY6" fmla="*/ 7715 h 48101"/>
                <a:gd name="connsiteX7" fmla="*/ 29051 w 38100"/>
                <a:gd name="connsiteY7" fmla="*/ 0 h 48101"/>
                <a:gd name="connsiteX8" fmla="*/ 21717 w 38100"/>
                <a:gd name="connsiteY8" fmla="*/ 476 h 48101"/>
                <a:gd name="connsiteX9" fmla="*/ 22289 w 38100"/>
                <a:gd name="connsiteY9" fmla="*/ 8858 h 48101"/>
                <a:gd name="connsiteX10" fmla="*/ 14288 w 38100"/>
                <a:gd name="connsiteY10" fmla="*/ 9430 h 48101"/>
                <a:gd name="connsiteX11" fmla="*/ 6287 w 38100"/>
                <a:gd name="connsiteY11" fmla="*/ 10001 h 48101"/>
                <a:gd name="connsiteX12" fmla="*/ 6858 w 38100"/>
                <a:gd name="connsiteY12" fmla="*/ 17431 h 48101"/>
                <a:gd name="connsiteX13" fmla="*/ 7334 w 38100"/>
                <a:gd name="connsiteY13" fmla="*/ 24765 h 48101"/>
                <a:gd name="connsiteX14" fmla="*/ 0 w 38100"/>
                <a:gd name="connsiteY14" fmla="*/ 33242 h 4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0" h="48101">
                  <a:moveTo>
                    <a:pt x="8477" y="40672"/>
                  </a:moveTo>
                  <a:lnTo>
                    <a:pt x="9049" y="48101"/>
                  </a:lnTo>
                  <a:lnTo>
                    <a:pt x="16383" y="40100"/>
                  </a:lnTo>
                  <a:lnTo>
                    <a:pt x="15907" y="32194"/>
                  </a:lnTo>
                  <a:lnTo>
                    <a:pt x="23908" y="31623"/>
                  </a:lnTo>
                  <a:lnTo>
                    <a:pt x="31242" y="31051"/>
                  </a:lnTo>
                  <a:lnTo>
                    <a:pt x="38100" y="7715"/>
                  </a:lnTo>
                  <a:lnTo>
                    <a:pt x="29051" y="0"/>
                  </a:lnTo>
                  <a:lnTo>
                    <a:pt x="21717" y="476"/>
                  </a:lnTo>
                  <a:lnTo>
                    <a:pt x="22289" y="8858"/>
                  </a:lnTo>
                  <a:lnTo>
                    <a:pt x="14288" y="9430"/>
                  </a:lnTo>
                  <a:lnTo>
                    <a:pt x="6287" y="10001"/>
                  </a:lnTo>
                  <a:lnTo>
                    <a:pt x="6858" y="17431"/>
                  </a:lnTo>
                  <a:lnTo>
                    <a:pt x="7334" y="24765"/>
                  </a:lnTo>
                  <a:lnTo>
                    <a:pt x="0" y="3324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A6FA3A6B-B545-A1EF-467C-D5B62039462B}"/>
                </a:ext>
              </a:extLst>
            </p:cNvPr>
            <p:cNvSpPr/>
            <p:nvPr/>
          </p:nvSpPr>
          <p:spPr>
            <a:xfrm>
              <a:off x="2901492" y="1333450"/>
              <a:ext cx="1449140" cy="1747210"/>
            </a:xfrm>
            <a:custGeom>
              <a:avLst/>
              <a:gdLst>
                <a:gd name="connsiteX0" fmla="*/ 306038 w 937736"/>
                <a:gd name="connsiteY0" fmla="*/ 1004507 h 1130617"/>
                <a:gd name="connsiteX1" fmla="*/ 313372 w 937736"/>
                <a:gd name="connsiteY1" fmla="*/ 995553 h 1130617"/>
                <a:gd name="connsiteX2" fmla="*/ 312801 w 937736"/>
                <a:gd name="connsiteY2" fmla="*/ 987552 h 1130617"/>
                <a:gd name="connsiteX3" fmla="*/ 320230 w 937736"/>
                <a:gd name="connsiteY3" fmla="*/ 979551 h 1130617"/>
                <a:gd name="connsiteX4" fmla="*/ 328136 w 937736"/>
                <a:gd name="connsiteY4" fmla="*/ 978979 h 1130617"/>
                <a:gd name="connsiteX5" fmla="*/ 329660 w 937736"/>
                <a:gd name="connsiteY5" fmla="*/ 978884 h 1130617"/>
                <a:gd name="connsiteX6" fmla="*/ 336042 w 937736"/>
                <a:gd name="connsiteY6" fmla="*/ 978408 h 1130617"/>
                <a:gd name="connsiteX7" fmla="*/ 341757 w 937736"/>
                <a:gd name="connsiteY7" fmla="*/ 954786 h 1130617"/>
                <a:gd name="connsiteX8" fmla="*/ 340042 w 937736"/>
                <a:gd name="connsiteY8" fmla="*/ 930402 h 1130617"/>
                <a:gd name="connsiteX9" fmla="*/ 339566 w 937736"/>
                <a:gd name="connsiteY9" fmla="*/ 923068 h 1130617"/>
                <a:gd name="connsiteX10" fmla="*/ 338995 w 937736"/>
                <a:gd name="connsiteY10" fmla="*/ 915162 h 1130617"/>
                <a:gd name="connsiteX11" fmla="*/ 330517 w 937736"/>
                <a:gd name="connsiteY11" fmla="*/ 900303 h 1130617"/>
                <a:gd name="connsiteX12" fmla="*/ 329946 w 937736"/>
                <a:gd name="connsiteY12" fmla="*/ 892397 h 1130617"/>
                <a:gd name="connsiteX13" fmla="*/ 352044 w 937736"/>
                <a:gd name="connsiteY13" fmla="*/ 874871 h 1130617"/>
                <a:gd name="connsiteX14" fmla="*/ 351472 w 937736"/>
                <a:gd name="connsiteY14" fmla="*/ 866966 h 1130617"/>
                <a:gd name="connsiteX15" fmla="*/ 350425 w 937736"/>
                <a:gd name="connsiteY15" fmla="*/ 852202 h 1130617"/>
                <a:gd name="connsiteX16" fmla="*/ 349853 w 937736"/>
                <a:gd name="connsiteY16" fmla="*/ 843629 h 1130617"/>
                <a:gd name="connsiteX17" fmla="*/ 341376 w 937736"/>
                <a:gd name="connsiteY17" fmla="*/ 836867 h 1130617"/>
                <a:gd name="connsiteX18" fmla="*/ 332899 w 937736"/>
                <a:gd name="connsiteY18" fmla="*/ 828961 h 1130617"/>
                <a:gd name="connsiteX19" fmla="*/ 332327 w 937736"/>
                <a:gd name="connsiteY19" fmla="*/ 820960 h 1130617"/>
                <a:gd name="connsiteX20" fmla="*/ 331756 w 937736"/>
                <a:gd name="connsiteY20" fmla="*/ 813626 h 1130617"/>
                <a:gd name="connsiteX21" fmla="*/ 338614 w 937736"/>
                <a:gd name="connsiteY21" fmla="*/ 797719 h 1130617"/>
                <a:gd name="connsiteX22" fmla="*/ 338042 w 937736"/>
                <a:gd name="connsiteY22" fmla="*/ 789337 h 1130617"/>
                <a:gd name="connsiteX23" fmla="*/ 336994 w 937736"/>
                <a:gd name="connsiteY23" fmla="*/ 774002 h 1130617"/>
                <a:gd name="connsiteX24" fmla="*/ 328517 w 937736"/>
                <a:gd name="connsiteY24" fmla="*/ 766572 h 1130617"/>
                <a:gd name="connsiteX25" fmla="*/ 327946 w 937736"/>
                <a:gd name="connsiteY25" fmla="*/ 759238 h 1130617"/>
                <a:gd name="connsiteX26" fmla="*/ 326803 w 937736"/>
                <a:gd name="connsiteY26" fmla="*/ 743426 h 1130617"/>
                <a:gd name="connsiteX27" fmla="*/ 334232 w 937736"/>
                <a:gd name="connsiteY27" fmla="*/ 734949 h 1130617"/>
                <a:gd name="connsiteX28" fmla="*/ 333089 w 937736"/>
                <a:gd name="connsiteY28" fmla="*/ 718947 h 1130617"/>
                <a:gd name="connsiteX29" fmla="*/ 332041 w 937736"/>
                <a:gd name="connsiteY29" fmla="*/ 703707 h 1130617"/>
                <a:gd name="connsiteX30" fmla="*/ 330898 w 937736"/>
                <a:gd name="connsiteY30" fmla="*/ 687896 h 1130617"/>
                <a:gd name="connsiteX31" fmla="*/ 337756 w 937736"/>
                <a:gd name="connsiteY31" fmla="*/ 671894 h 1130617"/>
                <a:gd name="connsiteX32" fmla="*/ 345091 w 937736"/>
                <a:gd name="connsiteY32" fmla="*/ 662940 h 1130617"/>
                <a:gd name="connsiteX33" fmla="*/ 360331 w 937736"/>
                <a:gd name="connsiteY33" fmla="*/ 654368 h 1130617"/>
                <a:gd name="connsiteX34" fmla="*/ 360426 w 937736"/>
                <a:gd name="connsiteY34" fmla="*/ 654939 h 1130617"/>
                <a:gd name="connsiteX35" fmla="*/ 361378 w 937736"/>
                <a:gd name="connsiteY35" fmla="*/ 654368 h 1130617"/>
                <a:gd name="connsiteX36" fmla="*/ 361950 w 937736"/>
                <a:gd name="connsiteY36" fmla="*/ 661797 h 1130617"/>
                <a:gd name="connsiteX37" fmla="*/ 368332 w 937736"/>
                <a:gd name="connsiteY37" fmla="*/ 661321 h 1130617"/>
                <a:gd name="connsiteX38" fmla="*/ 375761 w 937736"/>
                <a:gd name="connsiteY38" fmla="*/ 653320 h 1130617"/>
                <a:gd name="connsiteX39" fmla="*/ 383191 w 937736"/>
                <a:gd name="connsiteY39" fmla="*/ 645414 h 1130617"/>
                <a:gd name="connsiteX40" fmla="*/ 391096 w 937736"/>
                <a:gd name="connsiteY40" fmla="*/ 644843 h 1130617"/>
                <a:gd name="connsiteX41" fmla="*/ 406908 w 937736"/>
                <a:gd name="connsiteY41" fmla="*/ 643700 h 1130617"/>
                <a:gd name="connsiteX42" fmla="*/ 414242 w 937736"/>
                <a:gd name="connsiteY42" fmla="*/ 634651 h 1130617"/>
                <a:gd name="connsiteX43" fmla="*/ 405193 w 937736"/>
                <a:gd name="connsiteY43" fmla="*/ 619411 h 1130617"/>
                <a:gd name="connsiteX44" fmla="*/ 404622 w 937736"/>
                <a:gd name="connsiteY44" fmla="*/ 612077 h 1130617"/>
                <a:gd name="connsiteX45" fmla="*/ 404146 w 937736"/>
                <a:gd name="connsiteY45" fmla="*/ 604076 h 1130617"/>
                <a:gd name="connsiteX46" fmla="*/ 395097 w 937736"/>
                <a:gd name="connsiteY46" fmla="*/ 589312 h 1130617"/>
                <a:gd name="connsiteX47" fmla="*/ 402431 w 937736"/>
                <a:gd name="connsiteY47" fmla="*/ 580358 h 1130617"/>
                <a:gd name="connsiteX48" fmla="*/ 417195 w 937736"/>
                <a:gd name="connsiteY48" fmla="*/ 571786 h 1130617"/>
                <a:gd name="connsiteX49" fmla="*/ 416623 w 937736"/>
                <a:gd name="connsiteY49" fmla="*/ 563880 h 1130617"/>
                <a:gd name="connsiteX50" fmla="*/ 423005 w 937736"/>
                <a:gd name="connsiteY50" fmla="*/ 539972 h 1130617"/>
                <a:gd name="connsiteX51" fmla="*/ 422434 w 937736"/>
                <a:gd name="connsiteY51" fmla="*/ 532067 h 1130617"/>
                <a:gd name="connsiteX52" fmla="*/ 421862 w 937736"/>
                <a:gd name="connsiteY52" fmla="*/ 524161 h 1130617"/>
                <a:gd name="connsiteX53" fmla="*/ 420719 w 937736"/>
                <a:gd name="connsiteY53" fmla="*/ 508349 h 1130617"/>
                <a:gd name="connsiteX54" fmla="*/ 428149 w 937736"/>
                <a:gd name="connsiteY54" fmla="*/ 500920 h 1130617"/>
                <a:gd name="connsiteX55" fmla="*/ 435007 w 937736"/>
                <a:gd name="connsiteY55" fmla="*/ 484537 h 1130617"/>
                <a:gd name="connsiteX56" fmla="*/ 433864 w 937736"/>
                <a:gd name="connsiteY56" fmla="*/ 468154 h 1130617"/>
                <a:gd name="connsiteX57" fmla="*/ 449199 w 937736"/>
                <a:gd name="connsiteY57" fmla="*/ 459581 h 1130617"/>
                <a:gd name="connsiteX58" fmla="*/ 463867 w 937736"/>
                <a:gd name="connsiteY58" fmla="*/ 450628 h 1130617"/>
                <a:gd name="connsiteX59" fmla="*/ 471297 w 937736"/>
                <a:gd name="connsiteY59" fmla="*/ 442722 h 1130617"/>
                <a:gd name="connsiteX60" fmla="*/ 470725 w 937736"/>
                <a:gd name="connsiteY60" fmla="*/ 434816 h 1130617"/>
                <a:gd name="connsiteX61" fmla="*/ 469582 w 937736"/>
                <a:gd name="connsiteY61" fmla="*/ 418910 h 1130617"/>
                <a:gd name="connsiteX62" fmla="*/ 484822 w 937736"/>
                <a:gd name="connsiteY62" fmla="*/ 409289 h 1130617"/>
                <a:gd name="connsiteX63" fmla="*/ 499681 w 937736"/>
                <a:gd name="connsiteY63" fmla="*/ 393383 h 1130617"/>
                <a:gd name="connsiteX64" fmla="*/ 499110 w 937736"/>
                <a:gd name="connsiteY64" fmla="*/ 385477 h 1130617"/>
                <a:gd name="connsiteX65" fmla="*/ 505968 w 937736"/>
                <a:gd name="connsiteY65" fmla="*/ 376999 h 1130617"/>
                <a:gd name="connsiteX66" fmla="*/ 497395 w 937736"/>
                <a:gd name="connsiteY66" fmla="*/ 361664 h 1130617"/>
                <a:gd name="connsiteX67" fmla="*/ 488918 w 937736"/>
                <a:gd name="connsiteY67" fmla="*/ 354806 h 1130617"/>
                <a:gd name="connsiteX68" fmla="*/ 496348 w 937736"/>
                <a:gd name="connsiteY68" fmla="*/ 346329 h 1130617"/>
                <a:gd name="connsiteX69" fmla="*/ 503206 w 937736"/>
                <a:gd name="connsiteY69" fmla="*/ 337852 h 1130617"/>
                <a:gd name="connsiteX70" fmla="*/ 525875 w 937736"/>
                <a:gd name="connsiteY70" fmla="*/ 320326 h 1130617"/>
                <a:gd name="connsiteX71" fmla="*/ 525304 w 937736"/>
                <a:gd name="connsiteY71" fmla="*/ 312992 h 1130617"/>
                <a:gd name="connsiteX72" fmla="*/ 532162 w 937736"/>
                <a:gd name="connsiteY72" fmla="*/ 296609 h 1130617"/>
                <a:gd name="connsiteX73" fmla="*/ 533209 w 937736"/>
                <a:gd name="connsiteY73" fmla="*/ 296513 h 1130617"/>
                <a:gd name="connsiteX74" fmla="*/ 533209 w 937736"/>
                <a:gd name="connsiteY74" fmla="*/ 296513 h 1130617"/>
                <a:gd name="connsiteX75" fmla="*/ 541115 w 937736"/>
                <a:gd name="connsiteY75" fmla="*/ 295942 h 1130617"/>
                <a:gd name="connsiteX76" fmla="*/ 557022 w 937736"/>
                <a:gd name="connsiteY76" fmla="*/ 302228 h 1130617"/>
                <a:gd name="connsiteX77" fmla="*/ 563880 w 937736"/>
                <a:gd name="connsiteY77" fmla="*/ 301752 h 1130617"/>
                <a:gd name="connsiteX78" fmla="*/ 563309 w 937736"/>
                <a:gd name="connsiteY78" fmla="*/ 294418 h 1130617"/>
                <a:gd name="connsiteX79" fmla="*/ 562261 w 937736"/>
                <a:gd name="connsiteY79" fmla="*/ 278606 h 1130617"/>
                <a:gd name="connsiteX80" fmla="*/ 577596 w 937736"/>
                <a:gd name="connsiteY80" fmla="*/ 269939 h 1130617"/>
                <a:gd name="connsiteX81" fmla="*/ 577882 w 937736"/>
                <a:gd name="connsiteY81" fmla="*/ 270320 h 1130617"/>
                <a:gd name="connsiteX82" fmla="*/ 578644 w 937736"/>
                <a:gd name="connsiteY82" fmla="*/ 269939 h 1130617"/>
                <a:gd name="connsiteX83" fmla="*/ 587026 w 937736"/>
                <a:gd name="connsiteY83" fmla="*/ 276797 h 1130617"/>
                <a:gd name="connsiteX84" fmla="*/ 593884 w 937736"/>
                <a:gd name="connsiteY84" fmla="*/ 276320 h 1130617"/>
                <a:gd name="connsiteX85" fmla="*/ 593407 w 937736"/>
                <a:gd name="connsiteY85" fmla="*/ 268891 h 1130617"/>
                <a:gd name="connsiteX86" fmla="*/ 599027 w 937736"/>
                <a:gd name="connsiteY86" fmla="*/ 244602 h 1130617"/>
                <a:gd name="connsiteX87" fmla="*/ 599980 w 937736"/>
                <a:gd name="connsiteY87" fmla="*/ 244983 h 1130617"/>
                <a:gd name="connsiteX88" fmla="*/ 600075 w 937736"/>
                <a:gd name="connsiteY88" fmla="*/ 244507 h 1130617"/>
                <a:gd name="connsiteX89" fmla="*/ 615410 w 937736"/>
                <a:gd name="connsiteY89" fmla="*/ 250889 h 1130617"/>
                <a:gd name="connsiteX90" fmla="*/ 614934 w 937736"/>
                <a:gd name="connsiteY90" fmla="*/ 243459 h 1130617"/>
                <a:gd name="connsiteX91" fmla="*/ 613791 w 937736"/>
                <a:gd name="connsiteY91" fmla="*/ 228219 h 1130617"/>
                <a:gd name="connsiteX92" fmla="*/ 613219 w 937736"/>
                <a:gd name="connsiteY92" fmla="*/ 219742 h 1130617"/>
                <a:gd name="connsiteX93" fmla="*/ 614267 w 937736"/>
                <a:gd name="connsiteY93" fmla="*/ 219647 h 1130617"/>
                <a:gd name="connsiteX94" fmla="*/ 614267 w 937736"/>
                <a:gd name="connsiteY94" fmla="*/ 219647 h 1130617"/>
                <a:gd name="connsiteX95" fmla="*/ 629602 w 937736"/>
                <a:gd name="connsiteY95" fmla="*/ 218504 h 1130617"/>
                <a:gd name="connsiteX96" fmla="*/ 628555 w 937736"/>
                <a:gd name="connsiteY96" fmla="*/ 203168 h 1130617"/>
                <a:gd name="connsiteX97" fmla="*/ 635413 w 937736"/>
                <a:gd name="connsiteY97" fmla="*/ 187357 h 1130617"/>
                <a:gd name="connsiteX98" fmla="*/ 635889 w 937736"/>
                <a:gd name="connsiteY98" fmla="*/ 187262 h 1130617"/>
                <a:gd name="connsiteX99" fmla="*/ 635889 w 937736"/>
                <a:gd name="connsiteY99" fmla="*/ 187262 h 1130617"/>
                <a:gd name="connsiteX100" fmla="*/ 639889 w 937736"/>
                <a:gd name="connsiteY100" fmla="*/ 186976 h 1130617"/>
                <a:gd name="connsiteX101" fmla="*/ 643318 w 937736"/>
                <a:gd name="connsiteY101" fmla="*/ 186785 h 1130617"/>
                <a:gd name="connsiteX102" fmla="*/ 643318 w 937736"/>
                <a:gd name="connsiteY102" fmla="*/ 186785 h 1130617"/>
                <a:gd name="connsiteX103" fmla="*/ 643795 w 937736"/>
                <a:gd name="connsiteY103" fmla="*/ 186785 h 1130617"/>
                <a:gd name="connsiteX104" fmla="*/ 651796 w 937736"/>
                <a:gd name="connsiteY104" fmla="*/ 193548 h 1130617"/>
                <a:gd name="connsiteX105" fmla="*/ 668179 w 937736"/>
                <a:gd name="connsiteY105" fmla="*/ 200311 h 1130617"/>
                <a:gd name="connsiteX106" fmla="*/ 668750 w 937736"/>
                <a:gd name="connsiteY106" fmla="*/ 208312 h 1130617"/>
                <a:gd name="connsiteX107" fmla="*/ 677799 w 937736"/>
                <a:gd name="connsiteY107" fmla="*/ 223647 h 1130617"/>
                <a:gd name="connsiteX108" fmla="*/ 681799 w 937736"/>
                <a:gd name="connsiteY108" fmla="*/ 223361 h 1130617"/>
                <a:gd name="connsiteX109" fmla="*/ 685133 w 937736"/>
                <a:gd name="connsiteY109" fmla="*/ 223171 h 1130617"/>
                <a:gd name="connsiteX110" fmla="*/ 690467 w 937736"/>
                <a:gd name="connsiteY110" fmla="*/ 222790 h 1130617"/>
                <a:gd name="connsiteX111" fmla="*/ 693610 w 937736"/>
                <a:gd name="connsiteY111" fmla="*/ 222599 h 1130617"/>
                <a:gd name="connsiteX112" fmla="*/ 701611 w 937736"/>
                <a:gd name="connsiteY112" fmla="*/ 229934 h 1130617"/>
                <a:gd name="connsiteX113" fmla="*/ 724852 w 937736"/>
                <a:gd name="connsiteY113" fmla="*/ 228314 h 1130617"/>
                <a:gd name="connsiteX114" fmla="*/ 732187 w 937736"/>
                <a:gd name="connsiteY114" fmla="*/ 219837 h 1130617"/>
                <a:gd name="connsiteX115" fmla="*/ 732758 w 937736"/>
                <a:gd name="connsiteY115" fmla="*/ 219837 h 1130617"/>
                <a:gd name="connsiteX116" fmla="*/ 732758 w 937736"/>
                <a:gd name="connsiteY116" fmla="*/ 219837 h 1130617"/>
                <a:gd name="connsiteX117" fmla="*/ 740664 w 937736"/>
                <a:gd name="connsiteY117" fmla="*/ 219266 h 1130617"/>
                <a:gd name="connsiteX118" fmla="*/ 749522 w 937736"/>
                <a:gd name="connsiteY118" fmla="*/ 233744 h 1130617"/>
                <a:gd name="connsiteX119" fmla="*/ 764000 w 937736"/>
                <a:gd name="connsiteY119" fmla="*/ 225552 h 1130617"/>
                <a:gd name="connsiteX120" fmla="*/ 771906 w 937736"/>
                <a:gd name="connsiteY120" fmla="*/ 224981 h 1130617"/>
                <a:gd name="connsiteX121" fmla="*/ 771334 w 937736"/>
                <a:gd name="connsiteY121" fmla="*/ 217075 h 1130617"/>
                <a:gd name="connsiteX122" fmla="*/ 778097 w 937736"/>
                <a:gd name="connsiteY122" fmla="*/ 200597 h 1130617"/>
                <a:gd name="connsiteX123" fmla="*/ 785527 w 937736"/>
                <a:gd name="connsiteY123" fmla="*/ 192024 h 1130617"/>
                <a:gd name="connsiteX124" fmla="*/ 784955 w 937736"/>
                <a:gd name="connsiteY124" fmla="*/ 184118 h 1130617"/>
                <a:gd name="connsiteX125" fmla="*/ 784384 w 937736"/>
                <a:gd name="connsiteY125" fmla="*/ 176784 h 1130617"/>
                <a:gd name="connsiteX126" fmla="*/ 783907 w 937736"/>
                <a:gd name="connsiteY126" fmla="*/ 169355 h 1130617"/>
                <a:gd name="connsiteX127" fmla="*/ 790670 w 937736"/>
                <a:gd name="connsiteY127" fmla="*/ 152972 h 1130617"/>
                <a:gd name="connsiteX128" fmla="*/ 788480 w 937736"/>
                <a:gd name="connsiteY128" fmla="*/ 121253 h 1130617"/>
                <a:gd name="connsiteX129" fmla="*/ 795242 w 937736"/>
                <a:gd name="connsiteY129" fmla="*/ 113348 h 1130617"/>
                <a:gd name="connsiteX130" fmla="*/ 795814 w 937736"/>
                <a:gd name="connsiteY130" fmla="*/ 113348 h 1130617"/>
                <a:gd name="connsiteX131" fmla="*/ 795814 w 937736"/>
                <a:gd name="connsiteY131" fmla="*/ 113348 h 1130617"/>
                <a:gd name="connsiteX132" fmla="*/ 803053 w 937736"/>
                <a:gd name="connsiteY132" fmla="*/ 112871 h 1130617"/>
                <a:gd name="connsiteX133" fmla="*/ 811149 w 937736"/>
                <a:gd name="connsiteY133" fmla="*/ 112300 h 1130617"/>
                <a:gd name="connsiteX134" fmla="*/ 826389 w 937736"/>
                <a:gd name="connsiteY134" fmla="*/ 102680 h 1130617"/>
                <a:gd name="connsiteX135" fmla="*/ 833914 w 937736"/>
                <a:gd name="connsiteY135" fmla="*/ 94774 h 1130617"/>
                <a:gd name="connsiteX136" fmla="*/ 838295 w 937736"/>
                <a:gd name="connsiteY136" fmla="*/ 94393 h 1130617"/>
                <a:gd name="connsiteX137" fmla="*/ 842296 w 937736"/>
                <a:gd name="connsiteY137" fmla="*/ 94107 h 1130617"/>
                <a:gd name="connsiteX138" fmla="*/ 835438 w 937736"/>
                <a:gd name="connsiteY138" fmla="*/ 110585 h 1130617"/>
                <a:gd name="connsiteX139" fmla="*/ 859250 w 937736"/>
                <a:gd name="connsiteY139" fmla="*/ 116300 h 1130617"/>
                <a:gd name="connsiteX140" fmla="*/ 865346 w 937736"/>
                <a:gd name="connsiteY140" fmla="*/ 115824 h 1130617"/>
                <a:gd name="connsiteX141" fmla="*/ 867156 w 937736"/>
                <a:gd name="connsiteY141" fmla="*/ 115729 h 1130617"/>
                <a:gd name="connsiteX142" fmla="*/ 875728 w 937736"/>
                <a:gd name="connsiteY142" fmla="*/ 123063 h 1130617"/>
                <a:gd name="connsiteX143" fmla="*/ 884110 w 937736"/>
                <a:gd name="connsiteY143" fmla="*/ 129921 h 1130617"/>
                <a:gd name="connsiteX144" fmla="*/ 884682 w 937736"/>
                <a:gd name="connsiteY144" fmla="*/ 137827 h 1130617"/>
                <a:gd name="connsiteX145" fmla="*/ 877348 w 937736"/>
                <a:gd name="connsiteY145" fmla="*/ 146780 h 1130617"/>
                <a:gd name="connsiteX146" fmla="*/ 878491 w 937736"/>
                <a:gd name="connsiteY146" fmla="*/ 162687 h 1130617"/>
                <a:gd name="connsiteX147" fmla="*/ 879062 w 937736"/>
                <a:gd name="connsiteY147" fmla="*/ 170117 h 1130617"/>
                <a:gd name="connsiteX148" fmla="*/ 879538 w 937736"/>
                <a:gd name="connsiteY148" fmla="*/ 177451 h 1130617"/>
                <a:gd name="connsiteX149" fmla="*/ 880110 w 937736"/>
                <a:gd name="connsiteY149" fmla="*/ 185357 h 1130617"/>
                <a:gd name="connsiteX150" fmla="*/ 882110 w 937736"/>
                <a:gd name="connsiteY150" fmla="*/ 185261 h 1130617"/>
                <a:gd name="connsiteX151" fmla="*/ 884396 w 937736"/>
                <a:gd name="connsiteY151" fmla="*/ 185071 h 1130617"/>
                <a:gd name="connsiteX152" fmla="*/ 888016 w 937736"/>
                <a:gd name="connsiteY152" fmla="*/ 184785 h 1130617"/>
                <a:gd name="connsiteX153" fmla="*/ 889635 w 937736"/>
                <a:gd name="connsiteY153" fmla="*/ 156591 h 1130617"/>
                <a:gd name="connsiteX154" fmla="*/ 899065 w 937736"/>
                <a:gd name="connsiteY154" fmla="*/ 138398 h 1130617"/>
                <a:gd name="connsiteX155" fmla="*/ 915162 w 937736"/>
                <a:gd name="connsiteY155" fmla="*/ 127159 h 1130617"/>
                <a:gd name="connsiteX156" fmla="*/ 932974 w 937736"/>
                <a:gd name="connsiteY156" fmla="*/ 122206 h 1130617"/>
                <a:gd name="connsiteX157" fmla="*/ 933736 w 937736"/>
                <a:gd name="connsiteY157" fmla="*/ 117920 h 1130617"/>
                <a:gd name="connsiteX158" fmla="*/ 937736 w 937736"/>
                <a:gd name="connsiteY158" fmla="*/ 93726 h 1130617"/>
                <a:gd name="connsiteX159" fmla="*/ 936307 w 937736"/>
                <a:gd name="connsiteY159" fmla="*/ 94869 h 1130617"/>
                <a:gd name="connsiteX160" fmla="*/ 920496 w 937736"/>
                <a:gd name="connsiteY160" fmla="*/ 96012 h 1130617"/>
                <a:gd name="connsiteX161" fmla="*/ 912590 w 937736"/>
                <a:gd name="connsiteY161" fmla="*/ 96583 h 1130617"/>
                <a:gd name="connsiteX162" fmla="*/ 919924 w 937736"/>
                <a:gd name="connsiteY162" fmla="*/ 88678 h 1130617"/>
                <a:gd name="connsiteX163" fmla="*/ 918877 w 937736"/>
                <a:gd name="connsiteY163" fmla="*/ 72771 h 1130617"/>
                <a:gd name="connsiteX164" fmla="*/ 910399 w 937736"/>
                <a:gd name="connsiteY164" fmla="*/ 65913 h 1130617"/>
                <a:gd name="connsiteX165" fmla="*/ 918305 w 937736"/>
                <a:gd name="connsiteY165" fmla="*/ 65342 h 1130617"/>
                <a:gd name="connsiteX166" fmla="*/ 925735 w 937736"/>
                <a:gd name="connsiteY166" fmla="*/ 56864 h 1130617"/>
                <a:gd name="connsiteX167" fmla="*/ 925163 w 937736"/>
                <a:gd name="connsiteY167" fmla="*/ 48958 h 1130617"/>
                <a:gd name="connsiteX168" fmla="*/ 924592 w 937736"/>
                <a:gd name="connsiteY168" fmla="*/ 41053 h 1130617"/>
                <a:gd name="connsiteX169" fmla="*/ 916686 w 937736"/>
                <a:gd name="connsiteY169" fmla="*/ 41624 h 1130617"/>
                <a:gd name="connsiteX170" fmla="*/ 916114 w 937736"/>
                <a:gd name="connsiteY170" fmla="*/ 33623 h 1130617"/>
                <a:gd name="connsiteX171" fmla="*/ 900208 w 937736"/>
                <a:gd name="connsiteY171" fmla="*/ 34766 h 1130617"/>
                <a:gd name="connsiteX172" fmla="*/ 885444 w 937736"/>
                <a:gd name="connsiteY172" fmla="*/ 43815 h 1130617"/>
                <a:gd name="connsiteX173" fmla="*/ 884301 w 937736"/>
                <a:gd name="connsiteY173" fmla="*/ 27908 h 1130617"/>
                <a:gd name="connsiteX174" fmla="*/ 868489 w 937736"/>
                <a:gd name="connsiteY174" fmla="*/ 29051 h 1130617"/>
                <a:gd name="connsiteX175" fmla="*/ 860012 w 937736"/>
                <a:gd name="connsiteY175" fmla="*/ 21717 h 1130617"/>
                <a:gd name="connsiteX176" fmla="*/ 845248 w 937736"/>
                <a:gd name="connsiteY176" fmla="*/ 38672 h 1130617"/>
                <a:gd name="connsiteX177" fmla="*/ 845820 w 937736"/>
                <a:gd name="connsiteY177" fmla="*/ 46577 h 1130617"/>
                <a:gd name="connsiteX178" fmla="*/ 839057 w 937736"/>
                <a:gd name="connsiteY178" fmla="*/ 55055 h 1130617"/>
                <a:gd name="connsiteX179" fmla="*/ 830009 w 937736"/>
                <a:gd name="connsiteY179" fmla="*/ 39719 h 1130617"/>
                <a:gd name="connsiteX180" fmla="*/ 829437 w 937736"/>
                <a:gd name="connsiteY180" fmla="*/ 31814 h 1130617"/>
                <a:gd name="connsiteX181" fmla="*/ 836771 w 937736"/>
                <a:gd name="connsiteY181" fmla="*/ 23336 h 1130617"/>
                <a:gd name="connsiteX182" fmla="*/ 836295 w 937736"/>
                <a:gd name="connsiteY182" fmla="*/ 15907 h 1130617"/>
                <a:gd name="connsiteX183" fmla="*/ 835152 w 937736"/>
                <a:gd name="connsiteY183" fmla="*/ 0 h 1130617"/>
                <a:gd name="connsiteX184" fmla="*/ 827246 w 937736"/>
                <a:gd name="connsiteY184" fmla="*/ 572 h 1130617"/>
                <a:gd name="connsiteX185" fmla="*/ 812387 w 937736"/>
                <a:gd name="connsiteY185" fmla="*/ 17621 h 1130617"/>
                <a:gd name="connsiteX186" fmla="*/ 812959 w 937736"/>
                <a:gd name="connsiteY186" fmla="*/ 25051 h 1130617"/>
                <a:gd name="connsiteX187" fmla="*/ 797623 w 937736"/>
                <a:gd name="connsiteY187" fmla="*/ 34100 h 1130617"/>
                <a:gd name="connsiteX188" fmla="*/ 799338 w 937736"/>
                <a:gd name="connsiteY188" fmla="*/ 57817 h 1130617"/>
                <a:gd name="connsiteX189" fmla="*/ 799814 w 937736"/>
                <a:gd name="connsiteY189" fmla="*/ 65818 h 1130617"/>
                <a:gd name="connsiteX190" fmla="*/ 791337 w 937736"/>
                <a:gd name="connsiteY190" fmla="*/ 58388 h 1130617"/>
                <a:gd name="connsiteX191" fmla="*/ 790861 w 937736"/>
                <a:gd name="connsiteY191" fmla="*/ 50482 h 1130617"/>
                <a:gd name="connsiteX192" fmla="*/ 782955 w 937736"/>
                <a:gd name="connsiteY192" fmla="*/ 43053 h 1130617"/>
                <a:gd name="connsiteX193" fmla="*/ 782384 w 937736"/>
                <a:gd name="connsiteY193" fmla="*/ 35147 h 1130617"/>
                <a:gd name="connsiteX194" fmla="*/ 781812 w 937736"/>
                <a:gd name="connsiteY194" fmla="*/ 27242 h 1130617"/>
                <a:gd name="connsiteX195" fmla="*/ 781240 w 937736"/>
                <a:gd name="connsiteY195" fmla="*/ 19812 h 1130617"/>
                <a:gd name="connsiteX196" fmla="*/ 773335 w 937736"/>
                <a:gd name="connsiteY196" fmla="*/ 20383 h 1130617"/>
                <a:gd name="connsiteX197" fmla="*/ 773906 w 937736"/>
                <a:gd name="connsiteY197" fmla="*/ 27813 h 1130617"/>
                <a:gd name="connsiteX198" fmla="*/ 774478 w 937736"/>
                <a:gd name="connsiteY198" fmla="*/ 35719 h 1130617"/>
                <a:gd name="connsiteX199" fmla="*/ 767620 w 937736"/>
                <a:gd name="connsiteY199" fmla="*/ 52102 h 1130617"/>
                <a:gd name="connsiteX200" fmla="*/ 760857 w 937736"/>
                <a:gd name="connsiteY200" fmla="*/ 68485 h 1130617"/>
                <a:gd name="connsiteX201" fmla="*/ 753999 w 937736"/>
                <a:gd name="connsiteY201" fmla="*/ 84487 h 1130617"/>
                <a:gd name="connsiteX202" fmla="*/ 753427 w 937736"/>
                <a:gd name="connsiteY202" fmla="*/ 76962 h 1130617"/>
                <a:gd name="connsiteX203" fmla="*/ 752951 w 937736"/>
                <a:gd name="connsiteY203" fmla="*/ 69056 h 1130617"/>
                <a:gd name="connsiteX204" fmla="*/ 751808 w 937736"/>
                <a:gd name="connsiteY204" fmla="*/ 53245 h 1130617"/>
                <a:gd name="connsiteX205" fmla="*/ 767048 w 937736"/>
                <a:gd name="connsiteY205" fmla="*/ 44196 h 1130617"/>
                <a:gd name="connsiteX206" fmla="*/ 766477 w 937736"/>
                <a:gd name="connsiteY206" fmla="*/ 36290 h 1130617"/>
                <a:gd name="connsiteX207" fmla="*/ 773335 w 937736"/>
                <a:gd name="connsiteY207" fmla="*/ 20383 h 1130617"/>
                <a:gd name="connsiteX208" fmla="*/ 780669 w 937736"/>
                <a:gd name="connsiteY208" fmla="*/ 11811 h 1130617"/>
                <a:gd name="connsiteX209" fmla="*/ 772192 w 937736"/>
                <a:gd name="connsiteY209" fmla="*/ 4477 h 1130617"/>
                <a:gd name="connsiteX210" fmla="*/ 749618 w 937736"/>
                <a:gd name="connsiteY210" fmla="*/ 22003 h 1130617"/>
                <a:gd name="connsiteX211" fmla="*/ 741045 w 937736"/>
                <a:gd name="connsiteY211" fmla="*/ 14669 h 1130617"/>
                <a:gd name="connsiteX212" fmla="*/ 734187 w 937736"/>
                <a:gd name="connsiteY212" fmla="*/ 23146 h 1130617"/>
                <a:gd name="connsiteX213" fmla="*/ 734759 w 937736"/>
                <a:gd name="connsiteY213" fmla="*/ 30575 h 1130617"/>
                <a:gd name="connsiteX214" fmla="*/ 750665 w 937736"/>
                <a:gd name="connsiteY214" fmla="*/ 37433 h 1130617"/>
                <a:gd name="connsiteX215" fmla="*/ 727901 w 937736"/>
                <a:gd name="connsiteY215" fmla="*/ 46958 h 1130617"/>
                <a:gd name="connsiteX216" fmla="*/ 719423 w 937736"/>
                <a:gd name="connsiteY216" fmla="*/ 39624 h 1130617"/>
                <a:gd name="connsiteX217" fmla="*/ 712089 w 937736"/>
                <a:gd name="connsiteY217" fmla="*/ 48101 h 1130617"/>
                <a:gd name="connsiteX218" fmla="*/ 713232 w 937736"/>
                <a:gd name="connsiteY218" fmla="*/ 63913 h 1130617"/>
                <a:gd name="connsiteX219" fmla="*/ 705231 w 937736"/>
                <a:gd name="connsiteY219" fmla="*/ 64484 h 1130617"/>
                <a:gd name="connsiteX220" fmla="*/ 713803 w 937736"/>
                <a:gd name="connsiteY220" fmla="*/ 71819 h 1130617"/>
                <a:gd name="connsiteX221" fmla="*/ 699040 w 937736"/>
                <a:gd name="connsiteY221" fmla="*/ 88392 h 1130617"/>
                <a:gd name="connsiteX222" fmla="*/ 689991 w 937736"/>
                <a:gd name="connsiteY222" fmla="*/ 73533 h 1130617"/>
                <a:gd name="connsiteX223" fmla="*/ 683228 w 937736"/>
                <a:gd name="connsiteY223" fmla="*/ 82010 h 1130617"/>
                <a:gd name="connsiteX224" fmla="*/ 683705 w 937736"/>
                <a:gd name="connsiteY224" fmla="*/ 89440 h 1130617"/>
                <a:gd name="connsiteX225" fmla="*/ 684276 w 937736"/>
                <a:gd name="connsiteY225" fmla="*/ 97346 h 1130617"/>
                <a:gd name="connsiteX226" fmla="*/ 676847 w 937736"/>
                <a:gd name="connsiteY226" fmla="*/ 105823 h 1130617"/>
                <a:gd name="connsiteX227" fmla="*/ 668369 w 937736"/>
                <a:gd name="connsiteY227" fmla="*/ 98489 h 1130617"/>
                <a:gd name="connsiteX228" fmla="*/ 660463 w 937736"/>
                <a:gd name="connsiteY228" fmla="*/ 99060 h 1130617"/>
                <a:gd name="connsiteX229" fmla="*/ 661035 w 937736"/>
                <a:gd name="connsiteY229" fmla="*/ 106966 h 1130617"/>
                <a:gd name="connsiteX230" fmla="*/ 652463 w 937736"/>
                <a:gd name="connsiteY230" fmla="*/ 99632 h 1130617"/>
                <a:gd name="connsiteX231" fmla="*/ 644557 w 937736"/>
                <a:gd name="connsiteY231" fmla="*/ 100203 h 1130617"/>
                <a:gd name="connsiteX232" fmla="*/ 637794 w 937736"/>
                <a:gd name="connsiteY232" fmla="*/ 108585 h 1130617"/>
                <a:gd name="connsiteX233" fmla="*/ 638365 w 937736"/>
                <a:gd name="connsiteY233" fmla="*/ 115919 h 1130617"/>
                <a:gd name="connsiteX234" fmla="*/ 630364 w 937736"/>
                <a:gd name="connsiteY234" fmla="*/ 116491 h 1130617"/>
                <a:gd name="connsiteX235" fmla="*/ 623030 w 937736"/>
                <a:gd name="connsiteY235" fmla="*/ 125540 h 1130617"/>
                <a:gd name="connsiteX236" fmla="*/ 624173 w 937736"/>
                <a:gd name="connsiteY236" fmla="*/ 140780 h 1130617"/>
                <a:gd name="connsiteX237" fmla="*/ 632555 w 937736"/>
                <a:gd name="connsiteY237" fmla="*/ 147733 h 1130617"/>
                <a:gd name="connsiteX238" fmla="*/ 633793 w 937736"/>
                <a:gd name="connsiteY238" fmla="*/ 164021 h 1130617"/>
                <a:gd name="connsiteX239" fmla="*/ 625221 w 937736"/>
                <a:gd name="connsiteY239" fmla="*/ 156210 h 1130617"/>
                <a:gd name="connsiteX240" fmla="*/ 616744 w 937736"/>
                <a:gd name="connsiteY240" fmla="*/ 148876 h 1130617"/>
                <a:gd name="connsiteX241" fmla="*/ 608838 w 937736"/>
                <a:gd name="connsiteY241" fmla="*/ 149447 h 1130617"/>
                <a:gd name="connsiteX242" fmla="*/ 602551 w 937736"/>
                <a:gd name="connsiteY242" fmla="*/ 166211 h 1130617"/>
                <a:gd name="connsiteX243" fmla="*/ 593026 w 937736"/>
                <a:gd name="connsiteY243" fmla="*/ 150495 h 1130617"/>
                <a:gd name="connsiteX244" fmla="*/ 586073 w 937736"/>
                <a:gd name="connsiteY244" fmla="*/ 158972 h 1130617"/>
                <a:gd name="connsiteX245" fmla="*/ 587216 w 937736"/>
                <a:gd name="connsiteY245" fmla="*/ 174784 h 1130617"/>
                <a:gd name="connsiteX246" fmla="*/ 595789 w 937736"/>
                <a:gd name="connsiteY246" fmla="*/ 190119 h 1130617"/>
                <a:gd name="connsiteX247" fmla="*/ 596265 w 937736"/>
                <a:gd name="connsiteY247" fmla="*/ 197453 h 1130617"/>
                <a:gd name="connsiteX248" fmla="*/ 588359 w 937736"/>
                <a:gd name="connsiteY248" fmla="*/ 190691 h 1130617"/>
                <a:gd name="connsiteX249" fmla="*/ 579310 w 937736"/>
                <a:gd name="connsiteY249" fmla="*/ 175355 h 1130617"/>
                <a:gd name="connsiteX250" fmla="*/ 580453 w 937736"/>
                <a:gd name="connsiteY250" fmla="*/ 191262 h 1130617"/>
                <a:gd name="connsiteX251" fmla="*/ 573595 w 937736"/>
                <a:gd name="connsiteY251" fmla="*/ 207074 h 1130617"/>
                <a:gd name="connsiteX252" fmla="*/ 565118 w 937736"/>
                <a:gd name="connsiteY252" fmla="*/ 199644 h 1130617"/>
                <a:gd name="connsiteX253" fmla="*/ 564070 w 937736"/>
                <a:gd name="connsiteY253" fmla="*/ 184880 h 1130617"/>
                <a:gd name="connsiteX254" fmla="*/ 556641 w 937736"/>
                <a:gd name="connsiteY254" fmla="*/ 192881 h 1130617"/>
                <a:gd name="connsiteX255" fmla="*/ 558260 w 937736"/>
                <a:gd name="connsiteY255" fmla="*/ 216122 h 1130617"/>
                <a:gd name="connsiteX256" fmla="*/ 550926 w 937736"/>
                <a:gd name="connsiteY256" fmla="*/ 216599 h 1130617"/>
                <a:gd name="connsiteX257" fmla="*/ 542449 w 937736"/>
                <a:gd name="connsiteY257" fmla="*/ 217170 h 1130617"/>
                <a:gd name="connsiteX258" fmla="*/ 535591 w 937736"/>
                <a:gd name="connsiteY258" fmla="*/ 225171 h 1130617"/>
                <a:gd name="connsiteX259" fmla="*/ 543592 w 937736"/>
                <a:gd name="connsiteY259" fmla="*/ 233172 h 1130617"/>
                <a:gd name="connsiteX260" fmla="*/ 536829 w 937736"/>
                <a:gd name="connsiteY260" fmla="*/ 241649 h 1130617"/>
                <a:gd name="connsiteX261" fmla="*/ 529304 w 937736"/>
                <a:gd name="connsiteY261" fmla="*/ 249555 h 1130617"/>
                <a:gd name="connsiteX262" fmla="*/ 529780 w 937736"/>
                <a:gd name="connsiteY262" fmla="*/ 257461 h 1130617"/>
                <a:gd name="connsiteX263" fmla="*/ 538448 w 937736"/>
                <a:gd name="connsiteY263" fmla="*/ 264319 h 1130617"/>
                <a:gd name="connsiteX264" fmla="*/ 530923 w 937736"/>
                <a:gd name="connsiteY264" fmla="*/ 273272 h 1130617"/>
                <a:gd name="connsiteX265" fmla="*/ 507206 w 937736"/>
                <a:gd name="connsiteY265" fmla="*/ 274987 h 1130617"/>
                <a:gd name="connsiteX266" fmla="*/ 506635 w 937736"/>
                <a:gd name="connsiteY266" fmla="*/ 266605 h 1130617"/>
                <a:gd name="connsiteX267" fmla="*/ 499300 w 937736"/>
                <a:gd name="connsiteY267" fmla="*/ 275558 h 1130617"/>
                <a:gd name="connsiteX268" fmla="*/ 499777 w 937736"/>
                <a:gd name="connsiteY268" fmla="*/ 282988 h 1130617"/>
                <a:gd name="connsiteX269" fmla="*/ 500920 w 937736"/>
                <a:gd name="connsiteY269" fmla="*/ 298799 h 1130617"/>
                <a:gd name="connsiteX270" fmla="*/ 501396 w 937736"/>
                <a:gd name="connsiteY270" fmla="*/ 306134 h 1130617"/>
                <a:gd name="connsiteX271" fmla="*/ 495205 w 937736"/>
                <a:gd name="connsiteY271" fmla="*/ 322517 h 1130617"/>
                <a:gd name="connsiteX272" fmla="*/ 494062 w 937736"/>
                <a:gd name="connsiteY272" fmla="*/ 306705 h 1130617"/>
                <a:gd name="connsiteX273" fmla="*/ 493014 w 937736"/>
                <a:gd name="connsiteY273" fmla="*/ 291846 h 1130617"/>
                <a:gd name="connsiteX274" fmla="*/ 492442 w 937736"/>
                <a:gd name="connsiteY274" fmla="*/ 283464 h 1130617"/>
                <a:gd name="connsiteX275" fmla="*/ 485108 w 937736"/>
                <a:gd name="connsiteY275" fmla="*/ 292418 h 1130617"/>
                <a:gd name="connsiteX276" fmla="*/ 477202 w 937736"/>
                <a:gd name="connsiteY276" fmla="*/ 292989 h 1130617"/>
                <a:gd name="connsiteX277" fmla="*/ 469297 w 937736"/>
                <a:gd name="connsiteY277" fmla="*/ 293561 h 1130617"/>
                <a:gd name="connsiteX278" fmla="*/ 461867 w 937736"/>
                <a:gd name="connsiteY278" fmla="*/ 301562 h 1130617"/>
                <a:gd name="connsiteX279" fmla="*/ 469773 w 937736"/>
                <a:gd name="connsiteY279" fmla="*/ 300990 h 1130617"/>
                <a:gd name="connsiteX280" fmla="*/ 478250 w 937736"/>
                <a:gd name="connsiteY280" fmla="*/ 307848 h 1130617"/>
                <a:gd name="connsiteX281" fmla="*/ 478822 w 937736"/>
                <a:gd name="connsiteY281" fmla="*/ 316325 h 1130617"/>
                <a:gd name="connsiteX282" fmla="*/ 470344 w 937736"/>
                <a:gd name="connsiteY282" fmla="*/ 308324 h 1130617"/>
                <a:gd name="connsiteX283" fmla="*/ 463010 w 937736"/>
                <a:gd name="connsiteY283" fmla="*/ 317468 h 1130617"/>
                <a:gd name="connsiteX284" fmla="*/ 454438 w 937736"/>
                <a:gd name="connsiteY284" fmla="*/ 309467 h 1130617"/>
                <a:gd name="connsiteX285" fmla="*/ 446532 w 937736"/>
                <a:gd name="connsiteY285" fmla="*/ 310039 h 1130617"/>
                <a:gd name="connsiteX286" fmla="*/ 447675 w 937736"/>
                <a:gd name="connsiteY286" fmla="*/ 325850 h 1130617"/>
                <a:gd name="connsiteX287" fmla="*/ 440817 w 937736"/>
                <a:gd name="connsiteY287" fmla="*/ 334899 h 1130617"/>
                <a:gd name="connsiteX288" fmla="*/ 463486 w 937736"/>
                <a:gd name="connsiteY288" fmla="*/ 324803 h 1130617"/>
                <a:gd name="connsiteX289" fmla="*/ 472059 w 937736"/>
                <a:gd name="connsiteY289" fmla="*/ 332708 h 1130617"/>
                <a:gd name="connsiteX290" fmla="*/ 472535 w 937736"/>
                <a:gd name="connsiteY290" fmla="*/ 340043 h 1130617"/>
                <a:gd name="connsiteX291" fmla="*/ 456724 w 937736"/>
                <a:gd name="connsiteY291" fmla="*/ 341186 h 1130617"/>
                <a:gd name="connsiteX292" fmla="*/ 448818 w 937736"/>
                <a:gd name="connsiteY292" fmla="*/ 341757 h 1130617"/>
                <a:gd name="connsiteX293" fmla="*/ 441865 w 937736"/>
                <a:gd name="connsiteY293" fmla="*/ 350139 h 1130617"/>
                <a:gd name="connsiteX294" fmla="*/ 442436 w 937736"/>
                <a:gd name="connsiteY294" fmla="*/ 358140 h 1130617"/>
                <a:gd name="connsiteX295" fmla="*/ 457867 w 937736"/>
                <a:gd name="connsiteY295" fmla="*/ 356997 h 1130617"/>
                <a:gd name="connsiteX296" fmla="*/ 458914 w 937736"/>
                <a:gd name="connsiteY296" fmla="*/ 372428 h 1130617"/>
                <a:gd name="connsiteX297" fmla="*/ 451009 w 937736"/>
                <a:gd name="connsiteY297" fmla="*/ 372999 h 1130617"/>
                <a:gd name="connsiteX298" fmla="*/ 443579 w 937736"/>
                <a:gd name="connsiteY298" fmla="*/ 373475 h 1130617"/>
                <a:gd name="connsiteX299" fmla="*/ 436150 w 937736"/>
                <a:gd name="connsiteY299" fmla="*/ 381953 h 1130617"/>
                <a:gd name="connsiteX300" fmla="*/ 428815 w 937736"/>
                <a:gd name="connsiteY300" fmla="*/ 390430 h 1130617"/>
                <a:gd name="connsiteX301" fmla="*/ 412432 w 937736"/>
                <a:gd name="connsiteY301" fmla="*/ 383667 h 1130617"/>
                <a:gd name="connsiteX302" fmla="*/ 405098 w 937736"/>
                <a:gd name="connsiteY302" fmla="*/ 392144 h 1130617"/>
                <a:gd name="connsiteX303" fmla="*/ 405574 w 937736"/>
                <a:gd name="connsiteY303" fmla="*/ 400050 h 1130617"/>
                <a:gd name="connsiteX304" fmla="*/ 406146 w 937736"/>
                <a:gd name="connsiteY304" fmla="*/ 407480 h 1130617"/>
                <a:gd name="connsiteX305" fmla="*/ 398812 w 937736"/>
                <a:gd name="connsiteY305" fmla="*/ 408051 h 1130617"/>
                <a:gd name="connsiteX306" fmla="*/ 391287 w 937736"/>
                <a:gd name="connsiteY306" fmla="*/ 415957 h 1130617"/>
                <a:gd name="connsiteX307" fmla="*/ 399955 w 937736"/>
                <a:gd name="connsiteY307" fmla="*/ 423863 h 1130617"/>
                <a:gd name="connsiteX308" fmla="*/ 392430 w 937736"/>
                <a:gd name="connsiteY308" fmla="*/ 432340 h 1130617"/>
                <a:gd name="connsiteX309" fmla="*/ 376618 w 937736"/>
                <a:gd name="connsiteY309" fmla="*/ 433483 h 1130617"/>
                <a:gd name="connsiteX310" fmla="*/ 385096 w 937736"/>
                <a:gd name="connsiteY310" fmla="*/ 440817 h 1130617"/>
                <a:gd name="connsiteX311" fmla="*/ 393573 w 937736"/>
                <a:gd name="connsiteY311" fmla="*/ 448247 h 1130617"/>
                <a:gd name="connsiteX312" fmla="*/ 401002 w 937736"/>
                <a:gd name="connsiteY312" fmla="*/ 439674 h 1130617"/>
                <a:gd name="connsiteX313" fmla="*/ 402145 w 937736"/>
                <a:gd name="connsiteY313" fmla="*/ 455009 h 1130617"/>
                <a:gd name="connsiteX314" fmla="*/ 386143 w 937736"/>
                <a:gd name="connsiteY314" fmla="*/ 456152 h 1130617"/>
                <a:gd name="connsiteX315" fmla="*/ 378238 w 937736"/>
                <a:gd name="connsiteY315" fmla="*/ 456629 h 1130617"/>
                <a:gd name="connsiteX316" fmla="*/ 378809 w 937736"/>
                <a:gd name="connsiteY316" fmla="*/ 464630 h 1130617"/>
                <a:gd name="connsiteX317" fmla="*/ 387286 w 937736"/>
                <a:gd name="connsiteY317" fmla="*/ 471488 h 1130617"/>
                <a:gd name="connsiteX318" fmla="*/ 379857 w 937736"/>
                <a:gd name="connsiteY318" fmla="*/ 479965 h 1130617"/>
                <a:gd name="connsiteX319" fmla="*/ 371951 w 937736"/>
                <a:gd name="connsiteY319" fmla="*/ 480536 h 1130617"/>
                <a:gd name="connsiteX320" fmla="*/ 364617 w 937736"/>
                <a:gd name="connsiteY320" fmla="*/ 489490 h 1130617"/>
                <a:gd name="connsiteX321" fmla="*/ 357188 w 937736"/>
                <a:gd name="connsiteY321" fmla="*/ 497491 h 1130617"/>
                <a:gd name="connsiteX322" fmla="*/ 365760 w 937736"/>
                <a:gd name="connsiteY322" fmla="*/ 505301 h 1130617"/>
                <a:gd name="connsiteX323" fmla="*/ 366236 w 937736"/>
                <a:gd name="connsiteY323" fmla="*/ 512159 h 1130617"/>
                <a:gd name="connsiteX324" fmla="*/ 358902 w 937736"/>
                <a:gd name="connsiteY324" fmla="*/ 520637 h 1130617"/>
                <a:gd name="connsiteX325" fmla="*/ 350996 w 937736"/>
                <a:gd name="connsiteY325" fmla="*/ 513302 h 1130617"/>
                <a:gd name="connsiteX326" fmla="*/ 350520 w 937736"/>
                <a:gd name="connsiteY326" fmla="*/ 506349 h 1130617"/>
                <a:gd name="connsiteX327" fmla="*/ 342995 w 937736"/>
                <a:gd name="connsiteY327" fmla="*/ 521780 h 1130617"/>
                <a:gd name="connsiteX328" fmla="*/ 343567 w 937736"/>
                <a:gd name="connsiteY328" fmla="*/ 529685 h 1130617"/>
                <a:gd name="connsiteX329" fmla="*/ 352139 w 937736"/>
                <a:gd name="connsiteY329" fmla="*/ 529114 h 1130617"/>
                <a:gd name="connsiteX330" fmla="*/ 353187 w 937736"/>
                <a:gd name="connsiteY330" fmla="*/ 544925 h 1130617"/>
                <a:gd name="connsiteX331" fmla="*/ 345281 w 937736"/>
                <a:gd name="connsiteY331" fmla="*/ 553498 h 1130617"/>
                <a:gd name="connsiteX332" fmla="*/ 337947 w 937736"/>
                <a:gd name="connsiteY332" fmla="*/ 553974 h 1130617"/>
                <a:gd name="connsiteX333" fmla="*/ 338995 w 937736"/>
                <a:gd name="connsiteY333" fmla="*/ 569405 h 1130617"/>
                <a:gd name="connsiteX334" fmla="*/ 331660 w 937736"/>
                <a:gd name="connsiteY334" fmla="*/ 577882 h 1130617"/>
                <a:gd name="connsiteX335" fmla="*/ 323755 w 937736"/>
                <a:gd name="connsiteY335" fmla="*/ 578453 h 1130617"/>
                <a:gd name="connsiteX336" fmla="*/ 324231 w 937736"/>
                <a:gd name="connsiteY336" fmla="*/ 585883 h 1130617"/>
                <a:gd name="connsiteX337" fmla="*/ 332232 w 937736"/>
                <a:gd name="connsiteY337" fmla="*/ 585311 h 1130617"/>
                <a:gd name="connsiteX338" fmla="*/ 332803 w 937736"/>
                <a:gd name="connsiteY338" fmla="*/ 593693 h 1130617"/>
                <a:gd name="connsiteX339" fmla="*/ 333375 w 937736"/>
                <a:gd name="connsiteY339" fmla="*/ 601599 h 1130617"/>
                <a:gd name="connsiteX340" fmla="*/ 325945 w 937736"/>
                <a:gd name="connsiteY340" fmla="*/ 609600 h 1130617"/>
                <a:gd name="connsiteX341" fmla="*/ 310039 w 937736"/>
                <a:gd name="connsiteY341" fmla="*/ 603314 h 1130617"/>
                <a:gd name="connsiteX342" fmla="*/ 309467 w 937736"/>
                <a:gd name="connsiteY342" fmla="*/ 595313 h 1130617"/>
                <a:gd name="connsiteX343" fmla="*/ 300990 w 937736"/>
                <a:gd name="connsiteY343" fmla="*/ 587502 h 1130617"/>
                <a:gd name="connsiteX344" fmla="*/ 293656 w 937736"/>
                <a:gd name="connsiteY344" fmla="*/ 596456 h 1130617"/>
                <a:gd name="connsiteX345" fmla="*/ 286226 w 937736"/>
                <a:gd name="connsiteY345" fmla="*/ 604933 h 1130617"/>
                <a:gd name="connsiteX346" fmla="*/ 277844 w 937736"/>
                <a:gd name="connsiteY346" fmla="*/ 605504 h 1130617"/>
                <a:gd name="connsiteX347" fmla="*/ 270415 w 937736"/>
                <a:gd name="connsiteY347" fmla="*/ 606076 h 1130617"/>
                <a:gd name="connsiteX348" fmla="*/ 271463 w 937736"/>
                <a:gd name="connsiteY348" fmla="*/ 621506 h 1130617"/>
                <a:gd name="connsiteX349" fmla="*/ 263557 w 937736"/>
                <a:gd name="connsiteY349" fmla="*/ 629412 h 1130617"/>
                <a:gd name="connsiteX350" fmla="*/ 257746 w 937736"/>
                <a:gd name="connsiteY350" fmla="*/ 645700 h 1130617"/>
                <a:gd name="connsiteX351" fmla="*/ 249841 w 937736"/>
                <a:gd name="connsiteY351" fmla="*/ 646271 h 1130617"/>
                <a:gd name="connsiteX352" fmla="*/ 241935 w 937736"/>
                <a:gd name="connsiteY352" fmla="*/ 646843 h 1130617"/>
                <a:gd name="connsiteX353" fmla="*/ 242506 w 937736"/>
                <a:gd name="connsiteY353" fmla="*/ 655320 h 1130617"/>
                <a:gd name="connsiteX354" fmla="*/ 243554 w 937736"/>
                <a:gd name="connsiteY354" fmla="*/ 670179 h 1130617"/>
                <a:gd name="connsiteX355" fmla="*/ 235077 w 937736"/>
                <a:gd name="connsiteY355" fmla="*/ 663226 h 1130617"/>
                <a:gd name="connsiteX356" fmla="*/ 227743 w 937736"/>
                <a:gd name="connsiteY356" fmla="*/ 671227 h 1130617"/>
                <a:gd name="connsiteX357" fmla="*/ 220409 w 937736"/>
                <a:gd name="connsiteY357" fmla="*/ 680180 h 1130617"/>
                <a:gd name="connsiteX358" fmla="*/ 211836 w 937736"/>
                <a:gd name="connsiteY358" fmla="*/ 672370 h 1130617"/>
                <a:gd name="connsiteX359" fmla="*/ 205168 w 937736"/>
                <a:gd name="connsiteY359" fmla="*/ 681323 h 1130617"/>
                <a:gd name="connsiteX360" fmla="*/ 197167 w 937736"/>
                <a:gd name="connsiteY360" fmla="*/ 689324 h 1130617"/>
                <a:gd name="connsiteX361" fmla="*/ 189833 w 937736"/>
                <a:gd name="connsiteY361" fmla="*/ 689896 h 1130617"/>
                <a:gd name="connsiteX362" fmla="*/ 190976 w 937736"/>
                <a:gd name="connsiteY362" fmla="*/ 705707 h 1130617"/>
                <a:gd name="connsiteX363" fmla="*/ 182499 w 937736"/>
                <a:gd name="connsiteY363" fmla="*/ 698373 h 1130617"/>
                <a:gd name="connsiteX364" fmla="*/ 174498 w 937736"/>
                <a:gd name="connsiteY364" fmla="*/ 698945 h 1130617"/>
                <a:gd name="connsiteX365" fmla="*/ 182975 w 937736"/>
                <a:gd name="connsiteY365" fmla="*/ 706279 h 1130617"/>
                <a:gd name="connsiteX366" fmla="*/ 183547 w 937736"/>
                <a:gd name="connsiteY366" fmla="*/ 714185 h 1130617"/>
                <a:gd name="connsiteX367" fmla="*/ 175641 w 937736"/>
                <a:gd name="connsiteY367" fmla="*/ 714756 h 1130617"/>
                <a:gd name="connsiteX368" fmla="*/ 167164 w 937736"/>
                <a:gd name="connsiteY368" fmla="*/ 707422 h 1130617"/>
                <a:gd name="connsiteX369" fmla="*/ 160306 w 937736"/>
                <a:gd name="connsiteY369" fmla="*/ 715804 h 1130617"/>
                <a:gd name="connsiteX370" fmla="*/ 152305 w 937736"/>
                <a:gd name="connsiteY370" fmla="*/ 716375 h 1130617"/>
                <a:gd name="connsiteX371" fmla="*/ 143923 w 937736"/>
                <a:gd name="connsiteY371" fmla="*/ 717042 h 1130617"/>
                <a:gd name="connsiteX372" fmla="*/ 136493 w 937736"/>
                <a:gd name="connsiteY372" fmla="*/ 717518 h 1130617"/>
                <a:gd name="connsiteX373" fmla="*/ 137065 w 937736"/>
                <a:gd name="connsiteY373" fmla="*/ 725424 h 1130617"/>
                <a:gd name="connsiteX374" fmla="*/ 145637 w 937736"/>
                <a:gd name="connsiteY374" fmla="*/ 740188 h 1130617"/>
                <a:gd name="connsiteX375" fmla="*/ 138113 w 937736"/>
                <a:gd name="connsiteY375" fmla="*/ 740664 h 1130617"/>
                <a:gd name="connsiteX376" fmla="*/ 129635 w 937736"/>
                <a:gd name="connsiteY376" fmla="*/ 741331 h 1130617"/>
                <a:gd name="connsiteX377" fmla="*/ 113252 w 937736"/>
                <a:gd name="connsiteY377" fmla="*/ 734473 h 1130617"/>
                <a:gd name="connsiteX378" fmla="*/ 106394 w 937736"/>
                <a:gd name="connsiteY378" fmla="*/ 735044 h 1130617"/>
                <a:gd name="connsiteX379" fmla="*/ 98965 w 937736"/>
                <a:gd name="connsiteY379" fmla="*/ 743426 h 1130617"/>
                <a:gd name="connsiteX380" fmla="*/ 107537 w 937736"/>
                <a:gd name="connsiteY380" fmla="*/ 750951 h 1130617"/>
                <a:gd name="connsiteX381" fmla="*/ 108013 w 937736"/>
                <a:gd name="connsiteY381" fmla="*/ 758857 h 1130617"/>
                <a:gd name="connsiteX382" fmla="*/ 100108 w 937736"/>
                <a:gd name="connsiteY382" fmla="*/ 759428 h 1130617"/>
                <a:gd name="connsiteX383" fmla="*/ 84296 w 937736"/>
                <a:gd name="connsiteY383" fmla="*/ 760571 h 1130617"/>
                <a:gd name="connsiteX384" fmla="*/ 77057 w 937736"/>
                <a:gd name="connsiteY384" fmla="*/ 776954 h 1130617"/>
                <a:gd name="connsiteX385" fmla="*/ 75914 w 937736"/>
                <a:gd name="connsiteY385" fmla="*/ 761143 h 1130617"/>
                <a:gd name="connsiteX386" fmla="*/ 68485 w 937736"/>
                <a:gd name="connsiteY386" fmla="*/ 761714 h 1130617"/>
                <a:gd name="connsiteX387" fmla="*/ 61055 w 937736"/>
                <a:gd name="connsiteY387" fmla="*/ 770192 h 1130617"/>
                <a:gd name="connsiteX388" fmla="*/ 53149 w 937736"/>
                <a:gd name="connsiteY388" fmla="*/ 762762 h 1130617"/>
                <a:gd name="connsiteX389" fmla="*/ 44672 w 937736"/>
                <a:gd name="connsiteY389" fmla="*/ 763334 h 1130617"/>
                <a:gd name="connsiteX390" fmla="*/ 37338 w 937736"/>
                <a:gd name="connsiteY390" fmla="*/ 763905 h 1130617"/>
                <a:gd name="connsiteX391" fmla="*/ 37909 w 937736"/>
                <a:gd name="connsiteY391" fmla="*/ 771811 h 1130617"/>
                <a:gd name="connsiteX392" fmla="*/ 38481 w 937736"/>
                <a:gd name="connsiteY392" fmla="*/ 779717 h 1130617"/>
                <a:gd name="connsiteX393" fmla="*/ 46291 w 937736"/>
                <a:gd name="connsiteY393" fmla="*/ 786575 h 1130617"/>
                <a:gd name="connsiteX394" fmla="*/ 54769 w 937736"/>
                <a:gd name="connsiteY394" fmla="*/ 785908 h 1130617"/>
                <a:gd name="connsiteX395" fmla="*/ 55340 w 937736"/>
                <a:gd name="connsiteY395" fmla="*/ 793814 h 1130617"/>
                <a:gd name="connsiteX396" fmla="*/ 46863 w 937736"/>
                <a:gd name="connsiteY396" fmla="*/ 794480 h 1130617"/>
                <a:gd name="connsiteX397" fmla="*/ 40100 w 937736"/>
                <a:gd name="connsiteY397" fmla="*/ 802862 h 1130617"/>
                <a:gd name="connsiteX398" fmla="*/ 23622 w 937736"/>
                <a:gd name="connsiteY398" fmla="*/ 804101 h 1130617"/>
                <a:gd name="connsiteX399" fmla="*/ 24193 w 937736"/>
                <a:gd name="connsiteY399" fmla="*/ 811530 h 1130617"/>
                <a:gd name="connsiteX400" fmla="*/ 33338 w 937736"/>
                <a:gd name="connsiteY400" fmla="*/ 819341 h 1130617"/>
                <a:gd name="connsiteX401" fmla="*/ 33814 w 937736"/>
                <a:gd name="connsiteY401" fmla="*/ 826770 h 1130617"/>
                <a:gd name="connsiteX402" fmla="*/ 17431 w 937736"/>
                <a:gd name="connsiteY402" fmla="*/ 820388 h 1130617"/>
                <a:gd name="connsiteX403" fmla="*/ 18002 w 937736"/>
                <a:gd name="connsiteY403" fmla="*/ 827913 h 1130617"/>
                <a:gd name="connsiteX404" fmla="*/ 18574 w 937736"/>
                <a:gd name="connsiteY404" fmla="*/ 835819 h 1130617"/>
                <a:gd name="connsiteX405" fmla="*/ 26956 w 937736"/>
                <a:gd name="connsiteY405" fmla="*/ 850583 h 1130617"/>
                <a:gd name="connsiteX406" fmla="*/ 43339 w 937736"/>
                <a:gd name="connsiteY406" fmla="*/ 849344 h 1130617"/>
                <a:gd name="connsiteX407" fmla="*/ 44005 w 937736"/>
                <a:gd name="connsiteY407" fmla="*/ 857917 h 1130617"/>
                <a:gd name="connsiteX408" fmla="*/ 36100 w 937736"/>
                <a:gd name="connsiteY408" fmla="*/ 858488 h 1130617"/>
                <a:gd name="connsiteX409" fmla="*/ 19621 w 937736"/>
                <a:gd name="connsiteY409" fmla="*/ 851059 h 1130617"/>
                <a:gd name="connsiteX410" fmla="*/ 20193 w 937736"/>
                <a:gd name="connsiteY410" fmla="*/ 859536 h 1130617"/>
                <a:gd name="connsiteX411" fmla="*/ 20764 w 937736"/>
                <a:gd name="connsiteY411" fmla="*/ 866966 h 1130617"/>
                <a:gd name="connsiteX412" fmla="*/ 29146 w 937736"/>
                <a:gd name="connsiteY412" fmla="*/ 881729 h 1130617"/>
                <a:gd name="connsiteX413" fmla="*/ 38195 w 937736"/>
                <a:gd name="connsiteY413" fmla="*/ 889064 h 1130617"/>
                <a:gd name="connsiteX414" fmla="*/ 30289 w 937736"/>
                <a:gd name="connsiteY414" fmla="*/ 897636 h 1130617"/>
                <a:gd name="connsiteX415" fmla="*/ 22384 w 937736"/>
                <a:gd name="connsiteY415" fmla="*/ 890207 h 1130617"/>
                <a:gd name="connsiteX416" fmla="*/ 15049 w 937736"/>
                <a:gd name="connsiteY416" fmla="*/ 898684 h 1130617"/>
                <a:gd name="connsiteX417" fmla="*/ 15526 w 937736"/>
                <a:gd name="connsiteY417" fmla="*/ 906590 h 1130617"/>
                <a:gd name="connsiteX418" fmla="*/ 31432 w 937736"/>
                <a:gd name="connsiteY418" fmla="*/ 913448 h 1130617"/>
                <a:gd name="connsiteX419" fmla="*/ 24098 w 937736"/>
                <a:gd name="connsiteY419" fmla="*/ 914019 h 1130617"/>
                <a:gd name="connsiteX420" fmla="*/ 16097 w 937736"/>
                <a:gd name="connsiteY420" fmla="*/ 914495 h 1130617"/>
                <a:gd name="connsiteX421" fmla="*/ 16669 w 937736"/>
                <a:gd name="connsiteY421" fmla="*/ 922496 h 1130617"/>
                <a:gd name="connsiteX422" fmla="*/ 25146 w 937736"/>
                <a:gd name="connsiteY422" fmla="*/ 929831 h 1130617"/>
                <a:gd name="connsiteX423" fmla="*/ 33052 w 937736"/>
                <a:gd name="connsiteY423" fmla="*/ 936784 h 1130617"/>
                <a:gd name="connsiteX424" fmla="*/ 49435 w 937736"/>
                <a:gd name="connsiteY424" fmla="*/ 935641 h 1130617"/>
                <a:gd name="connsiteX425" fmla="*/ 64770 w 937736"/>
                <a:gd name="connsiteY425" fmla="*/ 927068 h 1130617"/>
                <a:gd name="connsiteX426" fmla="*/ 50006 w 937736"/>
                <a:gd name="connsiteY426" fmla="*/ 943546 h 1130617"/>
                <a:gd name="connsiteX427" fmla="*/ 42672 w 937736"/>
                <a:gd name="connsiteY427" fmla="*/ 951452 h 1130617"/>
                <a:gd name="connsiteX428" fmla="*/ 34671 w 937736"/>
                <a:gd name="connsiteY428" fmla="*/ 960501 h 1130617"/>
                <a:gd name="connsiteX429" fmla="*/ 52292 w 937736"/>
                <a:gd name="connsiteY429" fmla="*/ 975265 h 1130617"/>
                <a:gd name="connsiteX430" fmla="*/ 44386 w 937736"/>
                <a:gd name="connsiteY430" fmla="*/ 975741 h 1130617"/>
                <a:gd name="connsiteX431" fmla="*/ 35814 w 937736"/>
                <a:gd name="connsiteY431" fmla="*/ 976408 h 1130617"/>
                <a:gd name="connsiteX432" fmla="*/ 29051 w 937736"/>
                <a:gd name="connsiteY432" fmla="*/ 984218 h 1130617"/>
                <a:gd name="connsiteX433" fmla="*/ 20574 w 937736"/>
                <a:gd name="connsiteY433" fmla="*/ 977456 h 1130617"/>
                <a:gd name="connsiteX434" fmla="*/ 13144 w 937736"/>
                <a:gd name="connsiteY434" fmla="*/ 978027 h 1130617"/>
                <a:gd name="connsiteX435" fmla="*/ 5810 w 937736"/>
                <a:gd name="connsiteY435" fmla="*/ 993362 h 1130617"/>
                <a:gd name="connsiteX436" fmla="*/ 6382 w 937736"/>
                <a:gd name="connsiteY436" fmla="*/ 1001744 h 1130617"/>
                <a:gd name="connsiteX437" fmla="*/ 0 w 937736"/>
                <a:gd name="connsiteY437" fmla="*/ 1017651 h 1130617"/>
                <a:gd name="connsiteX438" fmla="*/ 8096 w 937736"/>
                <a:gd name="connsiteY438" fmla="*/ 1025557 h 1130617"/>
                <a:gd name="connsiteX439" fmla="*/ 22193 w 937736"/>
                <a:gd name="connsiteY439" fmla="*/ 1000601 h 1130617"/>
                <a:gd name="connsiteX440" fmla="*/ 37433 w 937736"/>
                <a:gd name="connsiteY440" fmla="*/ 999554 h 1130617"/>
                <a:gd name="connsiteX441" fmla="*/ 38005 w 937736"/>
                <a:gd name="connsiteY441" fmla="*/ 1006983 h 1130617"/>
                <a:gd name="connsiteX442" fmla="*/ 39148 w 937736"/>
                <a:gd name="connsiteY442" fmla="*/ 1023366 h 1130617"/>
                <a:gd name="connsiteX443" fmla="*/ 31813 w 937736"/>
                <a:gd name="connsiteY443" fmla="*/ 1023842 h 1130617"/>
                <a:gd name="connsiteX444" fmla="*/ 32861 w 937736"/>
                <a:gd name="connsiteY444" fmla="*/ 1039178 h 1130617"/>
                <a:gd name="connsiteX445" fmla="*/ 25527 w 937736"/>
                <a:gd name="connsiteY445" fmla="*/ 1047083 h 1130617"/>
                <a:gd name="connsiteX446" fmla="*/ 24955 w 937736"/>
                <a:gd name="connsiteY446" fmla="*/ 1039749 h 1130617"/>
                <a:gd name="connsiteX447" fmla="*/ 18002 w 937736"/>
                <a:gd name="connsiteY447" fmla="*/ 1047655 h 1130617"/>
                <a:gd name="connsiteX448" fmla="*/ 18574 w 937736"/>
                <a:gd name="connsiteY448" fmla="*/ 1055561 h 1130617"/>
                <a:gd name="connsiteX449" fmla="*/ 19717 w 937736"/>
                <a:gd name="connsiteY449" fmla="*/ 1071372 h 1130617"/>
                <a:gd name="connsiteX450" fmla="*/ 20288 w 937736"/>
                <a:gd name="connsiteY450" fmla="*/ 1079468 h 1130617"/>
                <a:gd name="connsiteX451" fmla="*/ 36766 w 937736"/>
                <a:gd name="connsiteY451" fmla="*/ 1093661 h 1130617"/>
                <a:gd name="connsiteX452" fmla="*/ 61055 w 937736"/>
                <a:gd name="connsiteY452" fmla="*/ 1099852 h 1130617"/>
                <a:gd name="connsiteX453" fmla="*/ 45720 w 937736"/>
                <a:gd name="connsiteY453" fmla="*/ 1116425 h 1130617"/>
                <a:gd name="connsiteX454" fmla="*/ 62770 w 937736"/>
                <a:gd name="connsiteY454" fmla="*/ 1123664 h 1130617"/>
                <a:gd name="connsiteX455" fmla="*/ 69532 w 937736"/>
                <a:gd name="connsiteY455" fmla="*/ 1114711 h 1130617"/>
                <a:gd name="connsiteX456" fmla="*/ 70675 w 937736"/>
                <a:gd name="connsiteY456" fmla="*/ 1130618 h 1130617"/>
                <a:gd name="connsiteX457" fmla="*/ 94393 w 937736"/>
                <a:gd name="connsiteY457" fmla="*/ 1128903 h 1130617"/>
                <a:gd name="connsiteX458" fmla="*/ 110204 w 937736"/>
                <a:gd name="connsiteY458" fmla="*/ 1127760 h 1130617"/>
                <a:gd name="connsiteX459" fmla="*/ 125539 w 937736"/>
                <a:gd name="connsiteY459" fmla="*/ 1119188 h 1130617"/>
                <a:gd name="connsiteX460" fmla="*/ 126111 w 937736"/>
                <a:gd name="connsiteY460" fmla="*/ 1126617 h 1130617"/>
                <a:gd name="connsiteX461" fmla="*/ 140398 w 937736"/>
                <a:gd name="connsiteY461" fmla="*/ 1118140 h 1130617"/>
                <a:gd name="connsiteX462" fmla="*/ 148304 w 937736"/>
                <a:gd name="connsiteY462" fmla="*/ 1109186 h 1130617"/>
                <a:gd name="connsiteX463" fmla="*/ 154495 w 937736"/>
                <a:gd name="connsiteY463" fmla="*/ 1093280 h 1130617"/>
                <a:gd name="connsiteX464" fmla="*/ 162496 w 937736"/>
                <a:gd name="connsiteY464" fmla="*/ 1084707 h 1130617"/>
                <a:gd name="connsiteX465" fmla="*/ 185642 w 937736"/>
                <a:gd name="connsiteY465" fmla="*/ 1075182 h 1130617"/>
                <a:gd name="connsiteX466" fmla="*/ 185166 w 937736"/>
                <a:gd name="connsiteY466" fmla="*/ 1067753 h 1130617"/>
                <a:gd name="connsiteX467" fmla="*/ 192024 w 937736"/>
                <a:gd name="connsiteY467" fmla="*/ 1059275 h 1130617"/>
                <a:gd name="connsiteX468" fmla="*/ 207931 w 937736"/>
                <a:gd name="connsiteY468" fmla="*/ 1058132 h 1130617"/>
                <a:gd name="connsiteX469" fmla="*/ 208502 w 937736"/>
                <a:gd name="connsiteY469" fmla="*/ 1066133 h 1130617"/>
                <a:gd name="connsiteX470" fmla="*/ 216884 w 937736"/>
                <a:gd name="connsiteY470" fmla="*/ 1072896 h 1130617"/>
                <a:gd name="connsiteX471" fmla="*/ 232219 w 937736"/>
                <a:gd name="connsiteY471" fmla="*/ 1064514 h 1130617"/>
                <a:gd name="connsiteX472" fmla="*/ 231076 w 937736"/>
                <a:gd name="connsiteY472" fmla="*/ 1048512 h 1130617"/>
                <a:gd name="connsiteX473" fmla="*/ 245269 w 937736"/>
                <a:gd name="connsiteY473" fmla="*/ 1031558 h 1130617"/>
                <a:gd name="connsiteX474" fmla="*/ 244126 w 937736"/>
                <a:gd name="connsiteY474" fmla="*/ 1015746 h 1130617"/>
                <a:gd name="connsiteX475" fmla="*/ 235744 w 937736"/>
                <a:gd name="connsiteY475" fmla="*/ 1009460 h 1130617"/>
                <a:gd name="connsiteX476" fmla="*/ 250412 w 937736"/>
                <a:gd name="connsiteY476" fmla="*/ 992029 h 1130617"/>
                <a:gd name="connsiteX477" fmla="*/ 257746 w 937736"/>
                <a:gd name="connsiteY477" fmla="*/ 984028 h 1130617"/>
                <a:gd name="connsiteX478" fmla="*/ 265081 w 937736"/>
                <a:gd name="connsiteY478" fmla="*/ 975074 h 1130617"/>
                <a:gd name="connsiteX479" fmla="*/ 273082 w 937736"/>
                <a:gd name="connsiteY479" fmla="*/ 974503 h 1130617"/>
                <a:gd name="connsiteX480" fmla="*/ 274130 w 937736"/>
                <a:gd name="connsiteY480" fmla="*/ 990314 h 1130617"/>
                <a:gd name="connsiteX481" fmla="*/ 266795 w 937736"/>
                <a:gd name="connsiteY481" fmla="*/ 998792 h 1130617"/>
                <a:gd name="connsiteX482" fmla="*/ 258889 w 937736"/>
                <a:gd name="connsiteY482" fmla="*/ 999363 h 1130617"/>
                <a:gd name="connsiteX483" fmla="*/ 259937 w 937736"/>
                <a:gd name="connsiteY483" fmla="*/ 1014603 h 1130617"/>
                <a:gd name="connsiteX484" fmla="*/ 267843 w 937736"/>
                <a:gd name="connsiteY484" fmla="*/ 1014032 h 1130617"/>
                <a:gd name="connsiteX485" fmla="*/ 291751 w 937736"/>
                <a:gd name="connsiteY485" fmla="*/ 1028319 h 1130617"/>
                <a:gd name="connsiteX486" fmla="*/ 306514 w 937736"/>
                <a:gd name="connsiteY486" fmla="*/ 1011365 h 11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</a:cxnLst>
              <a:rect l="l" t="t" r="r" b="b"/>
              <a:pathLst>
                <a:path w="937736" h="1130617">
                  <a:moveTo>
                    <a:pt x="306038" y="1004507"/>
                  </a:moveTo>
                  <a:lnTo>
                    <a:pt x="313372" y="995553"/>
                  </a:lnTo>
                  <a:lnTo>
                    <a:pt x="312801" y="987552"/>
                  </a:lnTo>
                  <a:lnTo>
                    <a:pt x="320230" y="979551"/>
                  </a:lnTo>
                  <a:lnTo>
                    <a:pt x="328136" y="978979"/>
                  </a:lnTo>
                  <a:lnTo>
                    <a:pt x="329660" y="978884"/>
                  </a:lnTo>
                  <a:lnTo>
                    <a:pt x="336042" y="978408"/>
                  </a:lnTo>
                  <a:lnTo>
                    <a:pt x="341757" y="954786"/>
                  </a:lnTo>
                  <a:lnTo>
                    <a:pt x="340042" y="930402"/>
                  </a:lnTo>
                  <a:lnTo>
                    <a:pt x="339566" y="923068"/>
                  </a:lnTo>
                  <a:lnTo>
                    <a:pt x="338995" y="915162"/>
                  </a:lnTo>
                  <a:lnTo>
                    <a:pt x="330517" y="900303"/>
                  </a:lnTo>
                  <a:lnTo>
                    <a:pt x="329946" y="892397"/>
                  </a:lnTo>
                  <a:lnTo>
                    <a:pt x="352044" y="874871"/>
                  </a:lnTo>
                  <a:lnTo>
                    <a:pt x="351472" y="866966"/>
                  </a:lnTo>
                  <a:lnTo>
                    <a:pt x="350425" y="852202"/>
                  </a:lnTo>
                  <a:lnTo>
                    <a:pt x="349853" y="843629"/>
                  </a:lnTo>
                  <a:lnTo>
                    <a:pt x="341376" y="836867"/>
                  </a:lnTo>
                  <a:lnTo>
                    <a:pt x="332899" y="828961"/>
                  </a:lnTo>
                  <a:lnTo>
                    <a:pt x="332327" y="820960"/>
                  </a:lnTo>
                  <a:lnTo>
                    <a:pt x="331756" y="813626"/>
                  </a:lnTo>
                  <a:lnTo>
                    <a:pt x="338614" y="797719"/>
                  </a:lnTo>
                  <a:lnTo>
                    <a:pt x="338042" y="789337"/>
                  </a:lnTo>
                  <a:lnTo>
                    <a:pt x="336994" y="774002"/>
                  </a:lnTo>
                  <a:lnTo>
                    <a:pt x="328517" y="766572"/>
                  </a:lnTo>
                  <a:lnTo>
                    <a:pt x="327946" y="759238"/>
                  </a:lnTo>
                  <a:lnTo>
                    <a:pt x="326803" y="743426"/>
                  </a:lnTo>
                  <a:lnTo>
                    <a:pt x="334232" y="734949"/>
                  </a:lnTo>
                  <a:lnTo>
                    <a:pt x="333089" y="718947"/>
                  </a:lnTo>
                  <a:lnTo>
                    <a:pt x="332041" y="703707"/>
                  </a:lnTo>
                  <a:lnTo>
                    <a:pt x="330898" y="687896"/>
                  </a:lnTo>
                  <a:lnTo>
                    <a:pt x="337756" y="671894"/>
                  </a:lnTo>
                  <a:lnTo>
                    <a:pt x="345091" y="662940"/>
                  </a:lnTo>
                  <a:lnTo>
                    <a:pt x="360331" y="654368"/>
                  </a:lnTo>
                  <a:lnTo>
                    <a:pt x="360426" y="654939"/>
                  </a:lnTo>
                  <a:lnTo>
                    <a:pt x="361378" y="654368"/>
                  </a:lnTo>
                  <a:lnTo>
                    <a:pt x="361950" y="661797"/>
                  </a:lnTo>
                  <a:lnTo>
                    <a:pt x="368332" y="661321"/>
                  </a:lnTo>
                  <a:lnTo>
                    <a:pt x="375761" y="653320"/>
                  </a:lnTo>
                  <a:lnTo>
                    <a:pt x="383191" y="645414"/>
                  </a:lnTo>
                  <a:lnTo>
                    <a:pt x="391096" y="644843"/>
                  </a:lnTo>
                  <a:lnTo>
                    <a:pt x="406908" y="643700"/>
                  </a:lnTo>
                  <a:lnTo>
                    <a:pt x="414242" y="634651"/>
                  </a:lnTo>
                  <a:lnTo>
                    <a:pt x="405193" y="619411"/>
                  </a:lnTo>
                  <a:lnTo>
                    <a:pt x="404622" y="612077"/>
                  </a:lnTo>
                  <a:lnTo>
                    <a:pt x="404146" y="604076"/>
                  </a:lnTo>
                  <a:lnTo>
                    <a:pt x="395097" y="589312"/>
                  </a:lnTo>
                  <a:lnTo>
                    <a:pt x="402431" y="580358"/>
                  </a:lnTo>
                  <a:lnTo>
                    <a:pt x="417195" y="571786"/>
                  </a:lnTo>
                  <a:lnTo>
                    <a:pt x="416623" y="563880"/>
                  </a:lnTo>
                  <a:lnTo>
                    <a:pt x="423005" y="539972"/>
                  </a:lnTo>
                  <a:lnTo>
                    <a:pt x="422434" y="532067"/>
                  </a:lnTo>
                  <a:lnTo>
                    <a:pt x="421862" y="524161"/>
                  </a:lnTo>
                  <a:lnTo>
                    <a:pt x="420719" y="508349"/>
                  </a:lnTo>
                  <a:lnTo>
                    <a:pt x="428149" y="500920"/>
                  </a:lnTo>
                  <a:lnTo>
                    <a:pt x="435007" y="484537"/>
                  </a:lnTo>
                  <a:lnTo>
                    <a:pt x="433864" y="468154"/>
                  </a:lnTo>
                  <a:lnTo>
                    <a:pt x="449199" y="459581"/>
                  </a:lnTo>
                  <a:lnTo>
                    <a:pt x="463867" y="450628"/>
                  </a:lnTo>
                  <a:lnTo>
                    <a:pt x="471297" y="442722"/>
                  </a:lnTo>
                  <a:lnTo>
                    <a:pt x="470725" y="434816"/>
                  </a:lnTo>
                  <a:lnTo>
                    <a:pt x="469582" y="418910"/>
                  </a:lnTo>
                  <a:lnTo>
                    <a:pt x="484822" y="409289"/>
                  </a:lnTo>
                  <a:lnTo>
                    <a:pt x="499681" y="393383"/>
                  </a:lnTo>
                  <a:lnTo>
                    <a:pt x="499110" y="385477"/>
                  </a:lnTo>
                  <a:lnTo>
                    <a:pt x="505968" y="376999"/>
                  </a:lnTo>
                  <a:lnTo>
                    <a:pt x="497395" y="361664"/>
                  </a:lnTo>
                  <a:lnTo>
                    <a:pt x="488918" y="354806"/>
                  </a:lnTo>
                  <a:lnTo>
                    <a:pt x="496348" y="346329"/>
                  </a:lnTo>
                  <a:lnTo>
                    <a:pt x="503206" y="337852"/>
                  </a:lnTo>
                  <a:lnTo>
                    <a:pt x="525875" y="320326"/>
                  </a:lnTo>
                  <a:lnTo>
                    <a:pt x="525304" y="312992"/>
                  </a:lnTo>
                  <a:lnTo>
                    <a:pt x="532162" y="296609"/>
                  </a:lnTo>
                  <a:lnTo>
                    <a:pt x="533209" y="296513"/>
                  </a:lnTo>
                  <a:lnTo>
                    <a:pt x="533209" y="296513"/>
                  </a:lnTo>
                  <a:lnTo>
                    <a:pt x="541115" y="295942"/>
                  </a:lnTo>
                  <a:lnTo>
                    <a:pt x="557022" y="302228"/>
                  </a:lnTo>
                  <a:lnTo>
                    <a:pt x="563880" y="301752"/>
                  </a:lnTo>
                  <a:lnTo>
                    <a:pt x="563309" y="294418"/>
                  </a:lnTo>
                  <a:lnTo>
                    <a:pt x="562261" y="278606"/>
                  </a:lnTo>
                  <a:lnTo>
                    <a:pt x="577596" y="269939"/>
                  </a:lnTo>
                  <a:lnTo>
                    <a:pt x="577882" y="270320"/>
                  </a:lnTo>
                  <a:lnTo>
                    <a:pt x="578644" y="269939"/>
                  </a:lnTo>
                  <a:lnTo>
                    <a:pt x="587026" y="276797"/>
                  </a:lnTo>
                  <a:lnTo>
                    <a:pt x="593884" y="276320"/>
                  </a:lnTo>
                  <a:lnTo>
                    <a:pt x="593407" y="268891"/>
                  </a:lnTo>
                  <a:lnTo>
                    <a:pt x="599027" y="244602"/>
                  </a:lnTo>
                  <a:lnTo>
                    <a:pt x="599980" y="244983"/>
                  </a:lnTo>
                  <a:lnTo>
                    <a:pt x="600075" y="244507"/>
                  </a:lnTo>
                  <a:lnTo>
                    <a:pt x="615410" y="250889"/>
                  </a:lnTo>
                  <a:lnTo>
                    <a:pt x="614934" y="243459"/>
                  </a:lnTo>
                  <a:lnTo>
                    <a:pt x="613791" y="228219"/>
                  </a:lnTo>
                  <a:lnTo>
                    <a:pt x="613219" y="219742"/>
                  </a:lnTo>
                  <a:lnTo>
                    <a:pt x="614267" y="219647"/>
                  </a:lnTo>
                  <a:lnTo>
                    <a:pt x="614267" y="219647"/>
                  </a:lnTo>
                  <a:lnTo>
                    <a:pt x="629602" y="218504"/>
                  </a:lnTo>
                  <a:lnTo>
                    <a:pt x="628555" y="203168"/>
                  </a:lnTo>
                  <a:lnTo>
                    <a:pt x="635413" y="187357"/>
                  </a:lnTo>
                  <a:lnTo>
                    <a:pt x="635889" y="187262"/>
                  </a:lnTo>
                  <a:lnTo>
                    <a:pt x="635889" y="187262"/>
                  </a:lnTo>
                  <a:lnTo>
                    <a:pt x="639889" y="186976"/>
                  </a:lnTo>
                  <a:lnTo>
                    <a:pt x="643318" y="186785"/>
                  </a:lnTo>
                  <a:lnTo>
                    <a:pt x="643318" y="186785"/>
                  </a:lnTo>
                  <a:lnTo>
                    <a:pt x="643795" y="186785"/>
                  </a:lnTo>
                  <a:lnTo>
                    <a:pt x="651796" y="193548"/>
                  </a:lnTo>
                  <a:lnTo>
                    <a:pt x="668179" y="200311"/>
                  </a:lnTo>
                  <a:lnTo>
                    <a:pt x="668750" y="208312"/>
                  </a:lnTo>
                  <a:lnTo>
                    <a:pt x="677799" y="223647"/>
                  </a:lnTo>
                  <a:lnTo>
                    <a:pt x="681799" y="223361"/>
                  </a:lnTo>
                  <a:lnTo>
                    <a:pt x="685133" y="223171"/>
                  </a:lnTo>
                  <a:lnTo>
                    <a:pt x="690467" y="222790"/>
                  </a:lnTo>
                  <a:lnTo>
                    <a:pt x="693610" y="222599"/>
                  </a:lnTo>
                  <a:lnTo>
                    <a:pt x="701611" y="229934"/>
                  </a:lnTo>
                  <a:lnTo>
                    <a:pt x="724852" y="228314"/>
                  </a:lnTo>
                  <a:lnTo>
                    <a:pt x="732187" y="219837"/>
                  </a:lnTo>
                  <a:lnTo>
                    <a:pt x="732758" y="219837"/>
                  </a:lnTo>
                  <a:lnTo>
                    <a:pt x="732758" y="219837"/>
                  </a:lnTo>
                  <a:lnTo>
                    <a:pt x="740664" y="219266"/>
                  </a:lnTo>
                  <a:lnTo>
                    <a:pt x="749522" y="233744"/>
                  </a:lnTo>
                  <a:lnTo>
                    <a:pt x="764000" y="225552"/>
                  </a:lnTo>
                  <a:lnTo>
                    <a:pt x="771906" y="224981"/>
                  </a:lnTo>
                  <a:lnTo>
                    <a:pt x="771334" y="217075"/>
                  </a:lnTo>
                  <a:lnTo>
                    <a:pt x="778097" y="200597"/>
                  </a:lnTo>
                  <a:lnTo>
                    <a:pt x="785527" y="192024"/>
                  </a:lnTo>
                  <a:lnTo>
                    <a:pt x="784955" y="184118"/>
                  </a:lnTo>
                  <a:lnTo>
                    <a:pt x="784384" y="176784"/>
                  </a:lnTo>
                  <a:lnTo>
                    <a:pt x="783907" y="169355"/>
                  </a:lnTo>
                  <a:lnTo>
                    <a:pt x="790670" y="152972"/>
                  </a:lnTo>
                  <a:lnTo>
                    <a:pt x="788480" y="121253"/>
                  </a:lnTo>
                  <a:lnTo>
                    <a:pt x="795242" y="113348"/>
                  </a:lnTo>
                  <a:lnTo>
                    <a:pt x="795814" y="113348"/>
                  </a:lnTo>
                  <a:lnTo>
                    <a:pt x="795814" y="113348"/>
                  </a:lnTo>
                  <a:lnTo>
                    <a:pt x="803053" y="112871"/>
                  </a:lnTo>
                  <a:lnTo>
                    <a:pt x="811149" y="112300"/>
                  </a:lnTo>
                  <a:lnTo>
                    <a:pt x="826389" y="102680"/>
                  </a:lnTo>
                  <a:lnTo>
                    <a:pt x="833914" y="94774"/>
                  </a:lnTo>
                  <a:lnTo>
                    <a:pt x="838295" y="94393"/>
                  </a:lnTo>
                  <a:lnTo>
                    <a:pt x="842296" y="94107"/>
                  </a:lnTo>
                  <a:lnTo>
                    <a:pt x="835438" y="110585"/>
                  </a:lnTo>
                  <a:lnTo>
                    <a:pt x="859250" y="116300"/>
                  </a:lnTo>
                  <a:lnTo>
                    <a:pt x="865346" y="115824"/>
                  </a:lnTo>
                  <a:lnTo>
                    <a:pt x="867156" y="115729"/>
                  </a:lnTo>
                  <a:lnTo>
                    <a:pt x="875728" y="123063"/>
                  </a:lnTo>
                  <a:lnTo>
                    <a:pt x="884110" y="129921"/>
                  </a:lnTo>
                  <a:lnTo>
                    <a:pt x="884682" y="137827"/>
                  </a:lnTo>
                  <a:lnTo>
                    <a:pt x="877348" y="146780"/>
                  </a:lnTo>
                  <a:lnTo>
                    <a:pt x="878491" y="162687"/>
                  </a:lnTo>
                  <a:lnTo>
                    <a:pt x="879062" y="170117"/>
                  </a:lnTo>
                  <a:lnTo>
                    <a:pt x="879538" y="177451"/>
                  </a:lnTo>
                  <a:lnTo>
                    <a:pt x="880110" y="185357"/>
                  </a:lnTo>
                  <a:lnTo>
                    <a:pt x="882110" y="185261"/>
                  </a:lnTo>
                  <a:lnTo>
                    <a:pt x="884396" y="185071"/>
                  </a:lnTo>
                  <a:lnTo>
                    <a:pt x="888016" y="184785"/>
                  </a:lnTo>
                  <a:lnTo>
                    <a:pt x="889635" y="156591"/>
                  </a:lnTo>
                  <a:lnTo>
                    <a:pt x="899065" y="138398"/>
                  </a:lnTo>
                  <a:lnTo>
                    <a:pt x="915162" y="127159"/>
                  </a:lnTo>
                  <a:lnTo>
                    <a:pt x="932974" y="122206"/>
                  </a:lnTo>
                  <a:lnTo>
                    <a:pt x="933736" y="117920"/>
                  </a:lnTo>
                  <a:lnTo>
                    <a:pt x="937736" y="93726"/>
                  </a:lnTo>
                  <a:lnTo>
                    <a:pt x="936307" y="94869"/>
                  </a:lnTo>
                  <a:lnTo>
                    <a:pt x="920496" y="96012"/>
                  </a:lnTo>
                  <a:lnTo>
                    <a:pt x="912590" y="96583"/>
                  </a:lnTo>
                  <a:lnTo>
                    <a:pt x="919924" y="88678"/>
                  </a:lnTo>
                  <a:lnTo>
                    <a:pt x="918877" y="72771"/>
                  </a:lnTo>
                  <a:lnTo>
                    <a:pt x="910399" y="65913"/>
                  </a:lnTo>
                  <a:lnTo>
                    <a:pt x="918305" y="65342"/>
                  </a:lnTo>
                  <a:lnTo>
                    <a:pt x="925735" y="56864"/>
                  </a:lnTo>
                  <a:lnTo>
                    <a:pt x="925163" y="48958"/>
                  </a:lnTo>
                  <a:lnTo>
                    <a:pt x="924592" y="41053"/>
                  </a:lnTo>
                  <a:lnTo>
                    <a:pt x="916686" y="41624"/>
                  </a:lnTo>
                  <a:lnTo>
                    <a:pt x="916114" y="33623"/>
                  </a:lnTo>
                  <a:lnTo>
                    <a:pt x="900208" y="34766"/>
                  </a:lnTo>
                  <a:lnTo>
                    <a:pt x="885444" y="43815"/>
                  </a:lnTo>
                  <a:lnTo>
                    <a:pt x="884301" y="27908"/>
                  </a:lnTo>
                  <a:lnTo>
                    <a:pt x="868489" y="29051"/>
                  </a:lnTo>
                  <a:lnTo>
                    <a:pt x="860012" y="21717"/>
                  </a:lnTo>
                  <a:lnTo>
                    <a:pt x="845248" y="38672"/>
                  </a:lnTo>
                  <a:lnTo>
                    <a:pt x="845820" y="46577"/>
                  </a:lnTo>
                  <a:lnTo>
                    <a:pt x="839057" y="55055"/>
                  </a:lnTo>
                  <a:lnTo>
                    <a:pt x="830009" y="39719"/>
                  </a:lnTo>
                  <a:lnTo>
                    <a:pt x="829437" y="31814"/>
                  </a:lnTo>
                  <a:lnTo>
                    <a:pt x="836771" y="23336"/>
                  </a:lnTo>
                  <a:lnTo>
                    <a:pt x="836295" y="15907"/>
                  </a:lnTo>
                  <a:lnTo>
                    <a:pt x="835152" y="0"/>
                  </a:lnTo>
                  <a:lnTo>
                    <a:pt x="827246" y="572"/>
                  </a:lnTo>
                  <a:lnTo>
                    <a:pt x="812387" y="17621"/>
                  </a:lnTo>
                  <a:lnTo>
                    <a:pt x="812959" y="25051"/>
                  </a:lnTo>
                  <a:lnTo>
                    <a:pt x="797623" y="34100"/>
                  </a:lnTo>
                  <a:lnTo>
                    <a:pt x="799338" y="57817"/>
                  </a:lnTo>
                  <a:lnTo>
                    <a:pt x="799814" y="65818"/>
                  </a:lnTo>
                  <a:lnTo>
                    <a:pt x="791337" y="58388"/>
                  </a:lnTo>
                  <a:lnTo>
                    <a:pt x="790861" y="50482"/>
                  </a:lnTo>
                  <a:lnTo>
                    <a:pt x="782955" y="43053"/>
                  </a:lnTo>
                  <a:lnTo>
                    <a:pt x="782384" y="35147"/>
                  </a:lnTo>
                  <a:lnTo>
                    <a:pt x="781812" y="27242"/>
                  </a:lnTo>
                  <a:lnTo>
                    <a:pt x="781240" y="19812"/>
                  </a:lnTo>
                  <a:lnTo>
                    <a:pt x="773335" y="20383"/>
                  </a:lnTo>
                  <a:lnTo>
                    <a:pt x="773906" y="27813"/>
                  </a:lnTo>
                  <a:lnTo>
                    <a:pt x="774478" y="35719"/>
                  </a:lnTo>
                  <a:lnTo>
                    <a:pt x="767620" y="52102"/>
                  </a:lnTo>
                  <a:lnTo>
                    <a:pt x="760857" y="68485"/>
                  </a:lnTo>
                  <a:lnTo>
                    <a:pt x="753999" y="84487"/>
                  </a:lnTo>
                  <a:lnTo>
                    <a:pt x="753427" y="76962"/>
                  </a:lnTo>
                  <a:lnTo>
                    <a:pt x="752951" y="69056"/>
                  </a:lnTo>
                  <a:lnTo>
                    <a:pt x="751808" y="53245"/>
                  </a:lnTo>
                  <a:lnTo>
                    <a:pt x="767048" y="44196"/>
                  </a:lnTo>
                  <a:lnTo>
                    <a:pt x="766477" y="36290"/>
                  </a:lnTo>
                  <a:lnTo>
                    <a:pt x="773335" y="20383"/>
                  </a:lnTo>
                  <a:lnTo>
                    <a:pt x="780669" y="11811"/>
                  </a:lnTo>
                  <a:lnTo>
                    <a:pt x="772192" y="4477"/>
                  </a:lnTo>
                  <a:lnTo>
                    <a:pt x="749618" y="22003"/>
                  </a:lnTo>
                  <a:lnTo>
                    <a:pt x="741045" y="14669"/>
                  </a:lnTo>
                  <a:lnTo>
                    <a:pt x="734187" y="23146"/>
                  </a:lnTo>
                  <a:lnTo>
                    <a:pt x="734759" y="30575"/>
                  </a:lnTo>
                  <a:lnTo>
                    <a:pt x="750665" y="37433"/>
                  </a:lnTo>
                  <a:lnTo>
                    <a:pt x="727901" y="46958"/>
                  </a:lnTo>
                  <a:lnTo>
                    <a:pt x="719423" y="39624"/>
                  </a:lnTo>
                  <a:lnTo>
                    <a:pt x="712089" y="48101"/>
                  </a:lnTo>
                  <a:lnTo>
                    <a:pt x="713232" y="63913"/>
                  </a:lnTo>
                  <a:lnTo>
                    <a:pt x="705231" y="64484"/>
                  </a:lnTo>
                  <a:lnTo>
                    <a:pt x="713803" y="71819"/>
                  </a:lnTo>
                  <a:lnTo>
                    <a:pt x="699040" y="88392"/>
                  </a:lnTo>
                  <a:lnTo>
                    <a:pt x="689991" y="73533"/>
                  </a:lnTo>
                  <a:lnTo>
                    <a:pt x="683228" y="82010"/>
                  </a:lnTo>
                  <a:lnTo>
                    <a:pt x="683705" y="89440"/>
                  </a:lnTo>
                  <a:lnTo>
                    <a:pt x="684276" y="97346"/>
                  </a:lnTo>
                  <a:lnTo>
                    <a:pt x="676847" y="105823"/>
                  </a:lnTo>
                  <a:lnTo>
                    <a:pt x="668369" y="98489"/>
                  </a:lnTo>
                  <a:lnTo>
                    <a:pt x="660463" y="99060"/>
                  </a:lnTo>
                  <a:lnTo>
                    <a:pt x="661035" y="106966"/>
                  </a:lnTo>
                  <a:lnTo>
                    <a:pt x="652463" y="99632"/>
                  </a:lnTo>
                  <a:lnTo>
                    <a:pt x="644557" y="100203"/>
                  </a:lnTo>
                  <a:lnTo>
                    <a:pt x="637794" y="108585"/>
                  </a:lnTo>
                  <a:lnTo>
                    <a:pt x="638365" y="115919"/>
                  </a:lnTo>
                  <a:lnTo>
                    <a:pt x="630364" y="116491"/>
                  </a:lnTo>
                  <a:lnTo>
                    <a:pt x="623030" y="125540"/>
                  </a:lnTo>
                  <a:lnTo>
                    <a:pt x="624173" y="140780"/>
                  </a:lnTo>
                  <a:lnTo>
                    <a:pt x="632555" y="147733"/>
                  </a:lnTo>
                  <a:lnTo>
                    <a:pt x="633793" y="164021"/>
                  </a:lnTo>
                  <a:lnTo>
                    <a:pt x="625221" y="156210"/>
                  </a:lnTo>
                  <a:lnTo>
                    <a:pt x="616744" y="148876"/>
                  </a:lnTo>
                  <a:lnTo>
                    <a:pt x="608838" y="149447"/>
                  </a:lnTo>
                  <a:lnTo>
                    <a:pt x="602551" y="166211"/>
                  </a:lnTo>
                  <a:lnTo>
                    <a:pt x="593026" y="150495"/>
                  </a:lnTo>
                  <a:lnTo>
                    <a:pt x="586073" y="158972"/>
                  </a:lnTo>
                  <a:lnTo>
                    <a:pt x="587216" y="174784"/>
                  </a:lnTo>
                  <a:lnTo>
                    <a:pt x="595789" y="190119"/>
                  </a:lnTo>
                  <a:lnTo>
                    <a:pt x="596265" y="197453"/>
                  </a:lnTo>
                  <a:lnTo>
                    <a:pt x="588359" y="190691"/>
                  </a:lnTo>
                  <a:lnTo>
                    <a:pt x="579310" y="175355"/>
                  </a:lnTo>
                  <a:lnTo>
                    <a:pt x="580453" y="191262"/>
                  </a:lnTo>
                  <a:lnTo>
                    <a:pt x="573595" y="207074"/>
                  </a:lnTo>
                  <a:lnTo>
                    <a:pt x="565118" y="199644"/>
                  </a:lnTo>
                  <a:lnTo>
                    <a:pt x="564070" y="184880"/>
                  </a:lnTo>
                  <a:lnTo>
                    <a:pt x="556641" y="192881"/>
                  </a:lnTo>
                  <a:lnTo>
                    <a:pt x="558260" y="216122"/>
                  </a:lnTo>
                  <a:lnTo>
                    <a:pt x="550926" y="216599"/>
                  </a:lnTo>
                  <a:lnTo>
                    <a:pt x="542449" y="217170"/>
                  </a:lnTo>
                  <a:lnTo>
                    <a:pt x="535591" y="225171"/>
                  </a:lnTo>
                  <a:lnTo>
                    <a:pt x="543592" y="233172"/>
                  </a:lnTo>
                  <a:lnTo>
                    <a:pt x="536829" y="241649"/>
                  </a:lnTo>
                  <a:lnTo>
                    <a:pt x="529304" y="249555"/>
                  </a:lnTo>
                  <a:lnTo>
                    <a:pt x="529780" y="257461"/>
                  </a:lnTo>
                  <a:lnTo>
                    <a:pt x="538448" y="264319"/>
                  </a:lnTo>
                  <a:lnTo>
                    <a:pt x="530923" y="273272"/>
                  </a:lnTo>
                  <a:lnTo>
                    <a:pt x="507206" y="274987"/>
                  </a:lnTo>
                  <a:lnTo>
                    <a:pt x="506635" y="266605"/>
                  </a:lnTo>
                  <a:lnTo>
                    <a:pt x="499300" y="275558"/>
                  </a:lnTo>
                  <a:lnTo>
                    <a:pt x="499777" y="282988"/>
                  </a:lnTo>
                  <a:lnTo>
                    <a:pt x="500920" y="298799"/>
                  </a:lnTo>
                  <a:lnTo>
                    <a:pt x="501396" y="306134"/>
                  </a:lnTo>
                  <a:lnTo>
                    <a:pt x="495205" y="322517"/>
                  </a:lnTo>
                  <a:lnTo>
                    <a:pt x="494062" y="306705"/>
                  </a:lnTo>
                  <a:lnTo>
                    <a:pt x="493014" y="291846"/>
                  </a:lnTo>
                  <a:lnTo>
                    <a:pt x="492442" y="283464"/>
                  </a:lnTo>
                  <a:lnTo>
                    <a:pt x="485108" y="292418"/>
                  </a:lnTo>
                  <a:lnTo>
                    <a:pt x="477202" y="292989"/>
                  </a:lnTo>
                  <a:lnTo>
                    <a:pt x="469297" y="293561"/>
                  </a:lnTo>
                  <a:lnTo>
                    <a:pt x="461867" y="301562"/>
                  </a:lnTo>
                  <a:lnTo>
                    <a:pt x="469773" y="300990"/>
                  </a:lnTo>
                  <a:lnTo>
                    <a:pt x="478250" y="307848"/>
                  </a:lnTo>
                  <a:lnTo>
                    <a:pt x="478822" y="316325"/>
                  </a:lnTo>
                  <a:lnTo>
                    <a:pt x="470344" y="308324"/>
                  </a:lnTo>
                  <a:lnTo>
                    <a:pt x="463010" y="317468"/>
                  </a:lnTo>
                  <a:lnTo>
                    <a:pt x="454438" y="309467"/>
                  </a:lnTo>
                  <a:lnTo>
                    <a:pt x="446532" y="310039"/>
                  </a:lnTo>
                  <a:lnTo>
                    <a:pt x="447675" y="325850"/>
                  </a:lnTo>
                  <a:lnTo>
                    <a:pt x="440817" y="334899"/>
                  </a:lnTo>
                  <a:lnTo>
                    <a:pt x="463486" y="324803"/>
                  </a:lnTo>
                  <a:lnTo>
                    <a:pt x="472059" y="332708"/>
                  </a:lnTo>
                  <a:lnTo>
                    <a:pt x="472535" y="340043"/>
                  </a:lnTo>
                  <a:lnTo>
                    <a:pt x="456724" y="341186"/>
                  </a:lnTo>
                  <a:lnTo>
                    <a:pt x="448818" y="341757"/>
                  </a:lnTo>
                  <a:lnTo>
                    <a:pt x="441865" y="350139"/>
                  </a:lnTo>
                  <a:lnTo>
                    <a:pt x="442436" y="358140"/>
                  </a:lnTo>
                  <a:lnTo>
                    <a:pt x="457867" y="356997"/>
                  </a:lnTo>
                  <a:lnTo>
                    <a:pt x="458914" y="372428"/>
                  </a:lnTo>
                  <a:lnTo>
                    <a:pt x="451009" y="372999"/>
                  </a:lnTo>
                  <a:lnTo>
                    <a:pt x="443579" y="373475"/>
                  </a:lnTo>
                  <a:lnTo>
                    <a:pt x="436150" y="381953"/>
                  </a:lnTo>
                  <a:lnTo>
                    <a:pt x="428815" y="390430"/>
                  </a:lnTo>
                  <a:lnTo>
                    <a:pt x="412432" y="383667"/>
                  </a:lnTo>
                  <a:lnTo>
                    <a:pt x="405098" y="392144"/>
                  </a:lnTo>
                  <a:lnTo>
                    <a:pt x="405574" y="400050"/>
                  </a:lnTo>
                  <a:lnTo>
                    <a:pt x="406146" y="407480"/>
                  </a:lnTo>
                  <a:lnTo>
                    <a:pt x="398812" y="408051"/>
                  </a:lnTo>
                  <a:lnTo>
                    <a:pt x="391287" y="415957"/>
                  </a:lnTo>
                  <a:lnTo>
                    <a:pt x="399955" y="423863"/>
                  </a:lnTo>
                  <a:lnTo>
                    <a:pt x="392430" y="432340"/>
                  </a:lnTo>
                  <a:lnTo>
                    <a:pt x="376618" y="433483"/>
                  </a:lnTo>
                  <a:lnTo>
                    <a:pt x="385096" y="440817"/>
                  </a:lnTo>
                  <a:lnTo>
                    <a:pt x="393573" y="448247"/>
                  </a:lnTo>
                  <a:lnTo>
                    <a:pt x="401002" y="439674"/>
                  </a:lnTo>
                  <a:lnTo>
                    <a:pt x="402145" y="455009"/>
                  </a:lnTo>
                  <a:lnTo>
                    <a:pt x="386143" y="456152"/>
                  </a:lnTo>
                  <a:lnTo>
                    <a:pt x="378238" y="456629"/>
                  </a:lnTo>
                  <a:lnTo>
                    <a:pt x="378809" y="464630"/>
                  </a:lnTo>
                  <a:lnTo>
                    <a:pt x="387286" y="471488"/>
                  </a:lnTo>
                  <a:lnTo>
                    <a:pt x="379857" y="479965"/>
                  </a:lnTo>
                  <a:lnTo>
                    <a:pt x="371951" y="480536"/>
                  </a:lnTo>
                  <a:lnTo>
                    <a:pt x="364617" y="489490"/>
                  </a:lnTo>
                  <a:lnTo>
                    <a:pt x="357188" y="497491"/>
                  </a:lnTo>
                  <a:lnTo>
                    <a:pt x="365760" y="505301"/>
                  </a:lnTo>
                  <a:lnTo>
                    <a:pt x="366236" y="512159"/>
                  </a:lnTo>
                  <a:lnTo>
                    <a:pt x="358902" y="520637"/>
                  </a:lnTo>
                  <a:lnTo>
                    <a:pt x="350996" y="513302"/>
                  </a:lnTo>
                  <a:lnTo>
                    <a:pt x="350520" y="506349"/>
                  </a:lnTo>
                  <a:lnTo>
                    <a:pt x="342995" y="521780"/>
                  </a:lnTo>
                  <a:lnTo>
                    <a:pt x="343567" y="529685"/>
                  </a:lnTo>
                  <a:lnTo>
                    <a:pt x="352139" y="529114"/>
                  </a:lnTo>
                  <a:lnTo>
                    <a:pt x="353187" y="544925"/>
                  </a:lnTo>
                  <a:lnTo>
                    <a:pt x="345281" y="553498"/>
                  </a:lnTo>
                  <a:lnTo>
                    <a:pt x="337947" y="553974"/>
                  </a:lnTo>
                  <a:lnTo>
                    <a:pt x="338995" y="569405"/>
                  </a:lnTo>
                  <a:lnTo>
                    <a:pt x="331660" y="577882"/>
                  </a:lnTo>
                  <a:lnTo>
                    <a:pt x="323755" y="578453"/>
                  </a:lnTo>
                  <a:lnTo>
                    <a:pt x="324231" y="585883"/>
                  </a:lnTo>
                  <a:lnTo>
                    <a:pt x="332232" y="585311"/>
                  </a:lnTo>
                  <a:lnTo>
                    <a:pt x="332803" y="593693"/>
                  </a:lnTo>
                  <a:lnTo>
                    <a:pt x="333375" y="601599"/>
                  </a:lnTo>
                  <a:lnTo>
                    <a:pt x="325945" y="609600"/>
                  </a:lnTo>
                  <a:lnTo>
                    <a:pt x="310039" y="603314"/>
                  </a:lnTo>
                  <a:lnTo>
                    <a:pt x="309467" y="595313"/>
                  </a:lnTo>
                  <a:lnTo>
                    <a:pt x="300990" y="587502"/>
                  </a:lnTo>
                  <a:lnTo>
                    <a:pt x="293656" y="596456"/>
                  </a:lnTo>
                  <a:lnTo>
                    <a:pt x="286226" y="604933"/>
                  </a:lnTo>
                  <a:lnTo>
                    <a:pt x="277844" y="605504"/>
                  </a:lnTo>
                  <a:lnTo>
                    <a:pt x="270415" y="606076"/>
                  </a:lnTo>
                  <a:lnTo>
                    <a:pt x="271463" y="621506"/>
                  </a:lnTo>
                  <a:lnTo>
                    <a:pt x="263557" y="629412"/>
                  </a:lnTo>
                  <a:lnTo>
                    <a:pt x="257746" y="645700"/>
                  </a:lnTo>
                  <a:lnTo>
                    <a:pt x="249841" y="646271"/>
                  </a:lnTo>
                  <a:lnTo>
                    <a:pt x="241935" y="646843"/>
                  </a:lnTo>
                  <a:lnTo>
                    <a:pt x="242506" y="655320"/>
                  </a:lnTo>
                  <a:lnTo>
                    <a:pt x="243554" y="670179"/>
                  </a:lnTo>
                  <a:lnTo>
                    <a:pt x="235077" y="663226"/>
                  </a:lnTo>
                  <a:lnTo>
                    <a:pt x="227743" y="671227"/>
                  </a:lnTo>
                  <a:lnTo>
                    <a:pt x="220409" y="680180"/>
                  </a:lnTo>
                  <a:lnTo>
                    <a:pt x="211836" y="672370"/>
                  </a:lnTo>
                  <a:lnTo>
                    <a:pt x="205168" y="681323"/>
                  </a:lnTo>
                  <a:lnTo>
                    <a:pt x="197167" y="689324"/>
                  </a:lnTo>
                  <a:lnTo>
                    <a:pt x="189833" y="689896"/>
                  </a:lnTo>
                  <a:lnTo>
                    <a:pt x="190976" y="705707"/>
                  </a:lnTo>
                  <a:lnTo>
                    <a:pt x="182499" y="698373"/>
                  </a:lnTo>
                  <a:lnTo>
                    <a:pt x="174498" y="698945"/>
                  </a:lnTo>
                  <a:lnTo>
                    <a:pt x="182975" y="706279"/>
                  </a:lnTo>
                  <a:lnTo>
                    <a:pt x="183547" y="714185"/>
                  </a:lnTo>
                  <a:lnTo>
                    <a:pt x="175641" y="714756"/>
                  </a:lnTo>
                  <a:lnTo>
                    <a:pt x="167164" y="707422"/>
                  </a:lnTo>
                  <a:lnTo>
                    <a:pt x="160306" y="715804"/>
                  </a:lnTo>
                  <a:lnTo>
                    <a:pt x="152305" y="716375"/>
                  </a:lnTo>
                  <a:lnTo>
                    <a:pt x="143923" y="717042"/>
                  </a:lnTo>
                  <a:lnTo>
                    <a:pt x="136493" y="717518"/>
                  </a:lnTo>
                  <a:lnTo>
                    <a:pt x="137065" y="725424"/>
                  </a:lnTo>
                  <a:lnTo>
                    <a:pt x="145637" y="740188"/>
                  </a:lnTo>
                  <a:lnTo>
                    <a:pt x="138113" y="740664"/>
                  </a:lnTo>
                  <a:lnTo>
                    <a:pt x="129635" y="741331"/>
                  </a:lnTo>
                  <a:lnTo>
                    <a:pt x="113252" y="734473"/>
                  </a:lnTo>
                  <a:lnTo>
                    <a:pt x="106394" y="735044"/>
                  </a:lnTo>
                  <a:lnTo>
                    <a:pt x="98965" y="743426"/>
                  </a:lnTo>
                  <a:lnTo>
                    <a:pt x="107537" y="750951"/>
                  </a:lnTo>
                  <a:lnTo>
                    <a:pt x="108013" y="758857"/>
                  </a:lnTo>
                  <a:lnTo>
                    <a:pt x="100108" y="759428"/>
                  </a:lnTo>
                  <a:lnTo>
                    <a:pt x="84296" y="760571"/>
                  </a:lnTo>
                  <a:lnTo>
                    <a:pt x="77057" y="776954"/>
                  </a:lnTo>
                  <a:lnTo>
                    <a:pt x="75914" y="761143"/>
                  </a:lnTo>
                  <a:lnTo>
                    <a:pt x="68485" y="761714"/>
                  </a:lnTo>
                  <a:lnTo>
                    <a:pt x="61055" y="770192"/>
                  </a:lnTo>
                  <a:lnTo>
                    <a:pt x="53149" y="762762"/>
                  </a:lnTo>
                  <a:lnTo>
                    <a:pt x="44672" y="763334"/>
                  </a:lnTo>
                  <a:lnTo>
                    <a:pt x="37338" y="763905"/>
                  </a:lnTo>
                  <a:lnTo>
                    <a:pt x="37909" y="771811"/>
                  </a:lnTo>
                  <a:lnTo>
                    <a:pt x="38481" y="779717"/>
                  </a:lnTo>
                  <a:lnTo>
                    <a:pt x="46291" y="786575"/>
                  </a:lnTo>
                  <a:lnTo>
                    <a:pt x="54769" y="785908"/>
                  </a:lnTo>
                  <a:lnTo>
                    <a:pt x="55340" y="793814"/>
                  </a:lnTo>
                  <a:lnTo>
                    <a:pt x="46863" y="794480"/>
                  </a:lnTo>
                  <a:lnTo>
                    <a:pt x="40100" y="802862"/>
                  </a:lnTo>
                  <a:lnTo>
                    <a:pt x="23622" y="804101"/>
                  </a:lnTo>
                  <a:lnTo>
                    <a:pt x="24193" y="811530"/>
                  </a:lnTo>
                  <a:lnTo>
                    <a:pt x="33338" y="819341"/>
                  </a:lnTo>
                  <a:lnTo>
                    <a:pt x="33814" y="826770"/>
                  </a:lnTo>
                  <a:lnTo>
                    <a:pt x="17431" y="820388"/>
                  </a:lnTo>
                  <a:lnTo>
                    <a:pt x="18002" y="827913"/>
                  </a:lnTo>
                  <a:lnTo>
                    <a:pt x="18574" y="835819"/>
                  </a:lnTo>
                  <a:lnTo>
                    <a:pt x="26956" y="850583"/>
                  </a:lnTo>
                  <a:lnTo>
                    <a:pt x="43339" y="849344"/>
                  </a:lnTo>
                  <a:lnTo>
                    <a:pt x="44005" y="857917"/>
                  </a:lnTo>
                  <a:lnTo>
                    <a:pt x="36100" y="858488"/>
                  </a:lnTo>
                  <a:lnTo>
                    <a:pt x="19621" y="851059"/>
                  </a:lnTo>
                  <a:lnTo>
                    <a:pt x="20193" y="859536"/>
                  </a:lnTo>
                  <a:lnTo>
                    <a:pt x="20764" y="866966"/>
                  </a:lnTo>
                  <a:lnTo>
                    <a:pt x="29146" y="881729"/>
                  </a:lnTo>
                  <a:lnTo>
                    <a:pt x="38195" y="889064"/>
                  </a:lnTo>
                  <a:lnTo>
                    <a:pt x="30289" y="897636"/>
                  </a:lnTo>
                  <a:lnTo>
                    <a:pt x="22384" y="890207"/>
                  </a:lnTo>
                  <a:lnTo>
                    <a:pt x="15049" y="898684"/>
                  </a:lnTo>
                  <a:lnTo>
                    <a:pt x="15526" y="906590"/>
                  </a:lnTo>
                  <a:lnTo>
                    <a:pt x="31432" y="913448"/>
                  </a:lnTo>
                  <a:lnTo>
                    <a:pt x="24098" y="914019"/>
                  </a:lnTo>
                  <a:lnTo>
                    <a:pt x="16097" y="914495"/>
                  </a:lnTo>
                  <a:lnTo>
                    <a:pt x="16669" y="922496"/>
                  </a:lnTo>
                  <a:lnTo>
                    <a:pt x="25146" y="929831"/>
                  </a:lnTo>
                  <a:lnTo>
                    <a:pt x="33052" y="936784"/>
                  </a:lnTo>
                  <a:lnTo>
                    <a:pt x="49435" y="935641"/>
                  </a:lnTo>
                  <a:lnTo>
                    <a:pt x="64770" y="927068"/>
                  </a:lnTo>
                  <a:lnTo>
                    <a:pt x="50006" y="943546"/>
                  </a:lnTo>
                  <a:lnTo>
                    <a:pt x="42672" y="951452"/>
                  </a:lnTo>
                  <a:lnTo>
                    <a:pt x="34671" y="960501"/>
                  </a:lnTo>
                  <a:lnTo>
                    <a:pt x="52292" y="975265"/>
                  </a:lnTo>
                  <a:lnTo>
                    <a:pt x="44386" y="975741"/>
                  </a:lnTo>
                  <a:lnTo>
                    <a:pt x="35814" y="976408"/>
                  </a:lnTo>
                  <a:lnTo>
                    <a:pt x="29051" y="984218"/>
                  </a:lnTo>
                  <a:lnTo>
                    <a:pt x="20574" y="977456"/>
                  </a:lnTo>
                  <a:lnTo>
                    <a:pt x="13144" y="978027"/>
                  </a:lnTo>
                  <a:lnTo>
                    <a:pt x="5810" y="993362"/>
                  </a:lnTo>
                  <a:lnTo>
                    <a:pt x="6382" y="1001744"/>
                  </a:lnTo>
                  <a:lnTo>
                    <a:pt x="0" y="1017651"/>
                  </a:lnTo>
                  <a:lnTo>
                    <a:pt x="8096" y="1025557"/>
                  </a:lnTo>
                  <a:lnTo>
                    <a:pt x="22193" y="1000601"/>
                  </a:lnTo>
                  <a:lnTo>
                    <a:pt x="37433" y="999554"/>
                  </a:lnTo>
                  <a:lnTo>
                    <a:pt x="38005" y="1006983"/>
                  </a:lnTo>
                  <a:lnTo>
                    <a:pt x="39148" y="1023366"/>
                  </a:lnTo>
                  <a:lnTo>
                    <a:pt x="31813" y="1023842"/>
                  </a:lnTo>
                  <a:lnTo>
                    <a:pt x="32861" y="1039178"/>
                  </a:lnTo>
                  <a:lnTo>
                    <a:pt x="25527" y="1047083"/>
                  </a:lnTo>
                  <a:lnTo>
                    <a:pt x="24955" y="1039749"/>
                  </a:lnTo>
                  <a:lnTo>
                    <a:pt x="18002" y="1047655"/>
                  </a:lnTo>
                  <a:lnTo>
                    <a:pt x="18574" y="1055561"/>
                  </a:lnTo>
                  <a:lnTo>
                    <a:pt x="19717" y="1071372"/>
                  </a:lnTo>
                  <a:lnTo>
                    <a:pt x="20288" y="1079468"/>
                  </a:lnTo>
                  <a:lnTo>
                    <a:pt x="36766" y="1093661"/>
                  </a:lnTo>
                  <a:lnTo>
                    <a:pt x="61055" y="1099852"/>
                  </a:lnTo>
                  <a:lnTo>
                    <a:pt x="45720" y="1116425"/>
                  </a:lnTo>
                  <a:lnTo>
                    <a:pt x="62770" y="1123664"/>
                  </a:lnTo>
                  <a:lnTo>
                    <a:pt x="69532" y="1114711"/>
                  </a:lnTo>
                  <a:lnTo>
                    <a:pt x="70675" y="1130618"/>
                  </a:lnTo>
                  <a:lnTo>
                    <a:pt x="94393" y="1128903"/>
                  </a:lnTo>
                  <a:lnTo>
                    <a:pt x="110204" y="1127760"/>
                  </a:lnTo>
                  <a:lnTo>
                    <a:pt x="125539" y="1119188"/>
                  </a:lnTo>
                  <a:lnTo>
                    <a:pt x="126111" y="1126617"/>
                  </a:lnTo>
                  <a:lnTo>
                    <a:pt x="140398" y="1118140"/>
                  </a:lnTo>
                  <a:lnTo>
                    <a:pt x="148304" y="1109186"/>
                  </a:lnTo>
                  <a:lnTo>
                    <a:pt x="154495" y="1093280"/>
                  </a:lnTo>
                  <a:lnTo>
                    <a:pt x="162496" y="1084707"/>
                  </a:lnTo>
                  <a:lnTo>
                    <a:pt x="185642" y="1075182"/>
                  </a:lnTo>
                  <a:lnTo>
                    <a:pt x="185166" y="1067753"/>
                  </a:lnTo>
                  <a:lnTo>
                    <a:pt x="192024" y="1059275"/>
                  </a:lnTo>
                  <a:lnTo>
                    <a:pt x="207931" y="1058132"/>
                  </a:lnTo>
                  <a:lnTo>
                    <a:pt x="208502" y="1066133"/>
                  </a:lnTo>
                  <a:lnTo>
                    <a:pt x="216884" y="1072896"/>
                  </a:lnTo>
                  <a:lnTo>
                    <a:pt x="232219" y="1064514"/>
                  </a:lnTo>
                  <a:lnTo>
                    <a:pt x="231076" y="1048512"/>
                  </a:lnTo>
                  <a:lnTo>
                    <a:pt x="245269" y="1031558"/>
                  </a:lnTo>
                  <a:lnTo>
                    <a:pt x="244126" y="1015746"/>
                  </a:lnTo>
                  <a:lnTo>
                    <a:pt x="235744" y="1009460"/>
                  </a:lnTo>
                  <a:lnTo>
                    <a:pt x="250412" y="992029"/>
                  </a:lnTo>
                  <a:lnTo>
                    <a:pt x="257746" y="984028"/>
                  </a:lnTo>
                  <a:lnTo>
                    <a:pt x="265081" y="975074"/>
                  </a:lnTo>
                  <a:lnTo>
                    <a:pt x="273082" y="974503"/>
                  </a:lnTo>
                  <a:lnTo>
                    <a:pt x="274130" y="990314"/>
                  </a:lnTo>
                  <a:lnTo>
                    <a:pt x="266795" y="998792"/>
                  </a:lnTo>
                  <a:lnTo>
                    <a:pt x="258889" y="999363"/>
                  </a:lnTo>
                  <a:lnTo>
                    <a:pt x="259937" y="1014603"/>
                  </a:lnTo>
                  <a:lnTo>
                    <a:pt x="267843" y="1014032"/>
                  </a:lnTo>
                  <a:lnTo>
                    <a:pt x="291751" y="1028319"/>
                  </a:lnTo>
                  <a:lnTo>
                    <a:pt x="306514" y="101136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0C73F5E5-963A-4AAE-AF4D-38AC1BEE355A}"/>
                </a:ext>
              </a:extLst>
            </p:cNvPr>
            <p:cNvSpPr/>
            <p:nvPr/>
          </p:nvSpPr>
          <p:spPr>
            <a:xfrm>
              <a:off x="3332040" y="2922575"/>
              <a:ext cx="35032" cy="48574"/>
            </a:xfrm>
            <a:custGeom>
              <a:avLst/>
              <a:gdLst>
                <a:gd name="connsiteX0" fmla="*/ 6858 w 22669"/>
                <a:gd name="connsiteY0" fmla="*/ 16383 h 31432"/>
                <a:gd name="connsiteX1" fmla="*/ 7906 w 22669"/>
                <a:gd name="connsiteY1" fmla="*/ 16288 h 31432"/>
                <a:gd name="connsiteX2" fmla="*/ 8477 w 22669"/>
                <a:gd name="connsiteY2" fmla="*/ 24193 h 31432"/>
                <a:gd name="connsiteX3" fmla="*/ 15621 w 22669"/>
                <a:gd name="connsiteY3" fmla="*/ 31433 h 31432"/>
                <a:gd name="connsiteX4" fmla="*/ 22669 w 22669"/>
                <a:gd name="connsiteY4" fmla="*/ 23241 h 31432"/>
                <a:gd name="connsiteX5" fmla="*/ 22193 w 22669"/>
                <a:gd name="connsiteY5" fmla="*/ 15240 h 31432"/>
                <a:gd name="connsiteX6" fmla="*/ 21622 w 22669"/>
                <a:gd name="connsiteY6" fmla="*/ 7334 h 31432"/>
                <a:gd name="connsiteX7" fmla="*/ 13144 w 22669"/>
                <a:gd name="connsiteY7" fmla="*/ 0 h 31432"/>
                <a:gd name="connsiteX8" fmla="*/ 0 w 22669"/>
                <a:gd name="connsiteY8" fmla="*/ 16859 h 31432"/>
                <a:gd name="connsiteX9" fmla="*/ 2572 w 22669"/>
                <a:gd name="connsiteY9" fmla="*/ 16669 h 31432"/>
                <a:gd name="connsiteX10" fmla="*/ 6858 w 22669"/>
                <a:gd name="connsiteY10" fmla="*/ 16383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69" h="31432">
                  <a:moveTo>
                    <a:pt x="6858" y="16383"/>
                  </a:moveTo>
                  <a:lnTo>
                    <a:pt x="7906" y="16288"/>
                  </a:lnTo>
                  <a:lnTo>
                    <a:pt x="8477" y="24193"/>
                  </a:lnTo>
                  <a:lnTo>
                    <a:pt x="15621" y="31433"/>
                  </a:lnTo>
                  <a:lnTo>
                    <a:pt x="22669" y="23241"/>
                  </a:lnTo>
                  <a:lnTo>
                    <a:pt x="22193" y="15240"/>
                  </a:lnTo>
                  <a:lnTo>
                    <a:pt x="21622" y="7334"/>
                  </a:lnTo>
                  <a:lnTo>
                    <a:pt x="13144" y="0"/>
                  </a:lnTo>
                  <a:lnTo>
                    <a:pt x="0" y="16859"/>
                  </a:lnTo>
                  <a:lnTo>
                    <a:pt x="2572" y="16669"/>
                  </a:lnTo>
                  <a:lnTo>
                    <a:pt x="6858" y="1638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395D68BE-0CDF-0C97-F016-4236EEC5EA09}"/>
                </a:ext>
              </a:extLst>
            </p:cNvPr>
            <p:cNvSpPr/>
            <p:nvPr/>
          </p:nvSpPr>
          <p:spPr>
            <a:xfrm>
              <a:off x="3330420" y="2948628"/>
              <a:ext cx="736" cy="147"/>
            </a:xfrm>
            <a:custGeom>
              <a:avLst/>
              <a:gdLst>
                <a:gd name="connsiteX0" fmla="*/ 0 w 476"/>
                <a:gd name="connsiteY0" fmla="*/ 95 h 95"/>
                <a:gd name="connsiteX1" fmla="*/ 476 w 476"/>
                <a:gd name="connsiteY1" fmla="*/ 0 h 95"/>
                <a:gd name="connsiteX2" fmla="*/ 476 w 476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95">
                  <a:moveTo>
                    <a:pt x="0" y="95"/>
                  </a:moveTo>
                  <a:lnTo>
                    <a:pt x="476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E49E3358-CC76-38E5-2D3C-6C0E2BED6914}"/>
                </a:ext>
              </a:extLst>
            </p:cNvPr>
            <p:cNvSpPr/>
            <p:nvPr/>
          </p:nvSpPr>
          <p:spPr>
            <a:xfrm>
              <a:off x="3331156" y="1671264"/>
              <a:ext cx="775720" cy="1779447"/>
            </a:xfrm>
            <a:custGeom>
              <a:avLst/>
              <a:gdLst>
                <a:gd name="connsiteX0" fmla="*/ 453962 w 501967"/>
                <a:gd name="connsiteY0" fmla="*/ 111062 h 1151477"/>
                <a:gd name="connsiteX1" fmla="*/ 453485 w 501967"/>
                <a:gd name="connsiteY1" fmla="*/ 111157 h 1151477"/>
                <a:gd name="connsiteX2" fmla="*/ 460820 w 501967"/>
                <a:gd name="connsiteY2" fmla="*/ 102584 h 1151477"/>
                <a:gd name="connsiteX3" fmla="*/ 460343 w 501967"/>
                <a:gd name="connsiteY3" fmla="*/ 95250 h 1151477"/>
                <a:gd name="connsiteX4" fmla="*/ 459772 w 501967"/>
                <a:gd name="connsiteY4" fmla="*/ 86773 h 1151477"/>
                <a:gd name="connsiteX5" fmla="*/ 459200 w 501967"/>
                <a:gd name="connsiteY5" fmla="*/ 79439 h 1151477"/>
                <a:gd name="connsiteX6" fmla="*/ 458629 w 501967"/>
                <a:gd name="connsiteY6" fmla="*/ 70961 h 1151477"/>
                <a:gd name="connsiteX7" fmla="*/ 450152 w 501967"/>
                <a:gd name="connsiteY7" fmla="*/ 64199 h 1151477"/>
                <a:gd name="connsiteX8" fmla="*/ 449009 w 501967"/>
                <a:gd name="connsiteY8" fmla="*/ 48292 h 1151477"/>
                <a:gd name="connsiteX9" fmla="*/ 441103 w 501967"/>
                <a:gd name="connsiteY9" fmla="*/ 48863 h 1151477"/>
                <a:gd name="connsiteX10" fmla="*/ 424625 w 501967"/>
                <a:gd name="connsiteY10" fmla="*/ 42577 h 1151477"/>
                <a:gd name="connsiteX11" fmla="*/ 408813 w 501967"/>
                <a:gd name="connsiteY11" fmla="*/ 35243 h 1151477"/>
                <a:gd name="connsiteX12" fmla="*/ 401288 w 501967"/>
                <a:gd name="connsiteY12" fmla="*/ 35814 h 1151477"/>
                <a:gd name="connsiteX13" fmla="*/ 392430 w 501967"/>
                <a:gd name="connsiteY13" fmla="*/ 28861 h 1151477"/>
                <a:gd name="connsiteX14" fmla="*/ 385000 w 501967"/>
                <a:gd name="connsiteY14" fmla="*/ 29432 h 1151477"/>
                <a:gd name="connsiteX15" fmla="*/ 385000 w 501967"/>
                <a:gd name="connsiteY15" fmla="*/ 29432 h 1151477"/>
                <a:gd name="connsiteX16" fmla="*/ 384524 w 501967"/>
                <a:gd name="connsiteY16" fmla="*/ 29432 h 1151477"/>
                <a:gd name="connsiteX17" fmla="*/ 383381 w 501967"/>
                <a:gd name="connsiteY17" fmla="*/ 14192 h 1151477"/>
                <a:gd name="connsiteX18" fmla="*/ 367475 w 501967"/>
                <a:gd name="connsiteY18" fmla="*/ 7334 h 1151477"/>
                <a:gd name="connsiteX19" fmla="*/ 350996 w 501967"/>
                <a:gd name="connsiteY19" fmla="*/ 0 h 1151477"/>
                <a:gd name="connsiteX20" fmla="*/ 336233 w 501967"/>
                <a:gd name="connsiteY20" fmla="*/ 1048 h 1151477"/>
                <a:gd name="connsiteX21" fmla="*/ 335185 w 501967"/>
                <a:gd name="connsiteY21" fmla="*/ 1143 h 1151477"/>
                <a:gd name="connsiteX22" fmla="*/ 335756 w 501967"/>
                <a:gd name="connsiteY22" fmla="*/ 9620 h 1151477"/>
                <a:gd name="connsiteX23" fmla="*/ 336899 w 501967"/>
                <a:gd name="connsiteY23" fmla="*/ 24860 h 1151477"/>
                <a:gd name="connsiteX24" fmla="*/ 337375 w 501967"/>
                <a:gd name="connsiteY24" fmla="*/ 32290 h 1151477"/>
                <a:gd name="connsiteX25" fmla="*/ 337375 w 501967"/>
                <a:gd name="connsiteY25" fmla="*/ 32766 h 1151477"/>
                <a:gd name="connsiteX26" fmla="*/ 321945 w 501967"/>
                <a:gd name="connsiteY26" fmla="*/ 26384 h 1151477"/>
                <a:gd name="connsiteX27" fmla="*/ 320993 w 501967"/>
                <a:gd name="connsiteY27" fmla="*/ 26003 h 1151477"/>
                <a:gd name="connsiteX28" fmla="*/ 315373 w 501967"/>
                <a:gd name="connsiteY28" fmla="*/ 50292 h 1151477"/>
                <a:gd name="connsiteX29" fmla="*/ 315849 w 501967"/>
                <a:gd name="connsiteY29" fmla="*/ 57722 h 1151477"/>
                <a:gd name="connsiteX30" fmla="*/ 315849 w 501967"/>
                <a:gd name="connsiteY30" fmla="*/ 57722 h 1151477"/>
                <a:gd name="connsiteX31" fmla="*/ 307943 w 501967"/>
                <a:gd name="connsiteY31" fmla="*/ 58293 h 1151477"/>
                <a:gd name="connsiteX32" fmla="*/ 299847 w 501967"/>
                <a:gd name="connsiteY32" fmla="*/ 51721 h 1151477"/>
                <a:gd name="connsiteX33" fmla="*/ 299561 w 501967"/>
                <a:gd name="connsiteY33" fmla="*/ 51340 h 1151477"/>
                <a:gd name="connsiteX34" fmla="*/ 284226 w 501967"/>
                <a:gd name="connsiteY34" fmla="*/ 60007 h 1151477"/>
                <a:gd name="connsiteX35" fmla="*/ 285274 w 501967"/>
                <a:gd name="connsiteY35" fmla="*/ 75819 h 1151477"/>
                <a:gd name="connsiteX36" fmla="*/ 285845 w 501967"/>
                <a:gd name="connsiteY36" fmla="*/ 83153 h 1151477"/>
                <a:gd name="connsiteX37" fmla="*/ 285845 w 501967"/>
                <a:gd name="connsiteY37" fmla="*/ 83153 h 1151477"/>
                <a:gd name="connsiteX38" fmla="*/ 278416 w 501967"/>
                <a:gd name="connsiteY38" fmla="*/ 83629 h 1151477"/>
                <a:gd name="connsiteX39" fmla="*/ 262604 w 501967"/>
                <a:gd name="connsiteY39" fmla="*/ 77438 h 1151477"/>
                <a:gd name="connsiteX40" fmla="*/ 255175 w 501967"/>
                <a:gd name="connsiteY40" fmla="*/ 77915 h 1151477"/>
                <a:gd name="connsiteX41" fmla="*/ 254127 w 501967"/>
                <a:gd name="connsiteY41" fmla="*/ 78010 h 1151477"/>
                <a:gd name="connsiteX42" fmla="*/ 247269 w 501967"/>
                <a:gd name="connsiteY42" fmla="*/ 94393 h 1151477"/>
                <a:gd name="connsiteX43" fmla="*/ 247841 w 501967"/>
                <a:gd name="connsiteY43" fmla="*/ 101727 h 1151477"/>
                <a:gd name="connsiteX44" fmla="*/ 225171 w 501967"/>
                <a:gd name="connsiteY44" fmla="*/ 119253 h 1151477"/>
                <a:gd name="connsiteX45" fmla="*/ 218313 w 501967"/>
                <a:gd name="connsiteY45" fmla="*/ 127730 h 1151477"/>
                <a:gd name="connsiteX46" fmla="*/ 210884 w 501967"/>
                <a:gd name="connsiteY46" fmla="*/ 136208 h 1151477"/>
                <a:gd name="connsiteX47" fmla="*/ 219361 w 501967"/>
                <a:gd name="connsiteY47" fmla="*/ 143065 h 1151477"/>
                <a:gd name="connsiteX48" fmla="*/ 227933 w 501967"/>
                <a:gd name="connsiteY48" fmla="*/ 158401 h 1151477"/>
                <a:gd name="connsiteX49" fmla="*/ 221075 w 501967"/>
                <a:gd name="connsiteY49" fmla="*/ 166878 h 1151477"/>
                <a:gd name="connsiteX50" fmla="*/ 221647 w 501967"/>
                <a:gd name="connsiteY50" fmla="*/ 174784 h 1151477"/>
                <a:gd name="connsiteX51" fmla="*/ 206788 w 501967"/>
                <a:gd name="connsiteY51" fmla="*/ 190690 h 1151477"/>
                <a:gd name="connsiteX52" fmla="*/ 191548 w 501967"/>
                <a:gd name="connsiteY52" fmla="*/ 200311 h 1151477"/>
                <a:gd name="connsiteX53" fmla="*/ 192691 w 501967"/>
                <a:gd name="connsiteY53" fmla="*/ 216217 h 1151477"/>
                <a:gd name="connsiteX54" fmla="*/ 193262 w 501967"/>
                <a:gd name="connsiteY54" fmla="*/ 224123 h 1151477"/>
                <a:gd name="connsiteX55" fmla="*/ 185833 w 501967"/>
                <a:gd name="connsiteY55" fmla="*/ 232029 h 1151477"/>
                <a:gd name="connsiteX56" fmla="*/ 171164 w 501967"/>
                <a:gd name="connsiteY56" fmla="*/ 240983 h 1151477"/>
                <a:gd name="connsiteX57" fmla="*/ 155829 w 501967"/>
                <a:gd name="connsiteY57" fmla="*/ 249555 h 1151477"/>
                <a:gd name="connsiteX58" fmla="*/ 156972 w 501967"/>
                <a:gd name="connsiteY58" fmla="*/ 265938 h 1151477"/>
                <a:gd name="connsiteX59" fmla="*/ 150114 w 501967"/>
                <a:gd name="connsiteY59" fmla="*/ 282321 h 1151477"/>
                <a:gd name="connsiteX60" fmla="*/ 142685 w 501967"/>
                <a:gd name="connsiteY60" fmla="*/ 289750 h 1151477"/>
                <a:gd name="connsiteX61" fmla="*/ 143828 w 501967"/>
                <a:gd name="connsiteY61" fmla="*/ 305562 h 1151477"/>
                <a:gd name="connsiteX62" fmla="*/ 144399 w 501967"/>
                <a:gd name="connsiteY62" fmla="*/ 313468 h 1151477"/>
                <a:gd name="connsiteX63" fmla="*/ 144971 w 501967"/>
                <a:gd name="connsiteY63" fmla="*/ 321373 h 1151477"/>
                <a:gd name="connsiteX64" fmla="*/ 138589 w 501967"/>
                <a:gd name="connsiteY64" fmla="*/ 345281 h 1151477"/>
                <a:gd name="connsiteX65" fmla="*/ 139160 w 501967"/>
                <a:gd name="connsiteY65" fmla="*/ 353187 h 1151477"/>
                <a:gd name="connsiteX66" fmla="*/ 124397 w 501967"/>
                <a:gd name="connsiteY66" fmla="*/ 361760 h 1151477"/>
                <a:gd name="connsiteX67" fmla="*/ 117062 w 501967"/>
                <a:gd name="connsiteY67" fmla="*/ 370713 h 1151477"/>
                <a:gd name="connsiteX68" fmla="*/ 126111 w 501967"/>
                <a:gd name="connsiteY68" fmla="*/ 385477 h 1151477"/>
                <a:gd name="connsiteX69" fmla="*/ 126587 w 501967"/>
                <a:gd name="connsiteY69" fmla="*/ 393478 h 1151477"/>
                <a:gd name="connsiteX70" fmla="*/ 127159 w 501967"/>
                <a:gd name="connsiteY70" fmla="*/ 400812 h 1151477"/>
                <a:gd name="connsiteX71" fmla="*/ 136208 w 501967"/>
                <a:gd name="connsiteY71" fmla="*/ 416052 h 1151477"/>
                <a:gd name="connsiteX72" fmla="*/ 128873 w 501967"/>
                <a:gd name="connsiteY72" fmla="*/ 425101 h 1151477"/>
                <a:gd name="connsiteX73" fmla="*/ 113062 w 501967"/>
                <a:gd name="connsiteY73" fmla="*/ 426244 h 1151477"/>
                <a:gd name="connsiteX74" fmla="*/ 105156 w 501967"/>
                <a:gd name="connsiteY74" fmla="*/ 426815 h 1151477"/>
                <a:gd name="connsiteX75" fmla="*/ 97727 w 501967"/>
                <a:gd name="connsiteY75" fmla="*/ 434721 h 1151477"/>
                <a:gd name="connsiteX76" fmla="*/ 90297 w 501967"/>
                <a:gd name="connsiteY76" fmla="*/ 442722 h 1151477"/>
                <a:gd name="connsiteX77" fmla="*/ 90297 w 501967"/>
                <a:gd name="connsiteY77" fmla="*/ 442722 h 1151477"/>
                <a:gd name="connsiteX78" fmla="*/ 82868 w 501967"/>
                <a:gd name="connsiteY78" fmla="*/ 443294 h 1151477"/>
                <a:gd name="connsiteX79" fmla="*/ 82391 w 501967"/>
                <a:gd name="connsiteY79" fmla="*/ 436340 h 1151477"/>
                <a:gd name="connsiteX80" fmla="*/ 82296 w 501967"/>
                <a:gd name="connsiteY80" fmla="*/ 435769 h 1151477"/>
                <a:gd name="connsiteX81" fmla="*/ 67056 w 501967"/>
                <a:gd name="connsiteY81" fmla="*/ 444341 h 1151477"/>
                <a:gd name="connsiteX82" fmla="*/ 59722 w 501967"/>
                <a:gd name="connsiteY82" fmla="*/ 453295 h 1151477"/>
                <a:gd name="connsiteX83" fmla="*/ 52864 w 501967"/>
                <a:gd name="connsiteY83" fmla="*/ 469297 h 1151477"/>
                <a:gd name="connsiteX84" fmla="*/ 54007 w 501967"/>
                <a:gd name="connsiteY84" fmla="*/ 485108 h 1151477"/>
                <a:gd name="connsiteX85" fmla="*/ 55054 w 501967"/>
                <a:gd name="connsiteY85" fmla="*/ 500348 h 1151477"/>
                <a:gd name="connsiteX86" fmla="*/ 56198 w 501967"/>
                <a:gd name="connsiteY86" fmla="*/ 516350 h 1151477"/>
                <a:gd name="connsiteX87" fmla="*/ 48768 w 501967"/>
                <a:gd name="connsiteY87" fmla="*/ 524828 h 1151477"/>
                <a:gd name="connsiteX88" fmla="*/ 49911 w 501967"/>
                <a:gd name="connsiteY88" fmla="*/ 540639 h 1151477"/>
                <a:gd name="connsiteX89" fmla="*/ 50483 w 501967"/>
                <a:gd name="connsiteY89" fmla="*/ 547973 h 1151477"/>
                <a:gd name="connsiteX90" fmla="*/ 58960 w 501967"/>
                <a:gd name="connsiteY90" fmla="*/ 555403 h 1151477"/>
                <a:gd name="connsiteX91" fmla="*/ 60008 w 501967"/>
                <a:gd name="connsiteY91" fmla="*/ 570738 h 1151477"/>
                <a:gd name="connsiteX92" fmla="*/ 60579 w 501967"/>
                <a:gd name="connsiteY92" fmla="*/ 579120 h 1151477"/>
                <a:gd name="connsiteX93" fmla="*/ 53721 w 501967"/>
                <a:gd name="connsiteY93" fmla="*/ 595027 h 1151477"/>
                <a:gd name="connsiteX94" fmla="*/ 54293 w 501967"/>
                <a:gd name="connsiteY94" fmla="*/ 602361 h 1151477"/>
                <a:gd name="connsiteX95" fmla="*/ 54864 w 501967"/>
                <a:gd name="connsiteY95" fmla="*/ 610362 h 1151477"/>
                <a:gd name="connsiteX96" fmla="*/ 63341 w 501967"/>
                <a:gd name="connsiteY96" fmla="*/ 618268 h 1151477"/>
                <a:gd name="connsiteX97" fmla="*/ 71819 w 501967"/>
                <a:gd name="connsiteY97" fmla="*/ 625031 h 1151477"/>
                <a:gd name="connsiteX98" fmla="*/ 72390 w 501967"/>
                <a:gd name="connsiteY98" fmla="*/ 633603 h 1151477"/>
                <a:gd name="connsiteX99" fmla="*/ 73438 w 501967"/>
                <a:gd name="connsiteY99" fmla="*/ 648367 h 1151477"/>
                <a:gd name="connsiteX100" fmla="*/ 74009 w 501967"/>
                <a:gd name="connsiteY100" fmla="*/ 656273 h 1151477"/>
                <a:gd name="connsiteX101" fmla="*/ 51911 w 501967"/>
                <a:gd name="connsiteY101" fmla="*/ 673799 h 1151477"/>
                <a:gd name="connsiteX102" fmla="*/ 52483 w 501967"/>
                <a:gd name="connsiteY102" fmla="*/ 681704 h 1151477"/>
                <a:gd name="connsiteX103" fmla="*/ 60960 w 501967"/>
                <a:gd name="connsiteY103" fmla="*/ 696563 h 1151477"/>
                <a:gd name="connsiteX104" fmla="*/ 61532 w 501967"/>
                <a:gd name="connsiteY104" fmla="*/ 704469 h 1151477"/>
                <a:gd name="connsiteX105" fmla="*/ 62008 w 501967"/>
                <a:gd name="connsiteY105" fmla="*/ 711803 h 1151477"/>
                <a:gd name="connsiteX106" fmla="*/ 63722 w 501967"/>
                <a:gd name="connsiteY106" fmla="*/ 736187 h 1151477"/>
                <a:gd name="connsiteX107" fmla="*/ 58007 w 501967"/>
                <a:gd name="connsiteY107" fmla="*/ 759809 h 1151477"/>
                <a:gd name="connsiteX108" fmla="*/ 58007 w 501967"/>
                <a:gd name="connsiteY108" fmla="*/ 759809 h 1151477"/>
                <a:gd name="connsiteX109" fmla="*/ 51625 w 501967"/>
                <a:gd name="connsiteY109" fmla="*/ 760286 h 1151477"/>
                <a:gd name="connsiteX110" fmla="*/ 50102 w 501967"/>
                <a:gd name="connsiteY110" fmla="*/ 760381 h 1151477"/>
                <a:gd name="connsiteX111" fmla="*/ 42196 w 501967"/>
                <a:gd name="connsiteY111" fmla="*/ 760952 h 1151477"/>
                <a:gd name="connsiteX112" fmla="*/ 34766 w 501967"/>
                <a:gd name="connsiteY112" fmla="*/ 768953 h 1151477"/>
                <a:gd name="connsiteX113" fmla="*/ 35338 w 501967"/>
                <a:gd name="connsiteY113" fmla="*/ 776954 h 1151477"/>
                <a:gd name="connsiteX114" fmla="*/ 28004 w 501967"/>
                <a:gd name="connsiteY114" fmla="*/ 785908 h 1151477"/>
                <a:gd name="connsiteX115" fmla="*/ 28480 w 501967"/>
                <a:gd name="connsiteY115" fmla="*/ 792766 h 1151477"/>
                <a:gd name="connsiteX116" fmla="*/ 13716 w 501967"/>
                <a:gd name="connsiteY116" fmla="*/ 809720 h 1151477"/>
                <a:gd name="connsiteX117" fmla="*/ 22193 w 501967"/>
                <a:gd name="connsiteY117" fmla="*/ 817055 h 1151477"/>
                <a:gd name="connsiteX118" fmla="*/ 22765 w 501967"/>
                <a:gd name="connsiteY118" fmla="*/ 824960 h 1151477"/>
                <a:gd name="connsiteX119" fmla="*/ 23241 w 501967"/>
                <a:gd name="connsiteY119" fmla="*/ 832961 h 1151477"/>
                <a:gd name="connsiteX120" fmla="*/ 16193 w 501967"/>
                <a:gd name="connsiteY120" fmla="*/ 841153 h 1151477"/>
                <a:gd name="connsiteX121" fmla="*/ 15907 w 501967"/>
                <a:gd name="connsiteY121" fmla="*/ 841534 h 1151477"/>
                <a:gd name="connsiteX122" fmla="*/ 8001 w 501967"/>
                <a:gd name="connsiteY122" fmla="*/ 834009 h 1151477"/>
                <a:gd name="connsiteX123" fmla="*/ 7429 w 501967"/>
                <a:gd name="connsiteY123" fmla="*/ 826103 h 1151477"/>
                <a:gd name="connsiteX124" fmla="*/ 7429 w 501967"/>
                <a:gd name="connsiteY124" fmla="*/ 826103 h 1151477"/>
                <a:gd name="connsiteX125" fmla="*/ 3143 w 501967"/>
                <a:gd name="connsiteY125" fmla="*/ 826389 h 1151477"/>
                <a:gd name="connsiteX126" fmla="*/ 0 w 501967"/>
                <a:gd name="connsiteY126" fmla="*/ 826580 h 1151477"/>
                <a:gd name="connsiteX127" fmla="*/ 1143 w 501967"/>
                <a:gd name="connsiteY127" fmla="*/ 842582 h 1151477"/>
                <a:gd name="connsiteX128" fmla="*/ 1619 w 501967"/>
                <a:gd name="connsiteY128" fmla="*/ 849916 h 1151477"/>
                <a:gd name="connsiteX129" fmla="*/ 2762 w 501967"/>
                <a:gd name="connsiteY129" fmla="*/ 865727 h 1151477"/>
                <a:gd name="connsiteX130" fmla="*/ 3334 w 501967"/>
                <a:gd name="connsiteY130" fmla="*/ 873633 h 1151477"/>
                <a:gd name="connsiteX131" fmla="*/ 3905 w 501967"/>
                <a:gd name="connsiteY131" fmla="*/ 881158 h 1151477"/>
                <a:gd name="connsiteX132" fmla="*/ 4477 w 501967"/>
                <a:gd name="connsiteY132" fmla="*/ 889540 h 1151477"/>
                <a:gd name="connsiteX133" fmla="*/ 4953 w 501967"/>
                <a:gd name="connsiteY133" fmla="*/ 896969 h 1151477"/>
                <a:gd name="connsiteX134" fmla="*/ 12859 w 501967"/>
                <a:gd name="connsiteY134" fmla="*/ 896398 h 1151477"/>
                <a:gd name="connsiteX135" fmla="*/ 14002 w 501967"/>
                <a:gd name="connsiteY135" fmla="*/ 912209 h 1151477"/>
                <a:gd name="connsiteX136" fmla="*/ 20383 w 501967"/>
                <a:gd name="connsiteY136" fmla="*/ 903827 h 1151477"/>
                <a:gd name="connsiteX137" fmla="*/ 29432 w 501967"/>
                <a:gd name="connsiteY137" fmla="*/ 911161 h 1151477"/>
                <a:gd name="connsiteX138" fmla="*/ 22003 w 501967"/>
                <a:gd name="connsiteY138" fmla="*/ 927640 h 1151477"/>
                <a:gd name="connsiteX139" fmla="*/ 22574 w 501967"/>
                <a:gd name="connsiteY139" fmla="*/ 934974 h 1151477"/>
                <a:gd name="connsiteX140" fmla="*/ 23050 w 501967"/>
                <a:gd name="connsiteY140" fmla="*/ 942880 h 1151477"/>
                <a:gd name="connsiteX141" fmla="*/ 23622 w 501967"/>
                <a:gd name="connsiteY141" fmla="*/ 950309 h 1151477"/>
                <a:gd name="connsiteX142" fmla="*/ 24765 w 501967"/>
                <a:gd name="connsiteY142" fmla="*/ 966692 h 1151477"/>
                <a:gd name="connsiteX143" fmla="*/ 25337 w 501967"/>
                <a:gd name="connsiteY143" fmla="*/ 974122 h 1151477"/>
                <a:gd name="connsiteX144" fmla="*/ 34385 w 501967"/>
                <a:gd name="connsiteY144" fmla="*/ 981456 h 1151477"/>
                <a:gd name="connsiteX145" fmla="*/ 26384 w 501967"/>
                <a:gd name="connsiteY145" fmla="*/ 989933 h 1151477"/>
                <a:gd name="connsiteX146" fmla="*/ 27527 w 501967"/>
                <a:gd name="connsiteY146" fmla="*/ 1005364 h 1151477"/>
                <a:gd name="connsiteX147" fmla="*/ 36576 w 501967"/>
                <a:gd name="connsiteY147" fmla="*/ 1012603 h 1151477"/>
                <a:gd name="connsiteX148" fmla="*/ 44006 w 501967"/>
                <a:gd name="connsiteY148" fmla="*/ 1012127 h 1151477"/>
                <a:gd name="connsiteX149" fmla="*/ 45720 w 501967"/>
                <a:gd name="connsiteY149" fmla="*/ 1035844 h 1151477"/>
                <a:gd name="connsiteX150" fmla="*/ 62579 w 501967"/>
                <a:gd name="connsiteY150" fmla="*/ 1042035 h 1151477"/>
                <a:gd name="connsiteX151" fmla="*/ 63151 w 501967"/>
                <a:gd name="connsiteY151" fmla="*/ 1050036 h 1151477"/>
                <a:gd name="connsiteX152" fmla="*/ 63627 w 501967"/>
                <a:gd name="connsiteY152" fmla="*/ 1057942 h 1151477"/>
                <a:gd name="connsiteX153" fmla="*/ 55721 w 501967"/>
                <a:gd name="connsiteY153" fmla="*/ 1058513 h 1151477"/>
                <a:gd name="connsiteX154" fmla="*/ 56293 w 501967"/>
                <a:gd name="connsiteY154" fmla="*/ 1066419 h 1151477"/>
                <a:gd name="connsiteX155" fmla="*/ 48387 w 501967"/>
                <a:gd name="connsiteY155" fmla="*/ 1074420 h 1151477"/>
                <a:gd name="connsiteX156" fmla="*/ 48958 w 501967"/>
                <a:gd name="connsiteY156" fmla="*/ 1082326 h 1151477"/>
                <a:gd name="connsiteX157" fmla="*/ 49530 w 501967"/>
                <a:gd name="connsiteY157" fmla="*/ 1090327 h 1151477"/>
                <a:gd name="connsiteX158" fmla="*/ 58483 w 501967"/>
                <a:gd name="connsiteY158" fmla="*/ 1096994 h 1151477"/>
                <a:gd name="connsiteX159" fmla="*/ 59055 w 501967"/>
                <a:gd name="connsiteY159" fmla="*/ 1105567 h 1151477"/>
                <a:gd name="connsiteX160" fmla="*/ 67532 w 501967"/>
                <a:gd name="connsiteY160" fmla="*/ 1112330 h 1151477"/>
                <a:gd name="connsiteX161" fmla="*/ 68104 w 501967"/>
                <a:gd name="connsiteY161" fmla="*/ 1120235 h 1151477"/>
                <a:gd name="connsiteX162" fmla="*/ 69152 w 501967"/>
                <a:gd name="connsiteY162" fmla="*/ 1136047 h 1151477"/>
                <a:gd name="connsiteX163" fmla="*/ 61817 w 501967"/>
                <a:gd name="connsiteY163" fmla="*/ 1144524 h 1151477"/>
                <a:gd name="connsiteX164" fmla="*/ 70295 w 501967"/>
                <a:gd name="connsiteY164" fmla="*/ 1151477 h 1151477"/>
                <a:gd name="connsiteX165" fmla="*/ 77629 w 501967"/>
                <a:gd name="connsiteY165" fmla="*/ 1143476 h 1151477"/>
                <a:gd name="connsiteX166" fmla="*/ 86106 w 501967"/>
                <a:gd name="connsiteY166" fmla="*/ 1150334 h 1151477"/>
                <a:gd name="connsiteX167" fmla="*/ 108871 w 501967"/>
                <a:gd name="connsiteY167" fmla="*/ 1141190 h 1151477"/>
                <a:gd name="connsiteX168" fmla="*/ 117348 w 501967"/>
                <a:gd name="connsiteY168" fmla="*/ 1148144 h 1151477"/>
                <a:gd name="connsiteX169" fmla="*/ 124682 w 501967"/>
                <a:gd name="connsiteY169" fmla="*/ 1147572 h 1151477"/>
                <a:gd name="connsiteX170" fmla="*/ 133160 w 501967"/>
                <a:gd name="connsiteY170" fmla="*/ 1147001 h 1151477"/>
                <a:gd name="connsiteX171" fmla="*/ 132683 w 501967"/>
                <a:gd name="connsiteY171" fmla="*/ 1139571 h 1151477"/>
                <a:gd name="connsiteX172" fmla="*/ 131540 w 501967"/>
                <a:gd name="connsiteY172" fmla="*/ 1123760 h 1151477"/>
                <a:gd name="connsiteX173" fmla="*/ 130397 w 501967"/>
                <a:gd name="connsiteY173" fmla="*/ 1107853 h 1151477"/>
                <a:gd name="connsiteX174" fmla="*/ 137255 w 501967"/>
                <a:gd name="connsiteY174" fmla="*/ 1100042 h 1151477"/>
                <a:gd name="connsiteX175" fmla="*/ 145161 w 501967"/>
                <a:gd name="connsiteY175" fmla="*/ 1099471 h 1151477"/>
                <a:gd name="connsiteX176" fmla="*/ 153067 w 501967"/>
                <a:gd name="connsiteY176" fmla="*/ 1098899 h 1151477"/>
                <a:gd name="connsiteX177" fmla="*/ 160401 w 501967"/>
                <a:gd name="connsiteY177" fmla="*/ 1089851 h 1151477"/>
                <a:gd name="connsiteX178" fmla="*/ 152495 w 501967"/>
                <a:gd name="connsiteY178" fmla="*/ 1090422 h 1151477"/>
                <a:gd name="connsiteX179" fmla="*/ 159925 w 501967"/>
                <a:gd name="connsiteY179" fmla="*/ 1082516 h 1151477"/>
                <a:gd name="connsiteX180" fmla="*/ 175165 w 501967"/>
                <a:gd name="connsiteY180" fmla="*/ 1073468 h 1151477"/>
                <a:gd name="connsiteX181" fmla="*/ 191072 w 501967"/>
                <a:gd name="connsiteY181" fmla="*/ 1080326 h 1151477"/>
                <a:gd name="connsiteX182" fmla="*/ 191643 w 501967"/>
                <a:gd name="connsiteY182" fmla="*/ 1087660 h 1151477"/>
                <a:gd name="connsiteX183" fmla="*/ 199549 w 501967"/>
                <a:gd name="connsiteY183" fmla="*/ 1087088 h 1151477"/>
                <a:gd name="connsiteX184" fmla="*/ 215360 w 501967"/>
                <a:gd name="connsiteY184" fmla="*/ 1085945 h 1151477"/>
                <a:gd name="connsiteX185" fmla="*/ 223361 w 501967"/>
                <a:gd name="connsiteY185" fmla="*/ 1085374 h 1151477"/>
                <a:gd name="connsiteX186" fmla="*/ 222218 w 501967"/>
                <a:gd name="connsiteY186" fmla="*/ 1070134 h 1151477"/>
                <a:gd name="connsiteX187" fmla="*/ 221647 w 501967"/>
                <a:gd name="connsiteY187" fmla="*/ 1062228 h 1151477"/>
                <a:gd name="connsiteX188" fmla="*/ 235363 w 501967"/>
                <a:gd name="connsiteY188" fmla="*/ 1037844 h 1151477"/>
                <a:gd name="connsiteX189" fmla="*/ 234315 w 501967"/>
                <a:gd name="connsiteY189" fmla="*/ 1022509 h 1151477"/>
                <a:gd name="connsiteX190" fmla="*/ 241649 w 501967"/>
                <a:gd name="connsiteY190" fmla="*/ 1014032 h 1151477"/>
                <a:gd name="connsiteX191" fmla="*/ 248984 w 501967"/>
                <a:gd name="connsiteY191" fmla="*/ 1004983 h 1151477"/>
                <a:gd name="connsiteX192" fmla="*/ 248507 w 501967"/>
                <a:gd name="connsiteY192" fmla="*/ 997649 h 1151477"/>
                <a:gd name="connsiteX193" fmla="*/ 240602 w 501967"/>
                <a:gd name="connsiteY193" fmla="*/ 998220 h 1151477"/>
                <a:gd name="connsiteX194" fmla="*/ 247364 w 501967"/>
                <a:gd name="connsiteY194" fmla="*/ 981742 h 1151477"/>
                <a:gd name="connsiteX195" fmla="*/ 254794 w 501967"/>
                <a:gd name="connsiteY195" fmla="*/ 973836 h 1151477"/>
                <a:gd name="connsiteX196" fmla="*/ 246317 w 501967"/>
                <a:gd name="connsiteY196" fmla="*/ 966407 h 1151477"/>
                <a:gd name="connsiteX197" fmla="*/ 245745 w 501967"/>
                <a:gd name="connsiteY197" fmla="*/ 958501 h 1151477"/>
                <a:gd name="connsiteX198" fmla="*/ 245174 w 501967"/>
                <a:gd name="connsiteY198" fmla="*/ 951071 h 1151477"/>
                <a:gd name="connsiteX199" fmla="*/ 252508 w 501967"/>
                <a:gd name="connsiteY199" fmla="*/ 942118 h 1151477"/>
                <a:gd name="connsiteX200" fmla="*/ 251936 w 501967"/>
                <a:gd name="connsiteY200" fmla="*/ 934212 h 1151477"/>
                <a:gd name="connsiteX201" fmla="*/ 258794 w 501967"/>
                <a:gd name="connsiteY201" fmla="*/ 918305 h 1151477"/>
                <a:gd name="connsiteX202" fmla="*/ 258318 w 501967"/>
                <a:gd name="connsiteY202" fmla="*/ 910876 h 1151477"/>
                <a:gd name="connsiteX203" fmla="*/ 257651 w 501967"/>
                <a:gd name="connsiteY203" fmla="*/ 902399 h 1151477"/>
                <a:gd name="connsiteX204" fmla="*/ 248698 w 501967"/>
                <a:gd name="connsiteY204" fmla="*/ 887730 h 1151477"/>
                <a:gd name="connsiteX205" fmla="*/ 263938 w 501967"/>
                <a:gd name="connsiteY205" fmla="*/ 878681 h 1151477"/>
                <a:gd name="connsiteX206" fmla="*/ 239649 w 501967"/>
                <a:gd name="connsiteY206" fmla="*/ 872871 h 1151477"/>
                <a:gd name="connsiteX207" fmla="*/ 246983 w 501967"/>
                <a:gd name="connsiteY207" fmla="*/ 863918 h 1151477"/>
                <a:gd name="connsiteX208" fmla="*/ 263462 w 501967"/>
                <a:gd name="connsiteY208" fmla="*/ 871157 h 1151477"/>
                <a:gd name="connsiteX209" fmla="*/ 271367 w 501967"/>
                <a:gd name="connsiteY209" fmla="*/ 870680 h 1151477"/>
                <a:gd name="connsiteX210" fmla="*/ 285464 w 501967"/>
                <a:gd name="connsiteY210" fmla="*/ 853726 h 1151477"/>
                <a:gd name="connsiteX211" fmla="*/ 284988 w 501967"/>
                <a:gd name="connsiteY211" fmla="*/ 845820 h 1151477"/>
                <a:gd name="connsiteX212" fmla="*/ 284417 w 501967"/>
                <a:gd name="connsiteY212" fmla="*/ 837914 h 1151477"/>
                <a:gd name="connsiteX213" fmla="*/ 292322 w 501967"/>
                <a:gd name="connsiteY213" fmla="*/ 837343 h 1151477"/>
                <a:gd name="connsiteX214" fmla="*/ 300228 w 501967"/>
                <a:gd name="connsiteY214" fmla="*/ 836771 h 1151477"/>
                <a:gd name="connsiteX215" fmla="*/ 308705 w 501967"/>
                <a:gd name="connsiteY215" fmla="*/ 844106 h 1151477"/>
                <a:gd name="connsiteX216" fmla="*/ 315659 w 501967"/>
                <a:gd name="connsiteY216" fmla="*/ 827723 h 1151477"/>
                <a:gd name="connsiteX217" fmla="*/ 322421 w 501967"/>
                <a:gd name="connsiteY217" fmla="*/ 819817 h 1151477"/>
                <a:gd name="connsiteX218" fmla="*/ 337757 w 501967"/>
                <a:gd name="connsiteY218" fmla="*/ 810673 h 1151477"/>
                <a:gd name="connsiteX219" fmla="*/ 321374 w 501967"/>
                <a:gd name="connsiteY219" fmla="*/ 803910 h 1151477"/>
                <a:gd name="connsiteX220" fmla="*/ 320802 w 501967"/>
                <a:gd name="connsiteY220" fmla="*/ 796004 h 1151477"/>
                <a:gd name="connsiteX221" fmla="*/ 328708 w 501967"/>
                <a:gd name="connsiteY221" fmla="*/ 787432 h 1151477"/>
                <a:gd name="connsiteX222" fmla="*/ 336042 w 501967"/>
                <a:gd name="connsiteY222" fmla="*/ 786956 h 1151477"/>
                <a:gd name="connsiteX223" fmla="*/ 350330 w 501967"/>
                <a:gd name="connsiteY223" fmla="*/ 763048 h 1151477"/>
                <a:gd name="connsiteX224" fmla="*/ 341757 w 501967"/>
                <a:gd name="connsiteY224" fmla="*/ 755237 h 1151477"/>
                <a:gd name="connsiteX225" fmla="*/ 340709 w 501967"/>
                <a:gd name="connsiteY225" fmla="*/ 739902 h 1151477"/>
                <a:gd name="connsiteX226" fmla="*/ 325946 w 501967"/>
                <a:gd name="connsiteY226" fmla="*/ 748379 h 1151477"/>
                <a:gd name="connsiteX227" fmla="*/ 325374 w 501967"/>
                <a:gd name="connsiteY227" fmla="*/ 740950 h 1151477"/>
                <a:gd name="connsiteX228" fmla="*/ 324803 w 501967"/>
                <a:gd name="connsiteY228" fmla="*/ 732568 h 1151477"/>
                <a:gd name="connsiteX229" fmla="*/ 315849 w 501967"/>
                <a:gd name="connsiteY229" fmla="*/ 725710 h 1151477"/>
                <a:gd name="connsiteX230" fmla="*/ 307943 w 501967"/>
                <a:gd name="connsiteY230" fmla="*/ 718852 h 1151477"/>
                <a:gd name="connsiteX231" fmla="*/ 307372 w 501967"/>
                <a:gd name="connsiteY231" fmla="*/ 710946 h 1151477"/>
                <a:gd name="connsiteX232" fmla="*/ 306800 w 501967"/>
                <a:gd name="connsiteY232" fmla="*/ 703040 h 1151477"/>
                <a:gd name="connsiteX233" fmla="*/ 291370 w 501967"/>
                <a:gd name="connsiteY233" fmla="*/ 712089 h 1151477"/>
                <a:gd name="connsiteX234" fmla="*/ 282893 w 501967"/>
                <a:gd name="connsiteY234" fmla="*/ 704755 h 1151477"/>
                <a:gd name="connsiteX235" fmla="*/ 274415 w 501967"/>
                <a:gd name="connsiteY235" fmla="*/ 696754 h 1151477"/>
                <a:gd name="connsiteX236" fmla="*/ 273368 w 501967"/>
                <a:gd name="connsiteY236" fmla="*/ 681514 h 1151477"/>
                <a:gd name="connsiteX237" fmla="*/ 264890 w 501967"/>
                <a:gd name="connsiteY237" fmla="*/ 674656 h 1151477"/>
                <a:gd name="connsiteX238" fmla="*/ 264319 w 501967"/>
                <a:gd name="connsiteY238" fmla="*/ 666750 h 1151477"/>
                <a:gd name="connsiteX239" fmla="*/ 256413 w 501967"/>
                <a:gd name="connsiteY239" fmla="*/ 659321 h 1151477"/>
                <a:gd name="connsiteX240" fmla="*/ 263747 w 501967"/>
                <a:gd name="connsiteY240" fmla="*/ 658749 h 1151477"/>
                <a:gd name="connsiteX241" fmla="*/ 271082 w 501967"/>
                <a:gd name="connsiteY241" fmla="*/ 650272 h 1151477"/>
                <a:gd name="connsiteX242" fmla="*/ 270034 w 501967"/>
                <a:gd name="connsiteY242" fmla="*/ 634460 h 1151477"/>
                <a:gd name="connsiteX243" fmla="*/ 269462 w 501967"/>
                <a:gd name="connsiteY243" fmla="*/ 626555 h 1151477"/>
                <a:gd name="connsiteX244" fmla="*/ 268319 w 501967"/>
                <a:gd name="connsiteY244" fmla="*/ 611124 h 1151477"/>
                <a:gd name="connsiteX245" fmla="*/ 276320 w 501967"/>
                <a:gd name="connsiteY245" fmla="*/ 610648 h 1151477"/>
                <a:gd name="connsiteX246" fmla="*/ 267843 w 501967"/>
                <a:gd name="connsiteY246" fmla="*/ 603790 h 1151477"/>
                <a:gd name="connsiteX247" fmla="*/ 275177 w 501967"/>
                <a:gd name="connsiteY247" fmla="*/ 594741 h 1151477"/>
                <a:gd name="connsiteX248" fmla="*/ 274130 w 501967"/>
                <a:gd name="connsiteY248" fmla="*/ 579501 h 1151477"/>
                <a:gd name="connsiteX249" fmla="*/ 281464 w 501967"/>
                <a:gd name="connsiteY249" fmla="*/ 571024 h 1151477"/>
                <a:gd name="connsiteX250" fmla="*/ 280321 w 501967"/>
                <a:gd name="connsiteY250" fmla="*/ 555212 h 1151477"/>
                <a:gd name="connsiteX251" fmla="*/ 256604 w 501967"/>
                <a:gd name="connsiteY251" fmla="*/ 556832 h 1151477"/>
                <a:gd name="connsiteX252" fmla="*/ 255461 w 501967"/>
                <a:gd name="connsiteY252" fmla="*/ 541496 h 1151477"/>
                <a:gd name="connsiteX253" fmla="*/ 262795 w 501967"/>
                <a:gd name="connsiteY253" fmla="*/ 533019 h 1151477"/>
                <a:gd name="connsiteX254" fmla="*/ 279273 w 501967"/>
                <a:gd name="connsiteY254" fmla="*/ 539782 h 1151477"/>
                <a:gd name="connsiteX255" fmla="*/ 286607 w 501967"/>
                <a:gd name="connsiteY255" fmla="*/ 531305 h 1151477"/>
                <a:gd name="connsiteX256" fmla="*/ 294608 w 501967"/>
                <a:gd name="connsiteY256" fmla="*/ 530733 h 1151477"/>
                <a:gd name="connsiteX257" fmla="*/ 301466 w 501967"/>
                <a:gd name="connsiteY257" fmla="*/ 522827 h 1151477"/>
                <a:gd name="connsiteX258" fmla="*/ 309944 w 501967"/>
                <a:gd name="connsiteY258" fmla="*/ 522256 h 1151477"/>
                <a:gd name="connsiteX259" fmla="*/ 324707 w 501967"/>
                <a:gd name="connsiteY259" fmla="*/ 513302 h 1151477"/>
                <a:gd name="connsiteX260" fmla="*/ 316135 w 501967"/>
                <a:gd name="connsiteY260" fmla="*/ 505968 h 1151477"/>
                <a:gd name="connsiteX261" fmla="*/ 330899 w 501967"/>
                <a:gd name="connsiteY261" fmla="*/ 488823 h 1151477"/>
                <a:gd name="connsiteX262" fmla="*/ 322421 w 501967"/>
                <a:gd name="connsiteY262" fmla="*/ 481489 h 1151477"/>
                <a:gd name="connsiteX263" fmla="*/ 338233 w 501967"/>
                <a:gd name="connsiteY263" fmla="*/ 480346 h 1151477"/>
                <a:gd name="connsiteX264" fmla="*/ 345091 w 501967"/>
                <a:gd name="connsiteY264" fmla="*/ 464534 h 1151477"/>
                <a:gd name="connsiteX265" fmla="*/ 353092 w 501967"/>
                <a:gd name="connsiteY265" fmla="*/ 471964 h 1151477"/>
                <a:gd name="connsiteX266" fmla="*/ 368427 w 501967"/>
                <a:gd name="connsiteY266" fmla="*/ 462915 h 1151477"/>
                <a:gd name="connsiteX267" fmla="*/ 360426 w 501967"/>
                <a:gd name="connsiteY267" fmla="*/ 455486 h 1151477"/>
                <a:gd name="connsiteX268" fmla="*/ 367284 w 501967"/>
                <a:gd name="connsiteY268" fmla="*/ 447008 h 1151477"/>
                <a:gd name="connsiteX269" fmla="*/ 375190 w 501967"/>
                <a:gd name="connsiteY269" fmla="*/ 446437 h 1151477"/>
                <a:gd name="connsiteX270" fmla="*/ 390525 w 501967"/>
                <a:gd name="connsiteY270" fmla="*/ 437388 h 1151477"/>
                <a:gd name="connsiteX271" fmla="*/ 389382 w 501967"/>
                <a:gd name="connsiteY271" fmla="*/ 421577 h 1151477"/>
                <a:gd name="connsiteX272" fmla="*/ 388811 w 501967"/>
                <a:gd name="connsiteY272" fmla="*/ 414147 h 1151477"/>
                <a:gd name="connsiteX273" fmla="*/ 388334 w 501967"/>
                <a:gd name="connsiteY273" fmla="*/ 406813 h 1151477"/>
                <a:gd name="connsiteX274" fmla="*/ 395097 w 501967"/>
                <a:gd name="connsiteY274" fmla="*/ 390430 h 1151477"/>
                <a:gd name="connsiteX275" fmla="*/ 402431 w 501967"/>
                <a:gd name="connsiteY275" fmla="*/ 389858 h 1151477"/>
                <a:gd name="connsiteX276" fmla="*/ 409289 w 501967"/>
                <a:gd name="connsiteY276" fmla="*/ 373475 h 1151477"/>
                <a:gd name="connsiteX277" fmla="*/ 416624 w 501967"/>
                <a:gd name="connsiteY277" fmla="*/ 364998 h 1151477"/>
                <a:gd name="connsiteX278" fmla="*/ 408146 w 501967"/>
                <a:gd name="connsiteY278" fmla="*/ 358045 h 1151477"/>
                <a:gd name="connsiteX279" fmla="*/ 407670 w 501967"/>
                <a:gd name="connsiteY279" fmla="*/ 350139 h 1151477"/>
                <a:gd name="connsiteX280" fmla="*/ 406527 w 501967"/>
                <a:gd name="connsiteY280" fmla="*/ 334328 h 1151477"/>
                <a:gd name="connsiteX281" fmla="*/ 405384 w 501967"/>
                <a:gd name="connsiteY281" fmla="*/ 318516 h 1151477"/>
                <a:gd name="connsiteX282" fmla="*/ 412814 w 501967"/>
                <a:gd name="connsiteY282" fmla="*/ 310420 h 1151477"/>
                <a:gd name="connsiteX283" fmla="*/ 412242 w 501967"/>
                <a:gd name="connsiteY283" fmla="*/ 302514 h 1151477"/>
                <a:gd name="connsiteX284" fmla="*/ 411671 w 501967"/>
                <a:gd name="connsiteY284" fmla="*/ 294608 h 1151477"/>
                <a:gd name="connsiteX285" fmla="*/ 419005 w 501967"/>
                <a:gd name="connsiteY285" fmla="*/ 286131 h 1151477"/>
                <a:gd name="connsiteX286" fmla="*/ 435007 w 501967"/>
                <a:gd name="connsiteY286" fmla="*/ 284988 h 1151477"/>
                <a:gd name="connsiteX287" fmla="*/ 433864 w 501967"/>
                <a:gd name="connsiteY287" fmla="*/ 269177 h 1151477"/>
                <a:gd name="connsiteX288" fmla="*/ 432816 w 501967"/>
                <a:gd name="connsiteY288" fmla="*/ 253937 h 1151477"/>
                <a:gd name="connsiteX289" fmla="*/ 432245 w 501967"/>
                <a:gd name="connsiteY289" fmla="*/ 246412 h 1151477"/>
                <a:gd name="connsiteX290" fmla="*/ 439579 w 501967"/>
                <a:gd name="connsiteY290" fmla="*/ 245936 h 1151477"/>
                <a:gd name="connsiteX291" fmla="*/ 448056 w 501967"/>
                <a:gd name="connsiteY291" fmla="*/ 252794 h 1151477"/>
                <a:gd name="connsiteX292" fmla="*/ 462725 w 501967"/>
                <a:gd name="connsiteY292" fmla="*/ 235839 h 1151477"/>
                <a:gd name="connsiteX293" fmla="*/ 471297 w 501967"/>
                <a:gd name="connsiteY293" fmla="*/ 243650 h 1151477"/>
                <a:gd name="connsiteX294" fmla="*/ 479203 w 501967"/>
                <a:gd name="connsiteY294" fmla="*/ 243173 h 1151477"/>
                <a:gd name="connsiteX295" fmla="*/ 487109 w 501967"/>
                <a:gd name="connsiteY295" fmla="*/ 242602 h 1151477"/>
                <a:gd name="connsiteX296" fmla="*/ 495110 w 501967"/>
                <a:gd name="connsiteY296" fmla="*/ 249460 h 1151477"/>
                <a:gd name="connsiteX297" fmla="*/ 501968 w 501967"/>
                <a:gd name="connsiteY297" fmla="*/ 241554 h 1151477"/>
                <a:gd name="connsiteX298" fmla="*/ 500825 w 501967"/>
                <a:gd name="connsiteY298" fmla="*/ 225171 h 1151477"/>
                <a:gd name="connsiteX299" fmla="*/ 492347 w 501967"/>
                <a:gd name="connsiteY299" fmla="*/ 218313 h 1151477"/>
                <a:gd name="connsiteX300" fmla="*/ 483870 w 501967"/>
                <a:gd name="connsiteY300" fmla="*/ 203549 h 1151477"/>
                <a:gd name="connsiteX301" fmla="*/ 483394 w 501967"/>
                <a:gd name="connsiteY301" fmla="*/ 195644 h 1151477"/>
                <a:gd name="connsiteX302" fmla="*/ 482251 w 501967"/>
                <a:gd name="connsiteY302" fmla="*/ 179832 h 1151477"/>
                <a:gd name="connsiteX303" fmla="*/ 481108 w 501967"/>
                <a:gd name="connsiteY303" fmla="*/ 163925 h 1151477"/>
                <a:gd name="connsiteX304" fmla="*/ 487966 w 501967"/>
                <a:gd name="connsiteY304" fmla="*/ 156019 h 1151477"/>
                <a:gd name="connsiteX305" fmla="*/ 480060 w 501967"/>
                <a:gd name="connsiteY305" fmla="*/ 148590 h 1151477"/>
                <a:gd name="connsiteX306" fmla="*/ 479489 w 501967"/>
                <a:gd name="connsiteY306" fmla="*/ 140684 h 1151477"/>
                <a:gd name="connsiteX307" fmla="*/ 471011 w 501967"/>
                <a:gd name="connsiteY307" fmla="*/ 133255 h 1151477"/>
                <a:gd name="connsiteX308" fmla="*/ 470440 w 501967"/>
                <a:gd name="connsiteY308" fmla="*/ 125349 h 1151477"/>
                <a:gd name="connsiteX309" fmla="*/ 469868 w 501967"/>
                <a:gd name="connsiteY309" fmla="*/ 117919 h 1151477"/>
                <a:gd name="connsiteX310" fmla="*/ 469297 w 501967"/>
                <a:gd name="connsiteY310" fmla="*/ 110014 h 1151477"/>
                <a:gd name="connsiteX311" fmla="*/ 453962 w 501967"/>
                <a:gd name="connsiteY311" fmla="*/ 111062 h 115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01967" h="1151477">
                  <a:moveTo>
                    <a:pt x="453962" y="111062"/>
                  </a:moveTo>
                  <a:lnTo>
                    <a:pt x="453485" y="111157"/>
                  </a:lnTo>
                  <a:lnTo>
                    <a:pt x="460820" y="102584"/>
                  </a:lnTo>
                  <a:lnTo>
                    <a:pt x="460343" y="95250"/>
                  </a:lnTo>
                  <a:lnTo>
                    <a:pt x="459772" y="86773"/>
                  </a:lnTo>
                  <a:lnTo>
                    <a:pt x="459200" y="79439"/>
                  </a:lnTo>
                  <a:lnTo>
                    <a:pt x="458629" y="70961"/>
                  </a:lnTo>
                  <a:lnTo>
                    <a:pt x="450152" y="64199"/>
                  </a:lnTo>
                  <a:lnTo>
                    <a:pt x="449009" y="48292"/>
                  </a:lnTo>
                  <a:lnTo>
                    <a:pt x="441103" y="48863"/>
                  </a:lnTo>
                  <a:lnTo>
                    <a:pt x="424625" y="42577"/>
                  </a:lnTo>
                  <a:lnTo>
                    <a:pt x="408813" y="35243"/>
                  </a:lnTo>
                  <a:lnTo>
                    <a:pt x="401288" y="35814"/>
                  </a:lnTo>
                  <a:lnTo>
                    <a:pt x="392430" y="28861"/>
                  </a:lnTo>
                  <a:lnTo>
                    <a:pt x="385000" y="29432"/>
                  </a:lnTo>
                  <a:lnTo>
                    <a:pt x="385000" y="29432"/>
                  </a:lnTo>
                  <a:lnTo>
                    <a:pt x="384524" y="29432"/>
                  </a:lnTo>
                  <a:lnTo>
                    <a:pt x="383381" y="14192"/>
                  </a:lnTo>
                  <a:lnTo>
                    <a:pt x="367475" y="7334"/>
                  </a:lnTo>
                  <a:lnTo>
                    <a:pt x="350996" y="0"/>
                  </a:lnTo>
                  <a:lnTo>
                    <a:pt x="336233" y="1048"/>
                  </a:lnTo>
                  <a:lnTo>
                    <a:pt x="335185" y="1143"/>
                  </a:lnTo>
                  <a:lnTo>
                    <a:pt x="335756" y="9620"/>
                  </a:lnTo>
                  <a:lnTo>
                    <a:pt x="336899" y="24860"/>
                  </a:lnTo>
                  <a:lnTo>
                    <a:pt x="337375" y="32290"/>
                  </a:lnTo>
                  <a:lnTo>
                    <a:pt x="337375" y="32766"/>
                  </a:lnTo>
                  <a:lnTo>
                    <a:pt x="321945" y="26384"/>
                  </a:lnTo>
                  <a:lnTo>
                    <a:pt x="320993" y="26003"/>
                  </a:lnTo>
                  <a:lnTo>
                    <a:pt x="315373" y="50292"/>
                  </a:lnTo>
                  <a:lnTo>
                    <a:pt x="315849" y="57722"/>
                  </a:lnTo>
                  <a:lnTo>
                    <a:pt x="315849" y="57722"/>
                  </a:lnTo>
                  <a:lnTo>
                    <a:pt x="307943" y="58293"/>
                  </a:lnTo>
                  <a:lnTo>
                    <a:pt x="299847" y="51721"/>
                  </a:lnTo>
                  <a:lnTo>
                    <a:pt x="299561" y="51340"/>
                  </a:lnTo>
                  <a:lnTo>
                    <a:pt x="284226" y="60007"/>
                  </a:lnTo>
                  <a:lnTo>
                    <a:pt x="285274" y="75819"/>
                  </a:lnTo>
                  <a:lnTo>
                    <a:pt x="285845" y="83153"/>
                  </a:lnTo>
                  <a:lnTo>
                    <a:pt x="285845" y="83153"/>
                  </a:lnTo>
                  <a:lnTo>
                    <a:pt x="278416" y="83629"/>
                  </a:lnTo>
                  <a:lnTo>
                    <a:pt x="262604" y="77438"/>
                  </a:lnTo>
                  <a:lnTo>
                    <a:pt x="255175" y="77915"/>
                  </a:lnTo>
                  <a:lnTo>
                    <a:pt x="254127" y="78010"/>
                  </a:lnTo>
                  <a:lnTo>
                    <a:pt x="247269" y="94393"/>
                  </a:lnTo>
                  <a:lnTo>
                    <a:pt x="247841" y="101727"/>
                  </a:lnTo>
                  <a:lnTo>
                    <a:pt x="225171" y="119253"/>
                  </a:lnTo>
                  <a:lnTo>
                    <a:pt x="218313" y="127730"/>
                  </a:lnTo>
                  <a:lnTo>
                    <a:pt x="210884" y="136208"/>
                  </a:lnTo>
                  <a:lnTo>
                    <a:pt x="219361" y="143065"/>
                  </a:lnTo>
                  <a:lnTo>
                    <a:pt x="227933" y="158401"/>
                  </a:lnTo>
                  <a:lnTo>
                    <a:pt x="221075" y="166878"/>
                  </a:lnTo>
                  <a:lnTo>
                    <a:pt x="221647" y="174784"/>
                  </a:lnTo>
                  <a:lnTo>
                    <a:pt x="206788" y="190690"/>
                  </a:lnTo>
                  <a:lnTo>
                    <a:pt x="191548" y="200311"/>
                  </a:lnTo>
                  <a:lnTo>
                    <a:pt x="192691" y="216217"/>
                  </a:lnTo>
                  <a:lnTo>
                    <a:pt x="193262" y="224123"/>
                  </a:lnTo>
                  <a:lnTo>
                    <a:pt x="185833" y="232029"/>
                  </a:lnTo>
                  <a:lnTo>
                    <a:pt x="171164" y="240983"/>
                  </a:lnTo>
                  <a:lnTo>
                    <a:pt x="155829" y="249555"/>
                  </a:lnTo>
                  <a:lnTo>
                    <a:pt x="156972" y="265938"/>
                  </a:lnTo>
                  <a:lnTo>
                    <a:pt x="150114" y="282321"/>
                  </a:lnTo>
                  <a:lnTo>
                    <a:pt x="142685" y="289750"/>
                  </a:lnTo>
                  <a:lnTo>
                    <a:pt x="143828" y="305562"/>
                  </a:lnTo>
                  <a:lnTo>
                    <a:pt x="144399" y="313468"/>
                  </a:lnTo>
                  <a:lnTo>
                    <a:pt x="144971" y="321373"/>
                  </a:lnTo>
                  <a:lnTo>
                    <a:pt x="138589" y="345281"/>
                  </a:lnTo>
                  <a:lnTo>
                    <a:pt x="139160" y="353187"/>
                  </a:lnTo>
                  <a:lnTo>
                    <a:pt x="124397" y="361760"/>
                  </a:lnTo>
                  <a:lnTo>
                    <a:pt x="117062" y="370713"/>
                  </a:lnTo>
                  <a:lnTo>
                    <a:pt x="126111" y="385477"/>
                  </a:lnTo>
                  <a:lnTo>
                    <a:pt x="126587" y="393478"/>
                  </a:lnTo>
                  <a:lnTo>
                    <a:pt x="127159" y="400812"/>
                  </a:lnTo>
                  <a:lnTo>
                    <a:pt x="136208" y="416052"/>
                  </a:lnTo>
                  <a:lnTo>
                    <a:pt x="128873" y="425101"/>
                  </a:lnTo>
                  <a:lnTo>
                    <a:pt x="113062" y="426244"/>
                  </a:lnTo>
                  <a:lnTo>
                    <a:pt x="105156" y="426815"/>
                  </a:lnTo>
                  <a:lnTo>
                    <a:pt x="97727" y="434721"/>
                  </a:lnTo>
                  <a:lnTo>
                    <a:pt x="90297" y="442722"/>
                  </a:lnTo>
                  <a:lnTo>
                    <a:pt x="90297" y="442722"/>
                  </a:lnTo>
                  <a:lnTo>
                    <a:pt x="82868" y="443294"/>
                  </a:lnTo>
                  <a:lnTo>
                    <a:pt x="82391" y="436340"/>
                  </a:lnTo>
                  <a:lnTo>
                    <a:pt x="82296" y="435769"/>
                  </a:lnTo>
                  <a:lnTo>
                    <a:pt x="67056" y="444341"/>
                  </a:lnTo>
                  <a:lnTo>
                    <a:pt x="59722" y="453295"/>
                  </a:lnTo>
                  <a:lnTo>
                    <a:pt x="52864" y="469297"/>
                  </a:lnTo>
                  <a:lnTo>
                    <a:pt x="54007" y="485108"/>
                  </a:lnTo>
                  <a:lnTo>
                    <a:pt x="55054" y="500348"/>
                  </a:lnTo>
                  <a:lnTo>
                    <a:pt x="56198" y="516350"/>
                  </a:lnTo>
                  <a:lnTo>
                    <a:pt x="48768" y="524828"/>
                  </a:lnTo>
                  <a:lnTo>
                    <a:pt x="49911" y="540639"/>
                  </a:lnTo>
                  <a:lnTo>
                    <a:pt x="50483" y="547973"/>
                  </a:lnTo>
                  <a:lnTo>
                    <a:pt x="58960" y="555403"/>
                  </a:lnTo>
                  <a:lnTo>
                    <a:pt x="60008" y="570738"/>
                  </a:lnTo>
                  <a:lnTo>
                    <a:pt x="60579" y="579120"/>
                  </a:lnTo>
                  <a:lnTo>
                    <a:pt x="53721" y="595027"/>
                  </a:lnTo>
                  <a:lnTo>
                    <a:pt x="54293" y="602361"/>
                  </a:lnTo>
                  <a:lnTo>
                    <a:pt x="54864" y="610362"/>
                  </a:lnTo>
                  <a:lnTo>
                    <a:pt x="63341" y="618268"/>
                  </a:lnTo>
                  <a:lnTo>
                    <a:pt x="71819" y="625031"/>
                  </a:lnTo>
                  <a:lnTo>
                    <a:pt x="72390" y="633603"/>
                  </a:lnTo>
                  <a:lnTo>
                    <a:pt x="73438" y="648367"/>
                  </a:lnTo>
                  <a:lnTo>
                    <a:pt x="74009" y="656273"/>
                  </a:lnTo>
                  <a:lnTo>
                    <a:pt x="51911" y="673799"/>
                  </a:lnTo>
                  <a:lnTo>
                    <a:pt x="52483" y="681704"/>
                  </a:lnTo>
                  <a:lnTo>
                    <a:pt x="60960" y="696563"/>
                  </a:lnTo>
                  <a:lnTo>
                    <a:pt x="61532" y="704469"/>
                  </a:lnTo>
                  <a:lnTo>
                    <a:pt x="62008" y="711803"/>
                  </a:lnTo>
                  <a:lnTo>
                    <a:pt x="63722" y="736187"/>
                  </a:lnTo>
                  <a:lnTo>
                    <a:pt x="58007" y="759809"/>
                  </a:lnTo>
                  <a:lnTo>
                    <a:pt x="58007" y="759809"/>
                  </a:lnTo>
                  <a:lnTo>
                    <a:pt x="51625" y="760286"/>
                  </a:lnTo>
                  <a:lnTo>
                    <a:pt x="50102" y="760381"/>
                  </a:lnTo>
                  <a:lnTo>
                    <a:pt x="42196" y="760952"/>
                  </a:lnTo>
                  <a:lnTo>
                    <a:pt x="34766" y="768953"/>
                  </a:lnTo>
                  <a:lnTo>
                    <a:pt x="35338" y="776954"/>
                  </a:lnTo>
                  <a:lnTo>
                    <a:pt x="28004" y="785908"/>
                  </a:lnTo>
                  <a:lnTo>
                    <a:pt x="28480" y="792766"/>
                  </a:lnTo>
                  <a:lnTo>
                    <a:pt x="13716" y="809720"/>
                  </a:lnTo>
                  <a:lnTo>
                    <a:pt x="22193" y="817055"/>
                  </a:lnTo>
                  <a:lnTo>
                    <a:pt x="22765" y="824960"/>
                  </a:lnTo>
                  <a:lnTo>
                    <a:pt x="23241" y="832961"/>
                  </a:lnTo>
                  <a:lnTo>
                    <a:pt x="16193" y="841153"/>
                  </a:lnTo>
                  <a:lnTo>
                    <a:pt x="15907" y="841534"/>
                  </a:lnTo>
                  <a:lnTo>
                    <a:pt x="8001" y="834009"/>
                  </a:lnTo>
                  <a:lnTo>
                    <a:pt x="7429" y="826103"/>
                  </a:lnTo>
                  <a:lnTo>
                    <a:pt x="7429" y="826103"/>
                  </a:lnTo>
                  <a:lnTo>
                    <a:pt x="3143" y="826389"/>
                  </a:lnTo>
                  <a:lnTo>
                    <a:pt x="0" y="826580"/>
                  </a:lnTo>
                  <a:lnTo>
                    <a:pt x="1143" y="842582"/>
                  </a:lnTo>
                  <a:lnTo>
                    <a:pt x="1619" y="849916"/>
                  </a:lnTo>
                  <a:lnTo>
                    <a:pt x="2762" y="865727"/>
                  </a:lnTo>
                  <a:lnTo>
                    <a:pt x="3334" y="873633"/>
                  </a:lnTo>
                  <a:lnTo>
                    <a:pt x="3905" y="881158"/>
                  </a:lnTo>
                  <a:lnTo>
                    <a:pt x="4477" y="889540"/>
                  </a:lnTo>
                  <a:lnTo>
                    <a:pt x="4953" y="896969"/>
                  </a:lnTo>
                  <a:lnTo>
                    <a:pt x="12859" y="896398"/>
                  </a:lnTo>
                  <a:lnTo>
                    <a:pt x="14002" y="912209"/>
                  </a:lnTo>
                  <a:lnTo>
                    <a:pt x="20383" y="903827"/>
                  </a:lnTo>
                  <a:lnTo>
                    <a:pt x="29432" y="911161"/>
                  </a:lnTo>
                  <a:lnTo>
                    <a:pt x="22003" y="927640"/>
                  </a:lnTo>
                  <a:lnTo>
                    <a:pt x="22574" y="934974"/>
                  </a:lnTo>
                  <a:lnTo>
                    <a:pt x="23050" y="942880"/>
                  </a:lnTo>
                  <a:lnTo>
                    <a:pt x="23622" y="950309"/>
                  </a:lnTo>
                  <a:lnTo>
                    <a:pt x="24765" y="966692"/>
                  </a:lnTo>
                  <a:lnTo>
                    <a:pt x="25337" y="974122"/>
                  </a:lnTo>
                  <a:lnTo>
                    <a:pt x="34385" y="981456"/>
                  </a:lnTo>
                  <a:lnTo>
                    <a:pt x="26384" y="989933"/>
                  </a:lnTo>
                  <a:lnTo>
                    <a:pt x="27527" y="1005364"/>
                  </a:lnTo>
                  <a:lnTo>
                    <a:pt x="36576" y="1012603"/>
                  </a:lnTo>
                  <a:lnTo>
                    <a:pt x="44006" y="1012127"/>
                  </a:lnTo>
                  <a:lnTo>
                    <a:pt x="45720" y="1035844"/>
                  </a:lnTo>
                  <a:lnTo>
                    <a:pt x="62579" y="1042035"/>
                  </a:lnTo>
                  <a:lnTo>
                    <a:pt x="63151" y="1050036"/>
                  </a:lnTo>
                  <a:lnTo>
                    <a:pt x="63627" y="1057942"/>
                  </a:lnTo>
                  <a:lnTo>
                    <a:pt x="55721" y="1058513"/>
                  </a:lnTo>
                  <a:lnTo>
                    <a:pt x="56293" y="1066419"/>
                  </a:lnTo>
                  <a:lnTo>
                    <a:pt x="48387" y="1074420"/>
                  </a:lnTo>
                  <a:lnTo>
                    <a:pt x="48958" y="1082326"/>
                  </a:lnTo>
                  <a:lnTo>
                    <a:pt x="49530" y="1090327"/>
                  </a:lnTo>
                  <a:lnTo>
                    <a:pt x="58483" y="1096994"/>
                  </a:lnTo>
                  <a:lnTo>
                    <a:pt x="59055" y="1105567"/>
                  </a:lnTo>
                  <a:lnTo>
                    <a:pt x="67532" y="1112330"/>
                  </a:lnTo>
                  <a:lnTo>
                    <a:pt x="68104" y="1120235"/>
                  </a:lnTo>
                  <a:lnTo>
                    <a:pt x="69152" y="1136047"/>
                  </a:lnTo>
                  <a:lnTo>
                    <a:pt x="61817" y="1144524"/>
                  </a:lnTo>
                  <a:lnTo>
                    <a:pt x="70295" y="1151477"/>
                  </a:lnTo>
                  <a:lnTo>
                    <a:pt x="77629" y="1143476"/>
                  </a:lnTo>
                  <a:lnTo>
                    <a:pt x="86106" y="1150334"/>
                  </a:lnTo>
                  <a:lnTo>
                    <a:pt x="108871" y="1141190"/>
                  </a:lnTo>
                  <a:lnTo>
                    <a:pt x="117348" y="1148144"/>
                  </a:lnTo>
                  <a:lnTo>
                    <a:pt x="124682" y="1147572"/>
                  </a:lnTo>
                  <a:lnTo>
                    <a:pt x="133160" y="1147001"/>
                  </a:lnTo>
                  <a:lnTo>
                    <a:pt x="132683" y="1139571"/>
                  </a:lnTo>
                  <a:lnTo>
                    <a:pt x="131540" y="1123760"/>
                  </a:lnTo>
                  <a:lnTo>
                    <a:pt x="130397" y="1107853"/>
                  </a:lnTo>
                  <a:lnTo>
                    <a:pt x="137255" y="1100042"/>
                  </a:lnTo>
                  <a:lnTo>
                    <a:pt x="145161" y="1099471"/>
                  </a:lnTo>
                  <a:lnTo>
                    <a:pt x="153067" y="1098899"/>
                  </a:lnTo>
                  <a:lnTo>
                    <a:pt x="160401" y="1089851"/>
                  </a:lnTo>
                  <a:lnTo>
                    <a:pt x="152495" y="1090422"/>
                  </a:lnTo>
                  <a:lnTo>
                    <a:pt x="159925" y="1082516"/>
                  </a:lnTo>
                  <a:lnTo>
                    <a:pt x="175165" y="1073468"/>
                  </a:lnTo>
                  <a:lnTo>
                    <a:pt x="191072" y="1080326"/>
                  </a:lnTo>
                  <a:lnTo>
                    <a:pt x="191643" y="1087660"/>
                  </a:lnTo>
                  <a:lnTo>
                    <a:pt x="199549" y="1087088"/>
                  </a:lnTo>
                  <a:lnTo>
                    <a:pt x="215360" y="1085945"/>
                  </a:lnTo>
                  <a:lnTo>
                    <a:pt x="223361" y="1085374"/>
                  </a:lnTo>
                  <a:lnTo>
                    <a:pt x="222218" y="1070134"/>
                  </a:lnTo>
                  <a:lnTo>
                    <a:pt x="221647" y="1062228"/>
                  </a:lnTo>
                  <a:lnTo>
                    <a:pt x="235363" y="1037844"/>
                  </a:lnTo>
                  <a:lnTo>
                    <a:pt x="234315" y="1022509"/>
                  </a:lnTo>
                  <a:lnTo>
                    <a:pt x="241649" y="1014032"/>
                  </a:lnTo>
                  <a:lnTo>
                    <a:pt x="248984" y="1004983"/>
                  </a:lnTo>
                  <a:lnTo>
                    <a:pt x="248507" y="997649"/>
                  </a:lnTo>
                  <a:lnTo>
                    <a:pt x="240602" y="998220"/>
                  </a:lnTo>
                  <a:lnTo>
                    <a:pt x="247364" y="981742"/>
                  </a:lnTo>
                  <a:lnTo>
                    <a:pt x="254794" y="973836"/>
                  </a:lnTo>
                  <a:lnTo>
                    <a:pt x="246317" y="966407"/>
                  </a:lnTo>
                  <a:lnTo>
                    <a:pt x="245745" y="958501"/>
                  </a:lnTo>
                  <a:lnTo>
                    <a:pt x="245174" y="951071"/>
                  </a:lnTo>
                  <a:lnTo>
                    <a:pt x="252508" y="942118"/>
                  </a:lnTo>
                  <a:lnTo>
                    <a:pt x="251936" y="934212"/>
                  </a:lnTo>
                  <a:lnTo>
                    <a:pt x="258794" y="918305"/>
                  </a:lnTo>
                  <a:lnTo>
                    <a:pt x="258318" y="910876"/>
                  </a:lnTo>
                  <a:lnTo>
                    <a:pt x="257651" y="902399"/>
                  </a:lnTo>
                  <a:lnTo>
                    <a:pt x="248698" y="887730"/>
                  </a:lnTo>
                  <a:lnTo>
                    <a:pt x="263938" y="878681"/>
                  </a:lnTo>
                  <a:lnTo>
                    <a:pt x="239649" y="872871"/>
                  </a:lnTo>
                  <a:lnTo>
                    <a:pt x="246983" y="863918"/>
                  </a:lnTo>
                  <a:lnTo>
                    <a:pt x="263462" y="871157"/>
                  </a:lnTo>
                  <a:lnTo>
                    <a:pt x="271367" y="870680"/>
                  </a:lnTo>
                  <a:lnTo>
                    <a:pt x="285464" y="853726"/>
                  </a:lnTo>
                  <a:lnTo>
                    <a:pt x="284988" y="845820"/>
                  </a:lnTo>
                  <a:lnTo>
                    <a:pt x="284417" y="837914"/>
                  </a:lnTo>
                  <a:lnTo>
                    <a:pt x="292322" y="837343"/>
                  </a:lnTo>
                  <a:lnTo>
                    <a:pt x="300228" y="836771"/>
                  </a:lnTo>
                  <a:lnTo>
                    <a:pt x="308705" y="844106"/>
                  </a:lnTo>
                  <a:lnTo>
                    <a:pt x="315659" y="827723"/>
                  </a:lnTo>
                  <a:lnTo>
                    <a:pt x="322421" y="819817"/>
                  </a:lnTo>
                  <a:lnTo>
                    <a:pt x="337757" y="810673"/>
                  </a:lnTo>
                  <a:lnTo>
                    <a:pt x="321374" y="803910"/>
                  </a:lnTo>
                  <a:lnTo>
                    <a:pt x="320802" y="796004"/>
                  </a:lnTo>
                  <a:lnTo>
                    <a:pt x="328708" y="787432"/>
                  </a:lnTo>
                  <a:lnTo>
                    <a:pt x="336042" y="786956"/>
                  </a:lnTo>
                  <a:lnTo>
                    <a:pt x="350330" y="763048"/>
                  </a:lnTo>
                  <a:lnTo>
                    <a:pt x="341757" y="755237"/>
                  </a:lnTo>
                  <a:lnTo>
                    <a:pt x="340709" y="739902"/>
                  </a:lnTo>
                  <a:lnTo>
                    <a:pt x="325946" y="748379"/>
                  </a:lnTo>
                  <a:lnTo>
                    <a:pt x="325374" y="740950"/>
                  </a:lnTo>
                  <a:lnTo>
                    <a:pt x="324803" y="732568"/>
                  </a:lnTo>
                  <a:lnTo>
                    <a:pt x="315849" y="725710"/>
                  </a:lnTo>
                  <a:lnTo>
                    <a:pt x="307943" y="718852"/>
                  </a:lnTo>
                  <a:lnTo>
                    <a:pt x="307372" y="710946"/>
                  </a:lnTo>
                  <a:lnTo>
                    <a:pt x="306800" y="703040"/>
                  </a:lnTo>
                  <a:lnTo>
                    <a:pt x="291370" y="712089"/>
                  </a:lnTo>
                  <a:lnTo>
                    <a:pt x="282893" y="704755"/>
                  </a:lnTo>
                  <a:lnTo>
                    <a:pt x="274415" y="696754"/>
                  </a:lnTo>
                  <a:lnTo>
                    <a:pt x="273368" y="681514"/>
                  </a:lnTo>
                  <a:lnTo>
                    <a:pt x="264890" y="674656"/>
                  </a:lnTo>
                  <a:lnTo>
                    <a:pt x="264319" y="666750"/>
                  </a:lnTo>
                  <a:lnTo>
                    <a:pt x="256413" y="659321"/>
                  </a:lnTo>
                  <a:lnTo>
                    <a:pt x="263747" y="658749"/>
                  </a:lnTo>
                  <a:lnTo>
                    <a:pt x="271082" y="650272"/>
                  </a:lnTo>
                  <a:lnTo>
                    <a:pt x="270034" y="634460"/>
                  </a:lnTo>
                  <a:lnTo>
                    <a:pt x="269462" y="626555"/>
                  </a:lnTo>
                  <a:lnTo>
                    <a:pt x="268319" y="611124"/>
                  </a:lnTo>
                  <a:lnTo>
                    <a:pt x="276320" y="610648"/>
                  </a:lnTo>
                  <a:lnTo>
                    <a:pt x="267843" y="603790"/>
                  </a:lnTo>
                  <a:lnTo>
                    <a:pt x="275177" y="594741"/>
                  </a:lnTo>
                  <a:lnTo>
                    <a:pt x="274130" y="579501"/>
                  </a:lnTo>
                  <a:lnTo>
                    <a:pt x="281464" y="571024"/>
                  </a:lnTo>
                  <a:lnTo>
                    <a:pt x="280321" y="555212"/>
                  </a:lnTo>
                  <a:lnTo>
                    <a:pt x="256604" y="556832"/>
                  </a:lnTo>
                  <a:lnTo>
                    <a:pt x="255461" y="541496"/>
                  </a:lnTo>
                  <a:lnTo>
                    <a:pt x="262795" y="533019"/>
                  </a:lnTo>
                  <a:lnTo>
                    <a:pt x="279273" y="539782"/>
                  </a:lnTo>
                  <a:lnTo>
                    <a:pt x="286607" y="531305"/>
                  </a:lnTo>
                  <a:lnTo>
                    <a:pt x="294608" y="530733"/>
                  </a:lnTo>
                  <a:lnTo>
                    <a:pt x="301466" y="522827"/>
                  </a:lnTo>
                  <a:lnTo>
                    <a:pt x="309944" y="522256"/>
                  </a:lnTo>
                  <a:lnTo>
                    <a:pt x="324707" y="513302"/>
                  </a:lnTo>
                  <a:lnTo>
                    <a:pt x="316135" y="505968"/>
                  </a:lnTo>
                  <a:lnTo>
                    <a:pt x="330899" y="488823"/>
                  </a:lnTo>
                  <a:lnTo>
                    <a:pt x="322421" y="481489"/>
                  </a:lnTo>
                  <a:lnTo>
                    <a:pt x="338233" y="480346"/>
                  </a:lnTo>
                  <a:lnTo>
                    <a:pt x="345091" y="464534"/>
                  </a:lnTo>
                  <a:lnTo>
                    <a:pt x="353092" y="471964"/>
                  </a:lnTo>
                  <a:lnTo>
                    <a:pt x="368427" y="462915"/>
                  </a:lnTo>
                  <a:lnTo>
                    <a:pt x="360426" y="455486"/>
                  </a:lnTo>
                  <a:lnTo>
                    <a:pt x="367284" y="447008"/>
                  </a:lnTo>
                  <a:lnTo>
                    <a:pt x="375190" y="446437"/>
                  </a:lnTo>
                  <a:lnTo>
                    <a:pt x="390525" y="437388"/>
                  </a:lnTo>
                  <a:lnTo>
                    <a:pt x="389382" y="421577"/>
                  </a:lnTo>
                  <a:lnTo>
                    <a:pt x="388811" y="414147"/>
                  </a:lnTo>
                  <a:lnTo>
                    <a:pt x="388334" y="406813"/>
                  </a:lnTo>
                  <a:lnTo>
                    <a:pt x="395097" y="390430"/>
                  </a:lnTo>
                  <a:lnTo>
                    <a:pt x="402431" y="389858"/>
                  </a:lnTo>
                  <a:lnTo>
                    <a:pt x="409289" y="373475"/>
                  </a:lnTo>
                  <a:lnTo>
                    <a:pt x="416624" y="364998"/>
                  </a:lnTo>
                  <a:lnTo>
                    <a:pt x="408146" y="358045"/>
                  </a:lnTo>
                  <a:lnTo>
                    <a:pt x="407670" y="350139"/>
                  </a:lnTo>
                  <a:lnTo>
                    <a:pt x="406527" y="334328"/>
                  </a:lnTo>
                  <a:lnTo>
                    <a:pt x="405384" y="318516"/>
                  </a:lnTo>
                  <a:lnTo>
                    <a:pt x="412814" y="310420"/>
                  </a:lnTo>
                  <a:lnTo>
                    <a:pt x="412242" y="302514"/>
                  </a:lnTo>
                  <a:lnTo>
                    <a:pt x="411671" y="294608"/>
                  </a:lnTo>
                  <a:lnTo>
                    <a:pt x="419005" y="286131"/>
                  </a:lnTo>
                  <a:lnTo>
                    <a:pt x="435007" y="284988"/>
                  </a:lnTo>
                  <a:lnTo>
                    <a:pt x="433864" y="269177"/>
                  </a:lnTo>
                  <a:lnTo>
                    <a:pt x="432816" y="253937"/>
                  </a:lnTo>
                  <a:lnTo>
                    <a:pt x="432245" y="246412"/>
                  </a:lnTo>
                  <a:lnTo>
                    <a:pt x="439579" y="245936"/>
                  </a:lnTo>
                  <a:lnTo>
                    <a:pt x="448056" y="252794"/>
                  </a:lnTo>
                  <a:lnTo>
                    <a:pt x="462725" y="235839"/>
                  </a:lnTo>
                  <a:lnTo>
                    <a:pt x="471297" y="243650"/>
                  </a:lnTo>
                  <a:lnTo>
                    <a:pt x="479203" y="243173"/>
                  </a:lnTo>
                  <a:lnTo>
                    <a:pt x="487109" y="242602"/>
                  </a:lnTo>
                  <a:lnTo>
                    <a:pt x="495110" y="249460"/>
                  </a:lnTo>
                  <a:lnTo>
                    <a:pt x="501968" y="241554"/>
                  </a:lnTo>
                  <a:lnTo>
                    <a:pt x="500825" y="225171"/>
                  </a:lnTo>
                  <a:lnTo>
                    <a:pt x="492347" y="218313"/>
                  </a:lnTo>
                  <a:lnTo>
                    <a:pt x="483870" y="203549"/>
                  </a:lnTo>
                  <a:lnTo>
                    <a:pt x="483394" y="195644"/>
                  </a:lnTo>
                  <a:lnTo>
                    <a:pt x="482251" y="179832"/>
                  </a:lnTo>
                  <a:lnTo>
                    <a:pt x="481108" y="163925"/>
                  </a:lnTo>
                  <a:lnTo>
                    <a:pt x="487966" y="156019"/>
                  </a:lnTo>
                  <a:lnTo>
                    <a:pt x="480060" y="148590"/>
                  </a:lnTo>
                  <a:lnTo>
                    <a:pt x="479489" y="140684"/>
                  </a:lnTo>
                  <a:lnTo>
                    <a:pt x="471011" y="133255"/>
                  </a:lnTo>
                  <a:lnTo>
                    <a:pt x="470440" y="125349"/>
                  </a:lnTo>
                  <a:lnTo>
                    <a:pt x="469868" y="117919"/>
                  </a:lnTo>
                  <a:lnTo>
                    <a:pt x="469297" y="110014"/>
                  </a:lnTo>
                  <a:lnTo>
                    <a:pt x="453962" y="11106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63A09CBE-9807-BF63-8591-C0FC8D0FAC4A}"/>
                </a:ext>
              </a:extLst>
            </p:cNvPr>
            <p:cNvSpPr/>
            <p:nvPr/>
          </p:nvSpPr>
          <p:spPr>
            <a:xfrm>
              <a:off x="3872835" y="1479028"/>
              <a:ext cx="768212" cy="1326526"/>
            </a:xfrm>
            <a:custGeom>
              <a:avLst/>
              <a:gdLst>
                <a:gd name="connsiteX0" fmla="*/ 406241 w 497109"/>
                <a:gd name="connsiteY0" fmla="*/ 724472 h 858393"/>
                <a:gd name="connsiteX1" fmla="*/ 413099 w 497109"/>
                <a:gd name="connsiteY1" fmla="*/ 709136 h 858393"/>
                <a:gd name="connsiteX2" fmla="*/ 420434 w 497109"/>
                <a:gd name="connsiteY2" fmla="*/ 699992 h 858393"/>
                <a:gd name="connsiteX3" fmla="*/ 427292 w 497109"/>
                <a:gd name="connsiteY3" fmla="*/ 692182 h 858393"/>
                <a:gd name="connsiteX4" fmla="*/ 434626 w 497109"/>
                <a:gd name="connsiteY4" fmla="*/ 675132 h 858393"/>
                <a:gd name="connsiteX5" fmla="*/ 438531 w 497109"/>
                <a:gd name="connsiteY5" fmla="*/ 659225 h 858393"/>
                <a:gd name="connsiteX6" fmla="*/ 440341 w 497109"/>
                <a:gd name="connsiteY6" fmla="*/ 651891 h 858393"/>
                <a:gd name="connsiteX7" fmla="*/ 440722 w 497109"/>
                <a:gd name="connsiteY7" fmla="*/ 657701 h 858393"/>
                <a:gd name="connsiteX8" fmla="*/ 440817 w 497109"/>
                <a:gd name="connsiteY8" fmla="*/ 659321 h 858393"/>
                <a:gd name="connsiteX9" fmla="*/ 448818 w 497109"/>
                <a:gd name="connsiteY9" fmla="*/ 658844 h 858393"/>
                <a:gd name="connsiteX10" fmla="*/ 456152 w 497109"/>
                <a:gd name="connsiteY10" fmla="*/ 650748 h 858393"/>
                <a:gd name="connsiteX11" fmla="*/ 447675 w 497109"/>
                <a:gd name="connsiteY11" fmla="*/ 642938 h 858393"/>
                <a:gd name="connsiteX12" fmla="*/ 455105 w 497109"/>
                <a:gd name="connsiteY12" fmla="*/ 634937 h 858393"/>
                <a:gd name="connsiteX13" fmla="*/ 453962 w 497109"/>
                <a:gd name="connsiteY13" fmla="*/ 619125 h 858393"/>
                <a:gd name="connsiteX14" fmla="*/ 461391 w 497109"/>
                <a:gd name="connsiteY14" fmla="*/ 611219 h 858393"/>
                <a:gd name="connsiteX15" fmla="*/ 468725 w 497109"/>
                <a:gd name="connsiteY15" fmla="*/ 602742 h 858393"/>
                <a:gd name="connsiteX16" fmla="*/ 468154 w 497109"/>
                <a:gd name="connsiteY16" fmla="*/ 594836 h 858393"/>
                <a:gd name="connsiteX17" fmla="*/ 474440 w 497109"/>
                <a:gd name="connsiteY17" fmla="*/ 578263 h 858393"/>
                <a:gd name="connsiteX18" fmla="*/ 489775 w 497109"/>
                <a:gd name="connsiteY18" fmla="*/ 569309 h 858393"/>
                <a:gd name="connsiteX19" fmla="*/ 497110 w 497109"/>
                <a:gd name="connsiteY19" fmla="*/ 553403 h 858393"/>
                <a:gd name="connsiteX20" fmla="*/ 487585 w 497109"/>
                <a:gd name="connsiteY20" fmla="*/ 538163 h 858393"/>
                <a:gd name="connsiteX21" fmla="*/ 479584 w 497109"/>
                <a:gd name="connsiteY21" fmla="*/ 530733 h 858393"/>
                <a:gd name="connsiteX22" fmla="*/ 455295 w 497109"/>
                <a:gd name="connsiteY22" fmla="*/ 525018 h 858393"/>
                <a:gd name="connsiteX23" fmla="*/ 430911 w 497109"/>
                <a:gd name="connsiteY23" fmla="*/ 518255 h 858393"/>
                <a:gd name="connsiteX24" fmla="*/ 423005 w 497109"/>
                <a:gd name="connsiteY24" fmla="*/ 511302 h 858393"/>
                <a:gd name="connsiteX25" fmla="*/ 413957 w 497109"/>
                <a:gd name="connsiteY25" fmla="*/ 504635 h 858393"/>
                <a:gd name="connsiteX26" fmla="*/ 406622 w 497109"/>
                <a:gd name="connsiteY26" fmla="*/ 505111 h 858393"/>
                <a:gd name="connsiteX27" fmla="*/ 397669 w 497109"/>
                <a:gd name="connsiteY27" fmla="*/ 489871 h 858393"/>
                <a:gd name="connsiteX28" fmla="*/ 397574 w 497109"/>
                <a:gd name="connsiteY28" fmla="*/ 489871 h 858393"/>
                <a:gd name="connsiteX29" fmla="*/ 397764 w 497109"/>
                <a:gd name="connsiteY29" fmla="*/ 489871 h 858393"/>
                <a:gd name="connsiteX30" fmla="*/ 405575 w 497109"/>
                <a:gd name="connsiteY30" fmla="*/ 489299 h 858393"/>
                <a:gd name="connsiteX31" fmla="*/ 412909 w 497109"/>
                <a:gd name="connsiteY31" fmla="*/ 488728 h 858393"/>
                <a:gd name="connsiteX32" fmla="*/ 420815 w 497109"/>
                <a:gd name="connsiteY32" fmla="*/ 479679 h 858393"/>
                <a:gd name="connsiteX33" fmla="*/ 420243 w 497109"/>
                <a:gd name="connsiteY33" fmla="*/ 472345 h 858393"/>
                <a:gd name="connsiteX34" fmla="*/ 419671 w 497109"/>
                <a:gd name="connsiteY34" fmla="*/ 464344 h 858393"/>
                <a:gd name="connsiteX35" fmla="*/ 410718 w 497109"/>
                <a:gd name="connsiteY35" fmla="*/ 457486 h 858393"/>
                <a:gd name="connsiteX36" fmla="*/ 410146 w 497109"/>
                <a:gd name="connsiteY36" fmla="*/ 449580 h 858393"/>
                <a:gd name="connsiteX37" fmla="*/ 394811 w 497109"/>
                <a:gd name="connsiteY37" fmla="*/ 450723 h 858393"/>
                <a:gd name="connsiteX38" fmla="*/ 394240 w 497109"/>
                <a:gd name="connsiteY38" fmla="*/ 442341 h 858393"/>
                <a:gd name="connsiteX39" fmla="*/ 393763 w 497109"/>
                <a:gd name="connsiteY39" fmla="*/ 434816 h 858393"/>
                <a:gd name="connsiteX40" fmla="*/ 381857 w 497109"/>
                <a:gd name="connsiteY40" fmla="*/ 429959 h 858393"/>
                <a:gd name="connsiteX41" fmla="*/ 380619 w 497109"/>
                <a:gd name="connsiteY41" fmla="*/ 429482 h 858393"/>
                <a:gd name="connsiteX42" fmla="*/ 377190 w 497109"/>
                <a:gd name="connsiteY42" fmla="*/ 428054 h 858393"/>
                <a:gd name="connsiteX43" fmla="*/ 392621 w 497109"/>
                <a:gd name="connsiteY43" fmla="*/ 419005 h 858393"/>
                <a:gd name="connsiteX44" fmla="*/ 384143 w 497109"/>
                <a:gd name="connsiteY44" fmla="*/ 412147 h 858393"/>
                <a:gd name="connsiteX45" fmla="*/ 383572 w 497109"/>
                <a:gd name="connsiteY45" fmla="*/ 404146 h 858393"/>
                <a:gd name="connsiteX46" fmla="*/ 376142 w 497109"/>
                <a:gd name="connsiteY46" fmla="*/ 412718 h 858393"/>
                <a:gd name="connsiteX47" fmla="*/ 367665 w 497109"/>
                <a:gd name="connsiteY47" fmla="*/ 405289 h 858393"/>
                <a:gd name="connsiteX48" fmla="*/ 367094 w 497109"/>
                <a:gd name="connsiteY48" fmla="*/ 397383 h 858393"/>
                <a:gd name="connsiteX49" fmla="*/ 366522 w 497109"/>
                <a:gd name="connsiteY49" fmla="*/ 389477 h 858393"/>
                <a:gd name="connsiteX50" fmla="*/ 365950 w 497109"/>
                <a:gd name="connsiteY50" fmla="*/ 381572 h 858393"/>
                <a:gd name="connsiteX51" fmla="*/ 359569 w 497109"/>
                <a:gd name="connsiteY51" fmla="*/ 375952 h 858393"/>
                <a:gd name="connsiteX52" fmla="*/ 357473 w 497109"/>
                <a:gd name="connsiteY52" fmla="*/ 374142 h 858393"/>
                <a:gd name="connsiteX53" fmla="*/ 356997 w 497109"/>
                <a:gd name="connsiteY53" fmla="*/ 367284 h 858393"/>
                <a:gd name="connsiteX54" fmla="*/ 358045 w 497109"/>
                <a:gd name="connsiteY54" fmla="*/ 366046 h 858393"/>
                <a:gd name="connsiteX55" fmla="*/ 364331 w 497109"/>
                <a:gd name="connsiteY55" fmla="*/ 358331 h 858393"/>
                <a:gd name="connsiteX56" fmla="*/ 355283 w 497109"/>
                <a:gd name="connsiteY56" fmla="*/ 343091 h 858393"/>
                <a:gd name="connsiteX57" fmla="*/ 362617 w 497109"/>
                <a:gd name="connsiteY57" fmla="*/ 334613 h 858393"/>
                <a:gd name="connsiteX58" fmla="*/ 362331 w 497109"/>
                <a:gd name="connsiteY58" fmla="*/ 330708 h 858393"/>
                <a:gd name="connsiteX59" fmla="*/ 362141 w 497109"/>
                <a:gd name="connsiteY59" fmla="*/ 327279 h 858393"/>
                <a:gd name="connsiteX60" fmla="*/ 362141 w 497109"/>
                <a:gd name="connsiteY60" fmla="*/ 327089 h 858393"/>
                <a:gd name="connsiteX61" fmla="*/ 361569 w 497109"/>
                <a:gd name="connsiteY61" fmla="*/ 319183 h 858393"/>
                <a:gd name="connsiteX62" fmla="*/ 352520 w 497109"/>
                <a:gd name="connsiteY62" fmla="*/ 304514 h 858393"/>
                <a:gd name="connsiteX63" fmla="*/ 343471 w 497109"/>
                <a:gd name="connsiteY63" fmla="*/ 289274 h 858393"/>
                <a:gd name="connsiteX64" fmla="*/ 336042 w 497109"/>
                <a:gd name="connsiteY64" fmla="*/ 281178 h 858393"/>
                <a:gd name="connsiteX65" fmla="*/ 319183 w 497109"/>
                <a:gd name="connsiteY65" fmla="*/ 274987 h 858393"/>
                <a:gd name="connsiteX66" fmla="*/ 318707 w 497109"/>
                <a:gd name="connsiteY66" fmla="*/ 267557 h 858393"/>
                <a:gd name="connsiteX67" fmla="*/ 310229 w 497109"/>
                <a:gd name="connsiteY67" fmla="*/ 260223 h 858393"/>
                <a:gd name="connsiteX68" fmla="*/ 301180 w 497109"/>
                <a:gd name="connsiteY68" fmla="*/ 244888 h 858393"/>
                <a:gd name="connsiteX69" fmla="*/ 300038 w 497109"/>
                <a:gd name="connsiteY69" fmla="*/ 229553 h 858393"/>
                <a:gd name="connsiteX70" fmla="*/ 299466 w 497109"/>
                <a:gd name="connsiteY70" fmla="*/ 221647 h 858393"/>
                <a:gd name="connsiteX71" fmla="*/ 298418 w 497109"/>
                <a:gd name="connsiteY71" fmla="*/ 206312 h 858393"/>
                <a:gd name="connsiteX72" fmla="*/ 305753 w 497109"/>
                <a:gd name="connsiteY72" fmla="*/ 197263 h 858393"/>
                <a:gd name="connsiteX73" fmla="*/ 305276 w 497109"/>
                <a:gd name="connsiteY73" fmla="*/ 189929 h 858393"/>
                <a:gd name="connsiteX74" fmla="*/ 304133 w 497109"/>
                <a:gd name="connsiteY74" fmla="*/ 174117 h 858393"/>
                <a:gd name="connsiteX75" fmla="*/ 287179 w 497109"/>
                <a:gd name="connsiteY75" fmla="*/ 159353 h 858393"/>
                <a:gd name="connsiteX76" fmla="*/ 272701 w 497109"/>
                <a:gd name="connsiteY76" fmla="*/ 153543 h 858393"/>
                <a:gd name="connsiteX77" fmla="*/ 271272 w 497109"/>
                <a:gd name="connsiteY77" fmla="*/ 152972 h 858393"/>
                <a:gd name="connsiteX78" fmla="*/ 271177 w 497109"/>
                <a:gd name="connsiteY78" fmla="*/ 151638 h 858393"/>
                <a:gd name="connsiteX79" fmla="*/ 270700 w 497109"/>
                <a:gd name="connsiteY79" fmla="*/ 144590 h 858393"/>
                <a:gd name="connsiteX80" fmla="*/ 262223 w 497109"/>
                <a:gd name="connsiteY80" fmla="*/ 137732 h 858393"/>
                <a:gd name="connsiteX81" fmla="*/ 253746 w 497109"/>
                <a:gd name="connsiteY81" fmla="*/ 130397 h 858393"/>
                <a:gd name="connsiteX82" fmla="*/ 245269 w 497109"/>
                <a:gd name="connsiteY82" fmla="*/ 123635 h 858393"/>
                <a:gd name="connsiteX83" fmla="*/ 244697 w 497109"/>
                <a:gd name="connsiteY83" fmla="*/ 115634 h 858393"/>
                <a:gd name="connsiteX84" fmla="*/ 252032 w 497109"/>
                <a:gd name="connsiteY84" fmla="*/ 106585 h 858393"/>
                <a:gd name="connsiteX85" fmla="*/ 251460 w 497109"/>
                <a:gd name="connsiteY85" fmla="*/ 99155 h 858393"/>
                <a:gd name="connsiteX86" fmla="*/ 258890 w 497109"/>
                <a:gd name="connsiteY86" fmla="*/ 90678 h 858393"/>
                <a:gd name="connsiteX87" fmla="*/ 255842 w 497109"/>
                <a:gd name="connsiteY87" fmla="*/ 90869 h 858393"/>
                <a:gd name="connsiteX88" fmla="*/ 253555 w 497109"/>
                <a:gd name="connsiteY88" fmla="*/ 91059 h 858393"/>
                <a:gd name="connsiteX89" fmla="*/ 251555 w 497109"/>
                <a:gd name="connsiteY89" fmla="*/ 91154 h 858393"/>
                <a:gd name="connsiteX90" fmla="*/ 250984 w 497109"/>
                <a:gd name="connsiteY90" fmla="*/ 91250 h 858393"/>
                <a:gd name="connsiteX91" fmla="*/ 250412 w 497109"/>
                <a:gd name="connsiteY91" fmla="*/ 83249 h 858393"/>
                <a:gd name="connsiteX92" fmla="*/ 249841 w 497109"/>
                <a:gd name="connsiteY92" fmla="*/ 75914 h 858393"/>
                <a:gd name="connsiteX93" fmla="*/ 249365 w 497109"/>
                <a:gd name="connsiteY93" fmla="*/ 68485 h 858393"/>
                <a:gd name="connsiteX94" fmla="*/ 248221 w 497109"/>
                <a:gd name="connsiteY94" fmla="*/ 52673 h 858393"/>
                <a:gd name="connsiteX95" fmla="*/ 255556 w 497109"/>
                <a:gd name="connsiteY95" fmla="*/ 43720 h 858393"/>
                <a:gd name="connsiteX96" fmla="*/ 254984 w 497109"/>
                <a:gd name="connsiteY96" fmla="*/ 35814 h 858393"/>
                <a:gd name="connsiteX97" fmla="*/ 246507 w 497109"/>
                <a:gd name="connsiteY97" fmla="*/ 28861 h 858393"/>
                <a:gd name="connsiteX98" fmla="*/ 238030 w 497109"/>
                <a:gd name="connsiteY98" fmla="*/ 21527 h 858393"/>
                <a:gd name="connsiteX99" fmla="*/ 236792 w 497109"/>
                <a:gd name="connsiteY99" fmla="*/ 21622 h 858393"/>
                <a:gd name="connsiteX100" fmla="*/ 230696 w 497109"/>
                <a:gd name="connsiteY100" fmla="*/ 22098 h 858393"/>
                <a:gd name="connsiteX101" fmla="*/ 230124 w 497109"/>
                <a:gd name="connsiteY101" fmla="*/ 22098 h 858393"/>
                <a:gd name="connsiteX102" fmla="*/ 206407 w 497109"/>
                <a:gd name="connsiteY102" fmla="*/ 16383 h 858393"/>
                <a:gd name="connsiteX103" fmla="*/ 213265 w 497109"/>
                <a:gd name="connsiteY103" fmla="*/ 0 h 858393"/>
                <a:gd name="connsiteX104" fmla="*/ 209741 w 497109"/>
                <a:gd name="connsiteY104" fmla="*/ 191 h 858393"/>
                <a:gd name="connsiteX105" fmla="*/ 205359 w 497109"/>
                <a:gd name="connsiteY105" fmla="*/ 572 h 858393"/>
                <a:gd name="connsiteX106" fmla="*/ 197834 w 497109"/>
                <a:gd name="connsiteY106" fmla="*/ 8477 h 858393"/>
                <a:gd name="connsiteX107" fmla="*/ 182594 w 497109"/>
                <a:gd name="connsiteY107" fmla="*/ 18098 h 858393"/>
                <a:gd name="connsiteX108" fmla="*/ 174498 w 497109"/>
                <a:gd name="connsiteY108" fmla="*/ 18669 h 858393"/>
                <a:gd name="connsiteX109" fmla="*/ 167259 w 497109"/>
                <a:gd name="connsiteY109" fmla="*/ 19145 h 858393"/>
                <a:gd name="connsiteX110" fmla="*/ 166688 w 497109"/>
                <a:gd name="connsiteY110" fmla="*/ 19145 h 858393"/>
                <a:gd name="connsiteX111" fmla="*/ 159925 w 497109"/>
                <a:gd name="connsiteY111" fmla="*/ 27051 h 858393"/>
                <a:gd name="connsiteX112" fmla="*/ 162116 w 497109"/>
                <a:gd name="connsiteY112" fmla="*/ 58769 h 858393"/>
                <a:gd name="connsiteX113" fmla="*/ 155353 w 497109"/>
                <a:gd name="connsiteY113" fmla="*/ 75152 h 858393"/>
                <a:gd name="connsiteX114" fmla="*/ 155829 w 497109"/>
                <a:gd name="connsiteY114" fmla="*/ 82582 h 858393"/>
                <a:gd name="connsiteX115" fmla="*/ 156400 w 497109"/>
                <a:gd name="connsiteY115" fmla="*/ 89916 h 858393"/>
                <a:gd name="connsiteX116" fmla="*/ 156972 w 497109"/>
                <a:gd name="connsiteY116" fmla="*/ 97822 h 858393"/>
                <a:gd name="connsiteX117" fmla="*/ 149542 w 497109"/>
                <a:gd name="connsiteY117" fmla="*/ 106394 h 858393"/>
                <a:gd name="connsiteX118" fmla="*/ 142780 w 497109"/>
                <a:gd name="connsiteY118" fmla="*/ 122873 h 858393"/>
                <a:gd name="connsiteX119" fmla="*/ 143351 w 497109"/>
                <a:gd name="connsiteY119" fmla="*/ 130778 h 858393"/>
                <a:gd name="connsiteX120" fmla="*/ 135446 w 497109"/>
                <a:gd name="connsiteY120" fmla="*/ 131350 h 858393"/>
                <a:gd name="connsiteX121" fmla="*/ 120967 w 497109"/>
                <a:gd name="connsiteY121" fmla="*/ 139541 h 858393"/>
                <a:gd name="connsiteX122" fmla="*/ 120587 w 497109"/>
                <a:gd name="connsiteY122" fmla="*/ 139732 h 858393"/>
                <a:gd name="connsiteX123" fmla="*/ 111538 w 497109"/>
                <a:gd name="connsiteY123" fmla="*/ 125063 h 858393"/>
                <a:gd name="connsiteX124" fmla="*/ 104204 w 497109"/>
                <a:gd name="connsiteY124" fmla="*/ 125635 h 858393"/>
                <a:gd name="connsiteX125" fmla="*/ 103632 w 497109"/>
                <a:gd name="connsiteY125" fmla="*/ 125635 h 858393"/>
                <a:gd name="connsiteX126" fmla="*/ 96298 w 497109"/>
                <a:gd name="connsiteY126" fmla="*/ 134112 h 858393"/>
                <a:gd name="connsiteX127" fmla="*/ 73057 w 497109"/>
                <a:gd name="connsiteY127" fmla="*/ 135731 h 858393"/>
                <a:gd name="connsiteX128" fmla="*/ 72485 w 497109"/>
                <a:gd name="connsiteY128" fmla="*/ 135827 h 858393"/>
                <a:gd name="connsiteX129" fmla="*/ 64579 w 497109"/>
                <a:gd name="connsiteY129" fmla="*/ 128397 h 858393"/>
                <a:gd name="connsiteX130" fmla="*/ 61913 w 497109"/>
                <a:gd name="connsiteY130" fmla="*/ 128588 h 858393"/>
                <a:gd name="connsiteX131" fmla="*/ 56579 w 497109"/>
                <a:gd name="connsiteY131" fmla="*/ 128969 h 858393"/>
                <a:gd name="connsiteX132" fmla="*/ 53245 w 497109"/>
                <a:gd name="connsiteY132" fmla="*/ 129159 h 858393"/>
                <a:gd name="connsiteX133" fmla="*/ 48673 w 497109"/>
                <a:gd name="connsiteY133" fmla="*/ 129540 h 858393"/>
                <a:gd name="connsiteX134" fmla="*/ 39624 w 497109"/>
                <a:gd name="connsiteY134" fmla="*/ 114110 h 858393"/>
                <a:gd name="connsiteX135" fmla="*/ 39053 w 497109"/>
                <a:gd name="connsiteY135" fmla="*/ 106204 h 858393"/>
                <a:gd name="connsiteX136" fmla="*/ 22670 w 497109"/>
                <a:gd name="connsiteY136" fmla="*/ 99346 h 858393"/>
                <a:gd name="connsiteX137" fmla="*/ 14764 w 497109"/>
                <a:gd name="connsiteY137" fmla="*/ 92583 h 858393"/>
                <a:gd name="connsiteX138" fmla="*/ 14764 w 497109"/>
                <a:gd name="connsiteY138" fmla="*/ 92583 h 858393"/>
                <a:gd name="connsiteX139" fmla="*/ 11335 w 497109"/>
                <a:gd name="connsiteY139" fmla="*/ 92774 h 858393"/>
                <a:gd name="connsiteX140" fmla="*/ 7334 w 497109"/>
                <a:gd name="connsiteY140" fmla="*/ 93059 h 858393"/>
                <a:gd name="connsiteX141" fmla="*/ 6858 w 497109"/>
                <a:gd name="connsiteY141" fmla="*/ 93155 h 858393"/>
                <a:gd name="connsiteX142" fmla="*/ 0 w 497109"/>
                <a:gd name="connsiteY142" fmla="*/ 108966 h 858393"/>
                <a:gd name="connsiteX143" fmla="*/ 1048 w 497109"/>
                <a:gd name="connsiteY143" fmla="*/ 124301 h 858393"/>
                <a:gd name="connsiteX144" fmla="*/ 1048 w 497109"/>
                <a:gd name="connsiteY144" fmla="*/ 124301 h 858393"/>
                <a:gd name="connsiteX145" fmla="*/ 17526 w 497109"/>
                <a:gd name="connsiteY145" fmla="*/ 131731 h 858393"/>
                <a:gd name="connsiteX146" fmla="*/ 33338 w 497109"/>
                <a:gd name="connsiteY146" fmla="*/ 138589 h 858393"/>
                <a:gd name="connsiteX147" fmla="*/ 34480 w 497109"/>
                <a:gd name="connsiteY147" fmla="*/ 153829 h 858393"/>
                <a:gd name="connsiteX148" fmla="*/ 34480 w 497109"/>
                <a:gd name="connsiteY148" fmla="*/ 153829 h 858393"/>
                <a:gd name="connsiteX149" fmla="*/ 41910 w 497109"/>
                <a:gd name="connsiteY149" fmla="*/ 153257 h 858393"/>
                <a:gd name="connsiteX150" fmla="*/ 42386 w 497109"/>
                <a:gd name="connsiteY150" fmla="*/ 153257 h 858393"/>
                <a:gd name="connsiteX151" fmla="*/ 50768 w 497109"/>
                <a:gd name="connsiteY151" fmla="*/ 160211 h 858393"/>
                <a:gd name="connsiteX152" fmla="*/ 58769 w 497109"/>
                <a:gd name="connsiteY152" fmla="*/ 159639 h 858393"/>
                <a:gd name="connsiteX153" fmla="*/ 74676 w 497109"/>
                <a:gd name="connsiteY153" fmla="*/ 166878 h 858393"/>
                <a:gd name="connsiteX154" fmla="*/ 91059 w 497109"/>
                <a:gd name="connsiteY154" fmla="*/ 173260 h 858393"/>
                <a:gd name="connsiteX155" fmla="*/ 98965 w 497109"/>
                <a:gd name="connsiteY155" fmla="*/ 172688 h 858393"/>
                <a:gd name="connsiteX156" fmla="*/ 100108 w 497109"/>
                <a:gd name="connsiteY156" fmla="*/ 188500 h 858393"/>
                <a:gd name="connsiteX157" fmla="*/ 108585 w 497109"/>
                <a:gd name="connsiteY157" fmla="*/ 195263 h 858393"/>
                <a:gd name="connsiteX158" fmla="*/ 109157 w 497109"/>
                <a:gd name="connsiteY158" fmla="*/ 203835 h 858393"/>
                <a:gd name="connsiteX159" fmla="*/ 109633 w 497109"/>
                <a:gd name="connsiteY159" fmla="*/ 211169 h 858393"/>
                <a:gd name="connsiteX160" fmla="*/ 110300 w 497109"/>
                <a:gd name="connsiteY160" fmla="*/ 219647 h 858393"/>
                <a:gd name="connsiteX161" fmla="*/ 110776 w 497109"/>
                <a:gd name="connsiteY161" fmla="*/ 226981 h 858393"/>
                <a:gd name="connsiteX162" fmla="*/ 103442 w 497109"/>
                <a:gd name="connsiteY162" fmla="*/ 235458 h 858393"/>
                <a:gd name="connsiteX163" fmla="*/ 103442 w 497109"/>
                <a:gd name="connsiteY163" fmla="*/ 235458 h 858393"/>
                <a:gd name="connsiteX164" fmla="*/ 118777 w 497109"/>
                <a:gd name="connsiteY164" fmla="*/ 234410 h 858393"/>
                <a:gd name="connsiteX165" fmla="*/ 119253 w 497109"/>
                <a:gd name="connsiteY165" fmla="*/ 234315 h 858393"/>
                <a:gd name="connsiteX166" fmla="*/ 119825 w 497109"/>
                <a:gd name="connsiteY166" fmla="*/ 242316 h 858393"/>
                <a:gd name="connsiteX167" fmla="*/ 120396 w 497109"/>
                <a:gd name="connsiteY167" fmla="*/ 249746 h 858393"/>
                <a:gd name="connsiteX168" fmla="*/ 120967 w 497109"/>
                <a:gd name="connsiteY168" fmla="*/ 257651 h 858393"/>
                <a:gd name="connsiteX169" fmla="*/ 129445 w 497109"/>
                <a:gd name="connsiteY169" fmla="*/ 264986 h 858393"/>
                <a:gd name="connsiteX170" fmla="*/ 130016 w 497109"/>
                <a:gd name="connsiteY170" fmla="*/ 272987 h 858393"/>
                <a:gd name="connsiteX171" fmla="*/ 138017 w 497109"/>
                <a:gd name="connsiteY171" fmla="*/ 280321 h 858393"/>
                <a:gd name="connsiteX172" fmla="*/ 131064 w 497109"/>
                <a:gd name="connsiteY172" fmla="*/ 288322 h 858393"/>
                <a:gd name="connsiteX173" fmla="*/ 132207 w 497109"/>
                <a:gd name="connsiteY173" fmla="*/ 304133 h 858393"/>
                <a:gd name="connsiteX174" fmla="*/ 133350 w 497109"/>
                <a:gd name="connsiteY174" fmla="*/ 320040 h 858393"/>
                <a:gd name="connsiteX175" fmla="*/ 133826 w 497109"/>
                <a:gd name="connsiteY175" fmla="*/ 327946 h 858393"/>
                <a:gd name="connsiteX176" fmla="*/ 142399 w 497109"/>
                <a:gd name="connsiteY176" fmla="*/ 342710 h 858393"/>
                <a:gd name="connsiteX177" fmla="*/ 150876 w 497109"/>
                <a:gd name="connsiteY177" fmla="*/ 349568 h 858393"/>
                <a:gd name="connsiteX178" fmla="*/ 152019 w 497109"/>
                <a:gd name="connsiteY178" fmla="*/ 365855 h 858393"/>
                <a:gd name="connsiteX179" fmla="*/ 159925 w 497109"/>
                <a:gd name="connsiteY179" fmla="*/ 365284 h 858393"/>
                <a:gd name="connsiteX180" fmla="*/ 168402 w 497109"/>
                <a:gd name="connsiteY180" fmla="*/ 372237 h 858393"/>
                <a:gd name="connsiteX181" fmla="*/ 184213 w 497109"/>
                <a:gd name="connsiteY181" fmla="*/ 371094 h 858393"/>
                <a:gd name="connsiteX182" fmla="*/ 184785 w 497109"/>
                <a:gd name="connsiteY182" fmla="*/ 379476 h 858393"/>
                <a:gd name="connsiteX183" fmla="*/ 192596 w 497109"/>
                <a:gd name="connsiteY183" fmla="*/ 385858 h 858393"/>
                <a:gd name="connsiteX184" fmla="*/ 193167 w 497109"/>
                <a:gd name="connsiteY184" fmla="*/ 393764 h 858393"/>
                <a:gd name="connsiteX185" fmla="*/ 193738 w 497109"/>
                <a:gd name="connsiteY185" fmla="*/ 401669 h 858393"/>
                <a:gd name="connsiteX186" fmla="*/ 194882 w 497109"/>
                <a:gd name="connsiteY186" fmla="*/ 417481 h 858393"/>
                <a:gd name="connsiteX187" fmla="*/ 195453 w 497109"/>
                <a:gd name="connsiteY187" fmla="*/ 425482 h 858393"/>
                <a:gd name="connsiteX188" fmla="*/ 203835 w 497109"/>
                <a:gd name="connsiteY188" fmla="*/ 432340 h 858393"/>
                <a:gd name="connsiteX189" fmla="*/ 204407 w 497109"/>
                <a:gd name="connsiteY189" fmla="*/ 440246 h 858393"/>
                <a:gd name="connsiteX190" fmla="*/ 196501 w 497109"/>
                <a:gd name="connsiteY190" fmla="*/ 440817 h 858393"/>
                <a:gd name="connsiteX191" fmla="*/ 189167 w 497109"/>
                <a:gd name="connsiteY191" fmla="*/ 441389 h 858393"/>
                <a:gd name="connsiteX192" fmla="*/ 181261 w 497109"/>
                <a:gd name="connsiteY192" fmla="*/ 441865 h 858393"/>
                <a:gd name="connsiteX193" fmla="*/ 181832 w 497109"/>
                <a:gd name="connsiteY193" fmla="*/ 449866 h 858393"/>
                <a:gd name="connsiteX194" fmla="*/ 167640 w 497109"/>
                <a:gd name="connsiteY194" fmla="*/ 474726 h 858393"/>
                <a:gd name="connsiteX195" fmla="*/ 168212 w 497109"/>
                <a:gd name="connsiteY195" fmla="*/ 482156 h 858393"/>
                <a:gd name="connsiteX196" fmla="*/ 161354 w 497109"/>
                <a:gd name="connsiteY196" fmla="*/ 497967 h 858393"/>
                <a:gd name="connsiteX197" fmla="*/ 154019 w 497109"/>
                <a:gd name="connsiteY197" fmla="*/ 507016 h 858393"/>
                <a:gd name="connsiteX198" fmla="*/ 139732 w 497109"/>
                <a:gd name="connsiteY198" fmla="*/ 523970 h 858393"/>
                <a:gd name="connsiteX199" fmla="*/ 140303 w 497109"/>
                <a:gd name="connsiteY199" fmla="*/ 531305 h 858393"/>
                <a:gd name="connsiteX200" fmla="*/ 140779 w 497109"/>
                <a:gd name="connsiteY200" fmla="*/ 538829 h 858393"/>
                <a:gd name="connsiteX201" fmla="*/ 125540 w 497109"/>
                <a:gd name="connsiteY201" fmla="*/ 548259 h 858393"/>
                <a:gd name="connsiteX202" fmla="*/ 118110 w 497109"/>
                <a:gd name="connsiteY202" fmla="*/ 556260 h 858393"/>
                <a:gd name="connsiteX203" fmla="*/ 110776 w 497109"/>
                <a:gd name="connsiteY203" fmla="*/ 564833 h 858393"/>
                <a:gd name="connsiteX204" fmla="*/ 111347 w 497109"/>
                <a:gd name="connsiteY204" fmla="*/ 572738 h 858393"/>
                <a:gd name="connsiteX205" fmla="*/ 112490 w 497109"/>
                <a:gd name="connsiteY205" fmla="*/ 588550 h 858393"/>
                <a:gd name="connsiteX206" fmla="*/ 97727 w 497109"/>
                <a:gd name="connsiteY206" fmla="*/ 597027 h 858393"/>
                <a:gd name="connsiteX207" fmla="*/ 89154 w 497109"/>
                <a:gd name="connsiteY207" fmla="*/ 590169 h 858393"/>
                <a:gd name="connsiteX208" fmla="*/ 81248 w 497109"/>
                <a:gd name="connsiteY208" fmla="*/ 590741 h 858393"/>
                <a:gd name="connsiteX209" fmla="*/ 82296 w 497109"/>
                <a:gd name="connsiteY209" fmla="*/ 605981 h 858393"/>
                <a:gd name="connsiteX210" fmla="*/ 67628 w 497109"/>
                <a:gd name="connsiteY210" fmla="*/ 623126 h 858393"/>
                <a:gd name="connsiteX211" fmla="*/ 68771 w 497109"/>
                <a:gd name="connsiteY211" fmla="*/ 638937 h 858393"/>
                <a:gd name="connsiteX212" fmla="*/ 69247 w 497109"/>
                <a:gd name="connsiteY212" fmla="*/ 646271 h 858393"/>
                <a:gd name="connsiteX213" fmla="*/ 77724 w 497109"/>
                <a:gd name="connsiteY213" fmla="*/ 653606 h 858393"/>
                <a:gd name="connsiteX214" fmla="*/ 78867 w 497109"/>
                <a:gd name="connsiteY214" fmla="*/ 669036 h 858393"/>
                <a:gd name="connsiteX215" fmla="*/ 71533 w 497109"/>
                <a:gd name="connsiteY215" fmla="*/ 677990 h 858393"/>
                <a:gd name="connsiteX216" fmla="*/ 72009 w 497109"/>
                <a:gd name="connsiteY216" fmla="*/ 685419 h 858393"/>
                <a:gd name="connsiteX217" fmla="*/ 88392 w 497109"/>
                <a:gd name="connsiteY217" fmla="*/ 692277 h 858393"/>
                <a:gd name="connsiteX218" fmla="*/ 88963 w 497109"/>
                <a:gd name="connsiteY218" fmla="*/ 699611 h 858393"/>
                <a:gd name="connsiteX219" fmla="*/ 90107 w 497109"/>
                <a:gd name="connsiteY219" fmla="*/ 715994 h 858393"/>
                <a:gd name="connsiteX220" fmla="*/ 91726 w 497109"/>
                <a:gd name="connsiteY220" fmla="*/ 738759 h 858393"/>
                <a:gd name="connsiteX221" fmla="*/ 92869 w 497109"/>
                <a:gd name="connsiteY221" fmla="*/ 754571 h 858393"/>
                <a:gd name="connsiteX222" fmla="*/ 77533 w 497109"/>
                <a:gd name="connsiteY222" fmla="*/ 763619 h 858393"/>
                <a:gd name="connsiteX223" fmla="*/ 78677 w 497109"/>
                <a:gd name="connsiteY223" fmla="*/ 779431 h 858393"/>
                <a:gd name="connsiteX224" fmla="*/ 79248 w 497109"/>
                <a:gd name="connsiteY224" fmla="*/ 787337 h 858393"/>
                <a:gd name="connsiteX225" fmla="*/ 96679 w 497109"/>
                <a:gd name="connsiteY225" fmla="*/ 808958 h 858393"/>
                <a:gd name="connsiteX226" fmla="*/ 120015 w 497109"/>
                <a:gd name="connsiteY226" fmla="*/ 807339 h 858393"/>
                <a:gd name="connsiteX227" fmla="*/ 128492 w 497109"/>
                <a:gd name="connsiteY227" fmla="*/ 815245 h 858393"/>
                <a:gd name="connsiteX228" fmla="*/ 144304 w 497109"/>
                <a:gd name="connsiteY228" fmla="*/ 814197 h 858393"/>
                <a:gd name="connsiteX229" fmla="*/ 152209 w 497109"/>
                <a:gd name="connsiteY229" fmla="*/ 813626 h 858393"/>
                <a:gd name="connsiteX230" fmla="*/ 161258 w 497109"/>
                <a:gd name="connsiteY230" fmla="*/ 828866 h 858393"/>
                <a:gd name="connsiteX231" fmla="*/ 162306 w 497109"/>
                <a:gd name="connsiteY231" fmla="*/ 843725 h 858393"/>
                <a:gd name="connsiteX232" fmla="*/ 170879 w 497109"/>
                <a:gd name="connsiteY232" fmla="*/ 851535 h 858393"/>
                <a:gd name="connsiteX233" fmla="*/ 178879 w 497109"/>
                <a:gd name="connsiteY233" fmla="*/ 858393 h 858393"/>
                <a:gd name="connsiteX234" fmla="*/ 202597 w 497109"/>
                <a:gd name="connsiteY234" fmla="*/ 856774 h 858393"/>
                <a:gd name="connsiteX235" fmla="*/ 210503 w 497109"/>
                <a:gd name="connsiteY235" fmla="*/ 856202 h 858393"/>
                <a:gd name="connsiteX236" fmla="*/ 217361 w 497109"/>
                <a:gd name="connsiteY236" fmla="*/ 839819 h 858393"/>
                <a:gd name="connsiteX237" fmla="*/ 224123 w 497109"/>
                <a:gd name="connsiteY237" fmla="*/ 831818 h 858393"/>
                <a:gd name="connsiteX238" fmla="*/ 233172 w 497109"/>
                <a:gd name="connsiteY238" fmla="*/ 847058 h 858393"/>
                <a:gd name="connsiteX239" fmla="*/ 240506 w 497109"/>
                <a:gd name="connsiteY239" fmla="*/ 838200 h 858393"/>
                <a:gd name="connsiteX240" fmla="*/ 247936 w 497109"/>
                <a:gd name="connsiteY240" fmla="*/ 830104 h 858393"/>
                <a:gd name="connsiteX241" fmla="*/ 263366 w 497109"/>
                <a:gd name="connsiteY241" fmla="*/ 821627 h 858393"/>
                <a:gd name="connsiteX242" fmla="*/ 286036 w 497109"/>
                <a:gd name="connsiteY242" fmla="*/ 812102 h 858393"/>
                <a:gd name="connsiteX243" fmla="*/ 293942 w 497109"/>
                <a:gd name="connsiteY243" fmla="*/ 811530 h 858393"/>
                <a:gd name="connsiteX244" fmla="*/ 301847 w 497109"/>
                <a:gd name="connsiteY244" fmla="*/ 810959 h 858393"/>
                <a:gd name="connsiteX245" fmla="*/ 301276 w 497109"/>
                <a:gd name="connsiteY245" fmla="*/ 803053 h 858393"/>
                <a:gd name="connsiteX246" fmla="*/ 300704 w 497109"/>
                <a:gd name="connsiteY246" fmla="*/ 794576 h 858393"/>
                <a:gd name="connsiteX247" fmla="*/ 308038 w 497109"/>
                <a:gd name="connsiteY247" fmla="*/ 786670 h 858393"/>
                <a:gd name="connsiteX248" fmla="*/ 317087 w 497109"/>
                <a:gd name="connsiteY248" fmla="*/ 801910 h 858393"/>
                <a:gd name="connsiteX249" fmla="*/ 323945 w 497109"/>
                <a:gd name="connsiteY249" fmla="*/ 792956 h 858393"/>
                <a:gd name="connsiteX250" fmla="*/ 339280 w 497109"/>
                <a:gd name="connsiteY250" fmla="*/ 784479 h 858393"/>
                <a:gd name="connsiteX251" fmla="*/ 346138 w 497109"/>
                <a:gd name="connsiteY251" fmla="*/ 768477 h 858393"/>
                <a:gd name="connsiteX252" fmla="*/ 354616 w 497109"/>
                <a:gd name="connsiteY252" fmla="*/ 775430 h 858393"/>
                <a:gd name="connsiteX253" fmla="*/ 370904 w 497109"/>
                <a:gd name="connsiteY253" fmla="*/ 774287 h 858393"/>
                <a:gd name="connsiteX254" fmla="*/ 377762 w 497109"/>
                <a:gd name="connsiteY254" fmla="*/ 773811 h 858393"/>
                <a:gd name="connsiteX255" fmla="*/ 385191 w 497109"/>
                <a:gd name="connsiteY255" fmla="*/ 765715 h 858393"/>
                <a:gd name="connsiteX256" fmla="*/ 393002 w 497109"/>
                <a:gd name="connsiteY256" fmla="*/ 746951 h 858393"/>
                <a:gd name="connsiteX257" fmla="*/ 398812 w 497109"/>
                <a:gd name="connsiteY257" fmla="*/ 732949 h 85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497109" h="858393">
                  <a:moveTo>
                    <a:pt x="406241" y="724472"/>
                  </a:moveTo>
                  <a:lnTo>
                    <a:pt x="413099" y="709136"/>
                  </a:lnTo>
                  <a:lnTo>
                    <a:pt x="420434" y="699992"/>
                  </a:lnTo>
                  <a:lnTo>
                    <a:pt x="427292" y="692182"/>
                  </a:lnTo>
                  <a:lnTo>
                    <a:pt x="434626" y="675132"/>
                  </a:lnTo>
                  <a:lnTo>
                    <a:pt x="438531" y="659225"/>
                  </a:lnTo>
                  <a:lnTo>
                    <a:pt x="440341" y="651891"/>
                  </a:lnTo>
                  <a:lnTo>
                    <a:pt x="440722" y="657701"/>
                  </a:lnTo>
                  <a:lnTo>
                    <a:pt x="440817" y="659321"/>
                  </a:lnTo>
                  <a:lnTo>
                    <a:pt x="448818" y="658844"/>
                  </a:lnTo>
                  <a:lnTo>
                    <a:pt x="456152" y="650748"/>
                  </a:lnTo>
                  <a:lnTo>
                    <a:pt x="447675" y="642938"/>
                  </a:lnTo>
                  <a:lnTo>
                    <a:pt x="455105" y="634937"/>
                  </a:lnTo>
                  <a:lnTo>
                    <a:pt x="453962" y="619125"/>
                  </a:lnTo>
                  <a:lnTo>
                    <a:pt x="461391" y="611219"/>
                  </a:lnTo>
                  <a:lnTo>
                    <a:pt x="468725" y="602742"/>
                  </a:lnTo>
                  <a:lnTo>
                    <a:pt x="468154" y="594836"/>
                  </a:lnTo>
                  <a:lnTo>
                    <a:pt x="474440" y="578263"/>
                  </a:lnTo>
                  <a:lnTo>
                    <a:pt x="489775" y="569309"/>
                  </a:lnTo>
                  <a:lnTo>
                    <a:pt x="497110" y="553403"/>
                  </a:lnTo>
                  <a:lnTo>
                    <a:pt x="487585" y="538163"/>
                  </a:lnTo>
                  <a:lnTo>
                    <a:pt x="479584" y="530733"/>
                  </a:lnTo>
                  <a:lnTo>
                    <a:pt x="455295" y="525018"/>
                  </a:lnTo>
                  <a:lnTo>
                    <a:pt x="430911" y="518255"/>
                  </a:lnTo>
                  <a:lnTo>
                    <a:pt x="423005" y="511302"/>
                  </a:lnTo>
                  <a:lnTo>
                    <a:pt x="413957" y="504635"/>
                  </a:lnTo>
                  <a:lnTo>
                    <a:pt x="406622" y="505111"/>
                  </a:lnTo>
                  <a:lnTo>
                    <a:pt x="397669" y="489871"/>
                  </a:lnTo>
                  <a:lnTo>
                    <a:pt x="397574" y="489871"/>
                  </a:lnTo>
                  <a:lnTo>
                    <a:pt x="397764" y="489871"/>
                  </a:lnTo>
                  <a:lnTo>
                    <a:pt x="405575" y="489299"/>
                  </a:lnTo>
                  <a:lnTo>
                    <a:pt x="412909" y="488728"/>
                  </a:lnTo>
                  <a:lnTo>
                    <a:pt x="420815" y="479679"/>
                  </a:lnTo>
                  <a:lnTo>
                    <a:pt x="420243" y="472345"/>
                  </a:lnTo>
                  <a:lnTo>
                    <a:pt x="419671" y="464344"/>
                  </a:lnTo>
                  <a:lnTo>
                    <a:pt x="410718" y="457486"/>
                  </a:lnTo>
                  <a:lnTo>
                    <a:pt x="410146" y="449580"/>
                  </a:lnTo>
                  <a:lnTo>
                    <a:pt x="394811" y="450723"/>
                  </a:lnTo>
                  <a:lnTo>
                    <a:pt x="394240" y="442341"/>
                  </a:lnTo>
                  <a:lnTo>
                    <a:pt x="393763" y="434816"/>
                  </a:lnTo>
                  <a:lnTo>
                    <a:pt x="381857" y="429959"/>
                  </a:lnTo>
                  <a:lnTo>
                    <a:pt x="380619" y="429482"/>
                  </a:lnTo>
                  <a:lnTo>
                    <a:pt x="377190" y="428054"/>
                  </a:lnTo>
                  <a:lnTo>
                    <a:pt x="392621" y="419005"/>
                  </a:lnTo>
                  <a:lnTo>
                    <a:pt x="384143" y="412147"/>
                  </a:lnTo>
                  <a:lnTo>
                    <a:pt x="383572" y="404146"/>
                  </a:lnTo>
                  <a:lnTo>
                    <a:pt x="376142" y="412718"/>
                  </a:lnTo>
                  <a:lnTo>
                    <a:pt x="367665" y="405289"/>
                  </a:lnTo>
                  <a:lnTo>
                    <a:pt x="367094" y="397383"/>
                  </a:lnTo>
                  <a:lnTo>
                    <a:pt x="366522" y="389477"/>
                  </a:lnTo>
                  <a:lnTo>
                    <a:pt x="365950" y="381572"/>
                  </a:lnTo>
                  <a:lnTo>
                    <a:pt x="359569" y="375952"/>
                  </a:lnTo>
                  <a:lnTo>
                    <a:pt x="357473" y="374142"/>
                  </a:lnTo>
                  <a:lnTo>
                    <a:pt x="356997" y="367284"/>
                  </a:lnTo>
                  <a:lnTo>
                    <a:pt x="358045" y="366046"/>
                  </a:lnTo>
                  <a:lnTo>
                    <a:pt x="364331" y="358331"/>
                  </a:lnTo>
                  <a:lnTo>
                    <a:pt x="355283" y="343091"/>
                  </a:lnTo>
                  <a:lnTo>
                    <a:pt x="362617" y="334613"/>
                  </a:lnTo>
                  <a:lnTo>
                    <a:pt x="362331" y="330708"/>
                  </a:lnTo>
                  <a:lnTo>
                    <a:pt x="362141" y="327279"/>
                  </a:lnTo>
                  <a:lnTo>
                    <a:pt x="362141" y="327089"/>
                  </a:lnTo>
                  <a:lnTo>
                    <a:pt x="361569" y="319183"/>
                  </a:lnTo>
                  <a:lnTo>
                    <a:pt x="352520" y="304514"/>
                  </a:lnTo>
                  <a:lnTo>
                    <a:pt x="343471" y="289274"/>
                  </a:lnTo>
                  <a:lnTo>
                    <a:pt x="336042" y="281178"/>
                  </a:lnTo>
                  <a:lnTo>
                    <a:pt x="319183" y="274987"/>
                  </a:lnTo>
                  <a:lnTo>
                    <a:pt x="318707" y="267557"/>
                  </a:lnTo>
                  <a:lnTo>
                    <a:pt x="310229" y="260223"/>
                  </a:lnTo>
                  <a:lnTo>
                    <a:pt x="301180" y="244888"/>
                  </a:lnTo>
                  <a:lnTo>
                    <a:pt x="300038" y="229553"/>
                  </a:lnTo>
                  <a:lnTo>
                    <a:pt x="299466" y="221647"/>
                  </a:lnTo>
                  <a:lnTo>
                    <a:pt x="298418" y="206312"/>
                  </a:lnTo>
                  <a:lnTo>
                    <a:pt x="305753" y="197263"/>
                  </a:lnTo>
                  <a:lnTo>
                    <a:pt x="305276" y="189929"/>
                  </a:lnTo>
                  <a:lnTo>
                    <a:pt x="304133" y="174117"/>
                  </a:lnTo>
                  <a:lnTo>
                    <a:pt x="287179" y="159353"/>
                  </a:lnTo>
                  <a:lnTo>
                    <a:pt x="272701" y="153543"/>
                  </a:lnTo>
                  <a:lnTo>
                    <a:pt x="271272" y="152972"/>
                  </a:lnTo>
                  <a:lnTo>
                    <a:pt x="271177" y="151638"/>
                  </a:lnTo>
                  <a:lnTo>
                    <a:pt x="270700" y="144590"/>
                  </a:lnTo>
                  <a:lnTo>
                    <a:pt x="262223" y="137732"/>
                  </a:lnTo>
                  <a:lnTo>
                    <a:pt x="253746" y="130397"/>
                  </a:lnTo>
                  <a:lnTo>
                    <a:pt x="245269" y="123635"/>
                  </a:lnTo>
                  <a:lnTo>
                    <a:pt x="244697" y="115634"/>
                  </a:lnTo>
                  <a:lnTo>
                    <a:pt x="252032" y="106585"/>
                  </a:lnTo>
                  <a:lnTo>
                    <a:pt x="251460" y="99155"/>
                  </a:lnTo>
                  <a:lnTo>
                    <a:pt x="258890" y="90678"/>
                  </a:lnTo>
                  <a:lnTo>
                    <a:pt x="255842" y="90869"/>
                  </a:lnTo>
                  <a:lnTo>
                    <a:pt x="253555" y="91059"/>
                  </a:lnTo>
                  <a:lnTo>
                    <a:pt x="251555" y="91154"/>
                  </a:lnTo>
                  <a:lnTo>
                    <a:pt x="250984" y="91250"/>
                  </a:lnTo>
                  <a:lnTo>
                    <a:pt x="250412" y="83249"/>
                  </a:lnTo>
                  <a:lnTo>
                    <a:pt x="249841" y="75914"/>
                  </a:lnTo>
                  <a:lnTo>
                    <a:pt x="249365" y="68485"/>
                  </a:lnTo>
                  <a:lnTo>
                    <a:pt x="248221" y="52673"/>
                  </a:lnTo>
                  <a:lnTo>
                    <a:pt x="255556" y="43720"/>
                  </a:lnTo>
                  <a:lnTo>
                    <a:pt x="254984" y="35814"/>
                  </a:lnTo>
                  <a:lnTo>
                    <a:pt x="246507" y="28861"/>
                  </a:lnTo>
                  <a:lnTo>
                    <a:pt x="238030" y="21527"/>
                  </a:lnTo>
                  <a:lnTo>
                    <a:pt x="236792" y="21622"/>
                  </a:lnTo>
                  <a:lnTo>
                    <a:pt x="230696" y="22098"/>
                  </a:lnTo>
                  <a:lnTo>
                    <a:pt x="230124" y="22098"/>
                  </a:lnTo>
                  <a:lnTo>
                    <a:pt x="206407" y="16383"/>
                  </a:lnTo>
                  <a:lnTo>
                    <a:pt x="213265" y="0"/>
                  </a:lnTo>
                  <a:lnTo>
                    <a:pt x="209741" y="191"/>
                  </a:lnTo>
                  <a:lnTo>
                    <a:pt x="205359" y="572"/>
                  </a:lnTo>
                  <a:lnTo>
                    <a:pt x="197834" y="8477"/>
                  </a:lnTo>
                  <a:lnTo>
                    <a:pt x="182594" y="18098"/>
                  </a:lnTo>
                  <a:lnTo>
                    <a:pt x="174498" y="18669"/>
                  </a:lnTo>
                  <a:lnTo>
                    <a:pt x="167259" y="19145"/>
                  </a:lnTo>
                  <a:lnTo>
                    <a:pt x="166688" y="19145"/>
                  </a:lnTo>
                  <a:lnTo>
                    <a:pt x="159925" y="27051"/>
                  </a:lnTo>
                  <a:lnTo>
                    <a:pt x="162116" y="58769"/>
                  </a:lnTo>
                  <a:lnTo>
                    <a:pt x="155353" y="75152"/>
                  </a:lnTo>
                  <a:lnTo>
                    <a:pt x="155829" y="82582"/>
                  </a:lnTo>
                  <a:lnTo>
                    <a:pt x="156400" y="89916"/>
                  </a:lnTo>
                  <a:lnTo>
                    <a:pt x="156972" y="97822"/>
                  </a:lnTo>
                  <a:lnTo>
                    <a:pt x="149542" y="106394"/>
                  </a:lnTo>
                  <a:lnTo>
                    <a:pt x="142780" y="122873"/>
                  </a:lnTo>
                  <a:lnTo>
                    <a:pt x="143351" y="130778"/>
                  </a:lnTo>
                  <a:lnTo>
                    <a:pt x="135446" y="131350"/>
                  </a:lnTo>
                  <a:lnTo>
                    <a:pt x="120967" y="139541"/>
                  </a:lnTo>
                  <a:lnTo>
                    <a:pt x="120587" y="139732"/>
                  </a:lnTo>
                  <a:lnTo>
                    <a:pt x="111538" y="125063"/>
                  </a:lnTo>
                  <a:lnTo>
                    <a:pt x="104204" y="125635"/>
                  </a:lnTo>
                  <a:lnTo>
                    <a:pt x="103632" y="125635"/>
                  </a:lnTo>
                  <a:lnTo>
                    <a:pt x="96298" y="134112"/>
                  </a:lnTo>
                  <a:lnTo>
                    <a:pt x="73057" y="135731"/>
                  </a:lnTo>
                  <a:lnTo>
                    <a:pt x="72485" y="135827"/>
                  </a:lnTo>
                  <a:lnTo>
                    <a:pt x="64579" y="128397"/>
                  </a:lnTo>
                  <a:lnTo>
                    <a:pt x="61913" y="128588"/>
                  </a:lnTo>
                  <a:lnTo>
                    <a:pt x="56579" y="128969"/>
                  </a:lnTo>
                  <a:lnTo>
                    <a:pt x="53245" y="129159"/>
                  </a:lnTo>
                  <a:lnTo>
                    <a:pt x="48673" y="129540"/>
                  </a:lnTo>
                  <a:lnTo>
                    <a:pt x="39624" y="114110"/>
                  </a:lnTo>
                  <a:lnTo>
                    <a:pt x="39053" y="106204"/>
                  </a:lnTo>
                  <a:lnTo>
                    <a:pt x="22670" y="99346"/>
                  </a:lnTo>
                  <a:lnTo>
                    <a:pt x="14764" y="92583"/>
                  </a:lnTo>
                  <a:lnTo>
                    <a:pt x="14764" y="92583"/>
                  </a:lnTo>
                  <a:lnTo>
                    <a:pt x="11335" y="92774"/>
                  </a:lnTo>
                  <a:lnTo>
                    <a:pt x="7334" y="93059"/>
                  </a:lnTo>
                  <a:lnTo>
                    <a:pt x="6858" y="93155"/>
                  </a:lnTo>
                  <a:lnTo>
                    <a:pt x="0" y="108966"/>
                  </a:lnTo>
                  <a:lnTo>
                    <a:pt x="1048" y="124301"/>
                  </a:lnTo>
                  <a:lnTo>
                    <a:pt x="1048" y="124301"/>
                  </a:lnTo>
                  <a:lnTo>
                    <a:pt x="17526" y="131731"/>
                  </a:lnTo>
                  <a:lnTo>
                    <a:pt x="33338" y="138589"/>
                  </a:lnTo>
                  <a:lnTo>
                    <a:pt x="34480" y="153829"/>
                  </a:lnTo>
                  <a:lnTo>
                    <a:pt x="34480" y="153829"/>
                  </a:lnTo>
                  <a:lnTo>
                    <a:pt x="41910" y="153257"/>
                  </a:lnTo>
                  <a:lnTo>
                    <a:pt x="42386" y="153257"/>
                  </a:lnTo>
                  <a:lnTo>
                    <a:pt x="50768" y="160211"/>
                  </a:lnTo>
                  <a:lnTo>
                    <a:pt x="58769" y="159639"/>
                  </a:lnTo>
                  <a:lnTo>
                    <a:pt x="74676" y="166878"/>
                  </a:lnTo>
                  <a:lnTo>
                    <a:pt x="91059" y="173260"/>
                  </a:lnTo>
                  <a:lnTo>
                    <a:pt x="98965" y="172688"/>
                  </a:lnTo>
                  <a:lnTo>
                    <a:pt x="100108" y="188500"/>
                  </a:lnTo>
                  <a:lnTo>
                    <a:pt x="108585" y="195263"/>
                  </a:lnTo>
                  <a:lnTo>
                    <a:pt x="109157" y="203835"/>
                  </a:lnTo>
                  <a:lnTo>
                    <a:pt x="109633" y="211169"/>
                  </a:lnTo>
                  <a:lnTo>
                    <a:pt x="110300" y="219647"/>
                  </a:lnTo>
                  <a:lnTo>
                    <a:pt x="110776" y="226981"/>
                  </a:lnTo>
                  <a:lnTo>
                    <a:pt x="103442" y="235458"/>
                  </a:lnTo>
                  <a:lnTo>
                    <a:pt x="103442" y="235458"/>
                  </a:lnTo>
                  <a:lnTo>
                    <a:pt x="118777" y="234410"/>
                  </a:lnTo>
                  <a:lnTo>
                    <a:pt x="119253" y="234315"/>
                  </a:lnTo>
                  <a:lnTo>
                    <a:pt x="119825" y="242316"/>
                  </a:lnTo>
                  <a:lnTo>
                    <a:pt x="120396" y="249746"/>
                  </a:lnTo>
                  <a:lnTo>
                    <a:pt x="120967" y="257651"/>
                  </a:lnTo>
                  <a:lnTo>
                    <a:pt x="129445" y="264986"/>
                  </a:lnTo>
                  <a:lnTo>
                    <a:pt x="130016" y="272987"/>
                  </a:lnTo>
                  <a:lnTo>
                    <a:pt x="138017" y="280321"/>
                  </a:lnTo>
                  <a:lnTo>
                    <a:pt x="131064" y="288322"/>
                  </a:lnTo>
                  <a:lnTo>
                    <a:pt x="132207" y="304133"/>
                  </a:lnTo>
                  <a:lnTo>
                    <a:pt x="133350" y="320040"/>
                  </a:lnTo>
                  <a:lnTo>
                    <a:pt x="133826" y="327946"/>
                  </a:lnTo>
                  <a:lnTo>
                    <a:pt x="142399" y="342710"/>
                  </a:lnTo>
                  <a:lnTo>
                    <a:pt x="150876" y="349568"/>
                  </a:lnTo>
                  <a:lnTo>
                    <a:pt x="152019" y="365855"/>
                  </a:lnTo>
                  <a:lnTo>
                    <a:pt x="159925" y="365284"/>
                  </a:lnTo>
                  <a:lnTo>
                    <a:pt x="168402" y="372237"/>
                  </a:lnTo>
                  <a:lnTo>
                    <a:pt x="184213" y="371094"/>
                  </a:lnTo>
                  <a:lnTo>
                    <a:pt x="184785" y="379476"/>
                  </a:lnTo>
                  <a:lnTo>
                    <a:pt x="192596" y="385858"/>
                  </a:lnTo>
                  <a:lnTo>
                    <a:pt x="193167" y="393764"/>
                  </a:lnTo>
                  <a:lnTo>
                    <a:pt x="193738" y="401669"/>
                  </a:lnTo>
                  <a:lnTo>
                    <a:pt x="194882" y="417481"/>
                  </a:lnTo>
                  <a:lnTo>
                    <a:pt x="195453" y="425482"/>
                  </a:lnTo>
                  <a:lnTo>
                    <a:pt x="203835" y="432340"/>
                  </a:lnTo>
                  <a:lnTo>
                    <a:pt x="204407" y="440246"/>
                  </a:lnTo>
                  <a:lnTo>
                    <a:pt x="196501" y="440817"/>
                  </a:lnTo>
                  <a:lnTo>
                    <a:pt x="189167" y="441389"/>
                  </a:lnTo>
                  <a:lnTo>
                    <a:pt x="181261" y="441865"/>
                  </a:lnTo>
                  <a:lnTo>
                    <a:pt x="181832" y="449866"/>
                  </a:lnTo>
                  <a:lnTo>
                    <a:pt x="167640" y="474726"/>
                  </a:lnTo>
                  <a:lnTo>
                    <a:pt x="168212" y="482156"/>
                  </a:lnTo>
                  <a:lnTo>
                    <a:pt x="161354" y="497967"/>
                  </a:lnTo>
                  <a:lnTo>
                    <a:pt x="154019" y="507016"/>
                  </a:lnTo>
                  <a:lnTo>
                    <a:pt x="139732" y="523970"/>
                  </a:lnTo>
                  <a:lnTo>
                    <a:pt x="140303" y="531305"/>
                  </a:lnTo>
                  <a:lnTo>
                    <a:pt x="140779" y="538829"/>
                  </a:lnTo>
                  <a:lnTo>
                    <a:pt x="125540" y="548259"/>
                  </a:lnTo>
                  <a:lnTo>
                    <a:pt x="118110" y="556260"/>
                  </a:lnTo>
                  <a:lnTo>
                    <a:pt x="110776" y="564833"/>
                  </a:lnTo>
                  <a:lnTo>
                    <a:pt x="111347" y="572738"/>
                  </a:lnTo>
                  <a:lnTo>
                    <a:pt x="112490" y="588550"/>
                  </a:lnTo>
                  <a:lnTo>
                    <a:pt x="97727" y="597027"/>
                  </a:lnTo>
                  <a:lnTo>
                    <a:pt x="89154" y="590169"/>
                  </a:lnTo>
                  <a:lnTo>
                    <a:pt x="81248" y="590741"/>
                  </a:lnTo>
                  <a:lnTo>
                    <a:pt x="82296" y="605981"/>
                  </a:lnTo>
                  <a:lnTo>
                    <a:pt x="67628" y="623126"/>
                  </a:lnTo>
                  <a:lnTo>
                    <a:pt x="68771" y="638937"/>
                  </a:lnTo>
                  <a:lnTo>
                    <a:pt x="69247" y="646271"/>
                  </a:lnTo>
                  <a:lnTo>
                    <a:pt x="77724" y="653606"/>
                  </a:lnTo>
                  <a:lnTo>
                    <a:pt x="78867" y="669036"/>
                  </a:lnTo>
                  <a:lnTo>
                    <a:pt x="71533" y="677990"/>
                  </a:lnTo>
                  <a:lnTo>
                    <a:pt x="72009" y="685419"/>
                  </a:lnTo>
                  <a:lnTo>
                    <a:pt x="88392" y="692277"/>
                  </a:lnTo>
                  <a:lnTo>
                    <a:pt x="88963" y="699611"/>
                  </a:lnTo>
                  <a:lnTo>
                    <a:pt x="90107" y="715994"/>
                  </a:lnTo>
                  <a:lnTo>
                    <a:pt x="91726" y="738759"/>
                  </a:lnTo>
                  <a:lnTo>
                    <a:pt x="92869" y="754571"/>
                  </a:lnTo>
                  <a:lnTo>
                    <a:pt x="77533" y="763619"/>
                  </a:lnTo>
                  <a:lnTo>
                    <a:pt x="78677" y="779431"/>
                  </a:lnTo>
                  <a:lnTo>
                    <a:pt x="79248" y="787337"/>
                  </a:lnTo>
                  <a:lnTo>
                    <a:pt x="96679" y="808958"/>
                  </a:lnTo>
                  <a:lnTo>
                    <a:pt x="120015" y="807339"/>
                  </a:lnTo>
                  <a:lnTo>
                    <a:pt x="128492" y="815245"/>
                  </a:lnTo>
                  <a:lnTo>
                    <a:pt x="144304" y="814197"/>
                  </a:lnTo>
                  <a:lnTo>
                    <a:pt x="152209" y="813626"/>
                  </a:lnTo>
                  <a:lnTo>
                    <a:pt x="161258" y="828866"/>
                  </a:lnTo>
                  <a:lnTo>
                    <a:pt x="162306" y="843725"/>
                  </a:lnTo>
                  <a:lnTo>
                    <a:pt x="170879" y="851535"/>
                  </a:lnTo>
                  <a:lnTo>
                    <a:pt x="178879" y="858393"/>
                  </a:lnTo>
                  <a:lnTo>
                    <a:pt x="202597" y="856774"/>
                  </a:lnTo>
                  <a:lnTo>
                    <a:pt x="210503" y="856202"/>
                  </a:lnTo>
                  <a:lnTo>
                    <a:pt x="217361" y="839819"/>
                  </a:lnTo>
                  <a:lnTo>
                    <a:pt x="224123" y="831818"/>
                  </a:lnTo>
                  <a:lnTo>
                    <a:pt x="233172" y="847058"/>
                  </a:lnTo>
                  <a:lnTo>
                    <a:pt x="240506" y="838200"/>
                  </a:lnTo>
                  <a:lnTo>
                    <a:pt x="247936" y="830104"/>
                  </a:lnTo>
                  <a:lnTo>
                    <a:pt x="263366" y="821627"/>
                  </a:lnTo>
                  <a:lnTo>
                    <a:pt x="286036" y="812102"/>
                  </a:lnTo>
                  <a:lnTo>
                    <a:pt x="293942" y="811530"/>
                  </a:lnTo>
                  <a:lnTo>
                    <a:pt x="301847" y="810959"/>
                  </a:lnTo>
                  <a:lnTo>
                    <a:pt x="301276" y="803053"/>
                  </a:lnTo>
                  <a:lnTo>
                    <a:pt x="300704" y="794576"/>
                  </a:lnTo>
                  <a:lnTo>
                    <a:pt x="308038" y="786670"/>
                  </a:lnTo>
                  <a:lnTo>
                    <a:pt x="317087" y="801910"/>
                  </a:lnTo>
                  <a:lnTo>
                    <a:pt x="323945" y="792956"/>
                  </a:lnTo>
                  <a:lnTo>
                    <a:pt x="339280" y="784479"/>
                  </a:lnTo>
                  <a:lnTo>
                    <a:pt x="346138" y="768477"/>
                  </a:lnTo>
                  <a:lnTo>
                    <a:pt x="354616" y="775430"/>
                  </a:lnTo>
                  <a:lnTo>
                    <a:pt x="370904" y="774287"/>
                  </a:lnTo>
                  <a:lnTo>
                    <a:pt x="377762" y="773811"/>
                  </a:lnTo>
                  <a:lnTo>
                    <a:pt x="385191" y="765715"/>
                  </a:lnTo>
                  <a:lnTo>
                    <a:pt x="393002" y="746951"/>
                  </a:lnTo>
                  <a:lnTo>
                    <a:pt x="398812" y="73294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ED637DB2-B854-180E-2367-A73A4F07A397}"/>
                </a:ext>
              </a:extLst>
            </p:cNvPr>
            <p:cNvSpPr/>
            <p:nvPr/>
          </p:nvSpPr>
          <p:spPr>
            <a:xfrm>
              <a:off x="4300880" y="4796520"/>
              <a:ext cx="623961" cy="410528"/>
            </a:xfrm>
            <a:custGeom>
              <a:avLst/>
              <a:gdLst>
                <a:gd name="connsiteX0" fmla="*/ 365284 w 403764"/>
                <a:gd name="connsiteY0" fmla="*/ 8096 h 265652"/>
                <a:gd name="connsiteX1" fmla="*/ 356711 w 403764"/>
                <a:gd name="connsiteY1" fmla="*/ 8667 h 265652"/>
                <a:gd name="connsiteX2" fmla="*/ 349091 w 403764"/>
                <a:gd name="connsiteY2" fmla="*/ 7144 h 265652"/>
                <a:gd name="connsiteX3" fmla="*/ 342233 w 403764"/>
                <a:gd name="connsiteY3" fmla="*/ 7048 h 265652"/>
                <a:gd name="connsiteX4" fmla="*/ 325565 w 403764"/>
                <a:gd name="connsiteY4" fmla="*/ 10954 h 265652"/>
                <a:gd name="connsiteX5" fmla="*/ 317183 w 403764"/>
                <a:gd name="connsiteY5" fmla="*/ 6191 h 265652"/>
                <a:gd name="connsiteX6" fmla="*/ 302990 w 403764"/>
                <a:gd name="connsiteY6" fmla="*/ 7239 h 265652"/>
                <a:gd name="connsiteX7" fmla="*/ 294513 w 403764"/>
                <a:gd name="connsiteY7" fmla="*/ 7810 h 265652"/>
                <a:gd name="connsiteX8" fmla="*/ 284893 w 403764"/>
                <a:gd name="connsiteY8" fmla="*/ 0 h 265652"/>
                <a:gd name="connsiteX9" fmla="*/ 254889 w 403764"/>
                <a:gd name="connsiteY9" fmla="*/ 10668 h 265652"/>
                <a:gd name="connsiteX10" fmla="*/ 247174 w 403764"/>
                <a:gd name="connsiteY10" fmla="*/ 14383 h 265652"/>
                <a:gd name="connsiteX11" fmla="*/ 236887 w 403764"/>
                <a:gd name="connsiteY11" fmla="*/ 34195 h 265652"/>
                <a:gd name="connsiteX12" fmla="*/ 218599 w 403764"/>
                <a:gd name="connsiteY12" fmla="*/ 52388 h 265652"/>
                <a:gd name="connsiteX13" fmla="*/ 201549 w 403764"/>
                <a:gd name="connsiteY13" fmla="*/ 59531 h 265652"/>
                <a:gd name="connsiteX14" fmla="*/ 196787 w 403764"/>
                <a:gd name="connsiteY14" fmla="*/ 68389 h 265652"/>
                <a:gd name="connsiteX15" fmla="*/ 180118 w 403764"/>
                <a:gd name="connsiteY15" fmla="*/ 72104 h 265652"/>
                <a:gd name="connsiteX16" fmla="*/ 165735 w 403764"/>
                <a:gd name="connsiteY16" fmla="*/ 64675 h 265652"/>
                <a:gd name="connsiteX17" fmla="*/ 157353 w 403764"/>
                <a:gd name="connsiteY17" fmla="*/ 65341 h 265652"/>
                <a:gd name="connsiteX18" fmla="*/ 140494 w 403764"/>
                <a:gd name="connsiteY18" fmla="*/ 66484 h 265652"/>
                <a:gd name="connsiteX19" fmla="*/ 131921 w 403764"/>
                <a:gd name="connsiteY19" fmla="*/ 67056 h 265652"/>
                <a:gd name="connsiteX20" fmla="*/ 118205 w 403764"/>
                <a:gd name="connsiteY20" fmla="*/ 68104 h 265652"/>
                <a:gd name="connsiteX21" fmla="*/ 101346 w 403764"/>
                <a:gd name="connsiteY21" fmla="*/ 69247 h 265652"/>
                <a:gd name="connsiteX22" fmla="*/ 89249 w 403764"/>
                <a:gd name="connsiteY22" fmla="*/ 64294 h 265652"/>
                <a:gd name="connsiteX23" fmla="*/ 78200 w 403764"/>
                <a:gd name="connsiteY23" fmla="*/ 65056 h 265652"/>
                <a:gd name="connsiteX24" fmla="*/ 61341 w 403764"/>
                <a:gd name="connsiteY24" fmla="*/ 66199 h 265652"/>
                <a:gd name="connsiteX25" fmla="*/ 47530 w 403764"/>
                <a:gd name="connsiteY25" fmla="*/ 67151 h 265652"/>
                <a:gd name="connsiteX26" fmla="*/ 38195 w 403764"/>
                <a:gd name="connsiteY26" fmla="*/ 62579 h 265652"/>
                <a:gd name="connsiteX27" fmla="*/ 36100 w 403764"/>
                <a:gd name="connsiteY27" fmla="*/ 55721 h 265652"/>
                <a:gd name="connsiteX28" fmla="*/ 34480 w 403764"/>
                <a:gd name="connsiteY28" fmla="*/ 54292 h 265652"/>
                <a:gd name="connsiteX29" fmla="*/ 34100 w 403764"/>
                <a:gd name="connsiteY29" fmla="*/ 49244 h 265652"/>
                <a:gd name="connsiteX30" fmla="*/ 31433 w 403764"/>
                <a:gd name="connsiteY30" fmla="*/ 40672 h 265652"/>
                <a:gd name="connsiteX31" fmla="*/ 28480 w 403764"/>
                <a:gd name="connsiteY31" fmla="*/ 38195 h 265652"/>
                <a:gd name="connsiteX32" fmla="*/ 28289 w 403764"/>
                <a:gd name="connsiteY32" fmla="*/ 35052 h 265652"/>
                <a:gd name="connsiteX33" fmla="*/ 26861 w 403764"/>
                <a:gd name="connsiteY33" fmla="*/ 32766 h 265652"/>
                <a:gd name="connsiteX34" fmla="*/ 14764 w 403764"/>
                <a:gd name="connsiteY34" fmla="*/ 46672 h 265652"/>
                <a:gd name="connsiteX35" fmla="*/ 7334 w 403764"/>
                <a:gd name="connsiteY35" fmla="*/ 55150 h 265652"/>
                <a:gd name="connsiteX36" fmla="*/ 4191 w 403764"/>
                <a:gd name="connsiteY36" fmla="*/ 55435 h 265652"/>
                <a:gd name="connsiteX37" fmla="*/ 3238 w 403764"/>
                <a:gd name="connsiteY37" fmla="*/ 56483 h 265652"/>
                <a:gd name="connsiteX38" fmla="*/ 0 w 403764"/>
                <a:gd name="connsiteY38" fmla="*/ 56769 h 265652"/>
                <a:gd name="connsiteX39" fmla="*/ 8477 w 403764"/>
                <a:gd name="connsiteY39" fmla="*/ 71056 h 265652"/>
                <a:gd name="connsiteX40" fmla="*/ 9525 w 403764"/>
                <a:gd name="connsiteY40" fmla="*/ 86392 h 265652"/>
                <a:gd name="connsiteX41" fmla="*/ 18002 w 403764"/>
                <a:gd name="connsiteY41" fmla="*/ 93726 h 265652"/>
                <a:gd name="connsiteX42" fmla="*/ 18574 w 403764"/>
                <a:gd name="connsiteY42" fmla="*/ 101727 h 265652"/>
                <a:gd name="connsiteX43" fmla="*/ 27146 w 403764"/>
                <a:gd name="connsiteY43" fmla="*/ 101060 h 265652"/>
                <a:gd name="connsiteX44" fmla="*/ 34576 w 403764"/>
                <a:gd name="connsiteY44" fmla="*/ 100584 h 265652"/>
                <a:gd name="connsiteX45" fmla="*/ 43053 w 403764"/>
                <a:gd name="connsiteY45" fmla="*/ 107918 h 265652"/>
                <a:gd name="connsiteX46" fmla="*/ 35624 w 403764"/>
                <a:gd name="connsiteY46" fmla="*/ 115824 h 265652"/>
                <a:gd name="connsiteX47" fmla="*/ 36195 w 403764"/>
                <a:gd name="connsiteY47" fmla="*/ 123730 h 265652"/>
                <a:gd name="connsiteX48" fmla="*/ 20765 w 403764"/>
                <a:gd name="connsiteY48" fmla="*/ 132778 h 265652"/>
                <a:gd name="connsiteX49" fmla="*/ 21336 w 403764"/>
                <a:gd name="connsiteY49" fmla="*/ 140684 h 265652"/>
                <a:gd name="connsiteX50" fmla="*/ 22479 w 403764"/>
                <a:gd name="connsiteY50" fmla="*/ 156115 h 265652"/>
                <a:gd name="connsiteX51" fmla="*/ 17812 w 403764"/>
                <a:gd name="connsiteY51" fmla="*/ 156400 h 265652"/>
                <a:gd name="connsiteX52" fmla="*/ 17907 w 403764"/>
                <a:gd name="connsiteY52" fmla="*/ 157448 h 265652"/>
                <a:gd name="connsiteX53" fmla="*/ 14573 w 403764"/>
                <a:gd name="connsiteY53" fmla="*/ 157734 h 265652"/>
                <a:gd name="connsiteX54" fmla="*/ 15621 w 403764"/>
                <a:gd name="connsiteY54" fmla="*/ 172498 h 265652"/>
                <a:gd name="connsiteX55" fmla="*/ 16192 w 403764"/>
                <a:gd name="connsiteY55" fmla="*/ 179832 h 265652"/>
                <a:gd name="connsiteX56" fmla="*/ 17336 w 403764"/>
                <a:gd name="connsiteY56" fmla="*/ 205168 h 265652"/>
                <a:gd name="connsiteX57" fmla="*/ 67723 w 403764"/>
                <a:gd name="connsiteY57" fmla="*/ 239458 h 265652"/>
                <a:gd name="connsiteX58" fmla="*/ 68199 w 403764"/>
                <a:gd name="connsiteY58" fmla="*/ 247364 h 265652"/>
                <a:gd name="connsiteX59" fmla="*/ 60865 w 403764"/>
                <a:gd name="connsiteY59" fmla="*/ 255841 h 265652"/>
                <a:gd name="connsiteX60" fmla="*/ 75152 w 403764"/>
                <a:gd name="connsiteY60" fmla="*/ 261747 h 265652"/>
                <a:gd name="connsiteX61" fmla="*/ 76771 w 403764"/>
                <a:gd name="connsiteY61" fmla="*/ 261651 h 265652"/>
                <a:gd name="connsiteX62" fmla="*/ 92583 w 403764"/>
                <a:gd name="connsiteY62" fmla="*/ 260509 h 265652"/>
                <a:gd name="connsiteX63" fmla="*/ 108395 w 403764"/>
                <a:gd name="connsiteY63" fmla="*/ 259366 h 265652"/>
                <a:gd name="connsiteX64" fmla="*/ 123730 w 403764"/>
                <a:gd name="connsiteY64" fmla="*/ 258318 h 265652"/>
                <a:gd name="connsiteX65" fmla="*/ 132112 w 403764"/>
                <a:gd name="connsiteY65" fmla="*/ 265652 h 265652"/>
                <a:gd name="connsiteX66" fmla="*/ 132302 w 403764"/>
                <a:gd name="connsiteY66" fmla="*/ 265462 h 265652"/>
                <a:gd name="connsiteX67" fmla="*/ 142208 w 403764"/>
                <a:gd name="connsiteY67" fmla="*/ 256413 h 265652"/>
                <a:gd name="connsiteX68" fmla="*/ 138875 w 403764"/>
                <a:gd name="connsiteY68" fmla="*/ 248221 h 265652"/>
                <a:gd name="connsiteX69" fmla="*/ 144494 w 403764"/>
                <a:gd name="connsiteY69" fmla="*/ 244602 h 265652"/>
                <a:gd name="connsiteX70" fmla="*/ 161068 w 403764"/>
                <a:gd name="connsiteY70" fmla="*/ 238125 h 265652"/>
                <a:gd name="connsiteX71" fmla="*/ 167164 w 403764"/>
                <a:gd name="connsiteY71" fmla="*/ 241363 h 265652"/>
                <a:gd name="connsiteX72" fmla="*/ 171545 w 403764"/>
                <a:gd name="connsiteY72" fmla="*/ 241078 h 265652"/>
                <a:gd name="connsiteX73" fmla="*/ 175355 w 403764"/>
                <a:gd name="connsiteY73" fmla="*/ 237077 h 265652"/>
                <a:gd name="connsiteX74" fmla="*/ 177927 w 403764"/>
                <a:gd name="connsiteY74" fmla="*/ 236887 h 265652"/>
                <a:gd name="connsiteX75" fmla="*/ 185452 w 403764"/>
                <a:gd name="connsiteY75" fmla="*/ 245935 h 265652"/>
                <a:gd name="connsiteX76" fmla="*/ 194024 w 403764"/>
                <a:gd name="connsiteY76" fmla="*/ 245364 h 265652"/>
                <a:gd name="connsiteX77" fmla="*/ 194500 w 403764"/>
                <a:gd name="connsiteY77" fmla="*/ 253270 h 265652"/>
                <a:gd name="connsiteX78" fmla="*/ 198406 w 403764"/>
                <a:gd name="connsiteY78" fmla="*/ 250984 h 265652"/>
                <a:gd name="connsiteX79" fmla="*/ 206216 w 403764"/>
                <a:gd name="connsiteY79" fmla="*/ 246126 h 265652"/>
                <a:gd name="connsiteX80" fmla="*/ 206692 w 403764"/>
                <a:gd name="connsiteY80" fmla="*/ 246126 h 265652"/>
                <a:gd name="connsiteX81" fmla="*/ 209836 w 403764"/>
                <a:gd name="connsiteY81" fmla="*/ 244221 h 265652"/>
                <a:gd name="connsiteX82" fmla="*/ 217265 w 403764"/>
                <a:gd name="connsiteY82" fmla="*/ 243745 h 265652"/>
                <a:gd name="connsiteX83" fmla="*/ 224600 w 403764"/>
                <a:gd name="connsiteY83" fmla="*/ 243173 h 265652"/>
                <a:gd name="connsiteX84" fmla="*/ 239078 w 403764"/>
                <a:gd name="connsiteY84" fmla="*/ 242221 h 265652"/>
                <a:gd name="connsiteX85" fmla="*/ 244792 w 403764"/>
                <a:gd name="connsiteY85" fmla="*/ 235934 h 265652"/>
                <a:gd name="connsiteX86" fmla="*/ 246317 w 403764"/>
                <a:gd name="connsiteY86" fmla="*/ 235839 h 265652"/>
                <a:gd name="connsiteX87" fmla="*/ 248412 w 403764"/>
                <a:gd name="connsiteY87" fmla="*/ 233553 h 265652"/>
                <a:gd name="connsiteX88" fmla="*/ 263652 w 403764"/>
                <a:gd name="connsiteY88" fmla="*/ 232505 h 265652"/>
                <a:gd name="connsiteX89" fmla="*/ 277940 w 403764"/>
                <a:gd name="connsiteY89" fmla="*/ 231457 h 265652"/>
                <a:gd name="connsiteX90" fmla="*/ 279273 w 403764"/>
                <a:gd name="connsiteY90" fmla="*/ 229838 h 265652"/>
                <a:gd name="connsiteX91" fmla="*/ 278511 w 403764"/>
                <a:gd name="connsiteY91" fmla="*/ 223933 h 265652"/>
                <a:gd name="connsiteX92" fmla="*/ 272129 w 403764"/>
                <a:gd name="connsiteY92" fmla="*/ 215932 h 265652"/>
                <a:gd name="connsiteX93" fmla="*/ 271558 w 403764"/>
                <a:gd name="connsiteY93" fmla="*/ 208026 h 265652"/>
                <a:gd name="connsiteX94" fmla="*/ 285369 w 403764"/>
                <a:gd name="connsiteY94" fmla="*/ 201168 h 265652"/>
                <a:gd name="connsiteX95" fmla="*/ 289179 w 403764"/>
                <a:gd name="connsiteY95" fmla="*/ 202882 h 265652"/>
                <a:gd name="connsiteX96" fmla="*/ 289084 w 403764"/>
                <a:gd name="connsiteY96" fmla="*/ 201549 h 265652"/>
                <a:gd name="connsiteX97" fmla="*/ 292227 w 403764"/>
                <a:gd name="connsiteY97" fmla="*/ 201073 h 265652"/>
                <a:gd name="connsiteX98" fmla="*/ 292132 w 403764"/>
                <a:gd name="connsiteY98" fmla="*/ 200120 h 265652"/>
                <a:gd name="connsiteX99" fmla="*/ 299561 w 403764"/>
                <a:gd name="connsiteY99" fmla="*/ 191643 h 265652"/>
                <a:gd name="connsiteX100" fmla="*/ 298990 w 403764"/>
                <a:gd name="connsiteY100" fmla="*/ 184309 h 265652"/>
                <a:gd name="connsiteX101" fmla="*/ 306895 w 403764"/>
                <a:gd name="connsiteY101" fmla="*/ 183737 h 265652"/>
                <a:gd name="connsiteX102" fmla="*/ 312230 w 403764"/>
                <a:gd name="connsiteY102" fmla="*/ 183356 h 265652"/>
                <a:gd name="connsiteX103" fmla="*/ 319088 w 403764"/>
                <a:gd name="connsiteY103" fmla="*/ 175450 h 265652"/>
                <a:gd name="connsiteX104" fmla="*/ 320802 w 403764"/>
                <a:gd name="connsiteY104" fmla="*/ 175260 h 265652"/>
                <a:gd name="connsiteX105" fmla="*/ 321755 w 403764"/>
                <a:gd name="connsiteY105" fmla="*/ 174117 h 265652"/>
                <a:gd name="connsiteX106" fmla="*/ 329660 w 403764"/>
                <a:gd name="connsiteY106" fmla="*/ 173641 h 265652"/>
                <a:gd name="connsiteX107" fmla="*/ 337566 w 403764"/>
                <a:gd name="connsiteY107" fmla="*/ 173069 h 265652"/>
                <a:gd name="connsiteX108" fmla="*/ 345472 w 403764"/>
                <a:gd name="connsiteY108" fmla="*/ 172498 h 265652"/>
                <a:gd name="connsiteX109" fmla="*/ 346043 w 403764"/>
                <a:gd name="connsiteY109" fmla="*/ 180975 h 265652"/>
                <a:gd name="connsiteX110" fmla="*/ 354044 w 403764"/>
                <a:gd name="connsiteY110" fmla="*/ 180403 h 265652"/>
                <a:gd name="connsiteX111" fmla="*/ 369284 w 403764"/>
                <a:gd name="connsiteY111" fmla="*/ 179356 h 265652"/>
                <a:gd name="connsiteX112" fmla="*/ 390525 w 403764"/>
                <a:gd name="connsiteY112" fmla="*/ 177832 h 265652"/>
                <a:gd name="connsiteX113" fmla="*/ 389953 w 403764"/>
                <a:gd name="connsiteY113" fmla="*/ 170402 h 265652"/>
                <a:gd name="connsiteX114" fmla="*/ 388810 w 403764"/>
                <a:gd name="connsiteY114" fmla="*/ 154591 h 265652"/>
                <a:gd name="connsiteX115" fmla="*/ 380905 w 403764"/>
                <a:gd name="connsiteY115" fmla="*/ 155067 h 265652"/>
                <a:gd name="connsiteX116" fmla="*/ 372427 w 403764"/>
                <a:gd name="connsiteY116" fmla="*/ 148304 h 265652"/>
                <a:gd name="connsiteX117" fmla="*/ 371856 w 403764"/>
                <a:gd name="connsiteY117" fmla="*/ 140398 h 265652"/>
                <a:gd name="connsiteX118" fmla="*/ 356044 w 403764"/>
                <a:gd name="connsiteY118" fmla="*/ 141541 h 265652"/>
                <a:gd name="connsiteX119" fmla="*/ 349186 w 403764"/>
                <a:gd name="connsiteY119" fmla="*/ 150019 h 265652"/>
                <a:gd name="connsiteX120" fmla="*/ 348043 w 403764"/>
                <a:gd name="connsiteY120" fmla="*/ 134112 h 265652"/>
                <a:gd name="connsiteX121" fmla="*/ 347472 w 403764"/>
                <a:gd name="connsiteY121" fmla="*/ 126206 h 265652"/>
                <a:gd name="connsiteX122" fmla="*/ 354425 w 403764"/>
                <a:gd name="connsiteY122" fmla="*/ 118205 h 265652"/>
                <a:gd name="connsiteX123" fmla="*/ 362331 w 403764"/>
                <a:gd name="connsiteY123" fmla="*/ 117634 h 265652"/>
                <a:gd name="connsiteX124" fmla="*/ 361759 w 403764"/>
                <a:gd name="connsiteY124" fmla="*/ 109251 h 265652"/>
                <a:gd name="connsiteX125" fmla="*/ 369094 w 403764"/>
                <a:gd name="connsiteY125" fmla="*/ 101251 h 265652"/>
                <a:gd name="connsiteX126" fmla="*/ 360617 w 403764"/>
                <a:gd name="connsiteY126" fmla="*/ 93916 h 265652"/>
                <a:gd name="connsiteX127" fmla="*/ 359569 w 403764"/>
                <a:gd name="connsiteY127" fmla="*/ 78676 h 265652"/>
                <a:gd name="connsiteX128" fmla="*/ 367475 w 403764"/>
                <a:gd name="connsiteY128" fmla="*/ 78105 h 265652"/>
                <a:gd name="connsiteX129" fmla="*/ 366332 w 403764"/>
                <a:gd name="connsiteY129" fmla="*/ 62198 h 265652"/>
                <a:gd name="connsiteX130" fmla="*/ 365284 w 403764"/>
                <a:gd name="connsiteY130" fmla="*/ 46863 h 265652"/>
                <a:gd name="connsiteX131" fmla="*/ 381095 w 403764"/>
                <a:gd name="connsiteY131" fmla="*/ 45720 h 265652"/>
                <a:gd name="connsiteX132" fmla="*/ 397002 w 403764"/>
                <a:gd name="connsiteY132" fmla="*/ 44577 h 265652"/>
                <a:gd name="connsiteX133" fmla="*/ 403765 w 403764"/>
                <a:gd name="connsiteY133" fmla="*/ 36195 h 265652"/>
                <a:gd name="connsiteX134" fmla="*/ 397097 w 403764"/>
                <a:gd name="connsiteY134" fmla="*/ 22669 h 265652"/>
                <a:gd name="connsiteX135" fmla="*/ 397097 w 403764"/>
                <a:gd name="connsiteY135" fmla="*/ 22860 h 26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403764" h="265652">
                  <a:moveTo>
                    <a:pt x="365284" y="8096"/>
                  </a:moveTo>
                  <a:lnTo>
                    <a:pt x="356711" y="8667"/>
                  </a:lnTo>
                  <a:lnTo>
                    <a:pt x="349091" y="7144"/>
                  </a:lnTo>
                  <a:lnTo>
                    <a:pt x="342233" y="7048"/>
                  </a:lnTo>
                  <a:lnTo>
                    <a:pt x="325565" y="10954"/>
                  </a:lnTo>
                  <a:lnTo>
                    <a:pt x="317183" y="6191"/>
                  </a:lnTo>
                  <a:lnTo>
                    <a:pt x="302990" y="7239"/>
                  </a:lnTo>
                  <a:lnTo>
                    <a:pt x="294513" y="7810"/>
                  </a:lnTo>
                  <a:lnTo>
                    <a:pt x="284893" y="0"/>
                  </a:lnTo>
                  <a:lnTo>
                    <a:pt x="254889" y="10668"/>
                  </a:lnTo>
                  <a:lnTo>
                    <a:pt x="247174" y="14383"/>
                  </a:lnTo>
                  <a:lnTo>
                    <a:pt x="236887" y="34195"/>
                  </a:lnTo>
                  <a:lnTo>
                    <a:pt x="218599" y="52388"/>
                  </a:lnTo>
                  <a:lnTo>
                    <a:pt x="201549" y="59531"/>
                  </a:lnTo>
                  <a:lnTo>
                    <a:pt x="196787" y="68389"/>
                  </a:lnTo>
                  <a:lnTo>
                    <a:pt x="180118" y="72104"/>
                  </a:lnTo>
                  <a:lnTo>
                    <a:pt x="165735" y="64675"/>
                  </a:lnTo>
                  <a:lnTo>
                    <a:pt x="157353" y="65341"/>
                  </a:lnTo>
                  <a:lnTo>
                    <a:pt x="140494" y="66484"/>
                  </a:lnTo>
                  <a:lnTo>
                    <a:pt x="131921" y="67056"/>
                  </a:lnTo>
                  <a:lnTo>
                    <a:pt x="118205" y="68104"/>
                  </a:lnTo>
                  <a:lnTo>
                    <a:pt x="101346" y="69247"/>
                  </a:lnTo>
                  <a:lnTo>
                    <a:pt x="89249" y="64294"/>
                  </a:lnTo>
                  <a:lnTo>
                    <a:pt x="78200" y="65056"/>
                  </a:lnTo>
                  <a:lnTo>
                    <a:pt x="61341" y="66199"/>
                  </a:lnTo>
                  <a:lnTo>
                    <a:pt x="47530" y="67151"/>
                  </a:lnTo>
                  <a:lnTo>
                    <a:pt x="38195" y="62579"/>
                  </a:lnTo>
                  <a:lnTo>
                    <a:pt x="36100" y="55721"/>
                  </a:lnTo>
                  <a:lnTo>
                    <a:pt x="34480" y="54292"/>
                  </a:lnTo>
                  <a:lnTo>
                    <a:pt x="34100" y="49244"/>
                  </a:lnTo>
                  <a:lnTo>
                    <a:pt x="31433" y="40672"/>
                  </a:lnTo>
                  <a:lnTo>
                    <a:pt x="28480" y="38195"/>
                  </a:lnTo>
                  <a:lnTo>
                    <a:pt x="28289" y="35052"/>
                  </a:lnTo>
                  <a:lnTo>
                    <a:pt x="26861" y="32766"/>
                  </a:lnTo>
                  <a:lnTo>
                    <a:pt x="14764" y="46672"/>
                  </a:lnTo>
                  <a:lnTo>
                    <a:pt x="7334" y="55150"/>
                  </a:lnTo>
                  <a:lnTo>
                    <a:pt x="4191" y="55435"/>
                  </a:lnTo>
                  <a:lnTo>
                    <a:pt x="3238" y="56483"/>
                  </a:lnTo>
                  <a:lnTo>
                    <a:pt x="0" y="56769"/>
                  </a:lnTo>
                  <a:lnTo>
                    <a:pt x="8477" y="71056"/>
                  </a:lnTo>
                  <a:lnTo>
                    <a:pt x="9525" y="86392"/>
                  </a:lnTo>
                  <a:lnTo>
                    <a:pt x="18002" y="93726"/>
                  </a:lnTo>
                  <a:lnTo>
                    <a:pt x="18574" y="101727"/>
                  </a:lnTo>
                  <a:lnTo>
                    <a:pt x="27146" y="101060"/>
                  </a:lnTo>
                  <a:lnTo>
                    <a:pt x="34576" y="100584"/>
                  </a:lnTo>
                  <a:lnTo>
                    <a:pt x="43053" y="107918"/>
                  </a:lnTo>
                  <a:lnTo>
                    <a:pt x="35624" y="115824"/>
                  </a:lnTo>
                  <a:lnTo>
                    <a:pt x="36195" y="123730"/>
                  </a:lnTo>
                  <a:lnTo>
                    <a:pt x="20765" y="132778"/>
                  </a:lnTo>
                  <a:lnTo>
                    <a:pt x="21336" y="140684"/>
                  </a:lnTo>
                  <a:lnTo>
                    <a:pt x="22479" y="156115"/>
                  </a:lnTo>
                  <a:lnTo>
                    <a:pt x="17812" y="156400"/>
                  </a:lnTo>
                  <a:lnTo>
                    <a:pt x="17907" y="157448"/>
                  </a:lnTo>
                  <a:lnTo>
                    <a:pt x="14573" y="157734"/>
                  </a:lnTo>
                  <a:lnTo>
                    <a:pt x="15621" y="172498"/>
                  </a:lnTo>
                  <a:lnTo>
                    <a:pt x="16192" y="179832"/>
                  </a:lnTo>
                  <a:lnTo>
                    <a:pt x="17336" y="205168"/>
                  </a:lnTo>
                  <a:lnTo>
                    <a:pt x="67723" y="239458"/>
                  </a:lnTo>
                  <a:lnTo>
                    <a:pt x="68199" y="247364"/>
                  </a:lnTo>
                  <a:lnTo>
                    <a:pt x="60865" y="255841"/>
                  </a:lnTo>
                  <a:lnTo>
                    <a:pt x="75152" y="261747"/>
                  </a:lnTo>
                  <a:lnTo>
                    <a:pt x="76771" y="261651"/>
                  </a:lnTo>
                  <a:lnTo>
                    <a:pt x="92583" y="260509"/>
                  </a:lnTo>
                  <a:lnTo>
                    <a:pt x="108395" y="259366"/>
                  </a:lnTo>
                  <a:lnTo>
                    <a:pt x="123730" y="258318"/>
                  </a:lnTo>
                  <a:lnTo>
                    <a:pt x="132112" y="265652"/>
                  </a:lnTo>
                  <a:lnTo>
                    <a:pt x="132302" y="265462"/>
                  </a:lnTo>
                  <a:lnTo>
                    <a:pt x="142208" y="256413"/>
                  </a:lnTo>
                  <a:lnTo>
                    <a:pt x="138875" y="248221"/>
                  </a:lnTo>
                  <a:lnTo>
                    <a:pt x="144494" y="244602"/>
                  </a:lnTo>
                  <a:lnTo>
                    <a:pt x="161068" y="238125"/>
                  </a:lnTo>
                  <a:lnTo>
                    <a:pt x="167164" y="241363"/>
                  </a:lnTo>
                  <a:lnTo>
                    <a:pt x="171545" y="241078"/>
                  </a:lnTo>
                  <a:lnTo>
                    <a:pt x="175355" y="237077"/>
                  </a:lnTo>
                  <a:lnTo>
                    <a:pt x="177927" y="236887"/>
                  </a:lnTo>
                  <a:lnTo>
                    <a:pt x="185452" y="245935"/>
                  </a:lnTo>
                  <a:lnTo>
                    <a:pt x="194024" y="245364"/>
                  </a:lnTo>
                  <a:lnTo>
                    <a:pt x="194500" y="253270"/>
                  </a:lnTo>
                  <a:lnTo>
                    <a:pt x="198406" y="250984"/>
                  </a:lnTo>
                  <a:lnTo>
                    <a:pt x="206216" y="246126"/>
                  </a:lnTo>
                  <a:lnTo>
                    <a:pt x="206692" y="246126"/>
                  </a:lnTo>
                  <a:lnTo>
                    <a:pt x="209836" y="244221"/>
                  </a:lnTo>
                  <a:lnTo>
                    <a:pt x="217265" y="243745"/>
                  </a:lnTo>
                  <a:lnTo>
                    <a:pt x="224600" y="243173"/>
                  </a:lnTo>
                  <a:lnTo>
                    <a:pt x="239078" y="242221"/>
                  </a:lnTo>
                  <a:lnTo>
                    <a:pt x="244792" y="235934"/>
                  </a:lnTo>
                  <a:lnTo>
                    <a:pt x="246317" y="235839"/>
                  </a:lnTo>
                  <a:lnTo>
                    <a:pt x="248412" y="233553"/>
                  </a:lnTo>
                  <a:lnTo>
                    <a:pt x="263652" y="232505"/>
                  </a:lnTo>
                  <a:lnTo>
                    <a:pt x="277940" y="231457"/>
                  </a:lnTo>
                  <a:lnTo>
                    <a:pt x="279273" y="229838"/>
                  </a:lnTo>
                  <a:lnTo>
                    <a:pt x="278511" y="223933"/>
                  </a:lnTo>
                  <a:lnTo>
                    <a:pt x="272129" y="215932"/>
                  </a:lnTo>
                  <a:lnTo>
                    <a:pt x="271558" y="208026"/>
                  </a:lnTo>
                  <a:lnTo>
                    <a:pt x="285369" y="201168"/>
                  </a:lnTo>
                  <a:lnTo>
                    <a:pt x="289179" y="202882"/>
                  </a:lnTo>
                  <a:lnTo>
                    <a:pt x="289084" y="201549"/>
                  </a:lnTo>
                  <a:lnTo>
                    <a:pt x="292227" y="201073"/>
                  </a:lnTo>
                  <a:lnTo>
                    <a:pt x="292132" y="200120"/>
                  </a:lnTo>
                  <a:lnTo>
                    <a:pt x="299561" y="191643"/>
                  </a:lnTo>
                  <a:lnTo>
                    <a:pt x="298990" y="184309"/>
                  </a:lnTo>
                  <a:lnTo>
                    <a:pt x="306895" y="183737"/>
                  </a:lnTo>
                  <a:lnTo>
                    <a:pt x="312230" y="183356"/>
                  </a:lnTo>
                  <a:lnTo>
                    <a:pt x="319088" y="175450"/>
                  </a:lnTo>
                  <a:lnTo>
                    <a:pt x="320802" y="175260"/>
                  </a:lnTo>
                  <a:lnTo>
                    <a:pt x="321755" y="174117"/>
                  </a:lnTo>
                  <a:lnTo>
                    <a:pt x="329660" y="173641"/>
                  </a:lnTo>
                  <a:lnTo>
                    <a:pt x="337566" y="173069"/>
                  </a:lnTo>
                  <a:lnTo>
                    <a:pt x="345472" y="172498"/>
                  </a:lnTo>
                  <a:lnTo>
                    <a:pt x="346043" y="180975"/>
                  </a:lnTo>
                  <a:lnTo>
                    <a:pt x="354044" y="180403"/>
                  </a:lnTo>
                  <a:lnTo>
                    <a:pt x="369284" y="179356"/>
                  </a:lnTo>
                  <a:lnTo>
                    <a:pt x="390525" y="177832"/>
                  </a:lnTo>
                  <a:lnTo>
                    <a:pt x="389953" y="170402"/>
                  </a:lnTo>
                  <a:lnTo>
                    <a:pt x="388810" y="154591"/>
                  </a:lnTo>
                  <a:lnTo>
                    <a:pt x="380905" y="155067"/>
                  </a:lnTo>
                  <a:lnTo>
                    <a:pt x="372427" y="148304"/>
                  </a:lnTo>
                  <a:lnTo>
                    <a:pt x="371856" y="140398"/>
                  </a:lnTo>
                  <a:lnTo>
                    <a:pt x="356044" y="141541"/>
                  </a:lnTo>
                  <a:lnTo>
                    <a:pt x="349186" y="150019"/>
                  </a:lnTo>
                  <a:lnTo>
                    <a:pt x="348043" y="134112"/>
                  </a:lnTo>
                  <a:lnTo>
                    <a:pt x="347472" y="126206"/>
                  </a:lnTo>
                  <a:lnTo>
                    <a:pt x="354425" y="118205"/>
                  </a:lnTo>
                  <a:lnTo>
                    <a:pt x="362331" y="117634"/>
                  </a:lnTo>
                  <a:lnTo>
                    <a:pt x="361759" y="109251"/>
                  </a:lnTo>
                  <a:lnTo>
                    <a:pt x="369094" y="101251"/>
                  </a:lnTo>
                  <a:lnTo>
                    <a:pt x="360617" y="93916"/>
                  </a:lnTo>
                  <a:lnTo>
                    <a:pt x="359569" y="78676"/>
                  </a:lnTo>
                  <a:lnTo>
                    <a:pt x="367475" y="78105"/>
                  </a:lnTo>
                  <a:lnTo>
                    <a:pt x="366332" y="62198"/>
                  </a:lnTo>
                  <a:lnTo>
                    <a:pt x="365284" y="46863"/>
                  </a:lnTo>
                  <a:lnTo>
                    <a:pt x="381095" y="45720"/>
                  </a:lnTo>
                  <a:lnTo>
                    <a:pt x="397002" y="44577"/>
                  </a:lnTo>
                  <a:lnTo>
                    <a:pt x="403765" y="36195"/>
                  </a:lnTo>
                  <a:lnTo>
                    <a:pt x="397097" y="22669"/>
                  </a:lnTo>
                  <a:lnTo>
                    <a:pt x="397097" y="228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08E5071A-971B-8C5E-8A63-E7E1AC14A699}"/>
                </a:ext>
              </a:extLst>
            </p:cNvPr>
            <p:cNvSpPr/>
            <p:nvPr/>
          </p:nvSpPr>
          <p:spPr>
            <a:xfrm>
              <a:off x="4417017" y="5200867"/>
              <a:ext cx="2502" cy="589"/>
            </a:xfrm>
            <a:custGeom>
              <a:avLst/>
              <a:gdLst>
                <a:gd name="connsiteX0" fmla="*/ 1619 w 1619"/>
                <a:gd name="connsiteY0" fmla="*/ 0 h 381"/>
                <a:gd name="connsiteX1" fmla="*/ 0 w 1619"/>
                <a:gd name="connsiteY1" fmla="*/ 95 h 381"/>
                <a:gd name="connsiteX2" fmla="*/ 762 w 1619"/>
                <a:gd name="connsiteY2" fmla="*/ 381 h 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" h="381">
                  <a:moveTo>
                    <a:pt x="1619" y="0"/>
                  </a:moveTo>
                  <a:lnTo>
                    <a:pt x="0" y="95"/>
                  </a:lnTo>
                  <a:lnTo>
                    <a:pt x="762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267BC678-0271-8666-F075-30FC0822834E}"/>
                </a:ext>
              </a:extLst>
            </p:cNvPr>
            <p:cNvSpPr/>
            <p:nvPr/>
          </p:nvSpPr>
          <p:spPr>
            <a:xfrm>
              <a:off x="4113205" y="4249541"/>
              <a:ext cx="874635" cy="658405"/>
            </a:xfrm>
            <a:custGeom>
              <a:avLst/>
              <a:gdLst>
                <a:gd name="connsiteX0" fmla="*/ 535686 w 565975"/>
                <a:gd name="connsiteY0" fmla="*/ 215741 h 426053"/>
                <a:gd name="connsiteX1" fmla="*/ 521208 w 565975"/>
                <a:gd name="connsiteY1" fmla="*/ 214122 h 426053"/>
                <a:gd name="connsiteX2" fmla="*/ 520351 w 565975"/>
                <a:gd name="connsiteY2" fmla="*/ 214027 h 426053"/>
                <a:gd name="connsiteX3" fmla="*/ 518541 w 565975"/>
                <a:gd name="connsiteY3" fmla="*/ 213741 h 426053"/>
                <a:gd name="connsiteX4" fmla="*/ 512921 w 565975"/>
                <a:gd name="connsiteY4" fmla="*/ 222599 h 426053"/>
                <a:gd name="connsiteX5" fmla="*/ 507873 w 565975"/>
                <a:gd name="connsiteY5" fmla="*/ 225647 h 426053"/>
                <a:gd name="connsiteX6" fmla="*/ 502253 w 565975"/>
                <a:gd name="connsiteY6" fmla="*/ 223361 h 426053"/>
                <a:gd name="connsiteX7" fmla="*/ 492919 w 565975"/>
                <a:gd name="connsiteY7" fmla="*/ 218789 h 426053"/>
                <a:gd name="connsiteX8" fmla="*/ 477393 w 565975"/>
                <a:gd name="connsiteY8" fmla="*/ 224123 h 426053"/>
                <a:gd name="connsiteX9" fmla="*/ 467963 w 565975"/>
                <a:gd name="connsiteY9" fmla="*/ 211931 h 426053"/>
                <a:gd name="connsiteX10" fmla="*/ 466916 w 565975"/>
                <a:gd name="connsiteY10" fmla="*/ 196691 h 426053"/>
                <a:gd name="connsiteX11" fmla="*/ 465773 w 565975"/>
                <a:gd name="connsiteY11" fmla="*/ 180880 h 426053"/>
                <a:gd name="connsiteX12" fmla="*/ 465201 w 565975"/>
                <a:gd name="connsiteY12" fmla="*/ 172974 h 426053"/>
                <a:gd name="connsiteX13" fmla="*/ 456819 w 565975"/>
                <a:gd name="connsiteY13" fmla="*/ 166021 h 426053"/>
                <a:gd name="connsiteX14" fmla="*/ 456152 w 565975"/>
                <a:gd name="connsiteY14" fmla="*/ 157639 h 426053"/>
                <a:gd name="connsiteX15" fmla="*/ 455676 w 565975"/>
                <a:gd name="connsiteY15" fmla="*/ 150781 h 426053"/>
                <a:gd name="connsiteX16" fmla="*/ 463677 w 565975"/>
                <a:gd name="connsiteY16" fmla="*/ 150209 h 426053"/>
                <a:gd name="connsiteX17" fmla="*/ 462534 w 565975"/>
                <a:gd name="connsiteY17" fmla="*/ 134398 h 426053"/>
                <a:gd name="connsiteX18" fmla="*/ 461963 w 565975"/>
                <a:gd name="connsiteY18" fmla="*/ 126492 h 426053"/>
                <a:gd name="connsiteX19" fmla="*/ 452914 w 565975"/>
                <a:gd name="connsiteY19" fmla="*/ 111157 h 426053"/>
                <a:gd name="connsiteX20" fmla="*/ 452342 w 565975"/>
                <a:gd name="connsiteY20" fmla="*/ 103251 h 426053"/>
                <a:gd name="connsiteX21" fmla="*/ 436531 w 565975"/>
                <a:gd name="connsiteY21" fmla="*/ 96869 h 426053"/>
                <a:gd name="connsiteX22" fmla="*/ 428053 w 565975"/>
                <a:gd name="connsiteY22" fmla="*/ 89535 h 426053"/>
                <a:gd name="connsiteX23" fmla="*/ 419576 w 565975"/>
                <a:gd name="connsiteY23" fmla="*/ 82106 h 426053"/>
                <a:gd name="connsiteX24" fmla="*/ 418528 w 565975"/>
                <a:gd name="connsiteY24" fmla="*/ 66294 h 426053"/>
                <a:gd name="connsiteX25" fmla="*/ 402146 w 565975"/>
                <a:gd name="connsiteY25" fmla="*/ 60008 h 426053"/>
                <a:gd name="connsiteX26" fmla="*/ 382810 w 565975"/>
                <a:gd name="connsiteY26" fmla="*/ 57150 h 426053"/>
                <a:gd name="connsiteX27" fmla="*/ 384524 w 565975"/>
                <a:gd name="connsiteY27" fmla="*/ 29908 h 426053"/>
                <a:gd name="connsiteX28" fmla="*/ 359664 w 565975"/>
                <a:gd name="connsiteY28" fmla="*/ 15812 h 426053"/>
                <a:gd name="connsiteX29" fmla="*/ 351187 w 565975"/>
                <a:gd name="connsiteY29" fmla="*/ 8382 h 426053"/>
                <a:gd name="connsiteX30" fmla="*/ 344710 w 565975"/>
                <a:gd name="connsiteY30" fmla="*/ 7049 h 426053"/>
                <a:gd name="connsiteX31" fmla="*/ 344138 w 565975"/>
                <a:gd name="connsiteY31" fmla="*/ 6953 h 426053"/>
                <a:gd name="connsiteX32" fmla="*/ 333946 w 565975"/>
                <a:gd name="connsiteY32" fmla="*/ 4858 h 426053"/>
                <a:gd name="connsiteX33" fmla="*/ 329470 w 565975"/>
                <a:gd name="connsiteY33" fmla="*/ 3334 h 426053"/>
                <a:gd name="connsiteX34" fmla="*/ 326898 w 565975"/>
                <a:gd name="connsiteY34" fmla="*/ 2381 h 426053"/>
                <a:gd name="connsiteX35" fmla="*/ 319754 w 565975"/>
                <a:gd name="connsiteY35" fmla="*/ 0 h 426053"/>
                <a:gd name="connsiteX36" fmla="*/ 297656 w 565975"/>
                <a:gd name="connsiteY36" fmla="*/ 9525 h 426053"/>
                <a:gd name="connsiteX37" fmla="*/ 295084 w 565975"/>
                <a:gd name="connsiteY37" fmla="*/ 18669 h 426053"/>
                <a:gd name="connsiteX38" fmla="*/ 292799 w 565975"/>
                <a:gd name="connsiteY38" fmla="*/ 24289 h 426053"/>
                <a:gd name="connsiteX39" fmla="*/ 278035 w 565975"/>
                <a:gd name="connsiteY39" fmla="*/ 26384 h 426053"/>
                <a:gd name="connsiteX40" fmla="*/ 264890 w 565975"/>
                <a:gd name="connsiteY40" fmla="*/ 27242 h 426053"/>
                <a:gd name="connsiteX41" fmla="*/ 259461 w 565975"/>
                <a:gd name="connsiteY41" fmla="*/ 26575 h 426053"/>
                <a:gd name="connsiteX42" fmla="*/ 243554 w 565975"/>
                <a:gd name="connsiteY42" fmla="*/ 42005 h 426053"/>
                <a:gd name="connsiteX43" fmla="*/ 235553 w 565975"/>
                <a:gd name="connsiteY43" fmla="*/ 47816 h 426053"/>
                <a:gd name="connsiteX44" fmla="*/ 212598 w 565975"/>
                <a:gd name="connsiteY44" fmla="*/ 38957 h 426053"/>
                <a:gd name="connsiteX45" fmla="*/ 203645 w 565975"/>
                <a:gd name="connsiteY45" fmla="*/ 39624 h 426053"/>
                <a:gd name="connsiteX46" fmla="*/ 190024 w 565975"/>
                <a:gd name="connsiteY46" fmla="*/ 43148 h 426053"/>
                <a:gd name="connsiteX47" fmla="*/ 182404 w 565975"/>
                <a:gd name="connsiteY47" fmla="*/ 54292 h 426053"/>
                <a:gd name="connsiteX48" fmla="*/ 168497 w 565975"/>
                <a:gd name="connsiteY48" fmla="*/ 52578 h 426053"/>
                <a:gd name="connsiteX49" fmla="*/ 159163 w 565975"/>
                <a:gd name="connsiteY49" fmla="*/ 48006 h 426053"/>
                <a:gd name="connsiteX50" fmla="*/ 147542 w 565975"/>
                <a:gd name="connsiteY50" fmla="*/ 43529 h 426053"/>
                <a:gd name="connsiteX51" fmla="*/ 133159 w 565975"/>
                <a:gd name="connsiteY51" fmla="*/ 41243 h 426053"/>
                <a:gd name="connsiteX52" fmla="*/ 110871 w 565975"/>
                <a:gd name="connsiteY52" fmla="*/ 42863 h 426053"/>
                <a:gd name="connsiteX53" fmla="*/ 99346 w 565975"/>
                <a:gd name="connsiteY53" fmla="*/ 46387 h 426053"/>
                <a:gd name="connsiteX54" fmla="*/ 96869 w 565975"/>
                <a:gd name="connsiteY54" fmla="*/ 47149 h 426053"/>
                <a:gd name="connsiteX55" fmla="*/ 111442 w 565975"/>
                <a:gd name="connsiteY55" fmla="*/ 65151 h 426053"/>
                <a:gd name="connsiteX56" fmla="*/ 112014 w 565975"/>
                <a:gd name="connsiteY56" fmla="*/ 73152 h 426053"/>
                <a:gd name="connsiteX57" fmla="*/ 104584 w 565975"/>
                <a:gd name="connsiteY57" fmla="*/ 81534 h 426053"/>
                <a:gd name="connsiteX58" fmla="*/ 96774 w 565975"/>
                <a:gd name="connsiteY58" fmla="*/ 89535 h 426053"/>
                <a:gd name="connsiteX59" fmla="*/ 90392 w 565975"/>
                <a:gd name="connsiteY59" fmla="*/ 97917 h 426053"/>
                <a:gd name="connsiteX60" fmla="*/ 81915 w 565975"/>
                <a:gd name="connsiteY60" fmla="*/ 98489 h 426053"/>
                <a:gd name="connsiteX61" fmla="*/ 75152 w 565975"/>
                <a:gd name="connsiteY61" fmla="*/ 107061 h 426053"/>
                <a:gd name="connsiteX62" fmla="*/ 67246 w 565975"/>
                <a:gd name="connsiteY62" fmla="*/ 115633 h 426053"/>
                <a:gd name="connsiteX63" fmla="*/ 68294 w 565975"/>
                <a:gd name="connsiteY63" fmla="*/ 130874 h 426053"/>
                <a:gd name="connsiteX64" fmla="*/ 61532 w 565975"/>
                <a:gd name="connsiteY64" fmla="*/ 139351 h 426053"/>
                <a:gd name="connsiteX65" fmla="*/ 63151 w 565975"/>
                <a:gd name="connsiteY65" fmla="*/ 162592 h 426053"/>
                <a:gd name="connsiteX66" fmla="*/ 55817 w 565975"/>
                <a:gd name="connsiteY66" fmla="*/ 171069 h 426053"/>
                <a:gd name="connsiteX67" fmla="*/ 48482 w 565975"/>
                <a:gd name="connsiteY67" fmla="*/ 180023 h 426053"/>
                <a:gd name="connsiteX68" fmla="*/ 40958 w 565975"/>
                <a:gd name="connsiteY68" fmla="*/ 180594 h 426053"/>
                <a:gd name="connsiteX69" fmla="*/ 41434 w 565975"/>
                <a:gd name="connsiteY69" fmla="*/ 187452 h 426053"/>
                <a:gd name="connsiteX70" fmla="*/ 34195 w 565975"/>
                <a:gd name="connsiteY70" fmla="*/ 196501 h 426053"/>
                <a:gd name="connsiteX71" fmla="*/ 26765 w 565975"/>
                <a:gd name="connsiteY71" fmla="*/ 204407 h 426053"/>
                <a:gd name="connsiteX72" fmla="*/ 19431 w 565975"/>
                <a:gd name="connsiteY72" fmla="*/ 212884 h 426053"/>
                <a:gd name="connsiteX73" fmla="*/ 12001 w 565975"/>
                <a:gd name="connsiteY73" fmla="*/ 221361 h 426053"/>
                <a:gd name="connsiteX74" fmla="*/ 4953 w 565975"/>
                <a:gd name="connsiteY74" fmla="*/ 236982 h 426053"/>
                <a:gd name="connsiteX75" fmla="*/ 6287 w 565975"/>
                <a:gd name="connsiteY75" fmla="*/ 237268 h 426053"/>
                <a:gd name="connsiteX76" fmla="*/ 0 w 565975"/>
                <a:gd name="connsiteY76" fmla="*/ 252984 h 426053"/>
                <a:gd name="connsiteX77" fmla="*/ 7334 w 565975"/>
                <a:gd name="connsiteY77" fmla="*/ 252508 h 426053"/>
                <a:gd name="connsiteX78" fmla="*/ 15240 w 565975"/>
                <a:gd name="connsiteY78" fmla="*/ 251936 h 426053"/>
                <a:gd name="connsiteX79" fmla="*/ 15812 w 565975"/>
                <a:gd name="connsiteY79" fmla="*/ 259842 h 426053"/>
                <a:gd name="connsiteX80" fmla="*/ 16954 w 565975"/>
                <a:gd name="connsiteY80" fmla="*/ 275654 h 426053"/>
                <a:gd name="connsiteX81" fmla="*/ 17526 w 565975"/>
                <a:gd name="connsiteY81" fmla="*/ 283750 h 426053"/>
                <a:gd name="connsiteX82" fmla="*/ 25908 w 565975"/>
                <a:gd name="connsiteY82" fmla="*/ 290513 h 426053"/>
                <a:gd name="connsiteX83" fmla="*/ 27051 w 565975"/>
                <a:gd name="connsiteY83" fmla="*/ 306419 h 426053"/>
                <a:gd name="connsiteX84" fmla="*/ 33433 w 565975"/>
                <a:gd name="connsiteY84" fmla="*/ 305943 h 426053"/>
                <a:gd name="connsiteX85" fmla="*/ 41338 w 565975"/>
                <a:gd name="connsiteY85" fmla="*/ 305372 h 426053"/>
                <a:gd name="connsiteX86" fmla="*/ 41338 w 565975"/>
                <a:gd name="connsiteY86" fmla="*/ 305372 h 426053"/>
                <a:gd name="connsiteX87" fmla="*/ 42863 w 565975"/>
                <a:gd name="connsiteY87" fmla="*/ 305276 h 426053"/>
                <a:gd name="connsiteX88" fmla="*/ 51911 w 565975"/>
                <a:gd name="connsiteY88" fmla="*/ 312610 h 426053"/>
                <a:gd name="connsiteX89" fmla="*/ 59436 w 565975"/>
                <a:gd name="connsiteY89" fmla="*/ 320040 h 426053"/>
                <a:gd name="connsiteX90" fmla="*/ 59912 w 565975"/>
                <a:gd name="connsiteY90" fmla="*/ 327469 h 426053"/>
                <a:gd name="connsiteX91" fmla="*/ 53626 w 565975"/>
                <a:gd name="connsiteY91" fmla="*/ 335851 h 426053"/>
                <a:gd name="connsiteX92" fmla="*/ 54197 w 565975"/>
                <a:gd name="connsiteY92" fmla="*/ 343757 h 426053"/>
                <a:gd name="connsiteX93" fmla="*/ 54674 w 565975"/>
                <a:gd name="connsiteY93" fmla="*/ 351092 h 426053"/>
                <a:gd name="connsiteX94" fmla="*/ 61532 w 565975"/>
                <a:gd name="connsiteY94" fmla="*/ 350615 h 426053"/>
                <a:gd name="connsiteX95" fmla="*/ 73247 w 565975"/>
                <a:gd name="connsiteY95" fmla="*/ 349853 h 426053"/>
                <a:gd name="connsiteX96" fmla="*/ 75819 w 565975"/>
                <a:gd name="connsiteY96" fmla="*/ 349663 h 426053"/>
                <a:gd name="connsiteX97" fmla="*/ 78772 w 565975"/>
                <a:gd name="connsiteY97" fmla="*/ 349472 h 426053"/>
                <a:gd name="connsiteX98" fmla="*/ 85344 w 565975"/>
                <a:gd name="connsiteY98" fmla="*/ 348996 h 426053"/>
                <a:gd name="connsiteX99" fmla="*/ 93821 w 565975"/>
                <a:gd name="connsiteY99" fmla="*/ 356902 h 426053"/>
                <a:gd name="connsiteX100" fmla="*/ 109061 w 565975"/>
                <a:gd name="connsiteY100" fmla="*/ 362712 h 426053"/>
                <a:gd name="connsiteX101" fmla="*/ 115538 w 565975"/>
                <a:gd name="connsiteY101" fmla="*/ 355378 h 426053"/>
                <a:gd name="connsiteX102" fmla="*/ 130778 w 565975"/>
                <a:gd name="connsiteY102" fmla="*/ 345758 h 426053"/>
                <a:gd name="connsiteX103" fmla="*/ 131254 w 565975"/>
                <a:gd name="connsiteY103" fmla="*/ 346234 h 426053"/>
                <a:gd name="connsiteX104" fmla="*/ 132302 w 565975"/>
                <a:gd name="connsiteY104" fmla="*/ 345662 h 426053"/>
                <a:gd name="connsiteX105" fmla="*/ 141351 w 565975"/>
                <a:gd name="connsiteY105" fmla="*/ 353568 h 426053"/>
                <a:gd name="connsiteX106" fmla="*/ 133445 w 565975"/>
                <a:gd name="connsiteY106" fmla="*/ 361474 h 426053"/>
                <a:gd name="connsiteX107" fmla="*/ 133921 w 565975"/>
                <a:gd name="connsiteY107" fmla="*/ 369380 h 426053"/>
                <a:gd name="connsiteX108" fmla="*/ 142494 w 565975"/>
                <a:gd name="connsiteY108" fmla="*/ 368808 h 426053"/>
                <a:gd name="connsiteX109" fmla="*/ 150971 w 565975"/>
                <a:gd name="connsiteY109" fmla="*/ 383667 h 426053"/>
                <a:gd name="connsiteX110" fmla="*/ 148304 w 565975"/>
                <a:gd name="connsiteY110" fmla="*/ 386715 h 426053"/>
                <a:gd name="connsiteX111" fmla="*/ 149733 w 565975"/>
                <a:gd name="connsiteY111" fmla="*/ 389001 h 426053"/>
                <a:gd name="connsiteX112" fmla="*/ 149924 w 565975"/>
                <a:gd name="connsiteY112" fmla="*/ 392144 h 426053"/>
                <a:gd name="connsiteX113" fmla="*/ 152876 w 565975"/>
                <a:gd name="connsiteY113" fmla="*/ 394621 h 426053"/>
                <a:gd name="connsiteX114" fmla="*/ 155543 w 565975"/>
                <a:gd name="connsiteY114" fmla="*/ 403193 h 426053"/>
                <a:gd name="connsiteX115" fmla="*/ 156115 w 565975"/>
                <a:gd name="connsiteY115" fmla="*/ 405098 h 426053"/>
                <a:gd name="connsiteX116" fmla="*/ 157543 w 565975"/>
                <a:gd name="connsiteY116" fmla="*/ 409670 h 426053"/>
                <a:gd name="connsiteX117" fmla="*/ 159639 w 565975"/>
                <a:gd name="connsiteY117" fmla="*/ 416528 h 426053"/>
                <a:gd name="connsiteX118" fmla="*/ 168974 w 565975"/>
                <a:gd name="connsiteY118" fmla="*/ 421100 h 426053"/>
                <a:gd name="connsiteX119" fmla="*/ 182785 w 565975"/>
                <a:gd name="connsiteY119" fmla="*/ 420148 h 426053"/>
                <a:gd name="connsiteX120" fmla="*/ 199644 w 565975"/>
                <a:gd name="connsiteY120" fmla="*/ 419005 h 426053"/>
                <a:gd name="connsiteX121" fmla="*/ 210693 w 565975"/>
                <a:gd name="connsiteY121" fmla="*/ 418243 h 426053"/>
                <a:gd name="connsiteX122" fmla="*/ 222790 w 565975"/>
                <a:gd name="connsiteY122" fmla="*/ 423196 h 426053"/>
                <a:gd name="connsiteX123" fmla="*/ 239649 w 565975"/>
                <a:gd name="connsiteY123" fmla="*/ 422053 h 426053"/>
                <a:gd name="connsiteX124" fmla="*/ 253365 w 565975"/>
                <a:gd name="connsiteY124" fmla="*/ 421005 h 426053"/>
                <a:gd name="connsiteX125" fmla="*/ 261938 w 565975"/>
                <a:gd name="connsiteY125" fmla="*/ 420434 h 426053"/>
                <a:gd name="connsiteX126" fmla="*/ 278797 w 565975"/>
                <a:gd name="connsiteY126" fmla="*/ 419291 h 426053"/>
                <a:gd name="connsiteX127" fmla="*/ 287179 w 565975"/>
                <a:gd name="connsiteY127" fmla="*/ 418624 h 426053"/>
                <a:gd name="connsiteX128" fmla="*/ 301562 w 565975"/>
                <a:gd name="connsiteY128" fmla="*/ 426053 h 426053"/>
                <a:gd name="connsiteX129" fmla="*/ 318230 w 565975"/>
                <a:gd name="connsiteY129" fmla="*/ 422339 h 426053"/>
                <a:gd name="connsiteX130" fmla="*/ 322993 w 565975"/>
                <a:gd name="connsiteY130" fmla="*/ 413480 h 426053"/>
                <a:gd name="connsiteX131" fmla="*/ 340042 w 565975"/>
                <a:gd name="connsiteY131" fmla="*/ 406337 h 426053"/>
                <a:gd name="connsiteX132" fmla="*/ 358330 w 565975"/>
                <a:gd name="connsiteY132" fmla="*/ 388144 h 426053"/>
                <a:gd name="connsiteX133" fmla="*/ 368617 w 565975"/>
                <a:gd name="connsiteY133" fmla="*/ 368332 h 426053"/>
                <a:gd name="connsiteX134" fmla="*/ 376333 w 565975"/>
                <a:gd name="connsiteY134" fmla="*/ 364617 h 426053"/>
                <a:gd name="connsiteX135" fmla="*/ 406337 w 565975"/>
                <a:gd name="connsiteY135" fmla="*/ 353949 h 426053"/>
                <a:gd name="connsiteX136" fmla="*/ 415957 w 565975"/>
                <a:gd name="connsiteY136" fmla="*/ 361759 h 426053"/>
                <a:gd name="connsiteX137" fmla="*/ 424434 w 565975"/>
                <a:gd name="connsiteY137" fmla="*/ 361188 h 426053"/>
                <a:gd name="connsiteX138" fmla="*/ 438626 w 565975"/>
                <a:gd name="connsiteY138" fmla="*/ 360140 h 426053"/>
                <a:gd name="connsiteX139" fmla="*/ 447008 w 565975"/>
                <a:gd name="connsiteY139" fmla="*/ 364903 h 426053"/>
                <a:gd name="connsiteX140" fmla="*/ 463677 w 565975"/>
                <a:gd name="connsiteY140" fmla="*/ 360998 h 426053"/>
                <a:gd name="connsiteX141" fmla="*/ 470535 w 565975"/>
                <a:gd name="connsiteY141" fmla="*/ 361093 h 426053"/>
                <a:gd name="connsiteX142" fmla="*/ 478155 w 565975"/>
                <a:gd name="connsiteY142" fmla="*/ 362617 h 426053"/>
                <a:gd name="connsiteX143" fmla="*/ 486727 w 565975"/>
                <a:gd name="connsiteY143" fmla="*/ 362045 h 426053"/>
                <a:gd name="connsiteX144" fmla="*/ 518541 w 565975"/>
                <a:gd name="connsiteY144" fmla="*/ 376809 h 426053"/>
                <a:gd name="connsiteX145" fmla="*/ 518541 w 565975"/>
                <a:gd name="connsiteY145" fmla="*/ 376618 h 426053"/>
                <a:gd name="connsiteX146" fmla="*/ 519303 w 565975"/>
                <a:gd name="connsiteY146" fmla="*/ 373571 h 426053"/>
                <a:gd name="connsiteX147" fmla="*/ 518827 w 565975"/>
                <a:gd name="connsiteY147" fmla="*/ 366141 h 426053"/>
                <a:gd name="connsiteX148" fmla="*/ 525113 w 565975"/>
                <a:gd name="connsiteY148" fmla="*/ 350330 h 426053"/>
                <a:gd name="connsiteX149" fmla="*/ 517112 w 565975"/>
                <a:gd name="connsiteY149" fmla="*/ 342329 h 426053"/>
                <a:gd name="connsiteX150" fmla="*/ 516065 w 565975"/>
                <a:gd name="connsiteY150" fmla="*/ 327089 h 426053"/>
                <a:gd name="connsiteX151" fmla="*/ 515493 w 565975"/>
                <a:gd name="connsiteY151" fmla="*/ 318611 h 426053"/>
                <a:gd name="connsiteX152" fmla="*/ 522256 w 565975"/>
                <a:gd name="connsiteY152" fmla="*/ 310706 h 426053"/>
                <a:gd name="connsiteX153" fmla="*/ 529685 w 565975"/>
                <a:gd name="connsiteY153" fmla="*/ 302228 h 426053"/>
                <a:gd name="connsiteX154" fmla="*/ 521684 w 565975"/>
                <a:gd name="connsiteY154" fmla="*/ 302800 h 426053"/>
                <a:gd name="connsiteX155" fmla="*/ 514350 w 565975"/>
                <a:gd name="connsiteY155" fmla="*/ 303276 h 426053"/>
                <a:gd name="connsiteX156" fmla="*/ 513778 w 565975"/>
                <a:gd name="connsiteY156" fmla="*/ 295370 h 426053"/>
                <a:gd name="connsiteX157" fmla="*/ 520065 w 565975"/>
                <a:gd name="connsiteY157" fmla="*/ 279464 h 426053"/>
                <a:gd name="connsiteX158" fmla="*/ 519493 w 565975"/>
                <a:gd name="connsiteY158" fmla="*/ 271558 h 426053"/>
                <a:gd name="connsiteX159" fmla="*/ 526923 w 565975"/>
                <a:gd name="connsiteY159" fmla="*/ 263081 h 426053"/>
                <a:gd name="connsiteX160" fmla="*/ 535972 w 565975"/>
                <a:gd name="connsiteY160" fmla="*/ 270415 h 426053"/>
                <a:gd name="connsiteX161" fmla="*/ 537019 w 565975"/>
                <a:gd name="connsiteY161" fmla="*/ 286226 h 426053"/>
                <a:gd name="connsiteX162" fmla="*/ 544354 w 565975"/>
                <a:gd name="connsiteY162" fmla="*/ 285750 h 426053"/>
                <a:gd name="connsiteX163" fmla="*/ 551783 w 565975"/>
                <a:gd name="connsiteY163" fmla="*/ 277273 h 426053"/>
                <a:gd name="connsiteX164" fmla="*/ 551212 w 565975"/>
                <a:gd name="connsiteY164" fmla="*/ 269367 h 426053"/>
                <a:gd name="connsiteX165" fmla="*/ 559118 w 565975"/>
                <a:gd name="connsiteY165" fmla="*/ 268796 h 426053"/>
                <a:gd name="connsiteX166" fmla="*/ 565976 w 565975"/>
                <a:gd name="connsiteY166" fmla="*/ 252317 h 426053"/>
                <a:gd name="connsiteX167" fmla="*/ 563690 w 565975"/>
                <a:gd name="connsiteY167" fmla="*/ 221171 h 426053"/>
                <a:gd name="connsiteX168" fmla="*/ 558736 w 565975"/>
                <a:gd name="connsiteY168" fmla="*/ 233744 h 426053"/>
                <a:gd name="connsiteX169" fmla="*/ 547307 w 565975"/>
                <a:gd name="connsiteY169" fmla="*/ 220218 h 426053"/>
                <a:gd name="connsiteX170" fmla="*/ 545116 w 565975"/>
                <a:gd name="connsiteY170" fmla="*/ 219456 h 426053"/>
                <a:gd name="connsiteX171" fmla="*/ 541210 w 565975"/>
                <a:gd name="connsiteY171" fmla="*/ 218027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565975" h="426053">
                  <a:moveTo>
                    <a:pt x="535686" y="215741"/>
                  </a:moveTo>
                  <a:lnTo>
                    <a:pt x="521208" y="214122"/>
                  </a:lnTo>
                  <a:lnTo>
                    <a:pt x="520351" y="214027"/>
                  </a:lnTo>
                  <a:lnTo>
                    <a:pt x="518541" y="213741"/>
                  </a:lnTo>
                  <a:lnTo>
                    <a:pt x="512921" y="222599"/>
                  </a:lnTo>
                  <a:lnTo>
                    <a:pt x="507873" y="225647"/>
                  </a:lnTo>
                  <a:lnTo>
                    <a:pt x="502253" y="223361"/>
                  </a:lnTo>
                  <a:lnTo>
                    <a:pt x="492919" y="218789"/>
                  </a:lnTo>
                  <a:lnTo>
                    <a:pt x="477393" y="224123"/>
                  </a:lnTo>
                  <a:lnTo>
                    <a:pt x="467963" y="211931"/>
                  </a:lnTo>
                  <a:lnTo>
                    <a:pt x="466916" y="196691"/>
                  </a:lnTo>
                  <a:lnTo>
                    <a:pt x="465773" y="180880"/>
                  </a:lnTo>
                  <a:lnTo>
                    <a:pt x="465201" y="172974"/>
                  </a:lnTo>
                  <a:lnTo>
                    <a:pt x="456819" y="166021"/>
                  </a:lnTo>
                  <a:lnTo>
                    <a:pt x="456152" y="157639"/>
                  </a:lnTo>
                  <a:lnTo>
                    <a:pt x="455676" y="150781"/>
                  </a:lnTo>
                  <a:lnTo>
                    <a:pt x="463677" y="150209"/>
                  </a:lnTo>
                  <a:lnTo>
                    <a:pt x="462534" y="134398"/>
                  </a:lnTo>
                  <a:lnTo>
                    <a:pt x="461963" y="126492"/>
                  </a:lnTo>
                  <a:lnTo>
                    <a:pt x="452914" y="111157"/>
                  </a:lnTo>
                  <a:lnTo>
                    <a:pt x="452342" y="103251"/>
                  </a:lnTo>
                  <a:lnTo>
                    <a:pt x="436531" y="96869"/>
                  </a:lnTo>
                  <a:lnTo>
                    <a:pt x="428053" y="89535"/>
                  </a:lnTo>
                  <a:lnTo>
                    <a:pt x="419576" y="82106"/>
                  </a:lnTo>
                  <a:lnTo>
                    <a:pt x="418528" y="66294"/>
                  </a:lnTo>
                  <a:lnTo>
                    <a:pt x="402146" y="60008"/>
                  </a:lnTo>
                  <a:lnTo>
                    <a:pt x="382810" y="57150"/>
                  </a:lnTo>
                  <a:lnTo>
                    <a:pt x="384524" y="29908"/>
                  </a:lnTo>
                  <a:lnTo>
                    <a:pt x="359664" y="15812"/>
                  </a:lnTo>
                  <a:lnTo>
                    <a:pt x="351187" y="8382"/>
                  </a:lnTo>
                  <a:lnTo>
                    <a:pt x="344710" y="7049"/>
                  </a:lnTo>
                  <a:lnTo>
                    <a:pt x="344138" y="6953"/>
                  </a:lnTo>
                  <a:lnTo>
                    <a:pt x="333946" y="4858"/>
                  </a:lnTo>
                  <a:lnTo>
                    <a:pt x="329470" y="3334"/>
                  </a:lnTo>
                  <a:lnTo>
                    <a:pt x="326898" y="2381"/>
                  </a:lnTo>
                  <a:lnTo>
                    <a:pt x="319754" y="0"/>
                  </a:lnTo>
                  <a:lnTo>
                    <a:pt x="297656" y="9525"/>
                  </a:lnTo>
                  <a:lnTo>
                    <a:pt x="295084" y="18669"/>
                  </a:lnTo>
                  <a:lnTo>
                    <a:pt x="292799" y="24289"/>
                  </a:lnTo>
                  <a:lnTo>
                    <a:pt x="278035" y="26384"/>
                  </a:lnTo>
                  <a:lnTo>
                    <a:pt x="264890" y="27242"/>
                  </a:lnTo>
                  <a:lnTo>
                    <a:pt x="259461" y="26575"/>
                  </a:lnTo>
                  <a:lnTo>
                    <a:pt x="243554" y="42005"/>
                  </a:lnTo>
                  <a:lnTo>
                    <a:pt x="235553" y="47816"/>
                  </a:lnTo>
                  <a:lnTo>
                    <a:pt x="212598" y="38957"/>
                  </a:lnTo>
                  <a:lnTo>
                    <a:pt x="203645" y="39624"/>
                  </a:lnTo>
                  <a:lnTo>
                    <a:pt x="190024" y="43148"/>
                  </a:lnTo>
                  <a:lnTo>
                    <a:pt x="182404" y="54292"/>
                  </a:lnTo>
                  <a:lnTo>
                    <a:pt x="168497" y="52578"/>
                  </a:lnTo>
                  <a:lnTo>
                    <a:pt x="159163" y="48006"/>
                  </a:lnTo>
                  <a:lnTo>
                    <a:pt x="147542" y="43529"/>
                  </a:lnTo>
                  <a:lnTo>
                    <a:pt x="133159" y="41243"/>
                  </a:lnTo>
                  <a:lnTo>
                    <a:pt x="110871" y="42863"/>
                  </a:lnTo>
                  <a:lnTo>
                    <a:pt x="99346" y="46387"/>
                  </a:lnTo>
                  <a:lnTo>
                    <a:pt x="96869" y="47149"/>
                  </a:lnTo>
                  <a:lnTo>
                    <a:pt x="111442" y="65151"/>
                  </a:lnTo>
                  <a:lnTo>
                    <a:pt x="112014" y="73152"/>
                  </a:lnTo>
                  <a:lnTo>
                    <a:pt x="104584" y="81534"/>
                  </a:lnTo>
                  <a:lnTo>
                    <a:pt x="96774" y="89535"/>
                  </a:lnTo>
                  <a:lnTo>
                    <a:pt x="90392" y="97917"/>
                  </a:lnTo>
                  <a:lnTo>
                    <a:pt x="81915" y="98489"/>
                  </a:lnTo>
                  <a:lnTo>
                    <a:pt x="75152" y="107061"/>
                  </a:lnTo>
                  <a:lnTo>
                    <a:pt x="67246" y="115633"/>
                  </a:lnTo>
                  <a:lnTo>
                    <a:pt x="68294" y="130874"/>
                  </a:lnTo>
                  <a:lnTo>
                    <a:pt x="61532" y="139351"/>
                  </a:lnTo>
                  <a:lnTo>
                    <a:pt x="63151" y="162592"/>
                  </a:lnTo>
                  <a:lnTo>
                    <a:pt x="55817" y="171069"/>
                  </a:lnTo>
                  <a:lnTo>
                    <a:pt x="48482" y="180023"/>
                  </a:lnTo>
                  <a:lnTo>
                    <a:pt x="40958" y="180594"/>
                  </a:lnTo>
                  <a:lnTo>
                    <a:pt x="41434" y="187452"/>
                  </a:lnTo>
                  <a:lnTo>
                    <a:pt x="34195" y="196501"/>
                  </a:lnTo>
                  <a:lnTo>
                    <a:pt x="26765" y="204407"/>
                  </a:lnTo>
                  <a:lnTo>
                    <a:pt x="19431" y="212884"/>
                  </a:lnTo>
                  <a:lnTo>
                    <a:pt x="12001" y="221361"/>
                  </a:lnTo>
                  <a:lnTo>
                    <a:pt x="4953" y="236982"/>
                  </a:lnTo>
                  <a:lnTo>
                    <a:pt x="6287" y="237268"/>
                  </a:lnTo>
                  <a:lnTo>
                    <a:pt x="0" y="252984"/>
                  </a:lnTo>
                  <a:lnTo>
                    <a:pt x="7334" y="252508"/>
                  </a:lnTo>
                  <a:lnTo>
                    <a:pt x="15240" y="251936"/>
                  </a:lnTo>
                  <a:lnTo>
                    <a:pt x="15812" y="259842"/>
                  </a:lnTo>
                  <a:lnTo>
                    <a:pt x="16954" y="275654"/>
                  </a:lnTo>
                  <a:lnTo>
                    <a:pt x="17526" y="283750"/>
                  </a:lnTo>
                  <a:lnTo>
                    <a:pt x="25908" y="290513"/>
                  </a:lnTo>
                  <a:lnTo>
                    <a:pt x="27051" y="306419"/>
                  </a:lnTo>
                  <a:lnTo>
                    <a:pt x="33433" y="305943"/>
                  </a:lnTo>
                  <a:lnTo>
                    <a:pt x="41338" y="305372"/>
                  </a:lnTo>
                  <a:lnTo>
                    <a:pt x="41338" y="305372"/>
                  </a:lnTo>
                  <a:lnTo>
                    <a:pt x="42863" y="305276"/>
                  </a:lnTo>
                  <a:lnTo>
                    <a:pt x="51911" y="312610"/>
                  </a:lnTo>
                  <a:lnTo>
                    <a:pt x="59436" y="320040"/>
                  </a:lnTo>
                  <a:lnTo>
                    <a:pt x="59912" y="327469"/>
                  </a:lnTo>
                  <a:lnTo>
                    <a:pt x="53626" y="335851"/>
                  </a:lnTo>
                  <a:lnTo>
                    <a:pt x="54197" y="343757"/>
                  </a:lnTo>
                  <a:lnTo>
                    <a:pt x="54674" y="351092"/>
                  </a:lnTo>
                  <a:lnTo>
                    <a:pt x="61532" y="350615"/>
                  </a:lnTo>
                  <a:lnTo>
                    <a:pt x="73247" y="349853"/>
                  </a:lnTo>
                  <a:lnTo>
                    <a:pt x="75819" y="349663"/>
                  </a:lnTo>
                  <a:lnTo>
                    <a:pt x="78772" y="349472"/>
                  </a:lnTo>
                  <a:lnTo>
                    <a:pt x="85344" y="348996"/>
                  </a:lnTo>
                  <a:lnTo>
                    <a:pt x="93821" y="356902"/>
                  </a:lnTo>
                  <a:lnTo>
                    <a:pt x="109061" y="362712"/>
                  </a:lnTo>
                  <a:lnTo>
                    <a:pt x="115538" y="355378"/>
                  </a:lnTo>
                  <a:lnTo>
                    <a:pt x="130778" y="345758"/>
                  </a:lnTo>
                  <a:lnTo>
                    <a:pt x="131254" y="346234"/>
                  </a:lnTo>
                  <a:lnTo>
                    <a:pt x="132302" y="345662"/>
                  </a:lnTo>
                  <a:lnTo>
                    <a:pt x="141351" y="353568"/>
                  </a:lnTo>
                  <a:lnTo>
                    <a:pt x="133445" y="361474"/>
                  </a:lnTo>
                  <a:lnTo>
                    <a:pt x="133921" y="369380"/>
                  </a:lnTo>
                  <a:lnTo>
                    <a:pt x="142494" y="368808"/>
                  </a:lnTo>
                  <a:lnTo>
                    <a:pt x="150971" y="383667"/>
                  </a:lnTo>
                  <a:lnTo>
                    <a:pt x="148304" y="386715"/>
                  </a:lnTo>
                  <a:lnTo>
                    <a:pt x="149733" y="389001"/>
                  </a:lnTo>
                  <a:lnTo>
                    <a:pt x="149924" y="392144"/>
                  </a:lnTo>
                  <a:lnTo>
                    <a:pt x="152876" y="394621"/>
                  </a:lnTo>
                  <a:lnTo>
                    <a:pt x="155543" y="403193"/>
                  </a:lnTo>
                  <a:lnTo>
                    <a:pt x="156115" y="405098"/>
                  </a:lnTo>
                  <a:lnTo>
                    <a:pt x="157543" y="409670"/>
                  </a:lnTo>
                  <a:lnTo>
                    <a:pt x="159639" y="416528"/>
                  </a:lnTo>
                  <a:lnTo>
                    <a:pt x="168974" y="421100"/>
                  </a:lnTo>
                  <a:lnTo>
                    <a:pt x="182785" y="420148"/>
                  </a:lnTo>
                  <a:lnTo>
                    <a:pt x="199644" y="419005"/>
                  </a:lnTo>
                  <a:lnTo>
                    <a:pt x="210693" y="418243"/>
                  </a:lnTo>
                  <a:lnTo>
                    <a:pt x="222790" y="423196"/>
                  </a:lnTo>
                  <a:lnTo>
                    <a:pt x="239649" y="422053"/>
                  </a:lnTo>
                  <a:lnTo>
                    <a:pt x="253365" y="421005"/>
                  </a:lnTo>
                  <a:lnTo>
                    <a:pt x="261938" y="420434"/>
                  </a:lnTo>
                  <a:lnTo>
                    <a:pt x="278797" y="419291"/>
                  </a:lnTo>
                  <a:lnTo>
                    <a:pt x="287179" y="418624"/>
                  </a:lnTo>
                  <a:lnTo>
                    <a:pt x="301562" y="426053"/>
                  </a:lnTo>
                  <a:lnTo>
                    <a:pt x="318230" y="422339"/>
                  </a:lnTo>
                  <a:lnTo>
                    <a:pt x="322993" y="413480"/>
                  </a:lnTo>
                  <a:lnTo>
                    <a:pt x="340042" y="406337"/>
                  </a:lnTo>
                  <a:lnTo>
                    <a:pt x="358330" y="388144"/>
                  </a:lnTo>
                  <a:lnTo>
                    <a:pt x="368617" y="368332"/>
                  </a:lnTo>
                  <a:lnTo>
                    <a:pt x="376333" y="364617"/>
                  </a:lnTo>
                  <a:lnTo>
                    <a:pt x="406337" y="353949"/>
                  </a:lnTo>
                  <a:lnTo>
                    <a:pt x="415957" y="361759"/>
                  </a:lnTo>
                  <a:lnTo>
                    <a:pt x="424434" y="361188"/>
                  </a:lnTo>
                  <a:lnTo>
                    <a:pt x="438626" y="360140"/>
                  </a:lnTo>
                  <a:lnTo>
                    <a:pt x="447008" y="364903"/>
                  </a:lnTo>
                  <a:lnTo>
                    <a:pt x="463677" y="360998"/>
                  </a:lnTo>
                  <a:lnTo>
                    <a:pt x="470535" y="361093"/>
                  </a:lnTo>
                  <a:lnTo>
                    <a:pt x="478155" y="362617"/>
                  </a:lnTo>
                  <a:lnTo>
                    <a:pt x="486727" y="362045"/>
                  </a:lnTo>
                  <a:lnTo>
                    <a:pt x="518541" y="376809"/>
                  </a:lnTo>
                  <a:lnTo>
                    <a:pt x="518541" y="376618"/>
                  </a:lnTo>
                  <a:lnTo>
                    <a:pt x="519303" y="373571"/>
                  </a:lnTo>
                  <a:lnTo>
                    <a:pt x="518827" y="366141"/>
                  </a:lnTo>
                  <a:lnTo>
                    <a:pt x="525113" y="350330"/>
                  </a:lnTo>
                  <a:lnTo>
                    <a:pt x="517112" y="342329"/>
                  </a:lnTo>
                  <a:lnTo>
                    <a:pt x="516065" y="327089"/>
                  </a:lnTo>
                  <a:lnTo>
                    <a:pt x="515493" y="318611"/>
                  </a:lnTo>
                  <a:lnTo>
                    <a:pt x="522256" y="310706"/>
                  </a:lnTo>
                  <a:lnTo>
                    <a:pt x="529685" y="302228"/>
                  </a:lnTo>
                  <a:lnTo>
                    <a:pt x="521684" y="302800"/>
                  </a:lnTo>
                  <a:lnTo>
                    <a:pt x="514350" y="303276"/>
                  </a:lnTo>
                  <a:lnTo>
                    <a:pt x="513778" y="295370"/>
                  </a:lnTo>
                  <a:lnTo>
                    <a:pt x="520065" y="279464"/>
                  </a:lnTo>
                  <a:lnTo>
                    <a:pt x="519493" y="271558"/>
                  </a:lnTo>
                  <a:lnTo>
                    <a:pt x="526923" y="263081"/>
                  </a:lnTo>
                  <a:lnTo>
                    <a:pt x="535972" y="270415"/>
                  </a:lnTo>
                  <a:lnTo>
                    <a:pt x="537019" y="286226"/>
                  </a:lnTo>
                  <a:lnTo>
                    <a:pt x="544354" y="285750"/>
                  </a:lnTo>
                  <a:lnTo>
                    <a:pt x="551783" y="277273"/>
                  </a:lnTo>
                  <a:lnTo>
                    <a:pt x="551212" y="269367"/>
                  </a:lnTo>
                  <a:lnTo>
                    <a:pt x="559118" y="268796"/>
                  </a:lnTo>
                  <a:lnTo>
                    <a:pt x="565976" y="252317"/>
                  </a:lnTo>
                  <a:lnTo>
                    <a:pt x="563690" y="221171"/>
                  </a:lnTo>
                  <a:lnTo>
                    <a:pt x="558736" y="233744"/>
                  </a:lnTo>
                  <a:lnTo>
                    <a:pt x="547307" y="220218"/>
                  </a:lnTo>
                  <a:lnTo>
                    <a:pt x="545116" y="219456"/>
                  </a:lnTo>
                  <a:lnTo>
                    <a:pt x="541210" y="21802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94662B8A-751B-A0CC-7C7F-C1CC0EBD2A5D}"/>
                </a:ext>
              </a:extLst>
            </p:cNvPr>
            <p:cNvSpPr/>
            <p:nvPr/>
          </p:nvSpPr>
          <p:spPr>
            <a:xfrm>
              <a:off x="4738050" y="5063092"/>
              <a:ext cx="286442" cy="246847"/>
            </a:xfrm>
            <a:custGeom>
              <a:avLst/>
              <a:gdLst>
                <a:gd name="connsiteX0" fmla="*/ 71152 w 185356"/>
                <a:gd name="connsiteY0" fmla="*/ 7906 h 159734"/>
                <a:gd name="connsiteX1" fmla="*/ 63151 w 185356"/>
                <a:gd name="connsiteY1" fmla="*/ 8477 h 159734"/>
                <a:gd name="connsiteX2" fmla="*/ 62579 w 185356"/>
                <a:gd name="connsiteY2" fmla="*/ 0 h 159734"/>
                <a:gd name="connsiteX3" fmla="*/ 54673 w 185356"/>
                <a:gd name="connsiteY3" fmla="*/ 571 h 159734"/>
                <a:gd name="connsiteX4" fmla="*/ 46768 w 185356"/>
                <a:gd name="connsiteY4" fmla="*/ 1143 h 159734"/>
                <a:gd name="connsiteX5" fmla="*/ 38862 w 185356"/>
                <a:gd name="connsiteY5" fmla="*/ 1619 h 159734"/>
                <a:gd name="connsiteX6" fmla="*/ 37910 w 185356"/>
                <a:gd name="connsiteY6" fmla="*/ 2762 h 159734"/>
                <a:gd name="connsiteX7" fmla="*/ 31528 w 185356"/>
                <a:gd name="connsiteY7" fmla="*/ 10763 h 159734"/>
                <a:gd name="connsiteX8" fmla="*/ 29337 w 185356"/>
                <a:gd name="connsiteY8" fmla="*/ 10859 h 159734"/>
                <a:gd name="connsiteX9" fmla="*/ 24003 w 185356"/>
                <a:gd name="connsiteY9" fmla="*/ 11239 h 159734"/>
                <a:gd name="connsiteX10" fmla="*/ 16097 w 185356"/>
                <a:gd name="connsiteY10" fmla="*/ 11811 h 159734"/>
                <a:gd name="connsiteX11" fmla="*/ 16669 w 185356"/>
                <a:gd name="connsiteY11" fmla="*/ 19145 h 159734"/>
                <a:gd name="connsiteX12" fmla="*/ 9239 w 185356"/>
                <a:gd name="connsiteY12" fmla="*/ 27622 h 159734"/>
                <a:gd name="connsiteX13" fmla="*/ 9335 w 185356"/>
                <a:gd name="connsiteY13" fmla="*/ 28575 h 159734"/>
                <a:gd name="connsiteX14" fmla="*/ 9620 w 185356"/>
                <a:gd name="connsiteY14" fmla="*/ 31813 h 159734"/>
                <a:gd name="connsiteX15" fmla="*/ 14002 w 185356"/>
                <a:gd name="connsiteY15" fmla="*/ 33719 h 159734"/>
                <a:gd name="connsiteX16" fmla="*/ 19240 w 185356"/>
                <a:gd name="connsiteY16" fmla="*/ 41338 h 159734"/>
                <a:gd name="connsiteX17" fmla="*/ 26765 w 185356"/>
                <a:gd name="connsiteY17" fmla="*/ 40767 h 159734"/>
                <a:gd name="connsiteX18" fmla="*/ 27337 w 185356"/>
                <a:gd name="connsiteY18" fmla="*/ 49149 h 159734"/>
                <a:gd name="connsiteX19" fmla="*/ 27813 w 185356"/>
                <a:gd name="connsiteY19" fmla="*/ 56674 h 159734"/>
                <a:gd name="connsiteX20" fmla="*/ 27337 w 185356"/>
                <a:gd name="connsiteY20" fmla="*/ 57340 h 159734"/>
                <a:gd name="connsiteX21" fmla="*/ 27337 w 185356"/>
                <a:gd name="connsiteY21" fmla="*/ 57721 h 159734"/>
                <a:gd name="connsiteX22" fmla="*/ 20955 w 185356"/>
                <a:gd name="connsiteY22" fmla="*/ 65056 h 159734"/>
                <a:gd name="connsiteX23" fmla="*/ 20955 w 185356"/>
                <a:gd name="connsiteY23" fmla="*/ 65056 h 159734"/>
                <a:gd name="connsiteX24" fmla="*/ 25813 w 185356"/>
                <a:gd name="connsiteY24" fmla="*/ 72104 h 159734"/>
                <a:gd name="connsiteX25" fmla="*/ 20479 w 185356"/>
                <a:gd name="connsiteY25" fmla="*/ 73723 h 159734"/>
                <a:gd name="connsiteX26" fmla="*/ 20574 w 185356"/>
                <a:gd name="connsiteY26" fmla="*/ 74104 h 159734"/>
                <a:gd name="connsiteX27" fmla="*/ 18764 w 185356"/>
                <a:gd name="connsiteY27" fmla="*/ 74295 h 159734"/>
                <a:gd name="connsiteX28" fmla="*/ 14288 w 185356"/>
                <a:gd name="connsiteY28" fmla="*/ 75629 h 159734"/>
                <a:gd name="connsiteX29" fmla="*/ 17431 w 185356"/>
                <a:gd name="connsiteY29" fmla="*/ 81248 h 159734"/>
                <a:gd name="connsiteX30" fmla="*/ 14764 w 185356"/>
                <a:gd name="connsiteY30" fmla="*/ 96869 h 159734"/>
                <a:gd name="connsiteX31" fmla="*/ 14192 w 185356"/>
                <a:gd name="connsiteY31" fmla="*/ 97536 h 159734"/>
                <a:gd name="connsiteX32" fmla="*/ 14288 w 185356"/>
                <a:gd name="connsiteY32" fmla="*/ 98012 h 159734"/>
                <a:gd name="connsiteX33" fmla="*/ 11144 w 185356"/>
                <a:gd name="connsiteY33" fmla="*/ 101251 h 159734"/>
                <a:gd name="connsiteX34" fmla="*/ 7811 w 185356"/>
                <a:gd name="connsiteY34" fmla="*/ 105346 h 159734"/>
                <a:gd name="connsiteX35" fmla="*/ 8382 w 185356"/>
                <a:gd name="connsiteY35" fmla="*/ 113252 h 159734"/>
                <a:gd name="connsiteX36" fmla="*/ 1048 w 185356"/>
                <a:gd name="connsiteY36" fmla="*/ 121729 h 159734"/>
                <a:gd name="connsiteX37" fmla="*/ 476 w 185356"/>
                <a:gd name="connsiteY37" fmla="*/ 121825 h 159734"/>
                <a:gd name="connsiteX38" fmla="*/ 0 w 185356"/>
                <a:gd name="connsiteY38" fmla="*/ 122301 h 159734"/>
                <a:gd name="connsiteX39" fmla="*/ 8477 w 185356"/>
                <a:gd name="connsiteY39" fmla="*/ 129635 h 159734"/>
                <a:gd name="connsiteX40" fmla="*/ 24384 w 185356"/>
                <a:gd name="connsiteY40" fmla="*/ 128588 h 159734"/>
                <a:gd name="connsiteX41" fmla="*/ 32290 w 185356"/>
                <a:gd name="connsiteY41" fmla="*/ 128016 h 159734"/>
                <a:gd name="connsiteX42" fmla="*/ 39148 w 185356"/>
                <a:gd name="connsiteY42" fmla="*/ 119539 h 159734"/>
                <a:gd name="connsiteX43" fmla="*/ 39719 w 185356"/>
                <a:gd name="connsiteY43" fmla="*/ 127445 h 159734"/>
                <a:gd name="connsiteX44" fmla="*/ 40291 w 185356"/>
                <a:gd name="connsiteY44" fmla="*/ 135350 h 159734"/>
                <a:gd name="connsiteX45" fmla="*/ 32861 w 185356"/>
                <a:gd name="connsiteY45" fmla="*/ 135922 h 159734"/>
                <a:gd name="connsiteX46" fmla="*/ 18097 w 185356"/>
                <a:gd name="connsiteY46" fmla="*/ 152876 h 159734"/>
                <a:gd name="connsiteX47" fmla="*/ 26575 w 185356"/>
                <a:gd name="connsiteY47" fmla="*/ 159734 h 159734"/>
                <a:gd name="connsiteX48" fmla="*/ 34004 w 185356"/>
                <a:gd name="connsiteY48" fmla="*/ 151733 h 159734"/>
                <a:gd name="connsiteX49" fmla="*/ 56674 w 185356"/>
                <a:gd name="connsiteY49" fmla="*/ 141732 h 159734"/>
                <a:gd name="connsiteX50" fmla="*/ 64103 w 185356"/>
                <a:gd name="connsiteY50" fmla="*/ 133731 h 159734"/>
                <a:gd name="connsiteX51" fmla="*/ 79343 w 185356"/>
                <a:gd name="connsiteY51" fmla="*/ 124682 h 159734"/>
                <a:gd name="connsiteX52" fmla="*/ 78772 w 185356"/>
                <a:gd name="connsiteY52" fmla="*/ 116777 h 159734"/>
                <a:gd name="connsiteX53" fmla="*/ 85630 w 185356"/>
                <a:gd name="connsiteY53" fmla="*/ 108871 h 159734"/>
                <a:gd name="connsiteX54" fmla="*/ 100965 w 185356"/>
                <a:gd name="connsiteY54" fmla="*/ 99251 h 159734"/>
                <a:gd name="connsiteX55" fmla="*/ 108395 w 185356"/>
                <a:gd name="connsiteY55" fmla="*/ 91345 h 159734"/>
                <a:gd name="connsiteX56" fmla="*/ 115729 w 185356"/>
                <a:gd name="connsiteY56" fmla="*/ 82296 h 159734"/>
                <a:gd name="connsiteX57" fmla="*/ 131064 w 185356"/>
                <a:gd name="connsiteY57" fmla="*/ 74295 h 159734"/>
                <a:gd name="connsiteX58" fmla="*/ 138398 w 185356"/>
                <a:gd name="connsiteY58" fmla="*/ 73819 h 159734"/>
                <a:gd name="connsiteX59" fmla="*/ 154877 w 185356"/>
                <a:gd name="connsiteY59" fmla="*/ 72580 h 159734"/>
                <a:gd name="connsiteX60" fmla="*/ 170117 w 185356"/>
                <a:gd name="connsiteY60" fmla="*/ 71533 h 159734"/>
                <a:gd name="connsiteX61" fmla="*/ 178022 w 185356"/>
                <a:gd name="connsiteY61" fmla="*/ 70961 h 159734"/>
                <a:gd name="connsiteX62" fmla="*/ 185356 w 185356"/>
                <a:gd name="connsiteY62" fmla="*/ 62484 h 159734"/>
                <a:gd name="connsiteX63" fmla="*/ 184309 w 185356"/>
                <a:gd name="connsiteY63" fmla="*/ 46672 h 159734"/>
                <a:gd name="connsiteX64" fmla="*/ 176308 w 185356"/>
                <a:gd name="connsiteY64" fmla="*/ 47244 h 159734"/>
                <a:gd name="connsiteX65" fmla="*/ 159925 w 185356"/>
                <a:gd name="connsiteY65" fmla="*/ 40386 h 159734"/>
                <a:gd name="connsiteX66" fmla="*/ 152590 w 185356"/>
                <a:gd name="connsiteY66" fmla="*/ 40957 h 159734"/>
                <a:gd name="connsiteX67" fmla="*/ 135064 w 185356"/>
                <a:gd name="connsiteY67" fmla="*/ 26194 h 159734"/>
                <a:gd name="connsiteX68" fmla="*/ 119825 w 185356"/>
                <a:gd name="connsiteY68" fmla="*/ 27337 h 159734"/>
                <a:gd name="connsiteX69" fmla="*/ 119253 w 185356"/>
                <a:gd name="connsiteY69" fmla="*/ 19812 h 159734"/>
                <a:gd name="connsiteX70" fmla="*/ 118681 w 185356"/>
                <a:gd name="connsiteY70" fmla="*/ 11906 h 159734"/>
                <a:gd name="connsiteX71" fmla="*/ 110300 w 185356"/>
                <a:gd name="connsiteY71" fmla="*/ 5144 h 159734"/>
                <a:gd name="connsiteX72" fmla="*/ 107633 w 185356"/>
                <a:gd name="connsiteY72" fmla="*/ 5334 h 159734"/>
                <a:gd name="connsiteX73" fmla="*/ 86392 w 185356"/>
                <a:gd name="connsiteY73" fmla="*/ 6858 h 1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85356" h="159734">
                  <a:moveTo>
                    <a:pt x="71152" y="7906"/>
                  </a:moveTo>
                  <a:lnTo>
                    <a:pt x="63151" y="8477"/>
                  </a:lnTo>
                  <a:lnTo>
                    <a:pt x="62579" y="0"/>
                  </a:lnTo>
                  <a:lnTo>
                    <a:pt x="54673" y="571"/>
                  </a:lnTo>
                  <a:lnTo>
                    <a:pt x="46768" y="1143"/>
                  </a:lnTo>
                  <a:lnTo>
                    <a:pt x="38862" y="1619"/>
                  </a:lnTo>
                  <a:lnTo>
                    <a:pt x="37910" y="2762"/>
                  </a:lnTo>
                  <a:lnTo>
                    <a:pt x="31528" y="10763"/>
                  </a:lnTo>
                  <a:lnTo>
                    <a:pt x="29337" y="10859"/>
                  </a:lnTo>
                  <a:lnTo>
                    <a:pt x="24003" y="11239"/>
                  </a:lnTo>
                  <a:lnTo>
                    <a:pt x="16097" y="11811"/>
                  </a:lnTo>
                  <a:lnTo>
                    <a:pt x="16669" y="19145"/>
                  </a:lnTo>
                  <a:lnTo>
                    <a:pt x="9239" y="27622"/>
                  </a:lnTo>
                  <a:lnTo>
                    <a:pt x="9335" y="28575"/>
                  </a:lnTo>
                  <a:lnTo>
                    <a:pt x="9620" y="31813"/>
                  </a:lnTo>
                  <a:lnTo>
                    <a:pt x="14002" y="33719"/>
                  </a:lnTo>
                  <a:lnTo>
                    <a:pt x="19240" y="41338"/>
                  </a:lnTo>
                  <a:lnTo>
                    <a:pt x="26765" y="40767"/>
                  </a:lnTo>
                  <a:lnTo>
                    <a:pt x="27337" y="49149"/>
                  </a:lnTo>
                  <a:lnTo>
                    <a:pt x="27813" y="56674"/>
                  </a:lnTo>
                  <a:lnTo>
                    <a:pt x="27337" y="57340"/>
                  </a:lnTo>
                  <a:lnTo>
                    <a:pt x="27337" y="57721"/>
                  </a:lnTo>
                  <a:lnTo>
                    <a:pt x="20955" y="65056"/>
                  </a:lnTo>
                  <a:lnTo>
                    <a:pt x="20955" y="65056"/>
                  </a:lnTo>
                  <a:lnTo>
                    <a:pt x="25813" y="72104"/>
                  </a:lnTo>
                  <a:lnTo>
                    <a:pt x="20479" y="73723"/>
                  </a:lnTo>
                  <a:lnTo>
                    <a:pt x="20574" y="74104"/>
                  </a:lnTo>
                  <a:lnTo>
                    <a:pt x="18764" y="74295"/>
                  </a:lnTo>
                  <a:lnTo>
                    <a:pt x="14288" y="75629"/>
                  </a:lnTo>
                  <a:lnTo>
                    <a:pt x="17431" y="81248"/>
                  </a:lnTo>
                  <a:lnTo>
                    <a:pt x="14764" y="96869"/>
                  </a:lnTo>
                  <a:lnTo>
                    <a:pt x="14192" y="97536"/>
                  </a:lnTo>
                  <a:lnTo>
                    <a:pt x="14288" y="98012"/>
                  </a:lnTo>
                  <a:lnTo>
                    <a:pt x="11144" y="101251"/>
                  </a:lnTo>
                  <a:lnTo>
                    <a:pt x="7811" y="105346"/>
                  </a:lnTo>
                  <a:lnTo>
                    <a:pt x="8382" y="113252"/>
                  </a:lnTo>
                  <a:lnTo>
                    <a:pt x="1048" y="121729"/>
                  </a:lnTo>
                  <a:lnTo>
                    <a:pt x="476" y="121825"/>
                  </a:lnTo>
                  <a:lnTo>
                    <a:pt x="0" y="122301"/>
                  </a:lnTo>
                  <a:lnTo>
                    <a:pt x="8477" y="129635"/>
                  </a:lnTo>
                  <a:lnTo>
                    <a:pt x="24384" y="128588"/>
                  </a:lnTo>
                  <a:lnTo>
                    <a:pt x="32290" y="128016"/>
                  </a:lnTo>
                  <a:lnTo>
                    <a:pt x="39148" y="119539"/>
                  </a:lnTo>
                  <a:lnTo>
                    <a:pt x="39719" y="127445"/>
                  </a:lnTo>
                  <a:lnTo>
                    <a:pt x="40291" y="135350"/>
                  </a:lnTo>
                  <a:lnTo>
                    <a:pt x="32861" y="135922"/>
                  </a:lnTo>
                  <a:lnTo>
                    <a:pt x="18097" y="152876"/>
                  </a:lnTo>
                  <a:lnTo>
                    <a:pt x="26575" y="159734"/>
                  </a:lnTo>
                  <a:lnTo>
                    <a:pt x="34004" y="151733"/>
                  </a:lnTo>
                  <a:lnTo>
                    <a:pt x="56674" y="141732"/>
                  </a:lnTo>
                  <a:lnTo>
                    <a:pt x="64103" y="133731"/>
                  </a:lnTo>
                  <a:lnTo>
                    <a:pt x="79343" y="124682"/>
                  </a:lnTo>
                  <a:lnTo>
                    <a:pt x="78772" y="116777"/>
                  </a:lnTo>
                  <a:lnTo>
                    <a:pt x="85630" y="108871"/>
                  </a:lnTo>
                  <a:lnTo>
                    <a:pt x="100965" y="99251"/>
                  </a:lnTo>
                  <a:lnTo>
                    <a:pt x="108395" y="91345"/>
                  </a:lnTo>
                  <a:lnTo>
                    <a:pt x="115729" y="82296"/>
                  </a:lnTo>
                  <a:lnTo>
                    <a:pt x="131064" y="74295"/>
                  </a:lnTo>
                  <a:lnTo>
                    <a:pt x="138398" y="73819"/>
                  </a:lnTo>
                  <a:lnTo>
                    <a:pt x="154877" y="72580"/>
                  </a:lnTo>
                  <a:lnTo>
                    <a:pt x="170117" y="71533"/>
                  </a:lnTo>
                  <a:lnTo>
                    <a:pt x="178022" y="70961"/>
                  </a:lnTo>
                  <a:lnTo>
                    <a:pt x="185356" y="62484"/>
                  </a:lnTo>
                  <a:lnTo>
                    <a:pt x="184309" y="46672"/>
                  </a:lnTo>
                  <a:lnTo>
                    <a:pt x="176308" y="47244"/>
                  </a:lnTo>
                  <a:lnTo>
                    <a:pt x="159925" y="40386"/>
                  </a:lnTo>
                  <a:lnTo>
                    <a:pt x="152590" y="40957"/>
                  </a:lnTo>
                  <a:lnTo>
                    <a:pt x="135064" y="26194"/>
                  </a:lnTo>
                  <a:lnTo>
                    <a:pt x="119825" y="27337"/>
                  </a:lnTo>
                  <a:lnTo>
                    <a:pt x="119253" y="19812"/>
                  </a:lnTo>
                  <a:lnTo>
                    <a:pt x="118681" y="11906"/>
                  </a:lnTo>
                  <a:lnTo>
                    <a:pt x="110300" y="5144"/>
                  </a:lnTo>
                  <a:lnTo>
                    <a:pt x="107633" y="5334"/>
                  </a:lnTo>
                  <a:lnTo>
                    <a:pt x="86392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4804E11E-6CB6-53F4-608E-C6B18A4F3E4A}"/>
                </a:ext>
              </a:extLst>
            </p:cNvPr>
            <p:cNvSpPr/>
            <p:nvPr/>
          </p:nvSpPr>
          <p:spPr>
            <a:xfrm>
              <a:off x="4417017" y="5200867"/>
              <a:ext cx="2502" cy="147"/>
            </a:xfrm>
            <a:custGeom>
              <a:avLst/>
              <a:gdLst>
                <a:gd name="connsiteX0" fmla="*/ 0 w 1619"/>
                <a:gd name="connsiteY0" fmla="*/ 95 h 95"/>
                <a:gd name="connsiteX1" fmla="*/ 1619 w 1619"/>
                <a:gd name="connsiteY1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" h="95">
                  <a:moveTo>
                    <a:pt x="0" y="95"/>
                  </a:moveTo>
                  <a:lnTo>
                    <a:pt x="1619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5C9D16CD-54F9-D2FF-F52C-4655144E7F06}"/>
                </a:ext>
              </a:extLst>
            </p:cNvPr>
            <p:cNvSpPr/>
            <p:nvPr/>
          </p:nvSpPr>
          <p:spPr>
            <a:xfrm>
              <a:off x="4132635" y="5107397"/>
              <a:ext cx="648396" cy="737154"/>
            </a:xfrm>
            <a:custGeom>
              <a:avLst/>
              <a:gdLst>
                <a:gd name="connsiteX0" fmla="*/ 400145 w 419576"/>
                <a:gd name="connsiteY0" fmla="*/ 84582 h 477011"/>
                <a:gd name="connsiteX1" fmla="*/ 399574 w 419576"/>
                <a:gd name="connsiteY1" fmla="*/ 76676 h 477011"/>
                <a:gd name="connsiteX2" fmla="*/ 402908 w 419576"/>
                <a:gd name="connsiteY2" fmla="*/ 72580 h 477011"/>
                <a:gd name="connsiteX3" fmla="*/ 405955 w 419576"/>
                <a:gd name="connsiteY3" fmla="*/ 68866 h 477011"/>
                <a:gd name="connsiteX4" fmla="*/ 406527 w 419576"/>
                <a:gd name="connsiteY4" fmla="*/ 68199 h 477011"/>
                <a:gd name="connsiteX5" fmla="*/ 409194 w 419576"/>
                <a:gd name="connsiteY5" fmla="*/ 52578 h 477011"/>
                <a:gd name="connsiteX6" fmla="*/ 406051 w 419576"/>
                <a:gd name="connsiteY6" fmla="*/ 46958 h 477011"/>
                <a:gd name="connsiteX7" fmla="*/ 410527 w 419576"/>
                <a:gd name="connsiteY7" fmla="*/ 45625 h 477011"/>
                <a:gd name="connsiteX8" fmla="*/ 412242 w 419576"/>
                <a:gd name="connsiteY8" fmla="*/ 45053 h 477011"/>
                <a:gd name="connsiteX9" fmla="*/ 417576 w 419576"/>
                <a:gd name="connsiteY9" fmla="*/ 43434 h 477011"/>
                <a:gd name="connsiteX10" fmla="*/ 412718 w 419576"/>
                <a:gd name="connsiteY10" fmla="*/ 36385 h 477011"/>
                <a:gd name="connsiteX11" fmla="*/ 412718 w 419576"/>
                <a:gd name="connsiteY11" fmla="*/ 36385 h 477011"/>
                <a:gd name="connsiteX12" fmla="*/ 419100 w 419576"/>
                <a:gd name="connsiteY12" fmla="*/ 28670 h 477011"/>
                <a:gd name="connsiteX13" fmla="*/ 419576 w 419576"/>
                <a:gd name="connsiteY13" fmla="*/ 28004 h 477011"/>
                <a:gd name="connsiteX14" fmla="*/ 419100 w 419576"/>
                <a:gd name="connsiteY14" fmla="*/ 20479 h 477011"/>
                <a:gd name="connsiteX15" fmla="*/ 418528 w 419576"/>
                <a:gd name="connsiteY15" fmla="*/ 12097 h 477011"/>
                <a:gd name="connsiteX16" fmla="*/ 411004 w 419576"/>
                <a:gd name="connsiteY16" fmla="*/ 12668 h 477011"/>
                <a:gd name="connsiteX17" fmla="*/ 405765 w 419576"/>
                <a:gd name="connsiteY17" fmla="*/ 5048 h 477011"/>
                <a:gd name="connsiteX18" fmla="*/ 401384 w 419576"/>
                <a:gd name="connsiteY18" fmla="*/ 3143 h 477011"/>
                <a:gd name="connsiteX19" fmla="*/ 398050 w 419576"/>
                <a:gd name="connsiteY19" fmla="*/ 1714 h 477011"/>
                <a:gd name="connsiteX20" fmla="*/ 394240 w 419576"/>
                <a:gd name="connsiteY20" fmla="*/ 0 h 477011"/>
                <a:gd name="connsiteX21" fmla="*/ 380428 w 419576"/>
                <a:gd name="connsiteY21" fmla="*/ 6858 h 477011"/>
                <a:gd name="connsiteX22" fmla="*/ 381000 w 419576"/>
                <a:gd name="connsiteY22" fmla="*/ 14764 h 477011"/>
                <a:gd name="connsiteX23" fmla="*/ 387382 w 419576"/>
                <a:gd name="connsiteY23" fmla="*/ 22765 h 477011"/>
                <a:gd name="connsiteX24" fmla="*/ 388144 w 419576"/>
                <a:gd name="connsiteY24" fmla="*/ 28670 h 477011"/>
                <a:gd name="connsiteX25" fmla="*/ 388430 w 419576"/>
                <a:gd name="connsiteY25" fmla="*/ 30194 h 477011"/>
                <a:gd name="connsiteX26" fmla="*/ 386810 w 419576"/>
                <a:gd name="connsiteY26" fmla="*/ 30289 h 477011"/>
                <a:gd name="connsiteX27" fmla="*/ 372523 w 419576"/>
                <a:gd name="connsiteY27" fmla="*/ 31337 h 477011"/>
                <a:gd name="connsiteX28" fmla="*/ 357283 w 419576"/>
                <a:gd name="connsiteY28" fmla="*/ 32385 h 477011"/>
                <a:gd name="connsiteX29" fmla="*/ 355187 w 419576"/>
                <a:gd name="connsiteY29" fmla="*/ 34671 h 477011"/>
                <a:gd name="connsiteX30" fmla="*/ 349282 w 419576"/>
                <a:gd name="connsiteY30" fmla="*/ 40862 h 477011"/>
                <a:gd name="connsiteX31" fmla="*/ 347948 w 419576"/>
                <a:gd name="connsiteY31" fmla="*/ 41053 h 477011"/>
                <a:gd name="connsiteX32" fmla="*/ 333470 w 419576"/>
                <a:gd name="connsiteY32" fmla="*/ 42005 h 477011"/>
                <a:gd name="connsiteX33" fmla="*/ 326136 w 419576"/>
                <a:gd name="connsiteY33" fmla="*/ 42577 h 477011"/>
                <a:gd name="connsiteX34" fmla="*/ 318706 w 419576"/>
                <a:gd name="connsiteY34" fmla="*/ 43053 h 477011"/>
                <a:gd name="connsiteX35" fmla="*/ 315563 w 419576"/>
                <a:gd name="connsiteY35" fmla="*/ 44958 h 477011"/>
                <a:gd name="connsiteX36" fmla="*/ 307276 w 419576"/>
                <a:gd name="connsiteY36" fmla="*/ 49816 h 477011"/>
                <a:gd name="connsiteX37" fmla="*/ 303371 w 419576"/>
                <a:gd name="connsiteY37" fmla="*/ 52102 h 477011"/>
                <a:gd name="connsiteX38" fmla="*/ 302895 w 419576"/>
                <a:gd name="connsiteY38" fmla="*/ 44196 h 477011"/>
                <a:gd name="connsiteX39" fmla="*/ 294322 w 419576"/>
                <a:gd name="connsiteY39" fmla="*/ 44767 h 477011"/>
                <a:gd name="connsiteX40" fmla="*/ 286798 w 419576"/>
                <a:gd name="connsiteY40" fmla="*/ 35719 h 477011"/>
                <a:gd name="connsiteX41" fmla="*/ 284226 w 419576"/>
                <a:gd name="connsiteY41" fmla="*/ 35909 h 477011"/>
                <a:gd name="connsiteX42" fmla="*/ 280416 w 419576"/>
                <a:gd name="connsiteY42" fmla="*/ 39910 h 477011"/>
                <a:gd name="connsiteX43" fmla="*/ 278797 w 419576"/>
                <a:gd name="connsiteY43" fmla="*/ 41720 h 477011"/>
                <a:gd name="connsiteX44" fmla="*/ 276034 w 419576"/>
                <a:gd name="connsiteY44" fmla="*/ 40196 h 477011"/>
                <a:gd name="connsiteX45" fmla="*/ 269938 w 419576"/>
                <a:gd name="connsiteY45" fmla="*/ 36957 h 477011"/>
                <a:gd name="connsiteX46" fmla="*/ 253365 w 419576"/>
                <a:gd name="connsiteY46" fmla="*/ 43434 h 477011"/>
                <a:gd name="connsiteX47" fmla="*/ 247745 w 419576"/>
                <a:gd name="connsiteY47" fmla="*/ 47054 h 477011"/>
                <a:gd name="connsiteX48" fmla="*/ 251079 w 419576"/>
                <a:gd name="connsiteY48" fmla="*/ 55245 h 477011"/>
                <a:gd name="connsiteX49" fmla="*/ 241173 w 419576"/>
                <a:gd name="connsiteY49" fmla="*/ 64294 h 477011"/>
                <a:gd name="connsiteX50" fmla="*/ 241078 w 419576"/>
                <a:gd name="connsiteY50" fmla="*/ 64484 h 477011"/>
                <a:gd name="connsiteX51" fmla="*/ 240982 w 419576"/>
                <a:gd name="connsiteY51" fmla="*/ 64484 h 477011"/>
                <a:gd name="connsiteX52" fmla="*/ 232600 w 419576"/>
                <a:gd name="connsiteY52" fmla="*/ 57150 h 477011"/>
                <a:gd name="connsiteX53" fmla="*/ 217265 w 419576"/>
                <a:gd name="connsiteY53" fmla="*/ 58198 h 477011"/>
                <a:gd name="connsiteX54" fmla="*/ 201454 w 419576"/>
                <a:gd name="connsiteY54" fmla="*/ 59341 h 477011"/>
                <a:gd name="connsiteX55" fmla="*/ 185642 w 419576"/>
                <a:gd name="connsiteY55" fmla="*/ 60484 h 477011"/>
                <a:gd name="connsiteX56" fmla="*/ 184785 w 419576"/>
                <a:gd name="connsiteY56" fmla="*/ 60865 h 477011"/>
                <a:gd name="connsiteX57" fmla="*/ 186118 w 419576"/>
                <a:gd name="connsiteY57" fmla="*/ 61436 h 477011"/>
                <a:gd name="connsiteX58" fmla="*/ 170878 w 419576"/>
                <a:gd name="connsiteY58" fmla="*/ 70485 h 477011"/>
                <a:gd name="connsiteX59" fmla="*/ 164020 w 419576"/>
                <a:gd name="connsiteY59" fmla="*/ 77914 h 477011"/>
                <a:gd name="connsiteX60" fmla="*/ 156686 w 419576"/>
                <a:gd name="connsiteY60" fmla="*/ 86963 h 477011"/>
                <a:gd name="connsiteX61" fmla="*/ 149257 w 419576"/>
                <a:gd name="connsiteY61" fmla="*/ 87535 h 477011"/>
                <a:gd name="connsiteX62" fmla="*/ 140779 w 419576"/>
                <a:gd name="connsiteY62" fmla="*/ 88106 h 477011"/>
                <a:gd name="connsiteX63" fmla="*/ 139636 w 419576"/>
                <a:gd name="connsiteY63" fmla="*/ 87154 h 477011"/>
                <a:gd name="connsiteX64" fmla="*/ 139636 w 419576"/>
                <a:gd name="connsiteY64" fmla="*/ 87154 h 477011"/>
                <a:gd name="connsiteX65" fmla="*/ 132207 w 419576"/>
                <a:gd name="connsiteY65" fmla="*/ 80200 h 477011"/>
                <a:gd name="connsiteX66" fmla="*/ 124873 w 419576"/>
                <a:gd name="connsiteY66" fmla="*/ 89249 h 477011"/>
                <a:gd name="connsiteX67" fmla="*/ 118110 w 419576"/>
                <a:gd name="connsiteY67" fmla="*/ 97060 h 477011"/>
                <a:gd name="connsiteX68" fmla="*/ 102203 w 419576"/>
                <a:gd name="connsiteY68" fmla="*/ 98203 h 477011"/>
                <a:gd name="connsiteX69" fmla="*/ 86963 w 419576"/>
                <a:gd name="connsiteY69" fmla="*/ 107823 h 477011"/>
                <a:gd name="connsiteX70" fmla="*/ 79534 w 419576"/>
                <a:gd name="connsiteY70" fmla="*/ 108299 h 477011"/>
                <a:gd name="connsiteX71" fmla="*/ 64294 w 419576"/>
                <a:gd name="connsiteY71" fmla="*/ 109442 h 477011"/>
                <a:gd name="connsiteX72" fmla="*/ 63055 w 419576"/>
                <a:gd name="connsiteY72" fmla="*/ 108395 h 477011"/>
                <a:gd name="connsiteX73" fmla="*/ 55245 w 419576"/>
                <a:gd name="connsiteY73" fmla="*/ 102013 h 477011"/>
                <a:gd name="connsiteX74" fmla="*/ 55721 w 419576"/>
                <a:gd name="connsiteY74" fmla="*/ 110014 h 477011"/>
                <a:gd name="connsiteX75" fmla="*/ 48387 w 419576"/>
                <a:gd name="connsiteY75" fmla="*/ 110490 h 477011"/>
                <a:gd name="connsiteX76" fmla="*/ 40957 w 419576"/>
                <a:gd name="connsiteY76" fmla="*/ 117920 h 477011"/>
                <a:gd name="connsiteX77" fmla="*/ 40957 w 419576"/>
                <a:gd name="connsiteY77" fmla="*/ 117920 h 477011"/>
                <a:gd name="connsiteX78" fmla="*/ 49435 w 419576"/>
                <a:gd name="connsiteY78" fmla="*/ 124777 h 477011"/>
                <a:gd name="connsiteX79" fmla="*/ 57912 w 419576"/>
                <a:gd name="connsiteY79" fmla="*/ 132112 h 477011"/>
                <a:gd name="connsiteX80" fmla="*/ 58483 w 419576"/>
                <a:gd name="connsiteY80" fmla="*/ 140017 h 477011"/>
                <a:gd name="connsiteX81" fmla="*/ 59055 w 419576"/>
                <a:gd name="connsiteY81" fmla="*/ 147923 h 477011"/>
                <a:gd name="connsiteX82" fmla="*/ 51625 w 419576"/>
                <a:gd name="connsiteY82" fmla="*/ 156400 h 477011"/>
                <a:gd name="connsiteX83" fmla="*/ 44863 w 419576"/>
                <a:gd name="connsiteY83" fmla="*/ 172879 h 477011"/>
                <a:gd name="connsiteX84" fmla="*/ 37433 w 419576"/>
                <a:gd name="connsiteY84" fmla="*/ 180308 h 477011"/>
                <a:gd name="connsiteX85" fmla="*/ 29527 w 419576"/>
                <a:gd name="connsiteY85" fmla="*/ 180784 h 477011"/>
                <a:gd name="connsiteX86" fmla="*/ 38005 w 419576"/>
                <a:gd name="connsiteY86" fmla="*/ 188785 h 477011"/>
                <a:gd name="connsiteX87" fmla="*/ 23241 w 419576"/>
                <a:gd name="connsiteY87" fmla="*/ 197739 h 477011"/>
                <a:gd name="connsiteX88" fmla="*/ 22193 w 419576"/>
                <a:gd name="connsiteY88" fmla="*/ 197834 h 477011"/>
                <a:gd name="connsiteX89" fmla="*/ 22193 w 419576"/>
                <a:gd name="connsiteY89" fmla="*/ 197834 h 477011"/>
                <a:gd name="connsiteX90" fmla="*/ 21622 w 419576"/>
                <a:gd name="connsiteY90" fmla="*/ 197929 h 477011"/>
                <a:gd name="connsiteX91" fmla="*/ 15335 w 419576"/>
                <a:gd name="connsiteY91" fmla="*/ 198310 h 477011"/>
                <a:gd name="connsiteX92" fmla="*/ 7906 w 419576"/>
                <a:gd name="connsiteY92" fmla="*/ 206216 h 477011"/>
                <a:gd name="connsiteX93" fmla="*/ 8477 w 419576"/>
                <a:gd name="connsiteY93" fmla="*/ 214789 h 477011"/>
                <a:gd name="connsiteX94" fmla="*/ 9049 w 419576"/>
                <a:gd name="connsiteY94" fmla="*/ 222123 h 477011"/>
                <a:gd name="connsiteX95" fmla="*/ 7334 w 419576"/>
                <a:gd name="connsiteY95" fmla="*/ 222218 h 477011"/>
                <a:gd name="connsiteX96" fmla="*/ 7334 w 419576"/>
                <a:gd name="connsiteY96" fmla="*/ 222218 h 477011"/>
                <a:gd name="connsiteX97" fmla="*/ 0 w 419576"/>
                <a:gd name="connsiteY97" fmla="*/ 222695 h 477011"/>
                <a:gd name="connsiteX98" fmla="*/ 8477 w 419576"/>
                <a:gd name="connsiteY98" fmla="*/ 237554 h 477011"/>
                <a:gd name="connsiteX99" fmla="*/ 16954 w 419576"/>
                <a:gd name="connsiteY99" fmla="*/ 244983 h 477011"/>
                <a:gd name="connsiteX100" fmla="*/ 32290 w 419576"/>
                <a:gd name="connsiteY100" fmla="*/ 243840 h 477011"/>
                <a:gd name="connsiteX101" fmla="*/ 32861 w 419576"/>
                <a:gd name="connsiteY101" fmla="*/ 251746 h 477011"/>
                <a:gd name="connsiteX102" fmla="*/ 34004 w 419576"/>
                <a:gd name="connsiteY102" fmla="*/ 267652 h 477011"/>
                <a:gd name="connsiteX103" fmla="*/ 43053 w 419576"/>
                <a:gd name="connsiteY103" fmla="*/ 274987 h 477011"/>
                <a:gd name="connsiteX104" fmla="*/ 49816 w 419576"/>
                <a:gd name="connsiteY104" fmla="*/ 266509 h 477011"/>
                <a:gd name="connsiteX105" fmla="*/ 58388 w 419576"/>
                <a:gd name="connsiteY105" fmla="*/ 265938 h 477011"/>
                <a:gd name="connsiteX106" fmla="*/ 65722 w 419576"/>
                <a:gd name="connsiteY106" fmla="*/ 265366 h 477011"/>
                <a:gd name="connsiteX107" fmla="*/ 74200 w 419576"/>
                <a:gd name="connsiteY107" fmla="*/ 264795 h 477011"/>
                <a:gd name="connsiteX108" fmla="*/ 74771 w 419576"/>
                <a:gd name="connsiteY108" fmla="*/ 272701 h 477011"/>
                <a:gd name="connsiteX109" fmla="*/ 75247 w 419576"/>
                <a:gd name="connsiteY109" fmla="*/ 280130 h 477011"/>
                <a:gd name="connsiteX110" fmla="*/ 59436 w 419576"/>
                <a:gd name="connsiteY110" fmla="*/ 281273 h 477011"/>
                <a:gd name="connsiteX111" fmla="*/ 50959 w 419576"/>
                <a:gd name="connsiteY111" fmla="*/ 281940 h 477011"/>
                <a:gd name="connsiteX112" fmla="*/ 44101 w 419576"/>
                <a:gd name="connsiteY112" fmla="*/ 290322 h 477011"/>
                <a:gd name="connsiteX113" fmla="*/ 52006 w 419576"/>
                <a:gd name="connsiteY113" fmla="*/ 297751 h 477011"/>
                <a:gd name="connsiteX114" fmla="*/ 52578 w 419576"/>
                <a:gd name="connsiteY114" fmla="*/ 305657 h 477011"/>
                <a:gd name="connsiteX115" fmla="*/ 53149 w 419576"/>
                <a:gd name="connsiteY115" fmla="*/ 313563 h 477011"/>
                <a:gd name="connsiteX116" fmla="*/ 61722 w 419576"/>
                <a:gd name="connsiteY116" fmla="*/ 312991 h 477011"/>
                <a:gd name="connsiteX117" fmla="*/ 78010 w 419576"/>
                <a:gd name="connsiteY117" fmla="*/ 319183 h 477011"/>
                <a:gd name="connsiteX118" fmla="*/ 84868 w 419576"/>
                <a:gd name="connsiteY118" fmla="*/ 311372 h 477011"/>
                <a:gd name="connsiteX119" fmla="*/ 92773 w 419576"/>
                <a:gd name="connsiteY119" fmla="*/ 310801 h 477011"/>
                <a:gd name="connsiteX120" fmla="*/ 100203 w 419576"/>
                <a:gd name="connsiteY120" fmla="*/ 310229 h 477011"/>
                <a:gd name="connsiteX121" fmla="*/ 100774 w 419576"/>
                <a:gd name="connsiteY121" fmla="*/ 317563 h 477011"/>
                <a:gd name="connsiteX122" fmla="*/ 116110 w 419576"/>
                <a:gd name="connsiteY122" fmla="*/ 309086 h 477011"/>
                <a:gd name="connsiteX123" fmla="*/ 124015 w 419576"/>
                <a:gd name="connsiteY123" fmla="*/ 308610 h 477011"/>
                <a:gd name="connsiteX124" fmla="*/ 132397 w 419576"/>
                <a:gd name="connsiteY124" fmla="*/ 307943 h 477011"/>
                <a:gd name="connsiteX125" fmla="*/ 147733 w 419576"/>
                <a:gd name="connsiteY125" fmla="*/ 306896 h 477011"/>
                <a:gd name="connsiteX126" fmla="*/ 155638 w 419576"/>
                <a:gd name="connsiteY126" fmla="*/ 313754 h 477011"/>
                <a:gd name="connsiteX127" fmla="*/ 164687 w 419576"/>
                <a:gd name="connsiteY127" fmla="*/ 320612 h 477011"/>
                <a:gd name="connsiteX128" fmla="*/ 164116 w 419576"/>
                <a:gd name="connsiteY128" fmla="*/ 313087 h 477011"/>
                <a:gd name="connsiteX129" fmla="*/ 179356 w 419576"/>
                <a:gd name="connsiteY129" fmla="*/ 312039 h 477011"/>
                <a:gd name="connsiteX130" fmla="*/ 187357 w 419576"/>
                <a:gd name="connsiteY130" fmla="*/ 318992 h 477011"/>
                <a:gd name="connsiteX131" fmla="*/ 195929 w 419576"/>
                <a:gd name="connsiteY131" fmla="*/ 326803 h 477011"/>
                <a:gd name="connsiteX132" fmla="*/ 212217 w 419576"/>
                <a:gd name="connsiteY132" fmla="*/ 333089 h 477011"/>
                <a:gd name="connsiteX133" fmla="*/ 205549 w 419576"/>
                <a:gd name="connsiteY133" fmla="*/ 342043 h 477011"/>
                <a:gd name="connsiteX134" fmla="*/ 196977 w 419576"/>
                <a:gd name="connsiteY134" fmla="*/ 342614 h 477011"/>
                <a:gd name="connsiteX135" fmla="*/ 189643 w 419576"/>
                <a:gd name="connsiteY135" fmla="*/ 350615 h 477011"/>
                <a:gd name="connsiteX136" fmla="*/ 181642 w 419576"/>
                <a:gd name="connsiteY136" fmla="*/ 343757 h 477011"/>
                <a:gd name="connsiteX137" fmla="*/ 181070 w 419576"/>
                <a:gd name="connsiteY137" fmla="*/ 335280 h 477011"/>
                <a:gd name="connsiteX138" fmla="*/ 172593 w 419576"/>
                <a:gd name="connsiteY138" fmla="*/ 328422 h 477011"/>
                <a:gd name="connsiteX139" fmla="*/ 157258 w 419576"/>
                <a:gd name="connsiteY139" fmla="*/ 336995 h 477011"/>
                <a:gd name="connsiteX140" fmla="*/ 156781 w 419576"/>
                <a:gd name="connsiteY140" fmla="*/ 329565 h 477011"/>
                <a:gd name="connsiteX141" fmla="*/ 149447 w 419576"/>
                <a:gd name="connsiteY141" fmla="*/ 330041 h 477011"/>
                <a:gd name="connsiteX142" fmla="*/ 140875 w 419576"/>
                <a:gd name="connsiteY142" fmla="*/ 330708 h 477011"/>
                <a:gd name="connsiteX143" fmla="*/ 134017 w 419576"/>
                <a:gd name="connsiteY143" fmla="*/ 331184 h 477011"/>
                <a:gd name="connsiteX144" fmla="*/ 125635 w 419576"/>
                <a:gd name="connsiteY144" fmla="*/ 331756 h 477011"/>
                <a:gd name="connsiteX145" fmla="*/ 118205 w 419576"/>
                <a:gd name="connsiteY145" fmla="*/ 339757 h 477011"/>
                <a:gd name="connsiteX146" fmla="*/ 110299 w 419576"/>
                <a:gd name="connsiteY146" fmla="*/ 340328 h 477011"/>
                <a:gd name="connsiteX147" fmla="*/ 102394 w 419576"/>
                <a:gd name="connsiteY147" fmla="*/ 340900 h 477011"/>
                <a:gd name="connsiteX148" fmla="*/ 94964 w 419576"/>
                <a:gd name="connsiteY148" fmla="*/ 341376 h 477011"/>
                <a:gd name="connsiteX149" fmla="*/ 87058 w 419576"/>
                <a:gd name="connsiteY149" fmla="*/ 341947 h 477011"/>
                <a:gd name="connsiteX150" fmla="*/ 80296 w 419576"/>
                <a:gd name="connsiteY150" fmla="*/ 350901 h 477011"/>
                <a:gd name="connsiteX151" fmla="*/ 80772 w 419576"/>
                <a:gd name="connsiteY151" fmla="*/ 358330 h 477011"/>
                <a:gd name="connsiteX152" fmla="*/ 89249 w 419576"/>
                <a:gd name="connsiteY152" fmla="*/ 373666 h 477011"/>
                <a:gd name="connsiteX153" fmla="*/ 97155 w 419576"/>
                <a:gd name="connsiteY153" fmla="*/ 373094 h 477011"/>
                <a:gd name="connsiteX154" fmla="*/ 105156 w 419576"/>
                <a:gd name="connsiteY154" fmla="*/ 379952 h 477011"/>
                <a:gd name="connsiteX155" fmla="*/ 113633 w 419576"/>
                <a:gd name="connsiteY155" fmla="*/ 387858 h 477011"/>
                <a:gd name="connsiteX156" fmla="*/ 114205 w 419576"/>
                <a:gd name="connsiteY156" fmla="*/ 395288 h 477011"/>
                <a:gd name="connsiteX157" fmla="*/ 115348 w 419576"/>
                <a:gd name="connsiteY157" fmla="*/ 411194 h 477011"/>
                <a:gd name="connsiteX158" fmla="*/ 108013 w 419576"/>
                <a:gd name="connsiteY158" fmla="*/ 419671 h 477011"/>
                <a:gd name="connsiteX159" fmla="*/ 116395 w 419576"/>
                <a:gd name="connsiteY159" fmla="*/ 426434 h 477011"/>
                <a:gd name="connsiteX160" fmla="*/ 116967 w 419576"/>
                <a:gd name="connsiteY160" fmla="*/ 434340 h 477011"/>
                <a:gd name="connsiteX161" fmla="*/ 117538 w 419576"/>
                <a:gd name="connsiteY161" fmla="*/ 442246 h 477011"/>
                <a:gd name="connsiteX162" fmla="*/ 126587 w 419576"/>
                <a:gd name="connsiteY162" fmla="*/ 457581 h 477011"/>
                <a:gd name="connsiteX163" fmla="*/ 134493 w 419576"/>
                <a:gd name="connsiteY163" fmla="*/ 457009 h 477011"/>
                <a:gd name="connsiteX164" fmla="*/ 142875 w 419576"/>
                <a:gd name="connsiteY164" fmla="*/ 456438 h 477011"/>
                <a:gd name="connsiteX165" fmla="*/ 149161 w 419576"/>
                <a:gd name="connsiteY165" fmla="*/ 447961 h 477011"/>
                <a:gd name="connsiteX166" fmla="*/ 141732 w 419576"/>
                <a:gd name="connsiteY166" fmla="*/ 440531 h 477011"/>
                <a:gd name="connsiteX167" fmla="*/ 141160 w 419576"/>
                <a:gd name="connsiteY167" fmla="*/ 432625 h 477011"/>
                <a:gd name="connsiteX168" fmla="*/ 147542 w 419576"/>
                <a:gd name="connsiteY168" fmla="*/ 424243 h 477011"/>
                <a:gd name="connsiteX169" fmla="*/ 156591 w 419576"/>
                <a:gd name="connsiteY169" fmla="*/ 431578 h 477011"/>
                <a:gd name="connsiteX170" fmla="*/ 157163 w 419576"/>
                <a:gd name="connsiteY170" fmla="*/ 439483 h 477011"/>
                <a:gd name="connsiteX171" fmla="*/ 157734 w 419576"/>
                <a:gd name="connsiteY171" fmla="*/ 447389 h 477011"/>
                <a:gd name="connsiteX172" fmla="*/ 158305 w 419576"/>
                <a:gd name="connsiteY172" fmla="*/ 455295 h 477011"/>
                <a:gd name="connsiteX173" fmla="*/ 166116 w 419576"/>
                <a:gd name="connsiteY173" fmla="*/ 462248 h 477011"/>
                <a:gd name="connsiteX174" fmla="*/ 174593 w 419576"/>
                <a:gd name="connsiteY174" fmla="*/ 461677 h 477011"/>
                <a:gd name="connsiteX175" fmla="*/ 183070 w 419576"/>
                <a:gd name="connsiteY175" fmla="*/ 477012 h 477011"/>
                <a:gd name="connsiteX176" fmla="*/ 190976 w 419576"/>
                <a:gd name="connsiteY176" fmla="*/ 476440 h 477011"/>
                <a:gd name="connsiteX177" fmla="*/ 189928 w 419576"/>
                <a:gd name="connsiteY177" fmla="*/ 460534 h 477011"/>
                <a:gd name="connsiteX178" fmla="*/ 189357 w 419576"/>
                <a:gd name="connsiteY178" fmla="*/ 453104 h 477011"/>
                <a:gd name="connsiteX179" fmla="*/ 188785 w 419576"/>
                <a:gd name="connsiteY179" fmla="*/ 445198 h 477011"/>
                <a:gd name="connsiteX180" fmla="*/ 195739 w 419576"/>
                <a:gd name="connsiteY180" fmla="*/ 436721 h 477011"/>
                <a:gd name="connsiteX181" fmla="*/ 196882 w 419576"/>
                <a:gd name="connsiteY181" fmla="*/ 452628 h 477011"/>
                <a:gd name="connsiteX182" fmla="*/ 204788 w 419576"/>
                <a:gd name="connsiteY182" fmla="*/ 452056 h 477011"/>
                <a:gd name="connsiteX183" fmla="*/ 205835 w 419576"/>
                <a:gd name="connsiteY183" fmla="*/ 467392 h 477011"/>
                <a:gd name="connsiteX184" fmla="*/ 214313 w 419576"/>
                <a:gd name="connsiteY184" fmla="*/ 466820 h 477011"/>
                <a:gd name="connsiteX185" fmla="*/ 246031 w 419576"/>
                <a:gd name="connsiteY185" fmla="*/ 464534 h 477011"/>
                <a:gd name="connsiteX186" fmla="*/ 245459 w 419576"/>
                <a:gd name="connsiteY186" fmla="*/ 456629 h 477011"/>
                <a:gd name="connsiteX187" fmla="*/ 229076 w 419576"/>
                <a:gd name="connsiteY187" fmla="*/ 450342 h 477011"/>
                <a:gd name="connsiteX188" fmla="*/ 228505 w 419576"/>
                <a:gd name="connsiteY188" fmla="*/ 442436 h 477011"/>
                <a:gd name="connsiteX189" fmla="*/ 219456 w 419576"/>
                <a:gd name="connsiteY189" fmla="*/ 435102 h 477011"/>
                <a:gd name="connsiteX190" fmla="*/ 218313 w 419576"/>
                <a:gd name="connsiteY190" fmla="*/ 419195 h 477011"/>
                <a:gd name="connsiteX191" fmla="*/ 210979 w 419576"/>
                <a:gd name="connsiteY191" fmla="*/ 419767 h 477011"/>
                <a:gd name="connsiteX192" fmla="*/ 201454 w 419576"/>
                <a:gd name="connsiteY192" fmla="*/ 405098 h 477011"/>
                <a:gd name="connsiteX193" fmla="*/ 192976 w 419576"/>
                <a:gd name="connsiteY193" fmla="*/ 397764 h 477011"/>
                <a:gd name="connsiteX194" fmla="*/ 191834 w 419576"/>
                <a:gd name="connsiteY194" fmla="*/ 382333 h 477011"/>
                <a:gd name="connsiteX195" fmla="*/ 199739 w 419576"/>
                <a:gd name="connsiteY195" fmla="*/ 381762 h 477011"/>
                <a:gd name="connsiteX196" fmla="*/ 208788 w 419576"/>
                <a:gd name="connsiteY196" fmla="*/ 388620 h 477011"/>
                <a:gd name="connsiteX197" fmla="*/ 209359 w 419576"/>
                <a:gd name="connsiteY197" fmla="*/ 396526 h 477011"/>
                <a:gd name="connsiteX198" fmla="*/ 217265 w 419576"/>
                <a:gd name="connsiteY198" fmla="*/ 403955 h 477011"/>
                <a:gd name="connsiteX199" fmla="*/ 225742 w 419576"/>
                <a:gd name="connsiteY199" fmla="*/ 403384 h 477011"/>
                <a:gd name="connsiteX200" fmla="*/ 241078 w 419576"/>
                <a:gd name="connsiteY200" fmla="*/ 394335 h 477011"/>
                <a:gd name="connsiteX201" fmla="*/ 255746 w 419576"/>
                <a:gd name="connsiteY201" fmla="*/ 385286 h 477011"/>
                <a:gd name="connsiteX202" fmla="*/ 254603 w 419576"/>
                <a:gd name="connsiteY202" fmla="*/ 369380 h 477011"/>
                <a:gd name="connsiteX203" fmla="*/ 239935 w 419576"/>
                <a:gd name="connsiteY203" fmla="*/ 378905 h 477011"/>
                <a:gd name="connsiteX204" fmla="*/ 231457 w 419576"/>
                <a:gd name="connsiteY204" fmla="*/ 379571 h 477011"/>
                <a:gd name="connsiteX205" fmla="*/ 223552 w 419576"/>
                <a:gd name="connsiteY205" fmla="*/ 371570 h 477011"/>
                <a:gd name="connsiteX206" fmla="*/ 222980 w 419576"/>
                <a:gd name="connsiteY206" fmla="*/ 364236 h 477011"/>
                <a:gd name="connsiteX207" fmla="*/ 229838 w 419576"/>
                <a:gd name="connsiteY207" fmla="*/ 355759 h 477011"/>
                <a:gd name="connsiteX208" fmla="*/ 244507 w 419576"/>
                <a:gd name="connsiteY208" fmla="*/ 339280 h 477011"/>
                <a:gd name="connsiteX209" fmla="*/ 252508 w 419576"/>
                <a:gd name="connsiteY209" fmla="*/ 338709 h 477011"/>
                <a:gd name="connsiteX210" fmla="*/ 261461 w 419576"/>
                <a:gd name="connsiteY210" fmla="*/ 353568 h 477011"/>
                <a:gd name="connsiteX211" fmla="*/ 277844 w 419576"/>
                <a:gd name="connsiteY211" fmla="*/ 360331 h 477011"/>
                <a:gd name="connsiteX212" fmla="*/ 277368 w 419576"/>
                <a:gd name="connsiteY212" fmla="*/ 352425 h 477011"/>
                <a:gd name="connsiteX213" fmla="*/ 276796 w 419576"/>
                <a:gd name="connsiteY213" fmla="*/ 344519 h 477011"/>
                <a:gd name="connsiteX214" fmla="*/ 275653 w 419576"/>
                <a:gd name="connsiteY214" fmla="*/ 328613 h 477011"/>
                <a:gd name="connsiteX215" fmla="*/ 274510 w 419576"/>
                <a:gd name="connsiteY215" fmla="*/ 312801 h 477011"/>
                <a:gd name="connsiteX216" fmla="*/ 266128 w 419576"/>
                <a:gd name="connsiteY216" fmla="*/ 313372 h 477011"/>
                <a:gd name="connsiteX217" fmla="*/ 250222 w 419576"/>
                <a:gd name="connsiteY217" fmla="*/ 306991 h 477011"/>
                <a:gd name="connsiteX218" fmla="*/ 241268 w 419576"/>
                <a:gd name="connsiteY218" fmla="*/ 292322 h 477011"/>
                <a:gd name="connsiteX219" fmla="*/ 233934 w 419576"/>
                <a:gd name="connsiteY219" fmla="*/ 292798 h 477011"/>
                <a:gd name="connsiteX220" fmla="*/ 217456 w 419576"/>
                <a:gd name="connsiteY220" fmla="*/ 286036 h 477011"/>
                <a:gd name="connsiteX221" fmla="*/ 201073 w 419576"/>
                <a:gd name="connsiteY221" fmla="*/ 279273 h 477011"/>
                <a:gd name="connsiteX222" fmla="*/ 184690 w 419576"/>
                <a:gd name="connsiteY222" fmla="*/ 280416 h 477011"/>
                <a:gd name="connsiteX223" fmla="*/ 176689 w 419576"/>
                <a:gd name="connsiteY223" fmla="*/ 272987 h 477011"/>
                <a:gd name="connsiteX224" fmla="*/ 183547 w 419576"/>
                <a:gd name="connsiteY224" fmla="*/ 264985 h 477011"/>
                <a:gd name="connsiteX225" fmla="*/ 190976 w 419576"/>
                <a:gd name="connsiteY225" fmla="*/ 256508 h 477011"/>
                <a:gd name="connsiteX226" fmla="*/ 190405 w 419576"/>
                <a:gd name="connsiteY226" fmla="*/ 248602 h 477011"/>
                <a:gd name="connsiteX227" fmla="*/ 182499 w 419576"/>
                <a:gd name="connsiteY227" fmla="*/ 249174 h 477011"/>
                <a:gd name="connsiteX228" fmla="*/ 173831 w 419576"/>
                <a:gd name="connsiteY228" fmla="*/ 233839 h 477011"/>
                <a:gd name="connsiteX229" fmla="*/ 180784 w 419576"/>
                <a:gd name="connsiteY229" fmla="*/ 225362 h 477011"/>
                <a:gd name="connsiteX230" fmla="*/ 188690 w 419576"/>
                <a:gd name="connsiteY230" fmla="*/ 224885 h 477011"/>
                <a:gd name="connsiteX231" fmla="*/ 204502 w 419576"/>
                <a:gd name="connsiteY231" fmla="*/ 223742 h 477011"/>
                <a:gd name="connsiteX232" fmla="*/ 213550 w 419576"/>
                <a:gd name="connsiteY232" fmla="*/ 231076 h 477011"/>
                <a:gd name="connsiteX233" fmla="*/ 214122 w 419576"/>
                <a:gd name="connsiteY233" fmla="*/ 238982 h 477011"/>
                <a:gd name="connsiteX234" fmla="*/ 214693 w 419576"/>
                <a:gd name="connsiteY234" fmla="*/ 246888 h 477011"/>
                <a:gd name="connsiteX235" fmla="*/ 222028 w 419576"/>
                <a:gd name="connsiteY235" fmla="*/ 246412 h 477011"/>
                <a:gd name="connsiteX236" fmla="*/ 229457 w 419576"/>
                <a:gd name="connsiteY236" fmla="*/ 229933 h 477011"/>
                <a:gd name="connsiteX237" fmla="*/ 220980 w 419576"/>
                <a:gd name="connsiteY237" fmla="*/ 230505 h 477011"/>
                <a:gd name="connsiteX238" fmla="*/ 196120 w 419576"/>
                <a:gd name="connsiteY238" fmla="*/ 208883 h 477011"/>
                <a:gd name="connsiteX239" fmla="*/ 186499 w 419576"/>
                <a:gd name="connsiteY239" fmla="*/ 193643 h 477011"/>
                <a:gd name="connsiteX240" fmla="*/ 170593 w 419576"/>
                <a:gd name="connsiteY240" fmla="*/ 187357 h 477011"/>
                <a:gd name="connsiteX241" fmla="*/ 162115 w 419576"/>
                <a:gd name="connsiteY241" fmla="*/ 180022 h 477011"/>
                <a:gd name="connsiteX242" fmla="*/ 161068 w 419576"/>
                <a:gd name="connsiteY242" fmla="*/ 164592 h 477011"/>
                <a:gd name="connsiteX243" fmla="*/ 160401 w 419576"/>
                <a:gd name="connsiteY243" fmla="*/ 156210 h 477011"/>
                <a:gd name="connsiteX244" fmla="*/ 159925 w 419576"/>
                <a:gd name="connsiteY244" fmla="*/ 148780 h 477011"/>
                <a:gd name="connsiteX245" fmla="*/ 152019 w 419576"/>
                <a:gd name="connsiteY245" fmla="*/ 141351 h 477011"/>
                <a:gd name="connsiteX246" fmla="*/ 158782 w 419576"/>
                <a:gd name="connsiteY246" fmla="*/ 132969 h 477011"/>
                <a:gd name="connsiteX247" fmla="*/ 173641 w 419576"/>
                <a:gd name="connsiteY247" fmla="*/ 123920 h 477011"/>
                <a:gd name="connsiteX248" fmla="*/ 181546 w 419576"/>
                <a:gd name="connsiteY248" fmla="*/ 123349 h 477011"/>
                <a:gd name="connsiteX249" fmla="*/ 182594 w 419576"/>
                <a:gd name="connsiteY249" fmla="*/ 139255 h 477011"/>
                <a:gd name="connsiteX250" fmla="*/ 191738 w 419576"/>
                <a:gd name="connsiteY250" fmla="*/ 146590 h 477011"/>
                <a:gd name="connsiteX251" fmla="*/ 200120 w 419576"/>
                <a:gd name="connsiteY251" fmla="*/ 161830 h 477011"/>
                <a:gd name="connsiteX252" fmla="*/ 209740 w 419576"/>
                <a:gd name="connsiteY252" fmla="*/ 176689 h 477011"/>
                <a:gd name="connsiteX253" fmla="*/ 226123 w 419576"/>
                <a:gd name="connsiteY253" fmla="*/ 183451 h 477011"/>
                <a:gd name="connsiteX254" fmla="*/ 241935 w 419576"/>
                <a:gd name="connsiteY254" fmla="*/ 189738 h 477011"/>
                <a:gd name="connsiteX255" fmla="*/ 241459 w 419576"/>
                <a:gd name="connsiteY255" fmla="*/ 182308 h 477011"/>
                <a:gd name="connsiteX256" fmla="*/ 225552 w 419576"/>
                <a:gd name="connsiteY256" fmla="*/ 175546 h 477011"/>
                <a:gd name="connsiteX257" fmla="*/ 216503 w 419576"/>
                <a:gd name="connsiteY257" fmla="*/ 167640 h 477011"/>
                <a:gd name="connsiteX258" fmla="*/ 216027 w 419576"/>
                <a:gd name="connsiteY258" fmla="*/ 160782 h 477011"/>
                <a:gd name="connsiteX259" fmla="*/ 215455 w 419576"/>
                <a:gd name="connsiteY259" fmla="*/ 152400 h 477011"/>
                <a:gd name="connsiteX260" fmla="*/ 224504 w 419576"/>
                <a:gd name="connsiteY260" fmla="*/ 160115 h 477011"/>
                <a:gd name="connsiteX261" fmla="*/ 232315 w 419576"/>
                <a:gd name="connsiteY261" fmla="*/ 166497 h 477011"/>
                <a:gd name="connsiteX262" fmla="*/ 240887 w 419576"/>
                <a:gd name="connsiteY262" fmla="*/ 174403 h 477011"/>
                <a:gd name="connsiteX263" fmla="*/ 265176 w 419576"/>
                <a:gd name="connsiteY263" fmla="*/ 180689 h 477011"/>
                <a:gd name="connsiteX264" fmla="*/ 264605 w 419576"/>
                <a:gd name="connsiteY264" fmla="*/ 172783 h 477011"/>
                <a:gd name="connsiteX265" fmla="*/ 256222 w 419576"/>
                <a:gd name="connsiteY265" fmla="*/ 173355 h 477011"/>
                <a:gd name="connsiteX266" fmla="*/ 247650 w 419576"/>
                <a:gd name="connsiteY266" fmla="*/ 158496 h 477011"/>
                <a:gd name="connsiteX267" fmla="*/ 239173 w 419576"/>
                <a:gd name="connsiteY267" fmla="*/ 150685 h 477011"/>
                <a:gd name="connsiteX268" fmla="*/ 247078 w 419576"/>
                <a:gd name="connsiteY268" fmla="*/ 150114 h 477011"/>
                <a:gd name="connsiteX269" fmla="*/ 254508 w 419576"/>
                <a:gd name="connsiteY269" fmla="*/ 149638 h 477011"/>
                <a:gd name="connsiteX270" fmla="*/ 255651 w 419576"/>
                <a:gd name="connsiteY270" fmla="*/ 164878 h 477011"/>
                <a:gd name="connsiteX271" fmla="*/ 271463 w 419576"/>
                <a:gd name="connsiteY271" fmla="*/ 163735 h 477011"/>
                <a:gd name="connsiteX272" fmla="*/ 286798 w 419576"/>
                <a:gd name="connsiteY272" fmla="*/ 155734 h 477011"/>
                <a:gd name="connsiteX273" fmla="*/ 294132 w 419576"/>
                <a:gd name="connsiteY273" fmla="*/ 146780 h 477011"/>
                <a:gd name="connsiteX274" fmla="*/ 286226 w 419576"/>
                <a:gd name="connsiteY274" fmla="*/ 147352 h 477011"/>
                <a:gd name="connsiteX275" fmla="*/ 269843 w 419576"/>
                <a:gd name="connsiteY275" fmla="*/ 141065 h 477011"/>
                <a:gd name="connsiteX276" fmla="*/ 253460 w 419576"/>
                <a:gd name="connsiteY276" fmla="*/ 134207 h 477011"/>
                <a:gd name="connsiteX277" fmla="*/ 245459 w 419576"/>
                <a:gd name="connsiteY277" fmla="*/ 126778 h 477011"/>
                <a:gd name="connsiteX278" fmla="*/ 236982 w 419576"/>
                <a:gd name="connsiteY278" fmla="*/ 119443 h 477011"/>
                <a:gd name="connsiteX279" fmla="*/ 236410 w 419576"/>
                <a:gd name="connsiteY279" fmla="*/ 111538 h 477011"/>
                <a:gd name="connsiteX280" fmla="*/ 244316 w 419576"/>
                <a:gd name="connsiteY280" fmla="*/ 110966 h 477011"/>
                <a:gd name="connsiteX281" fmla="*/ 267652 w 419576"/>
                <a:gd name="connsiteY281" fmla="*/ 109347 h 477011"/>
                <a:gd name="connsiteX282" fmla="*/ 275558 w 419576"/>
                <a:gd name="connsiteY282" fmla="*/ 108775 h 477011"/>
                <a:gd name="connsiteX283" fmla="*/ 275082 w 419576"/>
                <a:gd name="connsiteY283" fmla="*/ 101441 h 477011"/>
                <a:gd name="connsiteX284" fmla="*/ 274510 w 419576"/>
                <a:gd name="connsiteY284" fmla="*/ 93535 h 477011"/>
                <a:gd name="connsiteX285" fmla="*/ 281845 w 419576"/>
                <a:gd name="connsiteY285" fmla="*/ 85058 h 477011"/>
                <a:gd name="connsiteX286" fmla="*/ 290322 w 419576"/>
                <a:gd name="connsiteY286" fmla="*/ 92392 h 477011"/>
                <a:gd name="connsiteX287" fmla="*/ 298228 w 419576"/>
                <a:gd name="connsiteY287" fmla="*/ 99822 h 477011"/>
                <a:gd name="connsiteX288" fmla="*/ 314611 w 419576"/>
                <a:gd name="connsiteY288" fmla="*/ 98584 h 477011"/>
                <a:gd name="connsiteX289" fmla="*/ 322040 w 419576"/>
                <a:gd name="connsiteY289" fmla="*/ 90106 h 477011"/>
                <a:gd name="connsiteX290" fmla="*/ 313563 w 419576"/>
                <a:gd name="connsiteY290" fmla="*/ 82772 h 477011"/>
                <a:gd name="connsiteX291" fmla="*/ 321469 w 419576"/>
                <a:gd name="connsiteY291" fmla="*/ 82201 h 477011"/>
                <a:gd name="connsiteX292" fmla="*/ 336232 w 419576"/>
                <a:gd name="connsiteY292" fmla="*/ 81153 h 477011"/>
                <a:gd name="connsiteX293" fmla="*/ 352615 w 419576"/>
                <a:gd name="connsiteY293" fmla="*/ 88011 h 477011"/>
                <a:gd name="connsiteX294" fmla="*/ 376428 w 419576"/>
                <a:gd name="connsiteY294" fmla="*/ 86296 h 477011"/>
                <a:gd name="connsiteX295" fmla="*/ 384905 w 419576"/>
                <a:gd name="connsiteY295" fmla="*/ 93631 h 477011"/>
                <a:gd name="connsiteX296" fmla="*/ 392239 w 419576"/>
                <a:gd name="connsiteY296" fmla="*/ 93154 h 477011"/>
                <a:gd name="connsiteX297" fmla="*/ 392811 w 419576"/>
                <a:gd name="connsiteY297" fmla="*/ 93059 h 47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419576" h="477011">
                  <a:moveTo>
                    <a:pt x="400145" y="84582"/>
                  </a:moveTo>
                  <a:lnTo>
                    <a:pt x="399574" y="76676"/>
                  </a:lnTo>
                  <a:lnTo>
                    <a:pt x="402908" y="72580"/>
                  </a:lnTo>
                  <a:lnTo>
                    <a:pt x="405955" y="68866"/>
                  </a:lnTo>
                  <a:lnTo>
                    <a:pt x="406527" y="68199"/>
                  </a:lnTo>
                  <a:lnTo>
                    <a:pt x="409194" y="52578"/>
                  </a:lnTo>
                  <a:lnTo>
                    <a:pt x="406051" y="46958"/>
                  </a:lnTo>
                  <a:lnTo>
                    <a:pt x="410527" y="45625"/>
                  </a:lnTo>
                  <a:lnTo>
                    <a:pt x="412242" y="45053"/>
                  </a:lnTo>
                  <a:lnTo>
                    <a:pt x="417576" y="43434"/>
                  </a:lnTo>
                  <a:lnTo>
                    <a:pt x="412718" y="36385"/>
                  </a:lnTo>
                  <a:lnTo>
                    <a:pt x="412718" y="36385"/>
                  </a:lnTo>
                  <a:lnTo>
                    <a:pt x="419100" y="28670"/>
                  </a:lnTo>
                  <a:lnTo>
                    <a:pt x="419576" y="28004"/>
                  </a:lnTo>
                  <a:lnTo>
                    <a:pt x="419100" y="20479"/>
                  </a:lnTo>
                  <a:lnTo>
                    <a:pt x="418528" y="12097"/>
                  </a:lnTo>
                  <a:lnTo>
                    <a:pt x="411004" y="12668"/>
                  </a:lnTo>
                  <a:lnTo>
                    <a:pt x="405765" y="5048"/>
                  </a:lnTo>
                  <a:lnTo>
                    <a:pt x="401384" y="3143"/>
                  </a:lnTo>
                  <a:lnTo>
                    <a:pt x="398050" y="1714"/>
                  </a:lnTo>
                  <a:lnTo>
                    <a:pt x="394240" y="0"/>
                  </a:lnTo>
                  <a:lnTo>
                    <a:pt x="380428" y="6858"/>
                  </a:lnTo>
                  <a:lnTo>
                    <a:pt x="381000" y="14764"/>
                  </a:lnTo>
                  <a:lnTo>
                    <a:pt x="387382" y="22765"/>
                  </a:lnTo>
                  <a:lnTo>
                    <a:pt x="388144" y="28670"/>
                  </a:lnTo>
                  <a:lnTo>
                    <a:pt x="388430" y="30194"/>
                  </a:lnTo>
                  <a:lnTo>
                    <a:pt x="386810" y="30289"/>
                  </a:lnTo>
                  <a:lnTo>
                    <a:pt x="372523" y="31337"/>
                  </a:lnTo>
                  <a:lnTo>
                    <a:pt x="357283" y="32385"/>
                  </a:lnTo>
                  <a:lnTo>
                    <a:pt x="355187" y="34671"/>
                  </a:lnTo>
                  <a:lnTo>
                    <a:pt x="349282" y="40862"/>
                  </a:lnTo>
                  <a:lnTo>
                    <a:pt x="347948" y="41053"/>
                  </a:lnTo>
                  <a:lnTo>
                    <a:pt x="333470" y="42005"/>
                  </a:lnTo>
                  <a:lnTo>
                    <a:pt x="326136" y="42577"/>
                  </a:lnTo>
                  <a:lnTo>
                    <a:pt x="318706" y="43053"/>
                  </a:lnTo>
                  <a:lnTo>
                    <a:pt x="315563" y="44958"/>
                  </a:lnTo>
                  <a:lnTo>
                    <a:pt x="307276" y="49816"/>
                  </a:lnTo>
                  <a:lnTo>
                    <a:pt x="303371" y="52102"/>
                  </a:lnTo>
                  <a:lnTo>
                    <a:pt x="302895" y="44196"/>
                  </a:lnTo>
                  <a:lnTo>
                    <a:pt x="294322" y="44767"/>
                  </a:lnTo>
                  <a:lnTo>
                    <a:pt x="286798" y="35719"/>
                  </a:lnTo>
                  <a:lnTo>
                    <a:pt x="284226" y="35909"/>
                  </a:lnTo>
                  <a:lnTo>
                    <a:pt x="280416" y="39910"/>
                  </a:lnTo>
                  <a:lnTo>
                    <a:pt x="278797" y="41720"/>
                  </a:lnTo>
                  <a:lnTo>
                    <a:pt x="276034" y="40196"/>
                  </a:lnTo>
                  <a:lnTo>
                    <a:pt x="269938" y="36957"/>
                  </a:lnTo>
                  <a:lnTo>
                    <a:pt x="253365" y="43434"/>
                  </a:lnTo>
                  <a:lnTo>
                    <a:pt x="247745" y="47054"/>
                  </a:lnTo>
                  <a:lnTo>
                    <a:pt x="251079" y="55245"/>
                  </a:lnTo>
                  <a:lnTo>
                    <a:pt x="241173" y="64294"/>
                  </a:lnTo>
                  <a:lnTo>
                    <a:pt x="241078" y="64484"/>
                  </a:lnTo>
                  <a:lnTo>
                    <a:pt x="240982" y="64484"/>
                  </a:lnTo>
                  <a:lnTo>
                    <a:pt x="232600" y="57150"/>
                  </a:lnTo>
                  <a:lnTo>
                    <a:pt x="217265" y="58198"/>
                  </a:lnTo>
                  <a:lnTo>
                    <a:pt x="201454" y="59341"/>
                  </a:lnTo>
                  <a:lnTo>
                    <a:pt x="185642" y="60484"/>
                  </a:lnTo>
                  <a:lnTo>
                    <a:pt x="184785" y="60865"/>
                  </a:lnTo>
                  <a:lnTo>
                    <a:pt x="186118" y="61436"/>
                  </a:lnTo>
                  <a:lnTo>
                    <a:pt x="170878" y="70485"/>
                  </a:lnTo>
                  <a:lnTo>
                    <a:pt x="164020" y="77914"/>
                  </a:lnTo>
                  <a:lnTo>
                    <a:pt x="156686" y="86963"/>
                  </a:lnTo>
                  <a:lnTo>
                    <a:pt x="149257" y="87535"/>
                  </a:lnTo>
                  <a:lnTo>
                    <a:pt x="140779" y="88106"/>
                  </a:lnTo>
                  <a:lnTo>
                    <a:pt x="139636" y="87154"/>
                  </a:lnTo>
                  <a:lnTo>
                    <a:pt x="139636" y="87154"/>
                  </a:lnTo>
                  <a:lnTo>
                    <a:pt x="132207" y="80200"/>
                  </a:lnTo>
                  <a:lnTo>
                    <a:pt x="124873" y="89249"/>
                  </a:lnTo>
                  <a:lnTo>
                    <a:pt x="118110" y="97060"/>
                  </a:lnTo>
                  <a:lnTo>
                    <a:pt x="102203" y="98203"/>
                  </a:lnTo>
                  <a:lnTo>
                    <a:pt x="86963" y="107823"/>
                  </a:lnTo>
                  <a:lnTo>
                    <a:pt x="79534" y="108299"/>
                  </a:lnTo>
                  <a:lnTo>
                    <a:pt x="64294" y="109442"/>
                  </a:lnTo>
                  <a:lnTo>
                    <a:pt x="63055" y="108395"/>
                  </a:lnTo>
                  <a:lnTo>
                    <a:pt x="55245" y="102013"/>
                  </a:lnTo>
                  <a:lnTo>
                    <a:pt x="55721" y="110014"/>
                  </a:lnTo>
                  <a:lnTo>
                    <a:pt x="48387" y="110490"/>
                  </a:lnTo>
                  <a:lnTo>
                    <a:pt x="40957" y="117920"/>
                  </a:lnTo>
                  <a:lnTo>
                    <a:pt x="40957" y="117920"/>
                  </a:lnTo>
                  <a:lnTo>
                    <a:pt x="49435" y="124777"/>
                  </a:lnTo>
                  <a:lnTo>
                    <a:pt x="57912" y="132112"/>
                  </a:lnTo>
                  <a:lnTo>
                    <a:pt x="58483" y="140017"/>
                  </a:lnTo>
                  <a:lnTo>
                    <a:pt x="59055" y="147923"/>
                  </a:lnTo>
                  <a:lnTo>
                    <a:pt x="51625" y="156400"/>
                  </a:lnTo>
                  <a:lnTo>
                    <a:pt x="44863" y="172879"/>
                  </a:lnTo>
                  <a:lnTo>
                    <a:pt x="37433" y="180308"/>
                  </a:lnTo>
                  <a:lnTo>
                    <a:pt x="29527" y="180784"/>
                  </a:lnTo>
                  <a:lnTo>
                    <a:pt x="38005" y="188785"/>
                  </a:lnTo>
                  <a:lnTo>
                    <a:pt x="23241" y="197739"/>
                  </a:lnTo>
                  <a:lnTo>
                    <a:pt x="22193" y="197834"/>
                  </a:lnTo>
                  <a:lnTo>
                    <a:pt x="22193" y="197834"/>
                  </a:lnTo>
                  <a:lnTo>
                    <a:pt x="21622" y="197929"/>
                  </a:lnTo>
                  <a:lnTo>
                    <a:pt x="15335" y="198310"/>
                  </a:lnTo>
                  <a:lnTo>
                    <a:pt x="7906" y="206216"/>
                  </a:lnTo>
                  <a:lnTo>
                    <a:pt x="8477" y="214789"/>
                  </a:lnTo>
                  <a:lnTo>
                    <a:pt x="9049" y="222123"/>
                  </a:lnTo>
                  <a:lnTo>
                    <a:pt x="7334" y="222218"/>
                  </a:lnTo>
                  <a:lnTo>
                    <a:pt x="7334" y="222218"/>
                  </a:lnTo>
                  <a:lnTo>
                    <a:pt x="0" y="222695"/>
                  </a:lnTo>
                  <a:lnTo>
                    <a:pt x="8477" y="237554"/>
                  </a:lnTo>
                  <a:lnTo>
                    <a:pt x="16954" y="244983"/>
                  </a:lnTo>
                  <a:lnTo>
                    <a:pt x="32290" y="243840"/>
                  </a:lnTo>
                  <a:lnTo>
                    <a:pt x="32861" y="251746"/>
                  </a:lnTo>
                  <a:lnTo>
                    <a:pt x="34004" y="267652"/>
                  </a:lnTo>
                  <a:lnTo>
                    <a:pt x="43053" y="274987"/>
                  </a:lnTo>
                  <a:lnTo>
                    <a:pt x="49816" y="266509"/>
                  </a:lnTo>
                  <a:lnTo>
                    <a:pt x="58388" y="265938"/>
                  </a:lnTo>
                  <a:lnTo>
                    <a:pt x="65722" y="265366"/>
                  </a:lnTo>
                  <a:lnTo>
                    <a:pt x="74200" y="264795"/>
                  </a:lnTo>
                  <a:lnTo>
                    <a:pt x="74771" y="272701"/>
                  </a:lnTo>
                  <a:lnTo>
                    <a:pt x="75247" y="280130"/>
                  </a:lnTo>
                  <a:lnTo>
                    <a:pt x="59436" y="281273"/>
                  </a:lnTo>
                  <a:lnTo>
                    <a:pt x="50959" y="281940"/>
                  </a:lnTo>
                  <a:lnTo>
                    <a:pt x="44101" y="290322"/>
                  </a:lnTo>
                  <a:lnTo>
                    <a:pt x="52006" y="297751"/>
                  </a:lnTo>
                  <a:lnTo>
                    <a:pt x="52578" y="305657"/>
                  </a:lnTo>
                  <a:lnTo>
                    <a:pt x="53149" y="313563"/>
                  </a:lnTo>
                  <a:lnTo>
                    <a:pt x="61722" y="312991"/>
                  </a:lnTo>
                  <a:lnTo>
                    <a:pt x="78010" y="319183"/>
                  </a:lnTo>
                  <a:lnTo>
                    <a:pt x="84868" y="311372"/>
                  </a:lnTo>
                  <a:lnTo>
                    <a:pt x="92773" y="310801"/>
                  </a:lnTo>
                  <a:lnTo>
                    <a:pt x="100203" y="310229"/>
                  </a:lnTo>
                  <a:lnTo>
                    <a:pt x="100774" y="317563"/>
                  </a:lnTo>
                  <a:lnTo>
                    <a:pt x="116110" y="309086"/>
                  </a:lnTo>
                  <a:lnTo>
                    <a:pt x="124015" y="308610"/>
                  </a:lnTo>
                  <a:lnTo>
                    <a:pt x="132397" y="307943"/>
                  </a:lnTo>
                  <a:lnTo>
                    <a:pt x="147733" y="306896"/>
                  </a:lnTo>
                  <a:lnTo>
                    <a:pt x="155638" y="313754"/>
                  </a:lnTo>
                  <a:lnTo>
                    <a:pt x="164687" y="320612"/>
                  </a:lnTo>
                  <a:lnTo>
                    <a:pt x="164116" y="313087"/>
                  </a:lnTo>
                  <a:lnTo>
                    <a:pt x="179356" y="312039"/>
                  </a:lnTo>
                  <a:lnTo>
                    <a:pt x="187357" y="318992"/>
                  </a:lnTo>
                  <a:lnTo>
                    <a:pt x="195929" y="326803"/>
                  </a:lnTo>
                  <a:lnTo>
                    <a:pt x="212217" y="333089"/>
                  </a:lnTo>
                  <a:lnTo>
                    <a:pt x="205549" y="342043"/>
                  </a:lnTo>
                  <a:lnTo>
                    <a:pt x="196977" y="342614"/>
                  </a:lnTo>
                  <a:lnTo>
                    <a:pt x="189643" y="350615"/>
                  </a:lnTo>
                  <a:lnTo>
                    <a:pt x="181642" y="343757"/>
                  </a:lnTo>
                  <a:lnTo>
                    <a:pt x="181070" y="335280"/>
                  </a:lnTo>
                  <a:lnTo>
                    <a:pt x="172593" y="328422"/>
                  </a:lnTo>
                  <a:lnTo>
                    <a:pt x="157258" y="336995"/>
                  </a:lnTo>
                  <a:lnTo>
                    <a:pt x="156781" y="329565"/>
                  </a:lnTo>
                  <a:lnTo>
                    <a:pt x="149447" y="330041"/>
                  </a:lnTo>
                  <a:lnTo>
                    <a:pt x="140875" y="330708"/>
                  </a:lnTo>
                  <a:lnTo>
                    <a:pt x="134017" y="331184"/>
                  </a:lnTo>
                  <a:lnTo>
                    <a:pt x="125635" y="331756"/>
                  </a:lnTo>
                  <a:lnTo>
                    <a:pt x="118205" y="339757"/>
                  </a:lnTo>
                  <a:lnTo>
                    <a:pt x="110299" y="340328"/>
                  </a:lnTo>
                  <a:lnTo>
                    <a:pt x="102394" y="340900"/>
                  </a:lnTo>
                  <a:lnTo>
                    <a:pt x="94964" y="341376"/>
                  </a:lnTo>
                  <a:lnTo>
                    <a:pt x="87058" y="341947"/>
                  </a:lnTo>
                  <a:lnTo>
                    <a:pt x="80296" y="350901"/>
                  </a:lnTo>
                  <a:lnTo>
                    <a:pt x="80772" y="358330"/>
                  </a:lnTo>
                  <a:lnTo>
                    <a:pt x="89249" y="373666"/>
                  </a:lnTo>
                  <a:lnTo>
                    <a:pt x="97155" y="373094"/>
                  </a:lnTo>
                  <a:lnTo>
                    <a:pt x="105156" y="379952"/>
                  </a:lnTo>
                  <a:lnTo>
                    <a:pt x="113633" y="387858"/>
                  </a:lnTo>
                  <a:lnTo>
                    <a:pt x="114205" y="395288"/>
                  </a:lnTo>
                  <a:lnTo>
                    <a:pt x="115348" y="411194"/>
                  </a:lnTo>
                  <a:lnTo>
                    <a:pt x="108013" y="419671"/>
                  </a:lnTo>
                  <a:lnTo>
                    <a:pt x="116395" y="426434"/>
                  </a:lnTo>
                  <a:lnTo>
                    <a:pt x="116967" y="434340"/>
                  </a:lnTo>
                  <a:lnTo>
                    <a:pt x="117538" y="442246"/>
                  </a:lnTo>
                  <a:lnTo>
                    <a:pt x="126587" y="457581"/>
                  </a:lnTo>
                  <a:lnTo>
                    <a:pt x="134493" y="457009"/>
                  </a:lnTo>
                  <a:lnTo>
                    <a:pt x="142875" y="456438"/>
                  </a:lnTo>
                  <a:lnTo>
                    <a:pt x="149161" y="447961"/>
                  </a:lnTo>
                  <a:lnTo>
                    <a:pt x="141732" y="440531"/>
                  </a:lnTo>
                  <a:lnTo>
                    <a:pt x="141160" y="432625"/>
                  </a:lnTo>
                  <a:lnTo>
                    <a:pt x="147542" y="424243"/>
                  </a:lnTo>
                  <a:lnTo>
                    <a:pt x="156591" y="431578"/>
                  </a:lnTo>
                  <a:lnTo>
                    <a:pt x="157163" y="439483"/>
                  </a:lnTo>
                  <a:lnTo>
                    <a:pt x="157734" y="447389"/>
                  </a:lnTo>
                  <a:lnTo>
                    <a:pt x="158305" y="455295"/>
                  </a:lnTo>
                  <a:lnTo>
                    <a:pt x="166116" y="462248"/>
                  </a:lnTo>
                  <a:lnTo>
                    <a:pt x="174593" y="461677"/>
                  </a:lnTo>
                  <a:lnTo>
                    <a:pt x="183070" y="477012"/>
                  </a:lnTo>
                  <a:lnTo>
                    <a:pt x="190976" y="476440"/>
                  </a:lnTo>
                  <a:lnTo>
                    <a:pt x="189928" y="460534"/>
                  </a:lnTo>
                  <a:lnTo>
                    <a:pt x="189357" y="453104"/>
                  </a:lnTo>
                  <a:lnTo>
                    <a:pt x="188785" y="445198"/>
                  </a:lnTo>
                  <a:lnTo>
                    <a:pt x="195739" y="436721"/>
                  </a:lnTo>
                  <a:lnTo>
                    <a:pt x="196882" y="452628"/>
                  </a:lnTo>
                  <a:lnTo>
                    <a:pt x="204788" y="452056"/>
                  </a:lnTo>
                  <a:lnTo>
                    <a:pt x="205835" y="467392"/>
                  </a:lnTo>
                  <a:lnTo>
                    <a:pt x="214313" y="466820"/>
                  </a:lnTo>
                  <a:lnTo>
                    <a:pt x="246031" y="464534"/>
                  </a:lnTo>
                  <a:lnTo>
                    <a:pt x="245459" y="456629"/>
                  </a:lnTo>
                  <a:lnTo>
                    <a:pt x="229076" y="450342"/>
                  </a:lnTo>
                  <a:lnTo>
                    <a:pt x="228505" y="442436"/>
                  </a:lnTo>
                  <a:lnTo>
                    <a:pt x="219456" y="435102"/>
                  </a:lnTo>
                  <a:lnTo>
                    <a:pt x="218313" y="419195"/>
                  </a:lnTo>
                  <a:lnTo>
                    <a:pt x="210979" y="419767"/>
                  </a:lnTo>
                  <a:lnTo>
                    <a:pt x="201454" y="405098"/>
                  </a:lnTo>
                  <a:lnTo>
                    <a:pt x="192976" y="397764"/>
                  </a:lnTo>
                  <a:lnTo>
                    <a:pt x="191834" y="382333"/>
                  </a:lnTo>
                  <a:lnTo>
                    <a:pt x="199739" y="381762"/>
                  </a:lnTo>
                  <a:lnTo>
                    <a:pt x="208788" y="388620"/>
                  </a:lnTo>
                  <a:lnTo>
                    <a:pt x="209359" y="396526"/>
                  </a:lnTo>
                  <a:lnTo>
                    <a:pt x="217265" y="403955"/>
                  </a:lnTo>
                  <a:lnTo>
                    <a:pt x="225742" y="403384"/>
                  </a:lnTo>
                  <a:lnTo>
                    <a:pt x="241078" y="394335"/>
                  </a:lnTo>
                  <a:lnTo>
                    <a:pt x="255746" y="385286"/>
                  </a:lnTo>
                  <a:lnTo>
                    <a:pt x="254603" y="369380"/>
                  </a:lnTo>
                  <a:lnTo>
                    <a:pt x="239935" y="378905"/>
                  </a:lnTo>
                  <a:lnTo>
                    <a:pt x="231457" y="379571"/>
                  </a:lnTo>
                  <a:lnTo>
                    <a:pt x="223552" y="371570"/>
                  </a:lnTo>
                  <a:lnTo>
                    <a:pt x="222980" y="364236"/>
                  </a:lnTo>
                  <a:lnTo>
                    <a:pt x="229838" y="355759"/>
                  </a:lnTo>
                  <a:lnTo>
                    <a:pt x="244507" y="339280"/>
                  </a:lnTo>
                  <a:lnTo>
                    <a:pt x="252508" y="338709"/>
                  </a:lnTo>
                  <a:lnTo>
                    <a:pt x="261461" y="353568"/>
                  </a:lnTo>
                  <a:lnTo>
                    <a:pt x="277844" y="360331"/>
                  </a:lnTo>
                  <a:lnTo>
                    <a:pt x="277368" y="352425"/>
                  </a:lnTo>
                  <a:lnTo>
                    <a:pt x="276796" y="344519"/>
                  </a:lnTo>
                  <a:lnTo>
                    <a:pt x="275653" y="328613"/>
                  </a:lnTo>
                  <a:lnTo>
                    <a:pt x="274510" y="312801"/>
                  </a:lnTo>
                  <a:lnTo>
                    <a:pt x="266128" y="313372"/>
                  </a:lnTo>
                  <a:lnTo>
                    <a:pt x="250222" y="306991"/>
                  </a:lnTo>
                  <a:lnTo>
                    <a:pt x="241268" y="292322"/>
                  </a:lnTo>
                  <a:lnTo>
                    <a:pt x="233934" y="292798"/>
                  </a:lnTo>
                  <a:lnTo>
                    <a:pt x="217456" y="286036"/>
                  </a:lnTo>
                  <a:lnTo>
                    <a:pt x="201073" y="279273"/>
                  </a:lnTo>
                  <a:lnTo>
                    <a:pt x="184690" y="280416"/>
                  </a:lnTo>
                  <a:lnTo>
                    <a:pt x="176689" y="272987"/>
                  </a:lnTo>
                  <a:lnTo>
                    <a:pt x="183547" y="264985"/>
                  </a:lnTo>
                  <a:lnTo>
                    <a:pt x="190976" y="256508"/>
                  </a:lnTo>
                  <a:lnTo>
                    <a:pt x="190405" y="248602"/>
                  </a:lnTo>
                  <a:lnTo>
                    <a:pt x="182499" y="249174"/>
                  </a:lnTo>
                  <a:lnTo>
                    <a:pt x="173831" y="233839"/>
                  </a:lnTo>
                  <a:lnTo>
                    <a:pt x="180784" y="225362"/>
                  </a:lnTo>
                  <a:lnTo>
                    <a:pt x="188690" y="224885"/>
                  </a:lnTo>
                  <a:lnTo>
                    <a:pt x="204502" y="223742"/>
                  </a:lnTo>
                  <a:lnTo>
                    <a:pt x="213550" y="231076"/>
                  </a:lnTo>
                  <a:lnTo>
                    <a:pt x="214122" y="238982"/>
                  </a:lnTo>
                  <a:lnTo>
                    <a:pt x="214693" y="246888"/>
                  </a:lnTo>
                  <a:lnTo>
                    <a:pt x="222028" y="246412"/>
                  </a:lnTo>
                  <a:lnTo>
                    <a:pt x="229457" y="229933"/>
                  </a:lnTo>
                  <a:lnTo>
                    <a:pt x="220980" y="230505"/>
                  </a:lnTo>
                  <a:lnTo>
                    <a:pt x="196120" y="208883"/>
                  </a:lnTo>
                  <a:lnTo>
                    <a:pt x="186499" y="193643"/>
                  </a:lnTo>
                  <a:lnTo>
                    <a:pt x="170593" y="187357"/>
                  </a:lnTo>
                  <a:lnTo>
                    <a:pt x="162115" y="180022"/>
                  </a:lnTo>
                  <a:lnTo>
                    <a:pt x="161068" y="164592"/>
                  </a:lnTo>
                  <a:lnTo>
                    <a:pt x="160401" y="156210"/>
                  </a:lnTo>
                  <a:lnTo>
                    <a:pt x="159925" y="148780"/>
                  </a:lnTo>
                  <a:lnTo>
                    <a:pt x="152019" y="141351"/>
                  </a:lnTo>
                  <a:lnTo>
                    <a:pt x="158782" y="132969"/>
                  </a:lnTo>
                  <a:lnTo>
                    <a:pt x="173641" y="123920"/>
                  </a:lnTo>
                  <a:lnTo>
                    <a:pt x="181546" y="123349"/>
                  </a:lnTo>
                  <a:lnTo>
                    <a:pt x="182594" y="139255"/>
                  </a:lnTo>
                  <a:lnTo>
                    <a:pt x="191738" y="146590"/>
                  </a:lnTo>
                  <a:lnTo>
                    <a:pt x="200120" y="161830"/>
                  </a:lnTo>
                  <a:lnTo>
                    <a:pt x="209740" y="176689"/>
                  </a:lnTo>
                  <a:lnTo>
                    <a:pt x="226123" y="183451"/>
                  </a:lnTo>
                  <a:lnTo>
                    <a:pt x="241935" y="189738"/>
                  </a:lnTo>
                  <a:lnTo>
                    <a:pt x="241459" y="182308"/>
                  </a:lnTo>
                  <a:lnTo>
                    <a:pt x="225552" y="175546"/>
                  </a:lnTo>
                  <a:lnTo>
                    <a:pt x="216503" y="167640"/>
                  </a:lnTo>
                  <a:lnTo>
                    <a:pt x="216027" y="160782"/>
                  </a:lnTo>
                  <a:lnTo>
                    <a:pt x="215455" y="152400"/>
                  </a:lnTo>
                  <a:lnTo>
                    <a:pt x="224504" y="160115"/>
                  </a:lnTo>
                  <a:lnTo>
                    <a:pt x="232315" y="166497"/>
                  </a:lnTo>
                  <a:lnTo>
                    <a:pt x="240887" y="174403"/>
                  </a:lnTo>
                  <a:lnTo>
                    <a:pt x="265176" y="180689"/>
                  </a:lnTo>
                  <a:lnTo>
                    <a:pt x="264605" y="172783"/>
                  </a:lnTo>
                  <a:lnTo>
                    <a:pt x="256222" y="173355"/>
                  </a:lnTo>
                  <a:lnTo>
                    <a:pt x="247650" y="158496"/>
                  </a:lnTo>
                  <a:lnTo>
                    <a:pt x="239173" y="150685"/>
                  </a:lnTo>
                  <a:lnTo>
                    <a:pt x="247078" y="150114"/>
                  </a:lnTo>
                  <a:lnTo>
                    <a:pt x="254508" y="149638"/>
                  </a:lnTo>
                  <a:lnTo>
                    <a:pt x="255651" y="164878"/>
                  </a:lnTo>
                  <a:lnTo>
                    <a:pt x="271463" y="163735"/>
                  </a:lnTo>
                  <a:lnTo>
                    <a:pt x="286798" y="155734"/>
                  </a:lnTo>
                  <a:lnTo>
                    <a:pt x="294132" y="146780"/>
                  </a:lnTo>
                  <a:lnTo>
                    <a:pt x="286226" y="147352"/>
                  </a:lnTo>
                  <a:lnTo>
                    <a:pt x="269843" y="141065"/>
                  </a:lnTo>
                  <a:lnTo>
                    <a:pt x="253460" y="134207"/>
                  </a:lnTo>
                  <a:lnTo>
                    <a:pt x="245459" y="126778"/>
                  </a:lnTo>
                  <a:lnTo>
                    <a:pt x="236982" y="119443"/>
                  </a:lnTo>
                  <a:lnTo>
                    <a:pt x="236410" y="111538"/>
                  </a:lnTo>
                  <a:lnTo>
                    <a:pt x="244316" y="110966"/>
                  </a:lnTo>
                  <a:lnTo>
                    <a:pt x="267652" y="109347"/>
                  </a:lnTo>
                  <a:lnTo>
                    <a:pt x="275558" y="108775"/>
                  </a:lnTo>
                  <a:lnTo>
                    <a:pt x="275082" y="101441"/>
                  </a:lnTo>
                  <a:lnTo>
                    <a:pt x="274510" y="93535"/>
                  </a:lnTo>
                  <a:lnTo>
                    <a:pt x="281845" y="85058"/>
                  </a:lnTo>
                  <a:lnTo>
                    <a:pt x="290322" y="92392"/>
                  </a:lnTo>
                  <a:lnTo>
                    <a:pt x="298228" y="99822"/>
                  </a:lnTo>
                  <a:lnTo>
                    <a:pt x="314611" y="98584"/>
                  </a:lnTo>
                  <a:lnTo>
                    <a:pt x="322040" y="90106"/>
                  </a:lnTo>
                  <a:lnTo>
                    <a:pt x="313563" y="82772"/>
                  </a:lnTo>
                  <a:lnTo>
                    <a:pt x="321469" y="82201"/>
                  </a:lnTo>
                  <a:lnTo>
                    <a:pt x="336232" y="81153"/>
                  </a:lnTo>
                  <a:lnTo>
                    <a:pt x="352615" y="88011"/>
                  </a:lnTo>
                  <a:lnTo>
                    <a:pt x="376428" y="86296"/>
                  </a:lnTo>
                  <a:lnTo>
                    <a:pt x="384905" y="93631"/>
                  </a:lnTo>
                  <a:lnTo>
                    <a:pt x="392239" y="93154"/>
                  </a:lnTo>
                  <a:lnTo>
                    <a:pt x="392811" y="930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E9431BB2-381D-9950-7E00-3900D0D0C572}"/>
                </a:ext>
              </a:extLst>
            </p:cNvPr>
            <p:cNvSpPr/>
            <p:nvPr/>
          </p:nvSpPr>
          <p:spPr>
            <a:xfrm>
              <a:off x="4049912" y="5090764"/>
              <a:ext cx="173984" cy="360775"/>
            </a:xfrm>
            <a:custGeom>
              <a:avLst/>
              <a:gdLst>
                <a:gd name="connsiteX0" fmla="*/ 62008 w 112585"/>
                <a:gd name="connsiteY0" fmla="*/ 225552 h 233457"/>
                <a:gd name="connsiteX1" fmla="*/ 61436 w 112585"/>
                <a:gd name="connsiteY1" fmla="*/ 216979 h 233457"/>
                <a:gd name="connsiteX2" fmla="*/ 68866 w 112585"/>
                <a:gd name="connsiteY2" fmla="*/ 209074 h 233457"/>
                <a:gd name="connsiteX3" fmla="*/ 75152 w 112585"/>
                <a:gd name="connsiteY3" fmla="*/ 208693 h 233457"/>
                <a:gd name="connsiteX4" fmla="*/ 75724 w 112585"/>
                <a:gd name="connsiteY4" fmla="*/ 208597 h 233457"/>
                <a:gd name="connsiteX5" fmla="*/ 76771 w 112585"/>
                <a:gd name="connsiteY5" fmla="*/ 208502 h 233457"/>
                <a:gd name="connsiteX6" fmla="*/ 91535 w 112585"/>
                <a:gd name="connsiteY6" fmla="*/ 199549 h 233457"/>
                <a:gd name="connsiteX7" fmla="*/ 83058 w 112585"/>
                <a:gd name="connsiteY7" fmla="*/ 191548 h 233457"/>
                <a:gd name="connsiteX8" fmla="*/ 90964 w 112585"/>
                <a:gd name="connsiteY8" fmla="*/ 191071 h 233457"/>
                <a:gd name="connsiteX9" fmla="*/ 98393 w 112585"/>
                <a:gd name="connsiteY9" fmla="*/ 183642 h 233457"/>
                <a:gd name="connsiteX10" fmla="*/ 105156 w 112585"/>
                <a:gd name="connsiteY10" fmla="*/ 167164 h 233457"/>
                <a:gd name="connsiteX11" fmla="*/ 112586 w 112585"/>
                <a:gd name="connsiteY11" fmla="*/ 158687 h 233457"/>
                <a:gd name="connsiteX12" fmla="*/ 112014 w 112585"/>
                <a:gd name="connsiteY12" fmla="*/ 150781 h 233457"/>
                <a:gd name="connsiteX13" fmla="*/ 111442 w 112585"/>
                <a:gd name="connsiteY13" fmla="*/ 142875 h 233457"/>
                <a:gd name="connsiteX14" fmla="*/ 102965 w 112585"/>
                <a:gd name="connsiteY14" fmla="*/ 135541 h 233457"/>
                <a:gd name="connsiteX15" fmla="*/ 94488 w 112585"/>
                <a:gd name="connsiteY15" fmla="*/ 128683 h 233457"/>
                <a:gd name="connsiteX16" fmla="*/ 94488 w 112585"/>
                <a:gd name="connsiteY16" fmla="*/ 128683 h 233457"/>
                <a:gd name="connsiteX17" fmla="*/ 93917 w 112585"/>
                <a:gd name="connsiteY17" fmla="*/ 129254 h 233457"/>
                <a:gd name="connsiteX18" fmla="*/ 85535 w 112585"/>
                <a:gd name="connsiteY18" fmla="*/ 122491 h 233457"/>
                <a:gd name="connsiteX19" fmla="*/ 84392 w 112585"/>
                <a:gd name="connsiteY19" fmla="*/ 106585 h 233457"/>
                <a:gd name="connsiteX20" fmla="*/ 76486 w 112585"/>
                <a:gd name="connsiteY20" fmla="*/ 107156 h 233457"/>
                <a:gd name="connsiteX21" fmla="*/ 75438 w 112585"/>
                <a:gd name="connsiteY21" fmla="*/ 91821 h 233457"/>
                <a:gd name="connsiteX22" fmla="*/ 74867 w 112585"/>
                <a:gd name="connsiteY22" fmla="*/ 83915 h 233457"/>
                <a:gd name="connsiteX23" fmla="*/ 66961 w 112585"/>
                <a:gd name="connsiteY23" fmla="*/ 76486 h 233457"/>
                <a:gd name="connsiteX24" fmla="*/ 65818 w 112585"/>
                <a:gd name="connsiteY24" fmla="*/ 60674 h 233457"/>
                <a:gd name="connsiteX25" fmla="*/ 65246 w 112585"/>
                <a:gd name="connsiteY25" fmla="*/ 52673 h 233457"/>
                <a:gd name="connsiteX26" fmla="*/ 65723 w 112585"/>
                <a:gd name="connsiteY26" fmla="*/ 52197 h 233457"/>
                <a:gd name="connsiteX27" fmla="*/ 65627 w 112585"/>
                <a:gd name="connsiteY27" fmla="*/ 51625 h 233457"/>
                <a:gd name="connsiteX28" fmla="*/ 72009 w 112585"/>
                <a:gd name="connsiteY28" fmla="*/ 44291 h 233457"/>
                <a:gd name="connsiteX29" fmla="*/ 72009 w 112585"/>
                <a:gd name="connsiteY29" fmla="*/ 44291 h 233457"/>
                <a:gd name="connsiteX30" fmla="*/ 71533 w 112585"/>
                <a:gd name="connsiteY30" fmla="*/ 36766 h 233457"/>
                <a:gd name="connsiteX31" fmla="*/ 63056 w 112585"/>
                <a:gd name="connsiteY31" fmla="*/ 22098 h 233457"/>
                <a:gd name="connsiteX32" fmla="*/ 62484 w 112585"/>
                <a:gd name="connsiteY32" fmla="*/ 13525 h 233457"/>
                <a:gd name="connsiteX33" fmla="*/ 46482 w 112585"/>
                <a:gd name="connsiteY33" fmla="*/ 14669 h 233457"/>
                <a:gd name="connsiteX34" fmla="*/ 38671 w 112585"/>
                <a:gd name="connsiteY34" fmla="*/ 7906 h 233457"/>
                <a:gd name="connsiteX35" fmla="*/ 29528 w 112585"/>
                <a:gd name="connsiteY35" fmla="*/ 0 h 233457"/>
                <a:gd name="connsiteX36" fmla="*/ 14288 w 112585"/>
                <a:gd name="connsiteY36" fmla="*/ 9620 h 233457"/>
                <a:gd name="connsiteX37" fmla="*/ 6953 w 112585"/>
                <a:gd name="connsiteY37" fmla="*/ 10096 h 233457"/>
                <a:gd name="connsiteX38" fmla="*/ 0 w 112585"/>
                <a:gd name="connsiteY38" fmla="*/ 17526 h 233457"/>
                <a:gd name="connsiteX39" fmla="*/ 571 w 112585"/>
                <a:gd name="connsiteY39" fmla="*/ 25432 h 233457"/>
                <a:gd name="connsiteX40" fmla="*/ 1048 w 112585"/>
                <a:gd name="connsiteY40" fmla="*/ 32766 h 233457"/>
                <a:gd name="connsiteX41" fmla="*/ 1619 w 112585"/>
                <a:gd name="connsiteY41" fmla="*/ 40672 h 233457"/>
                <a:gd name="connsiteX42" fmla="*/ 2762 w 112585"/>
                <a:gd name="connsiteY42" fmla="*/ 56102 h 233457"/>
                <a:gd name="connsiteX43" fmla="*/ 11240 w 112585"/>
                <a:gd name="connsiteY43" fmla="*/ 63913 h 233457"/>
                <a:gd name="connsiteX44" fmla="*/ 11811 w 112585"/>
                <a:gd name="connsiteY44" fmla="*/ 71342 h 233457"/>
                <a:gd name="connsiteX45" fmla="*/ 12383 w 112585"/>
                <a:gd name="connsiteY45" fmla="*/ 79248 h 233457"/>
                <a:gd name="connsiteX46" fmla="*/ 4382 w 112585"/>
                <a:gd name="connsiteY46" fmla="*/ 79820 h 233457"/>
                <a:gd name="connsiteX47" fmla="*/ 4953 w 112585"/>
                <a:gd name="connsiteY47" fmla="*/ 87725 h 233457"/>
                <a:gd name="connsiteX48" fmla="*/ 5525 w 112585"/>
                <a:gd name="connsiteY48" fmla="*/ 95631 h 233457"/>
                <a:gd name="connsiteX49" fmla="*/ 6096 w 112585"/>
                <a:gd name="connsiteY49" fmla="*/ 103156 h 233457"/>
                <a:gd name="connsiteX50" fmla="*/ 6667 w 112585"/>
                <a:gd name="connsiteY50" fmla="*/ 111062 h 233457"/>
                <a:gd name="connsiteX51" fmla="*/ 7144 w 112585"/>
                <a:gd name="connsiteY51" fmla="*/ 118967 h 233457"/>
                <a:gd name="connsiteX52" fmla="*/ 8287 w 112585"/>
                <a:gd name="connsiteY52" fmla="*/ 134779 h 233457"/>
                <a:gd name="connsiteX53" fmla="*/ 857 w 112585"/>
                <a:gd name="connsiteY53" fmla="*/ 142780 h 233457"/>
                <a:gd name="connsiteX54" fmla="*/ 1429 w 112585"/>
                <a:gd name="connsiteY54" fmla="*/ 150686 h 233457"/>
                <a:gd name="connsiteX55" fmla="*/ 2000 w 112585"/>
                <a:gd name="connsiteY55" fmla="*/ 158591 h 233457"/>
                <a:gd name="connsiteX56" fmla="*/ 10478 w 112585"/>
                <a:gd name="connsiteY56" fmla="*/ 165925 h 233457"/>
                <a:gd name="connsiteX57" fmla="*/ 3143 w 112585"/>
                <a:gd name="connsiteY57" fmla="*/ 174403 h 233457"/>
                <a:gd name="connsiteX58" fmla="*/ 3620 w 112585"/>
                <a:gd name="connsiteY58" fmla="*/ 181928 h 233457"/>
                <a:gd name="connsiteX59" fmla="*/ 11621 w 112585"/>
                <a:gd name="connsiteY59" fmla="*/ 181356 h 233457"/>
                <a:gd name="connsiteX60" fmla="*/ 12192 w 112585"/>
                <a:gd name="connsiteY60" fmla="*/ 189738 h 233457"/>
                <a:gd name="connsiteX61" fmla="*/ 4286 w 112585"/>
                <a:gd name="connsiteY61" fmla="*/ 190214 h 233457"/>
                <a:gd name="connsiteX62" fmla="*/ 5334 w 112585"/>
                <a:gd name="connsiteY62" fmla="*/ 205645 h 233457"/>
                <a:gd name="connsiteX63" fmla="*/ 21146 w 112585"/>
                <a:gd name="connsiteY63" fmla="*/ 204502 h 233457"/>
                <a:gd name="connsiteX64" fmla="*/ 29242 w 112585"/>
                <a:gd name="connsiteY64" fmla="*/ 211931 h 233457"/>
                <a:gd name="connsiteX65" fmla="*/ 45053 w 112585"/>
                <a:gd name="connsiteY65" fmla="*/ 210788 h 233457"/>
                <a:gd name="connsiteX66" fmla="*/ 45529 w 112585"/>
                <a:gd name="connsiteY66" fmla="*/ 218122 h 233457"/>
                <a:gd name="connsiteX67" fmla="*/ 54578 w 112585"/>
                <a:gd name="connsiteY67" fmla="*/ 233458 h 233457"/>
                <a:gd name="connsiteX68" fmla="*/ 60865 w 112585"/>
                <a:gd name="connsiteY68" fmla="*/ 232981 h 233457"/>
                <a:gd name="connsiteX69" fmla="*/ 62579 w 112585"/>
                <a:gd name="connsiteY69" fmla="*/ 232886 h 2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12585" h="233457">
                  <a:moveTo>
                    <a:pt x="62008" y="225552"/>
                  </a:moveTo>
                  <a:lnTo>
                    <a:pt x="61436" y="216979"/>
                  </a:lnTo>
                  <a:lnTo>
                    <a:pt x="68866" y="209074"/>
                  </a:lnTo>
                  <a:lnTo>
                    <a:pt x="75152" y="208693"/>
                  </a:lnTo>
                  <a:lnTo>
                    <a:pt x="75724" y="208597"/>
                  </a:lnTo>
                  <a:lnTo>
                    <a:pt x="76771" y="208502"/>
                  </a:lnTo>
                  <a:lnTo>
                    <a:pt x="91535" y="199549"/>
                  </a:lnTo>
                  <a:lnTo>
                    <a:pt x="83058" y="191548"/>
                  </a:lnTo>
                  <a:lnTo>
                    <a:pt x="90964" y="191071"/>
                  </a:lnTo>
                  <a:lnTo>
                    <a:pt x="98393" y="183642"/>
                  </a:lnTo>
                  <a:lnTo>
                    <a:pt x="105156" y="167164"/>
                  </a:lnTo>
                  <a:lnTo>
                    <a:pt x="112586" y="158687"/>
                  </a:lnTo>
                  <a:lnTo>
                    <a:pt x="112014" y="150781"/>
                  </a:lnTo>
                  <a:lnTo>
                    <a:pt x="111442" y="142875"/>
                  </a:lnTo>
                  <a:lnTo>
                    <a:pt x="102965" y="135541"/>
                  </a:lnTo>
                  <a:lnTo>
                    <a:pt x="94488" y="128683"/>
                  </a:lnTo>
                  <a:lnTo>
                    <a:pt x="94488" y="128683"/>
                  </a:lnTo>
                  <a:lnTo>
                    <a:pt x="93917" y="129254"/>
                  </a:lnTo>
                  <a:lnTo>
                    <a:pt x="85535" y="122491"/>
                  </a:lnTo>
                  <a:lnTo>
                    <a:pt x="84392" y="106585"/>
                  </a:lnTo>
                  <a:lnTo>
                    <a:pt x="76486" y="107156"/>
                  </a:lnTo>
                  <a:lnTo>
                    <a:pt x="75438" y="91821"/>
                  </a:lnTo>
                  <a:lnTo>
                    <a:pt x="74867" y="83915"/>
                  </a:lnTo>
                  <a:lnTo>
                    <a:pt x="66961" y="76486"/>
                  </a:lnTo>
                  <a:lnTo>
                    <a:pt x="65818" y="60674"/>
                  </a:lnTo>
                  <a:lnTo>
                    <a:pt x="65246" y="52673"/>
                  </a:lnTo>
                  <a:lnTo>
                    <a:pt x="65723" y="52197"/>
                  </a:lnTo>
                  <a:lnTo>
                    <a:pt x="65627" y="51625"/>
                  </a:lnTo>
                  <a:lnTo>
                    <a:pt x="72009" y="44291"/>
                  </a:lnTo>
                  <a:lnTo>
                    <a:pt x="72009" y="44291"/>
                  </a:lnTo>
                  <a:lnTo>
                    <a:pt x="71533" y="36766"/>
                  </a:lnTo>
                  <a:lnTo>
                    <a:pt x="63056" y="22098"/>
                  </a:lnTo>
                  <a:lnTo>
                    <a:pt x="62484" y="13525"/>
                  </a:lnTo>
                  <a:lnTo>
                    <a:pt x="46482" y="14669"/>
                  </a:lnTo>
                  <a:lnTo>
                    <a:pt x="38671" y="7906"/>
                  </a:lnTo>
                  <a:lnTo>
                    <a:pt x="29528" y="0"/>
                  </a:lnTo>
                  <a:lnTo>
                    <a:pt x="14288" y="9620"/>
                  </a:lnTo>
                  <a:lnTo>
                    <a:pt x="6953" y="10096"/>
                  </a:lnTo>
                  <a:lnTo>
                    <a:pt x="0" y="17526"/>
                  </a:lnTo>
                  <a:lnTo>
                    <a:pt x="571" y="25432"/>
                  </a:lnTo>
                  <a:lnTo>
                    <a:pt x="1048" y="32766"/>
                  </a:lnTo>
                  <a:lnTo>
                    <a:pt x="1619" y="40672"/>
                  </a:lnTo>
                  <a:lnTo>
                    <a:pt x="2762" y="56102"/>
                  </a:lnTo>
                  <a:lnTo>
                    <a:pt x="11240" y="63913"/>
                  </a:lnTo>
                  <a:lnTo>
                    <a:pt x="11811" y="71342"/>
                  </a:lnTo>
                  <a:lnTo>
                    <a:pt x="12383" y="79248"/>
                  </a:lnTo>
                  <a:lnTo>
                    <a:pt x="4382" y="79820"/>
                  </a:lnTo>
                  <a:lnTo>
                    <a:pt x="4953" y="87725"/>
                  </a:lnTo>
                  <a:lnTo>
                    <a:pt x="5525" y="95631"/>
                  </a:lnTo>
                  <a:lnTo>
                    <a:pt x="6096" y="103156"/>
                  </a:lnTo>
                  <a:lnTo>
                    <a:pt x="6667" y="111062"/>
                  </a:lnTo>
                  <a:lnTo>
                    <a:pt x="7144" y="118967"/>
                  </a:lnTo>
                  <a:lnTo>
                    <a:pt x="8287" y="134779"/>
                  </a:lnTo>
                  <a:lnTo>
                    <a:pt x="857" y="142780"/>
                  </a:lnTo>
                  <a:lnTo>
                    <a:pt x="1429" y="150686"/>
                  </a:lnTo>
                  <a:lnTo>
                    <a:pt x="2000" y="158591"/>
                  </a:lnTo>
                  <a:lnTo>
                    <a:pt x="10478" y="165925"/>
                  </a:lnTo>
                  <a:lnTo>
                    <a:pt x="3143" y="174403"/>
                  </a:lnTo>
                  <a:lnTo>
                    <a:pt x="3620" y="181928"/>
                  </a:lnTo>
                  <a:lnTo>
                    <a:pt x="11621" y="181356"/>
                  </a:lnTo>
                  <a:lnTo>
                    <a:pt x="12192" y="189738"/>
                  </a:lnTo>
                  <a:lnTo>
                    <a:pt x="4286" y="190214"/>
                  </a:lnTo>
                  <a:lnTo>
                    <a:pt x="5334" y="205645"/>
                  </a:lnTo>
                  <a:lnTo>
                    <a:pt x="21146" y="204502"/>
                  </a:lnTo>
                  <a:lnTo>
                    <a:pt x="29242" y="211931"/>
                  </a:lnTo>
                  <a:lnTo>
                    <a:pt x="45053" y="210788"/>
                  </a:lnTo>
                  <a:lnTo>
                    <a:pt x="45529" y="218122"/>
                  </a:lnTo>
                  <a:lnTo>
                    <a:pt x="54578" y="233458"/>
                  </a:lnTo>
                  <a:lnTo>
                    <a:pt x="60865" y="232981"/>
                  </a:lnTo>
                  <a:lnTo>
                    <a:pt x="62579" y="2328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D6CFA88A-543F-C8D9-5E94-5F7CF5B67C19}"/>
                </a:ext>
              </a:extLst>
            </p:cNvPr>
            <p:cNvSpPr/>
            <p:nvPr/>
          </p:nvSpPr>
          <p:spPr>
            <a:xfrm>
              <a:off x="2237641" y="5011867"/>
              <a:ext cx="51076" cy="44599"/>
            </a:xfrm>
            <a:custGeom>
              <a:avLst/>
              <a:gdLst>
                <a:gd name="connsiteX0" fmla="*/ 4667 w 33051"/>
                <a:gd name="connsiteY0" fmla="*/ 25241 h 28860"/>
                <a:gd name="connsiteX1" fmla="*/ 13811 w 33051"/>
                <a:gd name="connsiteY1" fmla="*/ 27813 h 28860"/>
                <a:gd name="connsiteX2" fmla="*/ 21336 w 33051"/>
                <a:gd name="connsiteY2" fmla="*/ 28861 h 28860"/>
                <a:gd name="connsiteX3" fmla="*/ 26670 w 33051"/>
                <a:gd name="connsiteY3" fmla="*/ 28480 h 28860"/>
                <a:gd name="connsiteX4" fmla="*/ 29146 w 33051"/>
                <a:gd name="connsiteY4" fmla="*/ 25622 h 28860"/>
                <a:gd name="connsiteX5" fmla="*/ 33052 w 33051"/>
                <a:gd name="connsiteY5" fmla="*/ 21146 h 28860"/>
                <a:gd name="connsiteX6" fmla="*/ 32671 w 33051"/>
                <a:gd name="connsiteY6" fmla="*/ 9430 h 28860"/>
                <a:gd name="connsiteX7" fmla="*/ 24670 w 33051"/>
                <a:gd name="connsiteY7" fmla="*/ 0 h 28860"/>
                <a:gd name="connsiteX8" fmla="*/ 18859 w 33051"/>
                <a:gd name="connsiteY8" fmla="*/ 381 h 28860"/>
                <a:gd name="connsiteX9" fmla="*/ 9430 w 33051"/>
                <a:gd name="connsiteY9" fmla="*/ 3143 h 28860"/>
                <a:gd name="connsiteX10" fmla="*/ 3715 w 33051"/>
                <a:gd name="connsiteY10" fmla="*/ 5620 h 28860"/>
                <a:gd name="connsiteX11" fmla="*/ 571 w 33051"/>
                <a:gd name="connsiteY11" fmla="*/ 11716 h 28860"/>
                <a:gd name="connsiteX12" fmla="*/ 0 w 33051"/>
                <a:gd name="connsiteY12" fmla="*/ 12859 h 2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51" h="28860">
                  <a:moveTo>
                    <a:pt x="4667" y="25241"/>
                  </a:moveTo>
                  <a:lnTo>
                    <a:pt x="13811" y="27813"/>
                  </a:lnTo>
                  <a:lnTo>
                    <a:pt x="21336" y="28861"/>
                  </a:lnTo>
                  <a:lnTo>
                    <a:pt x="26670" y="28480"/>
                  </a:lnTo>
                  <a:lnTo>
                    <a:pt x="29146" y="25622"/>
                  </a:lnTo>
                  <a:lnTo>
                    <a:pt x="33052" y="21146"/>
                  </a:lnTo>
                  <a:lnTo>
                    <a:pt x="32671" y="9430"/>
                  </a:lnTo>
                  <a:lnTo>
                    <a:pt x="24670" y="0"/>
                  </a:lnTo>
                  <a:lnTo>
                    <a:pt x="18859" y="381"/>
                  </a:lnTo>
                  <a:lnTo>
                    <a:pt x="9430" y="3143"/>
                  </a:lnTo>
                  <a:lnTo>
                    <a:pt x="3715" y="5620"/>
                  </a:lnTo>
                  <a:lnTo>
                    <a:pt x="571" y="11716"/>
                  </a:lnTo>
                  <a:lnTo>
                    <a:pt x="0" y="128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DBD2D7DC-5F07-21B1-B0B5-8C06E8055CEE}"/>
                </a:ext>
              </a:extLst>
            </p:cNvPr>
            <p:cNvSpPr/>
            <p:nvPr/>
          </p:nvSpPr>
          <p:spPr>
            <a:xfrm>
              <a:off x="3067235" y="4484465"/>
              <a:ext cx="33265" cy="42244"/>
            </a:xfrm>
            <a:custGeom>
              <a:avLst/>
              <a:gdLst>
                <a:gd name="connsiteX0" fmla="*/ 952 w 21526"/>
                <a:gd name="connsiteY0" fmla="*/ 20764 h 27336"/>
                <a:gd name="connsiteX1" fmla="*/ 6191 w 21526"/>
                <a:gd name="connsiteY1" fmla="*/ 27337 h 27336"/>
                <a:gd name="connsiteX2" fmla="*/ 12097 w 21526"/>
                <a:gd name="connsiteY2" fmla="*/ 26956 h 27336"/>
                <a:gd name="connsiteX3" fmla="*/ 19621 w 21526"/>
                <a:gd name="connsiteY3" fmla="*/ 24860 h 27336"/>
                <a:gd name="connsiteX4" fmla="*/ 19812 w 21526"/>
                <a:gd name="connsiteY4" fmla="*/ 24860 h 27336"/>
                <a:gd name="connsiteX5" fmla="*/ 19907 w 21526"/>
                <a:gd name="connsiteY5" fmla="*/ 24765 h 27336"/>
                <a:gd name="connsiteX6" fmla="*/ 21526 w 21526"/>
                <a:gd name="connsiteY6" fmla="*/ 19336 h 27336"/>
                <a:gd name="connsiteX7" fmla="*/ 20669 w 21526"/>
                <a:gd name="connsiteY7" fmla="*/ 7239 h 27336"/>
                <a:gd name="connsiteX8" fmla="*/ 10192 w 21526"/>
                <a:gd name="connsiteY8" fmla="*/ 0 h 27336"/>
                <a:gd name="connsiteX9" fmla="*/ 8001 w 21526"/>
                <a:gd name="connsiteY9" fmla="*/ 1810 h 27336"/>
                <a:gd name="connsiteX10" fmla="*/ 0 w 21526"/>
                <a:gd name="connsiteY10" fmla="*/ 7620 h 27336"/>
                <a:gd name="connsiteX11" fmla="*/ 571 w 21526"/>
                <a:gd name="connsiteY11" fmla="*/ 15526 h 2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26" h="27336">
                  <a:moveTo>
                    <a:pt x="952" y="20764"/>
                  </a:moveTo>
                  <a:lnTo>
                    <a:pt x="6191" y="27337"/>
                  </a:lnTo>
                  <a:lnTo>
                    <a:pt x="12097" y="26956"/>
                  </a:lnTo>
                  <a:lnTo>
                    <a:pt x="19621" y="24860"/>
                  </a:lnTo>
                  <a:lnTo>
                    <a:pt x="19812" y="24860"/>
                  </a:lnTo>
                  <a:lnTo>
                    <a:pt x="19907" y="24765"/>
                  </a:lnTo>
                  <a:lnTo>
                    <a:pt x="21526" y="19336"/>
                  </a:lnTo>
                  <a:lnTo>
                    <a:pt x="20669" y="7239"/>
                  </a:lnTo>
                  <a:lnTo>
                    <a:pt x="10192" y="0"/>
                  </a:lnTo>
                  <a:lnTo>
                    <a:pt x="8001" y="1810"/>
                  </a:lnTo>
                  <a:lnTo>
                    <a:pt x="0" y="7620"/>
                  </a:lnTo>
                  <a:lnTo>
                    <a:pt x="571" y="1552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F611D32A-A078-D69D-6261-C7E80FD89C9C}"/>
                </a:ext>
              </a:extLst>
            </p:cNvPr>
            <p:cNvSpPr/>
            <p:nvPr/>
          </p:nvSpPr>
          <p:spPr>
            <a:xfrm>
              <a:off x="4530799" y="5865897"/>
              <a:ext cx="347233" cy="123054"/>
            </a:xfrm>
            <a:custGeom>
              <a:avLst/>
              <a:gdLst>
                <a:gd name="connsiteX0" fmla="*/ 181832 w 224694"/>
                <a:gd name="connsiteY0" fmla="*/ 20764 h 79628"/>
                <a:gd name="connsiteX1" fmla="*/ 164401 w 224694"/>
                <a:gd name="connsiteY1" fmla="*/ 28956 h 79628"/>
                <a:gd name="connsiteX2" fmla="*/ 121253 w 224694"/>
                <a:gd name="connsiteY2" fmla="*/ 28099 h 79628"/>
                <a:gd name="connsiteX3" fmla="*/ 121444 w 224694"/>
                <a:gd name="connsiteY3" fmla="*/ 19431 h 79628"/>
                <a:gd name="connsiteX4" fmla="*/ 104204 w 224694"/>
                <a:gd name="connsiteY4" fmla="*/ 19050 h 79628"/>
                <a:gd name="connsiteX5" fmla="*/ 78200 w 224694"/>
                <a:gd name="connsiteY5" fmla="*/ 27146 h 79628"/>
                <a:gd name="connsiteX6" fmla="*/ 52292 w 224694"/>
                <a:gd name="connsiteY6" fmla="*/ 26575 h 79628"/>
                <a:gd name="connsiteX7" fmla="*/ 52673 w 224694"/>
                <a:gd name="connsiteY7" fmla="*/ 9334 h 79628"/>
                <a:gd name="connsiteX8" fmla="*/ 44006 w 224694"/>
                <a:gd name="connsiteY8" fmla="*/ 9144 h 79628"/>
                <a:gd name="connsiteX9" fmla="*/ 43910 w 224694"/>
                <a:gd name="connsiteY9" fmla="*/ 17812 h 79628"/>
                <a:gd name="connsiteX10" fmla="*/ 26670 w 224694"/>
                <a:gd name="connsiteY10" fmla="*/ 17431 h 79628"/>
                <a:gd name="connsiteX11" fmla="*/ 18383 w 224694"/>
                <a:gd name="connsiteY11" fmla="*/ 0 h 79628"/>
                <a:gd name="connsiteX12" fmla="*/ 953 w 224694"/>
                <a:gd name="connsiteY12" fmla="*/ 8287 h 79628"/>
                <a:gd name="connsiteX13" fmla="*/ 572 w 224694"/>
                <a:gd name="connsiteY13" fmla="*/ 25527 h 79628"/>
                <a:gd name="connsiteX14" fmla="*/ 0 w 224694"/>
                <a:gd name="connsiteY14" fmla="*/ 51340 h 79628"/>
                <a:gd name="connsiteX15" fmla="*/ 34481 w 224694"/>
                <a:gd name="connsiteY15" fmla="*/ 52102 h 79628"/>
                <a:gd name="connsiteX16" fmla="*/ 77819 w 224694"/>
                <a:gd name="connsiteY16" fmla="*/ 44387 h 79628"/>
                <a:gd name="connsiteX17" fmla="*/ 112109 w 224694"/>
                <a:gd name="connsiteY17" fmla="*/ 53721 h 79628"/>
                <a:gd name="connsiteX18" fmla="*/ 111538 w 224694"/>
                <a:gd name="connsiteY18" fmla="*/ 79629 h 79628"/>
                <a:gd name="connsiteX19" fmla="*/ 172498 w 224694"/>
                <a:gd name="connsiteY19" fmla="*/ 55054 h 79628"/>
                <a:gd name="connsiteX20" fmla="*/ 224218 w 224694"/>
                <a:gd name="connsiteY20" fmla="*/ 56102 h 79628"/>
                <a:gd name="connsiteX21" fmla="*/ 224695 w 224694"/>
                <a:gd name="connsiteY21" fmla="*/ 30289 h 79628"/>
                <a:gd name="connsiteX22" fmla="*/ 198692 w 224694"/>
                <a:gd name="connsiteY22" fmla="*/ 38386 h 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694" h="79628">
                  <a:moveTo>
                    <a:pt x="181832" y="20764"/>
                  </a:moveTo>
                  <a:lnTo>
                    <a:pt x="164401" y="28956"/>
                  </a:lnTo>
                  <a:lnTo>
                    <a:pt x="121253" y="28099"/>
                  </a:lnTo>
                  <a:lnTo>
                    <a:pt x="121444" y="19431"/>
                  </a:lnTo>
                  <a:lnTo>
                    <a:pt x="104204" y="19050"/>
                  </a:lnTo>
                  <a:lnTo>
                    <a:pt x="78200" y="27146"/>
                  </a:lnTo>
                  <a:lnTo>
                    <a:pt x="52292" y="26575"/>
                  </a:lnTo>
                  <a:lnTo>
                    <a:pt x="52673" y="9334"/>
                  </a:lnTo>
                  <a:lnTo>
                    <a:pt x="44006" y="9144"/>
                  </a:lnTo>
                  <a:lnTo>
                    <a:pt x="43910" y="17812"/>
                  </a:lnTo>
                  <a:lnTo>
                    <a:pt x="26670" y="17431"/>
                  </a:lnTo>
                  <a:lnTo>
                    <a:pt x="18383" y="0"/>
                  </a:lnTo>
                  <a:lnTo>
                    <a:pt x="953" y="8287"/>
                  </a:lnTo>
                  <a:lnTo>
                    <a:pt x="572" y="25527"/>
                  </a:lnTo>
                  <a:lnTo>
                    <a:pt x="0" y="51340"/>
                  </a:lnTo>
                  <a:lnTo>
                    <a:pt x="34481" y="52102"/>
                  </a:lnTo>
                  <a:lnTo>
                    <a:pt x="77819" y="44387"/>
                  </a:lnTo>
                  <a:lnTo>
                    <a:pt x="112109" y="53721"/>
                  </a:lnTo>
                  <a:lnTo>
                    <a:pt x="111538" y="79629"/>
                  </a:lnTo>
                  <a:lnTo>
                    <a:pt x="172498" y="55054"/>
                  </a:lnTo>
                  <a:lnTo>
                    <a:pt x="224218" y="56102"/>
                  </a:lnTo>
                  <a:lnTo>
                    <a:pt x="224695" y="30289"/>
                  </a:lnTo>
                  <a:lnTo>
                    <a:pt x="198692" y="383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BEDCD995-33F2-9D0E-0120-55373CE3812B}"/>
                </a:ext>
              </a:extLst>
            </p:cNvPr>
            <p:cNvSpPr/>
            <p:nvPr/>
          </p:nvSpPr>
          <p:spPr>
            <a:xfrm>
              <a:off x="3544148" y="5950975"/>
              <a:ext cx="39889" cy="27524"/>
            </a:xfrm>
            <a:custGeom>
              <a:avLst/>
              <a:gdLst>
                <a:gd name="connsiteX0" fmla="*/ 95 w 25812"/>
                <a:gd name="connsiteY0" fmla="*/ 0 h 17811"/>
                <a:gd name="connsiteX1" fmla="*/ 0 w 25812"/>
                <a:gd name="connsiteY1" fmla="*/ 8572 h 17811"/>
                <a:gd name="connsiteX2" fmla="*/ 8382 w 25812"/>
                <a:gd name="connsiteY2" fmla="*/ 17431 h 17811"/>
                <a:gd name="connsiteX3" fmla="*/ 25622 w 25812"/>
                <a:gd name="connsiteY3" fmla="*/ 17812 h 17811"/>
                <a:gd name="connsiteX4" fmla="*/ 25813 w 25812"/>
                <a:gd name="connsiteY4" fmla="*/ 9144 h 17811"/>
                <a:gd name="connsiteX5" fmla="*/ 8763 w 25812"/>
                <a:gd name="connsiteY5" fmla="*/ 190 h 1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" h="17811">
                  <a:moveTo>
                    <a:pt x="95" y="0"/>
                  </a:moveTo>
                  <a:lnTo>
                    <a:pt x="0" y="8572"/>
                  </a:lnTo>
                  <a:lnTo>
                    <a:pt x="8382" y="17431"/>
                  </a:lnTo>
                  <a:lnTo>
                    <a:pt x="25622" y="17812"/>
                  </a:lnTo>
                  <a:lnTo>
                    <a:pt x="25813" y="9144"/>
                  </a:lnTo>
                  <a:lnTo>
                    <a:pt x="8763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C7525D35-B65E-F345-AF24-9BEFB0D76C1E}"/>
                </a:ext>
              </a:extLst>
            </p:cNvPr>
            <p:cNvSpPr/>
            <p:nvPr/>
          </p:nvSpPr>
          <p:spPr>
            <a:xfrm rot="16273228">
              <a:off x="3517888" y="5937022"/>
              <a:ext cx="13394" cy="13394"/>
            </a:xfrm>
            <a:custGeom>
              <a:avLst/>
              <a:gdLst>
                <a:gd name="connsiteX0" fmla="*/ 0 w 8667"/>
                <a:gd name="connsiteY0" fmla="*/ 0 h 8667"/>
                <a:gd name="connsiteX1" fmla="*/ 8668 w 8667"/>
                <a:gd name="connsiteY1" fmla="*/ 0 h 8667"/>
                <a:gd name="connsiteX2" fmla="*/ 8668 w 8667"/>
                <a:gd name="connsiteY2" fmla="*/ 8668 h 8667"/>
                <a:gd name="connsiteX3" fmla="*/ 0 w 8667"/>
                <a:gd name="connsiteY3" fmla="*/ 8668 h 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" h="8667">
                  <a:moveTo>
                    <a:pt x="0" y="0"/>
                  </a:moveTo>
                  <a:lnTo>
                    <a:pt x="8668" y="0"/>
                  </a:lnTo>
                  <a:lnTo>
                    <a:pt x="8668" y="8668"/>
                  </a:lnTo>
                  <a:lnTo>
                    <a:pt x="0" y="86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60EBC3F3-3466-43BB-FF24-C8DC7026C3AC}"/>
                </a:ext>
              </a:extLst>
            </p:cNvPr>
            <p:cNvSpPr/>
            <p:nvPr/>
          </p:nvSpPr>
          <p:spPr>
            <a:xfrm>
              <a:off x="5437376" y="5783908"/>
              <a:ext cx="283203" cy="209753"/>
            </a:xfrm>
            <a:custGeom>
              <a:avLst/>
              <a:gdLst>
                <a:gd name="connsiteX0" fmla="*/ 148209 w 183260"/>
                <a:gd name="connsiteY0" fmla="*/ 25146 h 135731"/>
                <a:gd name="connsiteX1" fmla="*/ 183261 w 183260"/>
                <a:gd name="connsiteY1" fmla="*/ 0 h 135731"/>
                <a:gd name="connsiteX2" fmla="*/ 139637 w 183260"/>
                <a:gd name="connsiteY2" fmla="*/ 24955 h 135731"/>
                <a:gd name="connsiteX3" fmla="*/ 78581 w 183260"/>
                <a:gd name="connsiteY3" fmla="*/ 58198 h 135731"/>
                <a:gd name="connsiteX4" fmla="*/ 44101 w 183260"/>
                <a:gd name="connsiteY4" fmla="*/ 57436 h 135731"/>
                <a:gd name="connsiteX5" fmla="*/ 43529 w 183260"/>
                <a:gd name="connsiteY5" fmla="*/ 83344 h 135731"/>
                <a:gd name="connsiteX6" fmla="*/ 26289 w 183260"/>
                <a:gd name="connsiteY6" fmla="*/ 82963 h 135731"/>
                <a:gd name="connsiteX7" fmla="*/ 25908 w 183260"/>
                <a:gd name="connsiteY7" fmla="*/ 100203 h 135731"/>
                <a:gd name="connsiteX8" fmla="*/ 0 w 183260"/>
                <a:gd name="connsiteY8" fmla="*/ 99631 h 135731"/>
                <a:gd name="connsiteX9" fmla="*/ 51149 w 183260"/>
                <a:gd name="connsiteY9" fmla="*/ 126587 h 135731"/>
                <a:gd name="connsiteX10" fmla="*/ 76867 w 183260"/>
                <a:gd name="connsiteY10" fmla="*/ 135731 h 135731"/>
                <a:gd name="connsiteX11" fmla="*/ 112109 w 183260"/>
                <a:gd name="connsiteY11" fmla="*/ 102013 h 135731"/>
                <a:gd name="connsiteX12" fmla="*/ 112490 w 183260"/>
                <a:gd name="connsiteY12" fmla="*/ 84772 h 135731"/>
                <a:gd name="connsiteX13" fmla="*/ 155734 w 183260"/>
                <a:gd name="connsiteY13" fmla="*/ 77057 h 135731"/>
                <a:gd name="connsiteX14" fmla="*/ 130207 w 183260"/>
                <a:gd name="connsiteY14" fmla="*/ 59246 h 135731"/>
                <a:gd name="connsiteX15" fmla="*/ 148209 w 183260"/>
                <a:gd name="connsiteY15" fmla="*/ 25146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3260" h="135731">
                  <a:moveTo>
                    <a:pt x="148209" y="25146"/>
                  </a:moveTo>
                  <a:lnTo>
                    <a:pt x="183261" y="0"/>
                  </a:lnTo>
                  <a:cubicBezTo>
                    <a:pt x="183261" y="0"/>
                    <a:pt x="157258" y="8096"/>
                    <a:pt x="139637" y="24955"/>
                  </a:cubicBezTo>
                  <a:cubicBezTo>
                    <a:pt x="122015" y="41815"/>
                    <a:pt x="78581" y="58198"/>
                    <a:pt x="78581" y="58198"/>
                  </a:cubicBezTo>
                  <a:lnTo>
                    <a:pt x="44101" y="57436"/>
                  </a:lnTo>
                  <a:lnTo>
                    <a:pt x="43529" y="83344"/>
                  </a:lnTo>
                  <a:lnTo>
                    <a:pt x="26289" y="82963"/>
                  </a:lnTo>
                  <a:cubicBezTo>
                    <a:pt x="26289" y="82963"/>
                    <a:pt x="34766" y="91726"/>
                    <a:pt x="25908" y="100203"/>
                  </a:cubicBezTo>
                  <a:cubicBezTo>
                    <a:pt x="17050" y="108680"/>
                    <a:pt x="0" y="99631"/>
                    <a:pt x="0" y="99631"/>
                  </a:cubicBezTo>
                  <a:cubicBezTo>
                    <a:pt x="16097" y="151733"/>
                    <a:pt x="51149" y="126587"/>
                    <a:pt x="51149" y="126587"/>
                  </a:cubicBezTo>
                  <a:lnTo>
                    <a:pt x="76867" y="135731"/>
                  </a:lnTo>
                  <a:lnTo>
                    <a:pt x="112109" y="102013"/>
                  </a:lnTo>
                  <a:lnTo>
                    <a:pt x="112490" y="84772"/>
                  </a:lnTo>
                  <a:lnTo>
                    <a:pt x="155734" y="77057"/>
                  </a:lnTo>
                  <a:cubicBezTo>
                    <a:pt x="155734" y="77057"/>
                    <a:pt x="138494" y="76676"/>
                    <a:pt x="130207" y="59246"/>
                  </a:cubicBezTo>
                  <a:cubicBezTo>
                    <a:pt x="122015" y="41910"/>
                    <a:pt x="148209" y="25146"/>
                    <a:pt x="148209" y="2514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E3FC173F-A068-07B2-5818-DC1E7387EFA3}"/>
              </a:ext>
            </a:extLst>
          </p:cNvPr>
          <p:cNvGrpSpPr/>
          <p:nvPr/>
        </p:nvGrpSpPr>
        <p:grpSpPr>
          <a:xfrm>
            <a:off x="10269492" y="4884072"/>
            <a:ext cx="1362801" cy="1269762"/>
            <a:chOff x="1221024" y="980761"/>
            <a:chExt cx="5253002" cy="4894375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5B5066ED-DC06-8C19-E9A1-6B7F8074F06E}"/>
                </a:ext>
              </a:extLst>
            </p:cNvPr>
            <p:cNvSpPr/>
            <p:nvPr/>
          </p:nvSpPr>
          <p:spPr>
            <a:xfrm>
              <a:off x="4515396" y="980761"/>
              <a:ext cx="1942175" cy="2910925"/>
            </a:xfrm>
            <a:custGeom>
              <a:avLst/>
              <a:gdLst>
                <a:gd name="connsiteX0" fmla="*/ 1896245 w 1942175"/>
                <a:gd name="connsiteY0" fmla="*/ 2798785 h 2910925"/>
                <a:gd name="connsiteX1" fmla="*/ 1848640 w 1942175"/>
                <a:gd name="connsiteY1" fmla="*/ 2854068 h 2910925"/>
                <a:gd name="connsiteX2" fmla="*/ 1758316 w 1942175"/>
                <a:gd name="connsiteY2" fmla="*/ 2893716 h 2910925"/>
                <a:gd name="connsiteX3" fmla="*/ 1677625 w 1942175"/>
                <a:gd name="connsiteY3" fmla="*/ 2893716 h 2910925"/>
                <a:gd name="connsiteX4" fmla="*/ 1625273 w 1942175"/>
                <a:gd name="connsiteY4" fmla="*/ 2884223 h 2910925"/>
                <a:gd name="connsiteX5" fmla="*/ 1482737 w 1942175"/>
                <a:gd name="connsiteY5" fmla="*/ 2840527 h 2910925"/>
                <a:gd name="connsiteX6" fmla="*/ 1378173 w 1942175"/>
                <a:gd name="connsiteY6" fmla="*/ 2840527 h 2910925"/>
                <a:gd name="connsiteX7" fmla="*/ 1359606 w 1942175"/>
                <a:gd name="connsiteY7" fmla="*/ 2859094 h 2910925"/>
                <a:gd name="connsiteX8" fmla="*/ 270832 w 1942175"/>
                <a:gd name="connsiteY8" fmla="*/ 2859094 h 2910925"/>
                <a:gd name="connsiteX9" fmla="*/ 270832 w 1942175"/>
                <a:gd name="connsiteY9" fmla="*/ 2313939 h 2910925"/>
                <a:gd name="connsiteX10" fmla="*/ 0 w 1942175"/>
                <a:gd name="connsiteY10" fmla="*/ 2313939 h 2910925"/>
                <a:gd name="connsiteX11" fmla="*/ 0 w 1942175"/>
                <a:gd name="connsiteY11" fmla="*/ 891931 h 2910925"/>
                <a:gd name="connsiteX12" fmla="*/ 87951 w 1942175"/>
                <a:gd name="connsiteY12" fmla="*/ 942886 h 2910925"/>
                <a:gd name="connsiteX13" fmla="*/ 339797 w 1942175"/>
                <a:gd name="connsiteY13" fmla="*/ 1128281 h 2910925"/>
                <a:gd name="connsiteX14" fmla="*/ 529798 w 1942175"/>
                <a:gd name="connsiteY14" fmla="*/ 681547 h 2910925"/>
                <a:gd name="connsiteX15" fmla="*/ 596389 w 1942175"/>
                <a:gd name="connsiteY15" fmla="*/ 417695 h 2910925"/>
                <a:gd name="connsiteX16" fmla="*/ 636735 w 1942175"/>
                <a:gd name="connsiteY16" fmla="*/ 196702 h 2910925"/>
                <a:gd name="connsiteX17" fmla="*/ 755539 w 1942175"/>
                <a:gd name="connsiteY17" fmla="*/ 9074 h 2910925"/>
                <a:gd name="connsiteX18" fmla="*/ 788904 w 1942175"/>
                <a:gd name="connsiteY18" fmla="*/ 218061 h 2910925"/>
                <a:gd name="connsiteX19" fmla="*/ 826876 w 1942175"/>
                <a:gd name="connsiteY19" fmla="*/ 310758 h 2910925"/>
                <a:gd name="connsiteX20" fmla="*/ 907707 w 1942175"/>
                <a:gd name="connsiteY20" fmla="*/ 517512 h 2910925"/>
                <a:gd name="connsiteX21" fmla="*/ 893467 w 1942175"/>
                <a:gd name="connsiteY21" fmla="*/ 664795 h 2910925"/>
                <a:gd name="connsiteX22" fmla="*/ 1002778 w 1942175"/>
                <a:gd name="connsiteY22" fmla="*/ 679174 h 2910925"/>
                <a:gd name="connsiteX23" fmla="*/ 1090589 w 1942175"/>
                <a:gd name="connsiteY23" fmla="*/ 828830 h 2910925"/>
                <a:gd name="connsiteX24" fmla="*/ 1135821 w 1942175"/>
                <a:gd name="connsiteY24" fmla="*/ 1030837 h 2910925"/>
                <a:gd name="connsiteX25" fmla="*/ 1114461 w 1942175"/>
                <a:gd name="connsiteY25" fmla="*/ 1244711 h 2910925"/>
                <a:gd name="connsiteX26" fmla="*/ 1247504 w 1942175"/>
                <a:gd name="connsiteY26" fmla="*/ 1408606 h 2910925"/>
                <a:gd name="connsiteX27" fmla="*/ 1461378 w 1942175"/>
                <a:gd name="connsiteY27" fmla="*/ 1589254 h 2910925"/>
                <a:gd name="connsiteX28" fmla="*/ 1492230 w 1942175"/>
                <a:gd name="connsiteY28" fmla="*/ 1731790 h 2910925"/>
                <a:gd name="connsiteX29" fmla="*/ 1594421 w 1942175"/>
                <a:gd name="connsiteY29" fmla="*/ 1910064 h 2910925"/>
                <a:gd name="connsiteX30" fmla="*/ 1703731 w 1942175"/>
                <a:gd name="connsiteY30" fmla="*/ 1995502 h 2910925"/>
                <a:gd name="connsiteX31" fmla="*/ 1803548 w 1942175"/>
                <a:gd name="connsiteY31" fmla="*/ 2228362 h 2910925"/>
                <a:gd name="connsiteX32" fmla="*/ 1886752 w 1942175"/>
                <a:gd name="connsiteY32" fmla="*/ 2394770 h 2910925"/>
                <a:gd name="connsiteX33" fmla="*/ 1919978 w 1942175"/>
                <a:gd name="connsiteY33" fmla="*/ 2594404 h 2910925"/>
                <a:gd name="connsiteX34" fmla="*/ 1942175 w 1942175"/>
                <a:gd name="connsiteY34" fmla="*/ 2783428 h 2910925"/>
                <a:gd name="connsiteX35" fmla="*/ 1896245 w 1942175"/>
                <a:gd name="connsiteY35" fmla="*/ 2798785 h 291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42175" h="2910925">
                  <a:moveTo>
                    <a:pt x="1896245" y="2798785"/>
                  </a:moveTo>
                  <a:cubicBezTo>
                    <a:pt x="1896245" y="2798785"/>
                    <a:pt x="1915231" y="2871239"/>
                    <a:pt x="1848640" y="2854068"/>
                  </a:cubicBezTo>
                  <a:cubicBezTo>
                    <a:pt x="1782188" y="2836757"/>
                    <a:pt x="1772695" y="2860490"/>
                    <a:pt x="1758316" y="2893716"/>
                  </a:cubicBezTo>
                  <a:cubicBezTo>
                    <a:pt x="1744077" y="2927081"/>
                    <a:pt x="1729837" y="2903349"/>
                    <a:pt x="1677625" y="2893716"/>
                  </a:cubicBezTo>
                  <a:cubicBezTo>
                    <a:pt x="1625273" y="2884223"/>
                    <a:pt x="1715597" y="2922335"/>
                    <a:pt x="1625273" y="2884223"/>
                  </a:cubicBezTo>
                  <a:cubicBezTo>
                    <a:pt x="1534949" y="2846250"/>
                    <a:pt x="1558821" y="2844436"/>
                    <a:pt x="1482737" y="2840527"/>
                  </a:cubicBezTo>
                  <a:cubicBezTo>
                    <a:pt x="1406653" y="2836757"/>
                    <a:pt x="1378173" y="2840527"/>
                    <a:pt x="1378173" y="2840527"/>
                  </a:cubicBezTo>
                  <a:lnTo>
                    <a:pt x="1359606" y="2859094"/>
                  </a:lnTo>
                  <a:lnTo>
                    <a:pt x="270832" y="2859094"/>
                  </a:lnTo>
                  <a:lnTo>
                    <a:pt x="270832" y="2313939"/>
                  </a:lnTo>
                  <a:lnTo>
                    <a:pt x="0" y="2313939"/>
                  </a:lnTo>
                  <a:lnTo>
                    <a:pt x="0" y="891931"/>
                  </a:lnTo>
                  <a:cubicBezTo>
                    <a:pt x="20941" y="912592"/>
                    <a:pt x="48303" y="931299"/>
                    <a:pt x="87951" y="942886"/>
                  </a:cubicBezTo>
                  <a:cubicBezTo>
                    <a:pt x="202007" y="976112"/>
                    <a:pt x="228113" y="1147267"/>
                    <a:pt x="339797" y="1128281"/>
                  </a:cubicBezTo>
                  <a:cubicBezTo>
                    <a:pt x="451480" y="1109155"/>
                    <a:pt x="525052" y="862055"/>
                    <a:pt x="529798" y="681547"/>
                  </a:cubicBezTo>
                  <a:cubicBezTo>
                    <a:pt x="534685" y="500899"/>
                    <a:pt x="553671" y="443801"/>
                    <a:pt x="596389" y="417695"/>
                  </a:cubicBezTo>
                  <a:cubicBezTo>
                    <a:pt x="639109" y="391589"/>
                    <a:pt x="567910" y="210941"/>
                    <a:pt x="636735" y="196702"/>
                  </a:cubicBezTo>
                  <a:cubicBezTo>
                    <a:pt x="705700" y="182462"/>
                    <a:pt x="715193" y="-48024"/>
                    <a:pt x="755539" y="9074"/>
                  </a:cubicBezTo>
                  <a:cubicBezTo>
                    <a:pt x="796024" y="66032"/>
                    <a:pt x="750792" y="201448"/>
                    <a:pt x="788904" y="218061"/>
                  </a:cubicBezTo>
                  <a:cubicBezTo>
                    <a:pt x="826876" y="234814"/>
                    <a:pt x="845863" y="227694"/>
                    <a:pt x="826876" y="310758"/>
                  </a:cubicBezTo>
                  <a:cubicBezTo>
                    <a:pt x="807890" y="393963"/>
                    <a:pt x="933813" y="431935"/>
                    <a:pt x="907707" y="517512"/>
                  </a:cubicBezTo>
                  <a:cubicBezTo>
                    <a:pt x="881601" y="603090"/>
                    <a:pt x="836369" y="633942"/>
                    <a:pt x="893467" y="664795"/>
                  </a:cubicBezTo>
                  <a:cubicBezTo>
                    <a:pt x="950426" y="695787"/>
                    <a:pt x="952799" y="603090"/>
                    <a:pt x="1002778" y="679174"/>
                  </a:cubicBezTo>
                  <a:cubicBezTo>
                    <a:pt x="1052617" y="755119"/>
                    <a:pt x="1138194" y="745626"/>
                    <a:pt x="1090589" y="828830"/>
                  </a:cubicBezTo>
                  <a:cubicBezTo>
                    <a:pt x="1043123" y="912034"/>
                    <a:pt x="1100222" y="987978"/>
                    <a:pt x="1135821" y="1030837"/>
                  </a:cubicBezTo>
                  <a:cubicBezTo>
                    <a:pt x="1171420" y="1073556"/>
                    <a:pt x="1114461" y="1149640"/>
                    <a:pt x="1114461" y="1244711"/>
                  </a:cubicBezTo>
                  <a:cubicBezTo>
                    <a:pt x="1114461" y="1339781"/>
                    <a:pt x="1219025" y="1294549"/>
                    <a:pt x="1247504" y="1408606"/>
                  </a:cubicBezTo>
                  <a:cubicBezTo>
                    <a:pt x="1275983" y="1522663"/>
                    <a:pt x="1430525" y="1532156"/>
                    <a:pt x="1461378" y="1589254"/>
                  </a:cubicBezTo>
                  <a:cubicBezTo>
                    <a:pt x="1492230" y="1646212"/>
                    <a:pt x="1473244" y="1655706"/>
                    <a:pt x="1492230" y="1731790"/>
                  </a:cubicBezTo>
                  <a:cubicBezTo>
                    <a:pt x="1511216" y="1807874"/>
                    <a:pt x="1532576" y="1917184"/>
                    <a:pt x="1594421" y="1910064"/>
                  </a:cubicBezTo>
                  <a:cubicBezTo>
                    <a:pt x="1656265" y="1902945"/>
                    <a:pt x="1708477" y="1857713"/>
                    <a:pt x="1703731" y="1995502"/>
                  </a:cubicBezTo>
                  <a:cubicBezTo>
                    <a:pt x="1698984" y="2133431"/>
                    <a:pt x="1736957" y="2176150"/>
                    <a:pt x="1803548" y="2228362"/>
                  </a:cubicBezTo>
                  <a:cubicBezTo>
                    <a:pt x="1870000" y="2280714"/>
                    <a:pt x="1855760" y="2306820"/>
                    <a:pt x="1886752" y="2394770"/>
                  </a:cubicBezTo>
                  <a:cubicBezTo>
                    <a:pt x="1917605" y="2482721"/>
                    <a:pt x="1946084" y="2475601"/>
                    <a:pt x="1919978" y="2594404"/>
                  </a:cubicBezTo>
                  <a:cubicBezTo>
                    <a:pt x="1906157" y="2657087"/>
                    <a:pt x="1926120" y="2720467"/>
                    <a:pt x="1942175" y="2783428"/>
                  </a:cubicBezTo>
                  <a:lnTo>
                    <a:pt x="1896245" y="2798785"/>
                  </a:ln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05C6FFBC-6131-9B40-858A-9DB894D2BB17}"/>
                </a:ext>
              </a:extLst>
            </p:cNvPr>
            <p:cNvSpPr/>
            <p:nvPr/>
          </p:nvSpPr>
          <p:spPr>
            <a:xfrm>
              <a:off x="3246393" y="1034081"/>
              <a:ext cx="1269002" cy="2260619"/>
            </a:xfrm>
            <a:custGeom>
              <a:avLst/>
              <a:gdLst>
                <a:gd name="connsiteX0" fmla="*/ 1269003 w 1269002"/>
                <a:gd name="connsiteY0" fmla="*/ 838611 h 2260619"/>
                <a:gd name="connsiteX1" fmla="*/ 1269003 w 1269002"/>
                <a:gd name="connsiteY1" fmla="*/ 2260620 h 2260619"/>
                <a:gd name="connsiteX2" fmla="*/ 0 w 1269002"/>
                <a:gd name="connsiteY2" fmla="*/ 2260620 h 2260619"/>
                <a:gd name="connsiteX3" fmla="*/ 0 w 1269002"/>
                <a:gd name="connsiteY3" fmla="*/ 602959 h 2260619"/>
                <a:gd name="connsiteX4" fmla="*/ 30992 w 1269002"/>
                <a:gd name="connsiteY4" fmla="*/ 609102 h 2260619"/>
                <a:gd name="connsiteX5" fmla="*/ 97444 w 1269002"/>
                <a:gd name="connsiteY5" fmla="*/ 587742 h 2260619"/>
                <a:gd name="connsiteX6" fmla="*/ 114057 w 1269002"/>
                <a:gd name="connsiteY6" fmla="*/ 473686 h 2260619"/>
                <a:gd name="connsiteX7" fmla="*/ 164035 w 1269002"/>
                <a:gd name="connsiteY7" fmla="*/ 392994 h 2260619"/>
                <a:gd name="connsiteX8" fmla="*/ 275719 w 1269002"/>
                <a:gd name="connsiteY8" fmla="*/ 186241 h 2260619"/>
                <a:gd name="connsiteX9" fmla="*/ 430121 w 1269002"/>
                <a:gd name="connsiteY9" fmla="*/ 186241 h 2260619"/>
                <a:gd name="connsiteX10" fmla="*/ 513325 w 1269002"/>
                <a:gd name="connsiteY10" fmla="*/ 110156 h 2260619"/>
                <a:gd name="connsiteX11" fmla="*/ 446734 w 1269002"/>
                <a:gd name="connsiteY11" fmla="*/ 43565 h 2260619"/>
                <a:gd name="connsiteX12" fmla="*/ 510952 w 1269002"/>
                <a:gd name="connsiteY12" fmla="*/ 5593 h 2260619"/>
                <a:gd name="connsiteX13" fmla="*/ 610769 w 1269002"/>
                <a:gd name="connsiteY13" fmla="*/ 88797 h 2260619"/>
                <a:gd name="connsiteX14" fmla="*/ 741438 w 1269002"/>
                <a:gd name="connsiteY14" fmla="*/ 98290 h 2260619"/>
                <a:gd name="connsiteX15" fmla="*/ 881601 w 1269002"/>
                <a:gd name="connsiteY15" fmla="*/ 157622 h 2260619"/>
                <a:gd name="connsiteX16" fmla="*/ 955312 w 1269002"/>
                <a:gd name="connsiteY16" fmla="*/ 145755 h 2260619"/>
                <a:gd name="connsiteX17" fmla="*/ 1069369 w 1269002"/>
                <a:gd name="connsiteY17" fmla="*/ 84050 h 2260619"/>
                <a:gd name="connsiteX18" fmla="*/ 1059876 w 1269002"/>
                <a:gd name="connsiteY18" fmla="*/ 221840 h 2260619"/>
                <a:gd name="connsiteX19" fmla="*/ 1133587 w 1269002"/>
                <a:gd name="connsiteY19" fmla="*/ 181494 h 2260619"/>
                <a:gd name="connsiteX20" fmla="*/ 1114461 w 1269002"/>
                <a:gd name="connsiteY20" fmla="*/ 274052 h 2260619"/>
                <a:gd name="connsiteX21" fmla="*/ 1066996 w 1269002"/>
                <a:gd name="connsiteY21" fmla="*/ 371495 h 2260619"/>
                <a:gd name="connsiteX22" fmla="*/ 1005151 w 1269002"/>
                <a:gd name="connsiteY22" fmla="*/ 487925 h 2260619"/>
                <a:gd name="connsiteX23" fmla="*/ 995658 w 1269002"/>
                <a:gd name="connsiteY23" fmla="*/ 613848 h 2260619"/>
                <a:gd name="connsiteX24" fmla="*/ 1181052 w 1269002"/>
                <a:gd name="connsiteY24" fmla="*/ 737538 h 2260619"/>
                <a:gd name="connsiteX25" fmla="*/ 1269003 w 1269002"/>
                <a:gd name="connsiteY25" fmla="*/ 838611 h 22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9002" h="2260619">
                  <a:moveTo>
                    <a:pt x="1269003" y="838611"/>
                  </a:moveTo>
                  <a:lnTo>
                    <a:pt x="1269003" y="2260620"/>
                  </a:lnTo>
                  <a:lnTo>
                    <a:pt x="0" y="2260620"/>
                  </a:lnTo>
                  <a:lnTo>
                    <a:pt x="0" y="602959"/>
                  </a:lnTo>
                  <a:cubicBezTo>
                    <a:pt x="8376" y="602540"/>
                    <a:pt x="18428" y="604355"/>
                    <a:pt x="30992" y="609102"/>
                  </a:cubicBezTo>
                  <a:cubicBezTo>
                    <a:pt x="80831" y="628227"/>
                    <a:pt x="102190" y="609102"/>
                    <a:pt x="97444" y="587742"/>
                  </a:cubicBezTo>
                  <a:cubicBezTo>
                    <a:pt x="92697" y="566383"/>
                    <a:pt x="80831" y="504678"/>
                    <a:pt x="114057" y="473686"/>
                  </a:cubicBezTo>
                  <a:cubicBezTo>
                    <a:pt x="147422" y="442833"/>
                    <a:pt x="104563" y="487925"/>
                    <a:pt x="164035" y="392994"/>
                  </a:cubicBezTo>
                  <a:cubicBezTo>
                    <a:pt x="223367" y="297924"/>
                    <a:pt x="142675" y="188614"/>
                    <a:pt x="275719" y="186241"/>
                  </a:cubicBezTo>
                  <a:cubicBezTo>
                    <a:pt x="408761" y="183867"/>
                    <a:pt x="320811" y="231333"/>
                    <a:pt x="430121" y="186241"/>
                  </a:cubicBezTo>
                  <a:cubicBezTo>
                    <a:pt x="539431" y="141009"/>
                    <a:pt x="532311" y="133889"/>
                    <a:pt x="513325" y="110156"/>
                  </a:cubicBezTo>
                  <a:cubicBezTo>
                    <a:pt x="494339" y="86423"/>
                    <a:pt x="501459" y="45938"/>
                    <a:pt x="446734" y="43565"/>
                  </a:cubicBezTo>
                  <a:cubicBezTo>
                    <a:pt x="392148" y="41192"/>
                    <a:pt x="456227" y="-18140"/>
                    <a:pt x="510952" y="5593"/>
                  </a:cubicBezTo>
                  <a:cubicBezTo>
                    <a:pt x="565537" y="29325"/>
                    <a:pt x="537058" y="86423"/>
                    <a:pt x="610769" y="88797"/>
                  </a:cubicBezTo>
                  <a:cubicBezTo>
                    <a:pt x="684340" y="91170"/>
                    <a:pt x="672474" y="50685"/>
                    <a:pt x="741438" y="98290"/>
                  </a:cubicBezTo>
                  <a:cubicBezTo>
                    <a:pt x="810403" y="145755"/>
                    <a:pt x="817523" y="181494"/>
                    <a:pt x="881601" y="157622"/>
                  </a:cubicBezTo>
                  <a:cubicBezTo>
                    <a:pt x="945819" y="133889"/>
                    <a:pt x="919713" y="136262"/>
                    <a:pt x="955312" y="145755"/>
                  </a:cubicBezTo>
                  <a:cubicBezTo>
                    <a:pt x="990911" y="155248"/>
                    <a:pt x="1048009" y="62691"/>
                    <a:pt x="1069369" y="84050"/>
                  </a:cubicBezTo>
                  <a:cubicBezTo>
                    <a:pt x="1090728" y="105410"/>
                    <a:pt x="1017017" y="214720"/>
                    <a:pt x="1059876" y="221840"/>
                  </a:cubicBezTo>
                  <a:cubicBezTo>
                    <a:pt x="1102595" y="228959"/>
                    <a:pt x="1083609" y="148129"/>
                    <a:pt x="1133587" y="181494"/>
                  </a:cubicBezTo>
                  <a:cubicBezTo>
                    <a:pt x="1183426" y="214720"/>
                    <a:pt x="1126327" y="193360"/>
                    <a:pt x="1114461" y="274052"/>
                  </a:cubicBezTo>
                  <a:cubicBezTo>
                    <a:pt x="1102595" y="354882"/>
                    <a:pt x="1147826" y="350136"/>
                    <a:pt x="1066996" y="371495"/>
                  </a:cubicBezTo>
                  <a:cubicBezTo>
                    <a:pt x="986165" y="392994"/>
                    <a:pt x="979045" y="409607"/>
                    <a:pt x="1005151" y="487925"/>
                  </a:cubicBezTo>
                  <a:cubicBezTo>
                    <a:pt x="1031396" y="566383"/>
                    <a:pt x="964805" y="509424"/>
                    <a:pt x="995658" y="613848"/>
                  </a:cubicBezTo>
                  <a:cubicBezTo>
                    <a:pt x="1026650" y="718412"/>
                    <a:pt x="1131074" y="711292"/>
                    <a:pt x="1181052" y="737538"/>
                  </a:cubicBezTo>
                  <a:cubicBezTo>
                    <a:pt x="1213580" y="754569"/>
                    <a:pt x="1229914" y="799941"/>
                    <a:pt x="1269003" y="83861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6F729DC9-D782-E512-B0F0-2F95E01D3D25}"/>
                </a:ext>
              </a:extLst>
            </p:cNvPr>
            <p:cNvSpPr/>
            <p:nvPr/>
          </p:nvSpPr>
          <p:spPr>
            <a:xfrm>
              <a:off x="1221024" y="1491836"/>
              <a:ext cx="2025368" cy="3245255"/>
            </a:xfrm>
            <a:custGeom>
              <a:avLst/>
              <a:gdLst>
                <a:gd name="connsiteX0" fmla="*/ 2025368 w 2025368"/>
                <a:gd name="connsiteY0" fmla="*/ 145204 h 3245255"/>
                <a:gd name="connsiteX1" fmla="*/ 2025368 w 2025368"/>
                <a:gd name="connsiteY1" fmla="*/ 2669807 h 3245255"/>
                <a:gd name="connsiteX2" fmla="*/ 1913685 w 2025368"/>
                <a:gd name="connsiteY2" fmla="*/ 2732070 h 3245255"/>
                <a:gd name="connsiteX3" fmla="*/ 1697438 w 2025368"/>
                <a:gd name="connsiteY3" fmla="*/ 2796149 h 3245255"/>
                <a:gd name="connsiteX4" fmla="*/ 1516929 w 2025368"/>
                <a:gd name="connsiteY4" fmla="*/ 2936311 h 3245255"/>
                <a:gd name="connsiteX5" fmla="*/ 1279323 w 2025368"/>
                <a:gd name="connsiteY5" fmla="*/ 3050368 h 3245255"/>
                <a:gd name="connsiteX6" fmla="*/ 958512 w 2025368"/>
                <a:gd name="connsiteY6" fmla="*/ 3083733 h 3245255"/>
                <a:gd name="connsiteX7" fmla="*/ 728025 w 2025368"/>
                <a:gd name="connsiteY7" fmla="*/ 3245256 h 3245255"/>
                <a:gd name="connsiteX8" fmla="*/ 504658 w 2025368"/>
                <a:gd name="connsiteY8" fmla="*/ 3238136 h 3245255"/>
                <a:gd name="connsiteX9" fmla="*/ 419081 w 2025368"/>
                <a:gd name="connsiteY9" fmla="*/ 3181177 h 3245255"/>
                <a:gd name="connsiteX10" fmla="*/ 468920 w 2025368"/>
                <a:gd name="connsiteY10" fmla="*/ 3059861 h 3245255"/>
                <a:gd name="connsiteX11" fmla="*/ 468920 w 2025368"/>
                <a:gd name="connsiteY11" fmla="*/ 2853247 h 3245255"/>
                <a:gd name="connsiteX12" fmla="*/ 381109 w 2025368"/>
                <a:gd name="connsiteY12" fmla="*/ 2701078 h 3245255"/>
                <a:gd name="connsiteX13" fmla="*/ 290785 w 2025368"/>
                <a:gd name="connsiteY13" fmla="*/ 2456352 h 3245255"/>
                <a:gd name="connsiteX14" fmla="*/ 131496 w 2025368"/>
                <a:gd name="connsiteY14" fmla="*/ 2206879 h 3245255"/>
                <a:gd name="connsiteX15" fmla="*/ 55551 w 2025368"/>
                <a:gd name="connsiteY15" fmla="*/ 1978766 h 3245255"/>
                <a:gd name="connsiteX16" fmla="*/ 5573 w 2025368"/>
                <a:gd name="connsiteY16" fmla="*/ 1729293 h 3245255"/>
                <a:gd name="connsiteX17" fmla="*/ 22186 w 2025368"/>
                <a:gd name="connsiteY17" fmla="*/ 1536779 h 3245255"/>
                <a:gd name="connsiteX18" fmla="*/ 81657 w 2025368"/>
                <a:gd name="connsiteY18" fmla="*/ 1387123 h 3245255"/>
                <a:gd name="connsiteX19" fmla="*/ 238433 w 2025368"/>
                <a:gd name="connsiteY19" fmla="*/ 1277813 h 3245255"/>
                <a:gd name="connsiteX20" fmla="*/ 488046 w 2025368"/>
                <a:gd name="connsiteY20" fmla="*/ 1125645 h 3245255"/>
                <a:gd name="connsiteX21" fmla="*/ 709039 w 2025368"/>
                <a:gd name="connsiteY21" fmla="*/ 1030574 h 3245255"/>
                <a:gd name="connsiteX22" fmla="*/ 972752 w 2025368"/>
                <a:gd name="connsiteY22" fmla="*/ 859559 h 3245255"/>
                <a:gd name="connsiteX23" fmla="*/ 1089182 w 2025368"/>
                <a:gd name="connsiteY23" fmla="*/ 717023 h 3245255"/>
                <a:gd name="connsiteX24" fmla="*/ 1146140 w 2025368"/>
                <a:gd name="connsiteY24" fmla="*/ 550615 h 3245255"/>
                <a:gd name="connsiteX25" fmla="*/ 1312549 w 2025368"/>
                <a:gd name="connsiteY25" fmla="*/ 493656 h 3245255"/>
                <a:gd name="connsiteX26" fmla="*/ 1367134 w 2025368"/>
                <a:gd name="connsiteY26" fmla="*/ 331994 h 3245255"/>
                <a:gd name="connsiteX27" fmla="*/ 1483703 w 2025368"/>
                <a:gd name="connsiteY27" fmla="*/ 184712 h 3245255"/>
                <a:gd name="connsiteX28" fmla="*/ 1633359 w 2025368"/>
                <a:gd name="connsiteY28" fmla="*/ 42037 h 3245255"/>
                <a:gd name="connsiteX29" fmla="*/ 1778269 w 2025368"/>
                <a:gd name="connsiteY29" fmla="*/ 20677 h 3245255"/>
                <a:gd name="connsiteX30" fmla="*/ 1920804 w 2025368"/>
                <a:gd name="connsiteY30" fmla="*/ 139480 h 3245255"/>
                <a:gd name="connsiteX31" fmla="*/ 1968410 w 2025368"/>
                <a:gd name="connsiteY31" fmla="*/ 182339 h 3245255"/>
                <a:gd name="connsiteX32" fmla="*/ 2025368 w 2025368"/>
                <a:gd name="connsiteY32" fmla="*/ 145204 h 324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25368" h="3245255">
                  <a:moveTo>
                    <a:pt x="2025368" y="145204"/>
                  </a:moveTo>
                  <a:lnTo>
                    <a:pt x="2025368" y="2669807"/>
                  </a:lnTo>
                  <a:cubicBezTo>
                    <a:pt x="1983208" y="2684046"/>
                    <a:pt x="1944677" y="2704429"/>
                    <a:pt x="1913685" y="2732070"/>
                  </a:cubicBezTo>
                  <a:cubicBezTo>
                    <a:pt x="1806748" y="2827001"/>
                    <a:pt x="1816241" y="2760549"/>
                    <a:pt x="1697438" y="2796149"/>
                  </a:cubicBezTo>
                  <a:cubicBezTo>
                    <a:pt x="1578634" y="2831748"/>
                    <a:pt x="1533542" y="2824628"/>
                    <a:pt x="1516929" y="2936311"/>
                  </a:cubicBezTo>
                  <a:cubicBezTo>
                    <a:pt x="1500316" y="3047995"/>
                    <a:pt x="1391006" y="3062374"/>
                    <a:pt x="1279323" y="3050368"/>
                  </a:cubicBezTo>
                  <a:cubicBezTo>
                    <a:pt x="1167639" y="3038502"/>
                    <a:pt x="1029710" y="2995783"/>
                    <a:pt x="958512" y="3083733"/>
                  </a:cubicBezTo>
                  <a:cubicBezTo>
                    <a:pt x="887174" y="3171545"/>
                    <a:pt x="861068" y="3245256"/>
                    <a:pt x="728025" y="3245256"/>
                  </a:cubicBezTo>
                  <a:cubicBezTo>
                    <a:pt x="594982" y="3245256"/>
                    <a:pt x="566364" y="3240509"/>
                    <a:pt x="504658" y="3238136"/>
                  </a:cubicBezTo>
                  <a:cubicBezTo>
                    <a:pt x="442814" y="3235762"/>
                    <a:pt x="419081" y="3181177"/>
                    <a:pt x="419081" y="3181177"/>
                  </a:cubicBezTo>
                  <a:cubicBezTo>
                    <a:pt x="419081" y="3181177"/>
                    <a:pt x="388228" y="3078987"/>
                    <a:pt x="468920" y="3059861"/>
                  </a:cubicBezTo>
                  <a:cubicBezTo>
                    <a:pt x="549751" y="3040875"/>
                    <a:pt x="459427" y="2903085"/>
                    <a:pt x="468920" y="2853247"/>
                  </a:cubicBezTo>
                  <a:cubicBezTo>
                    <a:pt x="478552" y="2803268"/>
                    <a:pt x="440440" y="2805642"/>
                    <a:pt x="381109" y="2701078"/>
                  </a:cubicBezTo>
                  <a:cubicBezTo>
                    <a:pt x="321637" y="2596515"/>
                    <a:pt x="293158" y="2572782"/>
                    <a:pt x="290785" y="2456352"/>
                  </a:cubicBezTo>
                  <a:cubicBezTo>
                    <a:pt x="288411" y="2339922"/>
                    <a:pt x="167235" y="2273331"/>
                    <a:pt x="131496" y="2206879"/>
                  </a:cubicBezTo>
                  <a:cubicBezTo>
                    <a:pt x="95897" y="2140288"/>
                    <a:pt x="15066" y="2028605"/>
                    <a:pt x="55551" y="1978766"/>
                  </a:cubicBezTo>
                  <a:cubicBezTo>
                    <a:pt x="95897" y="1928787"/>
                    <a:pt x="26933" y="1843350"/>
                    <a:pt x="5573" y="1729293"/>
                  </a:cubicBezTo>
                  <a:cubicBezTo>
                    <a:pt x="-15786" y="1615237"/>
                    <a:pt x="31819" y="1686435"/>
                    <a:pt x="22186" y="1536779"/>
                  </a:cubicBezTo>
                  <a:cubicBezTo>
                    <a:pt x="12693" y="1387123"/>
                    <a:pt x="12693" y="1370371"/>
                    <a:pt x="81657" y="1387123"/>
                  </a:cubicBezTo>
                  <a:cubicBezTo>
                    <a:pt x="150622" y="1403736"/>
                    <a:pt x="138616" y="1372744"/>
                    <a:pt x="238433" y="1277813"/>
                  </a:cubicBezTo>
                  <a:cubicBezTo>
                    <a:pt x="338250" y="1182743"/>
                    <a:pt x="376362" y="1120898"/>
                    <a:pt x="488046" y="1125645"/>
                  </a:cubicBezTo>
                  <a:cubicBezTo>
                    <a:pt x="599729" y="1130391"/>
                    <a:pt x="582976" y="1061566"/>
                    <a:pt x="709039" y="1030574"/>
                  </a:cubicBezTo>
                  <a:cubicBezTo>
                    <a:pt x="834962" y="999721"/>
                    <a:pt x="899041" y="983109"/>
                    <a:pt x="972752" y="859559"/>
                  </a:cubicBezTo>
                  <a:cubicBezTo>
                    <a:pt x="1046463" y="736009"/>
                    <a:pt x="1022590" y="743129"/>
                    <a:pt x="1089182" y="717023"/>
                  </a:cubicBezTo>
                  <a:cubicBezTo>
                    <a:pt x="1155773" y="690777"/>
                    <a:pt x="1072569" y="621952"/>
                    <a:pt x="1146140" y="550615"/>
                  </a:cubicBezTo>
                  <a:cubicBezTo>
                    <a:pt x="1219851" y="479277"/>
                    <a:pt x="1229344" y="522135"/>
                    <a:pt x="1312549" y="493656"/>
                  </a:cubicBezTo>
                  <a:cubicBezTo>
                    <a:pt x="1395753" y="465037"/>
                    <a:pt x="1307802" y="443678"/>
                    <a:pt x="1367134" y="331994"/>
                  </a:cubicBezTo>
                  <a:cubicBezTo>
                    <a:pt x="1426605" y="220311"/>
                    <a:pt x="1374393" y="196578"/>
                    <a:pt x="1483703" y="184712"/>
                  </a:cubicBezTo>
                  <a:cubicBezTo>
                    <a:pt x="1592874" y="172846"/>
                    <a:pt x="1552528" y="54042"/>
                    <a:pt x="1633359" y="42037"/>
                  </a:cubicBezTo>
                  <a:cubicBezTo>
                    <a:pt x="1714190" y="30170"/>
                    <a:pt x="1680825" y="-31535"/>
                    <a:pt x="1778269" y="20677"/>
                  </a:cubicBezTo>
                  <a:cubicBezTo>
                    <a:pt x="1875712" y="73029"/>
                    <a:pt x="1937557" y="92015"/>
                    <a:pt x="1920804" y="139480"/>
                  </a:cubicBezTo>
                  <a:cubicBezTo>
                    <a:pt x="1904192" y="187085"/>
                    <a:pt x="1939930" y="203698"/>
                    <a:pt x="1968410" y="182339"/>
                  </a:cubicBezTo>
                  <a:cubicBezTo>
                    <a:pt x="1989629" y="166284"/>
                    <a:pt x="2000379" y="146321"/>
                    <a:pt x="2025368" y="14520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53ADBD24-28A3-2718-594E-01B1AF936973}"/>
                </a:ext>
              </a:extLst>
            </p:cNvPr>
            <p:cNvSpPr/>
            <p:nvPr/>
          </p:nvSpPr>
          <p:spPr>
            <a:xfrm>
              <a:off x="3246393" y="3294700"/>
              <a:ext cx="1539835" cy="1864553"/>
            </a:xfrm>
            <a:custGeom>
              <a:avLst/>
              <a:gdLst>
                <a:gd name="connsiteX0" fmla="*/ 1539835 w 1539835"/>
                <a:gd name="connsiteY0" fmla="*/ 0 h 1864553"/>
                <a:gd name="connsiteX1" fmla="*/ 1539835 w 1539835"/>
                <a:gd name="connsiteY1" fmla="*/ 1864554 h 1864553"/>
                <a:gd name="connsiteX2" fmla="*/ 1442392 w 1539835"/>
                <a:gd name="connsiteY2" fmla="*/ 1803547 h 1864553"/>
                <a:gd name="connsiteX3" fmla="*/ 1333081 w 1539835"/>
                <a:gd name="connsiteY3" fmla="*/ 1473243 h 1864553"/>
                <a:gd name="connsiteX4" fmla="*/ 1226144 w 1539835"/>
                <a:gd name="connsiteY4" fmla="*/ 1406792 h 1864553"/>
                <a:gd name="connsiteX5" fmla="*/ 1245270 w 1539835"/>
                <a:gd name="connsiteY5" fmla="*/ 1325961 h 1864553"/>
                <a:gd name="connsiteX6" fmla="*/ 1131074 w 1539835"/>
                <a:gd name="connsiteY6" fmla="*/ 1325961 h 1864553"/>
                <a:gd name="connsiteX7" fmla="*/ 1126327 w 1539835"/>
                <a:gd name="connsiteY7" fmla="*/ 1247503 h 1864553"/>
                <a:gd name="connsiteX8" fmla="*/ 1195292 w 1539835"/>
                <a:gd name="connsiteY8" fmla="*/ 1112087 h 1864553"/>
                <a:gd name="connsiteX9" fmla="*/ 1157320 w 1539835"/>
                <a:gd name="connsiteY9" fmla="*/ 1021763 h 1864553"/>
                <a:gd name="connsiteX10" fmla="*/ 1064622 w 1539835"/>
                <a:gd name="connsiteY10" fmla="*/ 1138193 h 1864553"/>
                <a:gd name="connsiteX11" fmla="*/ 905334 w 1539835"/>
                <a:gd name="connsiteY11" fmla="*/ 1269002 h 1864553"/>
                <a:gd name="connsiteX12" fmla="*/ 788904 w 1539835"/>
                <a:gd name="connsiteY12" fmla="*/ 1121580 h 1864553"/>
                <a:gd name="connsiteX13" fmla="*/ 625008 w 1539835"/>
                <a:gd name="connsiteY13" fmla="*/ 979044 h 1864553"/>
                <a:gd name="connsiteX14" fmla="*/ 323184 w 1539835"/>
                <a:gd name="connsiteY14" fmla="*/ 848375 h 1864553"/>
                <a:gd name="connsiteX15" fmla="*/ 0 w 1539835"/>
                <a:gd name="connsiteY15" fmla="*/ 866942 h 1864553"/>
                <a:gd name="connsiteX16" fmla="*/ 0 w 1539835"/>
                <a:gd name="connsiteY16" fmla="*/ 0 h 1864553"/>
                <a:gd name="connsiteX17" fmla="*/ 1539835 w 1539835"/>
                <a:gd name="connsiteY17" fmla="*/ 0 h 186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9835" h="1864553">
                  <a:moveTo>
                    <a:pt x="1539835" y="0"/>
                  </a:moveTo>
                  <a:lnTo>
                    <a:pt x="1539835" y="1864554"/>
                  </a:lnTo>
                  <a:cubicBezTo>
                    <a:pt x="1519313" y="1844451"/>
                    <a:pt x="1493766" y="1822394"/>
                    <a:pt x="1442392" y="1803547"/>
                  </a:cubicBezTo>
                  <a:cubicBezTo>
                    <a:pt x="1318842" y="1758455"/>
                    <a:pt x="1413912" y="1513728"/>
                    <a:pt x="1333081" y="1473243"/>
                  </a:cubicBezTo>
                  <a:cubicBezTo>
                    <a:pt x="1252390" y="1432898"/>
                    <a:pt x="1207158" y="1487623"/>
                    <a:pt x="1226144" y="1406792"/>
                  </a:cubicBezTo>
                  <a:cubicBezTo>
                    <a:pt x="1245270" y="1325961"/>
                    <a:pt x="1287989" y="1363933"/>
                    <a:pt x="1245270" y="1325961"/>
                  </a:cubicBezTo>
                  <a:cubicBezTo>
                    <a:pt x="1202412" y="1287989"/>
                    <a:pt x="1176306" y="1311721"/>
                    <a:pt x="1131074" y="1325961"/>
                  </a:cubicBezTo>
                  <a:cubicBezTo>
                    <a:pt x="1085982" y="1340201"/>
                    <a:pt x="1083609" y="1314095"/>
                    <a:pt x="1126327" y="1247503"/>
                  </a:cubicBezTo>
                  <a:cubicBezTo>
                    <a:pt x="1169186" y="1181052"/>
                    <a:pt x="1200038" y="1178678"/>
                    <a:pt x="1195292" y="1112087"/>
                  </a:cubicBezTo>
                  <a:cubicBezTo>
                    <a:pt x="1190545" y="1045636"/>
                    <a:pt x="1200038" y="1000404"/>
                    <a:pt x="1157320" y="1021763"/>
                  </a:cubicBezTo>
                  <a:cubicBezTo>
                    <a:pt x="1114461" y="1043262"/>
                    <a:pt x="1197665" y="1126327"/>
                    <a:pt x="1064622" y="1138193"/>
                  </a:cubicBezTo>
                  <a:cubicBezTo>
                    <a:pt x="931579" y="1150199"/>
                    <a:pt x="981418" y="1316468"/>
                    <a:pt x="905334" y="1269002"/>
                  </a:cubicBezTo>
                  <a:cubicBezTo>
                    <a:pt x="829389" y="1221397"/>
                    <a:pt x="893468" y="1145313"/>
                    <a:pt x="788904" y="1121580"/>
                  </a:cubicBezTo>
                  <a:cubicBezTo>
                    <a:pt x="684340" y="1097848"/>
                    <a:pt x="653488" y="1083608"/>
                    <a:pt x="625008" y="979044"/>
                  </a:cubicBezTo>
                  <a:cubicBezTo>
                    <a:pt x="596529" y="874481"/>
                    <a:pt x="456227" y="872108"/>
                    <a:pt x="323184" y="848375"/>
                  </a:cubicBezTo>
                  <a:cubicBezTo>
                    <a:pt x="228811" y="831483"/>
                    <a:pt x="103168" y="831483"/>
                    <a:pt x="0" y="866942"/>
                  </a:cubicBezTo>
                  <a:lnTo>
                    <a:pt x="0" y="0"/>
                  </a:lnTo>
                  <a:lnTo>
                    <a:pt x="1539835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A9A53B61-AAD6-D36D-0A3C-B6CCA1F10598}"/>
                </a:ext>
              </a:extLst>
            </p:cNvPr>
            <p:cNvSpPr/>
            <p:nvPr/>
          </p:nvSpPr>
          <p:spPr>
            <a:xfrm>
              <a:off x="4786228" y="4552953"/>
              <a:ext cx="1081235" cy="799933"/>
            </a:xfrm>
            <a:custGeom>
              <a:avLst/>
              <a:gdLst>
                <a:gd name="connsiteX0" fmla="*/ 1081235 w 1081235"/>
                <a:gd name="connsiteY0" fmla="*/ 552414 h 799933"/>
                <a:gd name="connsiteX1" fmla="*/ 843629 w 1081235"/>
                <a:gd name="connsiteY1" fmla="*/ 687970 h 799933"/>
                <a:gd name="connsiteX2" fmla="*/ 608396 w 1081235"/>
                <a:gd name="connsiteY2" fmla="*/ 799653 h 799933"/>
                <a:gd name="connsiteX3" fmla="*/ 423001 w 1081235"/>
                <a:gd name="connsiteY3" fmla="*/ 718822 h 799933"/>
                <a:gd name="connsiteX4" fmla="*/ 423001 w 1081235"/>
                <a:gd name="connsiteY4" fmla="*/ 647484 h 799933"/>
                <a:gd name="connsiteX5" fmla="*/ 325557 w 1081235"/>
                <a:gd name="connsiteY5" fmla="*/ 704583 h 799933"/>
                <a:gd name="connsiteX6" fmla="*/ 116430 w 1081235"/>
                <a:gd name="connsiteY6" fmla="*/ 664097 h 799933"/>
                <a:gd name="connsiteX7" fmla="*/ 0 w 1081235"/>
                <a:gd name="connsiteY7" fmla="*/ 606301 h 799933"/>
                <a:gd name="connsiteX8" fmla="*/ 0 w 1081235"/>
                <a:gd name="connsiteY8" fmla="*/ 0 h 799933"/>
                <a:gd name="connsiteX9" fmla="*/ 146166 w 1081235"/>
                <a:gd name="connsiteY9" fmla="*/ 0 h 799933"/>
                <a:gd name="connsiteX10" fmla="*/ 210384 w 1081235"/>
                <a:gd name="connsiteY10" fmla="*/ 89068 h 799933"/>
                <a:gd name="connsiteX11" fmla="*/ 304477 w 1081235"/>
                <a:gd name="connsiteY11" fmla="*/ 131926 h 799933"/>
                <a:gd name="connsiteX12" fmla="*/ 374279 w 1081235"/>
                <a:gd name="connsiteY12" fmla="*/ 242353 h 799933"/>
                <a:gd name="connsiteX13" fmla="*/ 502576 w 1081235"/>
                <a:gd name="connsiteY13" fmla="*/ 274462 h 799933"/>
                <a:gd name="connsiteX14" fmla="*/ 586338 w 1081235"/>
                <a:gd name="connsiteY14" fmla="*/ 318995 h 799933"/>
                <a:gd name="connsiteX15" fmla="*/ 769918 w 1081235"/>
                <a:gd name="connsiteY15" fmla="*/ 343985 h 799933"/>
                <a:gd name="connsiteX16" fmla="*/ 853680 w 1081235"/>
                <a:gd name="connsiteY16" fmla="*/ 422442 h 799933"/>
                <a:gd name="connsiteX17" fmla="*/ 871550 w 1081235"/>
                <a:gd name="connsiteY17" fmla="*/ 507880 h 799933"/>
                <a:gd name="connsiteX18" fmla="*/ 960617 w 1081235"/>
                <a:gd name="connsiteY18" fmla="*/ 570283 h 799933"/>
                <a:gd name="connsiteX19" fmla="*/ 1081235 w 1081235"/>
                <a:gd name="connsiteY19" fmla="*/ 552414 h 79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1235" h="799933">
                  <a:moveTo>
                    <a:pt x="1081235" y="552414"/>
                  </a:moveTo>
                  <a:cubicBezTo>
                    <a:pt x="1078862" y="602392"/>
                    <a:pt x="990911" y="699836"/>
                    <a:pt x="843629" y="687970"/>
                  </a:cubicBezTo>
                  <a:cubicBezTo>
                    <a:pt x="696207" y="676103"/>
                    <a:pt x="672474" y="806772"/>
                    <a:pt x="608396" y="799653"/>
                  </a:cubicBezTo>
                  <a:cubicBezTo>
                    <a:pt x="544178" y="792533"/>
                    <a:pt x="449107" y="783040"/>
                    <a:pt x="423001" y="718822"/>
                  </a:cubicBezTo>
                  <a:cubicBezTo>
                    <a:pt x="396895" y="654604"/>
                    <a:pt x="456227" y="659350"/>
                    <a:pt x="423001" y="647484"/>
                  </a:cubicBezTo>
                  <a:cubicBezTo>
                    <a:pt x="389775" y="635618"/>
                    <a:pt x="406388" y="699836"/>
                    <a:pt x="325557" y="704583"/>
                  </a:cubicBezTo>
                  <a:cubicBezTo>
                    <a:pt x="244727" y="709329"/>
                    <a:pt x="232860" y="673730"/>
                    <a:pt x="116430" y="664097"/>
                  </a:cubicBezTo>
                  <a:cubicBezTo>
                    <a:pt x="48443" y="658513"/>
                    <a:pt x="29038" y="634362"/>
                    <a:pt x="0" y="606301"/>
                  </a:cubicBezTo>
                  <a:lnTo>
                    <a:pt x="0" y="0"/>
                  </a:lnTo>
                  <a:lnTo>
                    <a:pt x="146166" y="0"/>
                  </a:lnTo>
                  <a:cubicBezTo>
                    <a:pt x="146166" y="0"/>
                    <a:pt x="174645" y="96187"/>
                    <a:pt x="210384" y="89068"/>
                  </a:cubicBezTo>
                  <a:cubicBezTo>
                    <a:pt x="245983" y="81948"/>
                    <a:pt x="306013" y="67708"/>
                    <a:pt x="304477" y="131926"/>
                  </a:cubicBezTo>
                  <a:cubicBezTo>
                    <a:pt x="302941" y="196004"/>
                    <a:pt x="335051" y="181765"/>
                    <a:pt x="374279" y="242353"/>
                  </a:cubicBezTo>
                  <a:cubicBezTo>
                    <a:pt x="413508" y="302941"/>
                    <a:pt x="434868" y="306571"/>
                    <a:pt x="502576" y="274462"/>
                  </a:cubicBezTo>
                  <a:cubicBezTo>
                    <a:pt x="570283" y="242353"/>
                    <a:pt x="534685" y="299451"/>
                    <a:pt x="586338" y="318995"/>
                  </a:cubicBezTo>
                  <a:cubicBezTo>
                    <a:pt x="637992" y="338680"/>
                    <a:pt x="691460" y="322625"/>
                    <a:pt x="769918" y="343985"/>
                  </a:cubicBezTo>
                  <a:cubicBezTo>
                    <a:pt x="848375" y="365344"/>
                    <a:pt x="867920" y="399268"/>
                    <a:pt x="853680" y="422442"/>
                  </a:cubicBezTo>
                  <a:cubicBezTo>
                    <a:pt x="839441" y="445477"/>
                    <a:pt x="787787" y="465161"/>
                    <a:pt x="871550" y="507880"/>
                  </a:cubicBezTo>
                  <a:cubicBezTo>
                    <a:pt x="955312" y="550738"/>
                    <a:pt x="916084" y="532869"/>
                    <a:pt x="960617" y="570283"/>
                  </a:cubicBezTo>
                  <a:cubicBezTo>
                    <a:pt x="1005151" y="607697"/>
                    <a:pt x="1081235" y="552414"/>
                    <a:pt x="1081235" y="552414"/>
                  </a:cubicBez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E8E0B182-4925-F5F2-3B2E-A72B6CA37225}"/>
                </a:ext>
              </a:extLst>
            </p:cNvPr>
            <p:cNvSpPr/>
            <p:nvPr/>
          </p:nvSpPr>
          <p:spPr>
            <a:xfrm>
              <a:off x="4786228" y="3764189"/>
              <a:ext cx="1687798" cy="1372040"/>
            </a:xfrm>
            <a:custGeom>
              <a:avLst/>
              <a:gdLst>
                <a:gd name="connsiteX0" fmla="*/ 1677625 w 1687798"/>
                <a:gd name="connsiteY0" fmla="*/ 167386 h 1372040"/>
                <a:gd name="connsiteX1" fmla="*/ 1542209 w 1687798"/>
                <a:gd name="connsiteY1" fmla="*/ 552274 h 1372040"/>
                <a:gd name="connsiteX2" fmla="*/ 1442392 w 1687798"/>
                <a:gd name="connsiteY2" fmla="*/ 668704 h 1372040"/>
                <a:gd name="connsiteX3" fmla="*/ 1254624 w 1687798"/>
                <a:gd name="connsiteY3" fmla="*/ 942049 h 1372040"/>
                <a:gd name="connsiteX4" fmla="*/ 1152434 w 1687798"/>
                <a:gd name="connsiteY4" fmla="*/ 1136937 h 1372040"/>
                <a:gd name="connsiteX5" fmla="*/ 1081235 w 1687798"/>
                <a:gd name="connsiteY5" fmla="*/ 1341178 h 1372040"/>
                <a:gd name="connsiteX6" fmla="*/ 960617 w 1687798"/>
                <a:gd name="connsiteY6" fmla="*/ 1359047 h 1372040"/>
                <a:gd name="connsiteX7" fmla="*/ 871550 w 1687798"/>
                <a:gd name="connsiteY7" fmla="*/ 1296644 h 1372040"/>
                <a:gd name="connsiteX8" fmla="*/ 853680 w 1687798"/>
                <a:gd name="connsiteY8" fmla="*/ 1211206 h 1372040"/>
                <a:gd name="connsiteX9" fmla="*/ 769918 w 1687798"/>
                <a:gd name="connsiteY9" fmla="*/ 1132749 h 1372040"/>
                <a:gd name="connsiteX10" fmla="*/ 586338 w 1687798"/>
                <a:gd name="connsiteY10" fmla="*/ 1107759 h 1372040"/>
                <a:gd name="connsiteX11" fmla="*/ 502576 w 1687798"/>
                <a:gd name="connsiteY11" fmla="*/ 1063226 h 1372040"/>
                <a:gd name="connsiteX12" fmla="*/ 374279 w 1687798"/>
                <a:gd name="connsiteY12" fmla="*/ 1031117 h 1372040"/>
                <a:gd name="connsiteX13" fmla="*/ 304477 w 1687798"/>
                <a:gd name="connsiteY13" fmla="*/ 920690 h 1372040"/>
                <a:gd name="connsiteX14" fmla="*/ 210384 w 1687798"/>
                <a:gd name="connsiteY14" fmla="*/ 877832 h 1372040"/>
                <a:gd name="connsiteX15" fmla="*/ 146166 w 1687798"/>
                <a:gd name="connsiteY15" fmla="*/ 788764 h 1372040"/>
                <a:gd name="connsiteX16" fmla="*/ 0 w 1687798"/>
                <a:gd name="connsiteY16" fmla="*/ 788764 h 1372040"/>
                <a:gd name="connsiteX17" fmla="*/ 0 w 1687798"/>
                <a:gd name="connsiteY17" fmla="*/ 75665 h 1372040"/>
                <a:gd name="connsiteX18" fmla="*/ 1088774 w 1687798"/>
                <a:gd name="connsiteY18" fmla="*/ 75665 h 1372040"/>
                <a:gd name="connsiteX19" fmla="*/ 1107341 w 1687798"/>
                <a:gd name="connsiteY19" fmla="*/ 57098 h 1372040"/>
                <a:gd name="connsiteX20" fmla="*/ 1211905 w 1687798"/>
                <a:gd name="connsiteY20" fmla="*/ 57098 h 1372040"/>
                <a:gd name="connsiteX21" fmla="*/ 1354441 w 1687798"/>
                <a:gd name="connsiteY21" fmla="*/ 100794 h 1372040"/>
                <a:gd name="connsiteX22" fmla="*/ 1406793 w 1687798"/>
                <a:gd name="connsiteY22" fmla="*/ 110287 h 1372040"/>
                <a:gd name="connsiteX23" fmla="*/ 1487484 w 1687798"/>
                <a:gd name="connsiteY23" fmla="*/ 110287 h 1372040"/>
                <a:gd name="connsiteX24" fmla="*/ 1577808 w 1687798"/>
                <a:gd name="connsiteY24" fmla="*/ 70640 h 1372040"/>
                <a:gd name="connsiteX25" fmla="*/ 1625413 w 1687798"/>
                <a:gd name="connsiteY25" fmla="*/ 15357 h 1372040"/>
                <a:gd name="connsiteX26" fmla="*/ 1671343 w 1687798"/>
                <a:gd name="connsiteY26" fmla="*/ 0 h 1372040"/>
                <a:gd name="connsiteX27" fmla="*/ 1677625 w 1687798"/>
                <a:gd name="connsiteY27" fmla="*/ 167386 h 137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87798" h="1372040">
                  <a:moveTo>
                    <a:pt x="1677625" y="167386"/>
                  </a:moveTo>
                  <a:cubicBezTo>
                    <a:pt x="1637279" y="283815"/>
                    <a:pt x="1542209" y="464463"/>
                    <a:pt x="1542209" y="552274"/>
                  </a:cubicBezTo>
                  <a:cubicBezTo>
                    <a:pt x="1542209" y="640225"/>
                    <a:pt x="1535089" y="554648"/>
                    <a:pt x="1442392" y="668704"/>
                  </a:cubicBezTo>
                  <a:cubicBezTo>
                    <a:pt x="1349695" y="782761"/>
                    <a:pt x="1264117" y="863592"/>
                    <a:pt x="1254624" y="942049"/>
                  </a:cubicBezTo>
                  <a:cubicBezTo>
                    <a:pt x="1245131" y="1020507"/>
                    <a:pt x="1195292" y="1046613"/>
                    <a:pt x="1152434" y="1136937"/>
                  </a:cubicBezTo>
                  <a:cubicBezTo>
                    <a:pt x="1109715" y="1227121"/>
                    <a:pt x="1083609" y="1291339"/>
                    <a:pt x="1081235" y="1341178"/>
                  </a:cubicBezTo>
                  <a:cubicBezTo>
                    <a:pt x="1081235" y="1341178"/>
                    <a:pt x="1005151" y="1396461"/>
                    <a:pt x="960617" y="1359047"/>
                  </a:cubicBezTo>
                  <a:cubicBezTo>
                    <a:pt x="916084" y="1321633"/>
                    <a:pt x="955312" y="1339502"/>
                    <a:pt x="871550" y="1296644"/>
                  </a:cubicBezTo>
                  <a:cubicBezTo>
                    <a:pt x="787787" y="1253925"/>
                    <a:pt x="839441" y="1234241"/>
                    <a:pt x="853680" y="1211206"/>
                  </a:cubicBezTo>
                  <a:cubicBezTo>
                    <a:pt x="867920" y="1188032"/>
                    <a:pt x="848375" y="1154108"/>
                    <a:pt x="769918" y="1132749"/>
                  </a:cubicBezTo>
                  <a:cubicBezTo>
                    <a:pt x="691460" y="1111389"/>
                    <a:pt x="637992" y="1127444"/>
                    <a:pt x="586338" y="1107759"/>
                  </a:cubicBezTo>
                  <a:cubicBezTo>
                    <a:pt x="534685" y="1088215"/>
                    <a:pt x="570283" y="1031117"/>
                    <a:pt x="502576" y="1063226"/>
                  </a:cubicBezTo>
                  <a:cubicBezTo>
                    <a:pt x="434868" y="1095335"/>
                    <a:pt x="413508" y="1091705"/>
                    <a:pt x="374279" y="1031117"/>
                  </a:cubicBezTo>
                  <a:cubicBezTo>
                    <a:pt x="335051" y="970529"/>
                    <a:pt x="302941" y="984768"/>
                    <a:pt x="304477" y="920690"/>
                  </a:cubicBezTo>
                  <a:cubicBezTo>
                    <a:pt x="306013" y="856472"/>
                    <a:pt x="245983" y="870712"/>
                    <a:pt x="210384" y="877832"/>
                  </a:cubicBezTo>
                  <a:cubicBezTo>
                    <a:pt x="174645" y="884951"/>
                    <a:pt x="146166" y="788764"/>
                    <a:pt x="146166" y="788764"/>
                  </a:cubicBezTo>
                  <a:lnTo>
                    <a:pt x="0" y="788764"/>
                  </a:lnTo>
                  <a:lnTo>
                    <a:pt x="0" y="75665"/>
                  </a:lnTo>
                  <a:lnTo>
                    <a:pt x="1088774" y="75665"/>
                  </a:lnTo>
                  <a:lnTo>
                    <a:pt x="1107341" y="57098"/>
                  </a:lnTo>
                  <a:cubicBezTo>
                    <a:pt x="1107341" y="57098"/>
                    <a:pt x="1135821" y="53329"/>
                    <a:pt x="1211905" y="57098"/>
                  </a:cubicBezTo>
                  <a:cubicBezTo>
                    <a:pt x="1287989" y="61007"/>
                    <a:pt x="1264117" y="62822"/>
                    <a:pt x="1354441" y="100794"/>
                  </a:cubicBezTo>
                  <a:cubicBezTo>
                    <a:pt x="1444765" y="138906"/>
                    <a:pt x="1354441" y="100794"/>
                    <a:pt x="1406793" y="110287"/>
                  </a:cubicBezTo>
                  <a:cubicBezTo>
                    <a:pt x="1459004" y="119920"/>
                    <a:pt x="1473244" y="143653"/>
                    <a:pt x="1487484" y="110287"/>
                  </a:cubicBezTo>
                  <a:cubicBezTo>
                    <a:pt x="1501863" y="77062"/>
                    <a:pt x="1511356" y="53329"/>
                    <a:pt x="1577808" y="70640"/>
                  </a:cubicBezTo>
                  <a:cubicBezTo>
                    <a:pt x="1644399" y="87811"/>
                    <a:pt x="1625413" y="15357"/>
                    <a:pt x="1625413" y="15357"/>
                  </a:cubicBezTo>
                  <a:lnTo>
                    <a:pt x="1671343" y="0"/>
                  </a:lnTo>
                  <a:cubicBezTo>
                    <a:pt x="1685582" y="56400"/>
                    <a:pt x="1696751" y="112381"/>
                    <a:pt x="1677625" y="167386"/>
                  </a:cubicBez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ACC11CDC-A913-7052-4FDC-83640AA5E919}"/>
                </a:ext>
              </a:extLst>
            </p:cNvPr>
            <p:cNvSpPr/>
            <p:nvPr/>
          </p:nvSpPr>
          <p:spPr>
            <a:xfrm>
              <a:off x="5147983" y="5429332"/>
              <a:ext cx="423117" cy="445804"/>
            </a:xfrm>
            <a:custGeom>
              <a:avLst/>
              <a:gdLst>
                <a:gd name="connsiteX0" fmla="*/ 30393 w 423117"/>
                <a:gd name="connsiteY0" fmla="*/ 1033 h 445804"/>
                <a:gd name="connsiteX1" fmla="*/ 120717 w 423117"/>
                <a:gd name="connsiteY1" fmla="*/ 27140 h 445804"/>
                <a:gd name="connsiteX2" fmla="*/ 246640 w 423117"/>
                <a:gd name="connsiteY2" fmla="*/ 79352 h 445804"/>
                <a:gd name="connsiteX3" fmla="*/ 389176 w 423117"/>
                <a:gd name="connsiteY3" fmla="*/ 40402 h 445804"/>
                <a:gd name="connsiteX4" fmla="*/ 405789 w 423117"/>
                <a:gd name="connsiteY4" fmla="*/ 131563 h 445804"/>
                <a:gd name="connsiteX5" fmla="*/ 398670 w 423117"/>
                <a:gd name="connsiteY5" fmla="*/ 264606 h 445804"/>
                <a:gd name="connsiteX6" fmla="*/ 358324 w 423117"/>
                <a:gd name="connsiteY6" fmla="*/ 366518 h 445804"/>
                <a:gd name="connsiteX7" fmla="*/ 298852 w 423117"/>
                <a:gd name="connsiteY7" fmla="*/ 366518 h 445804"/>
                <a:gd name="connsiteX8" fmla="*/ 160505 w 423117"/>
                <a:gd name="connsiteY8" fmla="*/ 435761 h 445804"/>
                <a:gd name="connsiteX9" fmla="*/ 89864 w 423117"/>
                <a:gd name="connsiteY9" fmla="*/ 328824 h 445804"/>
                <a:gd name="connsiteX10" fmla="*/ 85118 w 423117"/>
                <a:gd name="connsiteY10" fmla="*/ 223423 h 445804"/>
                <a:gd name="connsiteX11" fmla="*/ 30533 w 423117"/>
                <a:gd name="connsiteY11" fmla="*/ 91218 h 445804"/>
                <a:gd name="connsiteX12" fmla="*/ 30393 w 423117"/>
                <a:gd name="connsiteY12" fmla="*/ 1033 h 44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117" h="445804">
                  <a:moveTo>
                    <a:pt x="30393" y="1033"/>
                  </a:moveTo>
                  <a:cubicBezTo>
                    <a:pt x="48263" y="3965"/>
                    <a:pt x="82605" y="-3713"/>
                    <a:pt x="120717" y="27140"/>
                  </a:cubicBezTo>
                  <a:cubicBezTo>
                    <a:pt x="158690" y="57992"/>
                    <a:pt x="177815" y="84238"/>
                    <a:pt x="246640" y="79352"/>
                  </a:cubicBezTo>
                  <a:cubicBezTo>
                    <a:pt x="315605" y="74605"/>
                    <a:pt x="322725" y="39564"/>
                    <a:pt x="389176" y="40402"/>
                  </a:cubicBezTo>
                  <a:cubicBezTo>
                    <a:pt x="455768" y="41379"/>
                    <a:pt x="403416" y="62739"/>
                    <a:pt x="405789" y="131563"/>
                  </a:cubicBezTo>
                  <a:cubicBezTo>
                    <a:pt x="408163" y="200389"/>
                    <a:pt x="439015" y="224261"/>
                    <a:pt x="398670" y="264606"/>
                  </a:cubicBezTo>
                  <a:cubicBezTo>
                    <a:pt x="358324" y="304952"/>
                    <a:pt x="379683" y="366518"/>
                    <a:pt x="358324" y="366518"/>
                  </a:cubicBezTo>
                  <a:cubicBezTo>
                    <a:pt x="336964" y="366518"/>
                    <a:pt x="317978" y="311513"/>
                    <a:pt x="298852" y="366518"/>
                  </a:cubicBezTo>
                  <a:cubicBezTo>
                    <a:pt x="279866" y="421522"/>
                    <a:pt x="221651" y="466613"/>
                    <a:pt x="160505" y="435761"/>
                  </a:cubicBezTo>
                  <a:cubicBezTo>
                    <a:pt x="99358" y="404909"/>
                    <a:pt x="132584" y="373917"/>
                    <a:pt x="89864" y="328824"/>
                  </a:cubicBezTo>
                  <a:cubicBezTo>
                    <a:pt x="47146" y="283732"/>
                    <a:pt x="66132" y="246179"/>
                    <a:pt x="85118" y="223423"/>
                  </a:cubicBezTo>
                  <a:cubicBezTo>
                    <a:pt x="104104" y="200668"/>
                    <a:pt x="40026" y="122210"/>
                    <a:pt x="30533" y="91218"/>
                  </a:cubicBezTo>
                  <a:cubicBezTo>
                    <a:pt x="20900" y="60505"/>
                    <a:pt x="-32987" y="-9297"/>
                    <a:pt x="30393" y="1033"/>
                  </a:cubicBez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807444EB-6333-FFE3-39C0-E86062ACEAAF}"/>
              </a:ext>
            </a:extLst>
          </p:cNvPr>
          <p:cNvGrpSpPr/>
          <p:nvPr/>
        </p:nvGrpSpPr>
        <p:grpSpPr>
          <a:xfrm>
            <a:off x="7387867" y="402529"/>
            <a:ext cx="4636778" cy="3317109"/>
            <a:chOff x="6451469" y="1054827"/>
            <a:chExt cx="5443383" cy="3894148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0D80E3FA-845D-CC07-906D-2413DBD6490F}"/>
                </a:ext>
              </a:extLst>
            </p:cNvPr>
            <p:cNvGrpSpPr/>
            <p:nvPr/>
          </p:nvGrpSpPr>
          <p:grpSpPr>
            <a:xfrm>
              <a:off x="6683830" y="2526614"/>
              <a:ext cx="3897086" cy="2422361"/>
              <a:chOff x="3976942" y="2109827"/>
              <a:chExt cx="4236892" cy="2633589"/>
            </a:xfrm>
            <a:grpFill/>
          </p:grpSpPr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19434DAD-9DAF-9064-E6A7-C71D88E9CAA8}"/>
                  </a:ext>
                </a:extLst>
              </p:cNvPr>
              <p:cNvSpPr/>
              <p:nvPr/>
            </p:nvSpPr>
            <p:spPr>
              <a:xfrm>
                <a:off x="4532613" y="3818164"/>
                <a:ext cx="3429" cy="6000"/>
              </a:xfrm>
              <a:custGeom>
                <a:avLst/>
                <a:gdLst>
                  <a:gd name="connsiteX0" fmla="*/ 0 w 3429"/>
                  <a:gd name="connsiteY0" fmla="*/ 381 h 6000"/>
                  <a:gd name="connsiteX1" fmla="*/ 2000 w 3429"/>
                  <a:gd name="connsiteY1" fmla="*/ 6001 h 6000"/>
                  <a:gd name="connsiteX2" fmla="*/ 3429 w 3429"/>
                  <a:gd name="connsiteY2" fmla="*/ 5525 h 6000"/>
                  <a:gd name="connsiteX3" fmla="*/ 953 w 3429"/>
                  <a:gd name="connsiteY3" fmla="*/ 0 h 6000"/>
                  <a:gd name="connsiteX4" fmla="*/ 0 w 3429"/>
                  <a:gd name="connsiteY4" fmla="*/ 381 h 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" h="6000">
                    <a:moveTo>
                      <a:pt x="0" y="381"/>
                    </a:moveTo>
                    <a:lnTo>
                      <a:pt x="2000" y="6001"/>
                    </a:lnTo>
                    <a:lnTo>
                      <a:pt x="3429" y="5525"/>
                    </a:lnTo>
                    <a:cubicBezTo>
                      <a:pt x="2572" y="3715"/>
                      <a:pt x="1810" y="1905"/>
                      <a:pt x="953" y="0"/>
                    </a:cubicBezTo>
                    <a:lnTo>
                      <a:pt x="0" y="381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33F4600E-1FBF-8525-B0CA-C49EB127ECB0}"/>
                  </a:ext>
                </a:extLst>
              </p:cNvPr>
              <p:cNvSpPr/>
              <p:nvPr/>
            </p:nvSpPr>
            <p:spPr>
              <a:xfrm>
                <a:off x="4735588" y="3367159"/>
                <a:ext cx="2762" cy="5238"/>
              </a:xfrm>
              <a:custGeom>
                <a:avLst/>
                <a:gdLst>
                  <a:gd name="connsiteX0" fmla="*/ 1905 w 2762"/>
                  <a:gd name="connsiteY0" fmla="*/ 0 h 5238"/>
                  <a:gd name="connsiteX1" fmla="*/ 0 w 2762"/>
                  <a:gd name="connsiteY1" fmla="*/ 286 h 5238"/>
                  <a:gd name="connsiteX2" fmla="*/ 2762 w 2762"/>
                  <a:gd name="connsiteY2" fmla="*/ 5239 h 5238"/>
                  <a:gd name="connsiteX3" fmla="*/ 1905 w 2762"/>
                  <a:gd name="connsiteY3" fmla="*/ 0 h 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" h="5238">
                    <a:moveTo>
                      <a:pt x="1905" y="0"/>
                    </a:moveTo>
                    <a:lnTo>
                      <a:pt x="0" y="286"/>
                    </a:lnTo>
                    <a:cubicBezTo>
                      <a:pt x="952" y="1905"/>
                      <a:pt x="1810" y="3524"/>
                      <a:pt x="2762" y="5239"/>
                    </a:cubicBezTo>
                    <a:lnTo>
                      <a:pt x="1905" y="0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78E16767-C935-DCE9-FFC7-42E3A649B285}"/>
                  </a:ext>
                </a:extLst>
              </p:cNvPr>
              <p:cNvSpPr/>
              <p:nvPr/>
            </p:nvSpPr>
            <p:spPr>
              <a:xfrm>
                <a:off x="4307349" y="3124272"/>
                <a:ext cx="1428" cy="3619"/>
              </a:xfrm>
              <a:custGeom>
                <a:avLst/>
                <a:gdLst>
                  <a:gd name="connsiteX0" fmla="*/ 1429 w 1428"/>
                  <a:gd name="connsiteY0" fmla="*/ 0 h 3619"/>
                  <a:gd name="connsiteX1" fmla="*/ 0 w 1428"/>
                  <a:gd name="connsiteY1" fmla="*/ 381 h 3619"/>
                  <a:gd name="connsiteX2" fmla="*/ 857 w 1428"/>
                  <a:gd name="connsiteY2" fmla="*/ 3619 h 3619"/>
                  <a:gd name="connsiteX3" fmla="*/ 1429 w 1428"/>
                  <a:gd name="connsiteY3" fmla="*/ 381 h 3619"/>
                  <a:gd name="connsiteX4" fmla="*/ 1429 w 1428"/>
                  <a:gd name="connsiteY4" fmla="*/ 0 h 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" h="3619">
                    <a:moveTo>
                      <a:pt x="1429" y="0"/>
                    </a:moveTo>
                    <a:lnTo>
                      <a:pt x="0" y="381"/>
                    </a:lnTo>
                    <a:lnTo>
                      <a:pt x="857" y="3619"/>
                    </a:lnTo>
                    <a:cubicBezTo>
                      <a:pt x="1048" y="2572"/>
                      <a:pt x="1333" y="1524"/>
                      <a:pt x="1429" y="381"/>
                    </a:cubicBezTo>
                    <a:cubicBezTo>
                      <a:pt x="1429" y="286"/>
                      <a:pt x="1429" y="95"/>
                      <a:pt x="1429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7499896E-D081-FEDC-EA7E-95BF2B10205B}"/>
                  </a:ext>
                </a:extLst>
              </p:cNvPr>
              <p:cNvSpPr/>
              <p:nvPr/>
            </p:nvSpPr>
            <p:spPr>
              <a:xfrm>
                <a:off x="4969301" y="2835095"/>
                <a:ext cx="20411" cy="9552"/>
              </a:xfrm>
              <a:custGeom>
                <a:avLst/>
                <a:gdLst>
                  <a:gd name="connsiteX0" fmla="*/ 2218 w 20411"/>
                  <a:gd name="connsiteY0" fmla="*/ 3715 h 9552"/>
                  <a:gd name="connsiteX1" fmla="*/ 123 w 20411"/>
                  <a:gd name="connsiteY1" fmla="*/ 7334 h 9552"/>
                  <a:gd name="connsiteX2" fmla="*/ 3742 w 20411"/>
                  <a:gd name="connsiteY2" fmla="*/ 9430 h 9552"/>
                  <a:gd name="connsiteX3" fmla="*/ 14506 w 20411"/>
                  <a:gd name="connsiteY3" fmla="*/ 7048 h 9552"/>
                  <a:gd name="connsiteX4" fmla="*/ 20411 w 20411"/>
                  <a:gd name="connsiteY4" fmla="*/ 0 h 9552"/>
                  <a:gd name="connsiteX5" fmla="*/ 2218 w 20411"/>
                  <a:gd name="connsiteY5" fmla="*/ 3715 h 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11" h="9552">
                    <a:moveTo>
                      <a:pt x="2218" y="3715"/>
                    </a:moveTo>
                    <a:cubicBezTo>
                      <a:pt x="599" y="4096"/>
                      <a:pt x="-353" y="5810"/>
                      <a:pt x="123" y="7334"/>
                    </a:cubicBezTo>
                    <a:cubicBezTo>
                      <a:pt x="504" y="8953"/>
                      <a:pt x="2123" y="9906"/>
                      <a:pt x="3742" y="9430"/>
                    </a:cubicBezTo>
                    <a:cubicBezTo>
                      <a:pt x="7267" y="8477"/>
                      <a:pt x="10886" y="7715"/>
                      <a:pt x="14506" y="7048"/>
                    </a:cubicBezTo>
                    <a:cubicBezTo>
                      <a:pt x="16792" y="4667"/>
                      <a:pt x="18887" y="2191"/>
                      <a:pt x="20411" y="0"/>
                    </a:cubicBezTo>
                    <a:cubicBezTo>
                      <a:pt x="14315" y="952"/>
                      <a:pt x="8219" y="2096"/>
                      <a:pt x="2218" y="371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EA2A7E4F-36B2-EC00-187C-358E0D7FC174}"/>
                  </a:ext>
                </a:extLst>
              </p:cNvPr>
              <p:cNvSpPr/>
              <p:nvPr/>
            </p:nvSpPr>
            <p:spPr>
              <a:xfrm>
                <a:off x="5807743" y="3300454"/>
                <a:ext cx="274379" cy="154995"/>
              </a:xfrm>
              <a:custGeom>
                <a:avLst/>
                <a:gdLst>
                  <a:gd name="connsiteX0" fmla="*/ 158 w 274382"/>
                  <a:gd name="connsiteY0" fmla="*/ 55942 h 154996"/>
                  <a:gd name="connsiteX1" fmla="*/ 3015 w 274382"/>
                  <a:gd name="connsiteY1" fmla="*/ 58133 h 154996"/>
                  <a:gd name="connsiteX2" fmla="*/ 19970 w 274382"/>
                  <a:gd name="connsiteY2" fmla="*/ 65181 h 154996"/>
                  <a:gd name="connsiteX3" fmla="*/ 48545 w 274382"/>
                  <a:gd name="connsiteY3" fmla="*/ 79183 h 154996"/>
                  <a:gd name="connsiteX4" fmla="*/ 54927 w 274382"/>
                  <a:gd name="connsiteY4" fmla="*/ 84327 h 154996"/>
                  <a:gd name="connsiteX5" fmla="*/ 67309 w 274382"/>
                  <a:gd name="connsiteY5" fmla="*/ 92994 h 154996"/>
                  <a:gd name="connsiteX6" fmla="*/ 79406 w 274382"/>
                  <a:gd name="connsiteY6" fmla="*/ 96328 h 154996"/>
                  <a:gd name="connsiteX7" fmla="*/ 99980 w 274382"/>
                  <a:gd name="connsiteY7" fmla="*/ 105281 h 154996"/>
                  <a:gd name="connsiteX8" fmla="*/ 101980 w 274382"/>
                  <a:gd name="connsiteY8" fmla="*/ 107663 h 154996"/>
                  <a:gd name="connsiteX9" fmla="*/ 105504 w 274382"/>
                  <a:gd name="connsiteY9" fmla="*/ 111187 h 154996"/>
                  <a:gd name="connsiteX10" fmla="*/ 114648 w 274382"/>
                  <a:gd name="connsiteY10" fmla="*/ 110806 h 154996"/>
                  <a:gd name="connsiteX11" fmla="*/ 120935 w 274382"/>
                  <a:gd name="connsiteY11" fmla="*/ 109568 h 154996"/>
                  <a:gd name="connsiteX12" fmla="*/ 141033 w 274382"/>
                  <a:gd name="connsiteY12" fmla="*/ 116045 h 154996"/>
                  <a:gd name="connsiteX13" fmla="*/ 146843 w 274382"/>
                  <a:gd name="connsiteY13" fmla="*/ 119188 h 154996"/>
                  <a:gd name="connsiteX14" fmla="*/ 169608 w 274382"/>
                  <a:gd name="connsiteY14" fmla="*/ 125665 h 154996"/>
                  <a:gd name="connsiteX15" fmla="*/ 191229 w 274382"/>
                  <a:gd name="connsiteY15" fmla="*/ 131380 h 154996"/>
                  <a:gd name="connsiteX16" fmla="*/ 203898 w 274382"/>
                  <a:gd name="connsiteY16" fmla="*/ 137952 h 154996"/>
                  <a:gd name="connsiteX17" fmla="*/ 207898 w 274382"/>
                  <a:gd name="connsiteY17" fmla="*/ 140238 h 154996"/>
                  <a:gd name="connsiteX18" fmla="*/ 228948 w 274382"/>
                  <a:gd name="connsiteY18" fmla="*/ 149954 h 154996"/>
                  <a:gd name="connsiteX19" fmla="*/ 265620 w 274382"/>
                  <a:gd name="connsiteY19" fmla="*/ 152526 h 154996"/>
                  <a:gd name="connsiteX20" fmla="*/ 268953 w 274382"/>
                  <a:gd name="connsiteY20" fmla="*/ 150144 h 154996"/>
                  <a:gd name="connsiteX21" fmla="*/ 268858 w 274382"/>
                  <a:gd name="connsiteY21" fmla="*/ 145286 h 154996"/>
                  <a:gd name="connsiteX22" fmla="*/ 274383 w 274382"/>
                  <a:gd name="connsiteY22" fmla="*/ 102614 h 154996"/>
                  <a:gd name="connsiteX23" fmla="*/ 266953 w 274382"/>
                  <a:gd name="connsiteY23" fmla="*/ 102805 h 154996"/>
                  <a:gd name="connsiteX24" fmla="*/ 255523 w 274382"/>
                  <a:gd name="connsiteY24" fmla="*/ 106615 h 154996"/>
                  <a:gd name="connsiteX25" fmla="*/ 246951 w 274382"/>
                  <a:gd name="connsiteY25" fmla="*/ 109758 h 154996"/>
                  <a:gd name="connsiteX26" fmla="*/ 206184 w 274382"/>
                  <a:gd name="connsiteY26" fmla="*/ 105281 h 154996"/>
                  <a:gd name="connsiteX27" fmla="*/ 204564 w 274382"/>
                  <a:gd name="connsiteY27" fmla="*/ 104329 h 154996"/>
                  <a:gd name="connsiteX28" fmla="*/ 204660 w 274382"/>
                  <a:gd name="connsiteY28" fmla="*/ 102424 h 154996"/>
                  <a:gd name="connsiteX29" fmla="*/ 192468 w 274382"/>
                  <a:gd name="connsiteY29" fmla="*/ 92994 h 154996"/>
                  <a:gd name="connsiteX30" fmla="*/ 181704 w 274382"/>
                  <a:gd name="connsiteY30" fmla="*/ 88232 h 154996"/>
                  <a:gd name="connsiteX31" fmla="*/ 169608 w 274382"/>
                  <a:gd name="connsiteY31" fmla="*/ 74421 h 154996"/>
                  <a:gd name="connsiteX32" fmla="*/ 154939 w 274382"/>
                  <a:gd name="connsiteY32" fmla="*/ 60800 h 154996"/>
                  <a:gd name="connsiteX33" fmla="*/ 143223 w 274382"/>
                  <a:gd name="connsiteY33" fmla="*/ 48513 h 154996"/>
                  <a:gd name="connsiteX34" fmla="*/ 138842 w 274382"/>
                  <a:gd name="connsiteY34" fmla="*/ 40321 h 154996"/>
                  <a:gd name="connsiteX35" fmla="*/ 132555 w 274382"/>
                  <a:gd name="connsiteY35" fmla="*/ 37749 h 154996"/>
                  <a:gd name="connsiteX36" fmla="*/ 112362 w 274382"/>
                  <a:gd name="connsiteY36" fmla="*/ 49941 h 154996"/>
                  <a:gd name="connsiteX37" fmla="*/ 110267 w 274382"/>
                  <a:gd name="connsiteY37" fmla="*/ 52227 h 154996"/>
                  <a:gd name="connsiteX38" fmla="*/ 65976 w 274382"/>
                  <a:gd name="connsiteY38" fmla="*/ 9079 h 154996"/>
                  <a:gd name="connsiteX39" fmla="*/ 49021 w 274382"/>
                  <a:gd name="connsiteY39" fmla="*/ 30 h 154996"/>
                  <a:gd name="connsiteX40" fmla="*/ 45211 w 274382"/>
                  <a:gd name="connsiteY40" fmla="*/ 1173 h 154996"/>
                  <a:gd name="connsiteX41" fmla="*/ 40925 w 274382"/>
                  <a:gd name="connsiteY41" fmla="*/ 12413 h 154996"/>
                  <a:gd name="connsiteX42" fmla="*/ 20446 w 274382"/>
                  <a:gd name="connsiteY42" fmla="*/ 17366 h 154996"/>
                  <a:gd name="connsiteX43" fmla="*/ 17493 w 274382"/>
                  <a:gd name="connsiteY43" fmla="*/ 16032 h 154996"/>
                  <a:gd name="connsiteX44" fmla="*/ 539 w 274382"/>
                  <a:gd name="connsiteY44" fmla="*/ 52227 h 154996"/>
                  <a:gd name="connsiteX45" fmla="*/ 158 w 274382"/>
                  <a:gd name="connsiteY45" fmla="*/ 55942 h 15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4382" h="154996">
                    <a:moveTo>
                      <a:pt x="158" y="55942"/>
                    </a:moveTo>
                    <a:cubicBezTo>
                      <a:pt x="539" y="56799"/>
                      <a:pt x="1777" y="57466"/>
                      <a:pt x="3015" y="58133"/>
                    </a:cubicBezTo>
                    <a:cubicBezTo>
                      <a:pt x="8445" y="60800"/>
                      <a:pt x="14255" y="63086"/>
                      <a:pt x="19970" y="65181"/>
                    </a:cubicBezTo>
                    <a:cubicBezTo>
                      <a:pt x="29781" y="68896"/>
                      <a:pt x="39877" y="72706"/>
                      <a:pt x="48545" y="79183"/>
                    </a:cubicBezTo>
                    <a:cubicBezTo>
                      <a:pt x="50736" y="80802"/>
                      <a:pt x="52831" y="82517"/>
                      <a:pt x="54927" y="84327"/>
                    </a:cubicBezTo>
                    <a:cubicBezTo>
                      <a:pt x="58927" y="87756"/>
                      <a:pt x="62832" y="90994"/>
                      <a:pt x="67309" y="92994"/>
                    </a:cubicBezTo>
                    <a:cubicBezTo>
                      <a:pt x="70929" y="94614"/>
                      <a:pt x="75024" y="95471"/>
                      <a:pt x="79406" y="96328"/>
                    </a:cubicBezTo>
                    <a:cubicBezTo>
                      <a:pt x="86835" y="97852"/>
                      <a:pt x="94455" y="99376"/>
                      <a:pt x="99980" y="105281"/>
                    </a:cubicBezTo>
                    <a:cubicBezTo>
                      <a:pt x="100647" y="106043"/>
                      <a:pt x="101313" y="106901"/>
                      <a:pt x="101980" y="107663"/>
                    </a:cubicBezTo>
                    <a:cubicBezTo>
                      <a:pt x="103123" y="109092"/>
                      <a:pt x="104171" y="110520"/>
                      <a:pt x="105504" y="111187"/>
                    </a:cubicBezTo>
                    <a:cubicBezTo>
                      <a:pt x="107886" y="112521"/>
                      <a:pt x="111029" y="111759"/>
                      <a:pt x="114648" y="110806"/>
                    </a:cubicBezTo>
                    <a:cubicBezTo>
                      <a:pt x="116649" y="110235"/>
                      <a:pt x="118744" y="109758"/>
                      <a:pt x="120935" y="109568"/>
                    </a:cubicBezTo>
                    <a:cubicBezTo>
                      <a:pt x="128460" y="108901"/>
                      <a:pt x="134841" y="112521"/>
                      <a:pt x="141033" y="116045"/>
                    </a:cubicBezTo>
                    <a:cubicBezTo>
                      <a:pt x="142938" y="117093"/>
                      <a:pt x="144843" y="118235"/>
                      <a:pt x="146843" y="119188"/>
                    </a:cubicBezTo>
                    <a:cubicBezTo>
                      <a:pt x="153891" y="122617"/>
                      <a:pt x="161511" y="124046"/>
                      <a:pt x="169608" y="125665"/>
                    </a:cubicBezTo>
                    <a:cubicBezTo>
                      <a:pt x="176751" y="127094"/>
                      <a:pt x="184181" y="128523"/>
                      <a:pt x="191229" y="131380"/>
                    </a:cubicBezTo>
                    <a:cubicBezTo>
                      <a:pt x="195706" y="133190"/>
                      <a:pt x="199897" y="135666"/>
                      <a:pt x="203898" y="137952"/>
                    </a:cubicBezTo>
                    <a:lnTo>
                      <a:pt x="207898" y="140238"/>
                    </a:lnTo>
                    <a:cubicBezTo>
                      <a:pt x="214661" y="144048"/>
                      <a:pt x="221709" y="147287"/>
                      <a:pt x="228948" y="149954"/>
                    </a:cubicBezTo>
                    <a:cubicBezTo>
                      <a:pt x="244188" y="155669"/>
                      <a:pt x="256190" y="156526"/>
                      <a:pt x="265620" y="152526"/>
                    </a:cubicBezTo>
                    <a:cubicBezTo>
                      <a:pt x="267429" y="151764"/>
                      <a:pt x="268477" y="151002"/>
                      <a:pt x="268953" y="150144"/>
                    </a:cubicBezTo>
                    <a:cubicBezTo>
                      <a:pt x="269525" y="149001"/>
                      <a:pt x="269239" y="147096"/>
                      <a:pt x="268858" y="145286"/>
                    </a:cubicBezTo>
                    <a:cubicBezTo>
                      <a:pt x="266382" y="130713"/>
                      <a:pt x="268382" y="115759"/>
                      <a:pt x="274383" y="102614"/>
                    </a:cubicBezTo>
                    <a:cubicBezTo>
                      <a:pt x="271811" y="102329"/>
                      <a:pt x="269239" y="102329"/>
                      <a:pt x="266953" y="102805"/>
                    </a:cubicBezTo>
                    <a:cubicBezTo>
                      <a:pt x="263143" y="103567"/>
                      <a:pt x="259428" y="105091"/>
                      <a:pt x="255523" y="106615"/>
                    </a:cubicBezTo>
                    <a:cubicBezTo>
                      <a:pt x="252666" y="107758"/>
                      <a:pt x="249903" y="108901"/>
                      <a:pt x="246951" y="109758"/>
                    </a:cubicBezTo>
                    <a:cubicBezTo>
                      <a:pt x="233425" y="113854"/>
                      <a:pt x="218566" y="112235"/>
                      <a:pt x="206184" y="105281"/>
                    </a:cubicBezTo>
                    <a:lnTo>
                      <a:pt x="204564" y="104329"/>
                    </a:lnTo>
                    <a:lnTo>
                      <a:pt x="204660" y="102424"/>
                    </a:lnTo>
                    <a:cubicBezTo>
                      <a:pt x="204945" y="98043"/>
                      <a:pt x="200945" y="96138"/>
                      <a:pt x="192468" y="92994"/>
                    </a:cubicBezTo>
                    <a:cubicBezTo>
                      <a:pt x="188753" y="91661"/>
                      <a:pt x="184943" y="90327"/>
                      <a:pt x="181704" y="88232"/>
                    </a:cubicBezTo>
                    <a:cubicBezTo>
                      <a:pt x="176942" y="85184"/>
                      <a:pt x="173227" y="79659"/>
                      <a:pt x="169608" y="74421"/>
                    </a:cubicBezTo>
                    <a:cubicBezTo>
                      <a:pt x="165036" y="67563"/>
                      <a:pt x="160654" y="61181"/>
                      <a:pt x="154939" y="60800"/>
                    </a:cubicBezTo>
                    <a:cubicBezTo>
                      <a:pt x="147986" y="60323"/>
                      <a:pt x="145414" y="54037"/>
                      <a:pt x="143223" y="48513"/>
                    </a:cubicBezTo>
                    <a:cubicBezTo>
                      <a:pt x="141985" y="45464"/>
                      <a:pt x="140747" y="42321"/>
                      <a:pt x="138842" y="40321"/>
                    </a:cubicBezTo>
                    <a:cubicBezTo>
                      <a:pt x="137127" y="38511"/>
                      <a:pt x="135032" y="37844"/>
                      <a:pt x="132555" y="37749"/>
                    </a:cubicBezTo>
                    <a:cubicBezTo>
                      <a:pt x="125697" y="37844"/>
                      <a:pt x="117411" y="44417"/>
                      <a:pt x="112362" y="49941"/>
                    </a:cubicBezTo>
                    <a:lnTo>
                      <a:pt x="110267" y="52227"/>
                    </a:lnTo>
                    <a:lnTo>
                      <a:pt x="65976" y="9079"/>
                    </a:lnTo>
                    <a:cubicBezTo>
                      <a:pt x="61594" y="4793"/>
                      <a:pt x="54546" y="-446"/>
                      <a:pt x="49021" y="30"/>
                    </a:cubicBezTo>
                    <a:cubicBezTo>
                      <a:pt x="47592" y="30"/>
                      <a:pt x="46259" y="411"/>
                      <a:pt x="45211" y="1173"/>
                    </a:cubicBezTo>
                    <a:cubicBezTo>
                      <a:pt x="45783" y="5174"/>
                      <a:pt x="44259" y="9270"/>
                      <a:pt x="40925" y="12413"/>
                    </a:cubicBezTo>
                    <a:cubicBezTo>
                      <a:pt x="35686" y="17461"/>
                      <a:pt x="27114" y="19556"/>
                      <a:pt x="20446" y="17366"/>
                    </a:cubicBezTo>
                    <a:cubicBezTo>
                      <a:pt x="19398" y="16985"/>
                      <a:pt x="18446" y="16508"/>
                      <a:pt x="17493" y="16032"/>
                    </a:cubicBezTo>
                    <a:cubicBezTo>
                      <a:pt x="10445" y="27367"/>
                      <a:pt x="4730" y="39559"/>
                      <a:pt x="539" y="52227"/>
                    </a:cubicBezTo>
                    <a:cubicBezTo>
                      <a:pt x="158" y="53561"/>
                      <a:pt x="-223" y="55085"/>
                      <a:pt x="158" y="5594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382BA71F-08CB-CDC2-69BC-C32525D9B0ED}"/>
                  </a:ext>
                </a:extLst>
              </p:cNvPr>
              <p:cNvSpPr/>
              <p:nvPr/>
            </p:nvSpPr>
            <p:spPr>
              <a:xfrm>
                <a:off x="6082027" y="3400876"/>
                <a:ext cx="6191" cy="3809"/>
              </a:xfrm>
              <a:custGeom>
                <a:avLst/>
                <a:gdLst>
                  <a:gd name="connsiteX0" fmla="*/ 6191 w 6191"/>
                  <a:gd name="connsiteY0" fmla="*/ 2667 h 3809"/>
                  <a:gd name="connsiteX1" fmla="*/ 857 w 6191"/>
                  <a:gd name="connsiteY1" fmla="*/ 0 h 3809"/>
                  <a:gd name="connsiteX2" fmla="*/ 0 w 6191"/>
                  <a:gd name="connsiteY2" fmla="*/ 2096 h 3809"/>
                  <a:gd name="connsiteX3" fmla="*/ 5715 w 6191"/>
                  <a:gd name="connsiteY3" fmla="*/ 3810 h 3809"/>
                  <a:gd name="connsiteX4" fmla="*/ 6191 w 6191"/>
                  <a:gd name="connsiteY4" fmla="*/ 2667 h 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" h="3809">
                    <a:moveTo>
                      <a:pt x="6191" y="2667"/>
                    </a:moveTo>
                    <a:lnTo>
                      <a:pt x="857" y="0"/>
                    </a:lnTo>
                    <a:cubicBezTo>
                      <a:pt x="476" y="667"/>
                      <a:pt x="286" y="1429"/>
                      <a:pt x="0" y="2096"/>
                    </a:cubicBezTo>
                    <a:cubicBezTo>
                      <a:pt x="2000" y="2381"/>
                      <a:pt x="4001" y="2858"/>
                      <a:pt x="5715" y="3810"/>
                    </a:cubicBezTo>
                    <a:cubicBezTo>
                      <a:pt x="5906" y="3524"/>
                      <a:pt x="6001" y="3048"/>
                      <a:pt x="6191" y="266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5301A55E-C394-8B3D-BE30-00D34575DDFB}"/>
                  </a:ext>
                </a:extLst>
              </p:cNvPr>
              <p:cNvSpPr/>
              <p:nvPr/>
            </p:nvSpPr>
            <p:spPr>
              <a:xfrm>
                <a:off x="5820188" y="3311914"/>
                <a:ext cx="5905" cy="4476"/>
              </a:xfrm>
              <a:custGeom>
                <a:avLst/>
                <a:gdLst>
                  <a:gd name="connsiteX0" fmla="*/ 5905 w 5905"/>
                  <a:gd name="connsiteY0" fmla="*/ 3239 h 4476"/>
                  <a:gd name="connsiteX1" fmla="*/ 857 w 5905"/>
                  <a:gd name="connsiteY1" fmla="*/ 0 h 4476"/>
                  <a:gd name="connsiteX2" fmla="*/ 0 w 5905"/>
                  <a:gd name="connsiteY2" fmla="*/ 1524 h 4476"/>
                  <a:gd name="connsiteX3" fmla="*/ 5143 w 5905"/>
                  <a:gd name="connsiteY3" fmla="*/ 4477 h 4476"/>
                  <a:gd name="connsiteX4" fmla="*/ 5905 w 5905"/>
                  <a:gd name="connsiteY4" fmla="*/ 3239 h 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5" h="4476">
                    <a:moveTo>
                      <a:pt x="5905" y="3239"/>
                    </a:moveTo>
                    <a:lnTo>
                      <a:pt x="857" y="0"/>
                    </a:lnTo>
                    <a:cubicBezTo>
                      <a:pt x="571" y="476"/>
                      <a:pt x="286" y="1048"/>
                      <a:pt x="0" y="1524"/>
                    </a:cubicBezTo>
                    <a:cubicBezTo>
                      <a:pt x="1619" y="2667"/>
                      <a:pt x="3334" y="3619"/>
                      <a:pt x="5143" y="4477"/>
                    </a:cubicBezTo>
                    <a:cubicBezTo>
                      <a:pt x="5429" y="4096"/>
                      <a:pt x="5620" y="3715"/>
                      <a:pt x="5905" y="323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grpSp>
            <p:nvGrpSpPr>
              <p:cNvPr id="666" name="Graphic 2">
                <a:extLst>
                  <a:ext uri="{FF2B5EF4-FFF2-40B4-BE49-F238E27FC236}">
                    <a16:creationId xmlns:a16="http://schemas.microsoft.com/office/drawing/2014/main" id="{360227AA-ABE4-06F6-AE04-C819FACEA2AF}"/>
                  </a:ext>
                </a:extLst>
              </p:cNvPr>
              <p:cNvGrpSpPr/>
              <p:nvPr/>
            </p:nvGrpSpPr>
            <p:grpSpPr>
              <a:xfrm>
                <a:off x="6220233" y="3380017"/>
                <a:ext cx="449206" cy="975352"/>
                <a:chOff x="6220300" y="3380041"/>
                <a:chExt cx="449211" cy="975359"/>
              </a:xfrm>
              <a:grpFill/>
            </p:grpSpPr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id="{EA855C6B-5AF2-FDBA-27BE-70C807031DC9}"/>
                    </a:ext>
                  </a:extLst>
                </p:cNvPr>
                <p:cNvSpPr/>
                <p:nvPr/>
              </p:nvSpPr>
              <p:spPr>
                <a:xfrm>
                  <a:off x="6405466" y="3676268"/>
                  <a:ext cx="264045" cy="306133"/>
                </a:xfrm>
                <a:custGeom>
                  <a:avLst/>
                  <a:gdLst>
                    <a:gd name="connsiteX0" fmla="*/ 263366 w 264045"/>
                    <a:gd name="connsiteY0" fmla="*/ 179737 h 306133"/>
                    <a:gd name="connsiteX1" fmla="*/ 253175 w 264045"/>
                    <a:gd name="connsiteY1" fmla="*/ 150971 h 306133"/>
                    <a:gd name="connsiteX2" fmla="*/ 249745 w 264045"/>
                    <a:gd name="connsiteY2" fmla="*/ 148018 h 306133"/>
                    <a:gd name="connsiteX3" fmla="*/ 240506 w 264045"/>
                    <a:gd name="connsiteY3" fmla="*/ 130492 h 306133"/>
                    <a:gd name="connsiteX4" fmla="*/ 243078 w 264045"/>
                    <a:gd name="connsiteY4" fmla="*/ 126111 h 306133"/>
                    <a:gd name="connsiteX5" fmla="*/ 244030 w 264045"/>
                    <a:gd name="connsiteY5" fmla="*/ 124777 h 306133"/>
                    <a:gd name="connsiteX6" fmla="*/ 245269 w 264045"/>
                    <a:gd name="connsiteY6" fmla="*/ 105251 h 306133"/>
                    <a:gd name="connsiteX7" fmla="*/ 220694 w 264045"/>
                    <a:gd name="connsiteY7" fmla="*/ 79724 h 306133"/>
                    <a:gd name="connsiteX8" fmla="*/ 189738 w 264045"/>
                    <a:gd name="connsiteY8" fmla="*/ 91821 h 306133"/>
                    <a:gd name="connsiteX9" fmla="*/ 180975 w 264045"/>
                    <a:gd name="connsiteY9" fmla="*/ 101536 h 306133"/>
                    <a:gd name="connsiteX10" fmla="*/ 175736 w 264045"/>
                    <a:gd name="connsiteY10" fmla="*/ 100965 h 306133"/>
                    <a:gd name="connsiteX11" fmla="*/ 172021 w 264045"/>
                    <a:gd name="connsiteY11" fmla="*/ 97060 h 306133"/>
                    <a:gd name="connsiteX12" fmla="*/ 153924 w 264045"/>
                    <a:gd name="connsiteY12" fmla="*/ 80200 h 306133"/>
                    <a:gd name="connsiteX13" fmla="*/ 146971 w 264045"/>
                    <a:gd name="connsiteY13" fmla="*/ 77819 h 306133"/>
                    <a:gd name="connsiteX14" fmla="*/ 132683 w 264045"/>
                    <a:gd name="connsiteY14" fmla="*/ 87439 h 306133"/>
                    <a:gd name="connsiteX15" fmla="*/ 117634 w 264045"/>
                    <a:gd name="connsiteY15" fmla="*/ 99250 h 306133"/>
                    <a:gd name="connsiteX16" fmla="*/ 109728 w 264045"/>
                    <a:gd name="connsiteY16" fmla="*/ 97917 h 306133"/>
                    <a:gd name="connsiteX17" fmla="*/ 107728 w 264045"/>
                    <a:gd name="connsiteY17" fmla="*/ 90678 h 306133"/>
                    <a:gd name="connsiteX18" fmla="*/ 114205 w 264045"/>
                    <a:gd name="connsiteY18" fmla="*/ 71723 h 306133"/>
                    <a:gd name="connsiteX19" fmla="*/ 117348 w 264045"/>
                    <a:gd name="connsiteY19" fmla="*/ 64675 h 306133"/>
                    <a:gd name="connsiteX20" fmla="*/ 122396 w 264045"/>
                    <a:gd name="connsiteY20" fmla="*/ 34861 h 306133"/>
                    <a:gd name="connsiteX21" fmla="*/ 119634 w 264045"/>
                    <a:gd name="connsiteY21" fmla="*/ 35338 h 306133"/>
                    <a:gd name="connsiteX22" fmla="*/ 96393 w 264045"/>
                    <a:gd name="connsiteY22" fmla="*/ 32385 h 306133"/>
                    <a:gd name="connsiteX23" fmla="*/ 95059 w 264045"/>
                    <a:gd name="connsiteY23" fmla="*/ 28003 h 306133"/>
                    <a:gd name="connsiteX24" fmla="*/ 93726 w 264045"/>
                    <a:gd name="connsiteY24" fmla="*/ 6763 h 306133"/>
                    <a:gd name="connsiteX25" fmla="*/ 87058 w 264045"/>
                    <a:gd name="connsiteY25" fmla="*/ 5334 h 306133"/>
                    <a:gd name="connsiteX26" fmla="*/ 84392 w 264045"/>
                    <a:gd name="connsiteY26" fmla="*/ 3715 h 306133"/>
                    <a:gd name="connsiteX27" fmla="*/ 84201 w 264045"/>
                    <a:gd name="connsiteY27" fmla="*/ 3143 h 306133"/>
                    <a:gd name="connsiteX28" fmla="*/ 78772 w 264045"/>
                    <a:gd name="connsiteY28" fmla="*/ 0 h 306133"/>
                    <a:gd name="connsiteX29" fmla="*/ 67532 w 264045"/>
                    <a:gd name="connsiteY29" fmla="*/ 7048 h 306133"/>
                    <a:gd name="connsiteX30" fmla="*/ 63436 w 264045"/>
                    <a:gd name="connsiteY30" fmla="*/ 7715 h 306133"/>
                    <a:gd name="connsiteX31" fmla="*/ 59912 w 264045"/>
                    <a:gd name="connsiteY31" fmla="*/ 8287 h 306133"/>
                    <a:gd name="connsiteX32" fmla="*/ 49625 w 264045"/>
                    <a:gd name="connsiteY32" fmla="*/ 21907 h 306133"/>
                    <a:gd name="connsiteX33" fmla="*/ 49720 w 264045"/>
                    <a:gd name="connsiteY33" fmla="*/ 24574 h 306133"/>
                    <a:gd name="connsiteX34" fmla="*/ 47053 w 264045"/>
                    <a:gd name="connsiteY34" fmla="*/ 24955 h 306133"/>
                    <a:gd name="connsiteX35" fmla="*/ 20193 w 264045"/>
                    <a:gd name="connsiteY35" fmla="*/ 24765 h 306133"/>
                    <a:gd name="connsiteX36" fmla="*/ 20669 w 264045"/>
                    <a:gd name="connsiteY36" fmla="*/ 47815 h 306133"/>
                    <a:gd name="connsiteX37" fmla="*/ 18955 w 264045"/>
                    <a:gd name="connsiteY37" fmla="*/ 55245 h 306133"/>
                    <a:gd name="connsiteX38" fmla="*/ 13335 w 264045"/>
                    <a:gd name="connsiteY38" fmla="*/ 58864 h 306133"/>
                    <a:gd name="connsiteX39" fmla="*/ 0 w 264045"/>
                    <a:gd name="connsiteY39" fmla="*/ 63817 h 306133"/>
                    <a:gd name="connsiteX40" fmla="*/ 20193 w 264045"/>
                    <a:gd name="connsiteY40" fmla="*/ 105918 h 306133"/>
                    <a:gd name="connsiteX41" fmla="*/ 23622 w 264045"/>
                    <a:gd name="connsiteY41" fmla="*/ 110014 h 306133"/>
                    <a:gd name="connsiteX42" fmla="*/ 31337 w 264045"/>
                    <a:gd name="connsiteY42" fmla="*/ 120301 h 306133"/>
                    <a:gd name="connsiteX43" fmla="*/ 38005 w 264045"/>
                    <a:gd name="connsiteY43" fmla="*/ 153448 h 306133"/>
                    <a:gd name="connsiteX44" fmla="*/ 36481 w 264045"/>
                    <a:gd name="connsiteY44" fmla="*/ 167545 h 306133"/>
                    <a:gd name="connsiteX45" fmla="*/ 33528 w 264045"/>
                    <a:gd name="connsiteY45" fmla="*/ 173069 h 306133"/>
                    <a:gd name="connsiteX46" fmla="*/ 31051 w 264045"/>
                    <a:gd name="connsiteY46" fmla="*/ 177546 h 306133"/>
                    <a:gd name="connsiteX47" fmla="*/ 34290 w 264045"/>
                    <a:gd name="connsiteY47" fmla="*/ 196882 h 306133"/>
                    <a:gd name="connsiteX48" fmla="*/ 39815 w 264045"/>
                    <a:gd name="connsiteY48" fmla="*/ 205168 h 306133"/>
                    <a:gd name="connsiteX49" fmla="*/ 46958 w 264045"/>
                    <a:gd name="connsiteY49" fmla="*/ 216313 h 306133"/>
                    <a:gd name="connsiteX50" fmla="*/ 50768 w 264045"/>
                    <a:gd name="connsiteY50" fmla="*/ 248507 h 306133"/>
                    <a:gd name="connsiteX51" fmla="*/ 63436 w 264045"/>
                    <a:gd name="connsiteY51" fmla="*/ 258604 h 306133"/>
                    <a:gd name="connsiteX52" fmla="*/ 66580 w 264045"/>
                    <a:gd name="connsiteY52" fmla="*/ 274415 h 306133"/>
                    <a:gd name="connsiteX53" fmla="*/ 66770 w 264045"/>
                    <a:gd name="connsiteY53" fmla="*/ 276892 h 306133"/>
                    <a:gd name="connsiteX54" fmla="*/ 73152 w 264045"/>
                    <a:gd name="connsiteY54" fmla="*/ 306134 h 306133"/>
                    <a:gd name="connsiteX55" fmla="*/ 74581 w 264045"/>
                    <a:gd name="connsiteY55" fmla="*/ 304705 h 306133"/>
                    <a:gd name="connsiteX56" fmla="*/ 89725 w 264045"/>
                    <a:gd name="connsiteY56" fmla="*/ 275082 h 306133"/>
                    <a:gd name="connsiteX57" fmla="*/ 83058 w 264045"/>
                    <a:gd name="connsiteY57" fmla="*/ 260223 h 306133"/>
                    <a:gd name="connsiteX58" fmla="*/ 104870 w 264045"/>
                    <a:gd name="connsiteY58" fmla="*/ 244697 h 306133"/>
                    <a:gd name="connsiteX59" fmla="*/ 108299 w 264045"/>
                    <a:gd name="connsiteY59" fmla="*/ 244888 h 306133"/>
                    <a:gd name="connsiteX60" fmla="*/ 111728 w 264045"/>
                    <a:gd name="connsiteY60" fmla="*/ 258889 h 306133"/>
                    <a:gd name="connsiteX61" fmla="*/ 106775 w 264045"/>
                    <a:gd name="connsiteY61" fmla="*/ 274225 h 306133"/>
                    <a:gd name="connsiteX62" fmla="*/ 141923 w 264045"/>
                    <a:gd name="connsiteY62" fmla="*/ 270986 h 306133"/>
                    <a:gd name="connsiteX63" fmla="*/ 170498 w 264045"/>
                    <a:gd name="connsiteY63" fmla="*/ 290989 h 306133"/>
                    <a:gd name="connsiteX64" fmla="*/ 166687 w 264045"/>
                    <a:gd name="connsiteY64" fmla="*/ 280511 h 306133"/>
                    <a:gd name="connsiteX65" fmla="*/ 165640 w 264045"/>
                    <a:gd name="connsiteY65" fmla="*/ 279368 h 306133"/>
                    <a:gd name="connsiteX66" fmla="*/ 162020 w 264045"/>
                    <a:gd name="connsiteY66" fmla="*/ 274510 h 306133"/>
                    <a:gd name="connsiteX67" fmla="*/ 161544 w 264045"/>
                    <a:gd name="connsiteY67" fmla="*/ 267367 h 306133"/>
                    <a:gd name="connsiteX68" fmla="*/ 161639 w 264045"/>
                    <a:gd name="connsiteY68" fmla="*/ 266224 h 306133"/>
                    <a:gd name="connsiteX69" fmla="*/ 157734 w 264045"/>
                    <a:gd name="connsiteY69" fmla="*/ 251174 h 306133"/>
                    <a:gd name="connsiteX70" fmla="*/ 155353 w 264045"/>
                    <a:gd name="connsiteY70" fmla="*/ 243840 h 306133"/>
                    <a:gd name="connsiteX71" fmla="*/ 158210 w 264045"/>
                    <a:gd name="connsiteY71" fmla="*/ 239363 h 306133"/>
                    <a:gd name="connsiteX72" fmla="*/ 172307 w 264045"/>
                    <a:gd name="connsiteY72" fmla="*/ 225742 h 306133"/>
                    <a:gd name="connsiteX73" fmla="*/ 192500 w 264045"/>
                    <a:gd name="connsiteY73" fmla="*/ 211455 h 306133"/>
                    <a:gd name="connsiteX74" fmla="*/ 222790 w 264045"/>
                    <a:gd name="connsiteY74" fmla="*/ 212598 h 306133"/>
                    <a:gd name="connsiteX75" fmla="*/ 228219 w 264045"/>
                    <a:gd name="connsiteY75" fmla="*/ 213741 h 306133"/>
                    <a:gd name="connsiteX76" fmla="*/ 229171 w 264045"/>
                    <a:gd name="connsiteY76" fmla="*/ 212026 h 306133"/>
                    <a:gd name="connsiteX77" fmla="*/ 232696 w 264045"/>
                    <a:gd name="connsiteY77" fmla="*/ 211074 h 306133"/>
                    <a:gd name="connsiteX78" fmla="*/ 251650 w 264045"/>
                    <a:gd name="connsiteY78" fmla="*/ 209645 h 306133"/>
                    <a:gd name="connsiteX79" fmla="*/ 263461 w 264045"/>
                    <a:gd name="connsiteY79" fmla="*/ 194786 h 306133"/>
                    <a:gd name="connsiteX80" fmla="*/ 263366 w 264045"/>
                    <a:gd name="connsiteY80" fmla="*/ 179737 h 30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64045" h="306133">
                      <a:moveTo>
                        <a:pt x="263366" y="179737"/>
                      </a:moveTo>
                      <a:cubicBezTo>
                        <a:pt x="262033" y="168402"/>
                        <a:pt x="260223" y="157639"/>
                        <a:pt x="253175" y="150971"/>
                      </a:cubicBezTo>
                      <a:cubicBezTo>
                        <a:pt x="252127" y="150019"/>
                        <a:pt x="250984" y="148971"/>
                        <a:pt x="249745" y="148018"/>
                      </a:cubicBezTo>
                      <a:cubicBezTo>
                        <a:pt x="244507" y="143637"/>
                        <a:pt x="237934" y="138113"/>
                        <a:pt x="240506" y="130492"/>
                      </a:cubicBezTo>
                      <a:cubicBezTo>
                        <a:pt x="241078" y="128683"/>
                        <a:pt x="242125" y="127349"/>
                        <a:pt x="243078" y="126111"/>
                      </a:cubicBezTo>
                      <a:cubicBezTo>
                        <a:pt x="243364" y="125730"/>
                        <a:pt x="243745" y="125254"/>
                        <a:pt x="244030" y="124777"/>
                      </a:cubicBezTo>
                      <a:cubicBezTo>
                        <a:pt x="248317" y="118300"/>
                        <a:pt x="246698" y="109728"/>
                        <a:pt x="245269" y="105251"/>
                      </a:cubicBezTo>
                      <a:cubicBezTo>
                        <a:pt x="241459" y="92869"/>
                        <a:pt x="231838" y="82772"/>
                        <a:pt x="220694" y="79724"/>
                      </a:cubicBezTo>
                      <a:cubicBezTo>
                        <a:pt x="208693" y="76390"/>
                        <a:pt x="195072" y="81724"/>
                        <a:pt x="189738" y="91821"/>
                      </a:cubicBezTo>
                      <a:cubicBezTo>
                        <a:pt x="187547" y="95917"/>
                        <a:pt x="184785" y="100393"/>
                        <a:pt x="180975" y="101536"/>
                      </a:cubicBezTo>
                      <a:cubicBezTo>
                        <a:pt x="179165" y="102108"/>
                        <a:pt x="177355" y="101917"/>
                        <a:pt x="175736" y="100965"/>
                      </a:cubicBezTo>
                      <a:cubicBezTo>
                        <a:pt x="173926" y="100013"/>
                        <a:pt x="172879" y="98393"/>
                        <a:pt x="172021" y="97060"/>
                      </a:cubicBezTo>
                      <a:cubicBezTo>
                        <a:pt x="167354" y="89916"/>
                        <a:pt x="161163" y="84201"/>
                        <a:pt x="153924" y="80200"/>
                      </a:cubicBezTo>
                      <a:cubicBezTo>
                        <a:pt x="152019" y="79153"/>
                        <a:pt x="149447" y="77914"/>
                        <a:pt x="146971" y="77819"/>
                      </a:cubicBezTo>
                      <a:cubicBezTo>
                        <a:pt x="141351" y="77343"/>
                        <a:pt x="137350" y="82105"/>
                        <a:pt x="132683" y="87439"/>
                      </a:cubicBezTo>
                      <a:cubicBezTo>
                        <a:pt x="128397" y="92297"/>
                        <a:pt x="124016" y="97345"/>
                        <a:pt x="117634" y="99250"/>
                      </a:cubicBezTo>
                      <a:cubicBezTo>
                        <a:pt x="114395" y="100203"/>
                        <a:pt x="111633" y="99727"/>
                        <a:pt x="109728" y="97917"/>
                      </a:cubicBezTo>
                      <a:cubicBezTo>
                        <a:pt x="107251" y="95536"/>
                        <a:pt x="107633" y="91916"/>
                        <a:pt x="107728" y="90678"/>
                      </a:cubicBezTo>
                      <a:cubicBezTo>
                        <a:pt x="108490" y="83820"/>
                        <a:pt x="111442" y="77629"/>
                        <a:pt x="114205" y="71723"/>
                      </a:cubicBezTo>
                      <a:cubicBezTo>
                        <a:pt x="115348" y="69437"/>
                        <a:pt x="116395" y="67056"/>
                        <a:pt x="117348" y="64675"/>
                      </a:cubicBezTo>
                      <a:cubicBezTo>
                        <a:pt x="121729" y="54007"/>
                        <a:pt x="123539" y="43148"/>
                        <a:pt x="122396" y="34861"/>
                      </a:cubicBezTo>
                      <a:cubicBezTo>
                        <a:pt x="121539" y="34957"/>
                        <a:pt x="120586" y="35147"/>
                        <a:pt x="119634" y="35338"/>
                      </a:cubicBezTo>
                      <a:cubicBezTo>
                        <a:pt x="111919" y="36767"/>
                        <a:pt x="101346" y="38671"/>
                        <a:pt x="96393" y="32385"/>
                      </a:cubicBezTo>
                      <a:cubicBezTo>
                        <a:pt x="95155" y="30861"/>
                        <a:pt x="95059" y="29051"/>
                        <a:pt x="95059" y="28003"/>
                      </a:cubicBezTo>
                      <a:cubicBezTo>
                        <a:pt x="94583" y="20955"/>
                        <a:pt x="94107" y="13906"/>
                        <a:pt x="93726" y="6763"/>
                      </a:cubicBezTo>
                      <a:lnTo>
                        <a:pt x="87058" y="5334"/>
                      </a:lnTo>
                      <a:cubicBezTo>
                        <a:pt x="86487" y="5239"/>
                        <a:pt x="85249" y="4953"/>
                        <a:pt x="84392" y="3715"/>
                      </a:cubicBezTo>
                      <a:cubicBezTo>
                        <a:pt x="84296" y="3524"/>
                        <a:pt x="84296" y="3334"/>
                        <a:pt x="84201" y="3143"/>
                      </a:cubicBezTo>
                      <a:lnTo>
                        <a:pt x="78772" y="0"/>
                      </a:lnTo>
                      <a:cubicBezTo>
                        <a:pt x="75914" y="3524"/>
                        <a:pt x="71914" y="6096"/>
                        <a:pt x="67532" y="7048"/>
                      </a:cubicBezTo>
                      <a:cubicBezTo>
                        <a:pt x="66199" y="7334"/>
                        <a:pt x="64865" y="7525"/>
                        <a:pt x="63436" y="7715"/>
                      </a:cubicBezTo>
                      <a:cubicBezTo>
                        <a:pt x="62198" y="7810"/>
                        <a:pt x="61055" y="8001"/>
                        <a:pt x="59912" y="8287"/>
                      </a:cubicBezTo>
                      <a:cubicBezTo>
                        <a:pt x="54007" y="9715"/>
                        <a:pt x="49340" y="15811"/>
                        <a:pt x="49625" y="21907"/>
                      </a:cubicBezTo>
                      <a:lnTo>
                        <a:pt x="49720" y="24574"/>
                      </a:lnTo>
                      <a:lnTo>
                        <a:pt x="47053" y="24955"/>
                      </a:lnTo>
                      <a:cubicBezTo>
                        <a:pt x="38100" y="26289"/>
                        <a:pt x="29051" y="26194"/>
                        <a:pt x="20193" y="24765"/>
                      </a:cubicBezTo>
                      <a:lnTo>
                        <a:pt x="20669" y="47815"/>
                      </a:lnTo>
                      <a:cubicBezTo>
                        <a:pt x="20669" y="49816"/>
                        <a:pt x="20765" y="52864"/>
                        <a:pt x="18955" y="55245"/>
                      </a:cubicBezTo>
                      <a:cubicBezTo>
                        <a:pt x="17335" y="57340"/>
                        <a:pt x="15050" y="58198"/>
                        <a:pt x="13335" y="58864"/>
                      </a:cubicBezTo>
                      <a:lnTo>
                        <a:pt x="0" y="63817"/>
                      </a:lnTo>
                      <a:cubicBezTo>
                        <a:pt x="5048" y="78581"/>
                        <a:pt x="10477" y="93631"/>
                        <a:pt x="20193" y="105918"/>
                      </a:cubicBezTo>
                      <a:cubicBezTo>
                        <a:pt x="21336" y="107347"/>
                        <a:pt x="22479" y="108680"/>
                        <a:pt x="23622" y="110014"/>
                      </a:cubicBezTo>
                      <a:cubicBezTo>
                        <a:pt x="26384" y="113252"/>
                        <a:pt x="29146" y="116491"/>
                        <a:pt x="31337" y="120301"/>
                      </a:cubicBezTo>
                      <a:cubicBezTo>
                        <a:pt x="37243" y="130588"/>
                        <a:pt x="37624" y="143256"/>
                        <a:pt x="38005" y="153448"/>
                      </a:cubicBezTo>
                      <a:cubicBezTo>
                        <a:pt x="38100" y="157829"/>
                        <a:pt x="38291" y="162877"/>
                        <a:pt x="36481" y="167545"/>
                      </a:cubicBezTo>
                      <a:cubicBezTo>
                        <a:pt x="35719" y="169545"/>
                        <a:pt x="34576" y="171355"/>
                        <a:pt x="33528" y="173069"/>
                      </a:cubicBezTo>
                      <a:cubicBezTo>
                        <a:pt x="32671" y="174498"/>
                        <a:pt x="31718" y="176022"/>
                        <a:pt x="31051" y="177546"/>
                      </a:cubicBezTo>
                      <a:cubicBezTo>
                        <a:pt x="28194" y="184690"/>
                        <a:pt x="31909" y="192691"/>
                        <a:pt x="34290" y="196882"/>
                      </a:cubicBezTo>
                      <a:cubicBezTo>
                        <a:pt x="36004" y="199739"/>
                        <a:pt x="37909" y="202406"/>
                        <a:pt x="39815" y="205168"/>
                      </a:cubicBezTo>
                      <a:cubicBezTo>
                        <a:pt x="42291" y="208693"/>
                        <a:pt x="44958" y="212312"/>
                        <a:pt x="46958" y="216313"/>
                      </a:cubicBezTo>
                      <a:cubicBezTo>
                        <a:pt x="52007" y="226028"/>
                        <a:pt x="53340" y="237744"/>
                        <a:pt x="50768" y="248507"/>
                      </a:cubicBezTo>
                      <a:cubicBezTo>
                        <a:pt x="56388" y="249364"/>
                        <a:pt x="61246" y="253746"/>
                        <a:pt x="63436" y="258604"/>
                      </a:cubicBezTo>
                      <a:cubicBezTo>
                        <a:pt x="65818" y="263652"/>
                        <a:pt x="66199" y="269176"/>
                        <a:pt x="66580" y="274415"/>
                      </a:cubicBezTo>
                      <a:lnTo>
                        <a:pt x="66770" y="276892"/>
                      </a:lnTo>
                      <a:cubicBezTo>
                        <a:pt x="67627" y="286893"/>
                        <a:pt x="69818" y="296704"/>
                        <a:pt x="73152" y="306134"/>
                      </a:cubicBezTo>
                      <a:cubicBezTo>
                        <a:pt x="73628" y="305657"/>
                        <a:pt x="74009" y="305181"/>
                        <a:pt x="74581" y="304705"/>
                      </a:cubicBezTo>
                      <a:cubicBezTo>
                        <a:pt x="83629" y="297085"/>
                        <a:pt x="93535" y="286226"/>
                        <a:pt x="89725" y="275082"/>
                      </a:cubicBezTo>
                      <a:cubicBezTo>
                        <a:pt x="88011" y="269938"/>
                        <a:pt x="83439" y="265747"/>
                        <a:pt x="83058" y="260223"/>
                      </a:cubicBezTo>
                      <a:cubicBezTo>
                        <a:pt x="82391" y="250222"/>
                        <a:pt x="94964" y="245269"/>
                        <a:pt x="104870" y="244697"/>
                      </a:cubicBezTo>
                      <a:cubicBezTo>
                        <a:pt x="106013" y="244602"/>
                        <a:pt x="107156" y="244602"/>
                        <a:pt x="108299" y="244888"/>
                      </a:cubicBezTo>
                      <a:cubicBezTo>
                        <a:pt x="113633" y="246221"/>
                        <a:pt x="114014" y="253936"/>
                        <a:pt x="111728" y="258889"/>
                      </a:cubicBezTo>
                      <a:cubicBezTo>
                        <a:pt x="109442" y="263938"/>
                        <a:pt x="105727" y="268891"/>
                        <a:pt x="106775" y="274225"/>
                      </a:cubicBezTo>
                      <a:cubicBezTo>
                        <a:pt x="118491" y="275749"/>
                        <a:pt x="130207" y="269367"/>
                        <a:pt x="141923" y="270986"/>
                      </a:cubicBezTo>
                      <a:cubicBezTo>
                        <a:pt x="153734" y="272605"/>
                        <a:pt x="162687" y="281845"/>
                        <a:pt x="170498" y="290989"/>
                      </a:cubicBezTo>
                      <a:cubicBezTo>
                        <a:pt x="170593" y="287179"/>
                        <a:pt x="169259" y="283273"/>
                        <a:pt x="166687" y="280511"/>
                      </a:cubicBezTo>
                      <a:lnTo>
                        <a:pt x="165640" y="279368"/>
                      </a:lnTo>
                      <a:cubicBezTo>
                        <a:pt x="164306" y="278130"/>
                        <a:pt x="162782" y="276606"/>
                        <a:pt x="162020" y="274510"/>
                      </a:cubicBezTo>
                      <a:cubicBezTo>
                        <a:pt x="161068" y="272034"/>
                        <a:pt x="161353" y="269557"/>
                        <a:pt x="161544" y="267367"/>
                      </a:cubicBezTo>
                      <a:lnTo>
                        <a:pt x="161639" y="266224"/>
                      </a:lnTo>
                      <a:cubicBezTo>
                        <a:pt x="162116" y="260985"/>
                        <a:pt x="160687" y="255460"/>
                        <a:pt x="157734" y="251174"/>
                      </a:cubicBezTo>
                      <a:cubicBezTo>
                        <a:pt x="156305" y="249174"/>
                        <a:pt x="154686" y="246793"/>
                        <a:pt x="155353" y="243840"/>
                      </a:cubicBezTo>
                      <a:cubicBezTo>
                        <a:pt x="155734" y="241744"/>
                        <a:pt x="157258" y="240220"/>
                        <a:pt x="158210" y="239363"/>
                      </a:cubicBezTo>
                      <a:lnTo>
                        <a:pt x="172307" y="225742"/>
                      </a:lnTo>
                      <a:cubicBezTo>
                        <a:pt x="177927" y="220313"/>
                        <a:pt x="184213" y="214217"/>
                        <a:pt x="192500" y="211455"/>
                      </a:cubicBezTo>
                      <a:cubicBezTo>
                        <a:pt x="202501" y="208121"/>
                        <a:pt x="212884" y="210407"/>
                        <a:pt x="222790" y="212598"/>
                      </a:cubicBezTo>
                      <a:cubicBezTo>
                        <a:pt x="224600" y="212979"/>
                        <a:pt x="226409" y="213455"/>
                        <a:pt x="228219" y="213741"/>
                      </a:cubicBezTo>
                      <a:cubicBezTo>
                        <a:pt x="228409" y="213169"/>
                        <a:pt x="228695" y="212598"/>
                        <a:pt x="229171" y="212026"/>
                      </a:cubicBezTo>
                      <a:cubicBezTo>
                        <a:pt x="230029" y="210979"/>
                        <a:pt x="231458" y="210598"/>
                        <a:pt x="232696" y="211074"/>
                      </a:cubicBezTo>
                      <a:cubicBezTo>
                        <a:pt x="238411" y="213455"/>
                        <a:pt x="245459" y="212884"/>
                        <a:pt x="251650" y="209645"/>
                      </a:cubicBezTo>
                      <a:cubicBezTo>
                        <a:pt x="257842" y="206407"/>
                        <a:pt x="262223" y="200787"/>
                        <a:pt x="263461" y="194786"/>
                      </a:cubicBezTo>
                      <a:cubicBezTo>
                        <a:pt x="264509" y="190024"/>
                        <a:pt x="263938" y="184785"/>
                        <a:pt x="263366" y="179737"/>
                      </a:cubicBez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id="{DF7EFE29-351F-C95C-64C4-C3C49B5479D6}"/>
                    </a:ext>
                  </a:extLst>
                </p:cNvPr>
                <p:cNvSpPr/>
                <p:nvPr/>
              </p:nvSpPr>
              <p:spPr>
                <a:xfrm>
                  <a:off x="6220300" y="3380041"/>
                  <a:ext cx="415309" cy="975359"/>
                </a:xfrm>
                <a:custGeom>
                  <a:avLst/>
                  <a:gdLst>
                    <a:gd name="connsiteX0" fmla="*/ 246031 w 415309"/>
                    <a:gd name="connsiteY0" fmla="*/ 573881 h 975359"/>
                    <a:gd name="connsiteX1" fmla="*/ 245840 w 415309"/>
                    <a:gd name="connsiteY1" fmla="*/ 571405 h 975359"/>
                    <a:gd name="connsiteX2" fmla="*/ 243173 w 415309"/>
                    <a:gd name="connsiteY2" fmla="*/ 557689 h 975359"/>
                    <a:gd name="connsiteX3" fmla="*/ 232600 w 415309"/>
                    <a:gd name="connsiteY3" fmla="*/ 551117 h 975359"/>
                    <a:gd name="connsiteX4" fmla="*/ 227267 w 415309"/>
                    <a:gd name="connsiteY4" fmla="*/ 552450 h 975359"/>
                    <a:gd name="connsiteX5" fmla="*/ 229076 w 415309"/>
                    <a:gd name="connsiteY5" fmla="*/ 547211 h 975359"/>
                    <a:gd name="connsiteX6" fmla="*/ 226790 w 415309"/>
                    <a:gd name="connsiteY6" fmla="*/ 515684 h 975359"/>
                    <a:gd name="connsiteX7" fmla="*/ 220123 w 415309"/>
                    <a:gd name="connsiteY7" fmla="*/ 505301 h 975359"/>
                    <a:gd name="connsiteX8" fmla="*/ 214217 w 415309"/>
                    <a:gd name="connsiteY8" fmla="*/ 496538 h 975359"/>
                    <a:gd name="connsiteX9" fmla="*/ 210598 w 415309"/>
                    <a:gd name="connsiteY9" fmla="*/ 471964 h 975359"/>
                    <a:gd name="connsiteX10" fmla="*/ 213455 w 415309"/>
                    <a:gd name="connsiteY10" fmla="*/ 466534 h 975359"/>
                    <a:gd name="connsiteX11" fmla="*/ 215932 w 415309"/>
                    <a:gd name="connsiteY11" fmla="*/ 461867 h 975359"/>
                    <a:gd name="connsiteX12" fmla="*/ 217075 w 415309"/>
                    <a:gd name="connsiteY12" fmla="*/ 450151 h 975359"/>
                    <a:gd name="connsiteX13" fmla="*/ 211265 w 415309"/>
                    <a:gd name="connsiteY13" fmla="*/ 419862 h 975359"/>
                    <a:gd name="connsiteX14" fmla="*/ 204216 w 415309"/>
                    <a:gd name="connsiteY14" fmla="*/ 410432 h 975359"/>
                    <a:gd name="connsiteX15" fmla="*/ 200692 w 415309"/>
                    <a:gd name="connsiteY15" fmla="*/ 406146 h 975359"/>
                    <a:gd name="connsiteX16" fmla="*/ 178594 w 415309"/>
                    <a:gd name="connsiteY16" fmla="*/ 359474 h 975359"/>
                    <a:gd name="connsiteX17" fmla="*/ 177641 w 415309"/>
                    <a:gd name="connsiteY17" fmla="*/ 356711 h 975359"/>
                    <a:gd name="connsiteX18" fmla="*/ 196406 w 415309"/>
                    <a:gd name="connsiteY18" fmla="*/ 349663 h 975359"/>
                    <a:gd name="connsiteX19" fmla="*/ 199263 w 415309"/>
                    <a:gd name="connsiteY19" fmla="*/ 348139 h 975359"/>
                    <a:gd name="connsiteX20" fmla="*/ 199834 w 415309"/>
                    <a:gd name="connsiteY20" fmla="*/ 344329 h 975359"/>
                    <a:gd name="connsiteX21" fmla="*/ 199263 w 415309"/>
                    <a:gd name="connsiteY21" fmla="*/ 313849 h 975359"/>
                    <a:gd name="connsiteX22" fmla="*/ 202883 w 415309"/>
                    <a:gd name="connsiteY22" fmla="*/ 314611 h 975359"/>
                    <a:gd name="connsiteX23" fmla="*/ 228886 w 415309"/>
                    <a:gd name="connsiteY23" fmla="*/ 315754 h 975359"/>
                    <a:gd name="connsiteX24" fmla="*/ 243650 w 415309"/>
                    <a:gd name="connsiteY24" fmla="*/ 298799 h 975359"/>
                    <a:gd name="connsiteX25" fmla="*/ 247841 w 415309"/>
                    <a:gd name="connsiteY25" fmla="*/ 298133 h 975359"/>
                    <a:gd name="connsiteX26" fmla="*/ 251269 w 415309"/>
                    <a:gd name="connsiteY26" fmla="*/ 297656 h 975359"/>
                    <a:gd name="connsiteX27" fmla="*/ 260414 w 415309"/>
                    <a:gd name="connsiteY27" fmla="*/ 290989 h 975359"/>
                    <a:gd name="connsiteX28" fmla="*/ 261937 w 415309"/>
                    <a:gd name="connsiteY28" fmla="*/ 288417 h 975359"/>
                    <a:gd name="connsiteX29" fmla="*/ 269176 w 415309"/>
                    <a:gd name="connsiteY29" fmla="*/ 292608 h 975359"/>
                    <a:gd name="connsiteX30" fmla="*/ 269558 w 415309"/>
                    <a:gd name="connsiteY30" fmla="*/ 288226 h 975359"/>
                    <a:gd name="connsiteX31" fmla="*/ 271272 w 415309"/>
                    <a:gd name="connsiteY31" fmla="*/ 282607 h 975359"/>
                    <a:gd name="connsiteX32" fmla="*/ 280035 w 415309"/>
                    <a:gd name="connsiteY32" fmla="*/ 279654 h 975359"/>
                    <a:gd name="connsiteX33" fmla="*/ 282797 w 415309"/>
                    <a:gd name="connsiteY33" fmla="*/ 279559 h 975359"/>
                    <a:gd name="connsiteX34" fmla="*/ 286321 w 415309"/>
                    <a:gd name="connsiteY34" fmla="*/ 260985 h 975359"/>
                    <a:gd name="connsiteX35" fmla="*/ 266414 w 415309"/>
                    <a:gd name="connsiteY35" fmla="*/ 258509 h 975359"/>
                    <a:gd name="connsiteX36" fmla="*/ 266414 w 415309"/>
                    <a:gd name="connsiteY36" fmla="*/ 255937 h 975359"/>
                    <a:gd name="connsiteX37" fmla="*/ 245078 w 415309"/>
                    <a:gd name="connsiteY37" fmla="*/ 242792 h 975359"/>
                    <a:gd name="connsiteX38" fmla="*/ 240887 w 415309"/>
                    <a:gd name="connsiteY38" fmla="*/ 242316 h 975359"/>
                    <a:gd name="connsiteX39" fmla="*/ 242697 w 415309"/>
                    <a:gd name="connsiteY39" fmla="*/ 238506 h 975359"/>
                    <a:gd name="connsiteX40" fmla="*/ 246412 w 415309"/>
                    <a:gd name="connsiteY40" fmla="*/ 224504 h 975359"/>
                    <a:gd name="connsiteX41" fmla="*/ 242602 w 415309"/>
                    <a:gd name="connsiteY41" fmla="*/ 218884 h 975359"/>
                    <a:gd name="connsiteX42" fmla="*/ 238887 w 415309"/>
                    <a:gd name="connsiteY42" fmla="*/ 218408 h 975359"/>
                    <a:gd name="connsiteX43" fmla="*/ 232219 w 415309"/>
                    <a:gd name="connsiteY43" fmla="*/ 220980 h 975359"/>
                    <a:gd name="connsiteX44" fmla="*/ 235077 w 415309"/>
                    <a:gd name="connsiteY44" fmla="*/ 214408 h 975359"/>
                    <a:gd name="connsiteX45" fmla="*/ 224123 w 415309"/>
                    <a:gd name="connsiteY45" fmla="*/ 186500 h 975359"/>
                    <a:gd name="connsiteX46" fmla="*/ 221647 w 415309"/>
                    <a:gd name="connsiteY46" fmla="*/ 185452 h 975359"/>
                    <a:gd name="connsiteX47" fmla="*/ 222409 w 415309"/>
                    <a:gd name="connsiteY47" fmla="*/ 182880 h 975359"/>
                    <a:gd name="connsiteX48" fmla="*/ 224314 w 415309"/>
                    <a:gd name="connsiteY48" fmla="*/ 166402 h 975359"/>
                    <a:gd name="connsiteX49" fmla="*/ 205264 w 415309"/>
                    <a:gd name="connsiteY49" fmla="*/ 166878 h 975359"/>
                    <a:gd name="connsiteX50" fmla="*/ 189929 w 415309"/>
                    <a:gd name="connsiteY50" fmla="*/ 177832 h 975359"/>
                    <a:gd name="connsiteX51" fmla="*/ 189833 w 415309"/>
                    <a:gd name="connsiteY51" fmla="*/ 178117 h 975359"/>
                    <a:gd name="connsiteX52" fmla="*/ 184404 w 415309"/>
                    <a:gd name="connsiteY52" fmla="*/ 175641 h 975359"/>
                    <a:gd name="connsiteX53" fmla="*/ 184594 w 415309"/>
                    <a:gd name="connsiteY53" fmla="*/ 175355 h 975359"/>
                    <a:gd name="connsiteX54" fmla="*/ 186500 w 415309"/>
                    <a:gd name="connsiteY54" fmla="*/ 158305 h 975359"/>
                    <a:gd name="connsiteX55" fmla="*/ 185833 w 415309"/>
                    <a:gd name="connsiteY55" fmla="*/ 155543 h 975359"/>
                    <a:gd name="connsiteX56" fmla="*/ 184690 w 415309"/>
                    <a:gd name="connsiteY56" fmla="*/ 149542 h 975359"/>
                    <a:gd name="connsiteX57" fmla="*/ 185738 w 415309"/>
                    <a:gd name="connsiteY57" fmla="*/ 139637 h 975359"/>
                    <a:gd name="connsiteX58" fmla="*/ 200406 w 415309"/>
                    <a:gd name="connsiteY58" fmla="*/ 102584 h 975359"/>
                    <a:gd name="connsiteX59" fmla="*/ 206026 w 415309"/>
                    <a:gd name="connsiteY59" fmla="*/ 96869 h 975359"/>
                    <a:gd name="connsiteX60" fmla="*/ 211741 w 415309"/>
                    <a:gd name="connsiteY60" fmla="*/ 91059 h 975359"/>
                    <a:gd name="connsiteX61" fmla="*/ 221933 w 415309"/>
                    <a:gd name="connsiteY61" fmla="*/ 47720 h 975359"/>
                    <a:gd name="connsiteX62" fmla="*/ 214693 w 415309"/>
                    <a:gd name="connsiteY62" fmla="*/ 31813 h 975359"/>
                    <a:gd name="connsiteX63" fmla="*/ 211455 w 415309"/>
                    <a:gd name="connsiteY63" fmla="*/ 32195 h 975359"/>
                    <a:gd name="connsiteX64" fmla="*/ 202787 w 415309"/>
                    <a:gd name="connsiteY64" fmla="*/ 31242 h 975359"/>
                    <a:gd name="connsiteX65" fmla="*/ 198596 w 415309"/>
                    <a:gd name="connsiteY65" fmla="*/ 24575 h 975359"/>
                    <a:gd name="connsiteX66" fmla="*/ 180975 w 415309"/>
                    <a:gd name="connsiteY66" fmla="*/ 0 h 975359"/>
                    <a:gd name="connsiteX67" fmla="*/ 177546 w 415309"/>
                    <a:gd name="connsiteY67" fmla="*/ 4763 h 975359"/>
                    <a:gd name="connsiteX68" fmla="*/ 177070 w 415309"/>
                    <a:gd name="connsiteY68" fmla="*/ 8096 h 975359"/>
                    <a:gd name="connsiteX69" fmla="*/ 174688 w 415309"/>
                    <a:gd name="connsiteY69" fmla="*/ 16669 h 975359"/>
                    <a:gd name="connsiteX70" fmla="*/ 170497 w 415309"/>
                    <a:gd name="connsiteY70" fmla="*/ 21146 h 975359"/>
                    <a:gd name="connsiteX71" fmla="*/ 171545 w 415309"/>
                    <a:gd name="connsiteY71" fmla="*/ 22860 h 975359"/>
                    <a:gd name="connsiteX72" fmla="*/ 166592 w 415309"/>
                    <a:gd name="connsiteY72" fmla="*/ 25146 h 975359"/>
                    <a:gd name="connsiteX73" fmla="*/ 161449 w 415309"/>
                    <a:gd name="connsiteY73" fmla="*/ 46958 h 975359"/>
                    <a:gd name="connsiteX74" fmla="*/ 164211 w 415309"/>
                    <a:gd name="connsiteY74" fmla="*/ 56388 h 975359"/>
                    <a:gd name="connsiteX75" fmla="*/ 156686 w 415309"/>
                    <a:gd name="connsiteY75" fmla="*/ 50006 h 975359"/>
                    <a:gd name="connsiteX76" fmla="*/ 133636 w 415309"/>
                    <a:gd name="connsiteY76" fmla="*/ 46292 h 975359"/>
                    <a:gd name="connsiteX77" fmla="*/ 110680 w 415309"/>
                    <a:gd name="connsiteY77" fmla="*/ 58483 h 975359"/>
                    <a:gd name="connsiteX78" fmla="*/ 100203 w 415309"/>
                    <a:gd name="connsiteY78" fmla="*/ 68771 h 975359"/>
                    <a:gd name="connsiteX79" fmla="*/ 98298 w 415309"/>
                    <a:gd name="connsiteY79" fmla="*/ 76200 h 975359"/>
                    <a:gd name="connsiteX80" fmla="*/ 97346 w 415309"/>
                    <a:gd name="connsiteY80" fmla="*/ 80867 h 975359"/>
                    <a:gd name="connsiteX81" fmla="*/ 83725 w 415309"/>
                    <a:gd name="connsiteY81" fmla="*/ 103822 h 975359"/>
                    <a:gd name="connsiteX82" fmla="*/ 82296 w 415309"/>
                    <a:gd name="connsiteY82" fmla="*/ 135064 h 975359"/>
                    <a:gd name="connsiteX83" fmla="*/ 79248 w 415309"/>
                    <a:gd name="connsiteY83" fmla="*/ 139922 h 975359"/>
                    <a:gd name="connsiteX84" fmla="*/ 70771 w 415309"/>
                    <a:gd name="connsiteY84" fmla="*/ 162401 h 975359"/>
                    <a:gd name="connsiteX85" fmla="*/ 71438 w 415309"/>
                    <a:gd name="connsiteY85" fmla="*/ 167354 h 975359"/>
                    <a:gd name="connsiteX86" fmla="*/ 66770 w 415309"/>
                    <a:gd name="connsiteY86" fmla="*/ 165640 h 975359"/>
                    <a:gd name="connsiteX87" fmla="*/ 40481 w 415309"/>
                    <a:gd name="connsiteY87" fmla="*/ 173546 h 975359"/>
                    <a:gd name="connsiteX88" fmla="*/ 35242 w 415309"/>
                    <a:gd name="connsiteY88" fmla="*/ 186690 h 975359"/>
                    <a:gd name="connsiteX89" fmla="*/ 35242 w 415309"/>
                    <a:gd name="connsiteY89" fmla="*/ 212788 h 975359"/>
                    <a:gd name="connsiteX90" fmla="*/ 36004 w 415309"/>
                    <a:gd name="connsiteY90" fmla="*/ 223647 h 975359"/>
                    <a:gd name="connsiteX91" fmla="*/ 34195 w 415309"/>
                    <a:gd name="connsiteY91" fmla="*/ 233077 h 975359"/>
                    <a:gd name="connsiteX92" fmla="*/ 26956 w 415309"/>
                    <a:gd name="connsiteY92" fmla="*/ 238316 h 975359"/>
                    <a:gd name="connsiteX93" fmla="*/ 24955 w 415309"/>
                    <a:gd name="connsiteY93" fmla="*/ 239268 h 975359"/>
                    <a:gd name="connsiteX94" fmla="*/ 16764 w 415309"/>
                    <a:gd name="connsiteY94" fmla="*/ 249936 h 975359"/>
                    <a:gd name="connsiteX95" fmla="*/ 18097 w 415309"/>
                    <a:gd name="connsiteY95" fmla="*/ 263366 h 975359"/>
                    <a:gd name="connsiteX96" fmla="*/ 22384 w 415309"/>
                    <a:gd name="connsiteY96" fmla="*/ 270700 h 975359"/>
                    <a:gd name="connsiteX97" fmla="*/ 14478 w 415309"/>
                    <a:gd name="connsiteY97" fmla="*/ 267653 h 975359"/>
                    <a:gd name="connsiteX98" fmla="*/ 3143 w 415309"/>
                    <a:gd name="connsiteY98" fmla="*/ 260318 h 975359"/>
                    <a:gd name="connsiteX99" fmla="*/ 0 w 415309"/>
                    <a:gd name="connsiteY99" fmla="*/ 266795 h 975359"/>
                    <a:gd name="connsiteX100" fmla="*/ 20764 w 415309"/>
                    <a:gd name="connsiteY100" fmla="*/ 290036 h 975359"/>
                    <a:gd name="connsiteX101" fmla="*/ 32480 w 415309"/>
                    <a:gd name="connsiteY101" fmla="*/ 299657 h 975359"/>
                    <a:gd name="connsiteX102" fmla="*/ 42005 w 415309"/>
                    <a:gd name="connsiteY102" fmla="*/ 326517 h 975359"/>
                    <a:gd name="connsiteX103" fmla="*/ 69247 w 415309"/>
                    <a:gd name="connsiteY103" fmla="*/ 356807 h 975359"/>
                    <a:gd name="connsiteX104" fmla="*/ 84772 w 415309"/>
                    <a:gd name="connsiteY104" fmla="*/ 412433 h 975359"/>
                    <a:gd name="connsiteX105" fmla="*/ 78391 w 415309"/>
                    <a:gd name="connsiteY105" fmla="*/ 438817 h 975359"/>
                    <a:gd name="connsiteX106" fmla="*/ 79248 w 415309"/>
                    <a:gd name="connsiteY106" fmla="*/ 446722 h 975359"/>
                    <a:gd name="connsiteX107" fmla="*/ 85058 w 415309"/>
                    <a:gd name="connsiteY107" fmla="*/ 452438 h 975359"/>
                    <a:gd name="connsiteX108" fmla="*/ 110014 w 415309"/>
                    <a:gd name="connsiteY108" fmla="*/ 460153 h 975359"/>
                    <a:gd name="connsiteX109" fmla="*/ 148685 w 415309"/>
                    <a:gd name="connsiteY109" fmla="*/ 436055 h 975359"/>
                    <a:gd name="connsiteX110" fmla="*/ 159163 w 415309"/>
                    <a:gd name="connsiteY110" fmla="*/ 429578 h 975359"/>
                    <a:gd name="connsiteX111" fmla="*/ 164211 w 415309"/>
                    <a:gd name="connsiteY111" fmla="*/ 410909 h 975359"/>
                    <a:gd name="connsiteX112" fmla="*/ 163735 w 415309"/>
                    <a:gd name="connsiteY112" fmla="*/ 405670 h 975359"/>
                    <a:gd name="connsiteX113" fmla="*/ 171831 w 415309"/>
                    <a:gd name="connsiteY113" fmla="*/ 406813 h 975359"/>
                    <a:gd name="connsiteX114" fmla="*/ 173450 w 415309"/>
                    <a:gd name="connsiteY114" fmla="*/ 416814 h 975359"/>
                    <a:gd name="connsiteX115" fmla="*/ 187833 w 415309"/>
                    <a:gd name="connsiteY115" fmla="*/ 440817 h 975359"/>
                    <a:gd name="connsiteX116" fmla="*/ 191548 w 415309"/>
                    <a:gd name="connsiteY116" fmla="*/ 457771 h 975359"/>
                    <a:gd name="connsiteX117" fmla="*/ 203930 w 415309"/>
                    <a:gd name="connsiteY117" fmla="*/ 513683 h 975359"/>
                    <a:gd name="connsiteX118" fmla="*/ 222885 w 415309"/>
                    <a:gd name="connsiteY118" fmla="*/ 566833 h 975359"/>
                    <a:gd name="connsiteX119" fmla="*/ 218313 w 415309"/>
                    <a:gd name="connsiteY119" fmla="*/ 584073 h 975359"/>
                    <a:gd name="connsiteX120" fmla="*/ 224218 w 415309"/>
                    <a:gd name="connsiteY120" fmla="*/ 597408 h 975359"/>
                    <a:gd name="connsiteX121" fmla="*/ 223361 w 415309"/>
                    <a:gd name="connsiteY121" fmla="*/ 625983 h 975359"/>
                    <a:gd name="connsiteX122" fmla="*/ 218503 w 415309"/>
                    <a:gd name="connsiteY122" fmla="*/ 683038 h 975359"/>
                    <a:gd name="connsiteX123" fmla="*/ 221170 w 415309"/>
                    <a:gd name="connsiteY123" fmla="*/ 709708 h 975359"/>
                    <a:gd name="connsiteX124" fmla="*/ 228600 w 415309"/>
                    <a:gd name="connsiteY124" fmla="*/ 734949 h 975359"/>
                    <a:gd name="connsiteX125" fmla="*/ 268129 w 415309"/>
                    <a:gd name="connsiteY125" fmla="*/ 792099 h 975359"/>
                    <a:gd name="connsiteX126" fmla="*/ 298323 w 415309"/>
                    <a:gd name="connsiteY126" fmla="*/ 880872 h 975359"/>
                    <a:gd name="connsiteX127" fmla="*/ 300609 w 415309"/>
                    <a:gd name="connsiteY127" fmla="*/ 885920 h 975359"/>
                    <a:gd name="connsiteX128" fmla="*/ 316230 w 415309"/>
                    <a:gd name="connsiteY128" fmla="*/ 884682 h 975359"/>
                    <a:gd name="connsiteX129" fmla="*/ 319850 w 415309"/>
                    <a:gd name="connsiteY129" fmla="*/ 899732 h 975359"/>
                    <a:gd name="connsiteX130" fmla="*/ 332137 w 415309"/>
                    <a:gd name="connsiteY130" fmla="*/ 919829 h 975359"/>
                    <a:gd name="connsiteX131" fmla="*/ 353854 w 415309"/>
                    <a:gd name="connsiteY131" fmla="*/ 930974 h 975359"/>
                    <a:gd name="connsiteX132" fmla="*/ 404241 w 415309"/>
                    <a:gd name="connsiteY132" fmla="*/ 975360 h 975359"/>
                    <a:gd name="connsiteX133" fmla="*/ 414337 w 415309"/>
                    <a:gd name="connsiteY133" fmla="*/ 946309 h 975359"/>
                    <a:gd name="connsiteX134" fmla="*/ 398050 w 415309"/>
                    <a:gd name="connsiteY134" fmla="*/ 917638 h 975359"/>
                    <a:gd name="connsiteX135" fmla="*/ 385477 w 415309"/>
                    <a:gd name="connsiteY135" fmla="*/ 887539 h 975359"/>
                    <a:gd name="connsiteX136" fmla="*/ 392240 w 415309"/>
                    <a:gd name="connsiteY136" fmla="*/ 855917 h 975359"/>
                    <a:gd name="connsiteX137" fmla="*/ 367856 w 415309"/>
                    <a:gd name="connsiteY137" fmla="*/ 802767 h 975359"/>
                    <a:gd name="connsiteX138" fmla="*/ 315373 w 415309"/>
                    <a:gd name="connsiteY138" fmla="*/ 765810 h 975359"/>
                    <a:gd name="connsiteX139" fmla="*/ 293465 w 415309"/>
                    <a:gd name="connsiteY139" fmla="*/ 757142 h 975359"/>
                    <a:gd name="connsiteX140" fmla="*/ 288131 w 415309"/>
                    <a:gd name="connsiteY140" fmla="*/ 743998 h 975359"/>
                    <a:gd name="connsiteX141" fmla="*/ 270034 w 415309"/>
                    <a:gd name="connsiteY141" fmla="*/ 700754 h 975359"/>
                    <a:gd name="connsiteX142" fmla="*/ 257937 w 415309"/>
                    <a:gd name="connsiteY142" fmla="*/ 686657 h 975359"/>
                    <a:gd name="connsiteX143" fmla="*/ 246983 w 415309"/>
                    <a:gd name="connsiteY143" fmla="*/ 633317 h 975359"/>
                    <a:gd name="connsiteX144" fmla="*/ 256984 w 415309"/>
                    <a:gd name="connsiteY144" fmla="*/ 605314 h 975359"/>
                    <a:gd name="connsiteX145" fmla="*/ 254127 w 415309"/>
                    <a:gd name="connsiteY145" fmla="*/ 606362 h 975359"/>
                    <a:gd name="connsiteX146" fmla="*/ 246031 w 415309"/>
                    <a:gd name="connsiteY146" fmla="*/ 573881 h 975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</a:cxnLst>
                  <a:rect l="l" t="t" r="r" b="b"/>
                  <a:pathLst>
                    <a:path w="415309" h="975359">
                      <a:moveTo>
                        <a:pt x="246031" y="573881"/>
                      </a:moveTo>
                      <a:lnTo>
                        <a:pt x="245840" y="571405"/>
                      </a:lnTo>
                      <a:cubicBezTo>
                        <a:pt x="245459" y="566452"/>
                        <a:pt x="245174" y="561784"/>
                        <a:pt x="243173" y="557689"/>
                      </a:cubicBezTo>
                      <a:cubicBezTo>
                        <a:pt x="241268" y="553593"/>
                        <a:pt x="236792" y="549974"/>
                        <a:pt x="232600" y="551117"/>
                      </a:cubicBezTo>
                      <a:lnTo>
                        <a:pt x="227267" y="552450"/>
                      </a:lnTo>
                      <a:lnTo>
                        <a:pt x="229076" y="547211"/>
                      </a:lnTo>
                      <a:cubicBezTo>
                        <a:pt x="232600" y="537020"/>
                        <a:pt x="231743" y="525209"/>
                        <a:pt x="226790" y="515684"/>
                      </a:cubicBezTo>
                      <a:cubicBezTo>
                        <a:pt x="224981" y="512064"/>
                        <a:pt x="222599" y="508825"/>
                        <a:pt x="220123" y="505301"/>
                      </a:cubicBezTo>
                      <a:cubicBezTo>
                        <a:pt x="218123" y="502444"/>
                        <a:pt x="216027" y="499586"/>
                        <a:pt x="214217" y="496538"/>
                      </a:cubicBezTo>
                      <a:cubicBezTo>
                        <a:pt x="209074" y="487775"/>
                        <a:pt x="207740" y="479012"/>
                        <a:pt x="210598" y="471964"/>
                      </a:cubicBezTo>
                      <a:cubicBezTo>
                        <a:pt x="211360" y="469963"/>
                        <a:pt x="212503" y="468249"/>
                        <a:pt x="213455" y="466534"/>
                      </a:cubicBezTo>
                      <a:cubicBezTo>
                        <a:pt x="214408" y="464915"/>
                        <a:pt x="215360" y="463487"/>
                        <a:pt x="215932" y="461867"/>
                      </a:cubicBezTo>
                      <a:cubicBezTo>
                        <a:pt x="217265" y="458343"/>
                        <a:pt x="217170" y="454152"/>
                        <a:pt x="217075" y="450151"/>
                      </a:cubicBezTo>
                      <a:cubicBezTo>
                        <a:pt x="216789" y="440150"/>
                        <a:pt x="216408" y="428911"/>
                        <a:pt x="211265" y="419862"/>
                      </a:cubicBezTo>
                      <a:cubicBezTo>
                        <a:pt x="209359" y="416528"/>
                        <a:pt x="206883" y="413575"/>
                        <a:pt x="204216" y="410432"/>
                      </a:cubicBezTo>
                      <a:cubicBezTo>
                        <a:pt x="202978" y="409004"/>
                        <a:pt x="201835" y="407575"/>
                        <a:pt x="200692" y="406146"/>
                      </a:cubicBezTo>
                      <a:cubicBezTo>
                        <a:pt x="189738" y="392239"/>
                        <a:pt x="184118" y="375571"/>
                        <a:pt x="178594" y="359474"/>
                      </a:cubicBezTo>
                      <a:lnTo>
                        <a:pt x="177641" y="356711"/>
                      </a:lnTo>
                      <a:lnTo>
                        <a:pt x="196406" y="349663"/>
                      </a:lnTo>
                      <a:cubicBezTo>
                        <a:pt x="197453" y="349282"/>
                        <a:pt x="198787" y="348805"/>
                        <a:pt x="199263" y="348139"/>
                      </a:cubicBezTo>
                      <a:cubicBezTo>
                        <a:pt x="199834" y="347377"/>
                        <a:pt x="199834" y="345948"/>
                        <a:pt x="199834" y="344329"/>
                      </a:cubicBezTo>
                      <a:lnTo>
                        <a:pt x="199263" y="313849"/>
                      </a:lnTo>
                      <a:lnTo>
                        <a:pt x="202883" y="314611"/>
                      </a:lnTo>
                      <a:cubicBezTo>
                        <a:pt x="211455" y="316325"/>
                        <a:pt x="220218" y="316706"/>
                        <a:pt x="228886" y="315754"/>
                      </a:cubicBezTo>
                      <a:cubicBezTo>
                        <a:pt x="229743" y="307848"/>
                        <a:pt x="235839" y="300704"/>
                        <a:pt x="243650" y="298799"/>
                      </a:cubicBezTo>
                      <a:cubicBezTo>
                        <a:pt x="245078" y="298418"/>
                        <a:pt x="246507" y="298323"/>
                        <a:pt x="247841" y="298133"/>
                      </a:cubicBezTo>
                      <a:cubicBezTo>
                        <a:pt x="248984" y="298037"/>
                        <a:pt x="250126" y="297847"/>
                        <a:pt x="251269" y="297656"/>
                      </a:cubicBezTo>
                      <a:cubicBezTo>
                        <a:pt x="255079" y="296799"/>
                        <a:pt x="258413" y="294322"/>
                        <a:pt x="260414" y="290989"/>
                      </a:cubicBezTo>
                      <a:lnTo>
                        <a:pt x="261937" y="288417"/>
                      </a:lnTo>
                      <a:lnTo>
                        <a:pt x="269176" y="292608"/>
                      </a:lnTo>
                      <a:lnTo>
                        <a:pt x="269558" y="288226"/>
                      </a:lnTo>
                      <a:cubicBezTo>
                        <a:pt x="269653" y="286607"/>
                        <a:pt x="269843" y="284417"/>
                        <a:pt x="271272" y="282607"/>
                      </a:cubicBezTo>
                      <a:cubicBezTo>
                        <a:pt x="273844" y="279178"/>
                        <a:pt x="277559" y="279463"/>
                        <a:pt x="280035" y="279654"/>
                      </a:cubicBezTo>
                      <a:cubicBezTo>
                        <a:pt x="281083" y="279749"/>
                        <a:pt x="282131" y="279845"/>
                        <a:pt x="282797" y="279559"/>
                      </a:cubicBezTo>
                      <a:cubicBezTo>
                        <a:pt x="283654" y="279273"/>
                        <a:pt x="286321" y="276987"/>
                        <a:pt x="286321" y="260985"/>
                      </a:cubicBezTo>
                      <a:lnTo>
                        <a:pt x="266414" y="258509"/>
                      </a:lnTo>
                      <a:lnTo>
                        <a:pt x="266414" y="255937"/>
                      </a:lnTo>
                      <a:cubicBezTo>
                        <a:pt x="266319" y="246126"/>
                        <a:pt x="250031" y="243364"/>
                        <a:pt x="245078" y="242792"/>
                      </a:cubicBezTo>
                      <a:lnTo>
                        <a:pt x="240887" y="242316"/>
                      </a:lnTo>
                      <a:lnTo>
                        <a:pt x="242697" y="238506"/>
                      </a:lnTo>
                      <a:cubicBezTo>
                        <a:pt x="244697" y="234410"/>
                        <a:pt x="247174" y="229267"/>
                        <a:pt x="246412" y="224504"/>
                      </a:cubicBezTo>
                      <a:cubicBezTo>
                        <a:pt x="246031" y="222313"/>
                        <a:pt x="244507" y="220028"/>
                        <a:pt x="242602" y="218884"/>
                      </a:cubicBezTo>
                      <a:cubicBezTo>
                        <a:pt x="241744" y="218408"/>
                        <a:pt x="240316" y="217837"/>
                        <a:pt x="238887" y="218408"/>
                      </a:cubicBezTo>
                      <a:lnTo>
                        <a:pt x="232219" y="220980"/>
                      </a:lnTo>
                      <a:lnTo>
                        <a:pt x="235077" y="214408"/>
                      </a:lnTo>
                      <a:cubicBezTo>
                        <a:pt x="239459" y="204216"/>
                        <a:pt x="234220" y="190976"/>
                        <a:pt x="224123" y="186500"/>
                      </a:cubicBezTo>
                      <a:lnTo>
                        <a:pt x="221647" y="185452"/>
                      </a:lnTo>
                      <a:lnTo>
                        <a:pt x="222409" y="182880"/>
                      </a:lnTo>
                      <a:cubicBezTo>
                        <a:pt x="224123" y="177546"/>
                        <a:pt x="224695" y="171926"/>
                        <a:pt x="224314" y="166402"/>
                      </a:cubicBezTo>
                      <a:cubicBezTo>
                        <a:pt x="217932" y="165830"/>
                        <a:pt x="211360" y="165545"/>
                        <a:pt x="205264" y="166878"/>
                      </a:cubicBezTo>
                      <a:cubicBezTo>
                        <a:pt x="198120" y="168497"/>
                        <a:pt x="192405" y="172593"/>
                        <a:pt x="189929" y="177832"/>
                      </a:cubicBezTo>
                      <a:cubicBezTo>
                        <a:pt x="189929" y="177927"/>
                        <a:pt x="189833" y="178022"/>
                        <a:pt x="189833" y="178117"/>
                      </a:cubicBezTo>
                      <a:lnTo>
                        <a:pt x="184404" y="175641"/>
                      </a:lnTo>
                      <a:cubicBezTo>
                        <a:pt x="184499" y="175546"/>
                        <a:pt x="184499" y="175450"/>
                        <a:pt x="184594" y="175355"/>
                      </a:cubicBezTo>
                      <a:cubicBezTo>
                        <a:pt x="186976" y="170021"/>
                        <a:pt x="187642" y="163925"/>
                        <a:pt x="186500" y="158305"/>
                      </a:cubicBezTo>
                      <a:cubicBezTo>
                        <a:pt x="186309" y="157353"/>
                        <a:pt x="186118" y="156496"/>
                        <a:pt x="185833" y="155543"/>
                      </a:cubicBezTo>
                      <a:cubicBezTo>
                        <a:pt x="185356" y="153638"/>
                        <a:pt x="184880" y="151638"/>
                        <a:pt x="184690" y="149542"/>
                      </a:cubicBezTo>
                      <a:cubicBezTo>
                        <a:pt x="184404" y="146018"/>
                        <a:pt x="185071" y="142684"/>
                        <a:pt x="185738" y="139637"/>
                      </a:cubicBezTo>
                      <a:cubicBezTo>
                        <a:pt x="188119" y="127825"/>
                        <a:pt x="191167" y="113157"/>
                        <a:pt x="200406" y="102584"/>
                      </a:cubicBezTo>
                      <a:cubicBezTo>
                        <a:pt x="202120" y="100584"/>
                        <a:pt x="204121" y="98774"/>
                        <a:pt x="206026" y="96869"/>
                      </a:cubicBezTo>
                      <a:cubicBezTo>
                        <a:pt x="208121" y="94964"/>
                        <a:pt x="210026" y="93154"/>
                        <a:pt x="211741" y="91059"/>
                      </a:cubicBezTo>
                      <a:cubicBezTo>
                        <a:pt x="220885" y="80105"/>
                        <a:pt x="221837" y="64294"/>
                        <a:pt x="221933" y="47720"/>
                      </a:cubicBezTo>
                      <a:cubicBezTo>
                        <a:pt x="221933" y="46101"/>
                        <a:pt x="221837" y="32290"/>
                        <a:pt x="214693" y="31813"/>
                      </a:cubicBezTo>
                      <a:cubicBezTo>
                        <a:pt x="213741" y="31718"/>
                        <a:pt x="212598" y="31909"/>
                        <a:pt x="211455" y="32195"/>
                      </a:cubicBezTo>
                      <a:cubicBezTo>
                        <a:pt x="208883" y="32671"/>
                        <a:pt x="205740" y="33147"/>
                        <a:pt x="202787" y="31242"/>
                      </a:cubicBezTo>
                      <a:cubicBezTo>
                        <a:pt x="200216" y="29528"/>
                        <a:pt x="199358" y="26860"/>
                        <a:pt x="198596" y="24575"/>
                      </a:cubicBezTo>
                      <a:cubicBezTo>
                        <a:pt x="195262" y="14668"/>
                        <a:pt x="189071" y="6096"/>
                        <a:pt x="180975" y="0"/>
                      </a:cubicBezTo>
                      <a:cubicBezTo>
                        <a:pt x="179451" y="286"/>
                        <a:pt x="178022" y="2572"/>
                        <a:pt x="177546" y="4763"/>
                      </a:cubicBezTo>
                      <a:cubicBezTo>
                        <a:pt x="177355" y="5810"/>
                        <a:pt x="177165" y="6953"/>
                        <a:pt x="177070" y="8096"/>
                      </a:cubicBezTo>
                      <a:cubicBezTo>
                        <a:pt x="176784" y="10858"/>
                        <a:pt x="176403" y="13907"/>
                        <a:pt x="174688" y="16669"/>
                      </a:cubicBezTo>
                      <a:cubicBezTo>
                        <a:pt x="173546" y="18574"/>
                        <a:pt x="171926" y="19907"/>
                        <a:pt x="170497" y="21146"/>
                      </a:cubicBezTo>
                      <a:lnTo>
                        <a:pt x="171545" y="22860"/>
                      </a:lnTo>
                      <a:cubicBezTo>
                        <a:pt x="169926" y="23813"/>
                        <a:pt x="168212" y="24575"/>
                        <a:pt x="166592" y="25146"/>
                      </a:cubicBezTo>
                      <a:cubicBezTo>
                        <a:pt x="161449" y="31051"/>
                        <a:pt x="159258" y="39529"/>
                        <a:pt x="161449" y="46958"/>
                      </a:cubicBezTo>
                      <a:lnTo>
                        <a:pt x="164211" y="56388"/>
                      </a:lnTo>
                      <a:lnTo>
                        <a:pt x="156686" y="50006"/>
                      </a:lnTo>
                      <a:cubicBezTo>
                        <a:pt x="151067" y="45339"/>
                        <a:pt x="142494" y="43910"/>
                        <a:pt x="133636" y="46292"/>
                      </a:cubicBezTo>
                      <a:cubicBezTo>
                        <a:pt x="125539" y="48482"/>
                        <a:pt x="118110" y="53340"/>
                        <a:pt x="110680" y="58483"/>
                      </a:cubicBezTo>
                      <a:cubicBezTo>
                        <a:pt x="106108" y="61627"/>
                        <a:pt x="102108" y="64675"/>
                        <a:pt x="100203" y="68771"/>
                      </a:cubicBezTo>
                      <a:cubicBezTo>
                        <a:pt x="99155" y="70961"/>
                        <a:pt x="98774" y="73533"/>
                        <a:pt x="98298" y="76200"/>
                      </a:cubicBezTo>
                      <a:cubicBezTo>
                        <a:pt x="98012" y="77724"/>
                        <a:pt x="97726" y="79343"/>
                        <a:pt x="97346" y="80867"/>
                      </a:cubicBezTo>
                      <a:cubicBezTo>
                        <a:pt x="95059" y="89916"/>
                        <a:pt x="89344" y="97346"/>
                        <a:pt x="83725" y="103822"/>
                      </a:cubicBezTo>
                      <a:cubicBezTo>
                        <a:pt x="90868" y="111728"/>
                        <a:pt x="88297" y="125158"/>
                        <a:pt x="82296" y="135064"/>
                      </a:cubicBezTo>
                      <a:cubicBezTo>
                        <a:pt x="81343" y="136684"/>
                        <a:pt x="80296" y="138303"/>
                        <a:pt x="79248" y="139922"/>
                      </a:cubicBezTo>
                      <a:cubicBezTo>
                        <a:pt x="74390" y="147447"/>
                        <a:pt x="69723" y="154591"/>
                        <a:pt x="70771" y="162401"/>
                      </a:cubicBezTo>
                      <a:lnTo>
                        <a:pt x="71438" y="167354"/>
                      </a:lnTo>
                      <a:lnTo>
                        <a:pt x="66770" y="165640"/>
                      </a:lnTo>
                      <a:cubicBezTo>
                        <a:pt x="57626" y="162306"/>
                        <a:pt x="46292" y="165640"/>
                        <a:pt x="40481" y="173546"/>
                      </a:cubicBezTo>
                      <a:cubicBezTo>
                        <a:pt x="37909" y="176975"/>
                        <a:pt x="36195" y="181356"/>
                        <a:pt x="35242" y="186690"/>
                      </a:cubicBezTo>
                      <a:cubicBezTo>
                        <a:pt x="33718" y="195167"/>
                        <a:pt x="34480" y="203740"/>
                        <a:pt x="35242" y="212788"/>
                      </a:cubicBezTo>
                      <a:cubicBezTo>
                        <a:pt x="35528" y="216408"/>
                        <a:pt x="35814" y="220028"/>
                        <a:pt x="36004" y="223647"/>
                      </a:cubicBezTo>
                      <a:cubicBezTo>
                        <a:pt x="36100" y="226600"/>
                        <a:pt x="36100" y="230124"/>
                        <a:pt x="34195" y="233077"/>
                      </a:cubicBezTo>
                      <a:cubicBezTo>
                        <a:pt x="32385" y="235839"/>
                        <a:pt x="29527" y="237172"/>
                        <a:pt x="26956" y="238316"/>
                      </a:cubicBezTo>
                      <a:cubicBezTo>
                        <a:pt x="26289" y="238601"/>
                        <a:pt x="25527" y="238982"/>
                        <a:pt x="24955" y="239268"/>
                      </a:cubicBezTo>
                      <a:cubicBezTo>
                        <a:pt x="21050" y="241268"/>
                        <a:pt x="18097" y="245174"/>
                        <a:pt x="16764" y="249936"/>
                      </a:cubicBezTo>
                      <a:cubicBezTo>
                        <a:pt x="15430" y="254699"/>
                        <a:pt x="15907" y="259556"/>
                        <a:pt x="18097" y="263366"/>
                      </a:cubicBezTo>
                      <a:lnTo>
                        <a:pt x="22384" y="270700"/>
                      </a:lnTo>
                      <a:lnTo>
                        <a:pt x="14478" y="267653"/>
                      </a:lnTo>
                      <a:cubicBezTo>
                        <a:pt x="10192" y="266033"/>
                        <a:pt x="6287" y="263557"/>
                        <a:pt x="3143" y="260318"/>
                      </a:cubicBezTo>
                      <a:cubicBezTo>
                        <a:pt x="1810" y="262318"/>
                        <a:pt x="762" y="264509"/>
                        <a:pt x="0" y="266795"/>
                      </a:cubicBezTo>
                      <a:cubicBezTo>
                        <a:pt x="5239" y="275844"/>
                        <a:pt x="12287" y="283845"/>
                        <a:pt x="20764" y="290036"/>
                      </a:cubicBezTo>
                      <a:cubicBezTo>
                        <a:pt x="24860" y="292989"/>
                        <a:pt x="29337" y="295656"/>
                        <a:pt x="32480" y="299657"/>
                      </a:cubicBezTo>
                      <a:cubicBezTo>
                        <a:pt x="38386" y="307181"/>
                        <a:pt x="38195" y="317754"/>
                        <a:pt x="42005" y="326517"/>
                      </a:cubicBezTo>
                      <a:cubicBezTo>
                        <a:pt x="47434" y="339090"/>
                        <a:pt x="60103" y="346710"/>
                        <a:pt x="69247" y="356807"/>
                      </a:cubicBezTo>
                      <a:cubicBezTo>
                        <a:pt x="82677" y="371570"/>
                        <a:pt x="88583" y="392906"/>
                        <a:pt x="84772" y="412433"/>
                      </a:cubicBezTo>
                      <a:cubicBezTo>
                        <a:pt x="83058" y="421291"/>
                        <a:pt x="79438" y="429863"/>
                        <a:pt x="78391" y="438817"/>
                      </a:cubicBezTo>
                      <a:cubicBezTo>
                        <a:pt x="78105" y="441484"/>
                        <a:pt x="78010" y="444246"/>
                        <a:pt x="79248" y="446722"/>
                      </a:cubicBezTo>
                      <a:cubicBezTo>
                        <a:pt x="80486" y="449199"/>
                        <a:pt x="82772" y="450913"/>
                        <a:pt x="85058" y="452438"/>
                      </a:cubicBezTo>
                      <a:cubicBezTo>
                        <a:pt x="92488" y="457676"/>
                        <a:pt x="101537" y="463296"/>
                        <a:pt x="110014" y="460153"/>
                      </a:cubicBezTo>
                      <a:cubicBezTo>
                        <a:pt x="123920" y="455200"/>
                        <a:pt x="135446" y="442722"/>
                        <a:pt x="148685" y="436055"/>
                      </a:cubicBezTo>
                      <a:cubicBezTo>
                        <a:pt x="152400" y="434245"/>
                        <a:pt x="156210" y="432435"/>
                        <a:pt x="159163" y="429578"/>
                      </a:cubicBezTo>
                      <a:cubicBezTo>
                        <a:pt x="164021" y="424910"/>
                        <a:pt x="166021" y="417385"/>
                        <a:pt x="164211" y="410909"/>
                      </a:cubicBezTo>
                      <a:cubicBezTo>
                        <a:pt x="163735" y="409194"/>
                        <a:pt x="162973" y="407289"/>
                        <a:pt x="163735" y="405670"/>
                      </a:cubicBezTo>
                      <a:cubicBezTo>
                        <a:pt x="165163" y="402622"/>
                        <a:pt x="170212" y="403860"/>
                        <a:pt x="171831" y="406813"/>
                      </a:cubicBezTo>
                      <a:cubicBezTo>
                        <a:pt x="173355" y="409861"/>
                        <a:pt x="172879" y="413480"/>
                        <a:pt x="173450" y="416814"/>
                      </a:cubicBezTo>
                      <a:cubicBezTo>
                        <a:pt x="174879" y="426149"/>
                        <a:pt x="183833" y="432340"/>
                        <a:pt x="187833" y="440817"/>
                      </a:cubicBezTo>
                      <a:cubicBezTo>
                        <a:pt x="190309" y="446056"/>
                        <a:pt x="190881" y="452057"/>
                        <a:pt x="191548" y="457771"/>
                      </a:cubicBezTo>
                      <a:cubicBezTo>
                        <a:pt x="193738" y="476726"/>
                        <a:pt x="197929" y="495491"/>
                        <a:pt x="203930" y="513683"/>
                      </a:cubicBezTo>
                      <a:cubicBezTo>
                        <a:pt x="210026" y="532067"/>
                        <a:pt x="226409" y="547783"/>
                        <a:pt x="222885" y="566833"/>
                      </a:cubicBezTo>
                      <a:cubicBezTo>
                        <a:pt x="221742" y="572738"/>
                        <a:pt x="217646" y="578072"/>
                        <a:pt x="218313" y="584073"/>
                      </a:cubicBezTo>
                      <a:cubicBezTo>
                        <a:pt x="218789" y="588931"/>
                        <a:pt x="222314" y="592836"/>
                        <a:pt x="224218" y="597408"/>
                      </a:cubicBezTo>
                      <a:cubicBezTo>
                        <a:pt x="228028" y="606362"/>
                        <a:pt x="225266" y="616553"/>
                        <a:pt x="223361" y="625983"/>
                      </a:cubicBezTo>
                      <a:cubicBezTo>
                        <a:pt x="219551" y="644747"/>
                        <a:pt x="218980" y="663893"/>
                        <a:pt x="218503" y="683038"/>
                      </a:cubicBezTo>
                      <a:cubicBezTo>
                        <a:pt x="218313" y="691991"/>
                        <a:pt x="218027" y="701230"/>
                        <a:pt x="221170" y="709708"/>
                      </a:cubicBezTo>
                      <a:cubicBezTo>
                        <a:pt x="224314" y="718090"/>
                        <a:pt x="230695" y="726186"/>
                        <a:pt x="228600" y="734949"/>
                      </a:cubicBezTo>
                      <a:cubicBezTo>
                        <a:pt x="249936" y="742283"/>
                        <a:pt x="259556" y="771144"/>
                        <a:pt x="268129" y="792099"/>
                      </a:cubicBezTo>
                      <a:cubicBezTo>
                        <a:pt x="280035" y="821055"/>
                        <a:pt x="291941" y="850201"/>
                        <a:pt x="298323" y="880872"/>
                      </a:cubicBezTo>
                      <a:cubicBezTo>
                        <a:pt x="298704" y="882777"/>
                        <a:pt x="299180" y="884777"/>
                        <a:pt x="300609" y="885920"/>
                      </a:cubicBezTo>
                      <a:cubicBezTo>
                        <a:pt x="304800" y="889349"/>
                        <a:pt x="311182" y="882682"/>
                        <a:pt x="316230" y="884682"/>
                      </a:cubicBezTo>
                      <a:cubicBezTo>
                        <a:pt x="321469" y="886682"/>
                        <a:pt x="319850" y="894207"/>
                        <a:pt x="319850" y="899732"/>
                      </a:cubicBezTo>
                      <a:cubicBezTo>
                        <a:pt x="319850" y="907923"/>
                        <a:pt x="325469" y="915162"/>
                        <a:pt x="332137" y="919829"/>
                      </a:cubicBezTo>
                      <a:cubicBezTo>
                        <a:pt x="338804" y="924497"/>
                        <a:pt x="346615" y="927259"/>
                        <a:pt x="353854" y="930974"/>
                      </a:cubicBezTo>
                      <a:cubicBezTo>
                        <a:pt x="373951" y="941260"/>
                        <a:pt x="389287" y="958501"/>
                        <a:pt x="404241" y="975360"/>
                      </a:cubicBezTo>
                      <a:cubicBezTo>
                        <a:pt x="414052" y="970217"/>
                        <a:pt x="417100" y="957072"/>
                        <a:pt x="414337" y="946309"/>
                      </a:cubicBezTo>
                      <a:cubicBezTo>
                        <a:pt x="411575" y="935641"/>
                        <a:pt x="404432" y="926687"/>
                        <a:pt x="398050" y="917638"/>
                      </a:cubicBezTo>
                      <a:cubicBezTo>
                        <a:pt x="391668" y="908590"/>
                        <a:pt x="385572" y="898588"/>
                        <a:pt x="385477" y="887539"/>
                      </a:cubicBezTo>
                      <a:cubicBezTo>
                        <a:pt x="385382" y="876681"/>
                        <a:pt x="391001" y="866680"/>
                        <a:pt x="392240" y="855917"/>
                      </a:cubicBezTo>
                      <a:cubicBezTo>
                        <a:pt x="394430" y="835914"/>
                        <a:pt x="381286" y="817721"/>
                        <a:pt x="367856" y="802767"/>
                      </a:cubicBezTo>
                      <a:cubicBezTo>
                        <a:pt x="353377" y="786575"/>
                        <a:pt x="336518" y="770858"/>
                        <a:pt x="315373" y="765810"/>
                      </a:cubicBezTo>
                      <a:cubicBezTo>
                        <a:pt x="307562" y="763905"/>
                        <a:pt x="298704" y="763238"/>
                        <a:pt x="293465" y="757142"/>
                      </a:cubicBezTo>
                      <a:cubicBezTo>
                        <a:pt x="290322" y="753523"/>
                        <a:pt x="289274" y="748665"/>
                        <a:pt x="288131" y="743998"/>
                      </a:cubicBezTo>
                      <a:cubicBezTo>
                        <a:pt x="284512" y="728663"/>
                        <a:pt x="279749" y="713137"/>
                        <a:pt x="270034" y="700754"/>
                      </a:cubicBezTo>
                      <a:cubicBezTo>
                        <a:pt x="266224" y="695897"/>
                        <a:pt x="261652" y="691515"/>
                        <a:pt x="257937" y="686657"/>
                      </a:cubicBezTo>
                      <a:cubicBezTo>
                        <a:pt x="246412" y="671798"/>
                        <a:pt x="242221" y="651510"/>
                        <a:pt x="246983" y="633317"/>
                      </a:cubicBezTo>
                      <a:cubicBezTo>
                        <a:pt x="249460" y="623602"/>
                        <a:pt x="251079" y="612934"/>
                        <a:pt x="256984" y="605314"/>
                      </a:cubicBezTo>
                      <a:lnTo>
                        <a:pt x="254127" y="606362"/>
                      </a:lnTo>
                      <a:cubicBezTo>
                        <a:pt x="249365" y="595693"/>
                        <a:pt x="246983" y="584835"/>
                        <a:pt x="246031" y="573881"/>
                      </a:cubicBez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2E4808FD-3F41-317F-17F9-80662B91A20D}"/>
                  </a:ext>
                </a:extLst>
              </p:cNvPr>
              <p:cNvSpPr/>
              <p:nvPr/>
            </p:nvSpPr>
            <p:spPr>
              <a:xfrm>
                <a:off x="5588923" y="2218212"/>
                <a:ext cx="2082523" cy="1463935"/>
              </a:xfrm>
              <a:custGeom>
                <a:avLst/>
                <a:gdLst>
                  <a:gd name="connsiteX0" fmla="*/ 2082546 w 2082545"/>
                  <a:gd name="connsiteY0" fmla="*/ 275511 h 1463945"/>
                  <a:gd name="connsiteX1" fmla="*/ 2018919 w 2082545"/>
                  <a:gd name="connsiteY1" fmla="*/ 307992 h 1463945"/>
                  <a:gd name="connsiteX2" fmla="*/ 1965769 w 2082545"/>
                  <a:gd name="connsiteY2" fmla="*/ 309801 h 1463945"/>
                  <a:gd name="connsiteX3" fmla="*/ 1947482 w 2082545"/>
                  <a:gd name="connsiteY3" fmla="*/ 265510 h 1463945"/>
                  <a:gd name="connsiteX4" fmla="*/ 1943100 w 2082545"/>
                  <a:gd name="connsiteY4" fmla="*/ 255128 h 1463945"/>
                  <a:gd name="connsiteX5" fmla="*/ 1933289 w 2082545"/>
                  <a:gd name="connsiteY5" fmla="*/ 252651 h 1463945"/>
                  <a:gd name="connsiteX6" fmla="*/ 1916716 w 2082545"/>
                  <a:gd name="connsiteY6" fmla="*/ 231506 h 1463945"/>
                  <a:gd name="connsiteX7" fmla="*/ 1895094 w 2082545"/>
                  <a:gd name="connsiteY7" fmla="*/ 228172 h 1463945"/>
                  <a:gd name="connsiteX8" fmla="*/ 1842421 w 2082545"/>
                  <a:gd name="connsiteY8" fmla="*/ 216266 h 1463945"/>
                  <a:gd name="connsiteX9" fmla="*/ 1827752 w 2082545"/>
                  <a:gd name="connsiteY9" fmla="*/ 155782 h 1463945"/>
                  <a:gd name="connsiteX10" fmla="*/ 1783747 w 2082545"/>
                  <a:gd name="connsiteY10" fmla="*/ 43578 h 1463945"/>
                  <a:gd name="connsiteX11" fmla="*/ 1745266 w 2082545"/>
                  <a:gd name="connsiteY11" fmla="*/ 12431 h 1463945"/>
                  <a:gd name="connsiteX12" fmla="*/ 1725263 w 2082545"/>
                  <a:gd name="connsiteY12" fmla="*/ 18432 h 1463945"/>
                  <a:gd name="connsiteX13" fmla="*/ 1705451 w 2082545"/>
                  <a:gd name="connsiteY13" fmla="*/ 1382 h 1463945"/>
                  <a:gd name="connsiteX14" fmla="*/ 1683544 w 2082545"/>
                  <a:gd name="connsiteY14" fmla="*/ 2525 h 1463945"/>
                  <a:gd name="connsiteX15" fmla="*/ 1628489 w 2082545"/>
                  <a:gd name="connsiteY15" fmla="*/ 17384 h 1463945"/>
                  <a:gd name="connsiteX16" fmla="*/ 1578483 w 2082545"/>
                  <a:gd name="connsiteY16" fmla="*/ 59199 h 1463945"/>
                  <a:gd name="connsiteX17" fmla="*/ 1603248 w 2082545"/>
                  <a:gd name="connsiteY17" fmla="*/ 49864 h 1463945"/>
                  <a:gd name="connsiteX18" fmla="*/ 1602772 w 2082545"/>
                  <a:gd name="connsiteY18" fmla="*/ 73772 h 1463945"/>
                  <a:gd name="connsiteX19" fmla="*/ 1550575 w 2082545"/>
                  <a:gd name="connsiteY19" fmla="*/ 176356 h 1463945"/>
                  <a:gd name="connsiteX20" fmla="*/ 1558385 w 2082545"/>
                  <a:gd name="connsiteY20" fmla="*/ 183595 h 1463945"/>
                  <a:gd name="connsiteX21" fmla="*/ 1518285 w 2082545"/>
                  <a:gd name="connsiteY21" fmla="*/ 219790 h 1463945"/>
                  <a:gd name="connsiteX22" fmla="*/ 1471327 w 2082545"/>
                  <a:gd name="connsiteY22" fmla="*/ 209884 h 1463945"/>
                  <a:gd name="connsiteX23" fmla="*/ 1430941 w 2082545"/>
                  <a:gd name="connsiteY23" fmla="*/ 301705 h 1463945"/>
                  <a:gd name="connsiteX24" fmla="*/ 1447324 w 2082545"/>
                  <a:gd name="connsiteY24" fmla="*/ 314564 h 1463945"/>
                  <a:gd name="connsiteX25" fmla="*/ 1478280 w 2082545"/>
                  <a:gd name="connsiteY25" fmla="*/ 306468 h 1463945"/>
                  <a:gd name="connsiteX26" fmla="*/ 1483995 w 2082545"/>
                  <a:gd name="connsiteY26" fmla="*/ 306944 h 1463945"/>
                  <a:gd name="connsiteX27" fmla="*/ 1495235 w 2082545"/>
                  <a:gd name="connsiteY27" fmla="*/ 307134 h 1463945"/>
                  <a:gd name="connsiteX28" fmla="*/ 1505141 w 2082545"/>
                  <a:gd name="connsiteY28" fmla="*/ 299038 h 1463945"/>
                  <a:gd name="connsiteX29" fmla="*/ 1505331 w 2082545"/>
                  <a:gd name="connsiteY29" fmla="*/ 297228 h 1463945"/>
                  <a:gd name="connsiteX30" fmla="*/ 1507045 w 2082545"/>
                  <a:gd name="connsiteY30" fmla="*/ 296562 h 1463945"/>
                  <a:gd name="connsiteX31" fmla="*/ 1538954 w 2082545"/>
                  <a:gd name="connsiteY31" fmla="*/ 307420 h 1463945"/>
                  <a:gd name="connsiteX32" fmla="*/ 1548860 w 2082545"/>
                  <a:gd name="connsiteY32" fmla="*/ 320469 h 1463945"/>
                  <a:gd name="connsiteX33" fmla="*/ 1558385 w 2082545"/>
                  <a:gd name="connsiteY33" fmla="*/ 333042 h 1463945"/>
                  <a:gd name="connsiteX34" fmla="*/ 1563719 w 2082545"/>
                  <a:gd name="connsiteY34" fmla="*/ 338281 h 1463945"/>
                  <a:gd name="connsiteX35" fmla="*/ 1573530 w 2082545"/>
                  <a:gd name="connsiteY35" fmla="*/ 348949 h 1463945"/>
                  <a:gd name="connsiteX36" fmla="*/ 1574387 w 2082545"/>
                  <a:gd name="connsiteY36" fmla="*/ 372571 h 1463945"/>
                  <a:gd name="connsiteX37" fmla="*/ 1544384 w 2082545"/>
                  <a:gd name="connsiteY37" fmla="*/ 374571 h 1463945"/>
                  <a:gd name="connsiteX38" fmla="*/ 1543336 w 2082545"/>
                  <a:gd name="connsiteY38" fmla="*/ 374095 h 1463945"/>
                  <a:gd name="connsiteX39" fmla="*/ 1519809 w 2082545"/>
                  <a:gd name="connsiteY39" fmla="*/ 369904 h 1463945"/>
                  <a:gd name="connsiteX40" fmla="*/ 1514380 w 2082545"/>
                  <a:gd name="connsiteY40" fmla="*/ 374000 h 1463945"/>
                  <a:gd name="connsiteX41" fmla="*/ 1505045 w 2082545"/>
                  <a:gd name="connsiteY41" fmla="*/ 379905 h 1463945"/>
                  <a:gd name="connsiteX42" fmla="*/ 1487900 w 2082545"/>
                  <a:gd name="connsiteY42" fmla="*/ 375429 h 1463945"/>
                  <a:gd name="connsiteX43" fmla="*/ 1491234 w 2082545"/>
                  <a:gd name="connsiteY43" fmla="*/ 381048 h 1463945"/>
                  <a:gd name="connsiteX44" fmla="*/ 1497140 w 2082545"/>
                  <a:gd name="connsiteY44" fmla="*/ 385239 h 1463945"/>
                  <a:gd name="connsiteX45" fmla="*/ 1489996 w 2082545"/>
                  <a:gd name="connsiteY45" fmla="*/ 386382 h 1463945"/>
                  <a:gd name="connsiteX46" fmla="*/ 1435608 w 2082545"/>
                  <a:gd name="connsiteY46" fmla="*/ 425340 h 1463945"/>
                  <a:gd name="connsiteX47" fmla="*/ 1434846 w 2082545"/>
                  <a:gd name="connsiteY47" fmla="*/ 426768 h 1463945"/>
                  <a:gd name="connsiteX48" fmla="*/ 1421511 w 2082545"/>
                  <a:gd name="connsiteY48" fmla="*/ 440961 h 1463945"/>
                  <a:gd name="connsiteX49" fmla="*/ 1408557 w 2082545"/>
                  <a:gd name="connsiteY49" fmla="*/ 440103 h 1463945"/>
                  <a:gd name="connsiteX50" fmla="*/ 1404366 w 2082545"/>
                  <a:gd name="connsiteY50" fmla="*/ 439151 h 1463945"/>
                  <a:gd name="connsiteX51" fmla="*/ 1358075 w 2082545"/>
                  <a:gd name="connsiteY51" fmla="*/ 473346 h 1463945"/>
                  <a:gd name="connsiteX52" fmla="*/ 1356551 w 2082545"/>
                  <a:gd name="connsiteY52" fmla="*/ 475822 h 1463945"/>
                  <a:gd name="connsiteX53" fmla="*/ 1353979 w 2082545"/>
                  <a:gd name="connsiteY53" fmla="*/ 474298 h 1463945"/>
                  <a:gd name="connsiteX54" fmla="*/ 1300067 w 2082545"/>
                  <a:gd name="connsiteY54" fmla="*/ 453629 h 1463945"/>
                  <a:gd name="connsiteX55" fmla="*/ 1294257 w 2082545"/>
                  <a:gd name="connsiteY55" fmla="*/ 482585 h 1463945"/>
                  <a:gd name="connsiteX56" fmla="*/ 1299019 w 2082545"/>
                  <a:gd name="connsiteY56" fmla="*/ 493348 h 1463945"/>
                  <a:gd name="connsiteX57" fmla="*/ 1306925 w 2082545"/>
                  <a:gd name="connsiteY57" fmla="*/ 518970 h 1463945"/>
                  <a:gd name="connsiteX58" fmla="*/ 1306925 w 2082545"/>
                  <a:gd name="connsiteY58" fmla="*/ 520780 h 1463945"/>
                  <a:gd name="connsiteX59" fmla="*/ 1305306 w 2082545"/>
                  <a:gd name="connsiteY59" fmla="*/ 521637 h 1463945"/>
                  <a:gd name="connsiteX60" fmla="*/ 1240250 w 2082545"/>
                  <a:gd name="connsiteY60" fmla="*/ 566119 h 1463945"/>
                  <a:gd name="connsiteX61" fmla="*/ 1239298 w 2082545"/>
                  <a:gd name="connsiteY61" fmla="*/ 566976 h 1463945"/>
                  <a:gd name="connsiteX62" fmla="*/ 1221962 w 2082545"/>
                  <a:gd name="connsiteY62" fmla="*/ 578597 h 1463945"/>
                  <a:gd name="connsiteX63" fmla="*/ 1194911 w 2082545"/>
                  <a:gd name="connsiteY63" fmla="*/ 577835 h 1463945"/>
                  <a:gd name="connsiteX64" fmla="*/ 1184148 w 2082545"/>
                  <a:gd name="connsiteY64" fmla="*/ 575930 h 1463945"/>
                  <a:gd name="connsiteX65" fmla="*/ 1130999 w 2082545"/>
                  <a:gd name="connsiteY65" fmla="*/ 587836 h 1463945"/>
                  <a:gd name="connsiteX66" fmla="*/ 1102614 w 2082545"/>
                  <a:gd name="connsiteY66" fmla="*/ 595932 h 1463945"/>
                  <a:gd name="connsiteX67" fmla="*/ 1075944 w 2082545"/>
                  <a:gd name="connsiteY67" fmla="*/ 603362 h 1463945"/>
                  <a:gd name="connsiteX68" fmla="*/ 1057275 w 2082545"/>
                  <a:gd name="connsiteY68" fmla="*/ 611077 h 1463945"/>
                  <a:gd name="connsiteX69" fmla="*/ 1044511 w 2082545"/>
                  <a:gd name="connsiteY69" fmla="*/ 608791 h 1463945"/>
                  <a:gd name="connsiteX70" fmla="*/ 1028986 w 2082545"/>
                  <a:gd name="connsiteY70" fmla="*/ 600885 h 1463945"/>
                  <a:gd name="connsiteX71" fmla="*/ 1016889 w 2082545"/>
                  <a:gd name="connsiteY71" fmla="*/ 594408 h 1463945"/>
                  <a:gd name="connsiteX72" fmla="*/ 992791 w 2082545"/>
                  <a:gd name="connsiteY72" fmla="*/ 588122 h 1463945"/>
                  <a:gd name="connsiteX73" fmla="*/ 963168 w 2082545"/>
                  <a:gd name="connsiteY73" fmla="*/ 579264 h 1463945"/>
                  <a:gd name="connsiteX74" fmla="*/ 949166 w 2082545"/>
                  <a:gd name="connsiteY74" fmla="*/ 569548 h 1463945"/>
                  <a:gd name="connsiteX75" fmla="*/ 924592 w 2082545"/>
                  <a:gd name="connsiteY75" fmla="*/ 556785 h 1463945"/>
                  <a:gd name="connsiteX76" fmla="*/ 899446 w 2082545"/>
                  <a:gd name="connsiteY76" fmla="*/ 564500 h 1463945"/>
                  <a:gd name="connsiteX77" fmla="*/ 873538 w 2082545"/>
                  <a:gd name="connsiteY77" fmla="*/ 573072 h 1463945"/>
                  <a:gd name="connsiteX78" fmla="*/ 846868 w 2082545"/>
                  <a:gd name="connsiteY78" fmla="*/ 564786 h 1463945"/>
                  <a:gd name="connsiteX79" fmla="*/ 825341 w 2082545"/>
                  <a:gd name="connsiteY79" fmla="*/ 557166 h 1463945"/>
                  <a:gd name="connsiteX80" fmla="*/ 805148 w 2082545"/>
                  <a:gd name="connsiteY80" fmla="*/ 559452 h 1463945"/>
                  <a:gd name="connsiteX81" fmla="*/ 771239 w 2082545"/>
                  <a:gd name="connsiteY81" fmla="*/ 556499 h 1463945"/>
                  <a:gd name="connsiteX82" fmla="*/ 761333 w 2082545"/>
                  <a:gd name="connsiteY82" fmla="*/ 542116 h 1463945"/>
                  <a:gd name="connsiteX83" fmla="*/ 732472 w 2082545"/>
                  <a:gd name="connsiteY83" fmla="*/ 482871 h 1463945"/>
                  <a:gd name="connsiteX84" fmla="*/ 647033 w 2082545"/>
                  <a:gd name="connsiteY84" fmla="*/ 448581 h 1463945"/>
                  <a:gd name="connsiteX85" fmla="*/ 616268 w 2082545"/>
                  <a:gd name="connsiteY85" fmla="*/ 440580 h 1463945"/>
                  <a:gd name="connsiteX86" fmla="*/ 607885 w 2082545"/>
                  <a:gd name="connsiteY86" fmla="*/ 441246 h 1463945"/>
                  <a:gd name="connsiteX87" fmla="*/ 595598 w 2082545"/>
                  <a:gd name="connsiteY87" fmla="*/ 441818 h 1463945"/>
                  <a:gd name="connsiteX88" fmla="*/ 576929 w 2082545"/>
                  <a:gd name="connsiteY88" fmla="*/ 428959 h 1463945"/>
                  <a:gd name="connsiteX89" fmla="*/ 576548 w 2082545"/>
                  <a:gd name="connsiteY89" fmla="*/ 427626 h 1463945"/>
                  <a:gd name="connsiteX90" fmla="*/ 577310 w 2082545"/>
                  <a:gd name="connsiteY90" fmla="*/ 426483 h 1463945"/>
                  <a:gd name="connsiteX91" fmla="*/ 593217 w 2082545"/>
                  <a:gd name="connsiteY91" fmla="*/ 372381 h 1463945"/>
                  <a:gd name="connsiteX92" fmla="*/ 572643 w 2082545"/>
                  <a:gd name="connsiteY92" fmla="*/ 334090 h 1463945"/>
                  <a:gd name="connsiteX93" fmla="*/ 563404 w 2082545"/>
                  <a:gd name="connsiteY93" fmla="*/ 320850 h 1463945"/>
                  <a:gd name="connsiteX94" fmla="*/ 554164 w 2082545"/>
                  <a:gd name="connsiteY94" fmla="*/ 309706 h 1463945"/>
                  <a:gd name="connsiteX95" fmla="*/ 536353 w 2082545"/>
                  <a:gd name="connsiteY95" fmla="*/ 305229 h 1463945"/>
                  <a:gd name="connsiteX96" fmla="*/ 526542 w 2082545"/>
                  <a:gd name="connsiteY96" fmla="*/ 303991 h 1463945"/>
                  <a:gd name="connsiteX97" fmla="*/ 497396 w 2082545"/>
                  <a:gd name="connsiteY97" fmla="*/ 284084 h 1463945"/>
                  <a:gd name="connsiteX98" fmla="*/ 483203 w 2082545"/>
                  <a:gd name="connsiteY98" fmla="*/ 255414 h 1463945"/>
                  <a:gd name="connsiteX99" fmla="*/ 476059 w 2082545"/>
                  <a:gd name="connsiteY99" fmla="*/ 238554 h 1463945"/>
                  <a:gd name="connsiteX100" fmla="*/ 467773 w 2082545"/>
                  <a:gd name="connsiteY100" fmla="*/ 241793 h 1463945"/>
                  <a:gd name="connsiteX101" fmla="*/ 461867 w 2082545"/>
                  <a:gd name="connsiteY101" fmla="*/ 241983 h 1463945"/>
                  <a:gd name="connsiteX102" fmla="*/ 459486 w 2082545"/>
                  <a:gd name="connsiteY102" fmla="*/ 240269 h 1463945"/>
                  <a:gd name="connsiteX103" fmla="*/ 454247 w 2082545"/>
                  <a:gd name="connsiteY103" fmla="*/ 244460 h 1463945"/>
                  <a:gd name="connsiteX104" fmla="*/ 443865 w 2082545"/>
                  <a:gd name="connsiteY104" fmla="*/ 266463 h 1463945"/>
                  <a:gd name="connsiteX105" fmla="*/ 431578 w 2082545"/>
                  <a:gd name="connsiteY105" fmla="*/ 272654 h 1463945"/>
                  <a:gd name="connsiteX106" fmla="*/ 420910 w 2082545"/>
                  <a:gd name="connsiteY106" fmla="*/ 277797 h 1463945"/>
                  <a:gd name="connsiteX107" fmla="*/ 403574 w 2082545"/>
                  <a:gd name="connsiteY107" fmla="*/ 347901 h 1463945"/>
                  <a:gd name="connsiteX108" fmla="*/ 403765 w 2082545"/>
                  <a:gd name="connsiteY108" fmla="*/ 349140 h 1463945"/>
                  <a:gd name="connsiteX109" fmla="*/ 402908 w 2082545"/>
                  <a:gd name="connsiteY109" fmla="*/ 350092 h 1463945"/>
                  <a:gd name="connsiteX110" fmla="*/ 359092 w 2082545"/>
                  <a:gd name="connsiteY110" fmla="*/ 360379 h 1463945"/>
                  <a:gd name="connsiteX111" fmla="*/ 323469 w 2082545"/>
                  <a:gd name="connsiteY111" fmla="*/ 339043 h 1463945"/>
                  <a:gd name="connsiteX112" fmla="*/ 308324 w 2082545"/>
                  <a:gd name="connsiteY112" fmla="*/ 440865 h 1463945"/>
                  <a:gd name="connsiteX113" fmla="*/ 311182 w 2082545"/>
                  <a:gd name="connsiteY113" fmla="*/ 445056 h 1463945"/>
                  <a:gd name="connsiteX114" fmla="*/ 282321 w 2082545"/>
                  <a:gd name="connsiteY114" fmla="*/ 447723 h 1463945"/>
                  <a:gd name="connsiteX115" fmla="*/ 281559 w 2082545"/>
                  <a:gd name="connsiteY115" fmla="*/ 447342 h 1463945"/>
                  <a:gd name="connsiteX116" fmla="*/ 209645 w 2082545"/>
                  <a:gd name="connsiteY116" fmla="*/ 452962 h 1463945"/>
                  <a:gd name="connsiteX117" fmla="*/ 213550 w 2082545"/>
                  <a:gd name="connsiteY117" fmla="*/ 459153 h 1463945"/>
                  <a:gd name="connsiteX118" fmla="*/ 221647 w 2082545"/>
                  <a:gd name="connsiteY118" fmla="*/ 459153 h 1463945"/>
                  <a:gd name="connsiteX119" fmla="*/ 225361 w 2082545"/>
                  <a:gd name="connsiteY119" fmla="*/ 455629 h 1463945"/>
                  <a:gd name="connsiteX120" fmla="*/ 246317 w 2082545"/>
                  <a:gd name="connsiteY120" fmla="*/ 537830 h 1463945"/>
                  <a:gd name="connsiteX121" fmla="*/ 231172 w 2082545"/>
                  <a:gd name="connsiteY121" fmla="*/ 536877 h 1463945"/>
                  <a:gd name="connsiteX122" fmla="*/ 237268 w 2082545"/>
                  <a:gd name="connsiteY122" fmla="*/ 539925 h 1463945"/>
                  <a:gd name="connsiteX123" fmla="*/ 241173 w 2082545"/>
                  <a:gd name="connsiteY123" fmla="*/ 541164 h 1463945"/>
                  <a:gd name="connsiteX124" fmla="*/ 226600 w 2082545"/>
                  <a:gd name="connsiteY124" fmla="*/ 561833 h 1463945"/>
                  <a:gd name="connsiteX125" fmla="*/ 228409 w 2082545"/>
                  <a:gd name="connsiteY125" fmla="*/ 586884 h 1463945"/>
                  <a:gd name="connsiteX126" fmla="*/ 228886 w 2082545"/>
                  <a:gd name="connsiteY126" fmla="*/ 589265 h 1463945"/>
                  <a:gd name="connsiteX127" fmla="*/ 226600 w 2082545"/>
                  <a:gd name="connsiteY127" fmla="*/ 590217 h 1463945"/>
                  <a:gd name="connsiteX128" fmla="*/ 165640 w 2082545"/>
                  <a:gd name="connsiteY128" fmla="*/ 615078 h 1463945"/>
                  <a:gd name="connsiteX129" fmla="*/ 105823 w 2082545"/>
                  <a:gd name="connsiteY129" fmla="*/ 639462 h 1463945"/>
                  <a:gd name="connsiteX130" fmla="*/ 101060 w 2082545"/>
                  <a:gd name="connsiteY130" fmla="*/ 672418 h 1463945"/>
                  <a:gd name="connsiteX131" fmla="*/ 101060 w 2082545"/>
                  <a:gd name="connsiteY131" fmla="*/ 674990 h 1463945"/>
                  <a:gd name="connsiteX132" fmla="*/ 98584 w 2082545"/>
                  <a:gd name="connsiteY132" fmla="*/ 675371 h 1463945"/>
                  <a:gd name="connsiteX133" fmla="*/ 69056 w 2082545"/>
                  <a:gd name="connsiteY133" fmla="*/ 678324 h 1463945"/>
                  <a:gd name="connsiteX134" fmla="*/ 66104 w 2082545"/>
                  <a:gd name="connsiteY134" fmla="*/ 678419 h 1463945"/>
                  <a:gd name="connsiteX135" fmla="*/ 66008 w 2082545"/>
                  <a:gd name="connsiteY135" fmla="*/ 675466 h 1463945"/>
                  <a:gd name="connsiteX136" fmla="*/ 66008 w 2082545"/>
                  <a:gd name="connsiteY136" fmla="*/ 656797 h 1463945"/>
                  <a:gd name="connsiteX137" fmla="*/ 46101 w 2082545"/>
                  <a:gd name="connsiteY137" fmla="*/ 659750 h 1463945"/>
                  <a:gd name="connsiteX138" fmla="*/ 46672 w 2082545"/>
                  <a:gd name="connsiteY138" fmla="*/ 663655 h 1463945"/>
                  <a:gd name="connsiteX139" fmla="*/ 46577 w 2082545"/>
                  <a:gd name="connsiteY139" fmla="*/ 665751 h 1463945"/>
                  <a:gd name="connsiteX140" fmla="*/ 44577 w 2082545"/>
                  <a:gd name="connsiteY140" fmla="*/ 666417 h 1463945"/>
                  <a:gd name="connsiteX141" fmla="*/ 11525 w 2082545"/>
                  <a:gd name="connsiteY141" fmla="*/ 677466 h 1463945"/>
                  <a:gd name="connsiteX142" fmla="*/ 9715 w 2082545"/>
                  <a:gd name="connsiteY142" fmla="*/ 678324 h 1463945"/>
                  <a:gd name="connsiteX143" fmla="*/ 9715 w 2082545"/>
                  <a:gd name="connsiteY143" fmla="*/ 679752 h 1463945"/>
                  <a:gd name="connsiteX144" fmla="*/ 11716 w 2082545"/>
                  <a:gd name="connsiteY144" fmla="*/ 699279 h 1463945"/>
                  <a:gd name="connsiteX145" fmla="*/ 0 w 2082545"/>
                  <a:gd name="connsiteY145" fmla="*/ 702993 h 1463945"/>
                  <a:gd name="connsiteX146" fmla="*/ 2858 w 2082545"/>
                  <a:gd name="connsiteY146" fmla="*/ 734235 h 1463945"/>
                  <a:gd name="connsiteX147" fmla="*/ 4191 w 2082545"/>
                  <a:gd name="connsiteY147" fmla="*/ 738426 h 1463945"/>
                  <a:gd name="connsiteX148" fmla="*/ 8287 w 2082545"/>
                  <a:gd name="connsiteY148" fmla="*/ 738331 h 1463945"/>
                  <a:gd name="connsiteX149" fmla="*/ 10287 w 2082545"/>
                  <a:gd name="connsiteY149" fmla="*/ 737950 h 1463945"/>
                  <a:gd name="connsiteX150" fmla="*/ 37433 w 2082545"/>
                  <a:gd name="connsiteY150" fmla="*/ 758429 h 1463945"/>
                  <a:gd name="connsiteX151" fmla="*/ 46006 w 2082545"/>
                  <a:gd name="connsiteY151" fmla="*/ 796053 h 1463945"/>
                  <a:gd name="connsiteX152" fmla="*/ 44863 w 2082545"/>
                  <a:gd name="connsiteY152" fmla="*/ 799101 h 1463945"/>
                  <a:gd name="connsiteX153" fmla="*/ 43243 w 2082545"/>
                  <a:gd name="connsiteY153" fmla="*/ 804339 h 1463945"/>
                  <a:gd name="connsiteX154" fmla="*/ 58579 w 2082545"/>
                  <a:gd name="connsiteY154" fmla="*/ 818341 h 1463945"/>
                  <a:gd name="connsiteX155" fmla="*/ 60198 w 2082545"/>
                  <a:gd name="connsiteY155" fmla="*/ 818817 h 1463945"/>
                  <a:gd name="connsiteX156" fmla="*/ 82582 w 2082545"/>
                  <a:gd name="connsiteY156" fmla="*/ 833010 h 1463945"/>
                  <a:gd name="connsiteX157" fmla="*/ 84487 w 2082545"/>
                  <a:gd name="connsiteY157" fmla="*/ 842344 h 1463945"/>
                  <a:gd name="connsiteX158" fmla="*/ 85915 w 2082545"/>
                  <a:gd name="connsiteY158" fmla="*/ 849774 h 1463945"/>
                  <a:gd name="connsiteX159" fmla="*/ 107251 w 2082545"/>
                  <a:gd name="connsiteY159" fmla="*/ 860156 h 1463945"/>
                  <a:gd name="connsiteX160" fmla="*/ 113919 w 2082545"/>
                  <a:gd name="connsiteY160" fmla="*/ 861489 h 1463945"/>
                  <a:gd name="connsiteX161" fmla="*/ 155067 w 2082545"/>
                  <a:gd name="connsiteY161" fmla="*/ 891684 h 1463945"/>
                  <a:gd name="connsiteX162" fmla="*/ 176593 w 2082545"/>
                  <a:gd name="connsiteY162" fmla="*/ 937499 h 1463945"/>
                  <a:gd name="connsiteX163" fmla="*/ 191738 w 2082545"/>
                  <a:gd name="connsiteY163" fmla="*/ 978075 h 1463945"/>
                  <a:gd name="connsiteX164" fmla="*/ 190595 w 2082545"/>
                  <a:gd name="connsiteY164" fmla="*/ 1003507 h 1463945"/>
                  <a:gd name="connsiteX165" fmla="*/ 166116 w 2082545"/>
                  <a:gd name="connsiteY165" fmla="*/ 1002840 h 1463945"/>
                  <a:gd name="connsiteX166" fmla="*/ 177736 w 2082545"/>
                  <a:gd name="connsiteY166" fmla="*/ 1044846 h 1463945"/>
                  <a:gd name="connsiteX167" fmla="*/ 181737 w 2082545"/>
                  <a:gd name="connsiteY167" fmla="*/ 1053323 h 1463945"/>
                  <a:gd name="connsiteX168" fmla="*/ 191167 w 2082545"/>
                  <a:gd name="connsiteY168" fmla="*/ 1058371 h 1463945"/>
                  <a:gd name="connsiteX169" fmla="*/ 193072 w 2082545"/>
                  <a:gd name="connsiteY169" fmla="*/ 1059038 h 1463945"/>
                  <a:gd name="connsiteX170" fmla="*/ 218789 w 2082545"/>
                  <a:gd name="connsiteY170" fmla="*/ 1075230 h 1463945"/>
                  <a:gd name="connsiteX171" fmla="*/ 224123 w 2082545"/>
                  <a:gd name="connsiteY171" fmla="*/ 1080660 h 1463945"/>
                  <a:gd name="connsiteX172" fmla="*/ 241268 w 2082545"/>
                  <a:gd name="connsiteY172" fmla="*/ 1093900 h 1463945"/>
                  <a:gd name="connsiteX173" fmla="*/ 255651 w 2082545"/>
                  <a:gd name="connsiteY173" fmla="*/ 1090375 h 1463945"/>
                  <a:gd name="connsiteX174" fmla="*/ 257937 w 2082545"/>
                  <a:gd name="connsiteY174" fmla="*/ 1083136 h 1463945"/>
                  <a:gd name="connsiteX175" fmla="*/ 257461 w 2082545"/>
                  <a:gd name="connsiteY175" fmla="*/ 1081517 h 1463945"/>
                  <a:gd name="connsiteX176" fmla="*/ 258699 w 2082545"/>
                  <a:gd name="connsiteY176" fmla="*/ 1080279 h 1463945"/>
                  <a:gd name="connsiteX177" fmla="*/ 267843 w 2082545"/>
                  <a:gd name="connsiteY177" fmla="*/ 1076278 h 1463945"/>
                  <a:gd name="connsiteX178" fmla="*/ 289084 w 2082545"/>
                  <a:gd name="connsiteY178" fmla="*/ 1087042 h 1463945"/>
                  <a:gd name="connsiteX179" fmla="*/ 328993 w 2082545"/>
                  <a:gd name="connsiteY179" fmla="*/ 1125903 h 1463945"/>
                  <a:gd name="connsiteX180" fmla="*/ 351377 w 2082545"/>
                  <a:gd name="connsiteY180" fmla="*/ 1113997 h 1463945"/>
                  <a:gd name="connsiteX181" fmla="*/ 362045 w 2082545"/>
                  <a:gd name="connsiteY181" fmla="*/ 1118379 h 1463945"/>
                  <a:gd name="connsiteX182" fmla="*/ 367665 w 2082545"/>
                  <a:gd name="connsiteY182" fmla="*/ 1128475 h 1463945"/>
                  <a:gd name="connsiteX183" fmla="*/ 374237 w 2082545"/>
                  <a:gd name="connsiteY183" fmla="*/ 1137048 h 1463945"/>
                  <a:gd name="connsiteX184" fmla="*/ 393383 w 2082545"/>
                  <a:gd name="connsiteY184" fmla="*/ 1153335 h 1463945"/>
                  <a:gd name="connsiteX185" fmla="*/ 403765 w 2082545"/>
                  <a:gd name="connsiteY185" fmla="*/ 1165432 h 1463945"/>
                  <a:gd name="connsiteX186" fmla="*/ 413290 w 2082545"/>
                  <a:gd name="connsiteY186" fmla="*/ 1169623 h 1463945"/>
                  <a:gd name="connsiteX187" fmla="*/ 429482 w 2082545"/>
                  <a:gd name="connsiteY187" fmla="*/ 1183053 h 1463945"/>
                  <a:gd name="connsiteX188" fmla="*/ 464058 w 2082545"/>
                  <a:gd name="connsiteY188" fmla="*/ 1186197 h 1463945"/>
                  <a:gd name="connsiteX189" fmla="*/ 472154 w 2082545"/>
                  <a:gd name="connsiteY189" fmla="*/ 1183244 h 1463945"/>
                  <a:gd name="connsiteX190" fmla="*/ 484632 w 2082545"/>
                  <a:gd name="connsiteY190" fmla="*/ 1179148 h 1463945"/>
                  <a:gd name="connsiteX191" fmla="*/ 507111 w 2082545"/>
                  <a:gd name="connsiteY191" fmla="*/ 1186006 h 1463945"/>
                  <a:gd name="connsiteX192" fmla="*/ 510921 w 2082545"/>
                  <a:gd name="connsiteY192" fmla="*/ 1194865 h 1463945"/>
                  <a:gd name="connsiteX193" fmla="*/ 511683 w 2082545"/>
                  <a:gd name="connsiteY193" fmla="*/ 1197246 h 1463945"/>
                  <a:gd name="connsiteX194" fmla="*/ 539115 w 2082545"/>
                  <a:gd name="connsiteY194" fmla="*/ 1223249 h 1463945"/>
                  <a:gd name="connsiteX195" fmla="*/ 572929 w 2082545"/>
                  <a:gd name="connsiteY195" fmla="*/ 1222868 h 1463945"/>
                  <a:gd name="connsiteX196" fmla="*/ 660368 w 2082545"/>
                  <a:gd name="connsiteY196" fmla="*/ 1210009 h 1463945"/>
                  <a:gd name="connsiteX197" fmla="*/ 696849 w 2082545"/>
                  <a:gd name="connsiteY197" fmla="*/ 1198770 h 1463945"/>
                  <a:gd name="connsiteX198" fmla="*/ 707993 w 2082545"/>
                  <a:gd name="connsiteY198" fmla="*/ 1188769 h 1463945"/>
                  <a:gd name="connsiteX199" fmla="*/ 728567 w 2082545"/>
                  <a:gd name="connsiteY199" fmla="*/ 1173719 h 1463945"/>
                  <a:gd name="connsiteX200" fmla="*/ 764953 w 2082545"/>
                  <a:gd name="connsiteY200" fmla="*/ 1177434 h 1463945"/>
                  <a:gd name="connsiteX201" fmla="*/ 794480 w 2082545"/>
                  <a:gd name="connsiteY201" fmla="*/ 1181434 h 1463945"/>
                  <a:gd name="connsiteX202" fmla="*/ 795814 w 2082545"/>
                  <a:gd name="connsiteY202" fmla="*/ 1180006 h 1463945"/>
                  <a:gd name="connsiteX203" fmla="*/ 797433 w 2082545"/>
                  <a:gd name="connsiteY203" fmla="*/ 1178672 h 1463945"/>
                  <a:gd name="connsiteX204" fmla="*/ 800957 w 2082545"/>
                  <a:gd name="connsiteY204" fmla="*/ 1175148 h 1463945"/>
                  <a:gd name="connsiteX205" fmla="*/ 802481 w 2082545"/>
                  <a:gd name="connsiteY205" fmla="*/ 1169052 h 1463945"/>
                  <a:gd name="connsiteX206" fmla="*/ 803053 w 2082545"/>
                  <a:gd name="connsiteY206" fmla="*/ 1165242 h 1463945"/>
                  <a:gd name="connsiteX207" fmla="*/ 813816 w 2082545"/>
                  <a:gd name="connsiteY207" fmla="*/ 1155812 h 1463945"/>
                  <a:gd name="connsiteX208" fmla="*/ 815054 w 2082545"/>
                  <a:gd name="connsiteY208" fmla="*/ 1156383 h 1463945"/>
                  <a:gd name="connsiteX209" fmla="*/ 835533 w 2082545"/>
                  <a:gd name="connsiteY209" fmla="*/ 1184197 h 1463945"/>
                  <a:gd name="connsiteX210" fmla="*/ 837438 w 2082545"/>
                  <a:gd name="connsiteY210" fmla="*/ 1188006 h 1463945"/>
                  <a:gd name="connsiteX211" fmla="*/ 841724 w 2082545"/>
                  <a:gd name="connsiteY211" fmla="*/ 1188006 h 1463945"/>
                  <a:gd name="connsiteX212" fmla="*/ 846392 w 2082545"/>
                  <a:gd name="connsiteY212" fmla="*/ 1187626 h 1463945"/>
                  <a:gd name="connsiteX213" fmla="*/ 859250 w 2082545"/>
                  <a:gd name="connsiteY213" fmla="*/ 1209533 h 1463945"/>
                  <a:gd name="connsiteX214" fmla="*/ 847630 w 2082545"/>
                  <a:gd name="connsiteY214" fmla="*/ 1256586 h 1463945"/>
                  <a:gd name="connsiteX215" fmla="*/ 841438 w 2082545"/>
                  <a:gd name="connsiteY215" fmla="*/ 1262873 h 1463945"/>
                  <a:gd name="connsiteX216" fmla="*/ 836200 w 2082545"/>
                  <a:gd name="connsiteY216" fmla="*/ 1268112 h 1463945"/>
                  <a:gd name="connsiteX217" fmla="*/ 822865 w 2082545"/>
                  <a:gd name="connsiteY217" fmla="*/ 1302497 h 1463945"/>
                  <a:gd name="connsiteX218" fmla="*/ 821912 w 2082545"/>
                  <a:gd name="connsiteY218" fmla="*/ 1310689 h 1463945"/>
                  <a:gd name="connsiteX219" fmla="*/ 822865 w 2082545"/>
                  <a:gd name="connsiteY219" fmla="*/ 1315641 h 1463945"/>
                  <a:gd name="connsiteX220" fmla="*/ 823627 w 2082545"/>
                  <a:gd name="connsiteY220" fmla="*/ 1318690 h 1463945"/>
                  <a:gd name="connsiteX221" fmla="*/ 824293 w 2082545"/>
                  <a:gd name="connsiteY221" fmla="*/ 1327452 h 1463945"/>
                  <a:gd name="connsiteX222" fmla="*/ 835343 w 2082545"/>
                  <a:gd name="connsiteY222" fmla="*/ 1322690 h 1463945"/>
                  <a:gd name="connsiteX223" fmla="*/ 858774 w 2082545"/>
                  <a:gd name="connsiteY223" fmla="*/ 1322309 h 1463945"/>
                  <a:gd name="connsiteX224" fmla="*/ 861155 w 2082545"/>
                  <a:gd name="connsiteY224" fmla="*/ 1322499 h 1463945"/>
                  <a:gd name="connsiteX225" fmla="*/ 861441 w 2082545"/>
                  <a:gd name="connsiteY225" fmla="*/ 1324881 h 1463945"/>
                  <a:gd name="connsiteX226" fmla="*/ 860298 w 2082545"/>
                  <a:gd name="connsiteY226" fmla="*/ 1343931 h 1463945"/>
                  <a:gd name="connsiteX227" fmla="*/ 873443 w 2082545"/>
                  <a:gd name="connsiteY227" fmla="*/ 1374125 h 1463945"/>
                  <a:gd name="connsiteX228" fmla="*/ 877062 w 2082545"/>
                  <a:gd name="connsiteY228" fmla="*/ 1375458 h 1463945"/>
                  <a:gd name="connsiteX229" fmla="*/ 883825 w 2082545"/>
                  <a:gd name="connsiteY229" fmla="*/ 1385365 h 1463945"/>
                  <a:gd name="connsiteX230" fmla="*/ 881253 w 2082545"/>
                  <a:gd name="connsiteY230" fmla="*/ 1399176 h 1463945"/>
                  <a:gd name="connsiteX231" fmla="*/ 903542 w 2082545"/>
                  <a:gd name="connsiteY231" fmla="*/ 1414987 h 1463945"/>
                  <a:gd name="connsiteX232" fmla="*/ 917734 w 2082545"/>
                  <a:gd name="connsiteY232" fmla="*/ 1416702 h 1463945"/>
                  <a:gd name="connsiteX233" fmla="*/ 918210 w 2082545"/>
                  <a:gd name="connsiteY233" fmla="*/ 1414416 h 1463945"/>
                  <a:gd name="connsiteX234" fmla="*/ 920210 w 2082545"/>
                  <a:gd name="connsiteY234" fmla="*/ 1412035 h 1463945"/>
                  <a:gd name="connsiteX235" fmla="*/ 931354 w 2082545"/>
                  <a:gd name="connsiteY235" fmla="*/ 1406129 h 1463945"/>
                  <a:gd name="connsiteX236" fmla="*/ 934784 w 2082545"/>
                  <a:gd name="connsiteY236" fmla="*/ 1406891 h 1463945"/>
                  <a:gd name="connsiteX237" fmla="*/ 936593 w 2082545"/>
                  <a:gd name="connsiteY237" fmla="*/ 1410225 h 1463945"/>
                  <a:gd name="connsiteX238" fmla="*/ 937260 w 2082545"/>
                  <a:gd name="connsiteY238" fmla="*/ 1427465 h 1463945"/>
                  <a:gd name="connsiteX239" fmla="*/ 937260 w 2082545"/>
                  <a:gd name="connsiteY239" fmla="*/ 1427656 h 1463945"/>
                  <a:gd name="connsiteX240" fmla="*/ 937641 w 2082545"/>
                  <a:gd name="connsiteY240" fmla="*/ 1427656 h 1463945"/>
                  <a:gd name="connsiteX241" fmla="*/ 942118 w 2082545"/>
                  <a:gd name="connsiteY241" fmla="*/ 1428227 h 1463945"/>
                  <a:gd name="connsiteX242" fmla="*/ 951548 w 2082545"/>
                  <a:gd name="connsiteY242" fmla="*/ 1428703 h 1463945"/>
                  <a:gd name="connsiteX243" fmla="*/ 952500 w 2082545"/>
                  <a:gd name="connsiteY243" fmla="*/ 1428132 h 1463945"/>
                  <a:gd name="connsiteX244" fmla="*/ 952024 w 2082545"/>
                  <a:gd name="connsiteY244" fmla="*/ 1426417 h 1463945"/>
                  <a:gd name="connsiteX245" fmla="*/ 951262 w 2082545"/>
                  <a:gd name="connsiteY245" fmla="*/ 1423274 h 1463945"/>
                  <a:gd name="connsiteX246" fmla="*/ 949166 w 2082545"/>
                  <a:gd name="connsiteY246" fmla="*/ 1398795 h 1463945"/>
                  <a:gd name="connsiteX247" fmla="*/ 948500 w 2082545"/>
                  <a:gd name="connsiteY247" fmla="*/ 1386889 h 1463945"/>
                  <a:gd name="connsiteX248" fmla="*/ 949643 w 2082545"/>
                  <a:gd name="connsiteY248" fmla="*/ 1384317 h 1463945"/>
                  <a:gd name="connsiteX249" fmla="*/ 952405 w 2082545"/>
                  <a:gd name="connsiteY249" fmla="*/ 1383745 h 1463945"/>
                  <a:gd name="connsiteX250" fmla="*/ 966407 w 2082545"/>
                  <a:gd name="connsiteY250" fmla="*/ 1379649 h 1463945"/>
                  <a:gd name="connsiteX251" fmla="*/ 976408 w 2082545"/>
                  <a:gd name="connsiteY251" fmla="*/ 1365648 h 1463945"/>
                  <a:gd name="connsiteX252" fmla="*/ 979265 w 2082545"/>
                  <a:gd name="connsiteY252" fmla="*/ 1364124 h 1463945"/>
                  <a:gd name="connsiteX253" fmla="*/ 981837 w 2082545"/>
                  <a:gd name="connsiteY253" fmla="*/ 1366124 h 1463945"/>
                  <a:gd name="connsiteX254" fmla="*/ 991362 w 2082545"/>
                  <a:gd name="connsiteY254" fmla="*/ 1372601 h 1463945"/>
                  <a:gd name="connsiteX255" fmla="*/ 1001935 w 2082545"/>
                  <a:gd name="connsiteY255" fmla="*/ 1367934 h 1463945"/>
                  <a:gd name="connsiteX256" fmla="*/ 1006031 w 2082545"/>
                  <a:gd name="connsiteY256" fmla="*/ 1366791 h 1463945"/>
                  <a:gd name="connsiteX257" fmla="*/ 1011650 w 2082545"/>
                  <a:gd name="connsiteY257" fmla="*/ 1371744 h 1463945"/>
                  <a:gd name="connsiteX258" fmla="*/ 1018127 w 2082545"/>
                  <a:gd name="connsiteY258" fmla="*/ 1365552 h 1463945"/>
                  <a:gd name="connsiteX259" fmla="*/ 1020604 w 2082545"/>
                  <a:gd name="connsiteY259" fmla="*/ 1364695 h 1463945"/>
                  <a:gd name="connsiteX260" fmla="*/ 1022794 w 2082545"/>
                  <a:gd name="connsiteY260" fmla="*/ 1366124 h 1463945"/>
                  <a:gd name="connsiteX261" fmla="*/ 1028033 w 2082545"/>
                  <a:gd name="connsiteY261" fmla="*/ 1374887 h 1463945"/>
                  <a:gd name="connsiteX262" fmla="*/ 1066991 w 2082545"/>
                  <a:gd name="connsiteY262" fmla="*/ 1351074 h 1463945"/>
                  <a:gd name="connsiteX263" fmla="*/ 1077277 w 2082545"/>
                  <a:gd name="connsiteY263" fmla="*/ 1347645 h 1463945"/>
                  <a:gd name="connsiteX264" fmla="*/ 1082897 w 2082545"/>
                  <a:gd name="connsiteY264" fmla="*/ 1350122 h 1463945"/>
                  <a:gd name="connsiteX265" fmla="*/ 1126236 w 2082545"/>
                  <a:gd name="connsiteY265" fmla="*/ 1366981 h 1463945"/>
                  <a:gd name="connsiteX266" fmla="*/ 1128617 w 2082545"/>
                  <a:gd name="connsiteY266" fmla="*/ 1369362 h 1463945"/>
                  <a:gd name="connsiteX267" fmla="*/ 1127379 w 2082545"/>
                  <a:gd name="connsiteY267" fmla="*/ 1372506 h 1463945"/>
                  <a:gd name="connsiteX268" fmla="*/ 1118902 w 2082545"/>
                  <a:gd name="connsiteY268" fmla="*/ 1384031 h 1463945"/>
                  <a:gd name="connsiteX269" fmla="*/ 1123093 w 2082545"/>
                  <a:gd name="connsiteY269" fmla="*/ 1389651 h 1463945"/>
                  <a:gd name="connsiteX270" fmla="*/ 1139000 w 2082545"/>
                  <a:gd name="connsiteY270" fmla="*/ 1404891 h 1463945"/>
                  <a:gd name="connsiteX271" fmla="*/ 1145572 w 2082545"/>
                  <a:gd name="connsiteY271" fmla="*/ 1409368 h 1463945"/>
                  <a:gd name="connsiteX272" fmla="*/ 1150715 w 2082545"/>
                  <a:gd name="connsiteY272" fmla="*/ 1409082 h 1463945"/>
                  <a:gd name="connsiteX273" fmla="*/ 1152906 w 2082545"/>
                  <a:gd name="connsiteY273" fmla="*/ 1408796 h 1463945"/>
                  <a:gd name="connsiteX274" fmla="*/ 1176337 w 2082545"/>
                  <a:gd name="connsiteY274" fmla="*/ 1416797 h 1463945"/>
                  <a:gd name="connsiteX275" fmla="*/ 1176433 w 2082545"/>
                  <a:gd name="connsiteY275" fmla="*/ 1416987 h 1463945"/>
                  <a:gd name="connsiteX276" fmla="*/ 1214247 w 2082545"/>
                  <a:gd name="connsiteY276" fmla="*/ 1409653 h 1463945"/>
                  <a:gd name="connsiteX277" fmla="*/ 1231678 w 2082545"/>
                  <a:gd name="connsiteY277" fmla="*/ 1432513 h 1463945"/>
                  <a:gd name="connsiteX278" fmla="*/ 1232154 w 2082545"/>
                  <a:gd name="connsiteY278" fmla="*/ 1462231 h 1463945"/>
                  <a:gd name="connsiteX279" fmla="*/ 1252157 w 2082545"/>
                  <a:gd name="connsiteY279" fmla="*/ 1463946 h 1463945"/>
                  <a:gd name="connsiteX280" fmla="*/ 1256443 w 2082545"/>
                  <a:gd name="connsiteY280" fmla="*/ 1434609 h 1463945"/>
                  <a:gd name="connsiteX281" fmla="*/ 1260062 w 2082545"/>
                  <a:gd name="connsiteY281" fmla="*/ 1424703 h 1463945"/>
                  <a:gd name="connsiteX282" fmla="*/ 1267873 w 2082545"/>
                  <a:gd name="connsiteY282" fmla="*/ 1420798 h 1463945"/>
                  <a:gd name="connsiteX283" fmla="*/ 1367409 w 2082545"/>
                  <a:gd name="connsiteY283" fmla="*/ 1397080 h 1463945"/>
                  <a:gd name="connsiteX284" fmla="*/ 1377982 w 2082545"/>
                  <a:gd name="connsiteY284" fmla="*/ 1395175 h 1463945"/>
                  <a:gd name="connsiteX285" fmla="*/ 1400556 w 2082545"/>
                  <a:gd name="connsiteY285" fmla="*/ 1380221 h 1463945"/>
                  <a:gd name="connsiteX286" fmla="*/ 1419796 w 2082545"/>
                  <a:gd name="connsiteY286" fmla="*/ 1376697 h 1463945"/>
                  <a:gd name="connsiteX287" fmla="*/ 1471803 w 2082545"/>
                  <a:gd name="connsiteY287" fmla="*/ 1374030 h 1463945"/>
                  <a:gd name="connsiteX288" fmla="*/ 1476470 w 2082545"/>
                  <a:gd name="connsiteY288" fmla="*/ 1347360 h 1463945"/>
                  <a:gd name="connsiteX289" fmla="*/ 1521143 w 2082545"/>
                  <a:gd name="connsiteY289" fmla="*/ 1303640 h 1463945"/>
                  <a:gd name="connsiteX290" fmla="*/ 1545431 w 2082545"/>
                  <a:gd name="connsiteY290" fmla="*/ 1286304 h 1463945"/>
                  <a:gd name="connsiteX291" fmla="*/ 1545812 w 2082545"/>
                  <a:gd name="connsiteY291" fmla="*/ 1276303 h 1463945"/>
                  <a:gd name="connsiteX292" fmla="*/ 1553909 w 2082545"/>
                  <a:gd name="connsiteY292" fmla="*/ 1272017 h 1463945"/>
                  <a:gd name="connsiteX293" fmla="*/ 1558576 w 2082545"/>
                  <a:gd name="connsiteY293" fmla="*/ 1274970 h 1463945"/>
                  <a:gd name="connsiteX294" fmla="*/ 1567720 w 2082545"/>
                  <a:gd name="connsiteY294" fmla="*/ 1266588 h 1463945"/>
                  <a:gd name="connsiteX295" fmla="*/ 1570768 w 2082545"/>
                  <a:gd name="connsiteY295" fmla="*/ 1239156 h 1463945"/>
                  <a:gd name="connsiteX296" fmla="*/ 1582007 w 2082545"/>
                  <a:gd name="connsiteY296" fmla="*/ 1218296 h 1463945"/>
                  <a:gd name="connsiteX297" fmla="*/ 1592580 w 2082545"/>
                  <a:gd name="connsiteY297" fmla="*/ 1201723 h 1463945"/>
                  <a:gd name="connsiteX298" fmla="*/ 1602581 w 2082545"/>
                  <a:gd name="connsiteY298" fmla="*/ 1193722 h 1463945"/>
                  <a:gd name="connsiteX299" fmla="*/ 1601915 w 2082545"/>
                  <a:gd name="connsiteY299" fmla="*/ 1187911 h 1463945"/>
                  <a:gd name="connsiteX300" fmla="*/ 1616678 w 2082545"/>
                  <a:gd name="connsiteY300" fmla="*/ 1166004 h 1463945"/>
                  <a:gd name="connsiteX301" fmla="*/ 1636109 w 2082545"/>
                  <a:gd name="connsiteY301" fmla="*/ 1147049 h 1463945"/>
                  <a:gd name="connsiteX302" fmla="*/ 1637919 w 2082545"/>
                  <a:gd name="connsiteY302" fmla="*/ 1132095 h 1463945"/>
                  <a:gd name="connsiteX303" fmla="*/ 1645539 w 2082545"/>
                  <a:gd name="connsiteY303" fmla="*/ 1119998 h 1463945"/>
                  <a:gd name="connsiteX304" fmla="*/ 1649254 w 2082545"/>
                  <a:gd name="connsiteY304" fmla="*/ 1113997 h 1463945"/>
                  <a:gd name="connsiteX305" fmla="*/ 1650302 w 2082545"/>
                  <a:gd name="connsiteY305" fmla="*/ 1111330 h 1463945"/>
                  <a:gd name="connsiteX306" fmla="*/ 1647730 w 2082545"/>
                  <a:gd name="connsiteY306" fmla="*/ 1108377 h 1463945"/>
                  <a:gd name="connsiteX307" fmla="*/ 1649063 w 2082545"/>
                  <a:gd name="connsiteY307" fmla="*/ 1098757 h 1463945"/>
                  <a:gd name="connsiteX308" fmla="*/ 1656683 w 2082545"/>
                  <a:gd name="connsiteY308" fmla="*/ 1091232 h 1463945"/>
                  <a:gd name="connsiteX309" fmla="*/ 1651444 w 2082545"/>
                  <a:gd name="connsiteY309" fmla="*/ 1076373 h 1463945"/>
                  <a:gd name="connsiteX310" fmla="*/ 1644301 w 2082545"/>
                  <a:gd name="connsiteY310" fmla="*/ 1074945 h 1463945"/>
                  <a:gd name="connsiteX311" fmla="*/ 1639634 w 2082545"/>
                  <a:gd name="connsiteY311" fmla="*/ 1069992 h 1463945"/>
                  <a:gd name="connsiteX312" fmla="*/ 1640777 w 2082545"/>
                  <a:gd name="connsiteY312" fmla="*/ 1066563 h 1463945"/>
                  <a:gd name="connsiteX313" fmla="*/ 1649349 w 2082545"/>
                  <a:gd name="connsiteY313" fmla="*/ 1050180 h 1463945"/>
                  <a:gd name="connsiteX314" fmla="*/ 1642491 w 2082545"/>
                  <a:gd name="connsiteY314" fmla="*/ 1045131 h 1463945"/>
                  <a:gd name="connsiteX315" fmla="*/ 1637538 w 2082545"/>
                  <a:gd name="connsiteY315" fmla="*/ 1005698 h 1463945"/>
                  <a:gd name="connsiteX316" fmla="*/ 1613249 w 2082545"/>
                  <a:gd name="connsiteY316" fmla="*/ 977885 h 1463945"/>
                  <a:gd name="connsiteX317" fmla="*/ 1606772 w 2082545"/>
                  <a:gd name="connsiteY317" fmla="*/ 953691 h 1463945"/>
                  <a:gd name="connsiteX318" fmla="*/ 1565053 w 2082545"/>
                  <a:gd name="connsiteY318" fmla="*/ 907209 h 1463945"/>
                  <a:gd name="connsiteX319" fmla="*/ 1557147 w 2082545"/>
                  <a:gd name="connsiteY319" fmla="*/ 898923 h 1463945"/>
                  <a:gd name="connsiteX320" fmla="*/ 1560576 w 2082545"/>
                  <a:gd name="connsiteY320" fmla="*/ 887302 h 1463945"/>
                  <a:gd name="connsiteX321" fmla="*/ 1576007 w 2082545"/>
                  <a:gd name="connsiteY321" fmla="*/ 862632 h 1463945"/>
                  <a:gd name="connsiteX322" fmla="*/ 1599057 w 2082545"/>
                  <a:gd name="connsiteY322" fmla="*/ 849012 h 1463945"/>
                  <a:gd name="connsiteX323" fmla="*/ 1625632 w 2082545"/>
                  <a:gd name="connsiteY323" fmla="*/ 817484 h 1463945"/>
                  <a:gd name="connsiteX324" fmla="*/ 1665732 w 2082545"/>
                  <a:gd name="connsiteY324" fmla="*/ 799101 h 1463945"/>
                  <a:gd name="connsiteX325" fmla="*/ 1620679 w 2082545"/>
                  <a:gd name="connsiteY325" fmla="*/ 779670 h 1463945"/>
                  <a:gd name="connsiteX326" fmla="*/ 1604201 w 2082545"/>
                  <a:gd name="connsiteY326" fmla="*/ 776812 h 1463945"/>
                  <a:gd name="connsiteX327" fmla="*/ 1585722 w 2082545"/>
                  <a:gd name="connsiteY327" fmla="*/ 796148 h 1463945"/>
                  <a:gd name="connsiteX328" fmla="*/ 1552099 w 2082545"/>
                  <a:gd name="connsiteY328" fmla="*/ 796719 h 1463945"/>
                  <a:gd name="connsiteX329" fmla="*/ 1540097 w 2082545"/>
                  <a:gd name="connsiteY329" fmla="*/ 790433 h 1463945"/>
                  <a:gd name="connsiteX330" fmla="*/ 1536954 w 2082545"/>
                  <a:gd name="connsiteY330" fmla="*/ 772716 h 1463945"/>
                  <a:gd name="connsiteX331" fmla="*/ 1537621 w 2082545"/>
                  <a:gd name="connsiteY331" fmla="*/ 767287 h 1463945"/>
                  <a:gd name="connsiteX332" fmla="*/ 1523428 w 2082545"/>
                  <a:gd name="connsiteY332" fmla="*/ 762239 h 1463945"/>
                  <a:gd name="connsiteX333" fmla="*/ 1507712 w 2082545"/>
                  <a:gd name="connsiteY333" fmla="*/ 742998 h 1463945"/>
                  <a:gd name="connsiteX334" fmla="*/ 1512665 w 2082545"/>
                  <a:gd name="connsiteY334" fmla="*/ 727663 h 1463945"/>
                  <a:gd name="connsiteX335" fmla="*/ 1530382 w 2082545"/>
                  <a:gd name="connsiteY335" fmla="*/ 727187 h 1463945"/>
                  <a:gd name="connsiteX336" fmla="*/ 1573530 w 2082545"/>
                  <a:gd name="connsiteY336" fmla="*/ 679943 h 1463945"/>
                  <a:gd name="connsiteX337" fmla="*/ 1602010 w 2082545"/>
                  <a:gd name="connsiteY337" fmla="*/ 670037 h 1463945"/>
                  <a:gd name="connsiteX338" fmla="*/ 1633823 w 2082545"/>
                  <a:gd name="connsiteY338" fmla="*/ 644700 h 1463945"/>
                  <a:gd name="connsiteX339" fmla="*/ 1642205 w 2082545"/>
                  <a:gd name="connsiteY339" fmla="*/ 670132 h 1463945"/>
                  <a:gd name="connsiteX340" fmla="*/ 1628680 w 2082545"/>
                  <a:gd name="connsiteY340" fmla="*/ 697278 h 1463945"/>
                  <a:gd name="connsiteX341" fmla="*/ 1617059 w 2082545"/>
                  <a:gd name="connsiteY341" fmla="*/ 731854 h 1463945"/>
                  <a:gd name="connsiteX342" fmla="*/ 1670304 w 2082545"/>
                  <a:gd name="connsiteY342" fmla="*/ 701660 h 1463945"/>
                  <a:gd name="connsiteX343" fmla="*/ 1710309 w 2082545"/>
                  <a:gd name="connsiteY343" fmla="*/ 692230 h 1463945"/>
                  <a:gd name="connsiteX344" fmla="*/ 1760792 w 2082545"/>
                  <a:gd name="connsiteY344" fmla="*/ 642986 h 1463945"/>
                  <a:gd name="connsiteX345" fmla="*/ 1774031 w 2082545"/>
                  <a:gd name="connsiteY345" fmla="*/ 637747 h 1463945"/>
                  <a:gd name="connsiteX346" fmla="*/ 1775841 w 2082545"/>
                  <a:gd name="connsiteY346" fmla="*/ 638128 h 1463945"/>
                  <a:gd name="connsiteX347" fmla="*/ 1785652 w 2082545"/>
                  <a:gd name="connsiteY347" fmla="*/ 626031 h 1463945"/>
                  <a:gd name="connsiteX348" fmla="*/ 1793081 w 2082545"/>
                  <a:gd name="connsiteY348" fmla="*/ 617840 h 1463945"/>
                  <a:gd name="connsiteX349" fmla="*/ 1796796 w 2082545"/>
                  <a:gd name="connsiteY349" fmla="*/ 610791 h 1463945"/>
                  <a:gd name="connsiteX350" fmla="*/ 1801368 w 2082545"/>
                  <a:gd name="connsiteY350" fmla="*/ 602409 h 1463945"/>
                  <a:gd name="connsiteX351" fmla="*/ 1820037 w 2082545"/>
                  <a:gd name="connsiteY351" fmla="*/ 595647 h 1463945"/>
                  <a:gd name="connsiteX352" fmla="*/ 1821466 w 2082545"/>
                  <a:gd name="connsiteY352" fmla="*/ 596409 h 1463945"/>
                  <a:gd name="connsiteX353" fmla="*/ 1822418 w 2082545"/>
                  <a:gd name="connsiteY353" fmla="*/ 608696 h 1463945"/>
                  <a:gd name="connsiteX354" fmla="*/ 1852708 w 2082545"/>
                  <a:gd name="connsiteY354" fmla="*/ 617459 h 1463945"/>
                  <a:gd name="connsiteX355" fmla="*/ 1849374 w 2082545"/>
                  <a:gd name="connsiteY355" fmla="*/ 588503 h 1463945"/>
                  <a:gd name="connsiteX356" fmla="*/ 1852136 w 2082545"/>
                  <a:gd name="connsiteY356" fmla="*/ 587931 h 1463945"/>
                  <a:gd name="connsiteX357" fmla="*/ 1898999 w 2082545"/>
                  <a:gd name="connsiteY357" fmla="*/ 570501 h 1463945"/>
                  <a:gd name="connsiteX358" fmla="*/ 1913287 w 2082545"/>
                  <a:gd name="connsiteY358" fmla="*/ 543545 h 1463945"/>
                  <a:gd name="connsiteX359" fmla="*/ 1916430 w 2082545"/>
                  <a:gd name="connsiteY359" fmla="*/ 539925 h 1463945"/>
                  <a:gd name="connsiteX360" fmla="*/ 1918335 w 2082545"/>
                  <a:gd name="connsiteY360" fmla="*/ 544307 h 1463945"/>
                  <a:gd name="connsiteX361" fmla="*/ 1935194 w 2082545"/>
                  <a:gd name="connsiteY361" fmla="*/ 559071 h 1463945"/>
                  <a:gd name="connsiteX362" fmla="*/ 1958340 w 2082545"/>
                  <a:gd name="connsiteY362" fmla="*/ 531162 h 1463945"/>
                  <a:gd name="connsiteX363" fmla="*/ 1960721 w 2082545"/>
                  <a:gd name="connsiteY363" fmla="*/ 496396 h 1463945"/>
                  <a:gd name="connsiteX364" fmla="*/ 1953101 w 2082545"/>
                  <a:gd name="connsiteY364" fmla="*/ 460868 h 1463945"/>
                  <a:gd name="connsiteX365" fmla="*/ 1976628 w 2082545"/>
                  <a:gd name="connsiteY365" fmla="*/ 430197 h 1463945"/>
                  <a:gd name="connsiteX366" fmla="*/ 1982819 w 2082545"/>
                  <a:gd name="connsiteY366" fmla="*/ 427054 h 1463945"/>
                  <a:gd name="connsiteX367" fmla="*/ 2019205 w 2082545"/>
                  <a:gd name="connsiteY367" fmla="*/ 447247 h 1463945"/>
                  <a:gd name="connsiteX368" fmla="*/ 2070259 w 2082545"/>
                  <a:gd name="connsiteY368" fmla="*/ 318755 h 1463945"/>
                  <a:gd name="connsiteX369" fmla="*/ 2077402 w 2082545"/>
                  <a:gd name="connsiteY369" fmla="*/ 305134 h 1463945"/>
                  <a:gd name="connsiteX370" fmla="*/ 2075021 w 2082545"/>
                  <a:gd name="connsiteY370" fmla="*/ 295514 h 1463945"/>
                  <a:gd name="connsiteX371" fmla="*/ 2082546 w 2082545"/>
                  <a:gd name="connsiteY371" fmla="*/ 275511 h 146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</a:cxnLst>
                <a:rect l="l" t="t" r="r" b="b"/>
                <a:pathLst>
                  <a:path w="2082545" h="1463945">
                    <a:moveTo>
                      <a:pt x="2082546" y="275511"/>
                    </a:moveTo>
                    <a:cubicBezTo>
                      <a:pt x="2062258" y="288084"/>
                      <a:pt x="2040922" y="298943"/>
                      <a:pt x="2018919" y="307992"/>
                    </a:cubicBezTo>
                    <a:cubicBezTo>
                      <a:pt x="2001774" y="315040"/>
                      <a:pt x="1980819" y="320565"/>
                      <a:pt x="1965769" y="309801"/>
                    </a:cubicBezTo>
                    <a:cubicBezTo>
                      <a:pt x="1952339" y="300181"/>
                      <a:pt x="1949482" y="281893"/>
                      <a:pt x="1947482" y="265510"/>
                    </a:cubicBezTo>
                    <a:cubicBezTo>
                      <a:pt x="1947005" y="261700"/>
                      <a:pt x="1946338" y="257319"/>
                      <a:pt x="1943100" y="255128"/>
                    </a:cubicBezTo>
                    <a:cubicBezTo>
                      <a:pt x="1940338" y="253223"/>
                      <a:pt x="1936528" y="253604"/>
                      <a:pt x="1933289" y="252651"/>
                    </a:cubicBezTo>
                    <a:cubicBezTo>
                      <a:pt x="1924431" y="250175"/>
                      <a:pt x="1921478" y="239412"/>
                      <a:pt x="1916716" y="231506"/>
                    </a:cubicBezTo>
                    <a:cubicBezTo>
                      <a:pt x="1911858" y="223600"/>
                      <a:pt x="1897761" y="219314"/>
                      <a:pt x="1895094" y="228172"/>
                    </a:cubicBezTo>
                    <a:cubicBezTo>
                      <a:pt x="1881473" y="215028"/>
                      <a:pt x="1860423" y="210265"/>
                      <a:pt x="1842421" y="216266"/>
                    </a:cubicBezTo>
                    <a:cubicBezTo>
                      <a:pt x="1837563" y="196073"/>
                      <a:pt x="1832610" y="175975"/>
                      <a:pt x="1827752" y="155782"/>
                    </a:cubicBezTo>
                    <a:cubicBezTo>
                      <a:pt x="1818703" y="118444"/>
                      <a:pt x="1784699" y="81963"/>
                      <a:pt x="1783747" y="43578"/>
                    </a:cubicBezTo>
                    <a:cubicBezTo>
                      <a:pt x="1773745" y="30243"/>
                      <a:pt x="1760410" y="19384"/>
                      <a:pt x="1745266" y="12431"/>
                    </a:cubicBezTo>
                    <a:cubicBezTo>
                      <a:pt x="1746123" y="21194"/>
                      <a:pt x="1732407" y="23575"/>
                      <a:pt x="1725263" y="18432"/>
                    </a:cubicBezTo>
                    <a:cubicBezTo>
                      <a:pt x="1718119" y="13383"/>
                      <a:pt x="1713548" y="4620"/>
                      <a:pt x="1705451" y="1382"/>
                    </a:cubicBezTo>
                    <a:cubicBezTo>
                      <a:pt x="1698498" y="-1380"/>
                      <a:pt x="1690687" y="525"/>
                      <a:pt x="1683544" y="2525"/>
                    </a:cubicBezTo>
                    <a:cubicBezTo>
                      <a:pt x="1665160" y="7478"/>
                      <a:pt x="1646873" y="12431"/>
                      <a:pt x="1628489" y="17384"/>
                    </a:cubicBezTo>
                    <a:cubicBezTo>
                      <a:pt x="1605820" y="23480"/>
                      <a:pt x="1578197" y="35672"/>
                      <a:pt x="1578483" y="59199"/>
                    </a:cubicBezTo>
                    <a:cubicBezTo>
                      <a:pt x="1585817" y="54150"/>
                      <a:pt x="1594390" y="50817"/>
                      <a:pt x="1603248" y="49864"/>
                    </a:cubicBezTo>
                    <a:cubicBezTo>
                      <a:pt x="1603058" y="57865"/>
                      <a:pt x="1602962" y="65866"/>
                      <a:pt x="1602772" y="73772"/>
                    </a:cubicBezTo>
                    <a:cubicBezTo>
                      <a:pt x="1582674" y="106443"/>
                      <a:pt x="1565148" y="140828"/>
                      <a:pt x="1550575" y="176356"/>
                    </a:cubicBezTo>
                    <a:cubicBezTo>
                      <a:pt x="1553146" y="178737"/>
                      <a:pt x="1555718" y="181119"/>
                      <a:pt x="1558385" y="183595"/>
                    </a:cubicBezTo>
                    <a:cubicBezTo>
                      <a:pt x="1550384" y="200454"/>
                      <a:pt x="1536478" y="215599"/>
                      <a:pt x="1518285" y="219790"/>
                    </a:cubicBezTo>
                    <a:cubicBezTo>
                      <a:pt x="1502093" y="223505"/>
                      <a:pt x="1486186" y="218171"/>
                      <a:pt x="1471327" y="209884"/>
                    </a:cubicBezTo>
                    <a:cubicBezTo>
                      <a:pt x="1456658" y="245698"/>
                      <a:pt x="1447514" y="265891"/>
                      <a:pt x="1430941" y="301705"/>
                    </a:cubicBezTo>
                    <a:cubicBezTo>
                      <a:pt x="1437132" y="304944"/>
                      <a:pt x="1442657" y="309325"/>
                      <a:pt x="1447324" y="314564"/>
                    </a:cubicBezTo>
                    <a:cubicBezTo>
                      <a:pt x="1456563" y="308849"/>
                      <a:pt x="1467421" y="305991"/>
                      <a:pt x="1478280" y="306468"/>
                    </a:cubicBezTo>
                    <a:cubicBezTo>
                      <a:pt x="1480185" y="306563"/>
                      <a:pt x="1482090" y="306753"/>
                      <a:pt x="1483995" y="306944"/>
                    </a:cubicBezTo>
                    <a:cubicBezTo>
                      <a:pt x="1487995" y="307325"/>
                      <a:pt x="1491710" y="307706"/>
                      <a:pt x="1495235" y="307134"/>
                    </a:cubicBezTo>
                    <a:cubicBezTo>
                      <a:pt x="1499807" y="306372"/>
                      <a:pt x="1504664" y="303420"/>
                      <a:pt x="1505141" y="299038"/>
                    </a:cubicBezTo>
                    <a:lnTo>
                      <a:pt x="1505331" y="297228"/>
                    </a:lnTo>
                    <a:lnTo>
                      <a:pt x="1507045" y="296562"/>
                    </a:lnTo>
                    <a:cubicBezTo>
                      <a:pt x="1519142" y="292085"/>
                      <a:pt x="1531810" y="299610"/>
                      <a:pt x="1538954" y="307420"/>
                    </a:cubicBezTo>
                    <a:cubicBezTo>
                      <a:pt x="1542764" y="311516"/>
                      <a:pt x="1545812" y="316088"/>
                      <a:pt x="1548860" y="320469"/>
                    </a:cubicBezTo>
                    <a:cubicBezTo>
                      <a:pt x="1552003" y="324946"/>
                      <a:pt x="1554861" y="329232"/>
                      <a:pt x="1558385" y="333042"/>
                    </a:cubicBezTo>
                    <a:cubicBezTo>
                      <a:pt x="1560100" y="334852"/>
                      <a:pt x="1561910" y="336567"/>
                      <a:pt x="1563719" y="338281"/>
                    </a:cubicBezTo>
                    <a:cubicBezTo>
                      <a:pt x="1567148" y="341520"/>
                      <a:pt x="1570768" y="344853"/>
                      <a:pt x="1573530" y="348949"/>
                    </a:cubicBezTo>
                    <a:cubicBezTo>
                      <a:pt x="1577911" y="355426"/>
                      <a:pt x="1580007" y="365618"/>
                      <a:pt x="1574387" y="372571"/>
                    </a:cubicBezTo>
                    <a:cubicBezTo>
                      <a:pt x="1568577" y="379715"/>
                      <a:pt x="1557433" y="380477"/>
                      <a:pt x="1544384" y="374571"/>
                    </a:cubicBezTo>
                    <a:lnTo>
                      <a:pt x="1543336" y="374095"/>
                    </a:lnTo>
                    <a:cubicBezTo>
                      <a:pt x="1535525" y="370571"/>
                      <a:pt x="1526762" y="366475"/>
                      <a:pt x="1519809" y="369904"/>
                    </a:cubicBezTo>
                    <a:cubicBezTo>
                      <a:pt x="1517904" y="370857"/>
                      <a:pt x="1516190" y="372381"/>
                      <a:pt x="1514380" y="374000"/>
                    </a:cubicBezTo>
                    <a:cubicBezTo>
                      <a:pt x="1511713" y="376381"/>
                      <a:pt x="1508951" y="378858"/>
                      <a:pt x="1505045" y="379905"/>
                    </a:cubicBezTo>
                    <a:cubicBezTo>
                      <a:pt x="1499044" y="381620"/>
                      <a:pt x="1493234" y="379143"/>
                      <a:pt x="1487900" y="375429"/>
                    </a:cubicBezTo>
                    <a:cubicBezTo>
                      <a:pt x="1488281" y="377619"/>
                      <a:pt x="1489424" y="379810"/>
                      <a:pt x="1491234" y="381048"/>
                    </a:cubicBezTo>
                    <a:lnTo>
                      <a:pt x="1497140" y="385239"/>
                    </a:lnTo>
                    <a:lnTo>
                      <a:pt x="1489996" y="386382"/>
                    </a:lnTo>
                    <a:cubicBezTo>
                      <a:pt x="1467326" y="390097"/>
                      <a:pt x="1446467" y="405051"/>
                      <a:pt x="1435608" y="425340"/>
                    </a:cubicBezTo>
                    <a:lnTo>
                      <a:pt x="1434846" y="426768"/>
                    </a:lnTo>
                    <a:cubicBezTo>
                      <a:pt x="1431798" y="432483"/>
                      <a:pt x="1428369" y="438960"/>
                      <a:pt x="1421511" y="440961"/>
                    </a:cubicBezTo>
                    <a:cubicBezTo>
                      <a:pt x="1417034" y="442294"/>
                      <a:pt x="1412462" y="441151"/>
                      <a:pt x="1408557" y="440103"/>
                    </a:cubicBezTo>
                    <a:cubicBezTo>
                      <a:pt x="1407128" y="439722"/>
                      <a:pt x="1405700" y="439341"/>
                      <a:pt x="1404366" y="439151"/>
                    </a:cubicBezTo>
                    <a:cubicBezTo>
                      <a:pt x="1389126" y="436389"/>
                      <a:pt x="1373981" y="447628"/>
                      <a:pt x="1358075" y="473346"/>
                    </a:cubicBezTo>
                    <a:lnTo>
                      <a:pt x="1356551" y="475822"/>
                    </a:lnTo>
                    <a:lnTo>
                      <a:pt x="1353979" y="474298"/>
                    </a:lnTo>
                    <a:cubicBezTo>
                      <a:pt x="1337310" y="464297"/>
                      <a:pt x="1319117" y="457344"/>
                      <a:pt x="1300067" y="453629"/>
                    </a:cubicBezTo>
                    <a:cubicBezTo>
                      <a:pt x="1290447" y="458487"/>
                      <a:pt x="1290828" y="473346"/>
                      <a:pt x="1294257" y="482585"/>
                    </a:cubicBezTo>
                    <a:cubicBezTo>
                      <a:pt x="1295591" y="486204"/>
                      <a:pt x="1297305" y="489824"/>
                      <a:pt x="1299019" y="493348"/>
                    </a:cubicBezTo>
                    <a:cubicBezTo>
                      <a:pt x="1302829" y="501349"/>
                      <a:pt x="1306830" y="509731"/>
                      <a:pt x="1306925" y="518970"/>
                    </a:cubicBezTo>
                    <a:lnTo>
                      <a:pt x="1306925" y="520780"/>
                    </a:lnTo>
                    <a:lnTo>
                      <a:pt x="1305306" y="521637"/>
                    </a:lnTo>
                    <a:cubicBezTo>
                      <a:pt x="1281875" y="533639"/>
                      <a:pt x="1259967" y="548593"/>
                      <a:pt x="1240250" y="566119"/>
                    </a:cubicBezTo>
                    <a:lnTo>
                      <a:pt x="1239298" y="566976"/>
                    </a:lnTo>
                    <a:cubicBezTo>
                      <a:pt x="1234154" y="571548"/>
                      <a:pt x="1228820" y="576311"/>
                      <a:pt x="1221962" y="578597"/>
                    </a:cubicBezTo>
                    <a:cubicBezTo>
                      <a:pt x="1213009" y="581645"/>
                      <a:pt x="1203769" y="579740"/>
                      <a:pt x="1194911" y="577835"/>
                    </a:cubicBezTo>
                    <a:cubicBezTo>
                      <a:pt x="1191292" y="577073"/>
                      <a:pt x="1187672" y="576311"/>
                      <a:pt x="1184148" y="575930"/>
                    </a:cubicBezTo>
                    <a:cubicBezTo>
                      <a:pt x="1165765" y="573834"/>
                      <a:pt x="1147286" y="581264"/>
                      <a:pt x="1130999" y="587836"/>
                    </a:cubicBezTo>
                    <a:cubicBezTo>
                      <a:pt x="1120140" y="592218"/>
                      <a:pt x="1111282" y="594123"/>
                      <a:pt x="1102614" y="595932"/>
                    </a:cubicBezTo>
                    <a:cubicBezTo>
                      <a:pt x="1094042" y="597742"/>
                      <a:pt x="1085945" y="599457"/>
                      <a:pt x="1075944" y="603362"/>
                    </a:cubicBezTo>
                    <a:cubicBezTo>
                      <a:pt x="1071277" y="608886"/>
                      <a:pt x="1064324" y="611077"/>
                      <a:pt x="1057275" y="611077"/>
                    </a:cubicBezTo>
                    <a:cubicBezTo>
                      <a:pt x="1052893" y="611077"/>
                      <a:pt x="1048512" y="610220"/>
                      <a:pt x="1044511" y="608791"/>
                    </a:cubicBezTo>
                    <a:cubicBezTo>
                      <a:pt x="1038987" y="606791"/>
                      <a:pt x="1033843" y="603743"/>
                      <a:pt x="1028986" y="600885"/>
                    </a:cubicBezTo>
                    <a:cubicBezTo>
                      <a:pt x="1024890" y="598504"/>
                      <a:pt x="1020985" y="596218"/>
                      <a:pt x="1016889" y="594408"/>
                    </a:cubicBezTo>
                    <a:cubicBezTo>
                      <a:pt x="1009364" y="591170"/>
                      <a:pt x="1000982" y="589646"/>
                      <a:pt x="992791" y="588122"/>
                    </a:cubicBezTo>
                    <a:cubicBezTo>
                      <a:pt x="982790" y="586312"/>
                      <a:pt x="972407" y="584312"/>
                      <a:pt x="963168" y="579264"/>
                    </a:cubicBezTo>
                    <a:cubicBezTo>
                      <a:pt x="958215" y="576501"/>
                      <a:pt x="953548" y="572977"/>
                      <a:pt x="949166" y="569548"/>
                    </a:cubicBezTo>
                    <a:cubicBezTo>
                      <a:pt x="941260" y="563357"/>
                      <a:pt x="933736" y="557547"/>
                      <a:pt x="924592" y="556785"/>
                    </a:cubicBezTo>
                    <a:cubicBezTo>
                      <a:pt x="915924" y="556118"/>
                      <a:pt x="908018" y="560214"/>
                      <a:pt x="899446" y="564500"/>
                    </a:cubicBezTo>
                    <a:cubicBezTo>
                      <a:pt x="891350" y="568596"/>
                      <a:pt x="882872" y="572977"/>
                      <a:pt x="873538" y="573072"/>
                    </a:cubicBezTo>
                    <a:cubicBezTo>
                      <a:pt x="863727" y="572977"/>
                      <a:pt x="855250" y="568977"/>
                      <a:pt x="846868" y="564786"/>
                    </a:cubicBezTo>
                    <a:cubicBezTo>
                      <a:pt x="839629" y="561166"/>
                      <a:pt x="832771" y="557832"/>
                      <a:pt x="825341" y="557166"/>
                    </a:cubicBezTo>
                    <a:cubicBezTo>
                      <a:pt x="818959" y="556594"/>
                      <a:pt x="812006" y="558023"/>
                      <a:pt x="805148" y="559452"/>
                    </a:cubicBezTo>
                    <a:cubicBezTo>
                      <a:pt x="793242" y="561928"/>
                      <a:pt x="780955" y="564500"/>
                      <a:pt x="771239" y="556499"/>
                    </a:cubicBezTo>
                    <a:cubicBezTo>
                      <a:pt x="766381" y="552594"/>
                      <a:pt x="763619" y="546783"/>
                      <a:pt x="761333" y="542116"/>
                    </a:cubicBezTo>
                    <a:lnTo>
                      <a:pt x="732472" y="482871"/>
                    </a:lnTo>
                    <a:lnTo>
                      <a:pt x="647033" y="448581"/>
                    </a:lnTo>
                    <a:cubicBezTo>
                      <a:pt x="637127" y="444580"/>
                      <a:pt x="626745" y="440484"/>
                      <a:pt x="616268" y="440580"/>
                    </a:cubicBezTo>
                    <a:cubicBezTo>
                      <a:pt x="613410" y="440580"/>
                      <a:pt x="610648" y="440961"/>
                      <a:pt x="607885" y="441246"/>
                    </a:cubicBezTo>
                    <a:cubicBezTo>
                      <a:pt x="603885" y="441723"/>
                      <a:pt x="599789" y="442104"/>
                      <a:pt x="595598" y="441818"/>
                    </a:cubicBezTo>
                    <a:cubicBezTo>
                      <a:pt x="587978" y="441246"/>
                      <a:pt x="579215" y="437055"/>
                      <a:pt x="576929" y="428959"/>
                    </a:cubicBezTo>
                    <a:lnTo>
                      <a:pt x="576548" y="427626"/>
                    </a:lnTo>
                    <a:lnTo>
                      <a:pt x="577310" y="426483"/>
                    </a:lnTo>
                    <a:cubicBezTo>
                      <a:pt x="586930" y="412576"/>
                      <a:pt x="595598" y="390478"/>
                      <a:pt x="593217" y="372381"/>
                    </a:cubicBezTo>
                    <a:cubicBezTo>
                      <a:pt x="591598" y="360189"/>
                      <a:pt x="581501" y="346377"/>
                      <a:pt x="572643" y="334090"/>
                    </a:cubicBezTo>
                    <a:cubicBezTo>
                      <a:pt x="569214" y="329423"/>
                      <a:pt x="565976" y="324946"/>
                      <a:pt x="563404" y="320850"/>
                    </a:cubicBezTo>
                    <a:cubicBezTo>
                      <a:pt x="560737" y="316755"/>
                      <a:pt x="558070" y="312468"/>
                      <a:pt x="554164" y="309706"/>
                    </a:cubicBezTo>
                    <a:cubicBezTo>
                      <a:pt x="549211" y="306372"/>
                      <a:pt x="543020" y="305801"/>
                      <a:pt x="536353" y="305229"/>
                    </a:cubicBezTo>
                    <a:cubicBezTo>
                      <a:pt x="533114" y="304944"/>
                      <a:pt x="529780" y="304658"/>
                      <a:pt x="526542" y="303991"/>
                    </a:cubicBezTo>
                    <a:cubicBezTo>
                      <a:pt x="514731" y="301610"/>
                      <a:pt x="503872" y="294180"/>
                      <a:pt x="497396" y="284084"/>
                    </a:cubicBezTo>
                    <a:cubicBezTo>
                      <a:pt x="491014" y="274083"/>
                      <a:pt x="485680" y="263319"/>
                      <a:pt x="483203" y="255414"/>
                    </a:cubicBezTo>
                    <a:lnTo>
                      <a:pt x="476059" y="238554"/>
                    </a:lnTo>
                    <a:cubicBezTo>
                      <a:pt x="473107" y="239983"/>
                      <a:pt x="470249" y="241317"/>
                      <a:pt x="467773" y="241793"/>
                    </a:cubicBezTo>
                    <a:cubicBezTo>
                      <a:pt x="465868" y="242174"/>
                      <a:pt x="463772" y="242650"/>
                      <a:pt x="461867" y="241983"/>
                    </a:cubicBezTo>
                    <a:cubicBezTo>
                      <a:pt x="460915" y="241602"/>
                      <a:pt x="460248" y="240936"/>
                      <a:pt x="459486" y="240269"/>
                    </a:cubicBezTo>
                    <a:lnTo>
                      <a:pt x="454247" y="244460"/>
                    </a:lnTo>
                    <a:cubicBezTo>
                      <a:pt x="456343" y="252556"/>
                      <a:pt x="451199" y="261510"/>
                      <a:pt x="443865" y="266463"/>
                    </a:cubicBezTo>
                    <a:cubicBezTo>
                      <a:pt x="439960" y="269130"/>
                      <a:pt x="435673" y="270844"/>
                      <a:pt x="431578" y="272654"/>
                    </a:cubicBezTo>
                    <a:cubicBezTo>
                      <a:pt x="427768" y="274273"/>
                      <a:pt x="424148" y="275702"/>
                      <a:pt x="420910" y="277797"/>
                    </a:cubicBezTo>
                    <a:cubicBezTo>
                      <a:pt x="399764" y="291323"/>
                      <a:pt x="400526" y="322374"/>
                      <a:pt x="403574" y="347901"/>
                    </a:cubicBezTo>
                    <a:lnTo>
                      <a:pt x="403765" y="349140"/>
                    </a:lnTo>
                    <a:lnTo>
                      <a:pt x="402908" y="350092"/>
                    </a:lnTo>
                    <a:cubicBezTo>
                      <a:pt x="392144" y="363046"/>
                      <a:pt x="373094" y="364570"/>
                      <a:pt x="359092" y="360379"/>
                    </a:cubicBezTo>
                    <a:cubicBezTo>
                      <a:pt x="345472" y="356283"/>
                      <a:pt x="333756" y="347330"/>
                      <a:pt x="323469" y="339043"/>
                    </a:cubicBezTo>
                    <a:cubicBezTo>
                      <a:pt x="305276" y="371142"/>
                      <a:pt x="288131" y="410957"/>
                      <a:pt x="308324" y="440865"/>
                    </a:cubicBezTo>
                    <a:lnTo>
                      <a:pt x="311182" y="445056"/>
                    </a:lnTo>
                    <a:lnTo>
                      <a:pt x="282321" y="447723"/>
                    </a:lnTo>
                    <a:lnTo>
                      <a:pt x="281559" y="447342"/>
                    </a:lnTo>
                    <a:cubicBezTo>
                      <a:pt x="258985" y="436008"/>
                      <a:pt x="230219" y="438294"/>
                      <a:pt x="209645" y="452962"/>
                    </a:cubicBezTo>
                    <a:cubicBezTo>
                      <a:pt x="209455" y="455629"/>
                      <a:pt x="211550" y="457915"/>
                      <a:pt x="213550" y="459153"/>
                    </a:cubicBezTo>
                    <a:cubicBezTo>
                      <a:pt x="215836" y="460487"/>
                      <a:pt x="219265" y="461344"/>
                      <a:pt x="221647" y="459153"/>
                    </a:cubicBezTo>
                    <a:lnTo>
                      <a:pt x="225361" y="455629"/>
                    </a:lnTo>
                    <a:lnTo>
                      <a:pt x="246317" y="537830"/>
                    </a:lnTo>
                    <a:lnTo>
                      <a:pt x="231172" y="536877"/>
                    </a:lnTo>
                    <a:cubicBezTo>
                      <a:pt x="232981" y="538211"/>
                      <a:pt x="235077" y="539259"/>
                      <a:pt x="237268" y="539925"/>
                    </a:cubicBezTo>
                    <a:lnTo>
                      <a:pt x="241173" y="541164"/>
                    </a:lnTo>
                    <a:lnTo>
                      <a:pt x="226600" y="561833"/>
                    </a:lnTo>
                    <a:cubicBezTo>
                      <a:pt x="226123" y="570215"/>
                      <a:pt x="226695" y="578597"/>
                      <a:pt x="228409" y="586884"/>
                    </a:cubicBezTo>
                    <a:lnTo>
                      <a:pt x="228886" y="589265"/>
                    </a:lnTo>
                    <a:lnTo>
                      <a:pt x="226600" y="590217"/>
                    </a:lnTo>
                    <a:cubicBezTo>
                      <a:pt x="205740" y="598980"/>
                      <a:pt x="185356" y="607172"/>
                      <a:pt x="165640" y="615078"/>
                    </a:cubicBezTo>
                    <a:cubicBezTo>
                      <a:pt x="146304" y="622793"/>
                      <a:pt x="126301" y="630889"/>
                      <a:pt x="105823" y="639462"/>
                    </a:cubicBezTo>
                    <a:cubicBezTo>
                      <a:pt x="102584" y="650130"/>
                      <a:pt x="100965" y="661179"/>
                      <a:pt x="101060" y="672418"/>
                    </a:cubicBezTo>
                    <a:lnTo>
                      <a:pt x="101060" y="674990"/>
                    </a:lnTo>
                    <a:lnTo>
                      <a:pt x="98584" y="675371"/>
                    </a:lnTo>
                    <a:cubicBezTo>
                      <a:pt x="88868" y="676990"/>
                      <a:pt x="78962" y="678038"/>
                      <a:pt x="69056" y="678324"/>
                    </a:cubicBezTo>
                    <a:lnTo>
                      <a:pt x="66104" y="678419"/>
                    </a:lnTo>
                    <a:lnTo>
                      <a:pt x="66008" y="675466"/>
                    </a:lnTo>
                    <a:cubicBezTo>
                      <a:pt x="65722" y="669275"/>
                      <a:pt x="65722" y="662988"/>
                      <a:pt x="66008" y="656797"/>
                    </a:cubicBezTo>
                    <a:cubicBezTo>
                      <a:pt x="59246" y="656321"/>
                      <a:pt x="52483" y="657369"/>
                      <a:pt x="46101" y="659750"/>
                    </a:cubicBezTo>
                    <a:cubicBezTo>
                      <a:pt x="46482" y="660988"/>
                      <a:pt x="46672" y="662322"/>
                      <a:pt x="46672" y="663655"/>
                    </a:cubicBezTo>
                    <a:lnTo>
                      <a:pt x="46577" y="665751"/>
                    </a:lnTo>
                    <a:lnTo>
                      <a:pt x="44577" y="666417"/>
                    </a:lnTo>
                    <a:cubicBezTo>
                      <a:pt x="33528" y="669751"/>
                      <a:pt x="22384" y="673561"/>
                      <a:pt x="11525" y="677466"/>
                    </a:cubicBezTo>
                    <a:cubicBezTo>
                      <a:pt x="10192" y="677943"/>
                      <a:pt x="9811" y="678228"/>
                      <a:pt x="9715" y="678324"/>
                    </a:cubicBezTo>
                    <a:cubicBezTo>
                      <a:pt x="9620" y="678514"/>
                      <a:pt x="9715" y="679371"/>
                      <a:pt x="9715" y="679752"/>
                    </a:cubicBezTo>
                    <a:lnTo>
                      <a:pt x="11716" y="699279"/>
                    </a:lnTo>
                    <a:lnTo>
                      <a:pt x="0" y="702993"/>
                    </a:lnTo>
                    <a:lnTo>
                      <a:pt x="2858" y="734235"/>
                    </a:lnTo>
                    <a:cubicBezTo>
                      <a:pt x="2953" y="735378"/>
                      <a:pt x="3238" y="737760"/>
                      <a:pt x="4191" y="738426"/>
                    </a:cubicBezTo>
                    <a:cubicBezTo>
                      <a:pt x="4953" y="738903"/>
                      <a:pt x="6572" y="738617"/>
                      <a:pt x="8287" y="738331"/>
                    </a:cubicBezTo>
                    <a:cubicBezTo>
                      <a:pt x="8954" y="738236"/>
                      <a:pt x="9620" y="738045"/>
                      <a:pt x="10287" y="737950"/>
                    </a:cubicBezTo>
                    <a:cubicBezTo>
                      <a:pt x="24860" y="735950"/>
                      <a:pt x="34290" y="752904"/>
                      <a:pt x="37433" y="758429"/>
                    </a:cubicBezTo>
                    <a:cubicBezTo>
                      <a:pt x="43815" y="769954"/>
                      <a:pt x="50292" y="783289"/>
                      <a:pt x="46006" y="796053"/>
                    </a:cubicBezTo>
                    <a:cubicBezTo>
                      <a:pt x="45625" y="797100"/>
                      <a:pt x="45244" y="798053"/>
                      <a:pt x="44863" y="799101"/>
                    </a:cubicBezTo>
                    <a:cubicBezTo>
                      <a:pt x="44101" y="800910"/>
                      <a:pt x="43434" y="802720"/>
                      <a:pt x="43243" y="804339"/>
                    </a:cubicBezTo>
                    <a:cubicBezTo>
                      <a:pt x="42672" y="811197"/>
                      <a:pt x="51149" y="816150"/>
                      <a:pt x="58579" y="818341"/>
                    </a:cubicBezTo>
                    <a:lnTo>
                      <a:pt x="60198" y="818817"/>
                    </a:lnTo>
                    <a:cubicBezTo>
                      <a:pt x="68866" y="821294"/>
                      <a:pt x="78676" y="824151"/>
                      <a:pt x="82582" y="833010"/>
                    </a:cubicBezTo>
                    <a:cubicBezTo>
                      <a:pt x="83915" y="836058"/>
                      <a:pt x="84201" y="839296"/>
                      <a:pt x="84487" y="842344"/>
                    </a:cubicBezTo>
                    <a:cubicBezTo>
                      <a:pt x="84677" y="845011"/>
                      <a:pt x="84963" y="847583"/>
                      <a:pt x="85915" y="849774"/>
                    </a:cubicBezTo>
                    <a:cubicBezTo>
                      <a:pt x="88963" y="856822"/>
                      <a:pt x="97822" y="858441"/>
                      <a:pt x="107251" y="860156"/>
                    </a:cubicBezTo>
                    <a:cubicBezTo>
                      <a:pt x="109538" y="860537"/>
                      <a:pt x="111823" y="860918"/>
                      <a:pt x="113919" y="861489"/>
                    </a:cubicBezTo>
                    <a:cubicBezTo>
                      <a:pt x="129350" y="864918"/>
                      <a:pt x="144018" y="875682"/>
                      <a:pt x="155067" y="891684"/>
                    </a:cubicBezTo>
                    <a:cubicBezTo>
                      <a:pt x="164783" y="905781"/>
                      <a:pt x="170783" y="921878"/>
                      <a:pt x="176593" y="937499"/>
                    </a:cubicBezTo>
                    <a:lnTo>
                      <a:pt x="191738" y="978075"/>
                    </a:lnTo>
                    <a:cubicBezTo>
                      <a:pt x="194596" y="985695"/>
                      <a:pt x="197548" y="996554"/>
                      <a:pt x="190595" y="1003507"/>
                    </a:cubicBezTo>
                    <a:cubicBezTo>
                      <a:pt x="184975" y="1009127"/>
                      <a:pt x="176117" y="1008841"/>
                      <a:pt x="166116" y="1002840"/>
                    </a:cubicBezTo>
                    <a:cubicBezTo>
                      <a:pt x="169450" y="1016937"/>
                      <a:pt x="173355" y="1031034"/>
                      <a:pt x="177736" y="1044846"/>
                    </a:cubicBezTo>
                    <a:cubicBezTo>
                      <a:pt x="178784" y="1048179"/>
                      <a:pt x="179832" y="1051227"/>
                      <a:pt x="181737" y="1053323"/>
                    </a:cubicBezTo>
                    <a:cubicBezTo>
                      <a:pt x="184023" y="1055800"/>
                      <a:pt x="187452" y="1057038"/>
                      <a:pt x="191167" y="1058371"/>
                    </a:cubicBezTo>
                    <a:lnTo>
                      <a:pt x="193072" y="1059038"/>
                    </a:lnTo>
                    <a:cubicBezTo>
                      <a:pt x="202597" y="1062657"/>
                      <a:pt x="211455" y="1068277"/>
                      <a:pt x="218789" y="1075230"/>
                    </a:cubicBezTo>
                    <a:cubicBezTo>
                      <a:pt x="220599" y="1076945"/>
                      <a:pt x="222409" y="1078850"/>
                      <a:pt x="224123" y="1080660"/>
                    </a:cubicBezTo>
                    <a:cubicBezTo>
                      <a:pt x="229457" y="1086279"/>
                      <a:pt x="234601" y="1091613"/>
                      <a:pt x="241268" y="1093900"/>
                    </a:cubicBezTo>
                    <a:cubicBezTo>
                      <a:pt x="245840" y="1095423"/>
                      <a:pt x="252031" y="1093900"/>
                      <a:pt x="255651" y="1090375"/>
                    </a:cubicBezTo>
                    <a:cubicBezTo>
                      <a:pt x="257175" y="1088851"/>
                      <a:pt x="258889" y="1086375"/>
                      <a:pt x="257937" y="1083136"/>
                    </a:cubicBezTo>
                    <a:lnTo>
                      <a:pt x="257461" y="1081517"/>
                    </a:lnTo>
                    <a:lnTo>
                      <a:pt x="258699" y="1080279"/>
                    </a:lnTo>
                    <a:cubicBezTo>
                      <a:pt x="261080" y="1077707"/>
                      <a:pt x="264319" y="1076373"/>
                      <a:pt x="267843" y="1076278"/>
                    </a:cubicBezTo>
                    <a:cubicBezTo>
                      <a:pt x="277273" y="1076373"/>
                      <a:pt x="286512" y="1084470"/>
                      <a:pt x="289084" y="1087042"/>
                    </a:cubicBezTo>
                    <a:lnTo>
                      <a:pt x="328993" y="1125903"/>
                    </a:lnTo>
                    <a:cubicBezTo>
                      <a:pt x="334994" y="1119903"/>
                      <a:pt x="343471" y="1114093"/>
                      <a:pt x="351377" y="1113997"/>
                    </a:cubicBezTo>
                    <a:cubicBezTo>
                      <a:pt x="355568" y="1114093"/>
                      <a:pt x="359188" y="1115426"/>
                      <a:pt x="362045" y="1118379"/>
                    </a:cubicBezTo>
                    <a:cubicBezTo>
                      <a:pt x="364712" y="1121236"/>
                      <a:pt x="366236" y="1124951"/>
                      <a:pt x="367665" y="1128475"/>
                    </a:cubicBezTo>
                    <a:cubicBezTo>
                      <a:pt x="369760" y="1133619"/>
                      <a:pt x="371189" y="1136762"/>
                      <a:pt x="374237" y="1137048"/>
                    </a:cubicBezTo>
                    <a:cubicBezTo>
                      <a:pt x="382810" y="1137619"/>
                      <a:pt x="388144" y="1145620"/>
                      <a:pt x="393383" y="1153335"/>
                    </a:cubicBezTo>
                    <a:cubicBezTo>
                      <a:pt x="396621" y="1158098"/>
                      <a:pt x="399955" y="1163051"/>
                      <a:pt x="403765" y="1165432"/>
                    </a:cubicBezTo>
                    <a:cubicBezTo>
                      <a:pt x="406336" y="1167147"/>
                      <a:pt x="409861" y="1168385"/>
                      <a:pt x="413290" y="1169623"/>
                    </a:cubicBezTo>
                    <a:cubicBezTo>
                      <a:pt x="420529" y="1172195"/>
                      <a:pt x="428720" y="1175148"/>
                      <a:pt x="429482" y="1183053"/>
                    </a:cubicBezTo>
                    <a:cubicBezTo>
                      <a:pt x="439960" y="1188387"/>
                      <a:pt x="452818" y="1189626"/>
                      <a:pt x="464058" y="1186197"/>
                    </a:cubicBezTo>
                    <a:cubicBezTo>
                      <a:pt x="466820" y="1185340"/>
                      <a:pt x="469487" y="1184292"/>
                      <a:pt x="472154" y="1183244"/>
                    </a:cubicBezTo>
                    <a:cubicBezTo>
                      <a:pt x="476155" y="1181625"/>
                      <a:pt x="480250" y="1180006"/>
                      <a:pt x="484632" y="1179148"/>
                    </a:cubicBezTo>
                    <a:cubicBezTo>
                      <a:pt x="491680" y="1177719"/>
                      <a:pt x="501777" y="1178672"/>
                      <a:pt x="507111" y="1186006"/>
                    </a:cubicBezTo>
                    <a:cubicBezTo>
                      <a:pt x="509111" y="1188769"/>
                      <a:pt x="510064" y="1191912"/>
                      <a:pt x="510921" y="1194865"/>
                    </a:cubicBezTo>
                    <a:lnTo>
                      <a:pt x="511683" y="1197246"/>
                    </a:lnTo>
                    <a:cubicBezTo>
                      <a:pt x="515779" y="1209628"/>
                      <a:pt x="526542" y="1219820"/>
                      <a:pt x="539115" y="1223249"/>
                    </a:cubicBezTo>
                    <a:cubicBezTo>
                      <a:pt x="550069" y="1226202"/>
                      <a:pt x="562261" y="1224487"/>
                      <a:pt x="572929" y="1222868"/>
                    </a:cubicBezTo>
                    <a:lnTo>
                      <a:pt x="660368" y="1210009"/>
                    </a:lnTo>
                    <a:cubicBezTo>
                      <a:pt x="672560" y="1208199"/>
                      <a:pt x="686276" y="1206199"/>
                      <a:pt x="696849" y="1198770"/>
                    </a:cubicBezTo>
                    <a:cubicBezTo>
                      <a:pt x="700850" y="1196007"/>
                      <a:pt x="704469" y="1192293"/>
                      <a:pt x="707993" y="1188769"/>
                    </a:cubicBezTo>
                    <a:cubicBezTo>
                      <a:pt x="713994" y="1182768"/>
                      <a:pt x="720185" y="1176481"/>
                      <a:pt x="728567" y="1173719"/>
                    </a:cubicBezTo>
                    <a:cubicBezTo>
                      <a:pt x="740473" y="1169719"/>
                      <a:pt x="752951" y="1173624"/>
                      <a:pt x="764953" y="1177434"/>
                    </a:cubicBezTo>
                    <a:cubicBezTo>
                      <a:pt x="775526" y="1180768"/>
                      <a:pt x="785527" y="1183815"/>
                      <a:pt x="794480" y="1181434"/>
                    </a:cubicBezTo>
                    <a:cubicBezTo>
                      <a:pt x="794956" y="1180958"/>
                      <a:pt x="795338" y="1180386"/>
                      <a:pt x="795814" y="1180006"/>
                    </a:cubicBezTo>
                    <a:cubicBezTo>
                      <a:pt x="796385" y="1179529"/>
                      <a:pt x="796861" y="1179148"/>
                      <a:pt x="797433" y="1178672"/>
                    </a:cubicBezTo>
                    <a:cubicBezTo>
                      <a:pt x="798862" y="1177529"/>
                      <a:pt x="800195" y="1176481"/>
                      <a:pt x="800957" y="1175148"/>
                    </a:cubicBezTo>
                    <a:cubicBezTo>
                      <a:pt x="801910" y="1173528"/>
                      <a:pt x="802196" y="1171338"/>
                      <a:pt x="802481" y="1169052"/>
                    </a:cubicBezTo>
                    <a:cubicBezTo>
                      <a:pt x="802672" y="1167718"/>
                      <a:pt x="802767" y="1166480"/>
                      <a:pt x="803053" y="1165242"/>
                    </a:cubicBezTo>
                    <a:cubicBezTo>
                      <a:pt x="804101" y="1160003"/>
                      <a:pt x="808196" y="1154860"/>
                      <a:pt x="813816" y="1155812"/>
                    </a:cubicBezTo>
                    <a:lnTo>
                      <a:pt x="815054" y="1156383"/>
                    </a:lnTo>
                    <a:cubicBezTo>
                      <a:pt x="824579" y="1163241"/>
                      <a:pt x="831818" y="1173052"/>
                      <a:pt x="835533" y="1184197"/>
                    </a:cubicBezTo>
                    <a:cubicBezTo>
                      <a:pt x="836104" y="1186006"/>
                      <a:pt x="836676" y="1187530"/>
                      <a:pt x="837438" y="1188006"/>
                    </a:cubicBezTo>
                    <a:cubicBezTo>
                      <a:pt x="838295" y="1188578"/>
                      <a:pt x="839629" y="1188387"/>
                      <a:pt x="841724" y="1188006"/>
                    </a:cubicBezTo>
                    <a:cubicBezTo>
                      <a:pt x="843153" y="1187721"/>
                      <a:pt x="844772" y="1187435"/>
                      <a:pt x="846392" y="1187626"/>
                    </a:cubicBezTo>
                    <a:cubicBezTo>
                      <a:pt x="856012" y="1188197"/>
                      <a:pt x="859345" y="1199341"/>
                      <a:pt x="859250" y="1209533"/>
                    </a:cubicBezTo>
                    <a:cubicBezTo>
                      <a:pt x="859060" y="1227249"/>
                      <a:pt x="858107" y="1244109"/>
                      <a:pt x="847630" y="1256586"/>
                    </a:cubicBezTo>
                    <a:cubicBezTo>
                      <a:pt x="845725" y="1258873"/>
                      <a:pt x="843534" y="1260968"/>
                      <a:pt x="841438" y="1262873"/>
                    </a:cubicBezTo>
                    <a:cubicBezTo>
                      <a:pt x="839629" y="1264587"/>
                      <a:pt x="837819" y="1266207"/>
                      <a:pt x="836200" y="1268112"/>
                    </a:cubicBezTo>
                    <a:cubicBezTo>
                      <a:pt x="828008" y="1277541"/>
                      <a:pt x="825341" y="1290781"/>
                      <a:pt x="822865" y="1302497"/>
                    </a:cubicBezTo>
                    <a:cubicBezTo>
                      <a:pt x="822293" y="1305259"/>
                      <a:pt x="821722" y="1308022"/>
                      <a:pt x="821912" y="1310689"/>
                    </a:cubicBezTo>
                    <a:cubicBezTo>
                      <a:pt x="822008" y="1312403"/>
                      <a:pt x="822484" y="1314022"/>
                      <a:pt x="822865" y="1315641"/>
                    </a:cubicBezTo>
                    <a:cubicBezTo>
                      <a:pt x="823151" y="1316689"/>
                      <a:pt x="823341" y="1317642"/>
                      <a:pt x="823627" y="1318690"/>
                    </a:cubicBezTo>
                    <a:cubicBezTo>
                      <a:pt x="824198" y="1321547"/>
                      <a:pt x="824389" y="1324500"/>
                      <a:pt x="824293" y="1327452"/>
                    </a:cubicBezTo>
                    <a:cubicBezTo>
                      <a:pt x="827437" y="1325262"/>
                      <a:pt x="831247" y="1323643"/>
                      <a:pt x="835343" y="1322690"/>
                    </a:cubicBezTo>
                    <a:cubicBezTo>
                      <a:pt x="843153" y="1320880"/>
                      <a:pt x="851440" y="1321642"/>
                      <a:pt x="858774" y="1322309"/>
                    </a:cubicBezTo>
                    <a:lnTo>
                      <a:pt x="861155" y="1322499"/>
                    </a:lnTo>
                    <a:lnTo>
                      <a:pt x="861441" y="1324881"/>
                    </a:lnTo>
                    <a:cubicBezTo>
                      <a:pt x="862298" y="1331167"/>
                      <a:pt x="861917" y="1337740"/>
                      <a:pt x="860298" y="1343931"/>
                    </a:cubicBezTo>
                    <a:cubicBezTo>
                      <a:pt x="870394" y="1349741"/>
                      <a:pt x="875919" y="1362695"/>
                      <a:pt x="873443" y="1374125"/>
                    </a:cubicBezTo>
                    <a:cubicBezTo>
                      <a:pt x="874681" y="1374315"/>
                      <a:pt x="875824" y="1374792"/>
                      <a:pt x="877062" y="1375458"/>
                    </a:cubicBezTo>
                    <a:cubicBezTo>
                      <a:pt x="880586" y="1377554"/>
                      <a:pt x="883253" y="1381364"/>
                      <a:pt x="883825" y="1385365"/>
                    </a:cubicBezTo>
                    <a:cubicBezTo>
                      <a:pt x="884587" y="1390318"/>
                      <a:pt x="883063" y="1395080"/>
                      <a:pt x="881253" y="1399176"/>
                    </a:cubicBezTo>
                    <a:cubicBezTo>
                      <a:pt x="894112" y="1401557"/>
                      <a:pt x="902018" y="1407177"/>
                      <a:pt x="903542" y="1414987"/>
                    </a:cubicBezTo>
                    <a:lnTo>
                      <a:pt x="917734" y="1416702"/>
                    </a:lnTo>
                    <a:cubicBezTo>
                      <a:pt x="917734" y="1416035"/>
                      <a:pt x="917829" y="1415273"/>
                      <a:pt x="918210" y="1414416"/>
                    </a:cubicBezTo>
                    <a:cubicBezTo>
                      <a:pt x="918782" y="1413273"/>
                      <a:pt x="919734" y="1412511"/>
                      <a:pt x="920210" y="1412035"/>
                    </a:cubicBezTo>
                    <a:cubicBezTo>
                      <a:pt x="922877" y="1409844"/>
                      <a:pt x="926687" y="1406796"/>
                      <a:pt x="931354" y="1406129"/>
                    </a:cubicBezTo>
                    <a:cubicBezTo>
                      <a:pt x="931831" y="1406034"/>
                      <a:pt x="933450" y="1405843"/>
                      <a:pt x="934784" y="1406891"/>
                    </a:cubicBezTo>
                    <a:cubicBezTo>
                      <a:pt x="936212" y="1407939"/>
                      <a:pt x="936498" y="1409558"/>
                      <a:pt x="936593" y="1410225"/>
                    </a:cubicBezTo>
                    <a:cubicBezTo>
                      <a:pt x="937451" y="1415940"/>
                      <a:pt x="937736" y="1421750"/>
                      <a:pt x="937260" y="1427465"/>
                    </a:cubicBezTo>
                    <a:cubicBezTo>
                      <a:pt x="937260" y="1427560"/>
                      <a:pt x="937260" y="1427560"/>
                      <a:pt x="937260" y="1427656"/>
                    </a:cubicBezTo>
                    <a:cubicBezTo>
                      <a:pt x="937355" y="1427656"/>
                      <a:pt x="937546" y="1427656"/>
                      <a:pt x="937641" y="1427656"/>
                    </a:cubicBezTo>
                    <a:cubicBezTo>
                      <a:pt x="938879" y="1427751"/>
                      <a:pt x="940403" y="1427941"/>
                      <a:pt x="942118" y="1428227"/>
                    </a:cubicBezTo>
                    <a:cubicBezTo>
                      <a:pt x="945166" y="1428703"/>
                      <a:pt x="949738" y="1429465"/>
                      <a:pt x="951548" y="1428703"/>
                    </a:cubicBezTo>
                    <a:cubicBezTo>
                      <a:pt x="952309" y="1428418"/>
                      <a:pt x="952500" y="1428132"/>
                      <a:pt x="952500" y="1428132"/>
                    </a:cubicBezTo>
                    <a:cubicBezTo>
                      <a:pt x="952405" y="1428036"/>
                      <a:pt x="952214" y="1427084"/>
                      <a:pt x="952024" y="1426417"/>
                    </a:cubicBezTo>
                    <a:cubicBezTo>
                      <a:pt x="951738" y="1425465"/>
                      <a:pt x="951452" y="1424417"/>
                      <a:pt x="951262" y="1423274"/>
                    </a:cubicBezTo>
                    <a:cubicBezTo>
                      <a:pt x="949928" y="1415273"/>
                      <a:pt x="949547" y="1406891"/>
                      <a:pt x="949166" y="1398795"/>
                    </a:cubicBezTo>
                    <a:cubicBezTo>
                      <a:pt x="948976" y="1394794"/>
                      <a:pt x="948785" y="1390794"/>
                      <a:pt x="948500" y="1386889"/>
                    </a:cubicBezTo>
                    <a:cubicBezTo>
                      <a:pt x="948404" y="1385936"/>
                      <a:pt x="948881" y="1384983"/>
                      <a:pt x="949643" y="1384317"/>
                    </a:cubicBezTo>
                    <a:cubicBezTo>
                      <a:pt x="950404" y="1383745"/>
                      <a:pt x="951452" y="1383460"/>
                      <a:pt x="952405" y="1383745"/>
                    </a:cubicBezTo>
                    <a:cubicBezTo>
                      <a:pt x="957548" y="1385365"/>
                      <a:pt x="963073" y="1382602"/>
                      <a:pt x="966407" y="1379649"/>
                    </a:cubicBezTo>
                    <a:cubicBezTo>
                      <a:pt x="970693" y="1375935"/>
                      <a:pt x="973550" y="1370696"/>
                      <a:pt x="976408" y="1365648"/>
                    </a:cubicBezTo>
                    <a:cubicBezTo>
                      <a:pt x="976979" y="1364600"/>
                      <a:pt x="978122" y="1364028"/>
                      <a:pt x="979265" y="1364124"/>
                    </a:cubicBezTo>
                    <a:cubicBezTo>
                      <a:pt x="980408" y="1364219"/>
                      <a:pt x="981456" y="1364981"/>
                      <a:pt x="981837" y="1366124"/>
                    </a:cubicBezTo>
                    <a:cubicBezTo>
                      <a:pt x="983361" y="1370410"/>
                      <a:pt x="987743" y="1372220"/>
                      <a:pt x="991362" y="1372601"/>
                    </a:cubicBezTo>
                    <a:cubicBezTo>
                      <a:pt x="994982" y="1372887"/>
                      <a:pt x="999649" y="1371839"/>
                      <a:pt x="1001935" y="1367934"/>
                    </a:cubicBezTo>
                    <a:cubicBezTo>
                      <a:pt x="1002697" y="1366505"/>
                      <a:pt x="1004602" y="1366029"/>
                      <a:pt x="1006031" y="1366791"/>
                    </a:cubicBezTo>
                    <a:cubicBezTo>
                      <a:pt x="1008221" y="1368029"/>
                      <a:pt x="1010126" y="1369744"/>
                      <a:pt x="1011650" y="1371744"/>
                    </a:cubicBezTo>
                    <a:lnTo>
                      <a:pt x="1018127" y="1365552"/>
                    </a:lnTo>
                    <a:cubicBezTo>
                      <a:pt x="1018794" y="1364886"/>
                      <a:pt x="1019651" y="1364600"/>
                      <a:pt x="1020604" y="1364695"/>
                    </a:cubicBezTo>
                    <a:cubicBezTo>
                      <a:pt x="1021461" y="1364790"/>
                      <a:pt x="1022318" y="1365362"/>
                      <a:pt x="1022794" y="1366124"/>
                    </a:cubicBezTo>
                    <a:lnTo>
                      <a:pt x="1028033" y="1374887"/>
                    </a:lnTo>
                    <a:cubicBezTo>
                      <a:pt x="1041273" y="1367553"/>
                      <a:pt x="1054322" y="1359552"/>
                      <a:pt x="1066991" y="1351074"/>
                    </a:cubicBezTo>
                    <a:cubicBezTo>
                      <a:pt x="1069372" y="1349455"/>
                      <a:pt x="1072991" y="1346979"/>
                      <a:pt x="1077277" y="1347645"/>
                    </a:cubicBezTo>
                    <a:cubicBezTo>
                      <a:pt x="1079563" y="1348027"/>
                      <a:pt x="1081278" y="1349169"/>
                      <a:pt x="1082897" y="1350122"/>
                    </a:cubicBezTo>
                    <a:cubicBezTo>
                      <a:pt x="1096042" y="1358504"/>
                      <a:pt x="1110996" y="1364314"/>
                      <a:pt x="1126236" y="1366981"/>
                    </a:cubicBezTo>
                    <a:cubicBezTo>
                      <a:pt x="1127474" y="1367172"/>
                      <a:pt x="1128427" y="1368124"/>
                      <a:pt x="1128617" y="1369362"/>
                    </a:cubicBezTo>
                    <a:cubicBezTo>
                      <a:pt x="1128903" y="1370601"/>
                      <a:pt x="1128332" y="1371839"/>
                      <a:pt x="1127379" y="1372506"/>
                    </a:cubicBezTo>
                    <a:cubicBezTo>
                      <a:pt x="1120997" y="1376792"/>
                      <a:pt x="1118140" y="1380697"/>
                      <a:pt x="1118902" y="1384031"/>
                    </a:cubicBezTo>
                    <a:cubicBezTo>
                      <a:pt x="1119378" y="1385936"/>
                      <a:pt x="1121093" y="1387746"/>
                      <a:pt x="1123093" y="1389651"/>
                    </a:cubicBezTo>
                    <a:lnTo>
                      <a:pt x="1139000" y="1404891"/>
                    </a:lnTo>
                    <a:cubicBezTo>
                      <a:pt x="1141381" y="1407177"/>
                      <a:pt x="1143381" y="1408891"/>
                      <a:pt x="1145572" y="1409368"/>
                    </a:cubicBezTo>
                    <a:cubicBezTo>
                      <a:pt x="1147096" y="1409653"/>
                      <a:pt x="1148810" y="1409368"/>
                      <a:pt x="1150715" y="1409082"/>
                    </a:cubicBezTo>
                    <a:cubicBezTo>
                      <a:pt x="1151477" y="1408986"/>
                      <a:pt x="1152144" y="1408891"/>
                      <a:pt x="1152906" y="1408796"/>
                    </a:cubicBezTo>
                    <a:cubicBezTo>
                      <a:pt x="1161383" y="1407844"/>
                      <a:pt x="1170146" y="1410796"/>
                      <a:pt x="1176337" y="1416797"/>
                    </a:cubicBezTo>
                    <a:cubicBezTo>
                      <a:pt x="1176337" y="1416797"/>
                      <a:pt x="1176337" y="1416892"/>
                      <a:pt x="1176433" y="1416987"/>
                    </a:cubicBezTo>
                    <a:cubicBezTo>
                      <a:pt x="1188434" y="1410606"/>
                      <a:pt x="1201960" y="1404510"/>
                      <a:pt x="1214247" y="1409653"/>
                    </a:cubicBezTo>
                    <a:cubicBezTo>
                      <a:pt x="1223486" y="1413463"/>
                      <a:pt x="1229392" y="1422798"/>
                      <a:pt x="1231678" y="1432513"/>
                    </a:cubicBezTo>
                    <a:cubicBezTo>
                      <a:pt x="1233964" y="1442229"/>
                      <a:pt x="1233011" y="1452325"/>
                      <a:pt x="1232154" y="1462231"/>
                    </a:cubicBezTo>
                    <a:cubicBezTo>
                      <a:pt x="1238821" y="1462803"/>
                      <a:pt x="1245489" y="1463374"/>
                      <a:pt x="1252157" y="1463946"/>
                    </a:cubicBezTo>
                    <a:cubicBezTo>
                      <a:pt x="1253585" y="1454135"/>
                      <a:pt x="1255014" y="1444419"/>
                      <a:pt x="1256443" y="1434609"/>
                    </a:cubicBezTo>
                    <a:cubicBezTo>
                      <a:pt x="1256919" y="1431085"/>
                      <a:pt x="1257586" y="1427274"/>
                      <a:pt x="1260062" y="1424703"/>
                    </a:cubicBezTo>
                    <a:cubicBezTo>
                      <a:pt x="1262062" y="1422607"/>
                      <a:pt x="1265015" y="1421655"/>
                      <a:pt x="1267873" y="1420798"/>
                    </a:cubicBezTo>
                    <a:cubicBezTo>
                      <a:pt x="1300543" y="1410891"/>
                      <a:pt x="1333500" y="1400890"/>
                      <a:pt x="1367409" y="1397080"/>
                    </a:cubicBezTo>
                    <a:cubicBezTo>
                      <a:pt x="1370933" y="1396699"/>
                      <a:pt x="1374553" y="1396318"/>
                      <a:pt x="1377982" y="1395175"/>
                    </a:cubicBezTo>
                    <a:cubicBezTo>
                      <a:pt x="1386554" y="1392127"/>
                      <a:pt x="1392365" y="1384031"/>
                      <a:pt x="1400556" y="1380221"/>
                    </a:cubicBezTo>
                    <a:cubicBezTo>
                      <a:pt x="1406461" y="1377459"/>
                      <a:pt x="1413224" y="1377078"/>
                      <a:pt x="1419796" y="1376697"/>
                    </a:cubicBezTo>
                    <a:cubicBezTo>
                      <a:pt x="1437132" y="1375840"/>
                      <a:pt x="1454468" y="1374982"/>
                      <a:pt x="1471803" y="1374030"/>
                    </a:cubicBezTo>
                    <a:cubicBezTo>
                      <a:pt x="1473327" y="1365172"/>
                      <a:pt x="1474946" y="1356218"/>
                      <a:pt x="1476470" y="1347360"/>
                    </a:cubicBezTo>
                    <a:cubicBezTo>
                      <a:pt x="1491710" y="1333739"/>
                      <a:pt x="1505807" y="1317261"/>
                      <a:pt x="1521143" y="1303640"/>
                    </a:cubicBezTo>
                    <a:cubicBezTo>
                      <a:pt x="1528572" y="1296973"/>
                      <a:pt x="1536287" y="1290210"/>
                      <a:pt x="1545431" y="1286304"/>
                    </a:cubicBezTo>
                    <a:cubicBezTo>
                      <a:pt x="1544955" y="1282971"/>
                      <a:pt x="1544574" y="1279447"/>
                      <a:pt x="1545812" y="1276303"/>
                    </a:cubicBezTo>
                    <a:cubicBezTo>
                      <a:pt x="1547051" y="1273160"/>
                      <a:pt x="1550765" y="1270683"/>
                      <a:pt x="1553909" y="1272017"/>
                    </a:cubicBezTo>
                    <a:cubicBezTo>
                      <a:pt x="1555623" y="1272684"/>
                      <a:pt x="1556861" y="1274303"/>
                      <a:pt x="1558576" y="1274970"/>
                    </a:cubicBezTo>
                    <a:cubicBezTo>
                      <a:pt x="1563052" y="1276684"/>
                      <a:pt x="1566958" y="1271255"/>
                      <a:pt x="1567720" y="1266588"/>
                    </a:cubicBezTo>
                    <a:cubicBezTo>
                      <a:pt x="1569244" y="1257348"/>
                      <a:pt x="1566005" y="1247157"/>
                      <a:pt x="1570768" y="1239156"/>
                    </a:cubicBezTo>
                    <a:cubicBezTo>
                      <a:pt x="1575054" y="1232012"/>
                      <a:pt x="1585532" y="1225916"/>
                      <a:pt x="1582007" y="1218296"/>
                    </a:cubicBezTo>
                    <a:cubicBezTo>
                      <a:pt x="1590008" y="1218963"/>
                      <a:pt x="1596485" y="1208676"/>
                      <a:pt x="1592580" y="1201723"/>
                    </a:cubicBezTo>
                    <a:cubicBezTo>
                      <a:pt x="1597343" y="1202580"/>
                      <a:pt x="1602391" y="1198579"/>
                      <a:pt x="1602581" y="1193722"/>
                    </a:cubicBezTo>
                    <a:cubicBezTo>
                      <a:pt x="1602677" y="1191816"/>
                      <a:pt x="1602105" y="1189816"/>
                      <a:pt x="1601915" y="1187911"/>
                    </a:cubicBezTo>
                    <a:cubicBezTo>
                      <a:pt x="1601152" y="1178672"/>
                      <a:pt x="1609058" y="1171147"/>
                      <a:pt x="1616678" y="1166004"/>
                    </a:cubicBezTo>
                    <a:cubicBezTo>
                      <a:pt x="1624393" y="1160860"/>
                      <a:pt x="1633252" y="1155812"/>
                      <a:pt x="1636109" y="1147049"/>
                    </a:cubicBezTo>
                    <a:cubicBezTo>
                      <a:pt x="1637728" y="1142286"/>
                      <a:pt x="1637252" y="1137143"/>
                      <a:pt x="1637919" y="1132095"/>
                    </a:cubicBezTo>
                    <a:cubicBezTo>
                      <a:pt x="1638586" y="1127142"/>
                      <a:pt x="1640872" y="1121712"/>
                      <a:pt x="1645539" y="1119998"/>
                    </a:cubicBezTo>
                    <a:cubicBezTo>
                      <a:pt x="1648777" y="1118760"/>
                      <a:pt x="1647158" y="1116664"/>
                      <a:pt x="1649254" y="1113997"/>
                    </a:cubicBezTo>
                    <a:cubicBezTo>
                      <a:pt x="1649825" y="1113235"/>
                      <a:pt x="1650492" y="1112283"/>
                      <a:pt x="1650302" y="1111330"/>
                    </a:cubicBezTo>
                    <a:cubicBezTo>
                      <a:pt x="1650111" y="1109997"/>
                      <a:pt x="1648682" y="1109330"/>
                      <a:pt x="1647730" y="1108377"/>
                    </a:cubicBezTo>
                    <a:cubicBezTo>
                      <a:pt x="1645253" y="1105806"/>
                      <a:pt x="1646682" y="1101329"/>
                      <a:pt x="1649063" y="1098757"/>
                    </a:cubicBezTo>
                    <a:cubicBezTo>
                      <a:pt x="1651540" y="1096090"/>
                      <a:pt x="1654874" y="1094280"/>
                      <a:pt x="1656683" y="1091232"/>
                    </a:cubicBezTo>
                    <a:cubicBezTo>
                      <a:pt x="1659827" y="1086089"/>
                      <a:pt x="1657064" y="1078374"/>
                      <a:pt x="1651444" y="1076373"/>
                    </a:cubicBezTo>
                    <a:cubicBezTo>
                      <a:pt x="1649159" y="1075516"/>
                      <a:pt x="1646682" y="1075611"/>
                      <a:pt x="1644301" y="1074945"/>
                    </a:cubicBezTo>
                    <a:cubicBezTo>
                      <a:pt x="1642015" y="1074278"/>
                      <a:pt x="1639634" y="1072468"/>
                      <a:pt x="1639634" y="1069992"/>
                    </a:cubicBezTo>
                    <a:cubicBezTo>
                      <a:pt x="1639634" y="1068753"/>
                      <a:pt x="1640205" y="1067610"/>
                      <a:pt x="1640777" y="1066563"/>
                    </a:cubicBezTo>
                    <a:cubicBezTo>
                      <a:pt x="1643634" y="1061133"/>
                      <a:pt x="1646492" y="1055704"/>
                      <a:pt x="1649349" y="1050180"/>
                    </a:cubicBezTo>
                    <a:cubicBezTo>
                      <a:pt x="1647063" y="1048465"/>
                      <a:pt x="1644777" y="1046846"/>
                      <a:pt x="1642491" y="1045131"/>
                    </a:cubicBezTo>
                    <a:cubicBezTo>
                      <a:pt x="1645349" y="1031415"/>
                      <a:pt x="1646206" y="1016747"/>
                      <a:pt x="1637538" y="1005698"/>
                    </a:cubicBezTo>
                    <a:cubicBezTo>
                      <a:pt x="1629918" y="995982"/>
                      <a:pt x="1618583" y="989029"/>
                      <a:pt x="1613249" y="977885"/>
                    </a:cubicBezTo>
                    <a:cubicBezTo>
                      <a:pt x="1609630" y="970360"/>
                      <a:pt x="1609153" y="961788"/>
                      <a:pt x="1606772" y="953691"/>
                    </a:cubicBezTo>
                    <a:cubicBezTo>
                      <a:pt x="1600771" y="933308"/>
                      <a:pt x="1582960" y="918639"/>
                      <a:pt x="1565053" y="907209"/>
                    </a:cubicBezTo>
                    <a:cubicBezTo>
                      <a:pt x="1561719" y="905114"/>
                      <a:pt x="1558100" y="902733"/>
                      <a:pt x="1557147" y="898923"/>
                    </a:cubicBezTo>
                    <a:cubicBezTo>
                      <a:pt x="1556099" y="894922"/>
                      <a:pt x="1558385" y="890826"/>
                      <a:pt x="1560576" y="887302"/>
                    </a:cubicBezTo>
                    <a:cubicBezTo>
                      <a:pt x="1565719" y="879111"/>
                      <a:pt x="1570863" y="870824"/>
                      <a:pt x="1576007" y="862632"/>
                    </a:cubicBezTo>
                    <a:cubicBezTo>
                      <a:pt x="1581245" y="854346"/>
                      <a:pt x="1590199" y="844725"/>
                      <a:pt x="1599057" y="849012"/>
                    </a:cubicBezTo>
                    <a:cubicBezTo>
                      <a:pt x="1601819" y="834915"/>
                      <a:pt x="1612202" y="822627"/>
                      <a:pt x="1625632" y="817484"/>
                    </a:cubicBezTo>
                    <a:cubicBezTo>
                      <a:pt x="1639824" y="812055"/>
                      <a:pt x="1658969" y="812721"/>
                      <a:pt x="1665732" y="799101"/>
                    </a:cubicBezTo>
                    <a:cubicBezTo>
                      <a:pt x="1650683" y="792624"/>
                      <a:pt x="1635633" y="786147"/>
                      <a:pt x="1620679" y="779670"/>
                    </a:cubicBezTo>
                    <a:cubicBezTo>
                      <a:pt x="1615440" y="777384"/>
                      <a:pt x="1609630" y="775098"/>
                      <a:pt x="1604201" y="776812"/>
                    </a:cubicBezTo>
                    <a:cubicBezTo>
                      <a:pt x="1595533" y="779574"/>
                      <a:pt x="1592770" y="790433"/>
                      <a:pt x="1585722" y="796148"/>
                    </a:cubicBezTo>
                    <a:cubicBezTo>
                      <a:pt x="1576578" y="803482"/>
                      <a:pt x="1563243" y="800244"/>
                      <a:pt x="1552099" y="796719"/>
                    </a:cubicBezTo>
                    <a:cubicBezTo>
                      <a:pt x="1547717" y="795291"/>
                      <a:pt x="1543145" y="793767"/>
                      <a:pt x="1540097" y="790433"/>
                    </a:cubicBezTo>
                    <a:cubicBezTo>
                      <a:pt x="1535811" y="785861"/>
                      <a:pt x="1535430" y="778812"/>
                      <a:pt x="1536954" y="772716"/>
                    </a:cubicBezTo>
                    <a:cubicBezTo>
                      <a:pt x="1537430" y="770907"/>
                      <a:pt x="1538002" y="769097"/>
                      <a:pt x="1537621" y="767287"/>
                    </a:cubicBezTo>
                    <a:cubicBezTo>
                      <a:pt x="1536383" y="762048"/>
                      <a:pt x="1528762" y="762715"/>
                      <a:pt x="1523428" y="762239"/>
                    </a:cubicBezTo>
                    <a:cubicBezTo>
                      <a:pt x="1514285" y="761382"/>
                      <a:pt x="1506760" y="752142"/>
                      <a:pt x="1507712" y="742998"/>
                    </a:cubicBezTo>
                    <a:cubicBezTo>
                      <a:pt x="1504378" y="738141"/>
                      <a:pt x="1506950" y="728901"/>
                      <a:pt x="1512665" y="727663"/>
                    </a:cubicBezTo>
                    <a:cubicBezTo>
                      <a:pt x="1518476" y="726425"/>
                      <a:pt x="1524571" y="728139"/>
                      <a:pt x="1530382" y="727187"/>
                    </a:cubicBezTo>
                    <a:cubicBezTo>
                      <a:pt x="1552099" y="723758"/>
                      <a:pt x="1554290" y="690516"/>
                      <a:pt x="1573530" y="679943"/>
                    </a:cubicBezTo>
                    <a:cubicBezTo>
                      <a:pt x="1582388" y="675085"/>
                      <a:pt x="1593723" y="675847"/>
                      <a:pt x="1602010" y="670037"/>
                    </a:cubicBezTo>
                    <a:cubicBezTo>
                      <a:pt x="1613726" y="661845"/>
                      <a:pt x="1619917" y="641367"/>
                      <a:pt x="1633823" y="644700"/>
                    </a:cubicBezTo>
                    <a:cubicBezTo>
                      <a:pt x="1643729" y="647082"/>
                      <a:pt x="1645920" y="660702"/>
                      <a:pt x="1642205" y="670132"/>
                    </a:cubicBezTo>
                    <a:cubicBezTo>
                      <a:pt x="1638491" y="679562"/>
                      <a:pt x="1631061" y="687468"/>
                      <a:pt x="1628680" y="697278"/>
                    </a:cubicBezTo>
                    <a:cubicBezTo>
                      <a:pt x="1625632" y="709756"/>
                      <a:pt x="1628870" y="726996"/>
                      <a:pt x="1617059" y="731854"/>
                    </a:cubicBezTo>
                    <a:cubicBezTo>
                      <a:pt x="1637824" y="735474"/>
                      <a:pt x="1652873" y="713566"/>
                      <a:pt x="1670304" y="701660"/>
                    </a:cubicBezTo>
                    <a:cubicBezTo>
                      <a:pt x="1682020" y="693659"/>
                      <a:pt x="1696307" y="690801"/>
                      <a:pt x="1710309" y="692230"/>
                    </a:cubicBezTo>
                    <a:cubicBezTo>
                      <a:pt x="1724977" y="677466"/>
                      <a:pt x="1744790" y="656511"/>
                      <a:pt x="1760792" y="642986"/>
                    </a:cubicBezTo>
                    <a:cubicBezTo>
                      <a:pt x="1762506" y="641557"/>
                      <a:pt x="1768316" y="637080"/>
                      <a:pt x="1774031" y="637747"/>
                    </a:cubicBezTo>
                    <a:cubicBezTo>
                      <a:pt x="1774698" y="637842"/>
                      <a:pt x="1775269" y="637938"/>
                      <a:pt x="1775841" y="638128"/>
                    </a:cubicBezTo>
                    <a:cubicBezTo>
                      <a:pt x="1778127" y="633366"/>
                      <a:pt x="1781937" y="629651"/>
                      <a:pt x="1785652" y="626031"/>
                    </a:cubicBezTo>
                    <a:cubicBezTo>
                      <a:pt x="1788414" y="623364"/>
                      <a:pt x="1791081" y="620793"/>
                      <a:pt x="1793081" y="617840"/>
                    </a:cubicBezTo>
                    <a:cubicBezTo>
                      <a:pt x="1794510" y="615744"/>
                      <a:pt x="1795653" y="613363"/>
                      <a:pt x="1796796" y="610791"/>
                    </a:cubicBezTo>
                    <a:cubicBezTo>
                      <a:pt x="1798129" y="607934"/>
                      <a:pt x="1799463" y="605076"/>
                      <a:pt x="1801368" y="602409"/>
                    </a:cubicBezTo>
                    <a:cubicBezTo>
                      <a:pt x="1805559" y="596599"/>
                      <a:pt x="1813274" y="592408"/>
                      <a:pt x="1820037" y="595647"/>
                    </a:cubicBezTo>
                    <a:lnTo>
                      <a:pt x="1821466" y="596409"/>
                    </a:lnTo>
                    <a:lnTo>
                      <a:pt x="1822418" y="608696"/>
                    </a:lnTo>
                    <a:cubicBezTo>
                      <a:pt x="1830895" y="615363"/>
                      <a:pt x="1841944" y="618507"/>
                      <a:pt x="1852708" y="617459"/>
                    </a:cubicBezTo>
                    <a:lnTo>
                      <a:pt x="1849374" y="588503"/>
                    </a:lnTo>
                    <a:lnTo>
                      <a:pt x="1852136" y="587931"/>
                    </a:lnTo>
                    <a:cubicBezTo>
                      <a:pt x="1868710" y="584788"/>
                      <a:pt x="1884426" y="578883"/>
                      <a:pt x="1898999" y="570501"/>
                    </a:cubicBezTo>
                    <a:cubicBezTo>
                      <a:pt x="1901666" y="560595"/>
                      <a:pt x="1906524" y="551260"/>
                      <a:pt x="1913287" y="543545"/>
                    </a:cubicBezTo>
                    <a:lnTo>
                      <a:pt x="1916430" y="539925"/>
                    </a:lnTo>
                    <a:lnTo>
                      <a:pt x="1918335" y="544307"/>
                    </a:lnTo>
                    <a:cubicBezTo>
                      <a:pt x="1920621" y="549641"/>
                      <a:pt x="1929479" y="556308"/>
                      <a:pt x="1935194" y="559071"/>
                    </a:cubicBezTo>
                    <a:cubicBezTo>
                      <a:pt x="1942719" y="549546"/>
                      <a:pt x="1950529" y="540306"/>
                      <a:pt x="1958340" y="531162"/>
                    </a:cubicBezTo>
                    <a:cubicBezTo>
                      <a:pt x="1966246" y="521828"/>
                      <a:pt x="1963865" y="508207"/>
                      <a:pt x="1960721" y="496396"/>
                    </a:cubicBezTo>
                    <a:cubicBezTo>
                      <a:pt x="1957578" y="484585"/>
                      <a:pt x="1951482" y="472965"/>
                      <a:pt x="1953101" y="460868"/>
                    </a:cubicBezTo>
                    <a:cubicBezTo>
                      <a:pt x="1954816" y="447628"/>
                      <a:pt x="1965293" y="437246"/>
                      <a:pt x="1976628" y="430197"/>
                    </a:cubicBezTo>
                    <a:cubicBezTo>
                      <a:pt x="1978628" y="428959"/>
                      <a:pt x="1980628" y="427816"/>
                      <a:pt x="1982819" y="427054"/>
                    </a:cubicBezTo>
                    <a:cubicBezTo>
                      <a:pt x="1996916" y="422292"/>
                      <a:pt x="2010156" y="435436"/>
                      <a:pt x="2019205" y="447247"/>
                    </a:cubicBezTo>
                    <a:cubicBezTo>
                      <a:pt x="2049494" y="411909"/>
                      <a:pt x="2041208" y="355140"/>
                      <a:pt x="2070259" y="318755"/>
                    </a:cubicBezTo>
                    <a:cubicBezTo>
                      <a:pt x="2073497" y="314659"/>
                      <a:pt x="2077402" y="310373"/>
                      <a:pt x="2077402" y="305134"/>
                    </a:cubicBezTo>
                    <a:cubicBezTo>
                      <a:pt x="2077402" y="301800"/>
                      <a:pt x="2075783" y="298752"/>
                      <a:pt x="2075021" y="295514"/>
                    </a:cubicBezTo>
                    <a:cubicBezTo>
                      <a:pt x="2073116" y="288275"/>
                      <a:pt x="2076450" y="280083"/>
                      <a:pt x="2082546" y="27551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7336880D-5775-54A1-22DD-5E8974C0526E}"/>
                  </a:ext>
                </a:extLst>
              </p:cNvPr>
              <p:cNvSpPr/>
              <p:nvPr/>
            </p:nvSpPr>
            <p:spPr>
              <a:xfrm>
                <a:off x="6506458" y="3634714"/>
                <a:ext cx="6095" cy="6858"/>
              </a:xfrm>
              <a:custGeom>
                <a:avLst/>
                <a:gdLst>
                  <a:gd name="connsiteX0" fmla="*/ 6001 w 6095"/>
                  <a:gd name="connsiteY0" fmla="*/ 1429 h 6858"/>
                  <a:gd name="connsiteX1" fmla="*/ 6096 w 6095"/>
                  <a:gd name="connsiteY1" fmla="*/ 762 h 6858"/>
                  <a:gd name="connsiteX2" fmla="*/ 0 w 6095"/>
                  <a:gd name="connsiteY2" fmla="*/ 0 h 6858"/>
                  <a:gd name="connsiteX3" fmla="*/ 0 w 6095"/>
                  <a:gd name="connsiteY3" fmla="*/ 762 h 6858"/>
                  <a:gd name="connsiteX4" fmla="*/ 0 w 6095"/>
                  <a:gd name="connsiteY4" fmla="*/ 1619 h 6858"/>
                  <a:gd name="connsiteX5" fmla="*/ 0 w 6095"/>
                  <a:gd name="connsiteY5" fmla="*/ 6096 h 6858"/>
                  <a:gd name="connsiteX6" fmla="*/ 6001 w 6095"/>
                  <a:gd name="connsiteY6" fmla="*/ 6858 h 6858"/>
                  <a:gd name="connsiteX7" fmla="*/ 6001 w 6095"/>
                  <a:gd name="connsiteY7" fmla="*/ 1429 h 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95" h="6858">
                    <a:moveTo>
                      <a:pt x="6001" y="1429"/>
                    </a:moveTo>
                    <a:lnTo>
                      <a:pt x="6096" y="762"/>
                    </a:lnTo>
                    <a:lnTo>
                      <a:pt x="0" y="0"/>
                    </a:lnTo>
                    <a:cubicBezTo>
                      <a:pt x="0" y="286"/>
                      <a:pt x="0" y="571"/>
                      <a:pt x="0" y="762"/>
                    </a:cubicBezTo>
                    <a:lnTo>
                      <a:pt x="0" y="1619"/>
                    </a:lnTo>
                    <a:cubicBezTo>
                      <a:pt x="95" y="3238"/>
                      <a:pt x="0" y="4667"/>
                      <a:pt x="0" y="6096"/>
                    </a:cubicBezTo>
                    <a:lnTo>
                      <a:pt x="6001" y="6858"/>
                    </a:lnTo>
                    <a:cubicBezTo>
                      <a:pt x="6096" y="5048"/>
                      <a:pt x="6096" y="3238"/>
                      <a:pt x="6001" y="142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21E112D-C147-10AD-3BFF-F8FACFF48FC0}"/>
                  </a:ext>
                </a:extLst>
              </p:cNvPr>
              <p:cNvSpPr/>
              <p:nvPr/>
            </p:nvSpPr>
            <p:spPr>
              <a:xfrm>
                <a:off x="6575625" y="3967419"/>
                <a:ext cx="5031" cy="6286"/>
              </a:xfrm>
              <a:custGeom>
                <a:avLst/>
                <a:gdLst>
                  <a:gd name="connsiteX0" fmla="*/ 364 w 5031"/>
                  <a:gd name="connsiteY0" fmla="*/ 0 h 6286"/>
                  <a:gd name="connsiteX1" fmla="*/ 78 w 5031"/>
                  <a:gd name="connsiteY1" fmla="*/ 2572 h 6286"/>
                  <a:gd name="connsiteX2" fmla="*/ 2364 w 5031"/>
                  <a:gd name="connsiteY2" fmla="*/ 6191 h 6286"/>
                  <a:gd name="connsiteX3" fmla="*/ 3031 w 5031"/>
                  <a:gd name="connsiteY3" fmla="*/ 6287 h 6286"/>
                  <a:gd name="connsiteX4" fmla="*/ 5032 w 5031"/>
                  <a:gd name="connsiteY4" fmla="*/ 5525 h 6286"/>
                  <a:gd name="connsiteX5" fmla="*/ 1602 w 5031"/>
                  <a:gd name="connsiteY5" fmla="*/ 1524 h 6286"/>
                  <a:gd name="connsiteX6" fmla="*/ 364 w 5031"/>
                  <a:gd name="connsiteY6" fmla="*/ 0 h 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1" h="6286">
                    <a:moveTo>
                      <a:pt x="364" y="0"/>
                    </a:moveTo>
                    <a:cubicBezTo>
                      <a:pt x="364" y="857"/>
                      <a:pt x="269" y="1810"/>
                      <a:pt x="78" y="2572"/>
                    </a:cubicBezTo>
                    <a:cubicBezTo>
                      <a:pt x="-303" y="4191"/>
                      <a:pt x="745" y="5810"/>
                      <a:pt x="2364" y="6191"/>
                    </a:cubicBezTo>
                    <a:cubicBezTo>
                      <a:pt x="2555" y="6191"/>
                      <a:pt x="2841" y="6287"/>
                      <a:pt x="3031" y="6287"/>
                    </a:cubicBezTo>
                    <a:cubicBezTo>
                      <a:pt x="3793" y="6287"/>
                      <a:pt x="4460" y="6001"/>
                      <a:pt x="5032" y="5525"/>
                    </a:cubicBezTo>
                    <a:cubicBezTo>
                      <a:pt x="3888" y="4191"/>
                      <a:pt x="2745" y="2858"/>
                      <a:pt x="1602" y="1524"/>
                    </a:cubicBezTo>
                    <a:cubicBezTo>
                      <a:pt x="1221" y="953"/>
                      <a:pt x="745" y="476"/>
                      <a:pt x="364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0E64AD0B-2128-86F5-8DDE-D3142C63CF3C}"/>
                  </a:ext>
                </a:extLst>
              </p:cNvPr>
              <p:cNvSpPr/>
              <p:nvPr/>
            </p:nvSpPr>
            <p:spPr>
              <a:xfrm>
                <a:off x="6378347" y="3397352"/>
                <a:ext cx="12287" cy="8953"/>
              </a:xfrm>
              <a:custGeom>
                <a:avLst/>
                <a:gdLst>
                  <a:gd name="connsiteX0" fmla="*/ 10192 w 12287"/>
                  <a:gd name="connsiteY0" fmla="*/ 5239 h 8953"/>
                  <a:gd name="connsiteX1" fmla="*/ 11621 w 12287"/>
                  <a:gd name="connsiteY1" fmla="*/ 4001 h 8953"/>
                  <a:gd name="connsiteX2" fmla="*/ 12287 w 12287"/>
                  <a:gd name="connsiteY2" fmla="*/ 3429 h 8953"/>
                  <a:gd name="connsiteX3" fmla="*/ 10287 w 12287"/>
                  <a:gd name="connsiteY3" fmla="*/ 0 h 8953"/>
                  <a:gd name="connsiteX4" fmla="*/ 4953 w 12287"/>
                  <a:gd name="connsiteY4" fmla="*/ 2096 h 8953"/>
                  <a:gd name="connsiteX5" fmla="*/ 0 w 12287"/>
                  <a:gd name="connsiteY5" fmla="*/ 8954 h 8953"/>
                  <a:gd name="connsiteX6" fmla="*/ 8382 w 12287"/>
                  <a:gd name="connsiteY6" fmla="*/ 7430 h 8953"/>
                  <a:gd name="connsiteX7" fmla="*/ 10192 w 12287"/>
                  <a:gd name="connsiteY7" fmla="*/ 5239 h 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87" h="8953">
                    <a:moveTo>
                      <a:pt x="10192" y="5239"/>
                    </a:moveTo>
                    <a:lnTo>
                      <a:pt x="11621" y="4001"/>
                    </a:lnTo>
                    <a:cubicBezTo>
                      <a:pt x="11811" y="3810"/>
                      <a:pt x="12002" y="3620"/>
                      <a:pt x="12287" y="3429"/>
                    </a:cubicBezTo>
                    <a:lnTo>
                      <a:pt x="10287" y="0"/>
                    </a:lnTo>
                    <a:cubicBezTo>
                      <a:pt x="8573" y="1048"/>
                      <a:pt x="6763" y="1619"/>
                      <a:pt x="4953" y="2096"/>
                    </a:cubicBezTo>
                    <a:cubicBezTo>
                      <a:pt x="2953" y="4096"/>
                      <a:pt x="1333" y="6382"/>
                      <a:pt x="0" y="8954"/>
                    </a:cubicBezTo>
                    <a:cubicBezTo>
                      <a:pt x="2858" y="8858"/>
                      <a:pt x="5620" y="8382"/>
                      <a:pt x="8382" y="7430"/>
                    </a:cubicBezTo>
                    <a:cubicBezTo>
                      <a:pt x="8858" y="6763"/>
                      <a:pt x="9430" y="5906"/>
                      <a:pt x="10192" y="523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4D391FE-1E7B-5892-1E2D-332E0D9A0CE5}"/>
                  </a:ext>
                </a:extLst>
              </p:cNvPr>
              <p:cNvSpPr/>
              <p:nvPr/>
            </p:nvSpPr>
            <p:spPr>
              <a:xfrm>
                <a:off x="5582446" y="2916152"/>
                <a:ext cx="6381" cy="6762"/>
              </a:xfrm>
              <a:custGeom>
                <a:avLst/>
                <a:gdLst>
                  <a:gd name="connsiteX0" fmla="*/ 571 w 6381"/>
                  <a:gd name="connsiteY0" fmla="*/ 6763 h 6762"/>
                  <a:gd name="connsiteX1" fmla="*/ 6382 w 6381"/>
                  <a:gd name="connsiteY1" fmla="*/ 4953 h 6762"/>
                  <a:gd name="connsiteX2" fmla="*/ 5906 w 6381"/>
                  <a:gd name="connsiteY2" fmla="*/ 0 h 6762"/>
                  <a:gd name="connsiteX3" fmla="*/ 762 w 6381"/>
                  <a:gd name="connsiteY3" fmla="*/ 476 h 6762"/>
                  <a:gd name="connsiteX4" fmla="*/ 0 w 6381"/>
                  <a:gd name="connsiteY4" fmla="*/ 667 h 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1" h="6762">
                    <a:moveTo>
                      <a:pt x="571" y="6763"/>
                    </a:moveTo>
                    <a:lnTo>
                      <a:pt x="6382" y="4953"/>
                    </a:lnTo>
                    <a:lnTo>
                      <a:pt x="5906" y="0"/>
                    </a:lnTo>
                    <a:lnTo>
                      <a:pt x="762" y="476"/>
                    </a:lnTo>
                    <a:lnTo>
                      <a:pt x="0" y="667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51650313-FBE5-672E-A2F1-C6CEBFC339F0}"/>
                  </a:ext>
                </a:extLst>
              </p:cNvPr>
              <p:cNvSpPr/>
              <p:nvPr/>
            </p:nvSpPr>
            <p:spPr>
              <a:xfrm>
                <a:off x="5491008" y="2887959"/>
                <a:ext cx="12287" cy="4381"/>
              </a:xfrm>
              <a:custGeom>
                <a:avLst/>
                <a:gdLst>
                  <a:gd name="connsiteX0" fmla="*/ 0 w 12287"/>
                  <a:gd name="connsiteY0" fmla="*/ 4382 h 4381"/>
                  <a:gd name="connsiteX1" fmla="*/ 4381 w 12287"/>
                  <a:gd name="connsiteY1" fmla="*/ 4001 h 4381"/>
                  <a:gd name="connsiteX2" fmla="*/ 12287 w 12287"/>
                  <a:gd name="connsiteY2" fmla="*/ 3143 h 4381"/>
                  <a:gd name="connsiteX3" fmla="*/ 11144 w 12287"/>
                  <a:gd name="connsiteY3" fmla="*/ 0 h 4381"/>
                  <a:gd name="connsiteX4" fmla="*/ 0 w 12287"/>
                  <a:gd name="connsiteY4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7" h="4381">
                    <a:moveTo>
                      <a:pt x="0" y="4382"/>
                    </a:moveTo>
                    <a:cubicBezTo>
                      <a:pt x="1524" y="4286"/>
                      <a:pt x="3048" y="4191"/>
                      <a:pt x="4381" y="4001"/>
                    </a:cubicBezTo>
                    <a:lnTo>
                      <a:pt x="12287" y="3143"/>
                    </a:lnTo>
                    <a:lnTo>
                      <a:pt x="11144" y="0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89D455EB-D9C7-5C9F-C799-BC5CC73330DC}"/>
                  </a:ext>
                </a:extLst>
              </p:cNvPr>
              <p:cNvSpPr/>
              <p:nvPr/>
            </p:nvSpPr>
            <p:spPr>
              <a:xfrm>
                <a:off x="7671447" y="2491626"/>
                <a:ext cx="3428" cy="2095"/>
              </a:xfrm>
              <a:custGeom>
                <a:avLst/>
                <a:gdLst>
                  <a:gd name="connsiteX0" fmla="*/ 0 w 3428"/>
                  <a:gd name="connsiteY0" fmla="*/ 2096 h 2095"/>
                  <a:gd name="connsiteX1" fmla="*/ 3429 w 3428"/>
                  <a:gd name="connsiteY1" fmla="*/ 0 h 2095"/>
                  <a:gd name="connsiteX2" fmla="*/ 0 w 3428"/>
                  <a:gd name="connsiteY2" fmla="*/ 2096 h 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8" h="2095">
                    <a:moveTo>
                      <a:pt x="0" y="2096"/>
                    </a:moveTo>
                    <a:cubicBezTo>
                      <a:pt x="1143" y="1429"/>
                      <a:pt x="2286" y="762"/>
                      <a:pt x="3429" y="0"/>
                    </a:cubicBezTo>
                    <a:cubicBezTo>
                      <a:pt x="2191" y="572"/>
                      <a:pt x="1048" y="1333"/>
                      <a:pt x="0" y="2096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C2943749-2E16-D9E7-DB88-CF795D980E08}"/>
                  </a:ext>
                </a:extLst>
              </p:cNvPr>
              <p:cNvSpPr/>
              <p:nvPr/>
            </p:nvSpPr>
            <p:spPr>
              <a:xfrm>
                <a:off x="7306358" y="2769182"/>
                <a:ext cx="214024" cy="374330"/>
              </a:xfrm>
              <a:custGeom>
                <a:avLst/>
                <a:gdLst>
                  <a:gd name="connsiteX0" fmla="*/ 197549 w 214026"/>
                  <a:gd name="connsiteY0" fmla="*/ 0 h 374332"/>
                  <a:gd name="connsiteX1" fmla="*/ 186976 w 214026"/>
                  <a:gd name="connsiteY1" fmla="*/ 22288 h 374332"/>
                  <a:gd name="connsiteX2" fmla="*/ 186690 w 214026"/>
                  <a:gd name="connsiteY2" fmla="*/ 23527 h 374332"/>
                  <a:gd name="connsiteX3" fmla="*/ 185642 w 214026"/>
                  <a:gd name="connsiteY3" fmla="*/ 24193 h 374332"/>
                  <a:gd name="connsiteX4" fmla="*/ 138494 w 214026"/>
                  <a:gd name="connsiteY4" fmla="*/ 42481 h 374332"/>
                  <a:gd name="connsiteX5" fmla="*/ 141923 w 214026"/>
                  <a:gd name="connsiteY5" fmla="*/ 71628 h 374332"/>
                  <a:gd name="connsiteX6" fmla="*/ 139160 w 214026"/>
                  <a:gd name="connsiteY6" fmla="*/ 72104 h 374332"/>
                  <a:gd name="connsiteX7" fmla="*/ 100203 w 214026"/>
                  <a:gd name="connsiteY7" fmla="*/ 61531 h 374332"/>
                  <a:gd name="connsiteX8" fmla="*/ 99251 w 214026"/>
                  <a:gd name="connsiteY8" fmla="*/ 60769 h 374332"/>
                  <a:gd name="connsiteX9" fmla="*/ 98393 w 214026"/>
                  <a:gd name="connsiteY9" fmla="*/ 49625 h 374332"/>
                  <a:gd name="connsiteX10" fmla="*/ 88773 w 214026"/>
                  <a:gd name="connsiteY10" fmla="*/ 54864 h 374332"/>
                  <a:gd name="connsiteX11" fmla="*/ 84773 w 214026"/>
                  <a:gd name="connsiteY11" fmla="*/ 62293 h 374332"/>
                  <a:gd name="connsiteX12" fmla="*/ 80582 w 214026"/>
                  <a:gd name="connsiteY12" fmla="*/ 70199 h 374332"/>
                  <a:gd name="connsiteX13" fmla="*/ 72295 w 214026"/>
                  <a:gd name="connsiteY13" fmla="*/ 79343 h 374332"/>
                  <a:gd name="connsiteX14" fmla="*/ 62675 w 214026"/>
                  <a:gd name="connsiteY14" fmla="*/ 92488 h 374332"/>
                  <a:gd name="connsiteX15" fmla="*/ 61151 w 214026"/>
                  <a:gd name="connsiteY15" fmla="*/ 98774 h 374332"/>
                  <a:gd name="connsiteX16" fmla="*/ 57341 w 214026"/>
                  <a:gd name="connsiteY16" fmla="*/ 93536 h 374332"/>
                  <a:gd name="connsiteX17" fmla="*/ 55721 w 214026"/>
                  <a:gd name="connsiteY17" fmla="*/ 92583 h 374332"/>
                  <a:gd name="connsiteX18" fmla="*/ 47054 w 214026"/>
                  <a:gd name="connsiteY18" fmla="*/ 96488 h 374332"/>
                  <a:gd name="connsiteX19" fmla="*/ 0 w 214026"/>
                  <a:gd name="connsiteY19" fmla="*/ 142208 h 374332"/>
                  <a:gd name="connsiteX20" fmla="*/ 42672 w 214026"/>
                  <a:gd name="connsiteY20" fmla="*/ 172688 h 374332"/>
                  <a:gd name="connsiteX21" fmla="*/ 41339 w 214026"/>
                  <a:gd name="connsiteY21" fmla="*/ 210217 h 374332"/>
                  <a:gd name="connsiteX22" fmla="*/ 37052 w 214026"/>
                  <a:gd name="connsiteY22" fmla="*/ 223933 h 374332"/>
                  <a:gd name="connsiteX23" fmla="*/ 82010 w 214026"/>
                  <a:gd name="connsiteY23" fmla="*/ 243459 h 374332"/>
                  <a:gd name="connsiteX24" fmla="*/ 81248 w 214026"/>
                  <a:gd name="connsiteY24" fmla="*/ 254984 h 374332"/>
                  <a:gd name="connsiteX25" fmla="*/ 71342 w 214026"/>
                  <a:gd name="connsiteY25" fmla="*/ 255270 h 374332"/>
                  <a:gd name="connsiteX26" fmla="*/ 83534 w 214026"/>
                  <a:gd name="connsiteY26" fmla="*/ 288703 h 374332"/>
                  <a:gd name="connsiteX27" fmla="*/ 75343 w 214026"/>
                  <a:gd name="connsiteY27" fmla="*/ 332327 h 374332"/>
                  <a:gd name="connsiteX28" fmla="*/ 81058 w 214026"/>
                  <a:gd name="connsiteY28" fmla="*/ 374332 h 374332"/>
                  <a:gd name="connsiteX29" fmla="*/ 130397 w 214026"/>
                  <a:gd name="connsiteY29" fmla="*/ 351853 h 374332"/>
                  <a:gd name="connsiteX30" fmla="*/ 189262 w 214026"/>
                  <a:gd name="connsiteY30" fmla="*/ 301466 h 374332"/>
                  <a:gd name="connsiteX31" fmla="*/ 155639 w 214026"/>
                  <a:gd name="connsiteY31" fmla="*/ 217170 h 374332"/>
                  <a:gd name="connsiteX32" fmla="*/ 119825 w 214026"/>
                  <a:gd name="connsiteY32" fmla="*/ 175641 h 374332"/>
                  <a:gd name="connsiteX33" fmla="*/ 108395 w 214026"/>
                  <a:gd name="connsiteY33" fmla="*/ 145923 h 374332"/>
                  <a:gd name="connsiteX34" fmla="*/ 146400 w 214026"/>
                  <a:gd name="connsiteY34" fmla="*/ 124682 h 374332"/>
                  <a:gd name="connsiteX35" fmla="*/ 178879 w 214026"/>
                  <a:gd name="connsiteY35" fmla="*/ 71818 h 374332"/>
                  <a:gd name="connsiteX36" fmla="*/ 214027 w 214026"/>
                  <a:gd name="connsiteY36" fmla="*/ 12954 h 374332"/>
                  <a:gd name="connsiteX37" fmla="*/ 197549 w 214026"/>
                  <a:gd name="connsiteY37" fmla="*/ 0 h 3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4026" h="374332">
                    <a:moveTo>
                      <a:pt x="197549" y="0"/>
                    </a:moveTo>
                    <a:cubicBezTo>
                      <a:pt x="192596" y="6572"/>
                      <a:pt x="188976" y="14192"/>
                      <a:pt x="186976" y="22288"/>
                    </a:cubicBezTo>
                    <a:lnTo>
                      <a:pt x="186690" y="23527"/>
                    </a:lnTo>
                    <a:lnTo>
                      <a:pt x="185642" y="24193"/>
                    </a:lnTo>
                    <a:cubicBezTo>
                      <a:pt x="170974" y="32766"/>
                      <a:pt x="155162" y="38957"/>
                      <a:pt x="138494" y="42481"/>
                    </a:cubicBezTo>
                    <a:lnTo>
                      <a:pt x="141923" y="71628"/>
                    </a:lnTo>
                    <a:lnTo>
                      <a:pt x="139160" y="72104"/>
                    </a:lnTo>
                    <a:cubicBezTo>
                      <a:pt x="125444" y="74390"/>
                      <a:pt x="110871" y="70485"/>
                      <a:pt x="100203" y="61531"/>
                    </a:cubicBezTo>
                    <a:lnTo>
                      <a:pt x="99251" y="60769"/>
                    </a:lnTo>
                    <a:lnTo>
                      <a:pt x="98393" y="49625"/>
                    </a:lnTo>
                    <a:cubicBezTo>
                      <a:pt x="95060" y="49054"/>
                      <a:pt x="91059" y="51625"/>
                      <a:pt x="88773" y="54864"/>
                    </a:cubicBezTo>
                    <a:cubicBezTo>
                      <a:pt x="87154" y="57055"/>
                      <a:pt x="86011" y="59626"/>
                      <a:pt x="84773" y="62293"/>
                    </a:cubicBezTo>
                    <a:cubicBezTo>
                      <a:pt x="83534" y="64960"/>
                      <a:pt x="82296" y="67627"/>
                      <a:pt x="80582" y="70199"/>
                    </a:cubicBezTo>
                    <a:cubicBezTo>
                      <a:pt x="78296" y="73628"/>
                      <a:pt x="75248" y="76581"/>
                      <a:pt x="72295" y="79343"/>
                    </a:cubicBezTo>
                    <a:cubicBezTo>
                      <a:pt x="68009" y="83439"/>
                      <a:pt x="63913" y="87344"/>
                      <a:pt x="62675" y="92488"/>
                    </a:cubicBezTo>
                    <a:lnTo>
                      <a:pt x="61151" y="98774"/>
                    </a:lnTo>
                    <a:lnTo>
                      <a:pt x="57341" y="93536"/>
                    </a:lnTo>
                    <a:cubicBezTo>
                      <a:pt x="56960" y="92964"/>
                      <a:pt x="56483" y="92678"/>
                      <a:pt x="55721" y="92583"/>
                    </a:cubicBezTo>
                    <a:cubicBezTo>
                      <a:pt x="53531" y="92297"/>
                      <a:pt x="50006" y="93916"/>
                      <a:pt x="47054" y="96488"/>
                    </a:cubicBezTo>
                    <a:cubicBezTo>
                      <a:pt x="32290" y="108966"/>
                      <a:pt x="14288" y="127825"/>
                      <a:pt x="0" y="142208"/>
                    </a:cubicBezTo>
                    <a:cubicBezTo>
                      <a:pt x="17717" y="145923"/>
                      <a:pt x="34100" y="156591"/>
                      <a:pt x="42672" y="172688"/>
                    </a:cubicBezTo>
                    <a:cubicBezTo>
                      <a:pt x="48959" y="184499"/>
                      <a:pt x="50673" y="200596"/>
                      <a:pt x="41339" y="210217"/>
                    </a:cubicBezTo>
                    <a:cubicBezTo>
                      <a:pt x="37338" y="214313"/>
                      <a:pt x="31909" y="221456"/>
                      <a:pt x="37052" y="223933"/>
                    </a:cubicBezTo>
                    <a:cubicBezTo>
                      <a:pt x="53816" y="216027"/>
                      <a:pt x="76391" y="225838"/>
                      <a:pt x="82010" y="243459"/>
                    </a:cubicBezTo>
                    <a:cubicBezTo>
                      <a:pt x="83249" y="247269"/>
                      <a:pt x="83629" y="251746"/>
                      <a:pt x="81248" y="254984"/>
                    </a:cubicBezTo>
                    <a:cubicBezTo>
                      <a:pt x="78962" y="258223"/>
                      <a:pt x="73152" y="258794"/>
                      <a:pt x="71342" y="255270"/>
                    </a:cubicBezTo>
                    <a:cubicBezTo>
                      <a:pt x="72200" y="267176"/>
                      <a:pt x="80963" y="277082"/>
                      <a:pt x="83534" y="288703"/>
                    </a:cubicBezTo>
                    <a:cubicBezTo>
                      <a:pt x="86773" y="303371"/>
                      <a:pt x="79820" y="318040"/>
                      <a:pt x="75343" y="332327"/>
                    </a:cubicBezTo>
                    <a:cubicBezTo>
                      <a:pt x="70866" y="346615"/>
                      <a:pt x="69628" y="364617"/>
                      <a:pt x="81058" y="374332"/>
                    </a:cubicBezTo>
                    <a:cubicBezTo>
                      <a:pt x="97536" y="366808"/>
                      <a:pt x="113919" y="359378"/>
                      <a:pt x="130397" y="351853"/>
                    </a:cubicBezTo>
                    <a:cubicBezTo>
                      <a:pt x="154686" y="340805"/>
                      <a:pt x="181451" y="326993"/>
                      <a:pt x="189262" y="301466"/>
                    </a:cubicBezTo>
                    <a:cubicBezTo>
                      <a:pt x="198501" y="271177"/>
                      <a:pt x="176308" y="241078"/>
                      <a:pt x="155639" y="217170"/>
                    </a:cubicBezTo>
                    <a:cubicBezTo>
                      <a:pt x="143733" y="203359"/>
                      <a:pt x="131731" y="189547"/>
                      <a:pt x="119825" y="175641"/>
                    </a:cubicBezTo>
                    <a:cubicBezTo>
                      <a:pt x="112586" y="167164"/>
                      <a:pt x="104775" y="156496"/>
                      <a:pt x="108395" y="145923"/>
                    </a:cubicBezTo>
                    <a:cubicBezTo>
                      <a:pt x="113348" y="131731"/>
                      <a:pt x="132969" y="131540"/>
                      <a:pt x="146400" y="124682"/>
                    </a:cubicBezTo>
                    <a:cubicBezTo>
                      <a:pt x="165259" y="114967"/>
                      <a:pt x="171069" y="91535"/>
                      <a:pt x="178879" y="71818"/>
                    </a:cubicBezTo>
                    <a:cubicBezTo>
                      <a:pt x="187357" y="50387"/>
                      <a:pt x="199930" y="31147"/>
                      <a:pt x="214027" y="12954"/>
                    </a:cubicBezTo>
                    <a:cubicBezTo>
                      <a:pt x="208217" y="10001"/>
                      <a:pt x="200311" y="4477"/>
                      <a:pt x="197549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5D99BD5C-0242-B90E-05FB-DD726C8714CF}"/>
                  </a:ext>
                </a:extLst>
              </p:cNvPr>
              <p:cNvSpPr/>
              <p:nvPr/>
            </p:nvSpPr>
            <p:spPr>
              <a:xfrm>
                <a:off x="5406045" y="2134592"/>
                <a:ext cx="285" cy="134"/>
              </a:xfrm>
              <a:custGeom>
                <a:avLst/>
                <a:gdLst>
                  <a:gd name="connsiteX0" fmla="*/ 0 w 285"/>
                  <a:gd name="connsiteY0" fmla="*/ 135 h 134"/>
                  <a:gd name="connsiteX1" fmla="*/ 286 w 285"/>
                  <a:gd name="connsiteY1" fmla="*/ 39 h 134"/>
                  <a:gd name="connsiteX2" fmla="*/ 0 w 285"/>
                  <a:gd name="connsiteY2" fmla="*/ 135 h 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" h="134">
                    <a:moveTo>
                      <a:pt x="0" y="135"/>
                    </a:moveTo>
                    <a:cubicBezTo>
                      <a:pt x="95" y="135"/>
                      <a:pt x="190" y="39"/>
                      <a:pt x="286" y="39"/>
                    </a:cubicBezTo>
                    <a:cubicBezTo>
                      <a:pt x="190" y="-56"/>
                      <a:pt x="95" y="39"/>
                      <a:pt x="0" y="13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744BBC85-97B6-24B0-446B-27131222511C}"/>
                  </a:ext>
                </a:extLst>
              </p:cNvPr>
              <p:cNvSpPr/>
              <p:nvPr/>
            </p:nvSpPr>
            <p:spPr>
              <a:xfrm>
                <a:off x="7498131" y="2835381"/>
                <a:ext cx="420045" cy="433082"/>
              </a:xfrm>
              <a:custGeom>
                <a:avLst/>
                <a:gdLst>
                  <a:gd name="connsiteX0" fmla="*/ 120645 w 420050"/>
                  <a:gd name="connsiteY0" fmla="*/ 256699 h 433085"/>
                  <a:gd name="connsiteX1" fmla="*/ 105119 w 420050"/>
                  <a:gd name="connsiteY1" fmla="*/ 260413 h 433085"/>
                  <a:gd name="connsiteX2" fmla="*/ 89974 w 420050"/>
                  <a:gd name="connsiteY2" fmla="*/ 269653 h 433085"/>
                  <a:gd name="connsiteX3" fmla="*/ 47112 w 420050"/>
                  <a:gd name="connsiteY3" fmla="*/ 300895 h 433085"/>
                  <a:gd name="connsiteX4" fmla="*/ 37968 w 420050"/>
                  <a:gd name="connsiteY4" fmla="*/ 312325 h 433085"/>
                  <a:gd name="connsiteX5" fmla="*/ 37206 w 420050"/>
                  <a:gd name="connsiteY5" fmla="*/ 322517 h 433085"/>
                  <a:gd name="connsiteX6" fmla="*/ 27871 w 420050"/>
                  <a:gd name="connsiteY6" fmla="*/ 327755 h 433085"/>
                  <a:gd name="connsiteX7" fmla="*/ 2154 w 420050"/>
                  <a:gd name="connsiteY7" fmla="*/ 379286 h 433085"/>
                  <a:gd name="connsiteX8" fmla="*/ 12441 w 420050"/>
                  <a:gd name="connsiteY8" fmla="*/ 359759 h 433085"/>
                  <a:gd name="connsiteX9" fmla="*/ 26919 w 420050"/>
                  <a:gd name="connsiteY9" fmla="*/ 371665 h 433085"/>
                  <a:gd name="connsiteX10" fmla="*/ 19870 w 420050"/>
                  <a:gd name="connsiteY10" fmla="*/ 389096 h 433085"/>
                  <a:gd name="connsiteX11" fmla="*/ 18632 w 420050"/>
                  <a:gd name="connsiteY11" fmla="*/ 376904 h 433085"/>
                  <a:gd name="connsiteX12" fmla="*/ 12536 w 420050"/>
                  <a:gd name="connsiteY12" fmla="*/ 394525 h 433085"/>
                  <a:gd name="connsiteX13" fmla="*/ 20442 w 420050"/>
                  <a:gd name="connsiteY13" fmla="*/ 426339 h 433085"/>
                  <a:gd name="connsiteX14" fmla="*/ 29586 w 420050"/>
                  <a:gd name="connsiteY14" fmla="*/ 430244 h 433085"/>
                  <a:gd name="connsiteX15" fmla="*/ 31776 w 420050"/>
                  <a:gd name="connsiteY15" fmla="*/ 411099 h 433085"/>
                  <a:gd name="connsiteX16" fmla="*/ 33777 w 420050"/>
                  <a:gd name="connsiteY16" fmla="*/ 430721 h 433085"/>
                  <a:gd name="connsiteX17" fmla="*/ 43492 w 420050"/>
                  <a:gd name="connsiteY17" fmla="*/ 432244 h 433085"/>
                  <a:gd name="connsiteX18" fmla="*/ 59018 w 420050"/>
                  <a:gd name="connsiteY18" fmla="*/ 399193 h 433085"/>
                  <a:gd name="connsiteX19" fmla="*/ 77115 w 420050"/>
                  <a:gd name="connsiteY19" fmla="*/ 360807 h 433085"/>
                  <a:gd name="connsiteX20" fmla="*/ 78544 w 420050"/>
                  <a:gd name="connsiteY20" fmla="*/ 356140 h 433085"/>
                  <a:gd name="connsiteX21" fmla="*/ 69972 w 420050"/>
                  <a:gd name="connsiteY21" fmla="*/ 345662 h 433085"/>
                  <a:gd name="connsiteX22" fmla="*/ 69400 w 420050"/>
                  <a:gd name="connsiteY22" fmla="*/ 334328 h 433085"/>
                  <a:gd name="connsiteX23" fmla="*/ 47874 w 420050"/>
                  <a:gd name="connsiteY23" fmla="*/ 316897 h 433085"/>
                  <a:gd name="connsiteX24" fmla="*/ 77973 w 420050"/>
                  <a:gd name="connsiteY24" fmla="*/ 319754 h 433085"/>
                  <a:gd name="connsiteX25" fmla="*/ 82449 w 420050"/>
                  <a:gd name="connsiteY25" fmla="*/ 318707 h 433085"/>
                  <a:gd name="connsiteX26" fmla="*/ 81973 w 420050"/>
                  <a:gd name="connsiteY26" fmla="*/ 312611 h 433085"/>
                  <a:gd name="connsiteX27" fmla="*/ 93784 w 420050"/>
                  <a:gd name="connsiteY27" fmla="*/ 303086 h 433085"/>
                  <a:gd name="connsiteX28" fmla="*/ 110548 w 420050"/>
                  <a:gd name="connsiteY28" fmla="*/ 302705 h 433085"/>
                  <a:gd name="connsiteX29" fmla="*/ 136266 w 420050"/>
                  <a:gd name="connsiteY29" fmla="*/ 289179 h 433085"/>
                  <a:gd name="connsiteX30" fmla="*/ 146839 w 420050"/>
                  <a:gd name="connsiteY30" fmla="*/ 291275 h 433085"/>
                  <a:gd name="connsiteX31" fmla="*/ 175318 w 420050"/>
                  <a:gd name="connsiteY31" fmla="*/ 279083 h 433085"/>
                  <a:gd name="connsiteX32" fmla="*/ 194559 w 420050"/>
                  <a:gd name="connsiteY32" fmla="*/ 289465 h 433085"/>
                  <a:gd name="connsiteX33" fmla="*/ 201893 w 420050"/>
                  <a:gd name="connsiteY33" fmla="*/ 335471 h 433085"/>
                  <a:gd name="connsiteX34" fmla="*/ 213132 w 420050"/>
                  <a:gd name="connsiteY34" fmla="*/ 334232 h 433085"/>
                  <a:gd name="connsiteX35" fmla="*/ 219895 w 420050"/>
                  <a:gd name="connsiteY35" fmla="*/ 316992 h 433085"/>
                  <a:gd name="connsiteX36" fmla="*/ 239231 w 420050"/>
                  <a:gd name="connsiteY36" fmla="*/ 306134 h 433085"/>
                  <a:gd name="connsiteX37" fmla="*/ 231611 w 420050"/>
                  <a:gd name="connsiteY37" fmla="*/ 278892 h 433085"/>
                  <a:gd name="connsiteX38" fmla="*/ 245994 w 420050"/>
                  <a:gd name="connsiteY38" fmla="*/ 291560 h 433085"/>
                  <a:gd name="connsiteX39" fmla="*/ 265996 w 420050"/>
                  <a:gd name="connsiteY39" fmla="*/ 288703 h 433085"/>
                  <a:gd name="connsiteX40" fmla="*/ 298000 w 420050"/>
                  <a:gd name="connsiteY40" fmla="*/ 292227 h 433085"/>
                  <a:gd name="connsiteX41" fmla="*/ 311335 w 420050"/>
                  <a:gd name="connsiteY41" fmla="*/ 270796 h 433085"/>
                  <a:gd name="connsiteX42" fmla="*/ 309716 w 420050"/>
                  <a:gd name="connsiteY42" fmla="*/ 289274 h 433085"/>
                  <a:gd name="connsiteX43" fmla="*/ 322860 w 420050"/>
                  <a:gd name="connsiteY43" fmla="*/ 273653 h 433085"/>
                  <a:gd name="connsiteX44" fmla="*/ 339720 w 420050"/>
                  <a:gd name="connsiteY44" fmla="*/ 268891 h 433085"/>
                  <a:gd name="connsiteX45" fmla="*/ 350483 w 420050"/>
                  <a:gd name="connsiteY45" fmla="*/ 257556 h 433085"/>
                  <a:gd name="connsiteX46" fmla="*/ 344958 w 420050"/>
                  <a:gd name="connsiteY46" fmla="*/ 279463 h 433085"/>
                  <a:gd name="connsiteX47" fmla="*/ 357627 w 420050"/>
                  <a:gd name="connsiteY47" fmla="*/ 275368 h 433085"/>
                  <a:gd name="connsiteX48" fmla="*/ 364580 w 420050"/>
                  <a:gd name="connsiteY48" fmla="*/ 261366 h 433085"/>
                  <a:gd name="connsiteX49" fmla="*/ 373915 w 420050"/>
                  <a:gd name="connsiteY49" fmla="*/ 254984 h 433085"/>
                  <a:gd name="connsiteX50" fmla="*/ 370581 w 420050"/>
                  <a:gd name="connsiteY50" fmla="*/ 225838 h 433085"/>
                  <a:gd name="connsiteX51" fmla="*/ 381154 w 420050"/>
                  <a:gd name="connsiteY51" fmla="*/ 177641 h 433085"/>
                  <a:gd name="connsiteX52" fmla="*/ 390202 w 420050"/>
                  <a:gd name="connsiteY52" fmla="*/ 140589 h 433085"/>
                  <a:gd name="connsiteX53" fmla="*/ 398965 w 420050"/>
                  <a:gd name="connsiteY53" fmla="*/ 137255 h 433085"/>
                  <a:gd name="connsiteX54" fmla="*/ 406871 w 420050"/>
                  <a:gd name="connsiteY54" fmla="*/ 116300 h 433085"/>
                  <a:gd name="connsiteX55" fmla="*/ 416015 w 420050"/>
                  <a:gd name="connsiteY55" fmla="*/ 100870 h 433085"/>
                  <a:gd name="connsiteX56" fmla="*/ 402680 w 420050"/>
                  <a:gd name="connsiteY56" fmla="*/ 3238 h 433085"/>
                  <a:gd name="connsiteX57" fmla="*/ 379439 w 420050"/>
                  <a:gd name="connsiteY57" fmla="*/ 0 h 433085"/>
                  <a:gd name="connsiteX58" fmla="*/ 387726 w 420050"/>
                  <a:gd name="connsiteY58" fmla="*/ 13240 h 433085"/>
                  <a:gd name="connsiteX59" fmla="*/ 386202 w 420050"/>
                  <a:gd name="connsiteY59" fmla="*/ 25527 h 433085"/>
                  <a:gd name="connsiteX60" fmla="*/ 364866 w 420050"/>
                  <a:gd name="connsiteY60" fmla="*/ 3715 h 433085"/>
                  <a:gd name="connsiteX61" fmla="*/ 352674 w 420050"/>
                  <a:gd name="connsiteY61" fmla="*/ 36100 h 433085"/>
                  <a:gd name="connsiteX62" fmla="*/ 351816 w 420050"/>
                  <a:gd name="connsiteY62" fmla="*/ 57912 h 433085"/>
                  <a:gd name="connsiteX63" fmla="*/ 278379 w 420050"/>
                  <a:gd name="connsiteY63" fmla="*/ 187833 h 433085"/>
                  <a:gd name="connsiteX64" fmla="*/ 262663 w 420050"/>
                  <a:gd name="connsiteY64" fmla="*/ 200120 h 433085"/>
                  <a:gd name="connsiteX65" fmla="*/ 245232 w 420050"/>
                  <a:gd name="connsiteY65" fmla="*/ 194405 h 433085"/>
                  <a:gd name="connsiteX66" fmla="*/ 255328 w 420050"/>
                  <a:gd name="connsiteY66" fmla="*/ 182785 h 433085"/>
                  <a:gd name="connsiteX67" fmla="*/ 244374 w 420050"/>
                  <a:gd name="connsiteY67" fmla="*/ 174403 h 433085"/>
                  <a:gd name="connsiteX68" fmla="*/ 235516 w 420050"/>
                  <a:gd name="connsiteY68" fmla="*/ 188881 h 433085"/>
                  <a:gd name="connsiteX69" fmla="*/ 230849 w 420050"/>
                  <a:gd name="connsiteY69" fmla="*/ 205740 h 433085"/>
                  <a:gd name="connsiteX70" fmla="*/ 220276 w 420050"/>
                  <a:gd name="connsiteY70" fmla="*/ 218980 h 433085"/>
                  <a:gd name="connsiteX71" fmla="*/ 219990 w 420050"/>
                  <a:gd name="connsiteY71" fmla="*/ 228981 h 433085"/>
                  <a:gd name="connsiteX72" fmla="*/ 184557 w 420050"/>
                  <a:gd name="connsiteY72" fmla="*/ 246983 h 433085"/>
                  <a:gd name="connsiteX73" fmla="*/ 120645 w 420050"/>
                  <a:gd name="connsiteY73" fmla="*/ 256699 h 43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20050" h="433085">
                    <a:moveTo>
                      <a:pt x="120645" y="256699"/>
                    </a:moveTo>
                    <a:cubicBezTo>
                      <a:pt x="115406" y="257556"/>
                      <a:pt x="110072" y="258413"/>
                      <a:pt x="105119" y="260413"/>
                    </a:cubicBezTo>
                    <a:cubicBezTo>
                      <a:pt x="99595" y="262604"/>
                      <a:pt x="94737" y="266129"/>
                      <a:pt x="89974" y="269653"/>
                    </a:cubicBezTo>
                    <a:cubicBezTo>
                      <a:pt x="75687" y="280035"/>
                      <a:pt x="61399" y="290513"/>
                      <a:pt x="47112" y="300895"/>
                    </a:cubicBezTo>
                    <a:cubicBezTo>
                      <a:pt x="43016" y="303848"/>
                      <a:pt x="38634" y="307372"/>
                      <a:pt x="37968" y="312325"/>
                    </a:cubicBezTo>
                    <a:cubicBezTo>
                      <a:pt x="37491" y="315754"/>
                      <a:pt x="38825" y="319469"/>
                      <a:pt x="37206" y="322517"/>
                    </a:cubicBezTo>
                    <a:cubicBezTo>
                      <a:pt x="35491" y="325755"/>
                      <a:pt x="31396" y="326708"/>
                      <a:pt x="27871" y="327755"/>
                    </a:cubicBezTo>
                    <a:cubicBezTo>
                      <a:pt x="7297" y="333946"/>
                      <a:pt x="-5276" y="359092"/>
                      <a:pt x="2154" y="379286"/>
                    </a:cubicBezTo>
                    <a:cubicBezTo>
                      <a:pt x="9869" y="376714"/>
                      <a:pt x="14631" y="367570"/>
                      <a:pt x="12441" y="359759"/>
                    </a:cubicBezTo>
                    <a:cubicBezTo>
                      <a:pt x="19108" y="360140"/>
                      <a:pt x="25204" y="365188"/>
                      <a:pt x="26919" y="371665"/>
                    </a:cubicBezTo>
                    <a:cubicBezTo>
                      <a:pt x="28538" y="378142"/>
                      <a:pt x="25585" y="385572"/>
                      <a:pt x="19870" y="389096"/>
                    </a:cubicBezTo>
                    <a:cubicBezTo>
                      <a:pt x="16251" y="386334"/>
                      <a:pt x="15584" y="380333"/>
                      <a:pt x="18632" y="376904"/>
                    </a:cubicBezTo>
                    <a:cubicBezTo>
                      <a:pt x="11393" y="377095"/>
                      <a:pt x="10726" y="387572"/>
                      <a:pt x="12536" y="394525"/>
                    </a:cubicBezTo>
                    <a:cubicBezTo>
                      <a:pt x="15203" y="405098"/>
                      <a:pt x="17870" y="415766"/>
                      <a:pt x="20442" y="426339"/>
                    </a:cubicBezTo>
                    <a:cubicBezTo>
                      <a:pt x="23490" y="427673"/>
                      <a:pt x="26538" y="429006"/>
                      <a:pt x="29586" y="430244"/>
                    </a:cubicBezTo>
                    <a:cubicBezTo>
                      <a:pt x="30348" y="423863"/>
                      <a:pt x="31110" y="417481"/>
                      <a:pt x="31776" y="411099"/>
                    </a:cubicBezTo>
                    <a:cubicBezTo>
                      <a:pt x="37396" y="415766"/>
                      <a:pt x="38349" y="425101"/>
                      <a:pt x="33777" y="430721"/>
                    </a:cubicBezTo>
                    <a:cubicBezTo>
                      <a:pt x="36253" y="433197"/>
                      <a:pt x="40349" y="433769"/>
                      <a:pt x="43492" y="432244"/>
                    </a:cubicBezTo>
                    <a:cubicBezTo>
                      <a:pt x="48731" y="421196"/>
                      <a:pt x="53874" y="410242"/>
                      <a:pt x="59018" y="399193"/>
                    </a:cubicBezTo>
                    <a:cubicBezTo>
                      <a:pt x="65019" y="386429"/>
                      <a:pt x="71020" y="373571"/>
                      <a:pt x="77115" y="360807"/>
                    </a:cubicBezTo>
                    <a:cubicBezTo>
                      <a:pt x="77782" y="359283"/>
                      <a:pt x="78544" y="357759"/>
                      <a:pt x="78544" y="356140"/>
                    </a:cubicBezTo>
                    <a:cubicBezTo>
                      <a:pt x="78639" y="351473"/>
                      <a:pt x="73591" y="348710"/>
                      <a:pt x="69972" y="345662"/>
                    </a:cubicBezTo>
                    <a:cubicBezTo>
                      <a:pt x="66448" y="342614"/>
                      <a:pt x="64828" y="335471"/>
                      <a:pt x="69400" y="334328"/>
                    </a:cubicBezTo>
                    <a:cubicBezTo>
                      <a:pt x="59018" y="336994"/>
                      <a:pt x="47302" y="327565"/>
                      <a:pt x="47874" y="316897"/>
                    </a:cubicBezTo>
                    <a:cubicBezTo>
                      <a:pt x="56732" y="322421"/>
                      <a:pt x="68162" y="323469"/>
                      <a:pt x="77973" y="319754"/>
                    </a:cubicBezTo>
                    <a:cubicBezTo>
                      <a:pt x="78544" y="321755"/>
                      <a:pt x="81878" y="320707"/>
                      <a:pt x="82449" y="318707"/>
                    </a:cubicBezTo>
                    <a:cubicBezTo>
                      <a:pt x="83021" y="316706"/>
                      <a:pt x="81973" y="314611"/>
                      <a:pt x="81973" y="312611"/>
                    </a:cubicBezTo>
                    <a:cubicBezTo>
                      <a:pt x="81878" y="306991"/>
                      <a:pt x="88164" y="303467"/>
                      <a:pt x="93784" y="303086"/>
                    </a:cubicBezTo>
                    <a:cubicBezTo>
                      <a:pt x="99404" y="302705"/>
                      <a:pt x="105119" y="304229"/>
                      <a:pt x="110548" y="302705"/>
                    </a:cubicBezTo>
                    <a:cubicBezTo>
                      <a:pt x="120073" y="300038"/>
                      <a:pt x="126455" y="288703"/>
                      <a:pt x="136266" y="289179"/>
                    </a:cubicBezTo>
                    <a:cubicBezTo>
                      <a:pt x="139885" y="289369"/>
                      <a:pt x="143219" y="291179"/>
                      <a:pt x="146839" y="291275"/>
                    </a:cubicBezTo>
                    <a:cubicBezTo>
                      <a:pt x="157506" y="291370"/>
                      <a:pt x="165031" y="276320"/>
                      <a:pt x="175318" y="279083"/>
                    </a:cubicBezTo>
                    <a:cubicBezTo>
                      <a:pt x="182653" y="281083"/>
                      <a:pt x="187320" y="291751"/>
                      <a:pt x="194559" y="289465"/>
                    </a:cubicBezTo>
                    <a:cubicBezTo>
                      <a:pt x="182462" y="303371"/>
                      <a:pt x="184367" y="329946"/>
                      <a:pt x="201893" y="335471"/>
                    </a:cubicBezTo>
                    <a:cubicBezTo>
                      <a:pt x="205608" y="336613"/>
                      <a:pt x="209989" y="336613"/>
                      <a:pt x="213132" y="334232"/>
                    </a:cubicBezTo>
                    <a:cubicBezTo>
                      <a:pt x="218181" y="330422"/>
                      <a:pt x="217609" y="322802"/>
                      <a:pt x="219895" y="316992"/>
                    </a:cubicBezTo>
                    <a:cubicBezTo>
                      <a:pt x="222753" y="309467"/>
                      <a:pt x="231325" y="304705"/>
                      <a:pt x="239231" y="306134"/>
                    </a:cubicBezTo>
                    <a:cubicBezTo>
                      <a:pt x="238088" y="296704"/>
                      <a:pt x="235516" y="287560"/>
                      <a:pt x="231611" y="278892"/>
                    </a:cubicBezTo>
                    <a:cubicBezTo>
                      <a:pt x="238659" y="272891"/>
                      <a:pt x="251042" y="283845"/>
                      <a:pt x="245994" y="291560"/>
                    </a:cubicBezTo>
                    <a:cubicBezTo>
                      <a:pt x="252375" y="294989"/>
                      <a:pt x="260853" y="293751"/>
                      <a:pt x="265996" y="288703"/>
                    </a:cubicBezTo>
                    <a:cubicBezTo>
                      <a:pt x="273902" y="297371"/>
                      <a:pt x="288380" y="298990"/>
                      <a:pt x="298000" y="292227"/>
                    </a:cubicBezTo>
                    <a:cubicBezTo>
                      <a:pt x="291618" y="283559"/>
                      <a:pt x="300667" y="268891"/>
                      <a:pt x="311335" y="270796"/>
                    </a:cubicBezTo>
                    <a:cubicBezTo>
                      <a:pt x="310764" y="276987"/>
                      <a:pt x="310288" y="283178"/>
                      <a:pt x="309716" y="289274"/>
                    </a:cubicBezTo>
                    <a:cubicBezTo>
                      <a:pt x="316574" y="287750"/>
                      <a:pt x="319241" y="279749"/>
                      <a:pt x="322860" y="273653"/>
                    </a:cubicBezTo>
                    <a:cubicBezTo>
                      <a:pt x="326480" y="267653"/>
                      <a:pt x="335910" y="262985"/>
                      <a:pt x="339720" y="268891"/>
                    </a:cubicBezTo>
                    <a:cubicBezTo>
                      <a:pt x="341053" y="263557"/>
                      <a:pt x="345340" y="259175"/>
                      <a:pt x="350483" y="257556"/>
                    </a:cubicBezTo>
                    <a:cubicBezTo>
                      <a:pt x="348673" y="264890"/>
                      <a:pt x="346864" y="272129"/>
                      <a:pt x="344958" y="279463"/>
                    </a:cubicBezTo>
                    <a:cubicBezTo>
                      <a:pt x="348388" y="283464"/>
                      <a:pt x="355246" y="279940"/>
                      <a:pt x="357627" y="275368"/>
                    </a:cubicBezTo>
                    <a:cubicBezTo>
                      <a:pt x="360103" y="270700"/>
                      <a:pt x="360770" y="264986"/>
                      <a:pt x="364580" y="261366"/>
                    </a:cubicBezTo>
                    <a:cubicBezTo>
                      <a:pt x="367342" y="258794"/>
                      <a:pt x="371343" y="257746"/>
                      <a:pt x="373915" y="254984"/>
                    </a:cubicBezTo>
                    <a:cubicBezTo>
                      <a:pt x="380963" y="247460"/>
                      <a:pt x="372867" y="235934"/>
                      <a:pt x="370581" y="225838"/>
                    </a:cubicBezTo>
                    <a:cubicBezTo>
                      <a:pt x="366866" y="209645"/>
                      <a:pt x="379725" y="194215"/>
                      <a:pt x="381154" y="177641"/>
                    </a:cubicBezTo>
                    <a:cubicBezTo>
                      <a:pt x="382392" y="164211"/>
                      <a:pt x="378010" y="146399"/>
                      <a:pt x="390202" y="140589"/>
                    </a:cubicBezTo>
                    <a:cubicBezTo>
                      <a:pt x="393060" y="139256"/>
                      <a:pt x="396298" y="138970"/>
                      <a:pt x="398965" y="137255"/>
                    </a:cubicBezTo>
                    <a:cubicBezTo>
                      <a:pt x="405347" y="133064"/>
                      <a:pt x="404299" y="123539"/>
                      <a:pt x="406871" y="116300"/>
                    </a:cubicBezTo>
                    <a:cubicBezTo>
                      <a:pt x="408776" y="110585"/>
                      <a:pt x="413157" y="106108"/>
                      <a:pt x="416015" y="100870"/>
                    </a:cubicBezTo>
                    <a:cubicBezTo>
                      <a:pt x="431922" y="71152"/>
                      <a:pt x="395155" y="36195"/>
                      <a:pt x="402680" y="3238"/>
                    </a:cubicBezTo>
                    <a:cubicBezTo>
                      <a:pt x="394965" y="2191"/>
                      <a:pt x="387154" y="1048"/>
                      <a:pt x="379439" y="0"/>
                    </a:cubicBezTo>
                    <a:cubicBezTo>
                      <a:pt x="377629" y="5239"/>
                      <a:pt x="383725" y="9430"/>
                      <a:pt x="387726" y="13240"/>
                    </a:cubicBezTo>
                    <a:cubicBezTo>
                      <a:pt x="391726" y="17050"/>
                      <a:pt x="391726" y="26575"/>
                      <a:pt x="386202" y="25527"/>
                    </a:cubicBezTo>
                    <a:cubicBezTo>
                      <a:pt x="379058" y="18288"/>
                      <a:pt x="372009" y="10954"/>
                      <a:pt x="364866" y="3715"/>
                    </a:cubicBezTo>
                    <a:cubicBezTo>
                      <a:pt x="359627" y="14097"/>
                      <a:pt x="354293" y="24670"/>
                      <a:pt x="352674" y="36100"/>
                    </a:cubicBezTo>
                    <a:cubicBezTo>
                      <a:pt x="351626" y="43339"/>
                      <a:pt x="352102" y="50578"/>
                      <a:pt x="351816" y="57912"/>
                    </a:cubicBezTo>
                    <a:cubicBezTo>
                      <a:pt x="349721" y="108680"/>
                      <a:pt x="312764" y="150400"/>
                      <a:pt x="278379" y="187833"/>
                    </a:cubicBezTo>
                    <a:cubicBezTo>
                      <a:pt x="273807" y="192786"/>
                      <a:pt x="269044" y="197929"/>
                      <a:pt x="262663" y="200120"/>
                    </a:cubicBezTo>
                    <a:cubicBezTo>
                      <a:pt x="256376" y="202311"/>
                      <a:pt x="247994" y="200501"/>
                      <a:pt x="245232" y="194405"/>
                    </a:cubicBezTo>
                    <a:cubicBezTo>
                      <a:pt x="242470" y="188309"/>
                      <a:pt x="249328" y="179737"/>
                      <a:pt x="255328" y="182785"/>
                    </a:cubicBezTo>
                    <a:cubicBezTo>
                      <a:pt x="257614" y="177356"/>
                      <a:pt x="249804" y="172021"/>
                      <a:pt x="244374" y="174403"/>
                    </a:cubicBezTo>
                    <a:cubicBezTo>
                      <a:pt x="238945" y="176784"/>
                      <a:pt x="236564" y="183071"/>
                      <a:pt x="235516" y="188881"/>
                    </a:cubicBezTo>
                    <a:cubicBezTo>
                      <a:pt x="234468" y="194691"/>
                      <a:pt x="234183" y="200882"/>
                      <a:pt x="230849" y="205740"/>
                    </a:cubicBezTo>
                    <a:cubicBezTo>
                      <a:pt x="227610" y="210502"/>
                      <a:pt x="221800" y="213550"/>
                      <a:pt x="220276" y="218980"/>
                    </a:cubicBezTo>
                    <a:cubicBezTo>
                      <a:pt x="219324" y="222218"/>
                      <a:pt x="220086" y="225647"/>
                      <a:pt x="219990" y="228981"/>
                    </a:cubicBezTo>
                    <a:cubicBezTo>
                      <a:pt x="219609" y="251269"/>
                      <a:pt x="199226" y="247174"/>
                      <a:pt x="184557" y="246983"/>
                    </a:cubicBezTo>
                    <a:cubicBezTo>
                      <a:pt x="163793" y="246698"/>
                      <a:pt x="141219" y="253365"/>
                      <a:pt x="120645" y="25669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2F766A11-B44A-862E-1FF6-F2C1C7BC01B1}"/>
                  </a:ext>
                </a:extLst>
              </p:cNvPr>
              <p:cNvSpPr/>
              <p:nvPr/>
            </p:nvSpPr>
            <p:spPr>
              <a:xfrm>
                <a:off x="7590715" y="3140067"/>
                <a:ext cx="74623" cy="60499"/>
              </a:xfrm>
              <a:custGeom>
                <a:avLst/>
                <a:gdLst>
                  <a:gd name="connsiteX0" fmla="*/ 14915 w 74624"/>
                  <a:gd name="connsiteY0" fmla="*/ 15828 h 60500"/>
                  <a:gd name="connsiteX1" fmla="*/ 11963 w 74624"/>
                  <a:gd name="connsiteY1" fmla="*/ 14971 h 60500"/>
                  <a:gd name="connsiteX2" fmla="*/ 10629 w 74624"/>
                  <a:gd name="connsiteY2" fmla="*/ 16209 h 60500"/>
                  <a:gd name="connsiteX3" fmla="*/ 6819 w 74624"/>
                  <a:gd name="connsiteY3" fmla="*/ 27639 h 60500"/>
                  <a:gd name="connsiteX4" fmla="*/ 2438 w 74624"/>
                  <a:gd name="connsiteY4" fmla="*/ 32782 h 60500"/>
                  <a:gd name="connsiteX5" fmla="*/ 1390 w 74624"/>
                  <a:gd name="connsiteY5" fmla="*/ 47546 h 60500"/>
                  <a:gd name="connsiteX6" fmla="*/ 11296 w 74624"/>
                  <a:gd name="connsiteY6" fmla="*/ 59167 h 60500"/>
                  <a:gd name="connsiteX7" fmla="*/ 14248 w 74624"/>
                  <a:gd name="connsiteY7" fmla="*/ 60500 h 60500"/>
                  <a:gd name="connsiteX8" fmla="*/ 17963 w 74624"/>
                  <a:gd name="connsiteY8" fmla="*/ 55452 h 60500"/>
                  <a:gd name="connsiteX9" fmla="*/ 27012 w 74624"/>
                  <a:gd name="connsiteY9" fmla="*/ 37354 h 60500"/>
                  <a:gd name="connsiteX10" fmla="*/ 45681 w 74624"/>
                  <a:gd name="connsiteY10" fmla="*/ 31544 h 60500"/>
                  <a:gd name="connsiteX11" fmla="*/ 51301 w 74624"/>
                  <a:gd name="connsiteY11" fmla="*/ 35068 h 60500"/>
                  <a:gd name="connsiteX12" fmla="*/ 53301 w 74624"/>
                  <a:gd name="connsiteY12" fmla="*/ 37831 h 60500"/>
                  <a:gd name="connsiteX13" fmla="*/ 61112 w 74624"/>
                  <a:gd name="connsiteY13" fmla="*/ 39164 h 60500"/>
                  <a:gd name="connsiteX14" fmla="*/ 73113 w 74624"/>
                  <a:gd name="connsiteY14" fmla="*/ 20971 h 60500"/>
                  <a:gd name="connsiteX15" fmla="*/ 72541 w 74624"/>
                  <a:gd name="connsiteY15" fmla="*/ 4493 h 60500"/>
                  <a:gd name="connsiteX16" fmla="*/ 52730 w 74624"/>
                  <a:gd name="connsiteY16" fmla="*/ 2207 h 60500"/>
                  <a:gd name="connsiteX17" fmla="*/ 14915 w 74624"/>
                  <a:gd name="connsiteY17" fmla="*/ 15828 h 6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624" h="60500">
                    <a:moveTo>
                      <a:pt x="14915" y="15828"/>
                    </a:moveTo>
                    <a:cubicBezTo>
                      <a:pt x="13963" y="15256"/>
                      <a:pt x="12915" y="14590"/>
                      <a:pt x="11963" y="14971"/>
                    </a:cubicBezTo>
                    <a:cubicBezTo>
                      <a:pt x="11391" y="15161"/>
                      <a:pt x="10915" y="15733"/>
                      <a:pt x="10629" y="16209"/>
                    </a:cubicBezTo>
                    <a:cubicBezTo>
                      <a:pt x="8533" y="19638"/>
                      <a:pt x="8915" y="24210"/>
                      <a:pt x="6819" y="27639"/>
                    </a:cubicBezTo>
                    <a:cubicBezTo>
                      <a:pt x="5676" y="29544"/>
                      <a:pt x="3771" y="30973"/>
                      <a:pt x="2438" y="32782"/>
                    </a:cubicBezTo>
                    <a:cubicBezTo>
                      <a:pt x="-610" y="36878"/>
                      <a:pt x="-610" y="42784"/>
                      <a:pt x="1390" y="47546"/>
                    </a:cubicBezTo>
                    <a:cubicBezTo>
                      <a:pt x="3485" y="52309"/>
                      <a:pt x="7295" y="56023"/>
                      <a:pt x="11296" y="59167"/>
                    </a:cubicBezTo>
                    <a:cubicBezTo>
                      <a:pt x="12153" y="59833"/>
                      <a:pt x="13106" y="60500"/>
                      <a:pt x="14248" y="60500"/>
                    </a:cubicBezTo>
                    <a:cubicBezTo>
                      <a:pt x="16535" y="60405"/>
                      <a:pt x="17487" y="57643"/>
                      <a:pt x="17963" y="55452"/>
                    </a:cubicBezTo>
                    <a:cubicBezTo>
                      <a:pt x="19487" y="48784"/>
                      <a:pt x="22154" y="42212"/>
                      <a:pt x="27012" y="37354"/>
                    </a:cubicBezTo>
                    <a:cubicBezTo>
                      <a:pt x="31870" y="32497"/>
                      <a:pt x="39109" y="29734"/>
                      <a:pt x="45681" y="31544"/>
                    </a:cubicBezTo>
                    <a:cubicBezTo>
                      <a:pt x="47872" y="32116"/>
                      <a:pt x="49967" y="33259"/>
                      <a:pt x="51301" y="35068"/>
                    </a:cubicBezTo>
                    <a:cubicBezTo>
                      <a:pt x="51968" y="36021"/>
                      <a:pt x="52444" y="37069"/>
                      <a:pt x="53301" y="37831"/>
                    </a:cubicBezTo>
                    <a:cubicBezTo>
                      <a:pt x="55206" y="39831"/>
                      <a:pt x="58445" y="40117"/>
                      <a:pt x="61112" y="39164"/>
                    </a:cubicBezTo>
                    <a:cubicBezTo>
                      <a:pt x="68350" y="36688"/>
                      <a:pt x="71208" y="28306"/>
                      <a:pt x="73113" y="20971"/>
                    </a:cubicBezTo>
                    <a:cubicBezTo>
                      <a:pt x="74542" y="15447"/>
                      <a:pt x="75875" y="9160"/>
                      <a:pt x="72541" y="4493"/>
                    </a:cubicBezTo>
                    <a:cubicBezTo>
                      <a:pt x="68350" y="-1412"/>
                      <a:pt x="59302" y="-746"/>
                      <a:pt x="52730" y="2207"/>
                    </a:cubicBezTo>
                    <a:cubicBezTo>
                      <a:pt x="42919" y="6589"/>
                      <a:pt x="25583" y="22019"/>
                      <a:pt x="14915" y="1582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1A6B3C74-BDCD-1E9B-E94D-AD05DB33604D}"/>
                  </a:ext>
                </a:extLst>
              </p:cNvPr>
              <p:cNvSpPr/>
              <p:nvPr/>
            </p:nvSpPr>
            <p:spPr>
              <a:xfrm>
                <a:off x="7836704" y="2647073"/>
                <a:ext cx="191736" cy="184844"/>
              </a:xfrm>
              <a:custGeom>
                <a:avLst/>
                <a:gdLst>
                  <a:gd name="connsiteX0" fmla="*/ 67342 w 191738"/>
                  <a:gd name="connsiteY0" fmla="*/ 0 h 184846"/>
                  <a:gd name="connsiteX1" fmla="*/ 65722 w 191738"/>
                  <a:gd name="connsiteY1" fmla="*/ 53816 h 184846"/>
                  <a:gd name="connsiteX2" fmla="*/ 56197 w 191738"/>
                  <a:gd name="connsiteY2" fmla="*/ 76200 h 184846"/>
                  <a:gd name="connsiteX3" fmla="*/ 56197 w 191738"/>
                  <a:gd name="connsiteY3" fmla="*/ 93821 h 184846"/>
                  <a:gd name="connsiteX4" fmla="*/ 44672 w 191738"/>
                  <a:gd name="connsiteY4" fmla="*/ 104489 h 184846"/>
                  <a:gd name="connsiteX5" fmla="*/ 32195 w 191738"/>
                  <a:gd name="connsiteY5" fmla="*/ 96012 h 184846"/>
                  <a:gd name="connsiteX6" fmla="*/ 19812 w 191738"/>
                  <a:gd name="connsiteY6" fmla="*/ 107061 h 184846"/>
                  <a:gd name="connsiteX7" fmla="*/ 26765 w 191738"/>
                  <a:gd name="connsiteY7" fmla="*/ 124587 h 184846"/>
                  <a:gd name="connsiteX8" fmla="*/ 286 w 191738"/>
                  <a:gd name="connsiteY8" fmla="*/ 143828 h 184846"/>
                  <a:gd name="connsiteX9" fmla="*/ 0 w 191738"/>
                  <a:gd name="connsiteY9" fmla="*/ 183261 h 184846"/>
                  <a:gd name="connsiteX10" fmla="*/ 13811 w 191738"/>
                  <a:gd name="connsiteY10" fmla="*/ 183070 h 184846"/>
                  <a:gd name="connsiteX11" fmla="*/ 24574 w 191738"/>
                  <a:gd name="connsiteY11" fmla="*/ 174403 h 184846"/>
                  <a:gd name="connsiteX12" fmla="*/ 36957 w 191738"/>
                  <a:gd name="connsiteY12" fmla="*/ 175165 h 184846"/>
                  <a:gd name="connsiteX13" fmla="*/ 34385 w 191738"/>
                  <a:gd name="connsiteY13" fmla="*/ 160496 h 184846"/>
                  <a:gd name="connsiteX14" fmla="*/ 26289 w 191738"/>
                  <a:gd name="connsiteY14" fmla="*/ 146971 h 184846"/>
                  <a:gd name="connsiteX15" fmla="*/ 36671 w 191738"/>
                  <a:gd name="connsiteY15" fmla="*/ 141446 h 184846"/>
                  <a:gd name="connsiteX16" fmla="*/ 39529 w 191738"/>
                  <a:gd name="connsiteY16" fmla="*/ 148209 h 184846"/>
                  <a:gd name="connsiteX17" fmla="*/ 53721 w 191738"/>
                  <a:gd name="connsiteY17" fmla="*/ 133731 h 184846"/>
                  <a:gd name="connsiteX18" fmla="*/ 83629 w 191738"/>
                  <a:gd name="connsiteY18" fmla="*/ 141827 h 184846"/>
                  <a:gd name="connsiteX19" fmla="*/ 104299 w 191738"/>
                  <a:gd name="connsiteY19" fmla="*/ 160496 h 184846"/>
                  <a:gd name="connsiteX20" fmla="*/ 117729 w 191738"/>
                  <a:gd name="connsiteY20" fmla="*/ 168497 h 184846"/>
                  <a:gd name="connsiteX21" fmla="*/ 128873 w 191738"/>
                  <a:gd name="connsiteY21" fmla="*/ 160306 h 184846"/>
                  <a:gd name="connsiteX22" fmla="*/ 124968 w 191738"/>
                  <a:gd name="connsiteY22" fmla="*/ 151352 h 184846"/>
                  <a:gd name="connsiteX23" fmla="*/ 144208 w 191738"/>
                  <a:gd name="connsiteY23" fmla="*/ 121539 h 184846"/>
                  <a:gd name="connsiteX24" fmla="*/ 152590 w 191738"/>
                  <a:gd name="connsiteY24" fmla="*/ 118110 h 184846"/>
                  <a:gd name="connsiteX25" fmla="*/ 162211 w 191738"/>
                  <a:gd name="connsiteY25" fmla="*/ 118967 h 184846"/>
                  <a:gd name="connsiteX26" fmla="*/ 191738 w 191738"/>
                  <a:gd name="connsiteY26" fmla="*/ 109538 h 184846"/>
                  <a:gd name="connsiteX27" fmla="*/ 188404 w 191738"/>
                  <a:gd name="connsiteY27" fmla="*/ 70390 h 184846"/>
                  <a:gd name="connsiteX28" fmla="*/ 187262 w 191738"/>
                  <a:gd name="connsiteY28" fmla="*/ 66103 h 184846"/>
                  <a:gd name="connsiteX29" fmla="*/ 172021 w 191738"/>
                  <a:gd name="connsiteY29" fmla="*/ 67627 h 184846"/>
                  <a:gd name="connsiteX30" fmla="*/ 149733 w 191738"/>
                  <a:gd name="connsiteY30" fmla="*/ 63722 h 184846"/>
                  <a:gd name="connsiteX31" fmla="*/ 117824 w 191738"/>
                  <a:gd name="connsiteY31" fmla="*/ 49149 h 184846"/>
                  <a:gd name="connsiteX32" fmla="*/ 95726 w 191738"/>
                  <a:gd name="connsiteY32" fmla="*/ 21241 h 184846"/>
                  <a:gd name="connsiteX33" fmla="*/ 67342 w 191738"/>
                  <a:gd name="connsiteY33" fmla="*/ 0 h 18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1738" h="184846">
                    <a:moveTo>
                      <a:pt x="67342" y="0"/>
                    </a:moveTo>
                    <a:cubicBezTo>
                      <a:pt x="70295" y="18002"/>
                      <a:pt x="73057" y="37148"/>
                      <a:pt x="65722" y="53816"/>
                    </a:cubicBezTo>
                    <a:cubicBezTo>
                      <a:pt x="62484" y="61246"/>
                      <a:pt x="57150" y="68104"/>
                      <a:pt x="56197" y="76200"/>
                    </a:cubicBezTo>
                    <a:cubicBezTo>
                      <a:pt x="55435" y="82010"/>
                      <a:pt x="57055" y="88011"/>
                      <a:pt x="56197" y="93821"/>
                    </a:cubicBezTo>
                    <a:cubicBezTo>
                      <a:pt x="55340" y="99632"/>
                      <a:pt x="50387" y="105728"/>
                      <a:pt x="44672" y="104489"/>
                    </a:cubicBezTo>
                    <a:cubicBezTo>
                      <a:pt x="39719" y="103441"/>
                      <a:pt x="37052" y="97441"/>
                      <a:pt x="32195" y="96012"/>
                    </a:cubicBezTo>
                    <a:cubicBezTo>
                      <a:pt x="26098" y="94107"/>
                      <a:pt x="20002" y="100679"/>
                      <a:pt x="19812" y="107061"/>
                    </a:cubicBezTo>
                    <a:cubicBezTo>
                      <a:pt x="19621" y="113443"/>
                      <a:pt x="23241" y="119253"/>
                      <a:pt x="26765" y="124587"/>
                    </a:cubicBezTo>
                    <a:cubicBezTo>
                      <a:pt x="14764" y="122396"/>
                      <a:pt x="1905" y="131731"/>
                      <a:pt x="286" y="143828"/>
                    </a:cubicBezTo>
                    <a:cubicBezTo>
                      <a:pt x="-1524" y="157163"/>
                      <a:pt x="8287" y="172593"/>
                      <a:pt x="0" y="183261"/>
                    </a:cubicBezTo>
                    <a:cubicBezTo>
                      <a:pt x="4286" y="185452"/>
                      <a:pt x="9620" y="185357"/>
                      <a:pt x="13811" y="183070"/>
                    </a:cubicBezTo>
                    <a:cubicBezTo>
                      <a:pt x="17907" y="180880"/>
                      <a:pt x="20669" y="176879"/>
                      <a:pt x="24574" y="174403"/>
                    </a:cubicBezTo>
                    <a:cubicBezTo>
                      <a:pt x="28384" y="171831"/>
                      <a:pt x="34480" y="171260"/>
                      <a:pt x="36957" y="175165"/>
                    </a:cubicBezTo>
                    <a:cubicBezTo>
                      <a:pt x="40386" y="170974"/>
                      <a:pt x="37814" y="164687"/>
                      <a:pt x="34385" y="160496"/>
                    </a:cubicBezTo>
                    <a:cubicBezTo>
                      <a:pt x="30956" y="156305"/>
                      <a:pt x="26479" y="152305"/>
                      <a:pt x="26289" y="146971"/>
                    </a:cubicBezTo>
                    <a:cubicBezTo>
                      <a:pt x="26003" y="141637"/>
                      <a:pt x="33909" y="136874"/>
                      <a:pt x="36671" y="141446"/>
                    </a:cubicBezTo>
                    <a:cubicBezTo>
                      <a:pt x="37624" y="143732"/>
                      <a:pt x="38576" y="145923"/>
                      <a:pt x="39529" y="148209"/>
                    </a:cubicBezTo>
                    <a:cubicBezTo>
                      <a:pt x="46482" y="147638"/>
                      <a:pt x="48387" y="138208"/>
                      <a:pt x="53721" y="133731"/>
                    </a:cubicBezTo>
                    <a:cubicBezTo>
                      <a:pt x="62389" y="126397"/>
                      <a:pt x="75247" y="134207"/>
                      <a:pt x="83629" y="141827"/>
                    </a:cubicBezTo>
                    <a:cubicBezTo>
                      <a:pt x="90488" y="148018"/>
                      <a:pt x="97441" y="154305"/>
                      <a:pt x="104299" y="160496"/>
                    </a:cubicBezTo>
                    <a:cubicBezTo>
                      <a:pt x="108204" y="164020"/>
                      <a:pt x="112490" y="167735"/>
                      <a:pt x="117729" y="168497"/>
                    </a:cubicBezTo>
                    <a:cubicBezTo>
                      <a:pt x="122968" y="169259"/>
                      <a:pt x="129159" y="165545"/>
                      <a:pt x="128873" y="160306"/>
                    </a:cubicBezTo>
                    <a:cubicBezTo>
                      <a:pt x="128683" y="157067"/>
                      <a:pt x="126301" y="154400"/>
                      <a:pt x="124968" y="151352"/>
                    </a:cubicBezTo>
                    <a:cubicBezTo>
                      <a:pt x="119729" y="139446"/>
                      <a:pt x="132874" y="128016"/>
                      <a:pt x="144208" y="121539"/>
                    </a:cubicBezTo>
                    <a:cubicBezTo>
                      <a:pt x="146875" y="120015"/>
                      <a:pt x="149542" y="118491"/>
                      <a:pt x="152590" y="118110"/>
                    </a:cubicBezTo>
                    <a:cubicBezTo>
                      <a:pt x="155734" y="117634"/>
                      <a:pt x="158972" y="118491"/>
                      <a:pt x="162211" y="118967"/>
                    </a:cubicBezTo>
                    <a:cubicBezTo>
                      <a:pt x="172783" y="120396"/>
                      <a:pt x="183928" y="116872"/>
                      <a:pt x="191738" y="109538"/>
                    </a:cubicBezTo>
                    <a:cubicBezTo>
                      <a:pt x="190595" y="96488"/>
                      <a:pt x="189547" y="83439"/>
                      <a:pt x="188404" y="70390"/>
                    </a:cubicBezTo>
                    <a:cubicBezTo>
                      <a:pt x="188309" y="68866"/>
                      <a:pt x="188119" y="67342"/>
                      <a:pt x="187262" y="66103"/>
                    </a:cubicBezTo>
                    <a:cubicBezTo>
                      <a:pt x="184213" y="61436"/>
                      <a:pt x="177260" y="65723"/>
                      <a:pt x="172021" y="67627"/>
                    </a:cubicBezTo>
                    <a:cubicBezTo>
                      <a:pt x="164782" y="70199"/>
                      <a:pt x="156781" y="66961"/>
                      <a:pt x="149733" y="63722"/>
                    </a:cubicBezTo>
                    <a:cubicBezTo>
                      <a:pt x="139065" y="58865"/>
                      <a:pt x="128397" y="54007"/>
                      <a:pt x="117824" y="49149"/>
                    </a:cubicBezTo>
                    <a:cubicBezTo>
                      <a:pt x="102108" y="42005"/>
                      <a:pt x="104489" y="33909"/>
                      <a:pt x="95726" y="21241"/>
                    </a:cubicBezTo>
                    <a:cubicBezTo>
                      <a:pt x="92678" y="16478"/>
                      <a:pt x="67532" y="667"/>
                      <a:pt x="67342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F76F6804-642E-26BF-2110-A192823F0F26}"/>
                  </a:ext>
                </a:extLst>
              </p:cNvPr>
              <p:cNvSpPr/>
              <p:nvPr/>
            </p:nvSpPr>
            <p:spPr>
              <a:xfrm>
                <a:off x="6228682" y="3921494"/>
                <a:ext cx="25402" cy="71358"/>
              </a:xfrm>
              <a:custGeom>
                <a:avLst/>
                <a:gdLst>
                  <a:gd name="connsiteX0" fmla="*/ 124 w 25402"/>
                  <a:gd name="connsiteY0" fmla="*/ 61642 h 71359"/>
                  <a:gd name="connsiteX1" fmla="*/ 791 w 25402"/>
                  <a:gd name="connsiteY1" fmla="*/ 68310 h 71359"/>
                  <a:gd name="connsiteX2" fmla="*/ 6220 w 25402"/>
                  <a:gd name="connsiteY2" fmla="*/ 71167 h 71359"/>
                  <a:gd name="connsiteX3" fmla="*/ 9649 w 25402"/>
                  <a:gd name="connsiteY3" fmla="*/ 66500 h 71359"/>
                  <a:gd name="connsiteX4" fmla="*/ 20698 w 25402"/>
                  <a:gd name="connsiteY4" fmla="*/ 36115 h 71359"/>
                  <a:gd name="connsiteX5" fmla="*/ 25175 w 25402"/>
                  <a:gd name="connsiteY5" fmla="*/ 12684 h 71359"/>
                  <a:gd name="connsiteX6" fmla="*/ 8125 w 25402"/>
                  <a:gd name="connsiteY6" fmla="*/ 11064 h 71359"/>
                  <a:gd name="connsiteX7" fmla="*/ 124 w 25402"/>
                  <a:gd name="connsiteY7" fmla="*/ 61642 h 7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02" h="71359">
                    <a:moveTo>
                      <a:pt x="124" y="61642"/>
                    </a:moveTo>
                    <a:cubicBezTo>
                      <a:pt x="-66" y="63928"/>
                      <a:pt x="-161" y="66214"/>
                      <a:pt x="791" y="68310"/>
                    </a:cubicBezTo>
                    <a:cubicBezTo>
                      <a:pt x="1744" y="70310"/>
                      <a:pt x="4125" y="71929"/>
                      <a:pt x="6220" y="71167"/>
                    </a:cubicBezTo>
                    <a:cubicBezTo>
                      <a:pt x="8125" y="70500"/>
                      <a:pt x="8983" y="68405"/>
                      <a:pt x="9649" y="66500"/>
                    </a:cubicBezTo>
                    <a:cubicBezTo>
                      <a:pt x="13364" y="56403"/>
                      <a:pt x="16984" y="46307"/>
                      <a:pt x="20698" y="36115"/>
                    </a:cubicBezTo>
                    <a:cubicBezTo>
                      <a:pt x="23461" y="28591"/>
                      <a:pt x="26223" y="20685"/>
                      <a:pt x="25175" y="12684"/>
                    </a:cubicBezTo>
                    <a:cubicBezTo>
                      <a:pt x="22603" y="-5890"/>
                      <a:pt x="12888" y="-1985"/>
                      <a:pt x="8125" y="11064"/>
                    </a:cubicBezTo>
                    <a:cubicBezTo>
                      <a:pt x="2696" y="26495"/>
                      <a:pt x="1363" y="45450"/>
                      <a:pt x="124" y="61642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DF7BFD1-A743-6779-D14B-82E283339EDD}"/>
                  </a:ext>
                </a:extLst>
              </p:cNvPr>
              <p:cNvSpPr/>
              <p:nvPr/>
            </p:nvSpPr>
            <p:spPr>
              <a:xfrm>
                <a:off x="5799979" y="4046199"/>
                <a:ext cx="70384" cy="137913"/>
              </a:xfrm>
              <a:custGeom>
                <a:avLst/>
                <a:gdLst>
                  <a:gd name="connsiteX0" fmla="*/ 2112 w 70385"/>
                  <a:gd name="connsiteY0" fmla="*/ 46855 h 137914"/>
                  <a:gd name="connsiteX1" fmla="*/ 3731 w 70385"/>
                  <a:gd name="connsiteY1" fmla="*/ 93242 h 137914"/>
                  <a:gd name="connsiteX2" fmla="*/ 4874 w 70385"/>
                  <a:gd name="connsiteY2" fmla="*/ 127246 h 137914"/>
                  <a:gd name="connsiteX3" fmla="*/ 8780 w 70385"/>
                  <a:gd name="connsiteY3" fmla="*/ 132390 h 137914"/>
                  <a:gd name="connsiteX4" fmla="*/ 14876 w 70385"/>
                  <a:gd name="connsiteY4" fmla="*/ 134295 h 137914"/>
                  <a:gd name="connsiteX5" fmla="*/ 38307 w 70385"/>
                  <a:gd name="connsiteY5" fmla="*/ 137914 h 137914"/>
                  <a:gd name="connsiteX6" fmla="*/ 69073 w 70385"/>
                  <a:gd name="connsiteY6" fmla="*/ 95337 h 137914"/>
                  <a:gd name="connsiteX7" fmla="*/ 69930 w 70385"/>
                  <a:gd name="connsiteY7" fmla="*/ 81526 h 137914"/>
                  <a:gd name="connsiteX8" fmla="*/ 49451 w 70385"/>
                  <a:gd name="connsiteY8" fmla="*/ 53427 h 137914"/>
                  <a:gd name="connsiteX9" fmla="*/ 43451 w 70385"/>
                  <a:gd name="connsiteY9" fmla="*/ 30186 h 137914"/>
                  <a:gd name="connsiteX10" fmla="*/ 12780 w 70385"/>
                  <a:gd name="connsiteY10" fmla="*/ 1802 h 137914"/>
                  <a:gd name="connsiteX11" fmla="*/ 12113 w 70385"/>
                  <a:gd name="connsiteY11" fmla="*/ 20757 h 137914"/>
                  <a:gd name="connsiteX12" fmla="*/ 2112 w 70385"/>
                  <a:gd name="connsiteY12" fmla="*/ 46855 h 137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385" h="137914">
                    <a:moveTo>
                      <a:pt x="2112" y="46855"/>
                    </a:moveTo>
                    <a:cubicBezTo>
                      <a:pt x="-3412" y="61428"/>
                      <a:pt x="3636" y="77621"/>
                      <a:pt x="3731" y="93242"/>
                    </a:cubicBezTo>
                    <a:cubicBezTo>
                      <a:pt x="3827" y="104672"/>
                      <a:pt x="302" y="116673"/>
                      <a:pt x="4874" y="127246"/>
                    </a:cubicBezTo>
                    <a:cubicBezTo>
                      <a:pt x="5732" y="129246"/>
                      <a:pt x="6970" y="131152"/>
                      <a:pt x="8780" y="132390"/>
                    </a:cubicBezTo>
                    <a:cubicBezTo>
                      <a:pt x="10589" y="133533"/>
                      <a:pt x="12780" y="133914"/>
                      <a:pt x="14876" y="134295"/>
                    </a:cubicBezTo>
                    <a:cubicBezTo>
                      <a:pt x="22686" y="135533"/>
                      <a:pt x="30497" y="136676"/>
                      <a:pt x="38307" y="137914"/>
                    </a:cubicBezTo>
                    <a:cubicBezTo>
                      <a:pt x="53357" y="128294"/>
                      <a:pt x="64596" y="112768"/>
                      <a:pt x="69073" y="95337"/>
                    </a:cubicBezTo>
                    <a:cubicBezTo>
                      <a:pt x="70216" y="90861"/>
                      <a:pt x="70883" y="86098"/>
                      <a:pt x="69930" y="81526"/>
                    </a:cubicBezTo>
                    <a:cubicBezTo>
                      <a:pt x="67358" y="70096"/>
                      <a:pt x="54976" y="63810"/>
                      <a:pt x="49451" y="53427"/>
                    </a:cubicBezTo>
                    <a:cubicBezTo>
                      <a:pt x="45641" y="46284"/>
                      <a:pt x="45451" y="37902"/>
                      <a:pt x="43451" y="30186"/>
                    </a:cubicBezTo>
                    <a:cubicBezTo>
                      <a:pt x="41260" y="21423"/>
                      <a:pt x="26877" y="-7437"/>
                      <a:pt x="12780" y="1802"/>
                    </a:cubicBezTo>
                    <a:cubicBezTo>
                      <a:pt x="3731" y="7803"/>
                      <a:pt x="13637" y="12756"/>
                      <a:pt x="12113" y="20757"/>
                    </a:cubicBezTo>
                    <a:cubicBezTo>
                      <a:pt x="10113" y="30663"/>
                      <a:pt x="5636" y="37425"/>
                      <a:pt x="2112" y="4685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A4C1B18A-AA3E-2641-CA1E-8D3B160CC5C3}"/>
                  </a:ext>
                </a:extLst>
              </p:cNvPr>
              <p:cNvSpPr/>
              <p:nvPr/>
            </p:nvSpPr>
            <p:spPr>
              <a:xfrm>
                <a:off x="6777652" y="3690842"/>
                <a:ext cx="82558" cy="60991"/>
              </a:xfrm>
              <a:custGeom>
                <a:avLst/>
                <a:gdLst>
                  <a:gd name="connsiteX0" fmla="*/ 264 w 82559"/>
                  <a:gd name="connsiteY0" fmla="*/ 37121 h 60992"/>
                  <a:gd name="connsiteX1" fmla="*/ 10551 w 82559"/>
                  <a:gd name="connsiteY1" fmla="*/ 13499 h 60992"/>
                  <a:gd name="connsiteX2" fmla="*/ 26934 w 82559"/>
                  <a:gd name="connsiteY2" fmla="*/ 5021 h 60992"/>
                  <a:gd name="connsiteX3" fmla="*/ 47032 w 82559"/>
                  <a:gd name="connsiteY3" fmla="*/ 1592 h 60992"/>
                  <a:gd name="connsiteX4" fmla="*/ 71606 w 82559"/>
                  <a:gd name="connsiteY4" fmla="*/ 1973 h 60992"/>
                  <a:gd name="connsiteX5" fmla="*/ 78750 w 82559"/>
                  <a:gd name="connsiteY5" fmla="*/ 164 h 60992"/>
                  <a:gd name="connsiteX6" fmla="*/ 82560 w 82559"/>
                  <a:gd name="connsiteY6" fmla="*/ 6069 h 60992"/>
                  <a:gd name="connsiteX7" fmla="*/ 80179 w 82559"/>
                  <a:gd name="connsiteY7" fmla="*/ 13213 h 60992"/>
                  <a:gd name="connsiteX8" fmla="*/ 70082 w 82559"/>
                  <a:gd name="connsiteY8" fmla="*/ 33596 h 60992"/>
                  <a:gd name="connsiteX9" fmla="*/ 56461 w 82559"/>
                  <a:gd name="connsiteY9" fmla="*/ 49313 h 60992"/>
                  <a:gd name="connsiteX10" fmla="*/ 50270 w 82559"/>
                  <a:gd name="connsiteY10" fmla="*/ 51408 h 60992"/>
                  <a:gd name="connsiteX11" fmla="*/ 42841 w 82559"/>
                  <a:gd name="connsiteY11" fmla="*/ 57980 h 60992"/>
                  <a:gd name="connsiteX12" fmla="*/ 12646 w 82559"/>
                  <a:gd name="connsiteY12" fmla="*/ 59219 h 60992"/>
                  <a:gd name="connsiteX13" fmla="*/ 264 w 82559"/>
                  <a:gd name="connsiteY13" fmla="*/ 37121 h 60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559" h="60992">
                    <a:moveTo>
                      <a:pt x="264" y="37121"/>
                    </a:moveTo>
                    <a:cubicBezTo>
                      <a:pt x="1312" y="28453"/>
                      <a:pt x="4169" y="19499"/>
                      <a:pt x="10551" y="13499"/>
                    </a:cubicBezTo>
                    <a:cubicBezTo>
                      <a:pt x="15123" y="9308"/>
                      <a:pt x="21028" y="6926"/>
                      <a:pt x="26934" y="5021"/>
                    </a:cubicBezTo>
                    <a:cubicBezTo>
                      <a:pt x="33411" y="2926"/>
                      <a:pt x="40174" y="1307"/>
                      <a:pt x="47032" y="1592"/>
                    </a:cubicBezTo>
                    <a:cubicBezTo>
                      <a:pt x="55318" y="1973"/>
                      <a:pt x="63891" y="5021"/>
                      <a:pt x="71606" y="1973"/>
                    </a:cubicBezTo>
                    <a:cubicBezTo>
                      <a:pt x="73987" y="1021"/>
                      <a:pt x="76369" y="-503"/>
                      <a:pt x="78750" y="164"/>
                    </a:cubicBezTo>
                    <a:cubicBezTo>
                      <a:pt x="81226" y="830"/>
                      <a:pt x="82560" y="3593"/>
                      <a:pt x="82560" y="6069"/>
                    </a:cubicBezTo>
                    <a:cubicBezTo>
                      <a:pt x="82465" y="8641"/>
                      <a:pt x="81322" y="10927"/>
                      <a:pt x="80179" y="13213"/>
                    </a:cubicBezTo>
                    <a:cubicBezTo>
                      <a:pt x="76845" y="19976"/>
                      <a:pt x="73416" y="26834"/>
                      <a:pt x="70082" y="33596"/>
                    </a:cubicBezTo>
                    <a:cubicBezTo>
                      <a:pt x="66939" y="39978"/>
                      <a:pt x="63129" y="46836"/>
                      <a:pt x="56461" y="49313"/>
                    </a:cubicBezTo>
                    <a:cubicBezTo>
                      <a:pt x="54461" y="50075"/>
                      <a:pt x="52175" y="50360"/>
                      <a:pt x="50270" y="51408"/>
                    </a:cubicBezTo>
                    <a:cubicBezTo>
                      <a:pt x="47318" y="53027"/>
                      <a:pt x="45508" y="56075"/>
                      <a:pt x="42841" y="57980"/>
                    </a:cubicBezTo>
                    <a:cubicBezTo>
                      <a:pt x="36554" y="62457"/>
                      <a:pt x="19885" y="61124"/>
                      <a:pt x="12646" y="59219"/>
                    </a:cubicBezTo>
                    <a:cubicBezTo>
                      <a:pt x="1978" y="56456"/>
                      <a:pt x="-974" y="47693"/>
                      <a:pt x="264" y="3712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01A5A037-A821-054C-6E77-2C1126582787}"/>
                  </a:ext>
                </a:extLst>
              </p:cNvPr>
              <p:cNvSpPr/>
              <p:nvPr/>
            </p:nvSpPr>
            <p:spPr>
              <a:xfrm>
                <a:off x="7169744" y="3500295"/>
                <a:ext cx="61720" cy="128075"/>
              </a:xfrm>
              <a:custGeom>
                <a:avLst/>
                <a:gdLst>
                  <a:gd name="connsiteX0" fmla="*/ 1551 w 61721"/>
                  <a:gd name="connsiteY0" fmla="*/ 65650 h 128076"/>
                  <a:gd name="connsiteX1" fmla="*/ 27 w 61721"/>
                  <a:gd name="connsiteY1" fmla="*/ 74794 h 128076"/>
                  <a:gd name="connsiteX2" fmla="*/ 4885 w 61721"/>
                  <a:gd name="connsiteY2" fmla="*/ 86033 h 128076"/>
                  <a:gd name="connsiteX3" fmla="*/ 20982 w 61721"/>
                  <a:gd name="connsiteY3" fmla="*/ 121562 h 128076"/>
                  <a:gd name="connsiteX4" fmla="*/ 20601 w 61721"/>
                  <a:gd name="connsiteY4" fmla="*/ 125086 h 128076"/>
                  <a:gd name="connsiteX5" fmla="*/ 28602 w 61721"/>
                  <a:gd name="connsiteY5" fmla="*/ 126800 h 128076"/>
                  <a:gd name="connsiteX6" fmla="*/ 31650 w 61721"/>
                  <a:gd name="connsiteY6" fmla="*/ 117656 h 128076"/>
                  <a:gd name="connsiteX7" fmla="*/ 33079 w 61721"/>
                  <a:gd name="connsiteY7" fmla="*/ 93558 h 128076"/>
                  <a:gd name="connsiteX8" fmla="*/ 48604 w 61721"/>
                  <a:gd name="connsiteY8" fmla="*/ 72603 h 128076"/>
                  <a:gd name="connsiteX9" fmla="*/ 52700 w 61721"/>
                  <a:gd name="connsiteY9" fmla="*/ 37932 h 128076"/>
                  <a:gd name="connsiteX10" fmla="*/ 61368 w 61721"/>
                  <a:gd name="connsiteY10" fmla="*/ 20501 h 128076"/>
                  <a:gd name="connsiteX11" fmla="*/ 50033 w 61721"/>
                  <a:gd name="connsiteY11" fmla="*/ 499 h 128076"/>
                  <a:gd name="connsiteX12" fmla="*/ 29078 w 61721"/>
                  <a:gd name="connsiteY12" fmla="*/ 12024 h 128076"/>
                  <a:gd name="connsiteX13" fmla="*/ 1551 w 61721"/>
                  <a:gd name="connsiteY13" fmla="*/ 65650 h 128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721" h="128076">
                    <a:moveTo>
                      <a:pt x="1551" y="65650"/>
                    </a:moveTo>
                    <a:cubicBezTo>
                      <a:pt x="694" y="68603"/>
                      <a:pt x="-164" y="71651"/>
                      <a:pt x="27" y="74794"/>
                    </a:cubicBezTo>
                    <a:cubicBezTo>
                      <a:pt x="313" y="78890"/>
                      <a:pt x="2503" y="82604"/>
                      <a:pt x="4885" y="86033"/>
                    </a:cubicBezTo>
                    <a:cubicBezTo>
                      <a:pt x="12600" y="96987"/>
                      <a:pt x="23649" y="108417"/>
                      <a:pt x="20982" y="121562"/>
                    </a:cubicBezTo>
                    <a:cubicBezTo>
                      <a:pt x="20792" y="122705"/>
                      <a:pt x="20410" y="123848"/>
                      <a:pt x="20601" y="125086"/>
                    </a:cubicBezTo>
                    <a:cubicBezTo>
                      <a:pt x="21268" y="128324"/>
                      <a:pt x="26125" y="128991"/>
                      <a:pt x="28602" y="126800"/>
                    </a:cubicBezTo>
                    <a:cubicBezTo>
                      <a:pt x="31078" y="124610"/>
                      <a:pt x="31555" y="120990"/>
                      <a:pt x="31650" y="117656"/>
                    </a:cubicBezTo>
                    <a:cubicBezTo>
                      <a:pt x="31745" y="109560"/>
                      <a:pt x="29840" y="100988"/>
                      <a:pt x="33079" y="93558"/>
                    </a:cubicBezTo>
                    <a:cubicBezTo>
                      <a:pt x="36508" y="85462"/>
                      <a:pt x="44985" y="80509"/>
                      <a:pt x="48604" y="72603"/>
                    </a:cubicBezTo>
                    <a:cubicBezTo>
                      <a:pt x="53557" y="61935"/>
                      <a:pt x="48604" y="48981"/>
                      <a:pt x="52700" y="37932"/>
                    </a:cubicBezTo>
                    <a:cubicBezTo>
                      <a:pt x="54986" y="31836"/>
                      <a:pt x="59844" y="26883"/>
                      <a:pt x="61368" y="20501"/>
                    </a:cubicBezTo>
                    <a:cubicBezTo>
                      <a:pt x="63178" y="12786"/>
                      <a:pt x="57844" y="2785"/>
                      <a:pt x="50033" y="499"/>
                    </a:cubicBezTo>
                    <a:cubicBezTo>
                      <a:pt x="41080" y="-2073"/>
                      <a:pt x="34984" y="5833"/>
                      <a:pt x="29078" y="12024"/>
                    </a:cubicBezTo>
                    <a:cubicBezTo>
                      <a:pt x="15267" y="26883"/>
                      <a:pt x="7171" y="46409"/>
                      <a:pt x="1551" y="6565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CEE4B69F-0EE5-6FFD-C1E5-6923C4D3E6D2}"/>
                  </a:ext>
                </a:extLst>
              </p:cNvPr>
              <p:cNvSpPr/>
              <p:nvPr/>
            </p:nvSpPr>
            <p:spPr>
              <a:xfrm>
                <a:off x="7158531" y="3742830"/>
                <a:ext cx="202689" cy="313552"/>
              </a:xfrm>
              <a:custGeom>
                <a:avLst/>
                <a:gdLst>
                  <a:gd name="connsiteX0" fmla="*/ 13145 w 202691"/>
                  <a:gd name="connsiteY0" fmla="*/ 73144 h 313554"/>
                  <a:gd name="connsiteX1" fmla="*/ 0 w 202691"/>
                  <a:gd name="connsiteY1" fmla="*/ 89527 h 313554"/>
                  <a:gd name="connsiteX2" fmla="*/ 15145 w 202691"/>
                  <a:gd name="connsiteY2" fmla="*/ 109815 h 313554"/>
                  <a:gd name="connsiteX3" fmla="*/ 20669 w 202691"/>
                  <a:gd name="connsiteY3" fmla="*/ 129341 h 313554"/>
                  <a:gd name="connsiteX4" fmla="*/ 33338 w 202691"/>
                  <a:gd name="connsiteY4" fmla="*/ 136771 h 313554"/>
                  <a:gd name="connsiteX5" fmla="*/ 31052 w 202691"/>
                  <a:gd name="connsiteY5" fmla="*/ 154868 h 313554"/>
                  <a:gd name="connsiteX6" fmla="*/ 58293 w 202691"/>
                  <a:gd name="connsiteY6" fmla="*/ 218019 h 313554"/>
                  <a:gd name="connsiteX7" fmla="*/ 78010 w 202691"/>
                  <a:gd name="connsiteY7" fmla="*/ 191444 h 313554"/>
                  <a:gd name="connsiteX8" fmla="*/ 111823 w 202691"/>
                  <a:gd name="connsiteY8" fmla="*/ 185729 h 313554"/>
                  <a:gd name="connsiteX9" fmla="*/ 138208 w 202691"/>
                  <a:gd name="connsiteY9" fmla="*/ 211733 h 313554"/>
                  <a:gd name="connsiteX10" fmla="*/ 171069 w 202691"/>
                  <a:gd name="connsiteY10" fmla="*/ 256310 h 313554"/>
                  <a:gd name="connsiteX11" fmla="*/ 155543 w 202691"/>
                  <a:gd name="connsiteY11" fmla="*/ 260310 h 313554"/>
                  <a:gd name="connsiteX12" fmla="*/ 189262 w 202691"/>
                  <a:gd name="connsiteY12" fmla="*/ 313555 h 313554"/>
                  <a:gd name="connsiteX13" fmla="*/ 191357 w 202691"/>
                  <a:gd name="connsiteY13" fmla="*/ 291266 h 313554"/>
                  <a:gd name="connsiteX14" fmla="*/ 186500 w 202691"/>
                  <a:gd name="connsiteY14" fmla="*/ 268597 h 313554"/>
                  <a:gd name="connsiteX15" fmla="*/ 202692 w 202691"/>
                  <a:gd name="connsiteY15" fmla="*/ 256595 h 313554"/>
                  <a:gd name="connsiteX16" fmla="*/ 164116 w 202691"/>
                  <a:gd name="connsiteY16" fmla="*/ 189730 h 313554"/>
                  <a:gd name="connsiteX17" fmla="*/ 159068 w 202691"/>
                  <a:gd name="connsiteY17" fmla="*/ 178300 h 313554"/>
                  <a:gd name="connsiteX18" fmla="*/ 163449 w 202691"/>
                  <a:gd name="connsiteY18" fmla="*/ 162012 h 313554"/>
                  <a:gd name="connsiteX19" fmla="*/ 113062 w 202691"/>
                  <a:gd name="connsiteY19" fmla="*/ 159250 h 313554"/>
                  <a:gd name="connsiteX20" fmla="*/ 63437 w 202691"/>
                  <a:gd name="connsiteY20" fmla="*/ 160964 h 313554"/>
                  <a:gd name="connsiteX21" fmla="*/ 56483 w 202691"/>
                  <a:gd name="connsiteY21" fmla="*/ 137438 h 313554"/>
                  <a:gd name="connsiteX22" fmla="*/ 57436 w 202691"/>
                  <a:gd name="connsiteY22" fmla="*/ 111625 h 313554"/>
                  <a:gd name="connsiteX23" fmla="*/ 52006 w 202691"/>
                  <a:gd name="connsiteY23" fmla="*/ 101528 h 313554"/>
                  <a:gd name="connsiteX24" fmla="*/ 53435 w 202691"/>
                  <a:gd name="connsiteY24" fmla="*/ 90956 h 313554"/>
                  <a:gd name="connsiteX25" fmla="*/ 89440 w 202691"/>
                  <a:gd name="connsiteY25" fmla="*/ 74954 h 313554"/>
                  <a:gd name="connsiteX26" fmla="*/ 97822 w 202691"/>
                  <a:gd name="connsiteY26" fmla="*/ 45331 h 313554"/>
                  <a:gd name="connsiteX27" fmla="*/ 76010 w 202691"/>
                  <a:gd name="connsiteY27" fmla="*/ 34091 h 313554"/>
                  <a:gd name="connsiteX28" fmla="*/ 78581 w 202691"/>
                  <a:gd name="connsiteY28" fmla="*/ 8660 h 313554"/>
                  <a:gd name="connsiteX29" fmla="*/ 25146 w 202691"/>
                  <a:gd name="connsiteY29" fmla="*/ 7707 h 313554"/>
                  <a:gd name="connsiteX30" fmla="*/ 13145 w 202691"/>
                  <a:gd name="connsiteY30" fmla="*/ 73144 h 313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2691" h="313554">
                    <a:moveTo>
                      <a:pt x="13145" y="73144"/>
                    </a:moveTo>
                    <a:cubicBezTo>
                      <a:pt x="8001" y="78192"/>
                      <a:pt x="0" y="82288"/>
                      <a:pt x="0" y="89527"/>
                    </a:cubicBezTo>
                    <a:cubicBezTo>
                      <a:pt x="0" y="98195"/>
                      <a:pt x="11525" y="102005"/>
                      <a:pt x="15145" y="109815"/>
                    </a:cubicBezTo>
                    <a:cubicBezTo>
                      <a:pt x="18002" y="116102"/>
                      <a:pt x="15716" y="124579"/>
                      <a:pt x="20669" y="129341"/>
                    </a:cubicBezTo>
                    <a:cubicBezTo>
                      <a:pt x="24194" y="132770"/>
                      <a:pt x="30289" y="132866"/>
                      <a:pt x="33338" y="136771"/>
                    </a:cubicBezTo>
                    <a:cubicBezTo>
                      <a:pt x="37338" y="141819"/>
                      <a:pt x="33623" y="148963"/>
                      <a:pt x="31052" y="154868"/>
                    </a:cubicBezTo>
                    <a:cubicBezTo>
                      <a:pt x="20860" y="178395"/>
                      <a:pt x="34100" y="209256"/>
                      <a:pt x="58293" y="218019"/>
                    </a:cubicBezTo>
                    <a:cubicBezTo>
                      <a:pt x="70009" y="218591"/>
                      <a:pt x="71247" y="201065"/>
                      <a:pt x="78010" y="191444"/>
                    </a:cubicBezTo>
                    <a:cubicBezTo>
                      <a:pt x="85154" y="181253"/>
                      <a:pt x="100679" y="180205"/>
                      <a:pt x="111823" y="185729"/>
                    </a:cubicBezTo>
                    <a:cubicBezTo>
                      <a:pt x="122968" y="191254"/>
                      <a:pt x="130778" y="201636"/>
                      <a:pt x="138208" y="211733"/>
                    </a:cubicBezTo>
                    <a:cubicBezTo>
                      <a:pt x="149162" y="226592"/>
                      <a:pt x="160115" y="241451"/>
                      <a:pt x="171069" y="256310"/>
                    </a:cubicBezTo>
                    <a:cubicBezTo>
                      <a:pt x="165735" y="254405"/>
                      <a:pt x="159258" y="256024"/>
                      <a:pt x="155543" y="260310"/>
                    </a:cubicBezTo>
                    <a:cubicBezTo>
                      <a:pt x="176403" y="267454"/>
                      <a:pt x="168307" y="306887"/>
                      <a:pt x="189262" y="313555"/>
                    </a:cubicBezTo>
                    <a:cubicBezTo>
                      <a:pt x="194501" y="307745"/>
                      <a:pt x="193643" y="298791"/>
                      <a:pt x="191357" y="291266"/>
                    </a:cubicBezTo>
                    <a:cubicBezTo>
                      <a:pt x="189071" y="283837"/>
                      <a:pt x="185547" y="276312"/>
                      <a:pt x="186500" y="268597"/>
                    </a:cubicBezTo>
                    <a:cubicBezTo>
                      <a:pt x="187452" y="260882"/>
                      <a:pt x="195548" y="253357"/>
                      <a:pt x="202692" y="256595"/>
                    </a:cubicBezTo>
                    <a:cubicBezTo>
                      <a:pt x="189833" y="234307"/>
                      <a:pt x="176975" y="212018"/>
                      <a:pt x="164116" y="189730"/>
                    </a:cubicBezTo>
                    <a:cubicBezTo>
                      <a:pt x="162020" y="186110"/>
                      <a:pt x="159925" y="182396"/>
                      <a:pt x="159068" y="178300"/>
                    </a:cubicBezTo>
                    <a:cubicBezTo>
                      <a:pt x="157925" y="172585"/>
                      <a:pt x="159544" y="166394"/>
                      <a:pt x="163449" y="162012"/>
                    </a:cubicBezTo>
                    <a:cubicBezTo>
                      <a:pt x="148876" y="171728"/>
                      <a:pt x="129540" y="165251"/>
                      <a:pt x="113062" y="159250"/>
                    </a:cubicBezTo>
                    <a:cubicBezTo>
                      <a:pt x="96584" y="153249"/>
                      <a:pt x="76010" y="148772"/>
                      <a:pt x="63437" y="160964"/>
                    </a:cubicBezTo>
                    <a:cubicBezTo>
                      <a:pt x="55626" y="156964"/>
                      <a:pt x="54864" y="146105"/>
                      <a:pt x="56483" y="137438"/>
                    </a:cubicBezTo>
                    <a:cubicBezTo>
                      <a:pt x="58198" y="128770"/>
                      <a:pt x="61151" y="119531"/>
                      <a:pt x="57436" y="111625"/>
                    </a:cubicBezTo>
                    <a:cubicBezTo>
                      <a:pt x="55817" y="108101"/>
                      <a:pt x="52959" y="105243"/>
                      <a:pt x="52006" y="101528"/>
                    </a:cubicBezTo>
                    <a:cubicBezTo>
                      <a:pt x="51054" y="98004"/>
                      <a:pt x="52006" y="94194"/>
                      <a:pt x="53435" y="90956"/>
                    </a:cubicBezTo>
                    <a:cubicBezTo>
                      <a:pt x="59341" y="77906"/>
                      <a:pt x="75724" y="70572"/>
                      <a:pt x="89440" y="74954"/>
                    </a:cubicBezTo>
                    <a:cubicBezTo>
                      <a:pt x="97727" y="66953"/>
                      <a:pt x="106204" y="53237"/>
                      <a:pt x="97822" y="45331"/>
                    </a:cubicBezTo>
                    <a:cubicBezTo>
                      <a:pt x="91726" y="39616"/>
                      <a:pt x="79820" y="41616"/>
                      <a:pt x="76010" y="34091"/>
                    </a:cubicBezTo>
                    <a:cubicBezTo>
                      <a:pt x="72104" y="26281"/>
                      <a:pt x="81725" y="16851"/>
                      <a:pt x="78581" y="8660"/>
                    </a:cubicBezTo>
                    <a:cubicBezTo>
                      <a:pt x="73438" y="-4675"/>
                      <a:pt x="32385" y="-675"/>
                      <a:pt x="25146" y="7707"/>
                    </a:cubicBezTo>
                    <a:cubicBezTo>
                      <a:pt x="10763" y="24376"/>
                      <a:pt x="31718" y="54951"/>
                      <a:pt x="13145" y="73144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5D42DACF-44A4-28E4-39D7-27AE3A4FDEF7}"/>
                  </a:ext>
                </a:extLst>
              </p:cNvPr>
              <p:cNvSpPr/>
              <p:nvPr/>
            </p:nvSpPr>
            <p:spPr>
              <a:xfrm>
                <a:off x="7069951" y="3988275"/>
                <a:ext cx="84830" cy="106397"/>
              </a:xfrm>
              <a:custGeom>
                <a:avLst/>
                <a:gdLst>
                  <a:gd name="connsiteX0" fmla="*/ 78200 w 84831"/>
                  <a:gd name="connsiteY0" fmla="*/ 4671 h 106398"/>
                  <a:gd name="connsiteX1" fmla="*/ 78867 w 84831"/>
                  <a:gd name="connsiteY1" fmla="*/ 14672 h 106398"/>
                  <a:gd name="connsiteX2" fmla="*/ 63913 w 84831"/>
                  <a:gd name="connsiteY2" fmla="*/ 33151 h 106398"/>
                  <a:gd name="connsiteX3" fmla="*/ 42196 w 84831"/>
                  <a:gd name="connsiteY3" fmla="*/ 64679 h 106398"/>
                  <a:gd name="connsiteX4" fmla="*/ 0 w 84831"/>
                  <a:gd name="connsiteY4" fmla="*/ 106398 h 106398"/>
                  <a:gd name="connsiteX5" fmla="*/ 36290 w 84831"/>
                  <a:gd name="connsiteY5" fmla="*/ 88301 h 106398"/>
                  <a:gd name="connsiteX6" fmla="*/ 46196 w 84831"/>
                  <a:gd name="connsiteY6" fmla="*/ 80966 h 106398"/>
                  <a:gd name="connsiteX7" fmla="*/ 73438 w 84831"/>
                  <a:gd name="connsiteY7" fmla="*/ 42771 h 106398"/>
                  <a:gd name="connsiteX8" fmla="*/ 79724 w 84831"/>
                  <a:gd name="connsiteY8" fmla="*/ 39057 h 106398"/>
                  <a:gd name="connsiteX9" fmla="*/ 81248 w 84831"/>
                  <a:gd name="connsiteY9" fmla="*/ 17720 h 106398"/>
                  <a:gd name="connsiteX10" fmla="*/ 84296 w 84831"/>
                  <a:gd name="connsiteY10" fmla="*/ 4 h 106398"/>
                  <a:gd name="connsiteX11" fmla="*/ 78200 w 84831"/>
                  <a:gd name="connsiteY11" fmla="*/ 4671 h 10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831" h="106398">
                    <a:moveTo>
                      <a:pt x="78200" y="4671"/>
                    </a:moveTo>
                    <a:cubicBezTo>
                      <a:pt x="77629" y="8005"/>
                      <a:pt x="79057" y="11339"/>
                      <a:pt x="78867" y="14672"/>
                    </a:cubicBezTo>
                    <a:cubicBezTo>
                      <a:pt x="78581" y="22864"/>
                      <a:pt x="70104" y="27722"/>
                      <a:pt x="63913" y="33151"/>
                    </a:cubicBezTo>
                    <a:cubicBezTo>
                      <a:pt x="54197" y="41533"/>
                      <a:pt x="48958" y="53820"/>
                      <a:pt x="42196" y="64679"/>
                    </a:cubicBezTo>
                    <a:cubicBezTo>
                      <a:pt x="31718" y="81633"/>
                      <a:pt x="17145" y="96111"/>
                      <a:pt x="0" y="106398"/>
                    </a:cubicBezTo>
                    <a:cubicBezTo>
                      <a:pt x="13145" y="102969"/>
                      <a:pt x="24860" y="95540"/>
                      <a:pt x="36290" y="88301"/>
                    </a:cubicBezTo>
                    <a:cubicBezTo>
                      <a:pt x="39719" y="86110"/>
                      <a:pt x="43243" y="83919"/>
                      <a:pt x="46196" y="80966"/>
                    </a:cubicBezTo>
                    <a:cubicBezTo>
                      <a:pt x="57531" y="69822"/>
                      <a:pt x="59341" y="50010"/>
                      <a:pt x="73438" y="42771"/>
                    </a:cubicBezTo>
                    <a:cubicBezTo>
                      <a:pt x="75629" y="41628"/>
                      <a:pt x="78105" y="40866"/>
                      <a:pt x="79724" y="39057"/>
                    </a:cubicBezTo>
                    <a:cubicBezTo>
                      <a:pt x="84391" y="33818"/>
                      <a:pt x="80391" y="24007"/>
                      <a:pt x="81248" y="17720"/>
                    </a:cubicBezTo>
                    <a:cubicBezTo>
                      <a:pt x="82105" y="11434"/>
                      <a:pt x="86296" y="6481"/>
                      <a:pt x="84296" y="4"/>
                    </a:cubicBezTo>
                    <a:cubicBezTo>
                      <a:pt x="81534" y="-91"/>
                      <a:pt x="78772" y="1528"/>
                      <a:pt x="78200" y="467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EBCA8E03-00DC-30FC-EC86-CC63F709DA46}"/>
                  </a:ext>
                </a:extLst>
              </p:cNvPr>
              <p:cNvSpPr/>
              <p:nvPr/>
            </p:nvSpPr>
            <p:spPr>
              <a:xfrm>
                <a:off x="6320817" y="4188988"/>
                <a:ext cx="389715" cy="403838"/>
              </a:xfrm>
              <a:custGeom>
                <a:avLst/>
                <a:gdLst>
                  <a:gd name="connsiteX0" fmla="*/ 84201 w 389719"/>
                  <a:gd name="connsiteY0" fmla="*/ 20746 h 403841"/>
                  <a:gd name="connsiteX1" fmla="*/ 75057 w 389719"/>
                  <a:gd name="connsiteY1" fmla="*/ 14365 h 403841"/>
                  <a:gd name="connsiteX2" fmla="*/ 63817 w 389719"/>
                  <a:gd name="connsiteY2" fmla="*/ 15508 h 403841"/>
                  <a:gd name="connsiteX3" fmla="*/ 0 w 389719"/>
                  <a:gd name="connsiteY3" fmla="*/ 744 h 403841"/>
                  <a:gd name="connsiteX4" fmla="*/ 7525 w 389719"/>
                  <a:gd name="connsiteY4" fmla="*/ 23699 h 403841"/>
                  <a:gd name="connsiteX5" fmla="*/ 75819 w 389719"/>
                  <a:gd name="connsiteY5" fmla="*/ 76753 h 403841"/>
                  <a:gd name="connsiteX6" fmla="*/ 91821 w 389719"/>
                  <a:gd name="connsiteY6" fmla="*/ 120187 h 403841"/>
                  <a:gd name="connsiteX7" fmla="*/ 120491 w 389719"/>
                  <a:gd name="connsiteY7" fmla="*/ 149239 h 403841"/>
                  <a:gd name="connsiteX8" fmla="*/ 140589 w 389719"/>
                  <a:gd name="connsiteY8" fmla="*/ 187148 h 403841"/>
                  <a:gd name="connsiteX9" fmla="*/ 152400 w 389719"/>
                  <a:gd name="connsiteY9" fmla="*/ 192673 h 403841"/>
                  <a:gd name="connsiteX10" fmla="*/ 173260 w 389719"/>
                  <a:gd name="connsiteY10" fmla="*/ 215247 h 403841"/>
                  <a:gd name="connsiteX11" fmla="*/ 210502 w 389719"/>
                  <a:gd name="connsiteY11" fmla="*/ 282398 h 403841"/>
                  <a:gd name="connsiteX12" fmla="*/ 226790 w 389719"/>
                  <a:gd name="connsiteY12" fmla="*/ 314212 h 403841"/>
                  <a:gd name="connsiteX13" fmla="*/ 250984 w 389719"/>
                  <a:gd name="connsiteY13" fmla="*/ 335833 h 403841"/>
                  <a:gd name="connsiteX14" fmla="*/ 255175 w 389719"/>
                  <a:gd name="connsiteY14" fmla="*/ 348025 h 403841"/>
                  <a:gd name="connsiteX15" fmla="*/ 302705 w 389719"/>
                  <a:gd name="connsiteY15" fmla="*/ 375648 h 403841"/>
                  <a:gd name="connsiteX16" fmla="*/ 317183 w 389719"/>
                  <a:gd name="connsiteY16" fmla="*/ 403842 h 403841"/>
                  <a:gd name="connsiteX17" fmla="*/ 324898 w 389719"/>
                  <a:gd name="connsiteY17" fmla="*/ 380982 h 403841"/>
                  <a:gd name="connsiteX18" fmla="*/ 348043 w 389719"/>
                  <a:gd name="connsiteY18" fmla="*/ 392603 h 403841"/>
                  <a:gd name="connsiteX19" fmla="*/ 353377 w 389719"/>
                  <a:gd name="connsiteY19" fmla="*/ 399365 h 403841"/>
                  <a:gd name="connsiteX20" fmla="*/ 363950 w 389719"/>
                  <a:gd name="connsiteY20" fmla="*/ 395460 h 403841"/>
                  <a:gd name="connsiteX21" fmla="*/ 367570 w 389719"/>
                  <a:gd name="connsiteY21" fmla="*/ 354312 h 403841"/>
                  <a:gd name="connsiteX22" fmla="*/ 374142 w 389719"/>
                  <a:gd name="connsiteY22" fmla="*/ 313926 h 403841"/>
                  <a:gd name="connsiteX23" fmla="*/ 388906 w 389719"/>
                  <a:gd name="connsiteY23" fmla="*/ 280208 h 403841"/>
                  <a:gd name="connsiteX24" fmla="*/ 376333 w 389719"/>
                  <a:gd name="connsiteY24" fmla="*/ 248775 h 403841"/>
                  <a:gd name="connsiteX25" fmla="*/ 347567 w 389719"/>
                  <a:gd name="connsiteY25" fmla="*/ 253823 h 403841"/>
                  <a:gd name="connsiteX26" fmla="*/ 366046 w 389719"/>
                  <a:gd name="connsiteY26" fmla="*/ 262110 h 403841"/>
                  <a:gd name="connsiteX27" fmla="*/ 365093 w 389719"/>
                  <a:gd name="connsiteY27" fmla="*/ 285065 h 403841"/>
                  <a:gd name="connsiteX28" fmla="*/ 339852 w 389719"/>
                  <a:gd name="connsiteY28" fmla="*/ 269349 h 403841"/>
                  <a:gd name="connsiteX29" fmla="*/ 321183 w 389719"/>
                  <a:gd name="connsiteY29" fmla="*/ 247632 h 403841"/>
                  <a:gd name="connsiteX30" fmla="*/ 320611 w 389719"/>
                  <a:gd name="connsiteY30" fmla="*/ 232773 h 403841"/>
                  <a:gd name="connsiteX31" fmla="*/ 300800 w 389719"/>
                  <a:gd name="connsiteY31" fmla="*/ 222772 h 403841"/>
                  <a:gd name="connsiteX32" fmla="*/ 288893 w 389719"/>
                  <a:gd name="connsiteY32" fmla="*/ 206960 h 403841"/>
                  <a:gd name="connsiteX33" fmla="*/ 299847 w 389719"/>
                  <a:gd name="connsiteY33" fmla="*/ 205912 h 403841"/>
                  <a:gd name="connsiteX34" fmla="*/ 289846 w 389719"/>
                  <a:gd name="connsiteY34" fmla="*/ 196768 h 403841"/>
                  <a:gd name="connsiteX35" fmla="*/ 294799 w 389719"/>
                  <a:gd name="connsiteY35" fmla="*/ 186005 h 403841"/>
                  <a:gd name="connsiteX36" fmla="*/ 272606 w 389719"/>
                  <a:gd name="connsiteY36" fmla="*/ 177623 h 403841"/>
                  <a:gd name="connsiteX37" fmla="*/ 269843 w 389719"/>
                  <a:gd name="connsiteY37" fmla="*/ 154763 h 403841"/>
                  <a:gd name="connsiteX38" fmla="*/ 260699 w 389719"/>
                  <a:gd name="connsiteY38" fmla="*/ 149334 h 403841"/>
                  <a:gd name="connsiteX39" fmla="*/ 220123 w 389719"/>
                  <a:gd name="connsiteY39" fmla="*/ 137142 h 403841"/>
                  <a:gd name="connsiteX40" fmla="*/ 220504 w 389719"/>
                  <a:gd name="connsiteY40" fmla="*/ 124759 h 403841"/>
                  <a:gd name="connsiteX41" fmla="*/ 208217 w 389719"/>
                  <a:gd name="connsiteY41" fmla="*/ 123235 h 403841"/>
                  <a:gd name="connsiteX42" fmla="*/ 198310 w 389719"/>
                  <a:gd name="connsiteY42" fmla="*/ 113806 h 403841"/>
                  <a:gd name="connsiteX43" fmla="*/ 180784 w 389719"/>
                  <a:gd name="connsiteY43" fmla="*/ 115425 h 403841"/>
                  <a:gd name="connsiteX44" fmla="*/ 170593 w 389719"/>
                  <a:gd name="connsiteY44" fmla="*/ 93803 h 403841"/>
                  <a:gd name="connsiteX45" fmla="*/ 159353 w 389719"/>
                  <a:gd name="connsiteY45" fmla="*/ 87612 h 403841"/>
                  <a:gd name="connsiteX46" fmla="*/ 155067 w 389719"/>
                  <a:gd name="connsiteY46" fmla="*/ 76658 h 403841"/>
                  <a:gd name="connsiteX47" fmla="*/ 145256 w 389719"/>
                  <a:gd name="connsiteY47" fmla="*/ 68371 h 403841"/>
                  <a:gd name="connsiteX48" fmla="*/ 84201 w 389719"/>
                  <a:gd name="connsiteY48" fmla="*/ 20746 h 40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9719" h="403841">
                    <a:moveTo>
                      <a:pt x="84201" y="20746"/>
                    </a:moveTo>
                    <a:cubicBezTo>
                      <a:pt x="81534" y="18079"/>
                      <a:pt x="78676" y="15222"/>
                      <a:pt x="75057" y="14365"/>
                    </a:cubicBezTo>
                    <a:cubicBezTo>
                      <a:pt x="71342" y="13507"/>
                      <a:pt x="67628" y="14936"/>
                      <a:pt x="63817" y="15508"/>
                    </a:cubicBezTo>
                    <a:cubicBezTo>
                      <a:pt x="41815" y="18937"/>
                      <a:pt x="21622" y="-4400"/>
                      <a:pt x="0" y="744"/>
                    </a:cubicBezTo>
                    <a:cubicBezTo>
                      <a:pt x="571" y="8840"/>
                      <a:pt x="3143" y="16841"/>
                      <a:pt x="7525" y="23699"/>
                    </a:cubicBezTo>
                    <a:cubicBezTo>
                      <a:pt x="22955" y="48274"/>
                      <a:pt x="56388" y="55132"/>
                      <a:pt x="75819" y="76753"/>
                    </a:cubicBezTo>
                    <a:cubicBezTo>
                      <a:pt x="86392" y="88469"/>
                      <a:pt x="92297" y="104376"/>
                      <a:pt x="91821" y="120187"/>
                    </a:cubicBezTo>
                    <a:cubicBezTo>
                      <a:pt x="106490" y="119521"/>
                      <a:pt x="116205" y="135142"/>
                      <a:pt x="120491" y="149239"/>
                    </a:cubicBezTo>
                    <a:cubicBezTo>
                      <a:pt x="124777" y="163336"/>
                      <a:pt x="128016" y="179623"/>
                      <a:pt x="140589" y="187148"/>
                    </a:cubicBezTo>
                    <a:cubicBezTo>
                      <a:pt x="144304" y="189434"/>
                      <a:pt x="148590" y="190672"/>
                      <a:pt x="152400" y="192673"/>
                    </a:cubicBezTo>
                    <a:cubicBezTo>
                      <a:pt x="161544" y="197530"/>
                      <a:pt x="167545" y="206579"/>
                      <a:pt x="173260" y="215247"/>
                    </a:cubicBezTo>
                    <a:cubicBezTo>
                      <a:pt x="187261" y="236773"/>
                      <a:pt x="201359" y="258490"/>
                      <a:pt x="210502" y="282398"/>
                    </a:cubicBezTo>
                    <a:cubicBezTo>
                      <a:pt x="214789" y="293638"/>
                      <a:pt x="218218" y="305734"/>
                      <a:pt x="226790" y="314212"/>
                    </a:cubicBezTo>
                    <a:cubicBezTo>
                      <a:pt x="234601" y="321832"/>
                      <a:pt x="246221" y="326023"/>
                      <a:pt x="250984" y="335833"/>
                    </a:cubicBezTo>
                    <a:cubicBezTo>
                      <a:pt x="252889" y="339739"/>
                      <a:pt x="253365" y="344120"/>
                      <a:pt x="255175" y="348025"/>
                    </a:cubicBezTo>
                    <a:cubicBezTo>
                      <a:pt x="262890" y="365075"/>
                      <a:pt x="287465" y="364694"/>
                      <a:pt x="302705" y="375648"/>
                    </a:cubicBezTo>
                    <a:cubicBezTo>
                      <a:pt x="311563" y="382030"/>
                      <a:pt x="317183" y="392793"/>
                      <a:pt x="317183" y="403842"/>
                    </a:cubicBezTo>
                    <a:cubicBezTo>
                      <a:pt x="325469" y="400222"/>
                      <a:pt x="329375" y="388888"/>
                      <a:pt x="324898" y="380982"/>
                    </a:cubicBezTo>
                    <a:cubicBezTo>
                      <a:pt x="333947" y="380029"/>
                      <a:pt x="343376" y="384792"/>
                      <a:pt x="348043" y="392603"/>
                    </a:cubicBezTo>
                    <a:cubicBezTo>
                      <a:pt x="349567" y="395079"/>
                      <a:pt x="350806" y="398127"/>
                      <a:pt x="353377" y="399365"/>
                    </a:cubicBezTo>
                    <a:cubicBezTo>
                      <a:pt x="356997" y="401175"/>
                      <a:pt x="361378" y="398603"/>
                      <a:pt x="363950" y="395460"/>
                    </a:cubicBezTo>
                    <a:cubicBezTo>
                      <a:pt x="372809" y="384411"/>
                      <a:pt x="368713" y="368409"/>
                      <a:pt x="367570" y="354312"/>
                    </a:cubicBezTo>
                    <a:cubicBezTo>
                      <a:pt x="366522" y="340596"/>
                      <a:pt x="368808" y="326594"/>
                      <a:pt x="374142" y="313926"/>
                    </a:cubicBezTo>
                    <a:cubicBezTo>
                      <a:pt x="379000" y="302591"/>
                      <a:pt x="386239" y="292209"/>
                      <a:pt x="388906" y="280208"/>
                    </a:cubicBezTo>
                    <a:cubicBezTo>
                      <a:pt x="391573" y="268206"/>
                      <a:pt x="387763" y="253347"/>
                      <a:pt x="376333" y="248775"/>
                    </a:cubicBezTo>
                    <a:cubicBezTo>
                      <a:pt x="366998" y="245060"/>
                      <a:pt x="356616" y="249442"/>
                      <a:pt x="347567" y="253823"/>
                    </a:cubicBezTo>
                    <a:cubicBezTo>
                      <a:pt x="346043" y="262872"/>
                      <a:pt x="360235" y="269254"/>
                      <a:pt x="366046" y="262110"/>
                    </a:cubicBezTo>
                    <a:cubicBezTo>
                      <a:pt x="367665" y="269730"/>
                      <a:pt x="367284" y="277636"/>
                      <a:pt x="365093" y="285065"/>
                    </a:cubicBezTo>
                    <a:cubicBezTo>
                      <a:pt x="358711" y="277350"/>
                      <a:pt x="348710" y="273921"/>
                      <a:pt x="339852" y="269349"/>
                    </a:cubicBezTo>
                    <a:cubicBezTo>
                      <a:pt x="330899" y="264777"/>
                      <a:pt x="321945" y="257538"/>
                      <a:pt x="321183" y="247632"/>
                    </a:cubicBezTo>
                    <a:cubicBezTo>
                      <a:pt x="320802" y="242679"/>
                      <a:pt x="322517" y="237345"/>
                      <a:pt x="320611" y="232773"/>
                    </a:cubicBezTo>
                    <a:cubicBezTo>
                      <a:pt x="317564" y="225629"/>
                      <a:pt x="308229" y="224581"/>
                      <a:pt x="300800" y="222772"/>
                    </a:cubicBezTo>
                    <a:cubicBezTo>
                      <a:pt x="293275" y="220962"/>
                      <a:pt x="284893" y="213533"/>
                      <a:pt x="288893" y="206960"/>
                    </a:cubicBezTo>
                    <a:cubicBezTo>
                      <a:pt x="292513" y="206579"/>
                      <a:pt x="296227" y="206293"/>
                      <a:pt x="299847" y="205912"/>
                    </a:cubicBezTo>
                    <a:cubicBezTo>
                      <a:pt x="295847" y="203531"/>
                      <a:pt x="291656" y="200959"/>
                      <a:pt x="289846" y="196768"/>
                    </a:cubicBezTo>
                    <a:cubicBezTo>
                      <a:pt x="288036" y="192577"/>
                      <a:pt x="290227" y="186386"/>
                      <a:pt x="294799" y="186005"/>
                    </a:cubicBezTo>
                    <a:cubicBezTo>
                      <a:pt x="290132" y="178957"/>
                      <a:pt x="280797" y="175433"/>
                      <a:pt x="272606" y="177623"/>
                    </a:cubicBezTo>
                    <a:cubicBezTo>
                      <a:pt x="266414" y="172575"/>
                      <a:pt x="274034" y="161526"/>
                      <a:pt x="269843" y="154763"/>
                    </a:cubicBezTo>
                    <a:cubicBezTo>
                      <a:pt x="267938" y="151620"/>
                      <a:pt x="264128" y="150382"/>
                      <a:pt x="260699" y="149334"/>
                    </a:cubicBezTo>
                    <a:cubicBezTo>
                      <a:pt x="247174" y="145238"/>
                      <a:pt x="233648" y="141238"/>
                      <a:pt x="220123" y="137142"/>
                    </a:cubicBezTo>
                    <a:cubicBezTo>
                      <a:pt x="223266" y="133903"/>
                      <a:pt x="223457" y="128188"/>
                      <a:pt x="220504" y="124759"/>
                    </a:cubicBezTo>
                    <a:cubicBezTo>
                      <a:pt x="217551" y="121330"/>
                      <a:pt x="211931" y="120664"/>
                      <a:pt x="208217" y="123235"/>
                    </a:cubicBezTo>
                    <a:cubicBezTo>
                      <a:pt x="212312" y="118759"/>
                      <a:pt x="204216" y="112663"/>
                      <a:pt x="198310" y="113806"/>
                    </a:cubicBezTo>
                    <a:cubicBezTo>
                      <a:pt x="192405" y="114949"/>
                      <a:pt x="185928" y="118568"/>
                      <a:pt x="180784" y="115425"/>
                    </a:cubicBezTo>
                    <a:cubicBezTo>
                      <a:pt x="173736" y="111234"/>
                      <a:pt x="176784" y="99137"/>
                      <a:pt x="170593" y="93803"/>
                    </a:cubicBezTo>
                    <a:cubicBezTo>
                      <a:pt x="167354" y="90946"/>
                      <a:pt x="162211" y="90755"/>
                      <a:pt x="159353" y="87612"/>
                    </a:cubicBezTo>
                    <a:cubicBezTo>
                      <a:pt x="156686" y="84659"/>
                      <a:pt x="156782" y="80183"/>
                      <a:pt x="155067" y="76658"/>
                    </a:cubicBezTo>
                    <a:cubicBezTo>
                      <a:pt x="153067" y="72753"/>
                      <a:pt x="149066" y="70467"/>
                      <a:pt x="145256" y="68371"/>
                    </a:cubicBezTo>
                    <a:cubicBezTo>
                      <a:pt x="118967" y="54179"/>
                      <a:pt x="104775" y="41320"/>
                      <a:pt x="84201" y="2074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C25E01A8-F365-BC85-5DDF-E75046F39018}"/>
                  </a:ext>
                </a:extLst>
              </p:cNvPr>
              <p:cNvSpPr/>
              <p:nvPr/>
            </p:nvSpPr>
            <p:spPr>
              <a:xfrm>
                <a:off x="6789197" y="4141916"/>
                <a:ext cx="350951" cy="378574"/>
              </a:xfrm>
              <a:custGeom>
                <a:avLst/>
                <a:gdLst>
                  <a:gd name="connsiteX0" fmla="*/ 70349 w 350955"/>
                  <a:gd name="connsiteY0" fmla="*/ 158020 h 378577"/>
                  <a:gd name="connsiteX1" fmla="*/ 75588 w 350955"/>
                  <a:gd name="connsiteY1" fmla="*/ 190309 h 378577"/>
                  <a:gd name="connsiteX2" fmla="*/ 25963 w 350955"/>
                  <a:gd name="connsiteY2" fmla="*/ 167926 h 378577"/>
                  <a:gd name="connsiteX3" fmla="*/ 1102 w 350955"/>
                  <a:gd name="connsiteY3" fmla="*/ 197644 h 378577"/>
                  <a:gd name="connsiteX4" fmla="*/ 16533 w 350955"/>
                  <a:gd name="connsiteY4" fmla="*/ 228790 h 378577"/>
                  <a:gd name="connsiteX5" fmla="*/ 42441 w 350955"/>
                  <a:gd name="connsiteY5" fmla="*/ 280225 h 378577"/>
                  <a:gd name="connsiteX6" fmla="*/ 45965 w 350955"/>
                  <a:gd name="connsiteY6" fmla="*/ 325184 h 378577"/>
                  <a:gd name="connsiteX7" fmla="*/ 84161 w 350955"/>
                  <a:gd name="connsiteY7" fmla="*/ 332327 h 378577"/>
                  <a:gd name="connsiteX8" fmla="*/ 89685 w 350955"/>
                  <a:gd name="connsiteY8" fmla="*/ 326041 h 378577"/>
                  <a:gd name="connsiteX9" fmla="*/ 100925 w 350955"/>
                  <a:gd name="connsiteY9" fmla="*/ 339471 h 378577"/>
                  <a:gd name="connsiteX10" fmla="*/ 98829 w 350955"/>
                  <a:gd name="connsiteY10" fmla="*/ 360617 h 378577"/>
                  <a:gd name="connsiteX11" fmla="*/ 141025 w 350955"/>
                  <a:gd name="connsiteY11" fmla="*/ 346519 h 378577"/>
                  <a:gd name="connsiteX12" fmla="*/ 156455 w 350955"/>
                  <a:gd name="connsiteY12" fmla="*/ 364903 h 378577"/>
                  <a:gd name="connsiteX13" fmla="*/ 167504 w 350955"/>
                  <a:gd name="connsiteY13" fmla="*/ 362712 h 378577"/>
                  <a:gd name="connsiteX14" fmla="*/ 175505 w 350955"/>
                  <a:gd name="connsiteY14" fmla="*/ 352425 h 378577"/>
                  <a:gd name="connsiteX15" fmla="*/ 190555 w 350955"/>
                  <a:gd name="connsiteY15" fmla="*/ 359188 h 378577"/>
                  <a:gd name="connsiteX16" fmla="*/ 191031 w 350955"/>
                  <a:gd name="connsiteY16" fmla="*/ 377571 h 378577"/>
                  <a:gd name="connsiteX17" fmla="*/ 215034 w 350955"/>
                  <a:gd name="connsiteY17" fmla="*/ 370713 h 378577"/>
                  <a:gd name="connsiteX18" fmla="*/ 237323 w 350955"/>
                  <a:gd name="connsiteY18" fmla="*/ 374142 h 378577"/>
                  <a:gd name="connsiteX19" fmla="*/ 251991 w 350955"/>
                  <a:gd name="connsiteY19" fmla="*/ 311277 h 378577"/>
                  <a:gd name="connsiteX20" fmla="*/ 258182 w 350955"/>
                  <a:gd name="connsiteY20" fmla="*/ 294132 h 378577"/>
                  <a:gd name="connsiteX21" fmla="*/ 285805 w 350955"/>
                  <a:gd name="connsiteY21" fmla="*/ 265843 h 378577"/>
                  <a:gd name="connsiteX22" fmla="*/ 289996 w 350955"/>
                  <a:gd name="connsiteY22" fmla="*/ 232410 h 378577"/>
                  <a:gd name="connsiteX23" fmla="*/ 343050 w 350955"/>
                  <a:gd name="connsiteY23" fmla="*/ 211836 h 378577"/>
                  <a:gd name="connsiteX24" fmla="*/ 312475 w 350955"/>
                  <a:gd name="connsiteY24" fmla="*/ 165925 h 378577"/>
                  <a:gd name="connsiteX25" fmla="*/ 307522 w 350955"/>
                  <a:gd name="connsiteY25" fmla="*/ 157448 h 378577"/>
                  <a:gd name="connsiteX26" fmla="*/ 298283 w 350955"/>
                  <a:gd name="connsiteY26" fmla="*/ 101822 h 378577"/>
                  <a:gd name="connsiteX27" fmla="*/ 325619 w 350955"/>
                  <a:gd name="connsiteY27" fmla="*/ 99536 h 378577"/>
                  <a:gd name="connsiteX28" fmla="*/ 313903 w 350955"/>
                  <a:gd name="connsiteY28" fmla="*/ 86677 h 378577"/>
                  <a:gd name="connsiteX29" fmla="*/ 350956 w 350955"/>
                  <a:gd name="connsiteY29" fmla="*/ 63913 h 378577"/>
                  <a:gd name="connsiteX30" fmla="*/ 298378 w 350955"/>
                  <a:gd name="connsiteY30" fmla="*/ 11430 h 378577"/>
                  <a:gd name="connsiteX31" fmla="*/ 273708 w 350955"/>
                  <a:gd name="connsiteY31" fmla="*/ 0 h 378577"/>
                  <a:gd name="connsiteX32" fmla="*/ 259135 w 350955"/>
                  <a:gd name="connsiteY32" fmla="*/ 13430 h 378577"/>
                  <a:gd name="connsiteX33" fmla="*/ 222844 w 350955"/>
                  <a:gd name="connsiteY33" fmla="*/ 51721 h 378577"/>
                  <a:gd name="connsiteX34" fmla="*/ 214748 w 350955"/>
                  <a:gd name="connsiteY34" fmla="*/ 70675 h 378577"/>
                  <a:gd name="connsiteX35" fmla="*/ 193222 w 350955"/>
                  <a:gd name="connsiteY35" fmla="*/ 77629 h 378577"/>
                  <a:gd name="connsiteX36" fmla="*/ 142453 w 350955"/>
                  <a:gd name="connsiteY36" fmla="*/ 132493 h 378577"/>
                  <a:gd name="connsiteX37" fmla="*/ 70349 w 350955"/>
                  <a:gd name="connsiteY37" fmla="*/ 158020 h 37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50955" h="378577">
                    <a:moveTo>
                      <a:pt x="70349" y="158020"/>
                    </a:moveTo>
                    <a:cubicBezTo>
                      <a:pt x="72064" y="168783"/>
                      <a:pt x="73874" y="179546"/>
                      <a:pt x="75588" y="190309"/>
                    </a:cubicBezTo>
                    <a:cubicBezTo>
                      <a:pt x="58729" y="183642"/>
                      <a:pt x="42155" y="176213"/>
                      <a:pt x="25963" y="167926"/>
                    </a:cubicBezTo>
                    <a:cubicBezTo>
                      <a:pt x="15581" y="175927"/>
                      <a:pt x="5008" y="185071"/>
                      <a:pt x="1102" y="197644"/>
                    </a:cubicBezTo>
                    <a:cubicBezTo>
                      <a:pt x="-2707" y="210217"/>
                      <a:pt x="3579" y="226695"/>
                      <a:pt x="16533" y="228790"/>
                    </a:cubicBezTo>
                    <a:cubicBezTo>
                      <a:pt x="6818" y="248793"/>
                      <a:pt x="20629" y="276225"/>
                      <a:pt x="42441" y="280225"/>
                    </a:cubicBezTo>
                    <a:cubicBezTo>
                      <a:pt x="40250" y="295370"/>
                      <a:pt x="38345" y="311848"/>
                      <a:pt x="45965" y="325184"/>
                    </a:cubicBezTo>
                    <a:cubicBezTo>
                      <a:pt x="53585" y="338518"/>
                      <a:pt x="74826" y="344519"/>
                      <a:pt x="84161" y="332327"/>
                    </a:cubicBezTo>
                    <a:cubicBezTo>
                      <a:pt x="85875" y="330041"/>
                      <a:pt x="87209" y="327279"/>
                      <a:pt x="89685" y="326041"/>
                    </a:cubicBezTo>
                    <a:cubicBezTo>
                      <a:pt x="96162" y="322802"/>
                      <a:pt x="101972" y="332327"/>
                      <a:pt x="100925" y="339471"/>
                    </a:cubicBezTo>
                    <a:cubicBezTo>
                      <a:pt x="99877" y="346615"/>
                      <a:pt x="95971" y="353949"/>
                      <a:pt x="98829" y="360617"/>
                    </a:cubicBezTo>
                    <a:cubicBezTo>
                      <a:pt x="112926" y="370618"/>
                      <a:pt x="135786" y="362998"/>
                      <a:pt x="141025" y="346519"/>
                    </a:cubicBezTo>
                    <a:cubicBezTo>
                      <a:pt x="150169" y="346424"/>
                      <a:pt x="158170" y="355854"/>
                      <a:pt x="156455" y="364903"/>
                    </a:cubicBezTo>
                    <a:cubicBezTo>
                      <a:pt x="159027" y="368522"/>
                      <a:pt x="164933" y="366331"/>
                      <a:pt x="167504" y="362712"/>
                    </a:cubicBezTo>
                    <a:cubicBezTo>
                      <a:pt x="170171" y="359188"/>
                      <a:pt x="171600" y="354521"/>
                      <a:pt x="175505" y="352425"/>
                    </a:cubicBezTo>
                    <a:cubicBezTo>
                      <a:pt x="180935" y="349377"/>
                      <a:pt x="188078" y="353473"/>
                      <a:pt x="190555" y="359188"/>
                    </a:cubicBezTo>
                    <a:cubicBezTo>
                      <a:pt x="193031" y="364903"/>
                      <a:pt x="192079" y="371380"/>
                      <a:pt x="191031" y="377571"/>
                    </a:cubicBezTo>
                    <a:cubicBezTo>
                      <a:pt x="199032" y="381000"/>
                      <a:pt x="207509" y="374904"/>
                      <a:pt x="215034" y="370713"/>
                    </a:cubicBezTo>
                    <a:cubicBezTo>
                      <a:pt x="222654" y="366522"/>
                      <a:pt x="234941" y="365855"/>
                      <a:pt x="237323" y="374142"/>
                    </a:cubicBezTo>
                    <a:cubicBezTo>
                      <a:pt x="242180" y="353187"/>
                      <a:pt x="247038" y="332232"/>
                      <a:pt x="251991" y="311277"/>
                    </a:cubicBezTo>
                    <a:cubicBezTo>
                      <a:pt x="253420" y="305371"/>
                      <a:pt x="254849" y="299275"/>
                      <a:pt x="258182" y="294132"/>
                    </a:cubicBezTo>
                    <a:cubicBezTo>
                      <a:pt x="265421" y="282988"/>
                      <a:pt x="280471" y="278035"/>
                      <a:pt x="285805" y="265843"/>
                    </a:cubicBezTo>
                    <a:cubicBezTo>
                      <a:pt x="290377" y="255460"/>
                      <a:pt x="286281" y="243078"/>
                      <a:pt x="289996" y="232410"/>
                    </a:cubicBezTo>
                    <a:cubicBezTo>
                      <a:pt x="296759" y="213169"/>
                      <a:pt x="322667" y="210788"/>
                      <a:pt x="343050" y="211836"/>
                    </a:cubicBezTo>
                    <a:cubicBezTo>
                      <a:pt x="330477" y="198215"/>
                      <a:pt x="317428" y="183832"/>
                      <a:pt x="312475" y="165925"/>
                    </a:cubicBezTo>
                    <a:cubicBezTo>
                      <a:pt x="310856" y="163068"/>
                      <a:pt x="309141" y="160306"/>
                      <a:pt x="307522" y="157448"/>
                    </a:cubicBezTo>
                    <a:cubicBezTo>
                      <a:pt x="297425" y="140303"/>
                      <a:pt x="287329" y="118491"/>
                      <a:pt x="298283" y="101822"/>
                    </a:cubicBezTo>
                    <a:cubicBezTo>
                      <a:pt x="307427" y="101060"/>
                      <a:pt x="316475" y="100298"/>
                      <a:pt x="325619" y="99536"/>
                    </a:cubicBezTo>
                    <a:cubicBezTo>
                      <a:pt x="325429" y="93250"/>
                      <a:pt x="320190" y="87439"/>
                      <a:pt x="313903" y="86677"/>
                    </a:cubicBezTo>
                    <a:cubicBezTo>
                      <a:pt x="327905" y="82391"/>
                      <a:pt x="340764" y="74485"/>
                      <a:pt x="350956" y="63913"/>
                    </a:cubicBezTo>
                    <a:cubicBezTo>
                      <a:pt x="323238" y="64675"/>
                      <a:pt x="297616" y="39148"/>
                      <a:pt x="298378" y="11430"/>
                    </a:cubicBezTo>
                    <a:cubicBezTo>
                      <a:pt x="288948" y="12001"/>
                      <a:pt x="279328" y="7620"/>
                      <a:pt x="273708" y="0"/>
                    </a:cubicBezTo>
                    <a:cubicBezTo>
                      <a:pt x="273327" y="7334"/>
                      <a:pt x="266469" y="13716"/>
                      <a:pt x="259135" y="13430"/>
                    </a:cubicBezTo>
                    <a:cubicBezTo>
                      <a:pt x="253039" y="30480"/>
                      <a:pt x="239513" y="44767"/>
                      <a:pt x="222844" y="51721"/>
                    </a:cubicBezTo>
                    <a:cubicBezTo>
                      <a:pt x="226178" y="58483"/>
                      <a:pt x="221320" y="66865"/>
                      <a:pt x="214748" y="70675"/>
                    </a:cubicBezTo>
                    <a:cubicBezTo>
                      <a:pt x="208176" y="74485"/>
                      <a:pt x="200461" y="75247"/>
                      <a:pt x="193222" y="77629"/>
                    </a:cubicBezTo>
                    <a:cubicBezTo>
                      <a:pt x="163599" y="87249"/>
                      <a:pt x="161885" y="114109"/>
                      <a:pt x="142453" y="132493"/>
                    </a:cubicBezTo>
                    <a:cubicBezTo>
                      <a:pt x="125880" y="148399"/>
                      <a:pt x="92066" y="151543"/>
                      <a:pt x="70349" y="15802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11BB70D4-CD24-0498-C65B-7CE78926401A}"/>
                  </a:ext>
                </a:extLst>
              </p:cNvPr>
              <p:cNvSpPr/>
              <p:nvPr/>
            </p:nvSpPr>
            <p:spPr>
              <a:xfrm>
                <a:off x="6673852" y="4587106"/>
                <a:ext cx="346949" cy="96350"/>
              </a:xfrm>
              <a:custGeom>
                <a:avLst/>
                <a:gdLst>
                  <a:gd name="connsiteX0" fmla="*/ 31295 w 346953"/>
                  <a:gd name="connsiteY0" fmla="*/ 6 h 96351"/>
                  <a:gd name="connsiteX1" fmla="*/ 19865 w 346953"/>
                  <a:gd name="connsiteY1" fmla="*/ 5149 h 96351"/>
                  <a:gd name="connsiteX2" fmla="*/ 18817 w 346953"/>
                  <a:gd name="connsiteY2" fmla="*/ 13627 h 96351"/>
                  <a:gd name="connsiteX3" fmla="*/ 148 w 346953"/>
                  <a:gd name="connsiteY3" fmla="*/ 24199 h 96351"/>
                  <a:gd name="connsiteX4" fmla="*/ 21294 w 346953"/>
                  <a:gd name="connsiteY4" fmla="*/ 34201 h 96351"/>
                  <a:gd name="connsiteX5" fmla="*/ 23389 w 346953"/>
                  <a:gd name="connsiteY5" fmla="*/ 35915 h 96351"/>
                  <a:gd name="connsiteX6" fmla="*/ 27104 w 346953"/>
                  <a:gd name="connsiteY6" fmla="*/ 35725 h 96351"/>
                  <a:gd name="connsiteX7" fmla="*/ 46630 w 346953"/>
                  <a:gd name="connsiteY7" fmla="*/ 30105 h 96351"/>
                  <a:gd name="connsiteX8" fmla="*/ 56536 w 346953"/>
                  <a:gd name="connsiteY8" fmla="*/ 37439 h 96351"/>
                  <a:gd name="connsiteX9" fmla="*/ 77777 w 346953"/>
                  <a:gd name="connsiteY9" fmla="*/ 36487 h 96351"/>
                  <a:gd name="connsiteX10" fmla="*/ 85397 w 346953"/>
                  <a:gd name="connsiteY10" fmla="*/ 38392 h 96351"/>
                  <a:gd name="connsiteX11" fmla="*/ 93493 w 346953"/>
                  <a:gd name="connsiteY11" fmla="*/ 51346 h 96351"/>
                  <a:gd name="connsiteX12" fmla="*/ 107876 w 346953"/>
                  <a:gd name="connsiteY12" fmla="*/ 56870 h 96351"/>
                  <a:gd name="connsiteX13" fmla="*/ 138070 w 346953"/>
                  <a:gd name="connsiteY13" fmla="*/ 58013 h 96351"/>
                  <a:gd name="connsiteX14" fmla="*/ 147881 w 346953"/>
                  <a:gd name="connsiteY14" fmla="*/ 63823 h 96351"/>
                  <a:gd name="connsiteX15" fmla="*/ 161883 w 346953"/>
                  <a:gd name="connsiteY15" fmla="*/ 70777 h 96351"/>
                  <a:gd name="connsiteX16" fmla="*/ 165216 w 346953"/>
                  <a:gd name="connsiteY16" fmla="*/ 74110 h 96351"/>
                  <a:gd name="connsiteX17" fmla="*/ 169598 w 346953"/>
                  <a:gd name="connsiteY17" fmla="*/ 74682 h 96351"/>
                  <a:gd name="connsiteX18" fmla="*/ 179313 w 346953"/>
                  <a:gd name="connsiteY18" fmla="*/ 74206 h 96351"/>
                  <a:gd name="connsiteX19" fmla="*/ 182456 w 346953"/>
                  <a:gd name="connsiteY19" fmla="*/ 74396 h 96351"/>
                  <a:gd name="connsiteX20" fmla="*/ 185695 w 346953"/>
                  <a:gd name="connsiteY20" fmla="*/ 76396 h 96351"/>
                  <a:gd name="connsiteX21" fmla="*/ 209888 w 346953"/>
                  <a:gd name="connsiteY21" fmla="*/ 78016 h 96351"/>
                  <a:gd name="connsiteX22" fmla="*/ 237702 w 346953"/>
                  <a:gd name="connsiteY22" fmla="*/ 80206 h 96351"/>
                  <a:gd name="connsiteX23" fmla="*/ 266372 w 346953"/>
                  <a:gd name="connsiteY23" fmla="*/ 79825 h 96351"/>
                  <a:gd name="connsiteX24" fmla="*/ 299519 w 346953"/>
                  <a:gd name="connsiteY24" fmla="*/ 95256 h 96351"/>
                  <a:gd name="connsiteX25" fmla="*/ 311139 w 346953"/>
                  <a:gd name="connsiteY25" fmla="*/ 94303 h 96351"/>
                  <a:gd name="connsiteX26" fmla="*/ 308663 w 346953"/>
                  <a:gd name="connsiteY26" fmla="*/ 82207 h 96351"/>
                  <a:gd name="connsiteX27" fmla="*/ 295137 w 346953"/>
                  <a:gd name="connsiteY27" fmla="*/ 79444 h 96351"/>
                  <a:gd name="connsiteX28" fmla="*/ 321331 w 346953"/>
                  <a:gd name="connsiteY28" fmla="*/ 85064 h 96351"/>
                  <a:gd name="connsiteX29" fmla="*/ 346953 w 346953"/>
                  <a:gd name="connsiteY29" fmla="*/ 86874 h 96351"/>
                  <a:gd name="connsiteX30" fmla="*/ 345334 w 346953"/>
                  <a:gd name="connsiteY30" fmla="*/ 73539 h 96351"/>
                  <a:gd name="connsiteX31" fmla="*/ 301805 w 346953"/>
                  <a:gd name="connsiteY31" fmla="*/ 60394 h 96351"/>
                  <a:gd name="connsiteX32" fmla="*/ 271325 w 346953"/>
                  <a:gd name="connsiteY32" fmla="*/ 60490 h 96351"/>
                  <a:gd name="connsiteX33" fmla="*/ 249417 w 346953"/>
                  <a:gd name="connsiteY33" fmla="*/ 45345 h 96351"/>
                  <a:gd name="connsiteX34" fmla="*/ 290661 w 346953"/>
                  <a:gd name="connsiteY34" fmla="*/ 35248 h 96351"/>
                  <a:gd name="connsiteX35" fmla="*/ 249989 w 346953"/>
                  <a:gd name="connsiteY35" fmla="*/ 28676 h 96351"/>
                  <a:gd name="connsiteX36" fmla="*/ 245798 w 346953"/>
                  <a:gd name="connsiteY36" fmla="*/ 36296 h 96351"/>
                  <a:gd name="connsiteX37" fmla="*/ 190458 w 346953"/>
                  <a:gd name="connsiteY37" fmla="*/ 23437 h 96351"/>
                  <a:gd name="connsiteX38" fmla="*/ 189505 w 346953"/>
                  <a:gd name="connsiteY38" fmla="*/ 15913 h 96351"/>
                  <a:gd name="connsiteX39" fmla="*/ 176932 w 346953"/>
                  <a:gd name="connsiteY39" fmla="*/ 19246 h 96351"/>
                  <a:gd name="connsiteX40" fmla="*/ 168550 w 346953"/>
                  <a:gd name="connsiteY40" fmla="*/ 31629 h 96351"/>
                  <a:gd name="connsiteX41" fmla="*/ 155120 w 346953"/>
                  <a:gd name="connsiteY41" fmla="*/ 33343 h 96351"/>
                  <a:gd name="connsiteX42" fmla="*/ 124926 w 346953"/>
                  <a:gd name="connsiteY42" fmla="*/ 30295 h 96351"/>
                  <a:gd name="connsiteX43" fmla="*/ 31295 w 346953"/>
                  <a:gd name="connsiteY43" fmla="*/ 6 h 9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46953" h="96351">
                    <a:moveTo>
                      <a:pt x="31295" y="6"/>
                    </a:moveTo>
                    <a:cubicBezTo>
                      <a:pt x="26818" y="-90"/>
                      <a:pt x="21294" y="958"/>
                      <a:pt x="19865" y="5149"/>
                    </a:cubicBezTo>
                    <a:cubicBezTo>
                      <a:pt x="18912" y="7912"/>
                      <a:pt x="20055" y="11055"/>
                      <a:pt x="18817" y="13627"/>
                    </a:cubicBezTo>
                    <a:cubicBezTo>
                      <a:pt x="15293" y="20770"/>
                      <a:pt x="-1757" y="16484"/>
                      <a:pt x="148" y="24199"/>
                    </a:cubicBezTo>
                    <a:cubicBezTo>
                      <a:pt x="1386" y="28962"/>
                      <a:pt x="16912" y="29533"/>
                      <a:pt x="21294" y="34201"/>
                    </a:cubicBezTo>
                    <a:cubicBezTo>
                      <a:pt x="21960" y="34867"/>
                      <a:pt x="22532" y="35534"/>
                      <a:pt x="23389" y="35915"/>
                    </a:cubicBezTo>
                    <a:cubicBezTo>
                      <a:pt x="24532" y="36391"/>
                      <a:pt x="25866" y="36010"/>
                      <a:pt x="27104" y="35725"/>
                    </a:cubicBezTo>
                    <a:cubicBezTo>
                      <a:pt x="33581" y="33820"/>
                      <a:pt x="40058" y="32010"/>
                      <a:pt x="46630" y="30105"/>
                    </a:cubicBezTo>
                    <a:cubicBezTo>
                      <a:pt x="49487" y="29343"/>
                      <a:pt x="53964" y="36487"/>
                      <a:pt x="56536" y="37439"/>
                    </a:cubicBezTo>
                    <a:cubicBezTo>
                      <a:pt x="62251" y="39535"/>
                      <a:pt x="71681" y="36963"/>
                      <a:pt x="77777" y="36487"/>
                    </a:cubicBezTo>
                    <a:cubicBezTo>
                      <a:pt x="80539" y="36296"/>
                      <a:pt x="83682" y="36201"/>
                      <a:pt x="85397" y="38392"/>
                    </a:cubicBezTo>
                    <a:cubicBezTo>
                      <a:pt x="89588" y="43440"/>
                      <a:pt x="86826" y="47535"/>
                      <a:pt x="93493" y="51346"/>
                    </a:cubicBezTo>
                    <a:cubicBezTo>
                      <a:pt x="97208" y="53441"/>
                      <a:pt x="103685" y="55727"/>
                      <a:pt x="107876" y="56870"/>
                    </a:cubicBezTo>
                    <a:cubicBezTo>
                      <a:pt x="117782" y="59632"/>
                      <a:pt x="128450" y="53060"/>
                      <a:pt x="138070" y="58013"/>
                    </a:cubicBezTo>
                    <a:cubicBezTo>
                      <a:pt x="141975" y="60014"/>
                      <a:pt x="143785" y="62395"/>
                      <a:pt x="147881" y="63823"/>
                    </a:cubicBezTo>
                    <a:cubicBezTo>
                      <a:pt x="153310" y="65824"/>
                      <a:pt x="157787" y="65824"/>
                      <a:pt x="161883" y="70777"/>
                    </a:cubicBezTo>
                    <a:cubicBezTo>
                      <a:pt x="162835" y="72015"/>
                      <a:pt x="163787" y="73348"/>
                      <a:pt x="165216" y="74110"/>
                    </a:cubicBezTo>
                    <a:cubicBezTo>
                      <a:pt x="166550" y="74777"/>
                      <a:pt x="168169" y="74777"/>
                      <a:pt x="169598" y="74682"/>
                    </a:cubicBezTo>
                    <a:cubicBezTo>
                      <a:pt x="172836" y="74491"/>
                      <a:pt x="176075" y="74396"/>
                      <a:pt x="179313" y="74206"/>
                    </a:cubicBezTo>
                    <a:cubicBezTo>
                      <a:pt x="180361" y="74110"/>
                      <a:pt x="181409" y="74110"/>
                      <a:pt x="182456" y="74396"/>
                    </a:cubicBezTo>
                    <a:cubicBezTo>
                      <a:pt x="183695" y="74777"/>
                      <a:pt x="184647" y="75730"/>
                      <a:pt x="185695" y="76396"/>
                    </a:cubicBezTo>
                    <a:cubicBezTo>
                      <a:pt x="192553" y="81159"/>
                      <a:pt x="201697" y="78587"/>
                      <a:pt x="209888" y="78016"/>
                    </a:cubicBezTo>
                    <a:cubicBezTo>
                      <a:pt x="219128" y="77349"/>
                      <a:pt x="228367" y="79444"/>
                      <a:pt x="237702" y="80206"/>
                    </a:cubicBezTo>
                    <a:cubicBezTo>
                      <a:pt x="247417" y="80968"/>
                      <a:pt x="257228" y="76682"/>
                      <a:pt x="266372" y="79825"/>
                    </a:cubicBezTo>
                    <a:cubicBezTo>
                      <a:pt x="277802" y="83731"/>
                      <a:pt x="287803" y="91446"/>
                      <a:pt x="299519" y="95256"/>
                    </a:cubicBezTo>
                    <a:cubicBezTo>
                      <a:pt x="303424" y="96494"/>
                      <a:pt x="308282" y="97256"/>
                      <a:pt x="311139" y="94303"/>
                    </a:cubicBezTo>
                    <a:cubicBezTo>
                      <a:pt x="314473" y="90970"/>
                      <a:pt x="312568" y="84874"/>
                      <a:pt x="308663" y="82207"/>
                    </a:cubicBezTo>
                    <a:cubicBezTo>
                      <a:pt x="304758" y="79540"/>
                      <a:pt x="299804" y="79444"/>
                      <a:pt x="295137" y="79444"/>
                    </a:cubicBezTo>
                    <a:cubicBezTo>
                      <a:pt x="302091" y="72491"/>
                      <a:pt x="313520" y="79064"/>
                      <a:pt x="321331" y="85064"/>
                    </a:cubicBezTo>
                    <a:cubicBezTo>
                      <a:pt x="329046" y="91065"/>
                      <a:pt x="342381" y="95542"/>
                      <a:pt x="346953" y="86874"/>
                    </a:cubicBezTo>
                    <a:cubicBezTo>
                      <a:pt x="346382" y="82397"/>
                      <a:pt x="345905" y="78016"/>
                      <a:pt x="345334" y="73539"/>
                    </a:cubicBezTo>
                    <a:cubicBezTo>
                      <a:pt x="329903" y="77158"/>
                      <a:pt x="312663" y="71920"/>
                      <a:pt x="301805" y="60394"/>
                    </a:cubicBezTo>
                    <a:cubicBezTo>
                      <a:pt x="292851" y="55060"/>
                      <a:pt x="281612" y="59251"/>
                      <a:pt x="271325" y="60490"/>
                    </a:cubicBezTo>
                    <a:cubicBezTo>
                      <a:pt x="261038" y="61728"/>
                      <a:pt x="247227" y="55537"/>
                      <a:pt x="249417" y="45345"/>
                    </a:cubicBezTo>
                    <a:cubicBezTo>
                      <a:pt x="263419" y="42964"/>
                      <a:pt x="277135" y="39630"/>
                      <a:pt x="290661" y="35248"/>
                    </a:cubicBezTo>
                    <a:cubicBezTo>
                      <a:pt x="277135" y="33058"/>
                      <a:pt x="263514" y="30867"/>
                      <a:pt x="249989" y="28676"/>
                    </a:cubicBezTo>
                    <a:cubicBezTo>
                      <a:pt x="248560" y="31248"/>
                      <a:pt x="247131" y="33724"/>
                      <a:pt x="245798" y="36296"/>
                    </a:cubicBezTo>
                    <a:cubicBezTo>
                      <a:pt x="228843" y="27343"/>
                      <a:pt x="209603" y="22961"/>
                      <a:pt x="190458" y="23437"/>
                    </a:cubicBezTo>
                    <a:cubicBezTo>
                      <a:pt x="190172" y="20961"/>
                      <a:pt x="189886" y="18389"/>
                      <a:pt x="189505" y="15913"/>
                    </a:cubicBezTo>
                    <a:cubicBezTo>
                      <a:pt x="186171" y="12102"/>
                      <a:pt x="179789" y="15151"/>
                      <a:pt x="176932" y="19246"/>
                    </a:cubicBezTo>
                    <a:cubicBezTo>
                      <a:pt x="174170" y="23437"/>
                      <a:pt x="172741" y="28771"/>
                      <a:pt x="168550" y="31629"/>
                    </a:cubicBezTo>
                    <a:cubicBezTo>
                      <a:pt x="164740" y="34201"/>
                      <a:pt x="159692" y="33820"/>
                      <a:pt x="155120" y="33343"/>
                    </a:cubicBezTo>
                    <a:cubicBezTo>
                      <a:pt x="145023" y="32296"/>
                      <a:pt x="135022" y="31343"/>
                      <a:pt x="124926" y="30295"/>
                    </a:cubicBezTo>
                    <a:cubicBezTo>
                      <a:pt x="90731" y="27057"/>
                      <a:pt x="65394" y="863"/>
                      <a:pt x="31295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161C7275-1042-A45B-B09D-DF9C21C87195}"/>
                  </a:ext>
                </a:extLst>
              </p:cNvPr>
              <p:cNvSpPr/>
              <p:nvPr/>
            </p:nvSpPr>
            <p:spPr>
              <a:xfrm>
                <a:off x="7029564" y="4663506"/>
                <a:ext cx="30527" cy="23141"/>
              </a:xfrm>
              <a:custGeom>
                <a:avLst/>
                <a:gdLst>
                  <a:gd name="connsiteX0" fmla="*/ 5334 w 30527"/>
                  <a:gd name="connsiteY0" fmla="*/ 8950 h 23141"/>
                  <a:gd name="connsiteX1" fmla="*/ 0 w 30527"/>
                  <a:gd name="connsiteY1" fmla="*/ 23142 h 23141"/>
                  <a:gd name="connsiteX2" fmla="*/ 6953 w 30527"/>
                  <a:gd name="connsiteY2" fmla="*/ 22570 h 23141"/>
                  <a:gd name="connsiteX3" fmla="*/ 16478 w 30527"/>
                  <a:gd name="connsiteY3" fmla="*/ 20284 h 23141"/>
                  <a:gd name="connsiteX4" fmla="*/ 27337 w 30527"/>
                  <a:gd name="connsiteY4" fmla="*/ 9235 h 23141"/>
                  <a:gd name="connsiteX5" fmla="*/ 30004 w 30527"/>
                  <a:gd name="connsiteY5" fmla="*/ 7140 h 23141"/>
                  <a:gd name="connsiteX6" fmla="*/ 29909 w 30527"/>
                  <a:gd name="connsiteY6" fmla="*/ 4092 h 23141"/>
                  <a:gd name="connsiteX7" fmla="*/ 18288 w 30527"/>
                  <a:gd name="connsiteY7" fmla="*/ 91 h 23141"/>
                  <a:gd name="connsiteX8" fmla="*/ 5334 w 30527"/>
                  <a:gd name="connsiteY8" fmla="*/ 8950 h 2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7" h="23141">
                    <a:moveTo>
                      <a:pt x="5334" y="8950"/>
                    </a:moveTo>
                    <a:cubicBezTo>
                      <a:pt x="3048" y="13522"/>
                      <a:pt x="1238" y="18284"/>
                      <a:pt x="0" y="23142"/>
                    </a:cubicBezTo>
                    <a:cubicBezTo>
                      <a:pt x="2286" y="22951"/>
                      <a:pt x="4667" y="22761"/>
                      <a:pt x="6953" y="22570"/>
                    </a:cubicBezTo>
                    <a:cubicBezTo>
                      <a:pt x="10287" y="22285"/>
                      <a:pt x="13621" y="21999"/>
                      <a:pt x="16478" y="20284"/>
                    </a:cubicBezTo>
                    <a:cubicBezTo>
                      <a:pt x="20955" y="17617"/>
                      <a:pt x="23051" y="12188"/>
                      <a:pt x="27337" y="9235"/>
                    </a:cubicBezTo>
                    <a:cubicBezTo>
                      <a:pt x="28289" y="8569"/>
                      <a:pt x="29337" y="8092"/>
                      <a:pt x="30004" y="7140"/>
                    </a:cubicBezTo>
                    <a:cubicBezTo>
                      <a:pt x="30671" y="6283"/>
                      <a:pt x="30766" y="4759"/>
                      <a:pt x="29909" y="4092"/>
                    </a:cubicBezTo>
                    <a:cubicBezTo>
                      <a:pt x="27337" y="1996"/>
                      <a:pt x="21812" y="663"/>
                      <a:pt x="18288" y="91"/>
                    </a:cubicBezTo>
                    <a:cubicBezTo>
                      <a:pt x="11811" y="-671"/>
                      <a:pt x="8096" y="3425"/>
                      <a:pt x="5334" y="895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04301DA6-617C-AF13-82EF-D95FBA8BAF2B}"/>
                  </a:ext>
                </a:extLst>
              </p:cNvPr>
              <p:cNvSpPr/>
              <p:nvPr/>
            </p:nvSpPr>
            <p:spPr>
              <a:xfrm>
                <a:off x="7060497" y="4660981"/>
                <a:ext cx="76904" cy="30397"/>
              </a:xfrm>
              <a:custGeom>
                <a:avLst/>
                <a:gdLst>
                  <a:gd name="connsiteX0" fmla="*/ 3739 w 76905"/>
                  <a:gd name="connsiteY0" fmla="*/ 16904 h 30397"/>
                  <a:gd name="connsiteX1" fmla="*/ 786 w 76905"/>
                  <a:gd name="connsiteY1" fmla="*/ 25667 h 30397"/>
                  <a:gd name="connsiteX2" fmla="*/ 9549 w 76905"/>
                  <a:gd name="connsiteY2" fmla="*/ 28048 h 30397"/>
                  <a:gd name="connsiteX3" fmla="*/ 15264 w 76905"/>
                  <a:gd name="connsiteY3" fmla="*/ 30334 h 30397"/>
                  <a:gd name="connsiteX4" fmla="*/ 25551 w 76905"/>
                  <a:gd name="connsiteY4" fmla="*/ 25857 h 30397"/>
                  <a:gd name="connsiteX5" fmla="*/ 42791 w 76905"/>
                  <a:gd name="connsiteY5" fmla="*/ 23095 h 30397"/>
                  <a:gd name="connsiteX6" fmla="*/ 54126 w 76905"/>
                  <a:gd name="connsiteY6" fmla="*/ 19095 h 30397"/>
                  <a:gd name="connsiteX7" fmla="*/ 61841 w 76905"/>
                  <a:gd name="connsiteY7" fmla="*/ 22238 h 30397"/>
                  <a:gd name="connsiteX8" fmla="*/ 74509 w 76905"/>
                  <a:gd name="connsiteY8" fmla="*/ 19571 h 30397"/>
                  <a:gd name="connsiteX9" fmla="*/ 76795 w 76905"/>
                  <a:gd name="connsiteY9" fmla="*/ 17666 h 30397"/>
                  <a:gd name="connsiteX10" fmla="*/ 76795 w 76905"/>
                  <a:gd name="connsiteY10" fmla="*/ 15665 h 30397"/>
                  <a:gd name="connsiteX11" fmla="*/ 74986 w 76905"/>
                  <a:gd name="connsiteY11" fmla="*/ 3759 h 30397"/>
                  <a:gd name="connsiteX12" fmla="*/ 68223 w 76905"/>
                  <a:gd name="connsiteY12" fmla="*/ 3569 h 30397"/>
                  <a:gd name="connsiteX13" fmla="*/ 61460 w 76905"/>
                  <a:gd name="connsiteY13" fmla="*/ 5855 h 30397"/>
                  <a:gd name="connsiteX14" fmla="*/ 57079 w 76905"/>
                  <a:gd name="connsiteY14" fmla="*/ 5093 h 30397"/>
                  <a:gd name="connsiteX15" fmla="*/ 46887 w 76905"/>
                  <a:gd name="connsiteY15" fmla="*/ 6617 h 30397"/>
                  <a:gd name="connsiteX16" fmla="*/ 46697 w 76905"/>
                  <a:gd name="connsiteY16" fmla="*/ 1854 h 30397"/>
                  <a:gd name="connsiteX17" fmla="*/ 34314 w 76905"/>
                  <a:gd name="connsiteY17" fmla="*/ 2616 h 30397"/>
                  <a:gd name="connsiteX18" fmla="*/ 33361 w 76905"/>
                  <a:gd name="connsiteY18" fmla="*/ 4236 h 30397"/>
                  <a:gd name="connsiteX19" fmla="*/ 36314 w 76905"/>
                  <a:gd name="connsiteY19" fmla="*/ 7569 h 30397"/>
                  <a:gd name="connsiteX20" fmla="*/ 48125 w 76905"/>
                  <a:gd name="connsiteY20" fmla="*/ 17094 h 30397"/>
                  <a:gd name="connsiteX21" fmla="*/ 30028 w 76905"/>
                  <a:gd name="connsiteY21" fmla="*/ 14046 h 30397"/>
                  <a:gd name="connsiteX22" fmla="*/ 29837 w 76905"/>
                  <a:gd name="connsiteY22" fmla="*/ 11094 h 30397"/>
                  <a:gd name="connsiteX23" fmla="*/ 15455 w 76905"/>
                  <a:gd name="connsiteY23" fmla="*/ 9855 h 30397"/>
                  <a:gd name="connsiteX24" fmla="*/ 3739 w 76905"/>
                  <a:gd name="connsiteY24" fmla="*/ 16904 h 3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905" h="30397">
                    <a:moveTo>
                      <a:pt x="3739" y="16904"/>
                    </a:moveTo>
                    <a:cubicBezTo>
                      <a:pt x="1167" y="19095"/>
                      <a:pt x="-1309" y="23000"/>
                      <a:pt x="786" y="25667"/>
                    </a:cubicBezTo>
                    <a:cubicBezTo>
                      <a:pt x="2691" y="28143"/>
                      <a:pt x="6596" y="27191"/>
                      <a:pt x="9549" y="28048"/>
                    </a:cubicBezTo>
                    <a:cubicBezTo>
                      <a:pt x="11549" y="28620"/>
                      <a:pt x="13168" y="30048"/>
                      <a:pt x="15264" y="30334"/>
                    </a:cubicBezTo>
                    <a:cubicBezTo>
                      <a:pt x="19074" y="30905"/>
                      <a:pt x="22027" y="27477"/>
                      <a:pt x="25551" y="25857"/>
                    </a:cubicBezTo>
                    <a:cubicBezTo>
                      <a:pt x="30885" y="23381"/>
                      <a:pt x="37267" y="25000"/>
                      <a:pt x="42791" y="23095"/>
                    </a:cubicBezTo>
                    <a:cubicBezTo>
                      <a:pt x="46601" y="21762"/>
                      <a:pt x="50125" y="18618"/>
                      <a:pt x="54126" y="19095"/>
                    </a:cubicBezTo>
                    <a:cubicBezTo>
                      <a:pt x="56888" y="19476"/>
                      <a:pt x="59174" y="21476"/>
                      <a:pt x="61841" y="22238"/>
                    </a:cubicBezTo>
                    <a:cubicBezTo>
                      <a:pt x="66127" y="23476"/>
                      <a:pt x="70509" y="21476"/>
                      <a:pt x="74509" y="19571"/>
                    </a:cubicBezTo>
                    <a:cubicBezTo>
                      <a:pt x="75462" y="19095"/>
                      <a:pt x="76415" y="18618"/>
                      <a:pt x="76795" y="17666"/>
                    </a:cubicBezTo>
                    <a:cubicBezTo>
                      <a:pt x="76986" y="16999"/>
                      <a:pt x="76891" y="16332"/>
                      <a:pt x="76795" y="15665"/>
                    </a:cubicBezTo>
                    <a:cubicBezTo>
                      <a:pt x="76224" y="11665"/>
                      <a:pt x="75652" y="7760"/>
                      <a:pt x="74986" y="3759"/>
                    </a:cubicBezTo>
                    <a:cubicBezTo>
                      <a:pt x="73176" y="2235"/>
                      <a:pt x="70414" y="2616"/>
                      <a:pt x="68223" y="3569"/>
                    </a:cubicBezTo>
                    <a:cubicBezTo>
                      <a:pt x="66032" y="4521"/>
                      <a:pt x="63842" y="5855"/>
                      <a:pt x="61460" y="5855"/>
                    </a:cubicBezTo>
                    <a:cubicBezTo>
                      <a:pt x="59936" y="5855"/>
                      <a:pt x="58508" y="5283"/>
                      <a:pt x="57079" y="5093"/>
                    </a:cubicBezTo>
                    <a:cubicBezTo>
                      <a:pt x="53650" y="4521"/>
                      <a:pt x="50221" y="5569"/>
                      <a:pt x="46887" y="6617"/>
                    </a:cubicBezTo>
                    <a:cubicBezTo>
                      <a:pt x="46792" y="4997"/>
                      <a:pt x="46697" y="3473"/>
                      <a:pt x="46697" y="1854"/>
                    </a:cubicBezTo>
                    <a:cubicBezTo>
                      <a:pt x="43077" y="-908"/>
                      <a:pt x="37457" y="-527"/>
                      <a:pt x="34314" y="2616"/>
                    </a:cubicBezTo>
                    <a:cubicBezTo>
                      <a:pt x="33838" y="3093"/>
                      <a:pt x="33457" y="3664"/>
                      <a:pt x="33361" y="4236"/>
                    </a:cubicBezTo>
                    <a:cubicBezTo>
                      <a:pt x="33076" y="5855"/>
                      <a:pt x="34790" y="6998"/>
                      <a:pt x="36314" y="7569"/>
                    </a:cubicBezTo>
                    <a:cubicBezTo>
                      <a:pt x="41172" y="9665"/>
                      <a:pt x="47363" y="11855"/>
                      <a:pt x="48125" y="17094"/>
                    </a:cubicBezTo>
                    <a:cubicBezTo>
                      <a:pt x="42696" y="20428"/>
                      <a:pt x="36219" y="12618"/>
                      <a:pt x="30028" y="14046"/>
                    </a:cubicBezTo>
                    <a:cubicBezTo>
                      <a:pt x="29933" y="13094"/>
                      <a:pt x="29933" y="12046"/>
                      <a:pt x="29837" y="11094"/>
                    </a:cubicBezTo>
                    <a:cubicBezTo>
                      <a:pt x="25360" y="11189"/>
                      <a:pt x="19741" y="9379"/>
                      <a:pt x="15455" y="9855"/>
                    </a:cubicBezTo>
                    <a:cubicBezTo>
                      <a:pt x="11264" y="10331"/>
                      <a:pt x="6787" y="14237"/>
                      <a:pt x="3739" y="1690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948AB8ED-DEE2-BC84-E07D-5838B7A09978}"/>
                  </a:ext>
                </a:extLst>
              </p:cNvPr>
              <p:cNvSpPr/>
              <p:nvPr/>
            </p:nvSpPr>
            <p:spPr>
              <a:xfrm>
                <a:off x="7131529" y="4696831"/>
                <a:ext cx="68721" cy="35733"/>
              </a:xfrm>
              <a:custGeom>
                <a:avLst/>
                <a:gdLst>
                  <a:gd name="connsiteX0" fmla="*/ 1095 w 68722"/>
                  <a:gd name="connsiteY0" fmla="*/ 15629 h 35733"/>
                  <a:gd name="connsiteX1" fmla="*/ 14334 w 68722"/>
                  <a:gd name="connsiteY1" fmla="*/ 15248 h 35733"/>
                  <a:gd name="connsiteX2" fmla="*/ 32432 w 68722"/>
                  <a:gd name="connsiteY2" fmla="*/ 26582 h 35733"/>
                  <a:gd name="connsiteX3" fmla="*/ 35861 w 68722"/>
                  <a:gd name="connsiteY3" fmla="*/ 28583 h 35733"/>
                  <a:gd name="connsiteX4" fmla="*/ 43767 w 68722"/>
                  <a:gd name="connsiteY4" fmla="*/ 29630 h 35733"/>
                  <a:gd name="connsiteX5" fmla="*/ 46529 w 68722"/>
                  <a:gd name="connsiteY5" fmla="*/ 32107 h 35733"/>
                  <a:gd name="connsiteX6" fmla="*/ 60054 w 68722"/>
                  <a:gd name="connsiteY6" fmla="*/ 34964 h 35733"/>
                  <a:gd name="connsiteX7" fmla="*/ 68722 w 68722"/>
                  <a:gd name="connsiteY7" fmla="*/ 24106 h 35733"/>
                  <a:gd name="connsiteX8" fmla="*/ 63579 w 68722"/>
                  <a:gd name="connsiteY8" fmla="*/ 22772 h 35733"/>
                  <a:gd name="connsiteX9" fmla="*/ 59007 w 68722"/>
                  <a:gd name="connsiteY9" fmla="*/ 16962 h 35733"/>
                  <a:gd name="connsiteX10" fmla="*/ 44338 w 68722"/>
                  <a:gd name="connsiteY10" fmla="*/ 9533 h 35733"/>
                  <a:gd name="connsiteX11" fmla="*/ 38813 w 68722"/>
                  <a:gd name="connsiteY11" fmla="*/ 8866 h 35733"/>
                  <a:gd name="connsiteX12" fmla="*/ 38433 w 68722"/>
                  <a:gd name="connsiteY12" fmla="*/ 5913 h 35733"/>
                  <a:gd name="connsiteX13" fmla="*/ 30527 w 68722"/>
                  <a:gd name="connsiteY13" fmla="*/ 389 h 35733"/>
                  <a:gd name="connsiteX14" fmla="*/ 28241 w 68722"/>
                  <a:gd name="connsiteY14" fmla="*/ 484 h 35733"/>
                  <a:gd name="connsiteX15" fmla="*/ 8810 w 68722"/>
                  <a:gd name="connsiteY15" fmla="*/ 484 h 35733"/>
                  <a:gd name="connsiteX16" fmla="*/ 1095 w 68722"/>
                  <a:gd name="connsiteY16" fmla="*/ 15629 h 3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722" h="35733">
                    <a:moveTo>
                      <a:pt x="1095" y="15629"/>
                    </a:moveTo>
                    <a:cubicBezTo>
                      <a:pt x="4428" y="18772"/>
                      <a:pt x="9762" y="15533"/>
                      <a:pt x="14334" y="15248"/>
                    </a:cubicBezTo>
                    <a:cubicBezTo>
                      <a:pt x="21669" y="14771"/>
                      <a:pt x="26812" y="21915"/>
                      <a:pt x="32432" y="26582"/>
                    </a:cubicBezTo>
                    <a:cubicBezTo>
                      <a:pt x="33480" y="27440"/>
                      <a:pt x="34622" y="28202"/>
                      <a:pt x="35861" y="28583"/>
                    </a:cubicBezTo>
                    <a:cubicBezTo>
                      <a:pt x="38433" y="29345"/>
                      <a:pt x="41385" y="28392"/>
                      <a:pt x="43767" y="29630"/>
                    </a:cubicBezTo>
                    <a:cubicBezTo>
                      <a:pt x="44910" y="30202"/>
                      <a:pt x="45671" y="31250"/>
                      <a:pt x="46529" y="32107"/>
                    </a:cubicBezTo>
                    <a:cubicBezTo>
                      <a:pt x="50053" y="35441"/>
                      <a:pt x="55482" y="36679"/>
                      <a:pt x="60054" y="34964"/>
                    </a:cubicBezTo>
                    <a:cubicBezTo>
                      <a:pt x="64626" y="33345"/>
                      <a:pt x="68151" y="28964"/>
                      <a:pt x="68722" y="24106"/>
                    </a:cubicBezTo>
                    <a:cubicBezTo>
                      <a:pt x="67198" y="23058"/>
                      <a:pt x="65388" y="22582"/>
                      <a:pt x="63579" y="22772"/>
                    </a:cubicBezTo>
                    <a:cubicBezTo>
                      <a:pt x="64150" y="20201"/>
                      <a:pt x="61388" y="18200"/>
                      <a:pt x="59007" y="16962"/>
                    </a:cubicBezTo>
                    <a:cubicBezTo>
                      <a:pt x="54149" y="14486"/>
                      <a:pt x="49196" y="12009"/>
                      <a:pt x="44338" y="9533"/>
                    </a:cubicBezTo>
                    <a:cubicBezTo>
                      <a:pt x="42624" y="8675"/>
                      <a:pt x="40433" y="7818"/>
                      <a:pt x="38813" y="8866"/>
                    </a:cubicBezTo>
                    <a:cubicBezTo>
                      <a:pt x="38718" y="7913"/>
                      <a:pt x="38528" y="6866"/>
                      <a:pt x="38433" y="5913"/>
                    </a:cubicBezTo>
                    <a:cubicBezTo>
                      <a:pt x="35289" y="7151"/>
                      <a:pt x="33861" y="1151"/>
                      <a:pt x="30527" y="389"/>
                    </a:cubicBezTo>
                    <a:cubicBezTo>
                      <a:pt x="29765" y="198"/>
                      <a:pt x="29003" y="389"/>
                      <a:pt x="28241" y="484"/>
                    </a:cubicBezTo>
                    <a:cubicBezTo>
                      <a:pt x="21954" y="1627"/>
                      <a:pt x="13668" y="-1040"/>
                      <a:pt x="8810" y="484"/>
                    </a:cubicBezTo>
                    <a:cubicBezTo>
                      <a:pt x="5476" y="1817"/>
                      <a:pt x="-3001" y="11723"/>
                      <a:pt x="1095" y="1562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50929F42-63DF-52FA-A6FF-B4CE991560B4}"/>
                  </a:ext>
                </a:extLst>
              </p:cNvPr>
              <p:cNvSpPr/>
              <p:nvPr/>
            </p:nvSpPr>
            <p:spPr>
              <a:xfrm>
                <a:off x="7283117" y="4666589"/>
                <a:ext cx="136015" cy="73047"/>
              </a:xfrm>
              <a:custGeom>
                <a:avLst/>
                <a:gdLst>
                  <a:gd name="connsiteX0" fmla="*/ 50292 w 136016"/>
                  <a:gd name="connsiteY0" fmla="*/ 20438 h 73047"/>
                  <a:gd name="connsiteX1" fmla="*/ 26003 w 136016"/>
                  <a:gd name="connsiteY1" fmla="*/ 29297 h 73047"/>
                  <a:gd name="connsiteX2" fmla="*/ 13716 w 136016"/>
                  <a:gd name="connsiteY2" fmla="*/ 50537 h 73047"/>
                  <a:gd name="connsiteX3" fmla="*/ 0 w 136016"/>
                  <a:gd name="connsiteY3" fmla="*/ 70635 h 73047"/>
                  <a:gd name="connsiteX4" fmla="*/ 28575 w 136016"/>
                  <a:gd name="connsiteY4" fmla="*/ 65777 h 73047"/>
                  <a:gd name="connsiteX5" fmla="*/ 33623 w 136016"/>
                  <a:gd name="connsiteY5" fmla="*/ 61015 h 73047"/>
                  <a:gd name="connsiteX6" fmla="*/ 43053 w 136016"/>
                  <a:gd name="connsiteY6" fmla="*/ 57681 h 73047"/>
                  <a:gd name="connsiteX7" fmla="*/ 56674 w 136016"/>
                  <a:gd name="connsiteY7" fmla="*/ 43775 h 73047"/>
                  <a:gd name="connsiteX8" fmla="*/ 71914 w 136016"/>
                  <a:gd name="connsiteY8" fmla="*/ 32154 h 73047"/>
                  <a:gd name="connsiteX9" fmla="*/ 78676 w 136016"/>
                  <a:gd name="connsiteY9" fmla="*/ 31773 h 73047"/>
                  <a:gd name="connsiteX10" fmla="*/ 91916 w 136016"/>
                  <a:gd name="connsiteY10" fmla="*/ 20819 h 73047"/>
                  <a:gd name="connsiteX11" fmla="*/ 108775 w 136016"/>
                  <a:gd name="connsiteY11" fmla="*/ 17771 h 73047"/>
                  <a:gd name="connsiteX12" fmla="*/ 119634 w 136016"/>
                  <a:gd name="connsiteY12" fmla="*/ 11866 h 73047"/>
                  <a:gd name="connsiteX13" fmla="*/ 128301 w 136016"/>
                  <a:gd name="connsiteY13" fmla="*/ 11009 h 73047"/>
                  <a:gd name="connsiteX14" fmla="*/ 136017 w 136016"/>
                  <a:gd name="connsiteY14" fmla="*/ 436 h 73047"/>
                  <a:gd name="connsiteX15" fmla="*/ 100679 w 136016"/>
                  <a:gd name="connsiteY15" fmla="*/ 6532 h 73047"/>
                  <a:gd name="connsiteX16" fmla="*/ 93821 w 136016"/>
                  <a:gd name="connsiteY16" fmla="*/ 8151 h 73047"/>
                  <a:gd name="connsiteX17" fmla="*/ 90868 w 136016"/>
                  <a:gd name="connsiteY17" fmla="*/ 6723 h 73047"/>
                  <a:gd name="connsiteX18" fmla="*/ 78391 w 136016"/>
                  <a:gd name="connsiteY18" fmla="*/ 11009 h 73047"/>
                  <a:gd name="connsiteX19" fmla="*/ 76390 w 136016"/>
                  <a:gd name="connsiteY19" fmla="*/ 5579 h 73047"/>
                  <a:gd name="connsiteX20" fmla="*/ 62865 w 136016"/>
                  <a:gd name="connsiteY20" fmla="*/ 11104 h 73047"/>
                  <a:gd name="connsiteX21" fmla="*/ 50292 w 136016"/>
                  <a:gd name="connsiteY21" fmla="*/ 20438 h 7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6016" h="73047">
                    <a:moveTo>
                      <a:pt x="50292" y="20438"/>
                    </a:moveTo>
                    <a:cubicBezTo>
                      <a:pt x="42672" y="24534"/>
                      <a:pt x="33051" y="24249"/>
                      <a:pt x="26003" y="29297"/>
                    </a:cubicBezTo>
                    <a:cubicBezTo>
                      <a:pt x="19240" y="34154"/>
                      <a:pt x="16383" y="42632"/>
                      <a:pt x="13716" y="50537"/>
                    </a:cubicBezTo>
                    <a:cubicBezTo>
                      <a:pt x="10954" y="58443"/>
                      <a:pt x="7429" y="66825"/>
                      <a:pt x="0" y="70635"/>
                    </a:cubicBezTo>
                    <a:cubicBezTo>
                      <a:pt x="9239" y="75207"/>
                      <a:pt x="21336" y="73112"/>
                      <a:pt x="28575" y="65777"/>
                    </a:cubicBezTo>
                    <a:cubicBezTo>
                      <a:pt x="30194" y="64158"/>
                      <a:pt x="31623" y="62253"/>
                      <a:pt x="33623" y="61015"/>
                    </a:cubicBezTo>
                    <a:cubicBezTo>
                      <a:pt x="36385" y="59205"/>
                      <a:pt x="39909" y="58919"/>
                      <a:pt x="43053" y="57681"/>
                    </a:cubicBezTo>
                    <a:cubicBezTo>
                      <a:pt x="49149" y="55205"/>
                      <a:pt x="52864" y="49109"/>
                      <a:pt x="56674" y="43775"/>
                    </a:cubicBezTo>
                    <a:cubicBezTo>
                      <a:pt x="60484" y="38345"/>
                      <a:pt x="65341" y="32821"/>
                      <a:pt x="71914" y="32154"/>
                    </a:cubicBezTo>
                    <a:cubicBezTo>
                      <a:pt x="74200" y="31964"/>
                      <a:pt x="76486" y="32345"/>
                      <a:pt x="78676" y="31773"/>
                    </a:cubicBezTo>
                    <a:cubicBezTo>
                      <a:pt x="84296" y="30344"/>
                      <a:pt x="86773" y="23582"/>
                      <a:pt x="91916" y="20819"/>
                    </a:cubicBezTo>
                    <a:cubicBezTo>
                      <a:pt x="96964" y="18057"/>
                      <a:pt x="103441" y="19867"/>
                      <a:pt x="108775" y="17771"/>
                    </a:cubicBezTo>
                    <a:cubicBezTo>
                      <a:pt x="112585" y="16248"/>
                      <a:pt x="115633" y="12819"/>
                      <a:pt x="119634" y="11866"/>
                    </a:cubicBezTo>
                    <a:cubicBezTo>
                      <a:pt x="122491" y="11199"/>
                      <a:pt x="125539" y="11961"/>
                      <a:pt x="128301" y="11009"/>
                    </a:cubicBezTo>
                    <a:cubicBezTo>
                      <a:pt x="132588" y="9485"/>
                      <a:pt x="134493" y="4722"/>
                      <a:pt x="136017" y="436"/>
                    </a:cubicBezTo>
                    <a:cubicBezTo>
                      <a:pt x="124015" y="-993"/>
                      <a:pt x="111538" y="1103"/>
                      <a:pt x="100679" y="6532"/>
                    </a:cubicBezTo>
                    <a:cubicBezTo>
                      <a:pt x="98488" y="7580"/>
                      <a:pt x="96107" y="8818"/>
                      <a:pt x="93821" y="8151"/>
                    </a:cubicBezTo>
                    <a:cubicBezTo>
                      <a:pt x="92773" y="7866"/>
                      <a:pt x="91821" y="7199"/>
                      <a:pt x="90868" y="6723"/>
                    </a:cubicBezTo>
                    <a:cubicBezTo>
                      <a:pt x="86487" y="4627"/>
                      <a:pt x="80581" y="6627"/>
                      <a:pt x="78391" y="11009"/>
                    </a:cubicBezTo>
                    <a:cubicBezTo>
                      <a:pt x="76581" y="9866"/>
                      <a:pt x="76009" y="7580"/>
                      <a:pt x="76390" y="5579"/>
                    </a:cubicBezTo>
                    <a:cubicBezTo>
                      <a:pt x="71438" y="6913"/>
                      <a:pt x="67151" y="7961"/>
                      <a:pt x="62865" y="11104"/>
                    </a:cubicBezTo>
                    <a:cubicBezTo>
                      <a:pt x="58674" y="13866"/>
                      <a:pt x="54959" y="18534"/>
                      <a:pt x="50292" y="2043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2F2494DA-0FC7-BC92-E699-5B0E4B01900A}"/>
                  </a:ext>
                </a:extLst>
              </p:cNvPr>
              <p:cNvSpPr/>
              <p:nvPr/>
            </p:nvSpPr>
            <p:spPr>
              <a:xfrm>
                <a:off x="7155770" y="4660163"/>
                <a:ext cx="144492" cy="26224"/>
              </a:xfrm>
              <a:custGeom>
                <a:avLst/>
                <a:gdLst>
                  <a:gd name="connsiteX0" fmla="*/ 0 w 144494"/>
                  <a:gd name="connsiteY0" fmla="*/ 19816 h 26224"/>
                  <a:gd name="connsiteX1" fmla="*/ 26670 w 144494"/>
                  <a:gd name="connsiteY1" fmla="*/ 23436 h 26224"/>
                  <a:gd name="connsiteX2" fmla="*/ 39815 w 144494"/>
                  <a:gd name="connsiteY2" fmla="*/ 20197 h 26224"/>
                  <a:gd name="connsiteX3" fmla="*/ 49054 w 144494"/>
                  <a:gd name="connsiteY3" fmla="*/ 26008 h 26224"/>
                  <a:gd name="connsiteX4" fmla="*/ 70104 w 144494"/>
                  <a:gd name="connsiteY4" fmla="*/ 19435 h 26224"/>
                  <a:gd name="connsiteX5" fmla="*/ 75724 w 144494"/>
                  <a:gd name="connsiteY5" fmla="*/ 22960 h 26224"/>
                  <a:gd name="connsiteX6" fmla="*/ 83629 w 144494"/>
                  <a:gd name="connsiteY6" fmla="*/ 22102 h 26224"/>
                  <a:gd name="connsiteX7" fmla="*/ 117348 w 144494"/>
                  <a:gd name="connsiteY7" fmla="*/ 10196 h 26224"/>
                  <a:gd name="connsiteX8" fmla="*/ 133064 w 144494"/>
                  <a:gd name="connsiteY8" fmla="*/ 14101 h 26224"/>
                  <a:gd name="connsiteX9" fmla="*/ 144494 w 144494"/>
                  <a:gd name="connsiteY9" fmla="*/ 100 h 26224"/>
                  <a:gd name="connsiteX10" fmla="*/ 124587 w 144494"/>
                  <a:gd name="connsiteY10" fmla="*/ 1338 h 26224"/>
                  <a:gd name="connsiteX11" fmla="*/ 120301 w 144494"/>
                  <a:gd name="connsiteY11" fmla="*/ 5 h 26224"/>
                  <a:gd name="connsiteX12" fmla="*/ 113919 w 144494"/>
                  <a:gd name="connsiteY12" fmla="*/ 2195 h 26224"/>
                  <a:gd name="connsiteX13" fmla="*/ 107918 w 144494"/>
                  <a:gd name="connsiteY13" fmla="*/ 766 h 26224"/>
                  <a:gd name="connsiteX14" fmla="*/ 95536 w 144494"/>
                  <a:gd name="connsiteY14" fmla="*/ 13530 h 26224"/>
                  <a:gd name="connsiteX15" fmla="*/ 87725 w 144494"/>
                  <a:gd name="connsiteY15" fmla="*/ 14673 h 26224"/>
                  <a:gd name="connsiteX16" fmla="*/ 57817 w 144494"/>
                  <a:gd name="connsiteY16" fmla="*/ 13911 h 26224"/>
                  <a:gd name="connsiteX17" fmla="*/ 51340 w 144494"/>
                  <a:gd name="connsiteY17" fmla="*/ 12768 h 26224"/>
                  <a:gd name="connsiteX18" fmla="*/ 45911 w 144494"/>
                  <a:gd name="connsiteY18" fmla="*/ 8958 h 26224"/>
                  <a:gd name="connsiteX19" fmla="*/ 33052 w 144494"/>
                  <a:gd name="connsiteY19" fmla="*/ 10387 h 26224"/>
                  <a:gd name="connsiteX20" fmla="*/ 17240 w 144494"/>
                  <a:gd name="connsiteY20" fmla="*/ 9339 h 26224"/>
                  <a:gd name="connsiteX21" fmla="*/ 0 w 144494"/>
                  <a:gd name="connsiteY21" fmla="*/ 19816 h 2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4494" h="26224">
                    <a:moveTo>
                      <a:pt x="0" y="19816"/>
                    </a:moveTo>
                    <a:cubicBezTo>
                      <a:pt x="7429" y="25627"/>
                      <a:pt x="18002" y="27056"/>
                      <a:pt x="26670" y="23436"/>
                    </a:cubicBezTo>
                    <a:cubicBezTo>
                      <a:pt x="30956" y="21626"/>
                      <a:pt x="35433" y="18673"/>
                      <a:pt x="39815" y="20197"/>
                    </a:cubicBezTo>
                    <a:cubicBezTo>
                      <a:pt x="43339" y="21340"/>
                      <a:pt x="45529" y="25055"/>
                      <a:pt x="49054" y="26008"/>
                    </a:cubicBezTo>
                    <a:cubicBezTo>
                      <a:pt x="56483" y="27913"/>
                      <a:pt x="63056" y="16578"/>
                      <a:pt x="70104" y="19435"/>
                    </a:cubicBezTo>
                    <a:cubicBezTo>
                      <a:pt x="72200" y="20293"/>
                      <a:pt x="73628" y="22198"/>
                      <a:pt x="75724" y="22960"/>
                    </a:cubicBezTo>
                    <a:cubicBezTo>
                      <a:pt x="78296" y="23912"/>
                      <a:pt x="81058" y="23055"/>
                      <a:pt x="83629" y="22102"/>
                    </a:cubicBezTo>
                    <a:cubicBezTo>
                      <a:pt x="94869" y="18102"/>
                      <a:pt x="106109" y="14197"/>
                      <a:pt x="117348" y="10196"/>
                    </a:cubicBezTo>
                    <a:cubicBezTo>
                      <a:pt x="119634" y="15816"/>
                      <a:pt x="127730" y="17054"/>
                      <a:pt x="133064" y="14101"/>
                    </a:cubicBezTo>
                    <a:cubicBezTo>
                      <a:pt x="138398" y="11149"/>
                      <a:pt x="141542" y="5529"/>
                      <a:pt x="144494" y="100"/>
                    </a:cubicBezTo>
                    <a:cubicBezTo>
                      <a:pt x="138494" y="3433"/>
                      <a:pt x="130969" y="3910"/>
                      <a:pt x="124587" y="1338"/>
                    </a:cubicBezTo>
                    <a:cubicBezTo>
                      <a:pt x="123158" y="766"/>
                      <a:pt x="121825" y="100"/>
                      <a:pt x="120301" y="5"/>
                    </a:cubicBezTo>
                    <a:cubicBezTo>
                      <a:pt x="118015" y="-91"/>
                      <a:pt x="116015" y="1338"/>
                      <a:pt x="113919" y="2195"/>
                    </a:cubicBezTo>
                    <a:cubicBezTo>
                      <a:pt x="111824" y="2957"/>
                      <a:pt x="108776" y="2862"/>
                      <a:pt x="107918" y="766"/>
                    </a:cubicBezTo>
                    <a:cubicBezTo>
                      <a:pt x="102203" y="2576"/>
                      <a:pt x="100965" y="10768"/>
                      <a:pt x="95536" y="13530"/>
                    </a:cubicBezTo>
                    <a:cubicBezTo>
                      <a:pt x="93154" y="14768"/>
                      <a:pt x="90392" y="14673"/>
                      <a:pt x="87725" y="14673"/>
                    </a:cubicBezTo>
                    <a:cubicBezTo>
                      <a:pt x="77724" y="14387"/>
                      <a:pt x="67723" y="14197"/>
                      <a:pt x="57817" y="13911"/>
                    </a:cubicBezTo>
                    <a:cubicBezTo>
                      <a:pt x="55626" y="13816"/>
                      <a:pt x="53340" y="13816"/>
                      <a:pt x="51340" y="12768"/>
                    </a:cubicBezTo>
                    <a:cubicBezTo>
                      <a:pt x="49340" y="11720"/>
                      <a:pt x="47911" y="9910"/>
                      <a:pt x="45911" y="8958"/>
                    </a:cubicBezTo>
                    <a:cubicBezTo>
                      <a:pt x="41910" y="7053"/>
                      <a:pt x="37243" y="9053"/>
                      <a:pt x="33052" y="10387"/>
                    </a:cubicBezTo>
                    <a:cubicBezTo>
                      <a:pt x="27242" y="12197"/>
                      <a:pt x="22860" y="8672"/>
                      <a:pt x="17240" y="9339"/>
                    </a:cubicBezTo>
                    <a:cubicBezTo>
                      <a:pt x="10954" y="9815"/>
                      <a:pt x="4096" y="15149"/>
                      <a:pt x="0" y="1981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CC8E3E44-8B00-78F3-80C2-9DDF0F1E2DA6}"/>
                  </a:ext>
                </a:extLst>
              </p:cNvPr>
              <p:cNvSpPr/>
              <p:nvPr/>
            </p:nvSpPr>
            <p:spPr>
              <a:xfrm>
                <a:off x="7303024" y="4658361"/>
                <a:ext cx="40304" cy="16172"/>
              </a:xfrm>
              <a:custGeom>
                <a:avLst/>
                <a:gdLst>
                  <a:gd name="connsiteX0" fmla="*/ 0 w 40305"/>
                  <a:gd name="connsiteY0" fmla="*/ 12762 h 16172"/>
                  <a:gd name="connsiteX1" fmla="*/ 7048 w 40305"/>
                  <a:gd name="connsiteY1" fmla="*/ 15810 h 16172"/>
                  <a:gd name="connsiteX2" fmla="*/ 14573 w 40305"/>
                  <a:gd name="connsiteY2" fmla="*/ 15047 h 16172"/>
                  <a:gd name="connsiteX3" fmla="*/ 20860 w 40305"/>
                  <a:gd name="connsiteY3" fmla="*/ 11047 h 16172"/>
                  <a:gd name="connsiteX4" fmla="*/ 26289 w 40305"/>
                  <a:gd name="connsiteY4" fmla="*/ 11523 h 16172"/>
                  <a:gd name="connsiteX5" fmla="*/ 30194 w 40305"/>
                  <a:gd name="connsiteY5" fmla="*/ 9142 h 16172"/>
                  <a:gd name="connsiteX6" fmla="*/ 39243 w 40305"/>
                  <a:gd name="connsiteY6" fmla="*/ 10285 h 16172"/>
                  <a:gd name="connsiteX7" fmla="*/ 40196 w 40305"/>
                  <a:gd name="connsiteY7" fmla="*/ 6951 h 16172"/>
                  <a:gd name="connsiteX8" fmla="*/ 40196 w 40305"/>
                  <a:gd name="connsiteY8" fmla="*/ 5808 h 16172"/>
                  <a:gd name="connsiteX9" fmla="*/ 39243 w 40305"/>
                  <a:gd name="connsiteY9" fmla="*/ 5237 h 16172"/>
                  <a:gd name="connsiteX10" fmla="*/ 26098 w 40305"/>
                  <a:gd name="connsiteY10" fmla="*/ 1808 h 16172"/>
                  <a:gd name="connsiteX11" fmla="*/ 23527 w 40305"/>
                  <a:gd name="connsiteY11" fmla="*/ 93 h 16172"/>
                  <a:gd name="connsiteX12" fmla="*/ 19050 w 40305"/>
                  <a:gd name="connsiteY12" fmla="*/ 2570 h 16172"/>
                  <a:gd name="connsiteX13" fmla="*/ 10287 w 40305"/>
                  <a:gd name="connsiteY13" fmla="*/ 7618 h 16172"/>
                  <a:gd name="connsiteX14" fmla="*/ 0 w 40305"/>
                  <a:gd name="connsiteY14" fmla="*/ 12762 h 1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305" h="16172">
                    <a:moveTo>
                      <a:pt x="0" y="12762"/>
                    </a:moveTo>
                    <a:cubicBezTo>
                      <a:pt x="2286" y="14000"/>
                      <a:pt x="4572" y="15238"/>
                      <a:pt x="7048" y="15810"/>
                    </a:cubicBezTo>
                    <a:cubicBezTo>
                      <a:pt x="9525" y="16381"/>
                      <a:pt x="12287" y="16381"/>
                      <a:pt x="14573" y="15047"/>
                    </a:cubicBezTo>
                    <a:cubicBezTo>
                      <a:pt x="16764" y="13714"/>
                      <a:pt x="18383" y="11333"/>
                      <a:pt x="20860" y="11047"/>
                    </a:cubicBezTo>
                    <a:cubicBezTo>
                      <a:pt x="22669" y="10856"/>
                      <a:pt x="24479" y="11904"/>
                      <a:pt x="26289" y="11523"/>
                    </a:cubicBezTo>
                    <a:cubicBezTo>
                      <a:pt x="27813" y="11238"/>
                      <a:pt x="28861" y="9999"/>
                      <a:pt x="30194" y="9142"/>
                    </a:cubicBezTo>
                    <a:cubicBezTo>
                      <a:pt x="32956" y="7428"/>
                      <a:pt x="36957" y="7904"/>
                      <a:pt x="39243" y="10285"/>
                    </a:cubicBezTo>
                    <a:cubicBezTo>
                      <a:pt x="39529" y="9142"/>
                      <a:pt x="39910" y="7999"/>
                      <a:pt x="40196" y="6951"/>
                    </a:cubicBezTo>
                    <a:cubicBezTo>
                      <a:pt x="40291" y="6570"/>
                      <a:pt x="40386" y="6189"/>
                      <a:pt x="40196" y="5808"/>
                    </a:cubicBezTo>
                    <a:cubicBezTo>
                      <a:pt x="40005" y="5522"/>
                      <a:pt x="39624" y="5332"/>
                      <a:pt x="39243" y="5237"/>
                    </a:cubicBezTo>
                    <a:cubicBezTo>
                      <a:pt x="34766" y="4094"/>
                      <a:pt x="29718" y="4570"/>
                      <a:pt x="26098" y="1808"/>
                    </a:cubicBezTo>
                    <a:cubicBezTo>
                      <a:pt x="25241" y="1141"/>
                      <a:pt x="24574" y="379"/>
                      <a:pt x="23527" y="93"/>
                    </a:cubicBezTo>
                    <a:cubicBezTo>
                      <a:pt x="21717" y="-383"/>
                      <a:pt x="20002" y="1046"/>
                      <a:pt x="19050" y="2570"/>
                    </a:cubicBezTo>
                    <a:cubicBezTo>
                      <a:pt x="16002" y="7332"/>
                      <a:pt x="15430" y="7809"/>
                      <a:pt x="10287" y="7618"/>
                    </a:cubicBezTo>
                    <a:cubicBezTo>
                      <a:pt x="6096" y="7523"/>
                      <a:pt x="857" y="6951"/>
                      <a:pt x="0" y="1276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5345A161-1BE8-94B3-0EAC-44449D29E5A6}"/>
                  </a:ext>
                </a:extLst>
              </p:cNvPr>
              <p:cNvSpPr/>
              <p:nvPr/>
            </p:nvSpPr>
            <p:spPr>
              <a:xfrm>
                <a:off x="7128528" y="4327843"/>
                <a:ext cx="218309" cy="248549"/>
              </a:xfrm>
              <a:custGeom>
                <a:avLst/>
                <a:gdLst>
                  <a:gd name="connsiteX0" fmla="*/ 11430 w 218312"/>
                  <a:gd name="connsiteY0" fmla="*/ 126111 h 248551"/>
                  <a:gd name="connsiteX1" fmla="*/ 4477 w 218312"/>
                  <a:gd name="connsiteY1" fmla="*/ 130778 h 248551"/>
                  <a:gd name="connsiteX2" fmla="*/ 1810 w 218312"/>
                  <a:gd name="connsiteY2" fmla="*/ 163449 h 248551"/>
                  <a:gd name="connsiteX3" fmla="*/ 0 w 218312"/>
                  <a:gd name="connsiteY3" fmla="*/ 168497 h 248551"/>
                  <a:gd name="connsiteX4" fmla="*/ 8954 w 218312"/>
                  <a:gd name="connsiteY4" fmla="*/ 174022 h 248551"/>
                  <a:gd name="connsiteX5" fmla="*/ 26861 w 218312"/>
                  <a:gd name="connsiteY5" fmla="*/ 195644 h 248551"/>
                  <a:gd name="connsiteX6" fmla="*/ 24289 w 218312"/>
                  <a:gd name="connsiteY6" fmla="*/ 201168 h 248551"/>
                  <a:gd name="connsiteX7" fmla="*/ 28099 w 218312"/>
                  <a:gd name="connsiteY7" fmla="*/ 212598 h 248551"/>
                  <a:gd name="connsiteX8" fmla="*/ 18383 w 218312"/>
                  <a:gd name="connsiteY8" fmla="*/ 225933 h 248551"/>
                  <a:gd name="connsiteX9" fmla="*/ 16192 w 218312"/>
                  <a:gd name="connsiteY9" fmla="*/ 227838 h 248551"/>
                  <a:gd name="connsiteX10" fmla="*/ 16002 w 218312"/>
                  <a:gd name="connsiteY10" fmla="*/ 230029 h 248551"/>
                  <a:gd name="connsiteX11" fmla="*/ 24194 w 218312"/>
                  <a:gd name="connsiteY11" fmla="*/ 248126 h 248551"/>
                  <a:gd name="connsiteX12" fmla="*/ 50387 w 218312"/>
                  <a:gd name="connsiteY12" fmla="*/ 245840 h 248551"/>
                  <a:gd name="connsiteX13" fmla="*/ 48578 w 218312"/>
                  <a:gd name="connsiteY13" fmla="*/ 194215 h 248551"/>
                  <a:gd name="connsiteX14" fmla="*/ 58007 w 218312"/>
                  <a:gd name="connsiteY14" fmla="*/ 162401 h 248551"/>
                  <a:gd name="connsiteX15" fmla="*/ 48768 w 218312"/>
                  <a:gd name="connsiteY15" fmla="*/ 158401 h 248551"/>
                  <a:gd name="connsiteX16" fmla="*/ 55531 w 218312"/>
                  <a:gd name="connsiteY16" fmla="*/ 151067 h 248551"/>
                  <a:gd name="connsiteX17" fmla="*/ 73438 w 218312"/>
                  <a:gd name="connsiteY17" fmla="*/ 156782 h 248551"/>
                  <a:gd name="connsiteX18" fmla="*/ 76105 w 218312"/>
                  <a:gd name="connsiteY18" fmla="*/ 174308 h 248551"/>
                  <a:gd name="connsiteX19" fmla="*/ 89535 w 218312"/>
                  <a:gd name="connsiteY19" fmla="*/ 193358 h 248551"/>
                  <a:gd name="connsiteX20" fmla="*/ 97060 w 218312"/>
                  <a:gd name="connsiteY20" fmla="*/ 216218 h 248551"/>
                  <a:gd name="connsiteX21" fmla="*/ 99536 w 218312"/>
                  <a:gd name="connsiteY21" fmla="*/ 218599 h 248551"/>
                  <a:gd name="connsiteX22" fmla="*/ 103822 w 218312"/>
                  <a:gd name="connsiteY22" fmla="*/ 217932 h 248551"/>
                  <a:gd name="connsiteX23" fmla="*/ 116967 w 218312"/>
                  <a:gd name="connsiteY23" fmla="*/ 205359 h 248551"/>
                  <a:gd name="connsiteX24" fmla="*/ 133350 w 218312"/>
                  <a:gd name="connsiteY24" fmla="*/ 200216 h 248551"/>
                  <a:gd name="connsiteX25" fmla="*/ 140779 w 218312"/>
                  <a:gd name="connsiteY25" fmla="*/ 202692 h 248551"/>
                  <a:gd name="connsiteX26" fmla="*/ 141256 w 218312"/>
                  <a:gd name="connsiteY26" fmla="*/ 195263 h 248551"/>
                  <a:gd name="connsiteX27" fmla="*/ 133350 w 218312"/>
                  <a:gd name="connsiteY27" fmla="*/ 191548 h 248551"/>
                  <a:gd name="connsiteX28" fmla="*/ 119158 w 218312"/>
                  <a:gd name="connsiteY28" fmla="*/ 159449 h 248551"/>
                  <a:gd name="connsiteX29" fmla="*/ 121825 w 218312"/>
                  <a:gd name="connsiteY29" fmla="*/ 151352 h 248551"/>
                  <a:gd name="connsiteX30" fmla="*/ 118681 w 218312"/>
                  <a:gd name="connsiteY30" fmla="*/ 143161 h 248551"/>
                  <a:gd name="connsiteX31" fmla="*/ 93345 w 218312"/>
                  <a:gd name="connsiteY31" fmla="*/ 121158 h 248551"/>
                  <a:gd name="connsiteX32" fmla="*/ 87535 w 218312"/>
                  <a:gd name="connsiteY32" fmla="*/ 112395 h 248551"/>
                  <a:gd name="connsiteX33" fmla="*/ 98774 w 218312"/>
                  <a:gd name="connsiteY33" fmla="*/ 113348 h 248551"/>
                  <a:gd name="connsiteX34" fmla="*/ 113919 w 218312"/>
                  <a:gd name="connsiteY34" fmla="*/ 107442 h 248551"/>
                  <a:gd name="connsiteX35" fmla="*/ 149733 w 218312"/>
                  <a:gd name="connsiteY35" fmla="*/ 84963 h 248551"/>
                  <a:gd name="connsiteX36" fmla="*/ 154686 w 218312"/>
                  <a:gd name="connsiteY36" fmla="*/ 91726 h 248551"/>
                  <a:gd name="connsiteX37" fmla="*/ 160115 w 218312"/>
                  <a:gd name="connsiteY37" fmla="*/ 83249 h 248551"/>
                  <a:gd name="connsiteX38" fmla="*/ 142685 w 218312"/>
                  <a:gd name="connsiteY38" fmla="*/ 74962 h 248551"/>
                  <a:gd name="connsiteX39" fmla="*/ 116681 w 218312"/>
                  <a:gd name="connsiteY39" fmla="*/ 86773 h 248551"/>
                  <a:gd name="connsiteX40" fmla="*/ 107728 w 218312"/>
                  <a:gd name="connsiteY40" fmla="*/ 88392 h 248551"/>
                  <a:gd name="connsiteX41" fmla="*/ 101251 w 218312"/>
                  <a:gd name="connsiteY41" fmla="*/ 84392 h 248551"/>
                  <a:gd name="connsiteX42" fmla="*/ 95631 w 218312"/>
                  <a:gd name="connsiteY42" fmla="*/ 87821 h 248551"/>
                  <a:gd name="connsiteX43" fmla="*/ 92392 w 218312"/>
                  <a:gd name="connsiteY43" fmla="*/ 94012 h 248551"/>
                  <a:gd name="connsiteX44" fmla="*/ 87535 w 218312"/>
                  <a:gd name="connsiteY44" fmla="*/ 98679 h 248551"/>
                  <a:gd name="connsiteX45" fmla="*/ 83153 w 218312"/>
                  <a:gd name="connsiteY45" fmla="*/ 100489 h 248551"/>
                  <a:gd name="connsiteX46" fmla="*/ 71438 w 218312"/>
                  <a:gd name="connsiteY46" fmla="*/ 99441 h 248551"/>
                  <a:gd name="connsiteX47" fmla="*/ 60388 w 218312"/>
                  <a:gd name="connsiteY47" fmla="*/ 100679 h 248551"/>
                  <a:gd name="connsiteX48" fmla="*/ 57531 w 218312"/>
                  <a:gd name="connsiteY48" fmla="*/ 95726 h 248551"/>
                  <a:gd name="connsiteX49" fmla="*/ 51245 w 218312"/>
                  <a:gd name="connsiteY49" fmla="*/ 91059 h 248551"/>
                  <a:gd name="connsiteX50" fmla="*/ 43148 w 218312"/>
                  <a:gd name="connsiteY50" fmla="*/ 89821 h 248551"/>
                  <a:gd name="connsiteX51" fmla="*/ 41815 w 218312"/>
                  <a:gd name="connsiteY51" fmla="*/ 88964 h 248551"/>
                  <a:gd name="connsiteX52" fmla="*/ 41624 w 218312"/>
                  <a:gd name="connsiteY52" fmla="*/ 87725 h 248551"/>
                  <a:gd name="connsiteX53" fmla="*/ 62960 w 218312"/>
                  <a:gd name="connsiteY53" fmla="*/ 34862 h 248551"/>
                  <a:gd name="connsiteX54" fmla="*/ 97727 w 218312"/>
                  <a:gd name="connsiteY54" fmla="*/ 40958 h 248551"/>
                  <a:gd name="connsiteX55" fmla="*/ 116205 w 218312"/>
                  <a:gd name="connsiteY55" fmla="*/ 40481 h 248551"/>
                  <a:gd name="connsiteX56" fmla="*/ 134588 w 218312"/>
                  <a:gd name="connsiteY56" fmla="*/ 57531 h 248551"/>
                  <a:gd name="connsiteX57" fmla="*/ 158020 w 218312"/>
                  <a:gd name="connsiteY57" fmla="*/ 48673 h 248551"/>
                  <a:gd name="connsiteX58" fmla="*/ 184595 w 218312"/>
                  <a:gd name="connsiteY58" fmla="*/ 46768 h 248551"/>
                  <a:gd name="connsiteX59" fmla="*/ 189166 w 218312"/>
                  <a:gd name="connsiteY59" fmla="*/ 39529 h 248551"/>
                  <a:gd name="connsiteX60" fmla="*/ 218313 w 218312"/>
                  <a:gd name="connsiteY60" fmla="*/ 3810 h 248551"/>
                  <a:gd name="connsiteX61" fmla="*/ 204883 w 218312"/>
                  <a:gd name="connsiteY61" fmla="*/ 0 h 248551"/>
                  <a:gd name="connsiteX62" fmla="*/ 172117 w 218312"/>
                  <a:gd name="connsiteY62" fmla="*/ 22479 h 248551"/>
                  <a:gd name="connsiteX63" fmla="*/ 147638 w 218312"/>
                  <a:gd name="connsiteY63" fmla="*/ 23146 h 248551"/>
                  <a:gd name="connsiteX64" fmla="*/ 90106 w 218312"/>
                  <a:gd name="connsiteY64" fmla="*/ 10096 h 248551"/>
                  <a:gd name="connsiteX65" fmla="*/ 73819 w 218312"/>
                  <a:gd name="connsiteY65" fmla="*/ 3524 h 248551"/>
                  <a:gd name="connsiteX66" fmla="*/ 56102 w 218312"/>
                  <a:gd name="connsiteY66" fmla="*/ 28956 h 248551"/>
                  <a:gd name="connsiteX67" fmla="*/ 39529 w 218312"/>
                  <a:gd name="connsiteY67" fmla="*/ 34957 h 248551"/>
                  <a:gd name="connsiteX68" fmla="*/ 34004 w 218312"/>
                  <a:gd name="connsiteY68" fmla="*/ 50006 h 248551"/>
                  <a:gd name="connsiteX69" fmla="*/ 24860 w 218312"/>
                  <a:gd name="connsiteY69" fmla="*/ 90773 h 248551"/>
                  <a:gd name="connsiteX70" fmla="*/ 16002 w 218312"/>
                  <a:gd name="connsiteY70" fmla="*/ 108966 h 248551"/>
                  <a:gd name="connsiteX71" fmla="*/ 11430 w 218312"/>
                  <a:gd name="connsiteY71" fmla="*/ 126111 h 24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18312" h="248551">
                    <a:moveTo>
                      <a:pt x="11430" y="126111"/>
                    </a:moveTo>
                    <a:cubicBezTo>
                      <a:pt x="9335" y="128016"/>
                      <a:pt x="6477" y="128873"/>
                      <a:pt x="4477" y="130778"/>
                    </a:cubicBezTo>
                    <a:cubicBezTo>
                      <a:pt x="-3905" y="138398"/>
                      <a:pt x="6287" y="153067"/>
                      <a:pt x="1810" y="163449"/>
                    </a:cubicBezTo>
                    <a:cubicBezTo>
                      <a:pt x="1143" y="165068"/>
                      <a:pt x="0" y="166688"/>
                      <a:pt x="0" y="168497"/>
                    </a:cubicBezTo>
                    <a:cubicBezTo>
                      <a:pt x="0" y="172403"/>
                      <a:pt x="5048" y="174117"/>
                      <a:pt x="8954" y="174022"/>
                    </a:cubicBezTo>
                    <a:cubicBezTo>
                      <a:pt x="19812" y="173736"/>
                      <a:pt x="33147" y="183166"/>
                      <a:pt x="26861" y="195644"/>
                    </a:cubicBezTo>
                    <a:cubicBezTo>
                      <a:pt x="25908" y="197453"/>
                      <a:pt x="24574" y="199168"/>
                      <a:pt x="24289" y="201168"/>
                    </a:cubicBezTo>
                    <a:cubicBezTo>
                      <a:pt x="23717" y="205169"/>
                      <a:pt x="27432" y="208598"/>
                      <a:pt x="28099" y="212598"/>
                    </a:cubicBezTo>
                    <a:cubicBezTo>
                      <a:pt x="29051" y="218408"/>
                      <a:pt x="23431" y="222980"/>
                      <a:pt x="18383" y="225933"/>
                    </a:cubicBezTo>
                    <a:cubicBezTo>
                      <a:pt x="17526" y="226409"/>
                      <a:pt x="16669" y="226886"/>
                      <a:pt x="16192" y="227838"/>
                    </a:cubicBezTo>
                    <a:cubicBezTo>
                      <a:pt x="15907" y="228505"/>
                      <a:pt x="15907" y="229267"/>
                      <a:pt x="16002" y="230029"/>
                    </a:cubicBezTo>
                    <a:cubicBezTo>
                      <a:pt x="16669" y="239268"/>
                      <a:pt x="14764" y="245650"/>
                      <a:pt x="24194" y="248126"/>
                    </a:cubicBezTo>
                    <a:cubicBezTo>
                      <a:pt x="26670" y="248793"/>
                      <a:pt x="50482" y="249079"/>
                      <a:pt x="50387" y="245840"/>
                    </a:cubicBezTo>
                    <a:cubicBezTo>
                      <a:pt x="49816" y="228600"/>
                      <a:pt x="49149" y="211455"/>
                      <a:pt x="48578" y="194215"/>
                    </a:cubicBezTo>
                    <a:cubicBezTo>
                      <a:pt x="48196" y="182690"/>
                      <a:pt x="48673" y="169164"/>
                      <a:pt x="58007" y="162401"/>
                    </a:cubicBezTo>
                    <a:cubicBezTo>
                      <a:pt x="53245" y="163354"/>
                      <a:pt x="52673" y="158972"/>
                      <a:pt x="48768" y="158401"/>
                    </a:cubicBezTo>
                    <a:cubicBezTo>
                      <a:pt x="50006" y="155258"/>
                      <a:pt x="52673" y="152971"/>
                      <a:pt x="55531" y="151067"/>
                    </a:cubicBezTo>
                    <a:cubicBezTo>
                      <a:pt x="62389" y="146304"/>
                      <a:pt x="73628" y="146209"/>
                      <a:pt x="73438" y="156782"/>
                    </a:cubicBezTo>
                    <a:cubicBezTo>
                      <a:pt x="73247" y="166497"/>
                      <a:pt x="63055" y="168878"/>
                      <a:pt x="76105" y="174308"/>
                    </a:cubicBezTo>
                    <a:cubicBezTo>
                      <a:pt x="83534" y="177451"/>
                      <a:pt x="87439" y="185547"/>
                      <a:pt x="89535" y="193358"/>
                    </a:cubicBezTo>
                    <a:cubicBezTo>
                      <a:pt x="91630" y="201168"/>
                      <a:pt x="92583" y="209455"/>
                      <a:pt x="97060" y="216218"/>
                    </a:cubicBezTo>
                    <a:cubicBezTo>
                      <a:pt x="97727" y="217170"/>
                      <a:pt x="98488" y="218123"/>
                      <a:pt x="99536" y="218599"/>
                    </a:cubicBezTo>
                    <a:cubicBezTo>
                      <a:pt x="100965" y="219170"/>
                      <a:pt x="102489" y="218599"/>
                      <a:pt x="103822" y="217932"/>
                    </a:cubicBezTo>
                    <a:cubicBezTo>
                      <a:pt x="109252" y="215075"/>
                      <a:pt x="112681" y="209741"/>
                      <a:pt x="116967" y="205359"/>
                    </a:cubicBezTo>
                    <a:cubicBezTo>
                      <a:pt x="121253" y="201073"/>
                      <a:pt x="127825" y="197644"/>
                      <a:pt x="133350" y="200216"/>
                    </a:cubicBezTo>
                    <a:cubicBezTo>
                      <a:pt x="135827" y="201359"/>
                      <a:pt x="138303" y="203740"/>
                      <a:pt x="140779" y="202692"/>
                    </a:cubicBezTo>
                    <a:cubicBezTo>
                      <a:pt x="143542" y="201549"/>
                      <a:pt x="143351" y="197358"/>
                      <a:pt x="141256" y="195263"/>
                    </a:cubicBezTo>
                    <a:cubicBezTo>
                      <a:pt x="139160" y="193167"/>
                      <a:pt x="136112" y="192596"/>
                      <a:pt x="133350" y="191548"/>
                    </a:cubicBezTo>
                    <a:cubicBezTo>
                      <a:pt x="121158" y="186976"/>
                      <a:pt x="114300" y="171545"/>
                      <a:pt x="119158" y="159449"/>
                    </a:cubicBezTo>
                    <a:cubicBezTo>
                      <a:pt x="120205" y="156782"/>
                      <a:pt x="121729" y="154210"/>
                      <a:pt x="121825" y="151352"/>
                    </a:cubicBezTo>
                    <a:cubicBezTo>
                      <a:pt x="121920" y="148400"/>
                      <a:pt x="120301" y="145637"/>
                      <a:pt x="118681" y="143161"/>
                    </a:cubicBezTo>
                    <a:cubicBezTo>
                      <a:pt x="112300" y="133826"/>
                      <a:pt x="103441" y="126111"/>
                      <a:pt x="93345" y="121158"/>
                    </a:cubicBezTo>
                    <a:cubicBezTo>
                      <a:pt x="89725" y="119348"/>
                      <a:pt x="85249" y="115729"/>
                      <a:pt x="87535" y="112395"/>
                    </a:cubicBezTo>
                    <a:cubicBezTo>
                      <a:pt x="89916" y="109061"/>
                      <a:pt x="94869" y="112300"/>
                      <a:pt x="98774" y="113348"/>
                    </a:cubicBezTo>
                    <a:cubicBezTo>
                      <a:pt x="104204" y="114776"/>
                      <a:pt x="109728" y="111157"/>
                      <a:pt x="113919" y="107442"/>
                    </a:cubicBezTo>
                    <a:cubicBezTo>
                      <a:pt x="124682" y="97822"/>
                      <a:pt x="135255" y="85058"/>
                      <a:pt x="149733" y="84963"/>
                    </a:cubicBezTo>
                    <a:cubicBezTo>
                      <a:pt x="151352" y="87249"/>
                      <a:pt x="152971" y="89440"/>
                      <a:pt x="154686" y="91726"/>
                    </a:cubicBezTo>
                    <a:cubicBezTo>
                      <a:pt x="156496" y="88868"/>
                      <a:pt x="158305" y="86106"/>
                      <a:pt x="160115" y="83249"/>
                    </a:cubicBezTo>
                    <a:cubicBezTo>
                      <a:pt x="157544" y="76771"/>
                      <a:pt x="149542" y="74009"/>
                      <a:pt x="142685" y="74962"/>
                    </a:cubicBezTo>
                    <a:cubicBezTo>
                      <a:pt x="133636" y="76295"/>
                      <a:pt x="124301" y="82010"/>
                      <a:pt x="116681" y="86773"/>
                    </a:cubicBezTo>
                    <a:cubicBezTo>
                      <a:pt x="114014" y="88487"/>
                      <a:pt x="110585" y="89725"/>
                      <a:pt x="107728" y="88392"/>
                    </a:cubicBezTo>
                    <a:cubicBezTo>
                      <a:pt x="105442" y="87344"/>
                      <a:pt x="103822" y="84773"/>
                      <a:pt x="101251" y="84392"/>
                    </a:cubicBezTo>
                    <a:cubicBezTo>
                      <a:pt x="98965" y="84106"/>
                      <a:pt x="96869" y="85820"/>
                      <a:pt x="95631" y="87821"/>
                    </a:cubicBezTo>
                    <a:cubicBezTo>
                      <a:pt x="94393" y="89821"/>
                      <a:pt x="93726" y="92107"/>
                      <a:pt x="92392" y="94012"/>
                    </a:cubicBezTo>
                    <a:cubicBezTo>
                      <a:pt x="91154" y="95917"/>
                      <a:pt x="89249" y="97250"/>
                      <a:pt x="87535" y="98679"/>
                    </a:cubicBezTo>
                    <a:cubicBezTo>
                      <a:pt x="86201" y="99632"/>
                      <a:pt x="84772" y="100775"/>
                      <a:pt x="83153" y="100489"/>
                    </a:cubicBezTo>
                    <a:cubicBezTo>
                      <a:pt x="79153" y="99917"/>
                      <a:pt x="75438" y="100013"/>
                      <a:pt x="71438" y="99441"/>
                    </a:cubicBezTo>
                    <a:cubicBezTo>
                      <a:pt x="67151" y="98774"/>
                      <a:pt x="64198" y="100870"/>
                      <a:pt x="60388" y="100679"/>
                    </a:cubicBezTo>
                    <a:cubicBezTo>
                      <a:pt x="58293" y="100584"/>
                      <a:pt x="58198" y="97631"/>
                      <a:pt x="57531" y="95726"/>
                    </a:cubicBezTo>
                    <a:cubicBezTo>
                      <a:pt x="56579" y="93154"/>
                      <a:pt x="53912" y="91726"/>
                      <a:pt x="51245" y="91059"/>
                    </a:cubicBezTo>
                    <a:cubicBezTo>
                      <a:pt x="48578" y="90488"/>
                      <a:pt x="45815" y="90488"/>
                      <a:pt x="43148" y="89821"/>
                    </a:cubicBezTo>
                    <a:cubicBezTo>
                      <a:pt x="42577" y="89630"/>
                      <a:pt x="42100" y="89440"/>
                      <a:pt x="41815" y="88964"/>
                    </a:cubicBezTo>
                    <a:cubicBezTo>
                      <a:pt x="41624" y="88583"/>
                      <a:pt x="41624" y="88106"/>
                      <a:pt x="41624" y="87725"/>
                    </a:cubicBezTo>
                    <a:cubicBezTo>
                      <a:pt x="41624" y="70580"/>
                      <a:pt x="40672" y="39910"/>
                      <a:pt x="62960" y="34862"/>
                    </a:cubicBezTo>
                    <a:cubicBezTo>
                      <a:pt x="74581" y="32195"/>
                      <a:pt x="85915" y="40291"/>
                      <a:pt x="97727" y="40958"/>
                    </a:cubicBezTo>
                    <a:cubicBezTo>
                      <a:pt x="103918" y="41243"/>
                      <a:pt x="110109" y="39624"/>
                      <a:pt x="116205" y="40481"/>
                    </a:cubicBezTo>
                    <a:cubicBezTo>
                      <a:pt x="124968" y="41720"/>
                      <a:pt x="132683" y="48863"/>
                      <a:pt x="134588" y="57531"/>
                    </a:cubicBezTo>
                    <a:cubicBezTo>
                      <a:pt x="136398" y="48387"/>
                      <a:pt x="148876" y="46768"/>
                      <a:pt x="158020" y="48673"/>
                    </a:cubicBezTo>
                    <a:cubicBezTo>
                      <a:pt x="167164" y="50578"/>
                      <a:pt x="178022" y="53340"/>
                      <a:pt x="184595" y="46768"/>
                    </a:cubicBezTo>
                    <a:cubicBezTo>
                      <a:pt x="186595" y="44768"/>
                      <a:pt x="187928" y="42100"/>
                      <a:pt x="189166" y="39529"/>
                    </a:cubicBezTo>
                    <a:cubicBezTo>
                      <a:pt x="196310" y="25813"/>
                      <a:pt x="206312" y="13525"/>
                      <a:pt x="218313" y="3810"/>
                    </a:cubicBezTo>
                    <a:cubicBezTo>
                      <a:pt x="213836" y="2572"/>
                      <a:pt x="209360" y="1238"/>
                      <a:pt x="204883" y="0"/>
                    </a:cubicBezTo>
                    <a:cubicBezTo>
                      <a:pt x="195739" y="9811"/>
                      <a:pt x="185166" y="19336"/>
                      <a:pt x="172117" y="22479"/>
                    </a:cubicBezTo>
                    <a:cubicBezTo>
                      <a:pt x="164116" y="24384"/>
                      <a:pt x="155829" y="23813"/>
                      <a:pt x="147638" y="23146"/>
                    </a:cubicBezTo>
                    <a:cubicBezTo>
                      <a:pt x="127825" y="21622"/>
                      <a:pt x="107347" y="19907"/>
                      <a:pt x="90106" y="10096"/>
                    </a:cubicBezTo>
                    <a:cubicBezTo>
                      <a:pt x="84963" y="7144"/>
                      <a:pt x="79724" y="3429"/>
                      <a:pt x="73819" y="3524"/>
                    </a:cubicBezTo>
                    <a:cubicBezTo>
                      <a:pt x="74200" y="14573"/>
                      <a:pt x="66580" y="25527"/>
                      <a:pt x="56102" y="28956"/>
                    </a:cubicBezTo>
                    <a:cubicBezTo>
                      <a:pt x="50482" y="30861"/>
                      <a:pt x="43910" y="30956"/>
                      <a:pt x="39529" y="34957"/>
                    </a:cubicBezTo>
                    <a:cubicBezTo>
                      <a:pt x="35528" y="38671"/>
                      <a:pt x="34671" y="44577"/>
                      <a:pt x="34004" y="50006"/>
                    </a:cubicBezTo>
                    <a:cubicBezTo>
                      <a:pt x="32385" y="64389"/>
                      <a:pt x="32385" y="78296"/>
                      <a:pt x="24860" y="90773"/>
                    </a:cubicBezTo>
                    <a:cubicBezTo>
                      <a:pt x="21050" y="97155"/>
                      <a:pt x="17621" y="101441"/>
                      <a:pt x="16002" y="108966"/>
                    </a:cubicBezTo>
                    <a:cubicBezTo>
                      <a:pt x="14859" y="114967"/>
                      <a:pt x="16192" y="121253"/>
                      <a:pt x="11430" y="12611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E5CAD6E1-34CC-8017-B6A4-9A366C46D231}"/>
                  </a:ext>
                </a:extLst>
              </p:cNvPr>
              <p:cNvSpPr/>
              <p:nvPr/>
            </p:nvSpPr>
            <p:spPr>
              <a:xfrm>
                <a:off x="7533424" y="4397186"/>
                <a:ext cx="680410" cy="346230"/>
              </a:xfrm>
              <a:custGeom>
                <a:avLst/>
                <a:gdLst>
                  <a:gd name="connsiteX0" fmla="*/ 118118 w 680417"/>
                  <a:gd name="connsiteY0" fmla="*/ 56005 h 346232"/>
                  <a:gd name="connsiteX1" fmla="*/ 114974 w 680417"/>
                  <a:gd name="connsiteY1" fmla="*/ 38003 h 346232"/>
                  <a:gd name="connsiteX2" fmla="*/ 117546 w 680417"/>
                  <a:gd name="connsiteY2" fmla="*/ 33336 h 346232"/>
                  <a:gd name="connsiteX3" fmla="*/ 113260 w 680417"/>
                  <a:gd name="connsiteY3" fmla="*/ 17524 h 346232"/>
                  <a:gd name="connsiteX4" fmla="*/ 108402 w 680417"/>
                  <a:gd name="connsiteY4" fmla="*/ 13143 h 346232"/>
                  <a:gd name="connsiteX5" fmla="*/ 102592 w 680417"/>
                  <a:gd name="connsiteY5" fmla="*/ 13333 h 346232"/>
                  <a:gd name="connsiteX6" fmla="*/ 72874 w 680417"/>
                  <a:gd name="connsiteY6" fmla="*/ 5618 h 346232"/>
                  <a:gd name="connsiteX7" fmla="*/ 42870 w 680417"/>
                  <a:gd name="connsiteY7" fmla="*/ 1713 h 346232"/>
                  <a:gd name="connsiteX8" fmla="*/ 39822 w 680417"/>
                  <a:gd name="connsiteY8" fmla="*/ 3999 h 346232"/>
                  <a:gd name="connsiteX9" fmla="*/ 38679 w 680417"/>
                  <a:gd name="connsiteY9" fmla="*/ 8380 h 346232"/>
                  <a:gd name="connsiteX10" fmla="*/ 18486 w 680417"/>
                  <a:gd name="connsiteY10" fmla="*/ 16286 h 346232"/>
                  <a:gd name="connsiteX11" fmla="*/ 11628 w 680417"/>
                  <a:gd name="connsiteY11" fmla="*/ 27430 h 346232"/>
                  <a:gd name="connsiteX12" fmla="*/ 6389 w 680417"/>
                  <a:gd name="connsiteY12" fmla="*/ 11238 h 346232"/>
                  <a:gd name="connsiteX13" fmla="*/ 4198 w 680417"/>
                  <a:gd name="connsiteY13" fmla="*/ 32955 h 346232"/>
                  <a:gd name="connsiteX14" fmla="*/ 9437 w 680417"/>
                  <a:gd name="connsiteY14" fmla="*/ 40480 h 346232"/>
                  <a:gd name="connsiteX15" fmla="*/ 33345 w 680417"/>
                  <a:gd name="connsiteY15" fmla="*/ 36289 h 346232"/>
                  <a:gd name="connsiteX16" fmla="*/ 37631 w 680417"/>
                  <a:gd name="connsiteY16" fmla="*/ 36479 h 346232"/>
                  <a:gd name="connsiteX17" fmla="*/ 40203 w 680417"/>
                  <a:gd name="connsiteY17" fmla="*/ 40099 h 346232"/>
                  <a:gd name="connsiteX18" fmla="*/ 44394 w 680417"/>
                  <a:gd name="connsiteY18" fmla="*/ 61244 h 346232"/>
                  <a:gd name="connsiteX19" fmla="*/ 72874 w 680417"/>
                  <a:gd name="connsiteY19" fmla="*/ 57625 h 346232"/>
                  <a:gd name="connsiteX20" fmla="*/ 77922 w 680417"/>
                  <a:gd name="connsiteY20" fmla="*/ 58196 h 346232"/>
                  <a:gd name="connsiteX21" fmla="*/ 80303 w 680417"/>
                  <a:gd name="connsiteY21" fmla="*/ 60577 h 346232"/>
                  <a:gd name="connsiteX22" fmla="*/ 101735 w 680417"/>
                  <a:gd name="connsiteY22" fmla="*/ 58196 h 346232"/>
                  <a:gd name="connsiteX23" fmla="*/ 99639 w 680417"/>
                  <a:gd name="connsiteY23" fmla="*/ 69340 h 346232"/>
                  <a:gd name="connsiteX24" fmla="*/ 87542 w 680417"/>
                  <a:gd name="connsiteY24" fmla="*/ 74389 h 346232"/>
                  <a:gd name="connsiteX25" fmla="*/ 78398 w 680417"/>
                  <a:gd name="connsiteY25" fmla="*/ 69055 h 346232"/>
                  <a:gd name="connsiteX26" fmla="*/ 76303 w 680417"/>
                  <a:gd name="connsiteY26" fmla="*/ 72769 h 346232"/>
                  <a:gd name="connsiteX27" fmla="*/ 62968 w 680417"/>
                  <a:gd name="connsiteY27" fmla="*/ 77151 h 346232"/>
                  <a:gd name="connsiteX28" fmla="*/ 48299 w 680417"/>
                  <a:gd name="connsiteY28" fmla="*/ 77818 h 346232"/>
                  <a:gd name="connsiteX29" fmla="*/ 47728 w 680417"/>
                  <a:gd name="connsiteY29" fmla="*/ 82771 h 346232"/>
                  <a:gd name="connsiteX30" fmla="*/ 68111 w 680417"/>
                  <a:gd name="connsiteY30" fmla="*/ 92296 h 346232"/>
                  <a:gd name="connsiteX31" fmla="*/ 71921 w 680417"/>
                  <a:gd name="connsiteY31" fmla="*/ 116299 h 346232"/>
                  <a:gd name="connsiteX32" fmla="*/ 69635 w 680417"/>
                  <a:gd name="connsiteY32" fmla="*/ 124585 h 346232"/>
                  <a:gd name="connsiteX33" fmla="*/ 84494 w 680417"/>
                  <a:gd name="connsiteY33" fmla="*/ 123728 h 346232"/>
                  <a:gd name="connsiteX34" fmla="*/ 89162 w 680417"/>
                  <a:gd name="connsiteY34" fmla="*/ 112679 h 346232"/>
                  <a:gd name="connsiteX35" fmla="*/ 94019 w 680417"/>
                  <a:gd name="connsiteY35" fmla="*/ 101725 h 346232"/>
                  <a:gd name="connsiteX36" fmla="*/ 104687 w 680417"/>
                  <a:gd name="connsiteY36" fmla="*/ 101725 h 346232"/>
                  <a:gd name="connsiteX37" fmla="*/ 105926 w 680417"/>
                  <a:gd name="connsiteY37" fmla="*/ 112298 h 346232"/>
                  <a:gd name="connsiteX38" fmla="*/ 115831 w 680417"/>
                  <a:gd name="connsiteY38" fmla="*/ 120490 h 346232"/>
                  <a:gd name="connsiteX39" fmla="*/ 127166 w 680417"/>
                  <a:gd name="connsiteY39" fmla="*/ 115727 h 346232"/>
                  <a:gd name="connsiteX40" fmla="*/ 138882 w 680417"/>
                  <a:gd name="connsiteY40" fmla="*/ 115346 h 346232"/>
                  <a:gd name="connsiteX41" fmla="*/ 142311 w 680417"/>
                  <a:gd name="connsiteY41" fmla="*/ 133063 h 346232"/>
                  <a:gd name="connsiteX42" fmla="*/ 153074 w 680417"/>
                  <a:gd name="connsiteY42" fmla="*/ 133634 h 346232"/>
                  <a:gd name="connsiteX43" fmla="*/ 215558 w 680417"/>
                  <a:gd name="connsiteY43" fmla="*/ 151922 h 346232"/>
                  <a:gd name="connsiteX44" fmla="*/ 261373 w 680417"/>
                  <a:gd name="connsiteY44" fmla="*/ 206310 h 346232"/>
                  <a:gd name="connsiteX45" fmla="*/ 265279 w 680417"/>
                  <a:gd name="connsiteY45" fmla="*/ 223645 h 346232"/>
                  <a:gd name="connsiteX46" fmla="*/ 278804 w 680417"/>
                  <a:gd name="connsiteY46" fmla="*/ 244314 h 346232"/>
                  <a:gd name="connsiteX47" fmla="*/ 256135 w 680417"/>
                  <a:gd name="connsiteY47" fmla="*/ 245648 h 346232"/>
                  <a:gd name="connsiteX48" fmla="*/ 244038 w 680417"/>
                  <a:gd name="connsiteY48" fmla="*/ 263650 h 346232"/>
                  <a:gd name="connsiteX49" fmla="*/ 247562 w 680417"/>
                  <a:gd name="connsiteY49" fmla="*/ 270508 h 346232"/>
                  <a:gd name="connsiteX50" fmla="*/ 262517 w 680417"/>
                  <a:gd name="connsiteY50" fmla="*/ 269842 h 346232"/>
                  <a:gd name="connsiteX51" fmla="*/ 270994 w 680417"/>
                  <a:gd name="connsiteY51" fmla="*/ 273652 h 346232"/>
                  <a:gd name="connsiteX52" fmla="*/ 279757 w 680417"/>
                  <a:gd name="connsiteY52" fmla="*/ 273652 h 346232"/>
                  <a:gd name="connsiteX53" fmla="*/ 282138 w 680417"/>
                  <a:gd name="connsiteY53" fmla="*/ 269746 h 346232"/>
                  <a:gd name="connsiteX54" fmla="*/ 306998 w 680417"/>
                  <a:gd name="connsiteY54" fmla="*/ 260602 h 346232"/>
                  <a:gd name="connsiteX55" fmla="*/ 318714 w 680417"/>
                  <a:gd name="connsiteY55" fmla="*/ 269842 h 346232"/>
                  <a:gd name="connsiteX56" fmla="*/ 333478 w 680417"/>
                  <a:gd name="connsiteY56" fmla="*/ 289844 h 346232"/>
                  <a:gd name="connsiteX57" fmla="*/ 341384 w 680417"/>
                  <a:gd name="connsiteY57" fmla="*/ 305656 h 346232"/>
                  <a:gd name="connsiteX58" fmla="*/ 360624 w 680417"/>
                  <a:gd name="connsiteY58" fmla="*/ 303084 h 346232"/>
                  <a:gd name="connsiteX59" fmla="*/ 379007 w 680417"/>
                  <a:gd name="connsiteY59" fmla="*/ 294511 h 346232"/>
                  <a:gd name="connsiteX60" fmla="*/ 402058 w 680417"/>
                  <a:gd name="connsiteY60" fmla="*/ 301941 h 346232"/>
                  <a:gd name="connsiteX61" fmla="*/ 423870 w 680417"/>
                  <a:gd name="connsiteY61" fmla="*/ 291939 h 346232"/>
                  <a:gd name="connsiteX62" fmla="*/ 430728 w 680417"/>
                  <a:gd name="connsiteY62" fmla="*/ 284224 h 346232"/>
                  <a:gd name="connsiteX63" fmla="*/ 428537 w 680417"/>
                  <a:gd name="connsiteY63" fmla="*/ 274985 h 346232"/>
                  <a:gd name="connsiteX64" fmla="*/ 414726 w 680417"/>
                  <a:gd name="connsiteY64" fmla="*/ 270413 h 346232"/>
                  <a:gd name="connsiteX65" fmla="*/ 428728 w 680417"/>
                  <a:gd name="connsiteY65" fmla="*/ 275747 h 346232"/>
                  <a:gd name="connsiteX66" fmla="*/ 440158 w 680417"/>
                  <a:gd name="connsiteY66" fmla="*/ 270794 h 346232"/>
                  <a:gd name="connsiteX67" fmla="*/ 447302 w 680417"/>
                  <a:gd name="connsiteY67" fmla="*/ 255745 h 346232"/>
                  <a:gd name="connsiteX68" fmla="*/ 452636 w 680417"/>
                  <a:gd name="connsiteY68" fmla="*/ 252697 h 346232"/>
                  <a:gd name="connsiteX69" fmla="*/ 452254 w 680417"/>
                  <a:gd name="connsiteY69" fmla="*/ 249268 h 346232"/>
                  <a:gd name="connsiteX70" fmla="*/ 457303 w 680417"/>
                  <a:gd name="connsiteY70" fmla="*/ 243172 h 346232"/>
                  <a:gd name="connsiteX71" fmla="*/ 465780 w 680417"/>
                  <a:gd name="connsiteY71" fmla="*/ 243743 h 346232"/>
                  <a:gd name="connsiteX72" fmla="*/ 495022 w 680417"/>
                  <a:gd name="connsiteY72" fmla="*/ 259364 h 346232"/>
                  <a:gd name="connsiteX73" fmla="*/ 499975 w 680417"/>
                  <a:gd name="connsiteY73" fmla="*/ 268127 h 346232"/>
                  <a:gd name="connsiteX74" fmla="*/ 528073 w 680417"/>
                  <a:gd name="connsiteY74" fmla="*/ 284510 h 346232"/>
                  <a:gd name="connsiteX75" fmla="*/ 533979 w 680417"/>
                  <a:gd name="connsiteY75" fmla="*/ 296416 h 346232"/>
                  <a:gd name="connsiteX76" fmla="*/ 548362 w 680417"/>
                  <a:gd name="connsiteY76" fmla="*/ 304989 h 346232"/>
                  <a:gd name="connsiteX77" fmla="*/ 553886 w 680417"/>
                  <a:gd name="connsiteY77" fmla="*/ 317943 h 346232"/>
                  <a:gd name="connsiteX78" fmla="*/ 560744 w 680417"/>
                  <a:gd name="connsiteY78" fmla="*/ 323658 h 346232"/>
                  <a:gd name="connsiteX79" fmla="*/ 601892 w 680417"/>
                  <a:gd name="connsiteY79" fmla="*/ 330706 h 346232"/>
                  <a:gd name="connsiteX80" fmla="*/ 621419 w 680417"/>
                  <a:gd name="connsiteY80" fmla="*/ 335278 h 346232"/>
                  <a:gd name="connsiteX81" fmla="*/ 665424 w 680417"/>
                  <a:gd name="connsiteY81" fmla="*/ 346232 h 346232"/>
                  <a:gd name="connsiteX82" fmla="*/ 677426 w 680417"/>
                  <a:gd name="connsiteY82" fmla="*/ 341184 h 346232"/>
                  <a:gd name="connsiteX83" fmla="*/ 679521 w 680417"/>
                  <a:gd name="connsiteY83" fmla="*/ 339946 h 346232"/>
                  <a:gd name="connsiteX84" fmla="*/ 678950 w 680417"/>
                  <a:gd name="connsiteY84" fmla="*/ 334231 h 346232"/>
                  <a:gd name="connsiteX85" fmla="*/ 673235 w 680417"/>
                  <a:gd name="connsiteY85" fmla="*/ 331564 h 346232"/>
                  <a:gd name="connsiteX86" fmla="*/ 641897 w 680417"/>
                  <a:gd name="connsiteY86" fmla="*/ 317467 h 346232"/>
                  <a:gd name="connsiteX87" fmla="*/ 628277 w 680417"/>
                  <a:gd name="connsiteY87" fmla="*/ 287368 h 346232"/>
                  <a:gd name="connsiteX88" fmla="*/ 598654 w 680417"/>
                  <a:gd name="connsiteY88" fmla="*/ 276128 h 346232"/>
                  <a:gd name="connsiteX89" fmla="*/ 592558 w 680417"/>
                  <a:gd name="connsiteY89" fmla="*/ 257078 h 346232"/>
                  <a:gd name="connsiteX90" fmla="*/ 591986 w 680417"/>
                  <a:gd name="connsiteY90" fmla="*/ 252601 h 346232"/>
                  <a:gd name="connsiteX91" fmla="*/ 587319 w 680417"/>
                  <a:gd name="connsiteY91" fmla="*/ 250601 h 346232"/>
                  <a:gd name="connsiteX92" fmla="*/ 556458 w 680417"/>
                  <a:gd name="connsiteY92" fmla="*/ 226503 h 346232"/>
                  <a:gd name="connsiteX93" fmla="*/ 553601 w 680417"/>
                  <a:gd name="connsiteY93" fmla="*/ 210596 h 346232"/>
                  <a:gd name="connsiteX94" fmla="*/ 564269 w 680417"/>
                  <a:gd name="connsiteY94" fmla="*/ 209453 h 346232"/>
                  <a:gd name="connsiteX95" fmla="*/ 575794 w 680417"/>
                  <a:gd name="connsiteY95" fmla="*/ 211834 h 346232"/>
                  <a:gd name="connsiteX96" fmla="*/ 580937 w 680417"/>
                  <a:gd name="connsiteY96" fmla="*/ 211644 h 346232"/>
                  <a:gd name="connsiteX97" fmla="*/ 582461 w 680417"/>
                  <a:gd name="connsiteY97" fmla="*/ 205453 h 346232"/>
                  <a:gd name="connsiteX98" fmla="*/ 577794 w 680417"/>
                  <a:gd name="connsiteY98" fmla="*/ 200404 h 346232"/>
                  <a:gd name="connsiteX99" fmla="*/ 540551 w 680417"/>
                  <a:gd name="connsiteY99" fmla="*/ 182116 h 346232"/>
                  <a:gd name="connsiteX100" fmla="*/ 519120 w 680417"/>
                  <a:gd name="connsiteY100" fmla="*/ 173734 h 346232"/>
                  <a:gd name="connsiteX101" fmla="*/ 514929 w 680417"/>
                  <a:gd name="connsiteY101" fmla="*/ 153351 h 346232"/>
                  <a:gd name="connsiteX102" fmla="*/ 494546 w 680417"/>
                  <a:gd name="connsiteY102" fmla="*/ 136587 h 346232"/>
                  <a:gd name="connsiteX103" fmla="*/ 457398 w 680417"/>
                  <a:gd name="connsiteY103" fmla="*/ 109917 h 346232"/>
                  <a:gd name="connsiteX104" fmla="*/ 442634 w 680417"/>
                  <a:gd name="connsiteY104" fmla="*/ 102392 h 346232"/>
                  <a:gd name="connsiteX105" fmla="*/ 436157 w 680417"/>
                  <a:gd name="connsiteY105" fmla="*/ 100678 h 346232"/>
                  <a:gd name="connsiteX106" fmla="*/ 430633 w 680417"/>
                  <a:gd name="connsiteY106" fmla="*/ 95439 h 346232"/>
                  <a:gd name="connsiteX107" fmla="*/ 409297 w 680417"/>
                  <a:gd name="connsiteY107" fmla="*/ 90772 h 346232"/>
                  <a:gd name="connsiteX108" fmla="*/ 321667 w 680417"/>
                  <a:gd name="connsiteY108" fmla="*/ 64102 h 346232"/>
                  <a:gd name="connsiteX109" fmla="*/ 310618 w 680417"/>
                  <a:gd name="connsiteY109" fmla="*/ 64292 h 346232"/>
                  <a:gd name="connsiteX110" fmla="*/ 298330 w 680417"/>
                  <a:gd name="connsiteY110" fmla="*/ 60292 h 346232"/>
                  <a:gd name="connsiteX111" fmla="*/ 262421 w 680417"/>
                  <a:gd name="connsiteY111" fmla="*/ 44575 h 346232"/>
                  <a:gd name="connsiteX112" fmla="*/ 245467 w 680417"/>
                  <a:gd name="connsiteY112" fmla="*/ 39146 h 346232"/>
                  <a:gd name="connsiteX113" fmla="*/ 219463 w 680417"/>
                  <a:gd name="connsiteY113" fmla="*/ 44575 h 346232"/>
                  <a:gd name="connsiteX114" fmla="*/ 227750 w 680417"/>
                  <a:gd name="connsiteY114" fmla="*/ 58958 h 346232"/>
                  <a:gd name="connsiteX115" fmla="*/ 220606 w 680417"/>
                  <a:gd name="connsiteY115" fmla="*/ 61530 h 346232"/>
                  <a:gd name="connsiteX116" fmla="*/ 187079 w 680417"/>
                  <a:gd name="connsiteY116" fmla="*/ 57244 h 346232"/>
                  <a:gd name="connsiteX117" fmla="*/ 194413 w 680417"/>
                  <a:gd name="connsiteY117" fmla="*/ 69912 h 346232"/>
                  <a:gd name="connsiteX118" fmla="*/ 173648 w 680417"/>
                  <a:gd name="connsiteY118" fmla="*/ 87247 h 346232"/>
                  <a:gd name="connsiteX119" fmla="*/ 150884 w 680417"/>
                  <a:gd name="connsiteY119" fmla="*/ 100678 h 346232"/>
                  <a:gd name="connsiteX120" fmla="*/ 148026 w 680417"/>
                  <a:gd name="connsiteY120" fmla="*/ 100011 h 346232"/>
                  <a:gd name="connsiteX121" fmla="*/ 145930 w 680417"/>
                  <a:gd name="connsiteY121" fmla="*/ 97344 h 346232"/>
                  <a:gd name="connsiteX122" fmla="*/ 130881 w 680417"/>
                  <a:gd name="connsiteY122" fmla="*/ 68864 h 346232"/>
                  <a:gd name="connsiteX123" fmla="*/ 114688 w 680417"/>
                  <a:gd name="connsiteY123" fmla="*/ 60673 h 346232"/>
                  <a:gd name="connsiteX124" fmla="*/ 118118 w 680417"/>
                  <a:gd name="connsiteY124" fmla="*/ 56005 h 34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680417" h="346232">
                    <a:moveTo>
                      <a:pt x="118118" y="56005"/>
                    </a:moveTo>
                    <a:cubicBezTo>
                      <a:pt x="122118" y="50957"/>
                      <a:pt x="113069" y="44099"/>
                      <a:pt x="114974" y="38003"/>
                    </a:cubicBezTo>
                    <a:cubicBezTo>
                      <a:pt x="115451" y="36289"/>
                      <a:pt x="116784" y="34955"/>
                      <a:pt x="117546" y="33336"/>
                    </a:cubicBezTo>
                    <a:cubicBezTo>
                      <a:pt x="120022" y="28192"/>
                      <a:pt x="116594" y="22287"/>
                      <a:pt x="113260" y="17524"/>
                    </a:cubicBezTo>
                    <a:cubicBezTo>
                      <a:pt x="112021" y="15715"/>
                      <a:pt x="110593" y="13810"/>
                      <a:pt x="108402" y="13143"/>
                    </a:cubicBezTo>
                    <a:cubicBezTo>
                      <a:pt x="106497" y="12571"/>
                      <a:pt x="104497" y="13048"/>
                      <a:pt x="102592" y="13333"/>
                    </a:cubicBezTo>
                    <a:cubicBezTo>
                      <a:pt x="92305" y="14762"/>
                      <a:pt x="82399" y="9809"/>
                      <a:pt x="72874" y="5618"/>
                    </a:cubicBezTo>
                    <a:cubicBezTo>
                      <a:pt x="63444" y="1427"/>
                      <a:pt x="52490" y="-2288"/>
                      <a:pt x="42870" y="1713"/>
                    </a:cubicBezTo>
                    <a:cubicBezTo>
                      <a:pt x="41632" y="2189"/>
                      <a:pt x="40489" y="2856"/>
                      <a:pt x="39822" y="3999"/>
                    </a:cubicBezTo>
                    <a:cubicBezTo>
                      <a:pt x="39060" y="5332"/>
                      <a:pt x="39155" y="6952"/>
                      <a:pt x="38679" y="8380"/>
                    </a:cubicBezTo>
                    <a:cubicBezTo>
                      <a:pt x="36203" y="15619"/>
                      <a:pt x="23629" y="10762"/>
                      <a:pt x="18486" y="16286"/>
                    </a:cubicBezTo>
                    <a:cubicBezTo>
                      <a:pt x="18772" y="20953"/>
                      <a:pt x="15914" y="25621"/>
                      <a:pt x="11628" y="27430"/>
                    </a:cubicBezTo>
                    <a:cubicBezTo>
                      <a:pt x="10676" y="21811"/>
                      <a:pt x="8961" y="16286"/>
                      <a:pt x="6389" y="11238"/>
                    </a:cubicBezTo>
                    <a:cubicBezTo>
                      <a:pt x="-1040" y="15429"/>
                      <a:pt x="-2279" y="27335"/>
                      <a:pt x="4198" y="32955"/>
                    </a:cubicBezTo>
                    <a:cubicBezTo>
                      <a:pt x="6675" y="35050"/>
                      <a:pt x="10295" y="37336"/>
                      <a:pt x="9437" y="40480"/>
                    </a:cubicBezTo>
                    <a:cubicBezTo>
                      <a:pt x="17438" y="39051"/>
                      <a:pt x="25344" y="37622"/>
                      <a:pt x="33345" y="36289"/>
                    </a:cubicBezTo>
                    <a:cubicBezTo>
                      <a:pt x="34774" y="36003"/>
                      <a:pt x="36298" y="35812"/>
                      <a:pt x="37631" y="36479"/>
                    </a:cubicBezTo>
                    <a:cubicBezTo>
                      <a:pt x="38965" y="37146"/>
                      <a:pt x="39631" y="38670"/>
                      <a:pt x="40203" y="40099"/>
                    </a:cubicBezTo>
                    <a:cubicBezTo>
                      <a:pt x="42775" y="46861"/>
                      <a:pt x="44204" y="54005"/>
                      <a:pt x="44394" y="61244"/>
                    </a:cubicBezTo>
                    <a:cubicBezTo>
                      <a:pt x="53919" y="60006"/>
                      <a:pt x="63349" y="58863"/>
                      <a:pt x="72874" y="57625"/>
                    </a:cubicBezTo>
                    <a:cubicBezTo>
                      <a:pt x="74588" y="57434"/>
                      <a:pt x="76493" y="57244"/>
                      <a:pt x="77922" y="58196"/>
                    </a:cubicBezTo>
                    <a:cubicBezTo>
                      <a:pt x="78875" y="58863"/>
                      <a:pt x="79446" y="59815"/>
                      <a:pt x="80303" y="60577"/>
                    </a:cubicBezTo>
                    <a:cubicBezTo>
                      <a:pt x="86113" y="65530"/>
                      <a:pt x="95734" y="53434"/>
                      <a:pt x="101735" y="58196"/>
                    </a:cubicBezTo>
                    <a:cubicBezTo>
                      <a:pt x="105163" y="60958"/>
                      <a:pt x="103259" y="66769"/>
                      <a:pt x="99639" y="69340"/>
                    </a:cubicBezTo>
                    <a:cubicBezTo>
                      <a:pt x="96020" y="71817"/>
                      <a:pt x="91447" y="72388"/>
                      <a:pt x="87542" y="74389"/>
                    </a:cubicBezTo>
                    <a:cubicBezTo>
                      <a:pt x="85733" y="70674"/>
                      <a:pt x="81446" y="66292"/>
                      <a:pt x="78398" y="69055"/>
                    </a:cubicBezTo>
                    <a:cubicBezTo>
                      <a:pt x="77351" y="70007"/>
                      <a:pt x="76970" y="71531"/>
                      <a:pt x="76303" y="72769"/>
                    </a:cubicBezTo>
                    <a:cubicBezTo>
                      <a:pt x="73921" y="77151"/>
                      <a:pt x="67921" y="77722"/>
                      <a:pt x="62968" y="77151"/>
                    </a:cubicBezTo>
                    <a:cubicBezTo>
                      <a:pt x="58015" y="76579"/>
                      <a:pt x="52681" y="75341"/>
                      <a:pt x="48299" y="77818"/>
                    </a:cubicBezTo>
                    <a:cubicBezTo>
                      <a:pt x="48109" y="79437"/>
                      <a:pt x="47918" y="81151"/>
                      <a:pt x="47728" y="82771"/>
                    </a:cubicBezTo>
                    <a:cubicBezTo>
                      <a:pt x="55348" y="79818"/>
                      <a:pt x="64206" y="85057"/>
                      <a:pt x="68111" y="92296"/>
                    </a:cubicBezTo>
                    <a:cubicBezTo>
                      <a:pt x="71921" y="99535"/>
                      <a:pt x="72017" y="108107"/>
                      <a:pt x="71921" y="116299"/>
                    </a:cubicBezTo>
                    <a:cubicBezTo>
                      <a:pt x="71921" y="119251"/>
                      <a:pt x="71731" y="122490"/>
                      <a:pt x="69635" y="124585"/>
                    </a:cubicBezTo>
                    <a:cubicBezTo>
                      <a:pt x="73826" y="128014"/>
                      <a:pt x="80684" y="127633"/>
                      <a:pt x="84494" y="123728"/>
                    </a:cubicBezTo>
                    <a:cubicBezTo>
                      <a:pt x="87352" y="120775"/>
                      <a:pt x="88304" y="116680"/>
                      <a:pt x="89162" y="112679"/>
                    </a:cubicBezTo>
                    <a:cubicBezTo>
                      <a:pt x="90019" y="108679"/>
                      <a:pt x="91162" y="104583"/>
                      <a:pt x="94019" y="101725"/>
                    </a:cubicBezTo>
                    <a:cubicBezTo>
                      <a:pt x="96972" y="98963"/>
                      <a:pt x="102401" y="98392"/>
                      <a:pt x="104687" y="101725"/>
                    </a:cubicBezTo>
                    <a:cubicBezTo>
                      <a:pt x="106783" y="104678"/>
                      <a:pt x="105449" y="108774"/>
                      <a:pt x="105926" y="112298"/>
                    </a:cubicBezTo>
                    <a:cubicBezTo>
                      <a:pt x="106687" y="116870"/>
                      <a:pt x="111164" y="120585"/>
                      <a:pt x="115831" y="120490"/>
                    </a:cubicBezTo>
                    <a:cubicBezTo>
                      <a:pt x="119927" y="120394"/>
                      <a:pt x="123547" y="117632"/>
                      <a:pt x="127166" y="115727"/>
                    </a:cubicBezTo>
                    <a:cubicBezTo>
                      <a:pt x="130786" y="113727"/>
                      <a:pt x="135739" y="112679"/>
                      <a:pt x="138882" y="115346"/>
                    </a:cubicBezTo>
                    <a:cubicBezTo>
                      <a:pt x="143549" y="119347"/>
                      <a:pt x="140025" y="127348"/>
                      <a:pt x="142311" y="133063"/>
                    </a:cubicBezTo>
                    <a:cubicBezTo>
                      <a:pt x="145930" y="133253"/>
                      <a:pt x="149455" y="133444"/>
                      <a:pt x="153074" y="133634"/>
                    </a:cubicBezTo>
                    <a:cubicBezTo>
                      <a:pt x="177458" y="134872"/>
                      <a:pt x="193937" y="140587"/>
                      <a:pt x="215558" y="151922"/>
                    </a:cubicBezTo>
                    <a:cubicBezTo>
                      <a:pt x="237180" y="163257"/>
                      <a:pt x="255563" y="182593"/>
                      <a:pt x="261373" y="206310"/>
                    </a:cubicBezTo>
                    <a:cubicBezTo>
                      <a:pt x="262802" y="212120"/>
                      <a:pt x="263469" y="218026"/>
                      <a:pt x="265279" y="223645"/>
                    </a:cubicBezTo>
                    <a:cubicBezTo>
                      <a:pt x="267755" y="231551"/>
                      <a:pt x="272518" y="238790"/>
                      <a:pt x="278804" y="244314"/>
                    </a:cubicBezTo>
                    <a:cubicBezTo>
                      <a:pt x="271279" y="242695"/>
                      <a:pt x="263183" y="242505"/>
                      <a:pt x="256135" y="245648"/>
                    </a:cubicBezTo>
                    <a:cubicBezTo>
                      <a:pt x="249086" y="248791"/>
                      <a:pt x="243562" y="256030"/>
                      <a:pt x="244038" y="263650"/>
                    </a:cubicBezTo>
                    <a:cubicBezTo>
                      <a:pt x="244229" y="266317"/>
                      <a:pt x="245276" y="269175"/>
                      <a:pt x="247562" y="270508"/>
                    </a:cubicBezTo>
                    <a:cubicBezTo>
                      <a:pt x="251944" y="273175"/>
                      <a:pt x="257468" y="269175"/>
                      <a:pt x="262517" y="269842"/>
                    </a:cubicBezTo>
                    <a:cubicBezTo>
                      <a:pt x="265564" y="270222"/>
                      <a:pt x="268136" y="272318"/>
                      <a:pt x="270994" y="273652"/>
                    </a:cubicBezTo>
                    <a:cubicBezTo>
                      <a:pt x="273756" y="275080"/>
                      <a:pt x="277471" y="275747"/>
                      <a:pt x="279757" y="273652"/>
                    </a:cubicBezTo>
                    <a:cubicBezTo>
                      <a:pt x="280900" y="272604"/>
                      <a:pt x="281471" y="271175"/>
                      <a:pt x="282138" y="269746"/>
                    </a:cubicBezTo>
                    <a:cubicBezTo>
                      <a:pt x="286424" y="260983"/>
                      <a:pt x="298045" y="256697"/>
                      <a:pt x="306998" y="260602"/>
                    </a:cubicBezTo>
                    <a:cubicBezTo>
                      <a:pt x="311570" y="262603"/>
                      <a:pt x="315190" y="266222"/>
                      <a:pt x="318714" y="269842"/>
                    </a:cubicBezTo>
                    <a:cubicBezTo>
                      <a:pt x="324524" y="275842"/>
                      <a:pt x="330525" y="282034"/>
                      <a:pt x="333478" y="289844"/>
                    </a:cubicBezTo>
                    <a:cubicBezTo>
                      <a:pt x="335573" y="295464"/>
                      <a:pt x="336430" y="302227"/>
                      <a:pt x="341384" y="305656"/>
                    </a:cubicBezTo>
                    <a:cubicBezTo>
                      <a:pt x="347003" y="309561"/>
                      <a:pt x="354814" y="306798"/>
                      <a:pt x="360624" y="303084"/>
                    </a:cubicBezTo>
                    <a:cubicBezTo>
                      <a:pt x="366434" y="299369"/>
                      <a:pt x="372149" y="294511"/>
                      <a:pt x="379007" y="294511"/>
                    </a:cubicBezTo>
                    <a:cubicBezTo>
                      <a:pt x="387199" y="294511"/>
                      <a:pt x="393962" y="301274"/>
                      <a:pt x="402058" y="301941"/>
                    </a:cubicBezTo>
                    <a:cubicBezTo>
                      <a:pt x="410249" y="302608"/>
                      <a:pt x="417488" y="297178"/>
                      <a:pt x="423870" y="291939"/>
                    </a:cubicBezTo>
                    <a:cubicBezTo>
                      <a:pt x="426537" y="289749"/>
                      <a:pt x="429299" y="287463"/>
                      <a:pt x="430728" y="284224"/>
                    </a:cubicBezTo>
                    <a:cubicBezTo>
                      <a:pt x="432062" y="281081"/>
                      <a:pt x="431585" y="276700"/>
                      <a:pt x="428537" y="274985"/>
                    </a:cubicBezTo>
                    <a:cubicBezTo>
                      <a:pt x="424156" y="272318"/>
                      <a:pt x="416060" y="275366"/>
                      <a:pt x="414726" y="270413"/>
                    </a:cubicBezTo>
                    <a:cubicBezTo>
                      <a:pt x="419774" y="269651"/>
                      <a:pt x="424156" y="273652"/>
                      <a:pt x="428728" y="275747"/>
                    </a:cubicBezTo>
                    <a:cubicBezTo>
                      <a:pt x="433395" y="277843"/>
                      <a:pt x="441015" y="275842"/>
                      <a:pt x="440158" y="270794"/>
                    </a:cubicBezTo>
                    <a:cubicBezTo>
                      <a:pt x="439205" y="264984"/>
                      <a:pt x="441682" y="257459"/>
                      <a:pt x="447302" y="255745"/>
                    </a:cubicBezTo>
                    <a:cubicBezTo>
                      <a:pt x="449397" y="255078"/>
                      <a:pt x="452064" y="254792"/>
                      <a:pt x="452636" y="252697"/>
                    </a:cubicBezTo>
                    <a:cubicBezTo>
                      <a:pt x="452921" y="251554"/>
                      <a:pt x="452350" y="250411"/>
                      <a:pt x="452254" y="249268"/>
                    </a:cubicBezTo>
                    <a:cubicBezTo>
                      <a:pt x="451969" y="246410"/>
                      <a:pt x="454541" y="243934"/>
                      <a:pt x="457303" y="243172"/>
                    </a:cubicBezTo>
                    <a:cubicBezTo>
                      <a:pt x="460065" y="242505"/>
                      <a:pt x="463018" y="243076"/>
                      <a:pt x="465780" y="243743"/>
                    </a:cubicBezTo>
                    <a:cubicBezTo>
                      <a:pt x="476829" y="246315"/>
                      <a:pt x="489116" y="249648"/>
                      <a:pt x="495022" y="259364"/>
                    </a:cubicBezTo>
                    <a:cubicBezTo>
                      <a:pt x="496831" y="262222"/>
                      <a:pt x="497879" y="265555"/>
                      <a:pt x="499975" y="268127"/>
                    </a:cubicBezTo>
                    <a:cubicBezTo>
                      <a:pt x="506928" y="276700"/>
                      <a:pt x="521978" y="275271"/>
                      <a:pt x="528073" y="284510"/>
                    </a:cubicBezTo>
                    <a:cubicBezTo>
                      <a:pt x="530550" y="288225"/>
                      <a:pt x="530931" y="293178"/>
                      <a:pt x="533979" y="296416"/>
                    </a:cubicBezTo>
                    <a:cubicBezTo>
                      <a:pt x="537789" y="300512"/>
                      <a:pt x="544647" y="300703"/>
                      <a:pt x="548362" y="304989"/>
                    </a:cubicBezTo>
                    <a:cubicBezTo>
                      <a:pt x="551410" y="308608"/>
                      <a:pt x="551314" y="313942"/>
                      <a:pt x="553886" y="317943"/>
                    </a:cubicBezTo>
                    <a:cubicBezTo>
                      <a:pt x="555505" y="320514"/>
                      <a:pt x="558077" y="322324"/>
                      <a:pt x="560744" y="323658"/>
                    </a:cubicBezTo>
                    <a:cubicBezTo>
                      <a:pt x="573222" y="330039"/>
                      <a:pt x="588081" y="328230"/>
                      <a:pt x="601892" y="330706"/>
                    </a:cubicBezTo>
                    <a:cubicBezTo>
                      <a:pt x="608464" y="331945"/>
                      <a:pt x="614846" y="334231"/>
                      <a:pt x="621419" y="335278"/>
                    </a:cubicBezTo>
                    <a:cubicBezTo>
                      <a:pt x="636659" y="337850"/>
                      <a:pt x="654756" y="334897"/>
                      <a:pt x="665424" y="346232"/>
                    </a:cubicBezTo>
                    <a:cubicBezTo>
                      <a:pt x="669425" y="344518"/>
                      <a:pt x="673425" y="342898"/>
                      <a:pt x="677426" y="341184"/>
                    </a:cubicBezTo>
                    <a:cubicBezTo>
                      <a:pt x="678188" y="340898"/>
                      <a:pt x="678950" y="340517"/>
                      <a:pt x="679521" y="339946"/>
                    </a:cubicBezTo>
                    <a:cubicBezTo>
                      <a:pt x="681045" y="338422"/>
                      <a:pt x="680473" y="335755"/>
                      <a:pt x="678950" y="334231"/>
                    </a:cubicBezTo>
                    <a:cubicBezTo>
                      <a:pt x="677426" y="332706"/>
                      <a:pt x="675235" y="332135"/>
                      <a:pt x="673235" y="331564"/>
                    </a:cubicBezTo>
                    <a:cubicBezTo>
                      <a:pt x="662090" y="328516"/>
                      <a:pt x="650851" y="324706"/>
                      <a:pt x="641897" y="317467"/>
                    </a:cubicBezTo>
                    <a:cubicBezTo>
                      <a:pt x="632944" y="310228"/>
                      <a:pt x="626657" y="298797"/>
                      <a:pt x="628277" y="287368"/>
                    </a:cubicBezTo>
                    <a:cubicBezTo>
                      <a:pt x="617894" y="292321"/>
                      <a:pt x="605321" y="285463"/>
                      <a:pt x="598654" y="276128"/>
                    </a:cubicBezTo>
                    <a:cubicBezTo>
                      <a:pt x="594748" y="270604"/>
                      <a:pt x="591986" y="263841"/>
                      <a:pt x="592558" y="257078"/>
                    </a:cubicBezTo>
                    <a:cubicBezTo>
                      <a:pt x="592653" y="255554"/>
                      <a:pt x="592939" y="253839"/>
                      <a:pt x="591986" y="252601"/>
                    </a:cubicBezTo>
                    <a:cubicBezTo>
                      <a:pt x="591034" y="251172"/>
                      <a:pt x="589034" y="250887"/>
                      <a:pt x="587319" y="250601"/>
                    </a:cubicBezTo>
                    <a:cubicBezTo>
                      <a:pt x="574175" y="248125"/>
                      <a:pt x="564745" y="236980"/>
                      <a:pt x="556458" y="226503"/>
                    </a:cubicBezTo>
                    <a:cubicBezTo>
                      <a:pt x="552743" y="221836"/>
                      <a:pt x="549124" y="214597"/>
                      <a:pt x="553601" y="210596"/>
                    </a:cubicBezTo>
                    <a:cubicBezTo>
                      <a:pt x="556363" y="208120"/>
                      <a:pt x="560649" y="208691"/>
                      <a:pt x="564269" y="209453"/>
                    </a:cubicBezTo>
                    <a:cubicBezTo>
                      <a:pt x="568079" y="210215"/>
                      <a:pt x="571984" y="211072"/>
                      <a:pt x="575794" y="211834"/>
                    </a:cubicBezTo>
                    <a:cubicBezTo>
                      <a:pt x="577508" y="212215"/>
                      <a:pt x="579413" y="212501"/>
                      <a:pt x="580937" y="211644"/>
                    </a:cubicBezTo>
                    <a:cubicBezTo>
                      <a:pt x="582938" y="210501"/>
                      <a:pt x="583414" y="207548"/>
                      <a:pt x="582461" y="205453"/>
                    </a:cubicBezTo>
                    <a:cubicBezTo>
                      <a:pt x="581509" y="203357"/>
                      <a:pt x="579604" y="201738"/>
                      <a:pt x="577794" y="200404"/>
                    </a:cubicBezTo>
                    <a:cubicBezTo>
                      <a:pt x="566650" y="192118"/>
                      <a:pt x="553981" y="185926"/>
                      <a:pt x="540551" y="182116"/>
                    </a:cubicBezTo>
                    <a:cubicBezTo>
                      <a:pt x="533122" y="180021"/>
                      <a:pt x="525121" y="178592"/>
                      <a:pt x="519120" y="173734"/>
                    </a:cubicBezTo>
                    <a:cubicBezTo>
                      <a:pt x="513119" y="168877"/>
                      <a:pt x="509976" y="159256"/>
                      <a:pt x="514929" y="153351"/>
                    </a:cubicBezTo>
                    <a:cubicBezTo>
                      <a:pt x="505595" y="153255"/>
                      <a:pt x="503785" y="134968"/>
                      <a:pt x="494546" y="136587"/>
                    </a:cubicBezTo>
                    <a:cubicBezTo>
                      <a:pt x="480925" y="127157"/>
                      <a:pt x="471019" y="119347"/>
                      <a:pt x="457398" y="109917"/>
                    </a:cubicBezTo>
                    <a:cubicBezTo>
                      <a:pt x="452826" y="106774"/>
                      <a:pt x="448063" y="103535"/>
                      <a:pt x="442634" y="102392"/>
                    </a:cubicBezTo>
                    <a:cubicBezTo>
                      <a:pt x="440444" y="101916"/>
                      <a:pt x="438062" y="101821"/>
                      <a:pt x="436157" y="100678"/>
                    </a:cubicBezTo>
                    <a:cubicBezTo>
                      <a:pt x="433967" y="99439"/>
                      <a:pt x="432538" y="97153"/>
                      <a:pt x="430633" y="95439"/>
                    </a:cubicBezTo>
                    <a:cubicBezTo>
                      <a:pt x="425108" y="90486"/>
                      <a:pt x="416726" y="91153"/>
                      <a:pt x="409297" y="90772"/>
                    </a:cubicBezTo>
                    <a:cubicBezTo>
                      <a:pt x="378531" y="89057"/>
                      <a:pt x="352433" y="63054"/>
                      <a:pt x="321667" y="64102"/>
                    </a:cubicBezTo>
                    <a:cubicBezTo>
                      <a:pt x="317952" y="64197"/>
                      <a:pt x="314237" y="64768"/>
                      <a:pt x="310618" y="64292"/>
                    </a:cubicBezTo>
                    <a:cubicBezTo>
                      <a:pt x="306331" y="63816"/>
                      <a:pt x="302331" y="62006"/>
                      <a:pt x="298330" y="60292"/>
                    </a:cubicBezTo>
                    <a:cubicBezTo>
                      <a:pt x="286329" y="55053"/>
                      <a:pt x="274328" y="49814"/>
                      <a:pt x="262421" y="44575"/>
                    </a:cubicBezTo>
                    <a:cubicBezTo>
                      <a:pt x="256992" y="42194"/>
                      <a:pt x="251372" y="39718"/>
                      <a:pt x="245467" y="39146"/>
                    </a:cubicBezTo>
                    <a:cubicBezTo>
                      <a:pt x="236513" y="38194"/>
                      <a:pt x="227846" y="41432"/>
                      <a:pt x="219463" y="44575"/>
                    </a:cubicBezTo>
                    <a:cubicBezTo>
                      <a:pt x="217939" y="50290"/>
                      <a:pt x="230131" y="53529"/>
                      <a:pt x="227750" y="58958"/>
                    </a:cubicBezTo>
                    <a:cubicBezTo>
                      <a:pt x="226607" y="61435"/>
                      <a:pt x="223273" y="61625"/>
                      <a:pt x="220606" y="61530"/>
                    </a:cubicBezTo>
                    <a:cubicBezTo>
                      <a:pt x="209367" y="60768"/>
                      <a:pt x="198128" y="59339"/>
                      <a:pt x="187079" y="57244"/>
                    </a:cubicBezTo>
                    <a:cubicBezTo>
                      <a:pt x="189555" y="61435"/>
                      <a:pt x="191936" y="65721"/>
                      <a:pt x="194413" y="69912"/>
                    </a:cubicBezTo>
                    <a:cubicBezTo>
                      <a:pt x="185650" y="72579"/>
                      <a:pt x="179649" y="80294"/>
                      <a:pt x="173648" y="87247"/>
                    </a:cubicBezTo>
                    <a:cubicBezTo>
                      <a:pt x="167647" y="94105"/>
                      <a:pt x="160028" y="100963"/>
                      <a:pt x="150884" y="100678"/>
                    </a:cubicBezTo>
                    <a:cubicBezTo>
                      <a:pt x="149836" y="100678"/>
                      <a:pt x="148883" y="100487"/>
                      <a:pt x="148026" y="100011"/>
                    </a:cubicBezTo>
                    <a:cubicBezTo>
                      <a:pt x="147073" y="99344"/>
                      <a:pt x="146502" y="98296"/>
                      <a:pt x="145930" y="97344"/>
                    </a:cubicBezTo>
                    <a:cubicBezTo>
                      <a:pt x="140882" y="87819"/>
                      <a:pt x="135834" y="78389"/>
                      <a:pt x="130881" y="68864"/>
                    </a:cubicBezTo>
                    <a:cubicBezTo>
                      <a:pt x="124976" y="67340"/>
                      <a:pt x="119451" y="64483"/>
                      <a:pt x="114688" y="60673"/>
                    </a:cubicBezTo>
                    <a:cubicBezTo>
                      <a:pt x="114593" y="58863"/>
                      <a:pt x="116594" y="55720"/>
                      <a:pt x="118118" y="5600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50719B12-7CE5-29A7-82FF-77D0FEB340CD}"/>
                  </a:ext>
                </a:extLst>
              </p:cNvPr>
              <p:cNvSpPr/>
              <p:nvPr/>
            </p:nvSpPr>
            <p:spPr>
              <a:xfrm>
                <a:off x="7687354" y="4403566"/>
                <a:ext cx="33051" cy="24288"/>
              </a:xfrm>
              <a:custGeom>
                <a:avLst/>
                <a:gdLst>
                  <a:gd name="connsiteX0" fmla="*/ 10478 w 33051"/>
                  <a:gd name="connsiteY0" fmla="*/ 13335 h 24288"/>
                  <a:gd name="connsiteX1" fmla="*/ 15621 w 33051"/>
                  <a:gd name="connsiteY1" fmla="*/ 18002 h 24288"/>
                  <a:gd name="connsiteX2" fmla="*/ 15145 w 33051"/>
                  <a:gd name="connsiteY2" fmla="*/ 24289 h 24288"/>
                  <a:gd name="connsiteX3" fmla="*/ 24194 w 33051"/>
                  <a:gd name="connsiteY3" fmla="*/ 21526 h 24288"/>
                  <a:gd name="connsiteX4" fmla="*/ 33052 w 33051"/>
                  <a:gd name="connsiteY4" fmla="*/ 23050 h 24288"/>
                  <a:gd name="connsiteX5" fmla="*/ 27242 w 33051"/>
                  <a:gd name="connsiteY5" fmla="*/ 15526 h 24288"/>
                  <a:gd name="connsiteX6" fmla="*/ 24289 w 33051"/>
                  <a:gd name="connsiteY6" fmla="*/ 13811 h 24288"/>
                  <a:gd name="connsiteX7" fmla="*/ 22860 w 33051"/>
                  <a:gd name="connsiteY7" fmla="*/ 11144 h 24288"/>
                  <a:gd name="connsiteX8" fmla="*/ 16764 w 33051"/>
                  <a:gd name="connsiteY8" fmla="*/ 5239 h 24288"/>
                  <a:gd name="connsiteX9" fmla="*/ 15621 w 33051"/>
                  <a:gd name="connsiteY9" fmla="*/ 2953 h 24288"/>
                  <a:gd name="connsiteX10" fmla="*/ 10383 w 33051"/>
                  <a:gd name="connsiteY10" fmla="*/ 1238 h 24288"/>
                  <a:gd name="connsiteX11" fmla="*/ 4667 w 33051"/>
                  <a:gd name="connsiteY11" fmla="*/ 2286 h 24288"/>
                  <a:gd name="connsiteX12" fmla="*/ 0 w 33051"/>
                  <a:gd name="connsiteY12" fmla="*/ 0 h 24288"/>
                  <a:gd name="connsiteX13" fmla="*/ 10478 w 33051"/>
                  <a:gd name="connsiteY13" fmla="*/ 13335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51" h="24288">
                    <a:moveTo>
                      <a:pt x="10478" y="13335"/>
                    </a:moveTo>
                    <a:cubicBezTo>
                      <a:pt x="12287" y="14859"/>
                      <a:pt x="14383" y="16097"/>
                      <a:pt x="15621" y="18002"/>
                    </a:cubicBezTo>
                    <a:cubicBezTo>
                      <a:pt x="16859" y="20002"/>
                      <a:pt x="17050" y="22955"/>
                      <a:pt x="15145" y="24289"/>
                    </a:cubicBezTo>
                    <a:cubicBezTo>
                      <a:pt x="18288" y="24003"/>
                      <a:pt x="21146" y="22384"/>
                      <a:pt x="24194" y="21526"/>
                    </a:cubicBezTo>
                    <a:cubicBezTo>
                      <a:pt x="27242" y="20574"/>
                      <a:pt x="30956" y="20574"/>
                      <a:pt x="33052" y="23050"/>
                    </a:cubicBezTo>
                    <a:cubicBezTo>
                      <a:pt x="32385" y="19812"/>
                      <a:pt x="30194" y="16954"/>
                      <a:pt x="27242" y="15526"/>
                    </a:cubicBezTo>
                    <a:cubicBezTo>
                      <a:pt x="26194" y="15049"/>
                      <a:pt x="25051" y="14668"/>
                      <a:pt x="24289" y="13811"/>
                    </a:cubicBezTo>
                    <a:cubicBezTo>
                      <a:pt x="23622" y="13049"/>
                      <a:pt x="23336" y="12001"/>
                      <a:pt x="22860" y="11144"/>
                    </a:cubicBezTo>
                    <a:cubicBezTo>
                      <a:pt x="21431" y="8668"/>
                      <a:pt x="18193" y="7715"/>
                      <a:pt x="16764" y="5239"/>
                    </a:cubicBezTo>
                    <a:cubicBezTo>
                      <a:pt x="16383" y="4477"/>
                      <a:pt x="16193" y="3619"/>
                      <a:pt x="15621" y="2953"/>
                    </a:cubicBezTo>
                    <a:cubicBezTo>
                      <a:pt x="14478" y="1333"/>
                      <a:pt x="12287" y="952"/>
                      <a:pt x="10383" y="1238"/>
                    </a:cubicBezTo>
                    <a:cubicBezTo>
                      <a:pt x="8477" y="1524"/>
                      <a:pt x="6572" y="2191"/>
                      <a:pt x="4667" y="2286"/>
                    </a:cubicBezTo>
                    <a:cubicBezTo>
                      <a:pt x="2667" y="2381"/>
                      <a:pt x="1048" y="1714"/>
                      <a:pt x="0" y="0"/>
                    </a:cubicBezTo>
                    <a:cubicBezTo>
                      <a:pt x="3905" y="4191"/>
                      <a:pt x="6096" y="9715"/>
                      <a:pt x="10478" y="1333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E157C0CE-5E92-3408-9757-03A26FCADE6A}"/>
                  </a:ext>
                </a:extLst>
              </p:cNvPr>
              <p:cNvSpPr/>
              <p:nvPr/>
            </p:nvSpPr>
            <p:spPr>
              <a:xfrm>
                <a:off x="7692406" y="4438511"/>
                <a:ext cx="45160" cy="11456"/>
              </a:xfrm>
              <a:custGeom>
                <a:avLst/>
                <a:gdLst>
                  <a:gd name="connsiteX0" fmla="*/ 11808 w 45161"/>
                  <a:gd name="connsiteY0" fmla="*/ 6298 h 11456"/>
                  <a:gd name="connsiteX1" fmla="*/ 15522 w 45161"/>
                  <a:gd name="connsiteY1" fmla="*/ 7251 h 11456"/>
                  <a:gd name="connsiteX2" fmla="*/ 16665 w 45161"/>
                  <a:gd name="connsiteY2" fmla="*/ 10109 h 11456"/>
                  <a:gd name="connsiteX3" fmla="*/ 21047 w 45161"/>
                  <a:gd name="connsiteY3" fmla="*/ 11156 h 11456"/>
                  <a:gd name="connsiteX4" fmla="*/ 25238 w 45161"/>
                  <a:gd name="connsiteY4" fmla="*/ 8680 h 11456"/>
                  <a:gd name="connsiteX5" fmla="*/ 36192 w 45161"/>
                  <a:gd name="connsiteY5" fmla="*/ 6870 h 11456"/>
                  <a:gd name="connsiteX6" fmla="*/ 45145 w 45161"/>
                  <a:gd name="connsiteY6" fmla="*/ 5346 h 11456"/>
                  <a:gd name="connsiteX7" fmla="*/ 38478 w 45161"/>
                  <a:gd name="connsiteY7" fmla="*/ 3917 h 11456"/>
                  <a:gd name="connsiteX8" fmla="*/ 29143 w 45161"/>
                  <a:gd name="connsiteY8" fmla="*/ 4870 h 11456"/>
                  <a:gd name="connsiteX9" fmla="*/ 13998 w 45161"/>
                  <a:gd name="connsiteY9" fmla="*/ 3155 h 11456"/>
                  <a:gd name="connsiteX10" fmla="*/ 1616 w 45161"/>
                  <a:gd name="connsiteY10" fmla="*/ 393 h 11456"/>
                  <a:gd name="connsiteX11" fmla="*/ 11808 w 45161"/>
                  <a:gd name="connsiteY11" fmla="*/ 6298 h 1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161" h="11456">
                    <a:moveTo>
                      <a:pt x="11808" y="6298"/>
                    </a:moveTo>
                    <a:cubicBezTo>
                      <a:pt x="13141" y="6298"/>
                      <a:pt x="14665" y="6203"/>
                      <a:pt x="15522" y="7251"/>
                    </a:cubicBezTo>
                    <a:cubicBezTo>
                      <a:pt x="16189" y="8013"/>
                      <a:pt x="16189" y="9251"/>
                      <a:pt x="16665" y="10109"/>
                    </a:cubicBezTo>
                    <a:cubicBezTo>
                      <a:pt x="17523" y="11537"/>
                      <a:pt x="19523" y="11728"/>
                      <a:pt x="21047" y="11156"/>
                    </a:cubicBezTo>
                    <a:cubicBezTo>
                      <a:pt x="22571" y="10585"/>
                      <a:pt x="23809" y="9442"/>
                      <a:pt x="25238" y="8680"/>
                    </a:cubicBezTo>
                    <a:cubicBezTo>
                      <a:pt x="28476" y="6870"/>
                      <a:pt x="32477" y="6680"/>
                      <a:pt x="36192" y="6870"/>
                    </a:cubicBezTo>
                    <a:cubicBezTo>
                      <a:pt x="39335" y="6965"/>
                      <a:pt x="42764" y="7251"/>
                      <a:pt x="45145" y="5346"/>
                    </a:cubicBezTo>
                    <a:cubicBezTo>
                      <a:pt x="45526" y="5060"/>
                      <a:pt x="39049" y="3917"/>
                      <a:pt x="38478" y="3917"/>
                    </a:cubicBezTo>
                    <a:cubicBezTo>
                      <a:pt x="35430" y="3917"/>
                      <a:pt x="32286" y="4679"/>
                      <a:pt x="29143" y="4870"/>
                    </a:cubicBezTo>
                    <a:cubicBezTo>
                      <a:pt x="23904" y="5156"/>
                      <a:pt x="18951" y="4679"/>
                      <a:pt x="13998" y="3155"/>
                    </a:cubicBezTo>
                    <a:cubicBezTo>
                      <a:pt x="10951" y="2203"/>
                      <a:pt x="4664" y="-1131"/>
                      <a:pt x="1616" y="393"/>
                    </a:cubicBezTo>
                    <a:cubicBezTo>
                      <a:pt x="-4671" y="3536"/>
                      <a:pt x="9236" y="6298"/>
                      <a:pt x="11808" y="629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A55D9515-DA94-7FA0-1274-7BB378CD7C1F}"/>
                  </a:ext>
                </a:extLst>
              </p:cNvPr>
              <p:cNvSpPr/>
              <p:nvPr/>
            </p:nvSpPr>
            <p:spPr>
              <a:xfrm>
                <a:off x="7238541" y="4542821"/>
                <a:ext cx="31431" cy="44767"/>
              </a:xfrm>
              <a:custGeom>
                <a:avLst/>
                <a:gdLst>
                  <a:gd name="connsiteX0" fmla="*/ 19621 w 31432"/>
                  <a:gd name="connsiteY0" fmla="*/ 4667 h 44767"/>
                  <a:gd name="connsiteX1" fmla="*/ 16954 w 31432"/>
                  <a:gd name="connsiteY1" fmla="*/ 1429 h 44767"/>
                  <a:gd name="connsiteX2" fmla="*/ 13907 w 31432"/>
                  <a:gd name="connsiteY2" fmla="*/ 4191 h 44767"/>
                  <a:gd name="connsiteX3" fmla="*/ 13430 w 31432"/>
                  <a:gd name="connsiteY3" fmla="*/ 8668 h 44767"/>
                  <a:gd name="connsiteX4" fmla="*/ 8001 w 31432"/>
                  <a:gd name="connsiteY4" fmla="*/ 14383 h 44767"/>
                  <a:gd name="connsiteX5" fmla="*/ 0 w 31432"/>
                  <a:gd name="connsiteY5" fmla="*/ 15621 h 44767"/>
                  <a:gd name="connsiteX6" fmla="*/ 571 w 31432"/>
                  <a:gd name="connsiteY6" fmla="*/ 27527 h 44767"/>
                  <a:gd name="connsiteX7" fmla="*/ 16574 w 31432"/>
                  <a:gd name="connsiteY7" fmla="*/ 28004 h 44767"/>
                  <a:gd name="connsiteX8" fmla="*/ 19145 w 31432"/>
                  <a:gd name="connsiteY8" fmla="*/ 29337 h 44767"/>
                  <a:gd name="connsiteX9" fmla="*/ 19812 w 31432"/>
                  <a:gd name="connsiteY9" fmla="*/ 33052 h 44767"/>
                  <a:gd name="connsiteX10" fmla="*/ 31433 w 31432"/>
                  <a:gd name="connsiteY10" fmla="*/ 44768 h 44767"/>
                  <a:gd name="connsiteX11" fmla="*/ 28289 w 31432"/>
                  <a:gd name="connsiteY11" fmla="*/ 19050 h 44767"/>
                  <a:gd name="connsiteX12" fmla="*/ 25432 w 31432"/>
                  <a:gd name="connsiteY12" fmla="*/ 0 h 44767"/>
                  <a:gd name="connsiteX13" fmla="*/ 21050 w 31432"/>
                  <a:gd name="connsiteY13" fmla="*/ 8572 h 44767"/>
                  <a:gd name="connsiteX14" fmla="*/ 19621 w 31432"/>
                  <a:gd name="connsiteY14" fmla="*/ 4667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32" h="44767">
                    <a:moveTo>
                      <a:pt x="19621" y="4667"/>
                    </a:moveTo>
                    <a:cubicBezTo>
                      <a:pt x="19336" y="3143"/>
                      <a:pt x="18479" y="1524"/>
                      <a:pt x="16954" y="1429"/>
                    </a:cubicBezTo>
                    <a:cubicBezTo>
                      <a:pt x="15430" y="1333"/>
                      <a:pt x="14288" y="2762"/>
                      <a:pt x="13907" y="4191"/>
                    </a:cubicBezTo>
                    <a:cubicBezTo>
                      <a:pt x="13526" y="5620"/>
                      <a:pt x="13716" y="7239"/>
                      <a:pt x="13430" y="8668"/>
                    </a:cubicBezTo>
                    <a:cubicBezTo>
                      <a:pt x="12859" y="11335"/>
                      <a:pt x="10573" y="13335"/>
                      <a:pt x="8001" y="14383"/>
                    </a:cubicBezTo>
                    <a:cubicBezTo>
                      <a:pt x="5429" y="15430"/>
                      <a:pt x="2667" y="15526"/>
                      <a:pt x="0" y="15621"/>
                    </a:cubicBezTo>
                    <a:cubicBezTo>
                      <a:pt x="762" y="19526"/>
                      <a:pt x="953" y="23527"/>
                      <a:pt x="571" y="27527"/>
                    </a:cubicBezTo>
                    <a:cubicBezTo>
                      <a:pt x="5905" y="26575"/>
                      <a:pt x="11335" y="26765"/>
                      <a:pt x="16574" y="28004"/>
                    </a:cubicBezTo>
                    <a:cubicBezTo>
                      <a:pt x="17526" y="28194"/>
                      <a:pt x="18479" y="28575"/>
                      <a:pt x="19145" y="29337"/>
                    </a:cubicBezTo>
                    <a:cubicBezTo>
                      <a:pt x="20003" y="30385"/>
                      <a:pt x="19812" y="31813"/>
                      <a:pt x="19812" y="33052"/>
                    </a:cubicBezTo>
                    <a:cubicBezTo>
                      <a:pt x="19907" y="39148"/>
                      <a:pt x="25337" y="44672"/>
                      <a:pt x="31433" y="44768"/>
                    </a:cubicBezTo>
                    <a:cubicBezTo>
                      <a:pt x="29718" y="44672"/>
                      <a:pt x="27908" y="21527"/>
                      <a:pt x="28289" y="19050"/>
                    </a:cubicBezTo>
                    <a:cubicBezTo>
                      <a:pt x="29051" y="12859"/>
                      <a:pt x="30290" y="4953"/>
                      <a:pt x="25432" y="0"/>
                    </a:cubicBezTo>
                    <a:cubicBezTo>
                      <a:pt x="24765" y="3143"/>
                      <a:pt x="23622" y="6477"/>
                      <a:pt x="21050" y="8572"/>
                    </a:cubicBezTo>
                    <a:cubicBezTo>
                      <a:pt x="20003" y="7429"/>
                      <a:pt x="20003" y="6287"/>
                      <a:pt x="19621" y="466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197CA70B-7720-EC46-E7FD-ED55AED128F1}"/>
                  </a:ext>
                </a:extLst>
              </p:cNvPr>
              <p:cNvSpPr/>
              <p:nvPr/>
            </p:nvSpPr>
            <p:spPr>
              <a:xfrm>
                <a:off x="7365403" y="4489014"/>
                <a:ext cx="48680" cy="32101"/>
              </a:xfrm>
              <a:custGeom>
                <a:avLst/>
                <a:gdLst>
                  <a:gd name="connsiteX0" fmla="*/ 104 w 48681"/>
                  <a:gd name="connsiteY0" fmla="*/ 6373 h 32101"/>
                  <a:gd name="connsiteX1" fmla="*/ 199 w 48681"/>
                  <a:gd name="connsiteY1" fmla="*/ 8468 h 32101"/>
                  <a:gd name="connsiteX2" fmla="*/ 1723 w 48681"/>
                  <a:gd name="connsiteY2" fmla="*/ 15231 h 32101"/>
                  <a:gd name="connsiteX3" fmla="*/ 3152 w 48681"/>
                  <a:gd name="connsiteY3" fmla="*/ 19041 h 32101"/>
                  <a:gd name="connsiteX4" fmla="*/ 15344 w 48681"/>
                  <a:gd name="connsiteY4" fmla="*/ 22470 h 32101"/>
                  <a:gd name="connsiteX5" fmla="*/ 27345 w 48681"/>
                  <a:gd name="connsiteY5" fmla="*/ 30090 h 32101"/>
                  <a:gd name="connsiteX6" fmla="*/ 28774 w 48681"/>
                  <a:gd name="connsiteY6" fmla="*/ 31805 h 32101"/>
                  <a:gd name="connsiteX7" fmla="*/ 32584 w 48681"/>
                  <a:gd name="connsiteY7" fmla="*/ 31233 h 32101"/>
                  <a:gd name="connsiteX8" fmla="*/ 48682 w 48681"/>
                  <a:gd name="connsiteY8" fmla="*/ 15898 h 32101"/>
                  <a:gd name="connsiteX9" fmla="*/ 37632 w 48681"/>
                  <a:gd name="connsiteY9" fmla="*/ 3706 h 32101"/>
                  <a:gd name="connsiteX10" fmla="*/ 26678 w 48681"/>
                  <a:gd name="connsiteY10" fmla="*/ 277 h 32101"/>
                  <a:gd name="connsiteX11" fmla="*/ 13725 w 48681"/>
                  <a:gd name="connsiteY11" fmla="*/ 3420 h 32101"/>
                  <a:gd name="connsiteX12" fmla="*/ 104 w 48681"/>
                  <a:gd name="connsiteY12" fmla="*/ 6373 h 3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681" h="32101">
                    <a:moveTo>
                      <a:pt x="104" y="6373"/>
                    </a:moveTo>
                    <a:cubicBezTo>
                      <a:pt x="-87" y="7040"/>
                      <a:pt x="9" y="7802"/>
                      <a:pt x="199" y="8468"/>
                    </a:cubicBezTo>
                    <a:cubicBezTo>
                      <a:pt x="675" y="10754"/>
                      <a:pt x="1247" y="12945"/>
                      <a:pt x="1723" y="15231"/>
                    </a:cubicBezTo>
                    <a:cubicBezTo>
                      <a:pt x="2009" y="16565"/>
                      <a:pt x="2295" y="17898"/>
                      <a:pt x="3152" y="19041"/>
                    </a:cubicBezTo>
                    <a:cubicBezTo>
                      <a:pt x="5628" y="22661"/>
                      <a:pt x="11058" y="21899"/>
                      <a:pt x="15344" y="22470"/>
                    </a:cubicBezTo>
                    <a:cubicBezTo>
                      <a:pt x="20202" y="23042"/>
                      <a:pt x="24774" y="25899"/>
                      <a:pt x="27345" y="30090"/>
                    </a:cubicBezTo>
                    <a:cubicBezTo>
                      <a:pt x="27726" y="30757"/>
                      <a:pt x="28203" y="31424"/>
                      <a:pt x="28774" y="31805"/>
                    </a:cubicBezTo>
                    <a:cubicBezTo>
                      <a:pt x="29917" y="32471"/>
                      <a:pt x="31441" y="31900"/>
                      <a:pt x="32584" y="31233"/>
                    </a:cubicBezTo>
                    <a:cubicBezTo>
                      <a:pt x="39157" y="27614"/>
                      <a:pt x="44776" y="22280"/>
                      <a:pt x="48682" y="15898"/>
                    </a:cubicBezTo>
                    <a:cubicBezTo>
                      <a:pt x="45824" y="11231"/>
                      <a:pt x="42014" y="7040"/>
                      <a:pt x="37632" y="3706"/>
                    </a:cubicBezTo>
                    <a:cubicBezTo>
                      <a:pt x="34489" y="1325"/>
                      <a:pt x="30489" y="-771"/>
                      <a:pt x="26678" y="277"/>
                    </a:cubicBezTo>
                    <a:cubicBezTo>
                      <a:pt x="21535" y="1706"/>
                      <a:pt x="19154" y="3230"/>
                      <a:pt x="13725" y="3420"/>
                    </a:cubicBezTo>
                    <a:cubicBezTo>
                      <a:pt x="10486" y="3515"/>
                      <a:pt x="1533" y="1420"/>
                      <a:pt x="104" y="637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85DB36FC-47F6-CCC4-6213-1D2519EC65F6}"/>
                  </a:ext>
                </a:extLst>
              </p:cNvPr>
              <p:cNvSpPr/>
              <p:nvPr/>
            </p:nvSpPr>
            <p:spPr>
              <a:xfrm>
                <a:off x="7641456" y="4574109"/>
                <a:ext cx="27275" cy="53515"/>
              </a:xfrm>
              <a:custGeom>
                <a:avLst/>
                <a:gdLst>
                  <a:gd name="connsiteX0" fmla="*/ 2750 w 27275"/>
                  <a:gd name="connsiteY0" fmla="*/ 17670 h 53516"/>
                  <a:gd name="connsiteX1" fmla="*/ 83 w 27275"/>
                  <a:gd name="connsiteY1" fmla="*/ 23671 h 53516"/>
                  <a:gd name="connsiteX2" fmla="*/ 5036 w 27275"/>
                  <a:gd name="connsiteY2" fmla="*/ 40816 h 53516"/>
                  <a:gd name="connsiteX3" fmla="*/ 3417 w 27275"/>
                  <a:gd name="connsiteY3" fmla="*/ 48246 h 53516"/>
                  <a:gd name="connsiteX4" fmla="*/ 7512 w 27275"/>
                  <a:gd name="connsiteY4" fmla="*/ 53484 h 53516"/>
                  <a:gd name="connsiteX5" fmla="*/ 10084 w 27275"/>
                  <a:gd name="connsiteY5" fmla="*/ 52056 h 53516"/>
                  <a:gd name="connsiteX6" fmla="*/ 19418 w 27275"/>
                  <a:gd name="connsiteY6" fmla="*/ 31482 h 53516"/>
                  <a:gd name="connsiteX7" fmla="*/ 25991 w 27275"/>
                  <a:gd name="connsiteY7" fmla="*/ 20623 h 53516"/>
                  <a:gd name="connsiteX8" fmla="*/ 25419 w 27275"/>
                  <a:gd name="connsiteY8" fmla="*/ 12146 h 53516"/>
                  <a:gd name="connsiteX9" fmla="*/ 2750 w 27275"/>
                  <a:gd name="connsiteY9" fmla="*/ 17670 h 53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75" h="53516">
                    <a:moveTo>
                      <a:pt x="2750" y="17670"/>
                    </a:moveTo>
                    <a:cubicBezTo>
                      <a:pt x="1512" y="19575"/>
                      <a:pt x="368" y="21480"/>
                      <a:pt x="83" y="23671"/>
                    </a:cubicBezTo>
                    <a:cubicBezTo>
                      <a:pt x="-775" y="29672"/>
                      <a:pt x="5322" y="34815"/>
                      <a:pt x="5036" y="40816"/>
                    </a:cubicBezTo>
                    <a:cubicBezTo>
                      <a:pt x="4941" y="43388"/>
                      <a:pt x="3607" y="45674"/>
                      <a:pt x="3417" y="48246"/>
                    </a:cubicBezTo>
                    <a:cubicBezTo>
                      <a:pt x="3226" y="50817"/>
                      <a:pt x="4941" y="53865"/>
                      <a:pt x="7512" y="53484"/>
                    </a:cubicBezTo>
                    <a:cubicBezTo>
                      <a:pt x="8465" y="53389"/>
                      <a:pt x="9322" y="52722"/>
                      <a:pt x="10084" y="52056"/>
                    </a:cubicBezTo>
                    <a:cubicBezTo>
                      <a:pt x="16180" y="46626"/>
                      <a:pt x="16466" y="38530"/>
                      <a:pt x="19418" y="31482"/>
                    </a:cubicBezTo>
                    <a:cubicBezTo>
                      <a:pt x="20847" y="27957"/>
                      <a:pt x="25038" y="23766"/>
                      <a:pt x="25991" y="20623"/>
                    </a:cubicBezTo>
                    <a:cubicBezTo>
                      <a:pt x="28086" y="13860"/>
                      <a:pt x="27420" y="18337"/>
                      <a:pt x="25419" y="12146"/>
                    </a:cubicBezTo>
                    <a:cubicBezTo>
                      <a:pt x="17514" y="-10714"/>
                      <a:pt x="11989" y="3097"/>
                      <a:pt x="2750" y="1767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CD84B281-5684-9F86-B4DB-F1F65032D6C5}"/>
                  </a:ext>
                </a:extLst>
              </p:cNvPr>
              <p:cNvSpPr/>
              <p:nvPr/>
            </p:nvSpPr>
            <p:spPr>
              <a:xfrm>
                <a:off x="7360840" y="4639967"/>
                <a:ext cx="35911" cy="17248"/>
              </a:xfrm>
              <a:custGeom>
                <a:avLst/>
                <a:gdLst>
                  <a:gd name="connsiteX0" fmla="*/ 29718 w 35911"/>
                  <a:gd name="connsiteY0" fmla="*/ 103 h 17248"/>
                  <a:gd name="connsiteX1" fmla="*/ 26765 w 35911"/>
                  <a:gd name="connsiteY1" fmla="*/ 2009 h 17248"/>
                  <a:gd name="connsiteX2" fmla="*/ 21336 w 35911"/>
                  <a:gd name="connsiteY2" fmla="*/ 5342 h 17248"/>
                  <a:gd name="connsiteX3" fmla="*/ 5810 w 35911"/>
                  <a:gd name="connsiteY3" fmla="*/ 7152 h 17248"/>
                  <a:gd name="connsiteX4" fmla="*/ 2096 w 35911"/>
                  <a:gd name="connsiteY4" fmla="*/ 7438 h 17248"/>
                  <a:gd name="connsiteX5" fmla="*/ 0 w 35911"/>
                  <a:gd name="connsiteY5" fmla="*/ 13058 h 17248"/>
                  <a:gd name="connsiteX6" fmla="*/ 12668 w 35911"/>
                  <a:gd name="connsiteY6" fmla="*/ 13248 h 17248"/>
                  <a:gd name="connsiteX7" fmla="*/ 17717 w 35911"/>
                  <a:gd name="connsiteY7" fmla="*/ 11438 h 17248"/>
                  <a:gd name="connsiteX8" fmla="*/ 22574 w 35911"/>
                  <a:gd name="connsiteY8" fmla="*/ 12867 h 17248"/>
                  <a:gd name="connsiteX9" fmla="*/ 26003 w 35911"/>
                  <a:gd name="connsiteY9" fmla="*/ 17249 h 17248"/>
                  <a:gd name="connsiteX10" fmla="*/ 27718 w 35911"/>
                  <a:gd name="connsiteY10" fmla="*/ 16486 h 17248"/>
                  <a:gd name="connsiteX11" fmla="*/ 35909 w 35911"/>
                  <a:gd name="connsiteY11" fmla="*/ 6866 h 17248"/>
                  <a:gd name="connsiteX12" fmla="*/ 29718 w 35911"/>
                  <a:gd name="connsiteY12" fmla="*/ 103 h 1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911" h="17248">
                    <a:moveTo>
                      <a:pt x="29718" y="103"/>
                    </a:moveTo>
                    <a:cubicBezTo>
                      <a:pt x="28575" y="389"/>
                      <a:pt x="27718" y="1246"/>
                      <a:pt x="26765" y="2009"/>
                    </a:cubicBezTo>
                    <a:cubicBezTo>
                      <a:pt x="25146" y="3342"/>
                      <a:pt x="23241" y="4485"/>
                      <a:pt x="21336" y="5342"/>
                    </a:cubicBezTo>
                    <a:cubicBezTo>
                      <a:pt x="16478" y="7438"/>
                      <a:pt x="10954" y="8104"/>
                      <a:pt x="5810" y="7152"/>
                    </a:cubicBezTo>
                    <a:cubicBezTo>
                      <a:pt x="4572" y="6961"/>
                      <a:pt x="3048" y="6676"/>
                      <a:pt x="2096" y="7438"/>
                    </a:cubicBezTo>
                    <a:cubicBezTo>
                      <a:pt x="571" y="8771"/>
                      <a:pt x="1524" y="11629"/>
                      <a:pt x="0" y="13058"/>
                    </a:cubicBezTo>
                    <a:cubicBezTo>
                      <a:pt x="4001" y="14677"/>
                      <a:pt x="8668" y="14772"/>
                      <a:pt x="12668" y="13248"/>
                    </a:cubicBezTo>
                    <a:cubicBezTo>
                      <a:pt x="14383" y="12676"/>
                      <a:pt x="15907" y="11724"/>
                      <a:pt x="17717" y="11438"/>
                    </a:cubicBezTo>
                    <a:cubicBezTo>
                      <a:pt x="19526" y="11152"/>
                      <a:pt x="21527" y="11438"/>
                      <a:pt x="22574" y="12867"/>
                    </a:cubicBezTo>
                    <a:cubicBezTo>
                      <a:pt x="23813" y="14391"/>
                      <a:pt x="24098" y="17249"/>
                      <a:pt x="26003" y="17249"/>
                    </a:cubicBezTo>
                    <a:cubicBezTo>
                      <a:pt x="26670" y="17249"/>
                      <a:pt x="27242" y="16868"/>
                      <a:pt x="27718" y="16486"/>
                    </a:cubicBezTo>
                    <a:cubicBezTo>
                      <a:pt x="30575" y="14486"/>
                      <a:pt x="35909" y="10771"/>
                      <a:pt x="35909" y="6866"/>
                    </a:cubicBezTo>
                    <a:cubicBezTo>
                      <a:pt x="36004" y="3913"/>
                      <a:pt x="33052" y="-754"/>
                      <a:pt x="29718" y="10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948FB27E-F81F-BA01-EA9F-C571BF72F036}"/>
                  </a:ext>
                </a:extLst>
              </p:cNvPr>
              <p:cNvSpPr/>
              <p:nvPr/>
            </p:nvSpPr>
            <p:spPr>
              <a:xfrm>
                <a:off x="7435661" y="4480038"/>
                <a:ext cx="103732" cy="35497"/>
              </a:xfrm>
              <a:custGeom>
                <a:avLst/>
                <a:gdLst>
                  <a:gd name="connsiteX0" fmla="*/ 12237 w 103733"/>
                  <a:gd name="connsiteY0" fmla="*/ 3538 h 35497"/>
                  <a:gd name="connsiteX1" fmla="*/ 2331 w 103733"/>
                  <a:gd name="connsiteY1" fmla="*/ 5634 h 35497"/>
                  <a:gd name="connsiteX2" fmla="*/ 1950 w 103733"/>
                  <a:gd name="connsiteY2" fmla="*/ 14968 h 35497"/>
                  <a:gd name="connsiteX3" fmla="*/ 5094 w 103733"/>
                  <a:gd name="connsiteY3" fmla="*/ 15730 h 35497"/>
                  <a:gd name="connsiteX4" fmla="*/ 20238 w 103733"/>
                  <a:gd name="connsiteY4" fmla="*/ 16873 h 35497"/>
                  <a:gd name="connsiteX5" fmla="*/ 30811 w 103733"/>
                  <a:gd name="connsiteY5" fmla="*/ 26494 h 35497"/>
                  <a:gd name="connsiteX6" fmla="*/ 34812 w 103733"/>
                  <a:gd name="connsiteY6" fmla="*/ 18874 h 35497"/>
                  <a:gd name="connsiteX7" fmla="*/ 43670 w 103733"/>
                  <a:gd name="connsiteY7" fmla="*/ 20112 h 35497"/>
                  <a:gd name="connsiteX8" fmla="*/ 51671 w 103733"/>
                  <a:gd name="connsiteY8" fmla="*/ 24970 h 35497"/>
                  <a:gd name="connsiteX9" fmla="*/ 64529 w 103733"/>
                  <a:gd name="connsiteY9" fmla="*/ 22684 h 35497"/>
                  <a:gd name="connsiteX10" fmla="*/ 76817 w 103733"/>
                  <a:gd name="connsiteY10" fmla="*/ 24398 h 35497"/>
                  <a:gd name="connsiteX11" fmla="*/ 81675 w 103733"/>
                  <a:gd name="connsiteY11" fmla="*/ 32018 h 35497"/>
                  <a:gd name="connsiteX12" fmla="*/ 85389 w 103733"/>
                  <a:gd name="connsiteY12" fmla="*/ 32685 h 35497"/>
                  <a:gd name="connsiteX13" fmla="*/ 94533 w 103733"/>
                  <a:gd name="connsiteY13" fmla="*/ 35257 h 35497"/>
                  <a:gd name="connsiteX14" fmla="*/ 103011 w 103733"/>
                  <a:gd name="connsiteY14" fmla="*/ 32590 h 35497"/>
                  <a:gd name="connsiteX15" fmla="*/ 101105 w 103733"/>
                  <a:gd name="connsiteY15" fmla="*/ 23160 h 35497"/>
                  <a:gd name="connsiteX16" fmla="*/ 72721 w 103733"/>
                  <a:gd name="connsiteY16" fmla="*/ 4586 h 35497"/>
                  <a:gd name="connsiteX17" fmla="*/ 57291 w 103733"/>
                  <a:gd name="connsiteY17" fmla="*/ 395 h 35497"/>
                  <a:gd name="connsiteX18" fmla="*/ 38907 w 103733"/>
                  <a:gd name="connsiteY18" fmla="*/ 681 h 35497"/>
                  <a:gd name="connsiteX19" fmla="*/ 16714 w 103733"/>
                  <a:gd name="connsiteY19" fmla="*/ 2586 h 35497"/>
                  <a:gd name="connsiteX20" fmla="*/ 12237 w 103733"/>
                  <a:gd name="connsiteY20" fmla="*/ 3538 h 3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733" h="35497">
                    <a:moveTo>
                      <a:pt x="12237" y="3538"/>
                    </a:moveTo>
                    <a:cubicBezTo>
                      <a:pt x="8808" y="4491"/>
                      <a:pt x="5284" y="5634"/>
                      <a:pt x="2331" y="5634"/>
                    </a:cubicBezTo>
                    <a:cubicBezTo>
                      <a:pt x="-145" y="7634"/>
                      <a:pt x="-1193" y="12968"/>
                      <a:pt x="1950" y="14968"/>
                    </a:cubicBezTo>
                    <a:cubicBezTo>
                      <a:pt x="2903" y="15540"/>
                      <a:pt x="4046" y="15635"/>
                      <a:pt x="5094" y="15730"/>
                    </a:cubicBezTo>
                    <a:cubicBezTo>
                      <a:pt x="10142" y="16111"/>
                      <a:pt x="15285" y="15635"/>
                      <a:pt x="20238" y="16873"/>
                    </a:cubicBezTo>
                    <a:cubicBezTo>
                      <a:pt x="25191" y="18112"/>
                      <a:pt x="29954" y="21541"/>
                      <a:pt x="30811" y="26494"/>
                    </a:cubicBezTo>
                    <a:cubicBezTo>
                      <a:pt x="33287" y="24779"/>
                      <a:pt x="34812" y="21826"/>
                      <a:pt x="34812" y="18874"/>
                    </a:cubicBezTo>
                    <a:cubicBezTo>
                      <a:pt x="37478" y="17254"/>
                      <a:pt x="41003" y="18397"/>
                      <a:pt x="43670" y="20112"/>
                    </a:cubicBezTo>
                    <a:cubicBezTo>
                      <a:pt x="46242" y="21826"/>
                      <a:pt x="48623" y="24208"/>
                      <a:pt x="51671" y="24970"/>
                    </a:cubicBezTo>
                    <a:cubicBezTo>
                      <a:pt x="55957" y="26113"/>
                      <a:pt x="60338" y="24112"/>
                      <a:pt x="64529" y="22684"/>
                    </a:cubicBezTo>
                    <a:cubicBezTo>
                      <a:pt x="68720" y="21350"/>
                      <a:pt x="74054" y="20969"/>
                      <a:pt x="76817" y="24398"/>
                    </a:cubicBezTo>
                    <a:cubicBezTo>
                      <a:pt x="78722" y="26779"/>
                      <a:pt x="78912" y="30589"/>
                      <a:pt x="81675" y="32018"/>
                    </a:cubicBezTo>
                    <a:cubicBezTo>
                      <a:pt x="82818" y="32590"/>
                      <a:pt x="84056" y="32590"/>
                      <a:pt x="85389" y="32685"/>
                    </a:cubicBezTo>
                    <a:cubicBezTo>
                      <a:pt x="88533" y="33066"/>
                      <a:pt x="91390" y="34590"/>
                      <a:pt x="94533" y="35257"/>
                    </a:cubicBezTo>
                    <a:cubicBezTo>
                      <a:pt x="97677" y="35923"/>
                      <a:pt x="101391" y="35257"/>
                      <a:pt x="103011" y="32590"/>
                    </a:cubicBezTo>
                    <a:cubicBezTo>
                      <a:pt x="104725" y="29637"/>
                      <a:pt x="103106" y="25922"/>
                      <a:pt x="101105" y="23160"/>
                    </a:cubicBezTo>
                    <a:cubicBezTo>
                      <a:pt x="94247" y="13921"/>
                      <a:pt x="83484" y="8587"/>
                      <a:pt x="72721" y="4586"/>
                    </a:cubicBezTo>
                    <a:cubicBezTo>
                      <a:pt x="67673" y="2681"/>
                      <a:pt x="62625" y="1062"/>
                      <a:pt x="57291" y="395"/>
                    </a:cubicBezTo>
                    <a:cubicBezTo>
                      <a:pt x="51195" y="-367"/>
                      <a:pt x="45003" y="109"/>
                      <a:pt x="38907" y="681"/>
                    </a:cubicBezTo>
                    <a:cubicBezTo>
                      <a:pt x="31573" y="1348"/>
                      <a:pt x="24048" y="1538"/>
                      <a:pt x="16714" y="2586"/>
                    </a:cubicBezTo>
                    <a:cubicBezTo>
                      <a:pt x="15190" y="2776"/>
                      <a:pt x="13666" y="3062"/>
                      <a:pt x="12237" y="353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1DDE49AE-2068-2F00-A1B5-5596510C4055}"/>
                  </a:ext>
                </a:extLst>
              </p:cNvPr>
              <p:cNvSpPr/>
              <p:nvPr/>
            </p:nvSpPr>
            <p:spPr>
              <a:xfrm>
                <a:off x="7416295" y="4309269"/>
                <a:ext cx="47828" cy="104633"/>
              </a:xfrm>
              <a:custGeom>
                <a:avLst/>
                <a:gdLst>
                  <a:gd name="connsiteX0" fmla="*/ 17697 w 47828"/>
                  <a:gd name="connsiteY0" fmla="*/ 0 h 104634"/>
                  <a:gd name="connsiteX1" fmla="*/ 11791 w 47828"/>
                  <a:gd name="connsiteY1" fmla="*/ 7334 h 104634"/>
                  <a:gd name="connsiteX2" fmla="*/ 9029 w 47828"/>
                  <a:gd name="connsiteY2" fmla="*/ 16859 h 104634"/>
                  <a:gd name="connsiteX3" fmla="*/ 75 w 47828"/>
                  <a:gd name="connsiteY3" fmla="*/ 28861 h 104634"/>
                  <a:gd name="connsiteX4" fmla="*/ 1028 w 47828"/>
                  <a:gd name="connsiteY4" fmla="*/ 34862 h 104634"/>
                  <a:gd name="connsiteX5" fmla="*/ 11791 w 47828"/>
                  <a:gd name="connsiteY5" fmla="*/ 69723 h 104634"/>
                  <a:gd name="connsiteX6" fmla="*/ 11029 w 47828"/>
                  <a:gd name="connsiteY6" fmla="*/ 83344 h 104634"/>
                  <a:gd name="connsiteX7" fmla="*/ 19697 w 47828"/>
                  <a:gd name="connsiteY7" fmla="*/ 87154 h 104634"/>
                  <a:gd name="connsiteX8" fmla="*/ 23221 w 47828"/>
                  <a:gd name="connsiteY8" fmla="*/ 96774 h 104634"/>
                  <a:gd name="connsiteX9" fmla="*/ 29603 w 47828"/>
                  <a:gd name="connsiteY9" fmla="*/ 104394 h 104634"/>
                  <a:gd name="connsiteX10" fmla="*/ 33699 w 47828"/>
                  <a:gd name="connsiteY10" fmla="*/ 103442 h 104634"/>
                  <a:gd name="connsiteX11" fmla="*/ 28936 w 47828"/>
                  <a:gd name="connsiteY11" fmla="*/ 97155 h 104634"/>
                  <a:gd name="connsiteX12" fmla="*/ 18363 w 47828"/>
                  <a:gd name="connsiteY12" fmla="*/ 76867 h 104634"/>
                  <a:gd name="connsiteX13" fmla="*/ 16744 w 47828"/>
                  <a:gd name="connsiteY13" fmla="*/ 65246 h 104634"/>
                  <a:gd name="connsiteX14" fmla="*/ 16363 w 47828"/>
                  <a:gd name="connsiteY14" fmla="*/ 56007 h 104634"/>
                  <a:gd name="connsiteX15" fmla="*/ 28269 w 47828"/>
                  <a:gd name="connsiteY15" fmla="*/ 59055 h 104634"/>
                  <a:gd name="connsiteX16" fmla="*/ 31222 w 47828"/>
                  <a:gd name="connsiteY16" fmla="*/ 63055 h 104634"/>
                  <a:gd name="connsiteX17" fmla="*/ 36366 w 47828"/>
                  <a:gd name="connsiteY17" fmla="*/ 63627 h 104634"/>
                  <a:gd name="connsiteX18" fmla="*/ 46557 w 47828"/>
                  <a:gd name="connsiteY18" fmla="*/ 67628 h 104634"/>
                  <a:gd name="connsiteX19" fmla="*/ 46653 w 47828"/>
                  <a:gd name="connsiteY19" fmla="*/ 62389 h 104634"/>
                  <a:gd name="connsiteX20" fmla="*/ 26078 w 47828"/>
                  <a:gd name="connsiteY20" fmla="*/ 52959 h 104634"/>
                  <a:gd name="connsiteX21" fmla="*/ 28555 w 47828"/>
                  <a:gd name="connsiteY21" fmla="*/ 46101 h 104634"/>
                  <a:gd name="connsiteX22" fmla="*/ 32365 w 47828"/>
                  <a:gd name="connsiteY22" fmla="*/ 44767 h 104634"/>
                  <a:gd name="connsiteX23" fmla="*/ 37413 w 47828"/>
                  <a:gd name="connsiteY23" fmla="*/ 40005 h 104634"/>
                  <a:gd name="connsiteX24" fmla="*/ 43224 w 47828"/>
                  <a:gd name="connsiteY24" fmla="*/ 40862 h 104634"/>
                  <a:gd name="connsiteX25" fmla="*/ 44367 w 47828"/>
                  <a:gd name="connsiteY25" fmla="*/ 22860 h 104634"/>
                  <a:gd name="connsiteX26" fmla="*/ 20649 w 47828"/>
                  <a:gd name="connsiteY26" fmla="*/ 41815 h 104634"/>
                  <a:gd name="connsiteX27" fmla="*/ 15601 w 47828"/>
                  <a:gd name="connsiteY27" fmla="*/ 47244 h 104634"/>
                  <a:gd name="connsiteX28" fmla="*/ 13029 w 47828"/>
                  <a:gd name="connsiteY28" fmla="*/ 45149 h 104634"/>
                  <a:gd name="connsiteX29" fmla="*/ 11886 w 47828"/>
                  <a:gd name="connsiteY29" fmla="*/ 35814 h 104634"/>
                  <a:gd name="connsiteX30" fmla="*/ 19507 w 47828"/>
                  <a:gd name="connsiteY30" fmla="*/ 34004 h 104634"/>
                  <a:gd name="connsiteX31" fmla="*/ 20364 w 47828"/>
                  <a:gd name="connsiteY31" fmla="*/ 31623 h 104634"/>
                  <a:gd name="connsiteX32" fmla="*/ 21411 w 47828"/>
                  <a:gd name="connsiteY32" fmla="*/ 24765 h 104634"/>
                  <a:gd name="connsiteX33" fmla="*/ 20745 w 47828"/>
                  <a:gd name="connsiteY33" fmla="*/ 16669 h 104634"/>
                  <a:gd name="connsiteX34" fmla="*/ 17030 w 47828"/>
                  <a:gd name="connsiteY34" fmla="*/ 13621 h 104634"/>
                  <a:gd name="connsiteX35" fmla="*/ 17697 w 47828"/>
                  <a:gd name="connsiteY35" fmla="*/ 0 h 10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7828" h="104634">
                    <a:moveTo>
                      <a:pt x="17697" y="0"/>
                    </a:moveTo>
                    <a:cubicBezTo>
                      <a:pt x="14458" y="857"/>
                      <a:pt x="12648" y="4191"/>
                      <a:pt x="11791" y="7334"/>
                    </a:cubicBezTo>
                    <a:cubicBezTo>
                      <a:pt x="10934" y="10573"/>
                      <a:pt x="10743" y="14002"/>
                      <a:pt x="9029" y="16859"/>
                    </a:cubicBezTo>
                    <a:cubicBezTo>
                      <a:pt x="6457" y="21241"/>
                      <a:pt x="837" y="23908"/>
                      <a:pt x="75" y="28861"/>
                    </a:cubicBezTo>
                    <a:cubicBezTo>
                      <a:pt x="-210" y="30861"/>
                      <a:pt x="361" y="32957"/>
                      <a:pt x="1028" y="34862"/>
                    </a:cubicBezTo>
                    <a:cubicBezTo>
                      <a:pt x="4647" y="46482"/>
                      <a:pt x="8172" y="58103"/>
                      <a:pt x="11791" y="69723"/>
                    </a:cubicBezTo>
                    <a:cubicBezTo>
                      <a:pt x="13220" y="74295"/>
                      <a:pt x="14363" y="80010"/>
                      <a:pt x="11029" y="83344"/>
                    </a:cubicBezTo>
                    <a:cubicBezTo>
                      <a:pt x="14172" y="82105"/>
                      <a:pt x="17887" y="84296"/>
                      <a:pt x="19697" y="87154"/>
                    </a:cubicBezTo>
                    <a:cubicBezTo>
                      <a:pt x="21507" y="90107"/>
                      <a:pt x="22078" y="93536"/>
                      <a:pt x="23221" y="96774"/>
                    </a:cubicBezTo>
                    <a:cubicBezTo>
                      <a:pt x="24364" y="100013"/>
                      <a:pt x="26269" y="103346"/>
                      <a:pt x="29603" y="104394"/>
                    </a:cubicBezTo>
                    <a:cubicBezTo>
                      <a:pt x="31032" y="104870"/>
                      <a:pt x="32841" y="104680"/>
                      <a:pt x="33699" y="103442"/>
                    </a:cubicBezTo>
                    <a:cubicBezTo>
                      <a:pt x="35318" y="100870"/>
                      <a:pt x="31508" y="98584"/>
                      <a:pt x="28936" y="97155"/>
                    </a:cubicBezTo>
                    <a:cubicBezTo>
                      <a:pt x="21983" y="93345"/>
                      <a:pt x="19887" y="84582"/>
                      <a:pt x="18363" y="76867"/>
                    </a:cubicBezTo>
                    <a:cubicBezTo>
                      <a:pt x="17601" y="73057"/>
                      <a:pt x="16840" y="69151"/>
                      <a:pt x="16744" y="65246"/>
                    </a:cubicBezTo>
                    <a:cubicBezTo>
                      <a:pt x="16649" y="62198"/>
                      <a:pt x="16935" y="59055"/>
                      <a:pt x="16363" y="56007"/>
                    </a:cubicBezTo>
                    <a:cubicBezTo>
                      <a:pt x="20364" y="53912"/>
                      <a:pt x="25888" y="55340"/>
                      <a:pt x="28269" y="59055"/>
                    </a:cubicBezTo>
                    <a:cubicBezTo>
                      <a:pt x="29127" y="60484"/>
                      <a:pt x="29793" y="62198"/>
                      <a:pt x="31222" y="63055"/>
                    </a:cubicBezTo>
                    <a:cubicBezTo>
                      <a:pt x="32746" y="64008"/>
                      <a:pt x="34651" y="63627"/>
                      <a:pt x="36366" y="63627"/>
                    </a:cubicBezTo>
                    <a:cubicBezTo>
                      <a:pt x="40080" y="63532"/>
                      <a:pt x="43890" y="65056"/>
                      <a:pt x="46557" y="67628"/>
                    </a:cubicBezTo>
                    <a:cubicBezTo>
                      <a:pt x="48558" y="67056"/>
                      <a:pt x="47891" y="64008"/>
                      <a:pt x="46653" y="62389"/>
                    </a:cubicBezTo>
                    <a:cubicBezTo>
                      <a:pt x="41890" y="56102"/>
                      <a:pt x="33889" y="52483"/>
                      <a:pt x="26078" y="52959"/>
                    </a:cubicBezTo>
                    <a:cubicBezTo>
                      <a:pt x="25031" y="50483"/>
                      <a:pt x="26174" y="47339"/>
                      <a:pt x="28555" y="46101"/>
                    </a:cubicBezTo>
                    <a:cubicBezTo>
                      <a:pt x="29793" y="45529"/>
                      <a:pt x="31127" y="45339"/>
                      <a:pt x="32365" y="44767"/>
                    </a:cubicBezTo>
                    <a:cubicBezTo>
                      <a:pt x="34461" y="43720"/>
                      <a:pt x="35603" y="41434"/>
                      <a:pt x="37413" y="40005"/>
                    </a:cubicBezTo>
                    <a:cubicBezTo>
                      <a:pt x="39223" y="38576"/>
                      <a:pt x="42747" y="38576"/>
                      <a:pt x="43224" y="40862"/>
                    </a:cubicBezTo>
                    <a:cubicBezTo>
                      <a:pt x="44271" y="34957"/>
                      <a:pt x="44652" y="28861"/>
                      <a:pt x="44367" y="22860"/>
                    </a:cubicBezTo>
                    <a:cubicBezTo>
                      <a:pt x="33508" y="22193"/>
                      <a:pt x="23888" y="31337"/>
                      <a:pt x="20649" y="41815"/>
                    </a:cubicBezTo>
                    <a:cubicBezTo>
                      <a:pt x="19792" y="44387"/>
                      <a:pt x="18268" y="47816"/>
                      <a:pt x="15601" y="47244"/>
                    </a:cubicBezTo>
                    <a:cubicBezTo>
                      <a:pt x="14458" y="46958"/>
                      <a:pt x="13696" y="46101"/>
                      <a:pt x="13029" y="45149"/>
                    </a:cubicBezTo>
                    <a:cubicBezTo>
                      <a:pt x="10839" y="42386"/>
                      <a:pt x="8838" y="37719"/>
                      <a:pt x="11886" y="35814"/>
                    </a:cubicBezTo>
                    <a:cubicBezTo>
                      <a:pt x="14172" y="34385"/>
                      <a:pt x="17887" y="36100"/>
                      <a:pt x="19507" y="34004"/>
                    </a:cubicBezTo>
                    <a:cubicBezTo>
                      <a:pt x="20078" y="33338"/>
                      <a:pt x="20173" y="32480"/>
                      <a:pt x="20364" y="31623"/>
                    </a:cubicBezTo>
                    <a:cubicBezTo>
                      <a:pt x="20745" y="29337"/>
                      <a:pt x="21030" y="27051"/>
                      <a:pt x="21411" y="24765"/>
                    </a:cubicBezTo>
                    <a:cubicBezTo>
                      <a:pt x="21792" y="22003"/>
                      <a:pt x="22173" y="19145"/>
                      <a:pt x="20745" y="16669"/>
                    </a:cubicBezTo>
                    <a:cubicBezTo>
                      <a:pt x="19887" y="15240"/>
                      <a:pt x="17697" y="14859"/>
                      <a:pt x="17030" y="13621"/>
                    </a:cubicBezTo>
                    <a:cubicBezTo>
                      <a:pt x="15792" y="11621"/>
                      <a:pt x="14839" y="762"/>
                      <a:pt x="17697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517200A6-7974-7E7D-DFA0-A362C0F0A649}"/>
                  </a:ext>
                </a:extLst>
              </p:cNvPr>
              <p:cNvSpPr/>
              <p:nvPr/>
            </p:nvSpPr>
            <p:spPr>
              <a:xfrm>
                <a:off x="7440374" y="4298125"/>
                <a:ext cx="19431" cy="19621"/>
              </a:xfrm>
              <a:custGeom>
                <a:avLst/>
                <a:gdLst>
                  <a:gd name="connsiteX0" fmla="*/ 11335 w 19431"/>
                  <a:gd name="connsiteY0" fmla="*/ 4858 h 19621"/>
                  <a:gd name="connsiteX1" fmla="*/ 0 w 19431"/>
                  <a:gd name="connsiteY1" fmla="*/ 14859 h 19621"/>
                  <a:gd name="connsiteX2" fmla="*/ 5810 w 19431"/>
                  <a:gd name="connsiteY2" fmla="*/ 16002 h 19621"/>
                  <a:gd name="connsiteX3" fmla="*/ 5525 w 19431"/>
                  <a:gd name="connsiteY3" fmla="*/ 19621 h 19621"/>
                  <a:gd name="connsiteX4" fmla="*/ 11906 w 19431"/>
                  <a:gd name="connsiteY4" fmla="*/ 16574 h 19621"/>
                  <a:gd name="connsiteX5" fmla="*/ 18669 w 19431"/>
                  <a:gd name="connsiteY5" fmla="*/ 15050 h 19621"/>
                  <a:gd name="connsiteX6" fmla="*/ 16097 w 19431"/>
                  <a:gd name="connsiteY6" fmla="*/ 11239 h 19621"/>
                  <a:gd name="connsiteX7" fmla="*/ 14764 w 19431"/>
                  <a:gd name="connsiteY7" fmla="*/ 9716 h 19621"/>
                  <a:gd name="connsiteX8" fmla="*/ 15145 w 19431"/>
                  <a:gd name="connsiteY8" fmla="*/ 8192 h 19621"/>
                  <a:gd name="connsiteX9" fmla="*/ 19431 w 19431"/>
                  <a:gd name="connsiteY9" fmla="*/ 0 h 19621"/>
                  <a:gd name="connsiteX10" fmla="*/ 11906 w 19431"/>
                  <a:gd name="connsiteY10" fmla="*/ 5143 h 1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31" h="19621">
                    <a:moveTo>
                      <a:pt x="11335" y="4858"/>
                    </a:moveTo>
                    <a:cubicBezTo>
                      <a:pt x="7334" y="7906"/>
                      <a:pt x="3524" y="11239"/>
                      <a:pt x="0" y="14859"/>
                    </a:cubicBezTo>
                    <a:cubicBezTo>
                      <a:pt x="1905" y="15335"/>
                      <a:pt x="3905" y="15716"/>
                      <a:pt x="5810" y="16002"/>
                    </a:cubicBezTo>
                    <a:cubicBezTo>
                      <a:pt x="5905" y="17240"/>
                      <a:pt x="5905" y="18383"/>
                      <a:pt x="5525" y="19621"/>
                    </a:cubicBezTo>
                    <a:cubicBezTo>
                      <a:pt x="7906" y="19336"/>
                      <a:pt x="9906" y="17812"/>
                      <a:pt x="11906" y="16574"/>
                    </a:cubicBezTo>
                    <a:cubicBezTo>
                      <a:pt x="13906" y="15335"/>
                      <a:pt x="16383" y="14192"/>
                      <a:pt x="18669" y="15050"/>
                    </a:cubicBezTo>
                    <a:cubicBezTo>
                      <a:pt x="18193" y="13621"/>
                      <a:pt x="17240" y="12287"/>
                      <a:pt x="16097" y="11239"/>
                    </a:cubicBezTo>
                    <a:cubicBezTo>
                      <a:pt x="15526" y="10763"/>
                      <a:pt x="14954" y="10382"/>
                      <a:pt x="14764" y="9716"/>
                    </a:cubicBezTo>
                    <a:cubicBezTo>
                      <a:pt x="14669" y="9144"/>
                      <a:pt x="14954" y="8668"/>
                      <a:pt x="15145" y="8192"/>
                    </a:cubicBezTo>
                    <a:cubicBezTo>
                      <a:pt x="16574" y="5429"/>
                      <a:pt x="18002" y="2762"/>
                      <a:pt x="19431" y="0"/>
                    </a:cubicBezTo>
                    <a:cubicBezTo>
                      <a:pt x="16669" y="1333"/>
                      <a:pt x="14192" y="3143"/>
                      <a:pt x="11906" y="5143"/>
                    </a:cubicBezTo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F1298D0D-65BF-B7CD-B3AD-232539B1ACD1}"/>
                  </a:ext>
                </a:extLst>
              </p:cNvPr>
              <p:cNvSpPr/>
              <p:nvPr/>
            </p:nvSpPr>
            <p:spPr>
              <a:xfrm>
                <a:off x="7312359" y="4440184"/>
                <a:ext cx="69436" cy="15664"/>
              </a:xfrm>
              <a:custGeom>
                <a:avLst/>
                <a:gdLst>
                  <a:gd name="connsiteX0" fmla="*/ 0 w 69437"/>
                  <a:gd name="connsiteY0" fmla="*/ 14817 h 15664"/>
                  <a:gd name="connsiteX1" fmla="*/ 6858 w 69437"/>
                  <a:gd name="connsiteY1" fmla="*/ 14532 h 15664"/>
                  <a:gd name="connsiteX2" fmla="*/ 12954 w 69437"/>
                  <a:gd name="connsiteY2" fmla="*/ 10531 h 15664"/>
                  <a:gd name="connsiteX3" fmla="*/ 27908 w 69437"/>
                  <a:gd name="connsiteY3" fmla="*/ 9293 h 15664"/>
                  <a:gd name="connsiteX4" fmla="*/ 69437 w 69437"/>
                  <a:gd name="connsiteY4" fmla="*/ 7197 h 15664"/>
                  <a:gd name="connsiteX5" fmla="*/ 49721 w 69437"/>
                  <a:gd name="connsiteY5" fmla="*/ 5578 h 15664"/>
                  <a:gd name="connsiteX6" fmla="*/ 21431 w 69437"/>
                  <a:gd name="connsiteY6" fmla="*/ 2625 h 15664"/>
                  <a:gd name="connsiteX7" fmla="*/ 5905 w 69437"/>
                  <a:gd name="connsiteY7" fmla="*/ 816 h 15664"/>
                  <a:gd name="connsiteX8" fmla="*/ 0 w 69437"/>
                  <a:gd name="connsiteY8" fmla="*/ 14817 h 1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37" h="15664">
                    <a:moveTo>
                      <a:pt x="0" y="14817"/>
                    </a:moveTo>
                    <a:cubicBezTo>
                      <a:pt x="2000" y="16246"/>
                      <a:pt x="4763" y="15675"/>
                      <a:pt x="6858" y="14532"/>
                    </a:cubicBezTo>
                    <a:cubicBezTo>
                      <a:pt x="8954" y="13389"/>
                      <a:pt x="10763" y="11674"/>
                      <a:pt x="12954" y="10531"/>
                    </a:cubicBezTo>
                    <a:cubicBezTo>
                      <a:pt x="17431" y="8245"/>
                      <a:pt x="22860" y="8912"/>
                      <a:pt x="27908" y="9293"/>
                    </a:cubicBezTo>
                    <a:cubicBezTo>
                      <a:pt x="41720" y="10341"/>
                      <a:pt x="55626" y="8721"/>
                      <a:pt x="69437" y="7197"/>
                    </a:cubicBezTo>
                    <a:cubicBezTo>
                      <a:pt x="63341" y="4721"/>
                      <a:pt x="56388" y="5483"/>
                      <a:pt x="49721" y="5578"/>
                    </a:cubicBezTo>
                    <a:cubicBezTo>
                      <a:pt x="40196" y="5673"/>
                      <a:pt x="30766" y="4245"/>
                      <a:pt x="21431" y="2625"/>
                    </a:cubicBezTo>
                    <a:cubicBezTo>
                      <a:pt x="17717" y="1959"/>
                      <a:pt x="9144" y="-1566"/>
                      <a:pt x="5905" y="816"/>
                    </a:cubicBezTo>
                    <a:cubicBezTo>
                      <a:pt x="5048" y="1387"/>
                      <a:pt x="381" y="15103"/>
                      <a:pt x="0" y="1481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504AF3D9-20AE-BA04-DA4D-C59B7330921F}"/>
                  </a:ext>
                </a:extLst>
              </p:cNvPr>
              <p:cNvSpPr/>
              <p:nvPr/>
            </p:nvSpPr>
            <p:spPr>
              <a:xfrm>
                <a:off x="7418793" y="4432818"/>
                <a:ext cx="20628" cy="13039"/>
              </a:xfrm>
              <a:custGeom>
                <a:avLst/>
                <a:gdLst>
                  <a:gd name="connsiteX0" fmla="*/ 3484 w 20628"/>
                  <a:gd name="connsiteY0" fmla="*/ 4086 h 13039"/>
                  <a:gd name="connsiteX1" fmla="*/ 55 w 20628"/>
                  <a:gd name="connsiteY1" fmla="*/ 7324 h 13039"/>
                  <a:gd name="connsiteX2" fmla="*/ 2055 w 20628"/>
                  <a:gd name="connsiteY2" fmla="*/ 11610 h 13039"/>
                  <a:gd name="connsiteX3" fmla="*/ 14437 w 20628"/>
                  <a:gd name="connsiteY3" fmla="*/ 9801 h 13039"/>
                  <a:gd name="connsiteX4" fmla="*/ 19105 w 20628"/>
                  <a:gd name="connsiteY4" fmla="*/ 13039 h 13039"/>
                  <a:gd name="connsiteX5" fmla="*/ 20152 w 20628"/>
                  <a:gd name="connsiteY5" fmla="*/ 6467 h 13039"/>
                  <a:gd name="connsiteX6" fmla="*/ 16247 w 20628"/>
                  <a:gd name="connsiteY6" fmla="*/ 2943 h 13039"/>
                  <a:gd name="connsiteX7" fmla="*/ 14056 w 20628"/>
                  <a:gd name="connsiteY7" fmla="*/ 180 h 13039"/>
                  <a:gd name="connsiteX8" fmla="*/ 9580 w 20628"/>
                  <a:gd name="connsiteY8" fmla="*/ 1704 h 13039"/>
                  <a:gd name="connsiteX9" fmla="*/ 1579 w 20628"/>
                  <a:gd name="connsiteY9" fmla="*/ 2466 h 13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28" h="13039">
                    <a:moveTo>
                      <a:pt x="3484" y="4086"/>
                    </a:moveTo>
                    <a:cubicBezTo>
                      <a:pt x="1864" y="4276"/>
                      <a:pt x="341" y="5610"/>
                      <a:pt x="55" y="7324"/>
                    </a:cubicBezTo>
                    <a:cubicBezTo>
                      <a:pt x="-231" y="8943"/>
                      <a:pt x="626" y="10753"/>
                      <a:pt x="2055" y="11610"/>
                    </a:cubicBezTo>
                    <a:cubicBezTo>
                      <a:pt x="5865" y="13611"/>
                      <a:pt x="10246" y="8943"/>
                      <a:pt x="14437" y="9801"/>
                    </a:cubicBezTo>
                    <a:cubicBezTo>
                      <a:pt x="16343" y="10182"/>
                      <a:pt x="17771" y="11610"/>
                      <a:pt x="19105" y="13039"/>
                    </a:cubicBezTo>
                    <a:cubicBezTo>
                      <a:pt x="20152" y="11039"/>
                      <a:pt x="21295" y="8467"/>
                      <a:pt x="20152" y="6467"/>
                    </a:cubicBezTo>
                    <a:cubicBezTo>
                      <a:pt x="19295" y="4943"/>
                      <a:pt x="17390" y="4371"/>
                      <a:pt x="16247" y="2943"/>
                    </a:cubicBezTo>
                    <a:cubicBezTo>
                      <a:pt x="15485" y="1990"/>
                      <a:pt x="15104" y="657"/>
                      <a:pt x="14056" y="180"/>
                    </a:cubicBezTo>
                    <a:cubicBezTo>
                      <a:pt x="12533" y="-486"/>
                      <a:pt x="11009" y="847"/>
                      <a:pt x="9580" y="1704"/>
                    </a:cubicBezTo>
                    <a:cubicBezTo>
                      <a:pt x="7199" y="3228"/>
                      <a:pt x="4151" y="3514"/>
                      <a:pt x="1579" y="2466"/>
                    </a:cubicBezTo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EBDDBC8F-3EC2-4777-0FA0-B14925130BAD}"/>
                  </a:ext>
                </a:extLst>
              </p:cNvPr>
              <p:cNvSpPr/>
              <p:nvPr/>
            </p:nvSpPr>
            <p:spPr>
              <a:xfrm>
                <a:off x="7495808" y="4443095"/>
                <a:ext cx="19335" cy="14204"/>
              </a:xfrm>
              <a:custGeom>
                <a:avLst/>
                <a:gdLst>
                  <a:gd name="connsiteX0" fmla="*/ 8858 w 19335"/>
                  <a:gd name="connsiteY0" fmla="*/ 4191 h 14204"/>
                  <a:gd name="connsiteX1" fmla="*/ 1143 w 19335"/>
                  <a:gd name="connsiteY1" fmla="*/ 7239 h 14204"/>
                  <a:gd name="connsiteX2" fmla="*/ 0 w 19335"/>
                  <a:gd name="connsiteY2" fmla="*/ 8668 h 14204"/>
                  <a:gd name="connsiteX3" fmla="*/ 476 w 19335"/>
                  <a:gd name="connsiteY3" fmla="*/ 9620 h 14204"/>
                  <a:gd name="connsiteX4" fmla="*/ 13049 w 19335"/>
                  <a:gd name="connsiteY4" fmla="*/ 11525 h 14204"/>
                  <a:gd name="connsiteX5" fmla="*/ 15240 w 19335"/>
                  <a:gd name="connsiteY5" fmla="*/ 13716 h 14204"/>
                  <a:gd name="connsiteX6" fmla="*/ 18002 w 19335"/>
                  <a:gd name="connsiteY6" fmla="*/ 13621 h 14204"/>
                  <a:gd name="connsiteX7" fmla="*/ 18288 w 19335"/>
                  <a:gd name="connsiteY7" fmla="*/ 12478 h 14204"/>
                  <a:gd name="connsiteX8" fmla="*/ 19336 w 19335"/>
                  <a:gd name="connsiteY8" fmla="*/ 0 h 14204"/>
                  <a:gd name="connsiteX9" fmla="*/ 9144 w 19335"/>
                  <a:gd name="connsiteY9" fmla="*/ 4477 h 1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35" h="14204">
                    <a:moveTo>
                      <a:pt x="8858" y="4191"/>
                    </a:moveTo>
                    <a:cubicBezTo>
                      <a:pt x="6191" y="4858"/>
                      <a:pt x="3620" y="5905"/>
                      <a:pt x="1143" y="7239"/>
                    </a:cubicBezTo>
                    <a:cubicBezTo>
                      <a:pt x="571" y="7525"/>
                      <a:pt x="0" y="8001"/>
                      <a:pt x="0" y="8668"/>
                    </a:cubicBezTo>
                    <a:cubicBezTo>
                      <a:pt x="0" y="9049"/>
                      <a:pt x="190" y="9334"/>
                      <a:pt x="476" y="9620"/>
                    </a:cubicBezTo>
                    <a:cubicBezTo>
                      <a:pt x="3429" y="12859"/>
                      <a:pt x="9620" y="8858"/>
                      <a:pt x="13049" y="11525"/>
                    </a:cubicBezTo>
                    <a:cubicBezTo>
                      <a:pt x="13811" y="12192"/>
                      <a:pt x="14383" y="13145"/>
                      <a:pt x="15240" y="13716"/>
                    </a:cubicBezTo>
                    <a:cubicBezTo>
                      <a:pt x="16097" y="14288"/>
                      <a:pt x="17431" y="14478"/>
                      <a:pt x="18002" y="13621"/>
                    </a:cubicBezTo>
                    <a:cubicBezTo>
                      <a:pt x="18193" y="13335"/>
                      <a:pt x="18193" y="12859"/>
                      <a:pt x="18288" y="12478"/>
                    </a:cubicBezTo>
                    <a:cubicBezTo>
                      <a:pt x="18669" y="8287"/>
                      <a:pt x="18955" y="4191"/>
                      <a:pt x="19336" y="0"/>
                    </a:cubicBezTo>
                    <a:cubicBezTo>
                      <a:pt x="15907" y="1524"/>
                      <a:pt x="12573" y="2953"/>
                      <a:pt x="9144" y="4477"/>
                    </a:cubicBezTo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B0AE33EF-DC65-5E4E-C0C9-4B30DBE1CFE4}"/>
                  </a:ext>
                </a:extLst>
              </p:cNvPr>
              <p:cNvSpPr/>
              <p:nvPr/>
            </p:nvSpPr>
            <p:spPr>
              <a:xfrm>
                <a:off x="7514824" y="4381378"/>
                <a:ext cx="35181" cy="19521"/>
              </a:xfrm>
              <a:custGeom>
                <a:avLst/>
                <a:gdLst>
                  <a:gd name="connsiteX0" fmla="*/ 10988 w 35181"/>
                  <a:gd name="connsiteY0" fmla="*/ 19522 h 19521"/>
                  <a:gd name="connsiteX1" fmla="*/ 33467 w 35181"/>
                  <a:gd name="connsiteY1" fmla="*/ 12664 h 19521"/>
                  <a:gd name="connsiteX2" fmla="*/ 35086 w 35181"/>
                  <a:gd name="connsiteY2" fmla="*/ 11902 h 19521"/>
                  <a:gd name="connsiteX3" fmla="*/ 35182 w 35181"/>
                  <a:gd name="connsiteY3" fmla="*/ 11045 h 19521"/>
                  <a:gd name="connsiteX4" fmla="*/ 28419 w 35181"/>
                  <a:gd name="connsiteY4" fmla="*/ 5044 h 19521"/>
                  <a:gd name="connsiteX5" fmla="*/ 19180 w 35181"/>
                  <a:gd name="connsiteY5" fmla="*/ 2377 h 19521"/>
                  <a:gd name="connsiteX6" fmla="*/ 15751 w 35181"/>
                  <a:gd name="connsiteY6" fmla="*/ 186 h 19521"/>
                  <a:gd name="connsiteX7" fmla="*/ 10036 w 35181"/>
                  <a:gd name="connsiteY7" fmla="*/ 1234 h 19521"/>
                  <a:gd name="connsiteX8" fmla="*/ 225 w 35181"/>
                  <a:gd name="connsiteY8" fmla="*/ 8949 h 19521"/>
                  <a:gd name="connsiteX9" fmla="*/ 10988 w 35181"/>
                  <a:gd name="connsiteY9" fmla="*/ 19522 h 1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81" h="19521">
                    <a:moveTo>
                      <a:pt x="10988" y="19522"/>
                    </a:moveTo>
                    <a:cubicBezTo>
                      <a:pt x="18037" y="15998"/>
                      <a:pt x="25657" y="13712"/>
                      <a:pt x="33467" y="12664"/>
                    </a:cubicBezTo>
                    <a:cubicBezTo>
                      <a:pt x="34039" y="12569"/>
                      <a:pt x="34801" y="12473"/>
                      <a:pt x="35086" y="11902"/>
                    </a:cubicBezTo>
                    <a:cubicBezTo>
                      <a:pt x="35182" y="11616"/>
                      <a:pt x="35182" y="11330"/>
                      <a:pt x="35182" y="11045"/>
                    </a:cubicBezTo>
                    <a:cubicBezTo>
                      <a:pt x="34896" y="7806"/>
                      <a:pt x="31562" y="5806"/>
                      <a:pt x="28419" y="5044"/>
                    </a:cubicBezTo>
                    <a:cubicBezTo>
                      <a:pt x="25276" y="4282"/>
                      <a:pt x="21847" y="4091"/>
                      <a:pt x="19180" y="2377"/>
                    </a:cubicBezTo>
                    <a:cubicBezTo>
                      <a:pt x="18037" y="1615"/>
                      <a:pt x="17084" y="567"/>
                      <a:pt x="15751" y="186"/>
                    </a:cubicBezTo>
                    <a:cubicBezTo>
                      <a:pt x="13846" y="-385"/>
                      <a:pt x="11845" y="472"/>
                      <a:pt x="10036" y="1234"/>
                    </a:cubicBezTo>
                    <a:cubicBezTo>
                      <a:pt x="6130" y="3044"/>
                      <a:pt x="-1394" y="4282"/>
                      <a:pt x="225" y="8949"/>
                    </a:cubicBezTo>
                    <a:cubicBezTo>
                      <a:pt x="606" y="9997"/>
                      <a:pt x="10893" y="19522"/>
                      <a:pt x="10988" y="19522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92171410-E692-1BF6-AB69-338C62867656}"/>
                  </a:ext>
                </a:extLst>
              </p:cNvPr>
              <p:cNvSpPr/>
              <p:nvPr/>
            </p:nvSpPr>
            <p:spPr>
              <a:xfrm>
                <a:off x="4680343" y="3313905"/>
                <a:ext cx="54863" cy="55730"/>
              </a:xfrm>
              <a:custGeom>
                <a:avLst/>
                <a:gdLst>
                  <a:gd name="connsiteX0" fmla="*/ 31433 w 54864"/>
                  <a:gd name="connsiteY0" fmla="*/ 486 h 55730"/>
                  <a:gd name="connsiteX1" fmla="*/ 18193 w 54864"/>
                  <a:gd name="connsiteY1" fmla="*/ 2200 h 55730"/>
                  <a:gd name="connsiteX2" fmla="*/ 17335 w 54864"/>
                  <a:gd name="connsiteY2" fmla="*/ 2581 h 55730"/>
                  <a:gd name="connsiteX3" fmla="*/ 16859 w 54864"/>
                  <a:gd name="connsiteY3" fmla="*/ 3438 h 55730"/>
                  <a:gd name="connsiteX4" fmla="*/ 7144 w 54864"/>
                  <a:gd name="connsiteY4" fmla="*/ 17916 h 55730"/>
                  <a:gd name="connsiteX5" fmla="*/ 0 w 54864"/>
                  <a:gd name="connsiteY5" fmla="*/ 27918 h 55730"/>
                  <a:gd name="connsiteX6" fmla="*/ 27337 w 54864"/>
                  <a:gd name="connsiteY6" fmla="*/ 38395 h 55730"/>
                  <a:gd name="connsiteX7" fmla="*/ 28956 w 54864"/>
                  <a:gd name="connsiteY7" fmla="*/ 39252 h 55730"/>
                  <a:gd name="connsiteX8" fmla="*/ 28956 w 54864"/>
                  <a:gd name="connsiteY8" fmla="*/ 41062 h 55730"/>
                  <a:gd name="connsiteX9" fmla="*/ 31433 w 54864"/>
                  <a:gd name="connsiteY9" fmla="*/ 55731 h 55730"/>
                  <a:gd name="connsiteX10" fmla="*/ 54864 w 54864"/>
                  <a:gd name="connsiteY10" fmla="*/ 51921 h 55730"/>
                  <a:gd name="connsiteX11" fmla="*/ 40291 w 54864"/>
                  <a:gd name="connsiteY11" fmla="*/ 25632 h 55730"/>
                  <a:gd name="connsiteX12" fmla="*/ 37052 w 54864"/>
                  <a:gd name="connsiteY12" fmla="*/ 13154 h 55730"/>
                  <a:gd name="connsiteX13" fmla="*/ 41624 w 54864"/>
                  <a:gd name="connsiteY13" fmla="*/ 7248 h 55730"/>
                  <a:gd name="connsiteX14" fmla="*/ 38386 w 54864"/>
                  <a:gd name="connsiteY14" fmla="*/ 4867 h 55730"/>
                  <a:gd name="connsiteX15" fmla="*/ 31433 w 54864"/>
                  <a:gd name="connsiteY15" fmla="*/ 486 h 5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864" h="55730">
                    <a:moveTo>
                      <a:pt x="31433" y="486"/>
                    </a:moveTo>
                    <a:cubicBezTo>
                      <a:pt x="27527" y="-753"/>
                      <a:pt x="23146" y="581"/>
                      <a:pt x="18193" y="2200"/>
                    </a:cubicBezTo>
                    <a:cubicBezTo>
                      <a:pt x="17907" y="2295"/>
                      <a:pt x="17431" y="2486"/>
                      <a:pt x="17335" y="2581"/>
                    </a:cubicBezTo>
                    <a:cubicBezTo>
                      <a:pt x="17240" y="2676"/>
                      <a:pt x="17050" y="3153"/>
                      <a:pt x="16859" y="3438"/>
                    </a:cubicBezTo>
                    <a:cubicBezTo>
                      <a:pt x="14478" y="8963"/>
                      <a:pt x="10763" y="13535"/>
                      <a:pt x="7144" y="17916"/>
                    </a:cubicBezTo>
                    <a:cubicBezTo>
                      <a:pt x="4477" y="21250"/>
                      <a:pt x="1905" y="24489"/>
                      <a:pt x="0" y="27918"/>
                    </a:cubicBezTo>
                    <a:cubicBezTo>
                      <a:pt x="9430" y="30394"/>
                      <a:pt x="18669" y="33823"/>
                      <a:pt x="27337" y="38395"/>
                    </a:cubicBezTo>
                    <a:lnTo>
                      <a:pt x="28956" y="39252"/>
                    </a:lnTo>
                    <a:lnTo>
                      <a:pt x="28956" y="41062"/>
                    </a:lnTo>
                    <a:cubicBezTo>
                      <a:pt x="28956" y="46015"/>
                      <a:pt x="29813" y="51063"/>
                      <a:pt x="31433" y="55731"/>
                    </a:cubicBezTo>
                    <a:lnTo>
                      <a:pt x="54864" y="51921"/>
                    </a:lnTo>
                    <a:cubicBezTo>
                      <a:pt x="50006" y="43158"/>
                      <a:pt x="45149" y="34395"/>
                      <a:pt x="40291" y="25632"/>
                    </a:cubicBezTo>
                    <a:cubicBezTo>
                      <a:pt x="38195" y="21822"/>
                      <a:pt x="35909" y="17440"/>
                      <a:pt x="37052" y="13154"/>
                    </a:cubicBezTo>
                    <a:cubicBezTo>
                      <a:pt x="37719" y="10582"/>
                      <a:pt x="39529" y="8772"/>
                      <a:pt x="41624" y="7248"/>
                    </a:cubicBezTo>
                    <a:cubicBezTo>
                      <a:pt x="40481" y="6486"/>
                      <a:pt x="39433" y="5629"/>
                      <a:pt x="38386" y="4867"/>
                    </a:cubicBezTo>
                    <a:cubicBezTo>
                      <a:pt x="36100" y="3057"/>
                      <a:pt x="33909" y="1248"/>
                      <a:pt x="31433" y="486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9C9E293E-D778-EBDC-B938-B25A4798D7B4}"/>
                  </a:ext>
                </a:extLst>
              </p:cNvPr>
              <p:cNvSpPr/>
              <p:nvPr/>
            </p:nvSpPr>
            <p:spPr>
              <a:xfrm>
                <a:off x="6557511" y="3571734"/>
                <a:ext cx="250764" cy="518462"/>
              </a:xfrm>
              <a:custGeom>
                <a:avLst/>
                <a:gdLst>
                  <a:gd name="connsiteX0" fmla="*/ 240887 w 250767"/>
                  <a:gd name="connsiteY0" fmla="*/ 298438 h 518465"/>
                  <a:gd name="connsiteX1" fmla="*/ 210121 w 250767"/>
                  <a:gd name="connsiteY1" fmla="*/ 256337 h 518465"/>
                  <a:gd name="connsiteX2" fmla="*/ 142589 w 250767"/>
                  <a:gd name="connsiteY2" fmla="*/ 180328 h 518465"/>
                  <a:gd name="connsiteX3" fmla="*/ 130207 w 250767"/>
                  <a:gd name="connsiteY3" fmla="*/ 160611 h 518465"/>
                  <a:gd name="connsiteX4" fmla="*/ 147923 w 250767"/>
                  <a:gd name="connsiteY4" fmla="*/ 100603 h 518465"/>
                  <a:gd name="connsiteX5" fmla="*/ 201644 w 250767"/>
                  <a:gd name="connsiteY5" fmla="*/ 66313 h 518465"/>
                  <a:gd name="connsiteX6" fmla="*/ 184595 w 250767"/>
                  <a:gd name="connsiteY6" fmla="*/ 61075 h 518465"/>
                  <a:gd name="connsiteX7" fmla="*/ 182594 w 250767"/>
                  <a:gd name="connsiteY7" fmla="*/ 61360 h 518465"/>
                  <a:gd name="connsiteX8" fmla="*/ 175355 w 250767"/>
                  <a:gd name="connsiteY8" fmla="*/ 61646 h 518465"/>
                  <a:gd name="connsiteX9" fmla="*/ 165735 w 250767"/>
                  <a:gd name="connsiteY9" fmla="*/ 55645 h 518465"/>
                  <a:gd name="connsiteX10" fmla="*/ 149828 w 250767"/>
                  <a:gd name="connsiteY10" fmla="*/ 40405 h 518465"/>
                  <a:gd name="connsiteX11" fmla="*/ 144018 w 250767"/>
                  <a:gd name="connsiteY11" fmla="*/ 31833 h 518465"/>
                  <a:gd name="connsiteX12" fmla="*/ 149638 w 250767"/>
                  <a:gd name="connsiteY12" fmla="*/ 18022 h 518465"/>
                  <a:gd name="connsiteX13" fmla="*/ 110871 w 250767"/>
                  <a:gd name="connsiteY13" fmla="*/ 1734 h 518465"/>
                  <a:gd name="connsiteX14" fmla="*/ 107442 w 250767"/>
                  <a:gd name="connsiteY14" fmla="*/ 19 h 518465"/>
                  <a:gd name="connsiteX15" fmla="*/ 101441 w 250767"/>
                  <a:gd name="connsiteY15" fmla="*/ 2496 h 518465"/>
                  <a:gd name="connsiteX16" fmla="*/ 59531 w 250767"/>
                  <a:gd name="connsiteY16" fmla="*/ 28023 h 518465"/>
                  <a:gd name="connsiteX17" fmla="*/ 55531 w 250767"/>
                  <a:gd name="connsiteY17" fmla="*/ 26975 h 518465"/>
                  <a:gd name="connsiteX18" fmla="*/ 50673 w 250767"/>
                  <a:gd name="connsiteY18" fmla="*/ 18974 h 518465"/>
                  <a:gd name="connsiteX19" fmla="*/ 44196 w 250767"/>
                  <a:gd name="connsiteY19" fmla="*/ 25165 h 518465"/>
                  <a:gd name="connsiteX20" fmla="*/ 41529 w 250767"/>
                  <a:gd name="connsiteY20" fmla="*/ 25927 h 518465"/>
                  <a:gd name="connsiteX21" fmla="*/ 39338 w 250767"/>
                  <a:gd name="connsiteY21" fmla="*/ 24118 h 518465"/>
                  <a:gd name="connsiteX22" fmla="*/ 36386 w 250767"/>
                  <a:gd name="connsiteY22" fmla="*/ 20022 h 518465"/>
                  <a:gd name="connsiteX23" fmla="*/ 22003 w 250767"/>
                  <a:gd name="connsiteY23" fmla="*/ 25070 h 518465"/>
                  <a:gd name="connsiteX24" fmla="*/ 10287 w 250767"/>
                  <a:gd name="connsiteY24" fmla="*/ 19546 h 518465"/>
                  <a:gd name="connsiteX25" fmla="*/ 1619 w 250767"/>
                  <a:gd name="connsiteY25" fmla="*/ 30690 h 518465"/>
                  <a:gd name="connsiteX26" fmla="*/ 0 w 250767"/>
                  <a:gd name="connsiteY26" fmla="*/ 31833 h 518465"/>
                  <a:gd name="connsiteX27" fmla="*/ 15812 w 250767"/>
                  <a:gd name="connsiteY27" fmla="*/ 55169 h 518465"/>
                  <a:gd name="connsiteX28" fmla="*/ 18097 w 250767"/>
                  <a:gd name="connsiteY28" fmla="*/ 50216 h 518465"/>
                  <a:gd name="connsiteX29" fmla="*/ 20765 w 250767"/>
                  <a:gd name="connsiteY29" fmla="*/ 48121 h 518465"/>
                  <a:gd name="connsiteX30" fmla="*/ 33052 w 250767"/>
                  <a:gd name="connsiteY30" fmla="*/ 51264 h 518465"/>
                  <a:gd name="connsiteX31" fmla="*/ 34004 w 250767"/>
                  <a:gd name="connsiteY31" fmla="*/ 55264 h 518465"/>
                  <a:gd name="connsiteX32" fmla="*/ 34862 w 250767"/>
                  <a:gd name="connsiteY32" fmla="*/ 75648 h 518465"/>
                  <a:gd name="connsiteX33" fmla="*/ 51911 w 250767"/>
                  <a:gd name="connsiteY33" fmla="*/ 89650 h 518465"/>
                  <a:gd name="connsiteX34" fmla="*/ 53530 w 250767"/>
                  <a:gd name="connsiteY34" fmla="*/ 90126 h 518465"/>
                  <a:gd name="connsiteX35" fmla="*/ 55912 w 250767"/>
                  <a:gd name="connsiteY35" fmla="*/ 88126 h 518465"/>
                  <a:gd name="connsiteX36" fmla="*/ 56579 w 250767"/>
                  <a:gd name="connsiteY36" fmla="*/ 87364 h 518465"/>
                  <a:gd name="connsiteX37" fmla="*/ 74104 w 250767"/>
                  <a:gd name="connsiteY37" fmla="*/ 81363 h 518465"/>
                  <a:gd name="connsiteX38" fmla="*/ 90011 w 250767"/>
                  <a:gd name="connsiteY38" fmla="*/ 90793 h 518465"/>
                  <a:gd name="connsiteX39" fmla="*/ 90202 w 250767"/>
                  <a:gd name="connsiteY39" fmla="*/ 93650 h 518465"/>
                  <a:gd name="connsiteX40" fmla="*/ 83629 w 250767"/>
                  <a:gd name="connsiteY40" fmla="*/ 102889 h 518465"/>
                  <a:gd name="connsiteX41" fmla="*/ 98203 w 250767"/>
                  <a:gd name="connsiteY41" fmla="*/ 116034 h 518465"/>
                  <a:gd name="connsiteX42" fmla="*/ 101346 w 250767"/>
                  <a:gd name="connsiteY42" fmla="*/ 121463 h 518465"/>
                  <a:gd name="connsiteX43" fmla="*/ 99251 w 250767"/>
                  <a:gd name="connsiteY43" fmla="*/ 126702 h 518465"/>
                  <a:gd name="connsiteX44" fmla="*/ 89059 w 250767"/>
                  <a:gd name="connsiteY44" fmla="*/ 139751 h 518465"/>
                  <a:gd name="connsiteX45" fmla="*/ 85820 w 250767"/>
                  <a:gd name="connsiteY45" fmla="*/ 140799 h 518465"/>
                  <a:gd name="connsiteX46" fmla="*/ 69723 w 250767"/>
                  <a:gd name="connsiteY46" fmla="*/ 132417 h 518465"/>
                  <a:gd name="connsiteX47" fmla="*/ 64294 w 250767"/>
                  <a:gd name="connsiteY47" fmla="*/ 140513 h 518465"/>
                  <a:gd name="connsiteX48" fmla="*/ 82487 w 250767"/>
                  <a:gd name="connsiteY48" fmla="*/ 154229 h 518465"/>
                  <a:gd name="connsiteX49" fmla="*/ 102775 w 250767"/>
                  <a:gd name="connsiteY49" fmla="*/ 169469 h 518465"/>
                  <a:gd name="connsiteX50" fmla="*/ 103918 w 250767"/>
                  <a:gd name="connsiteY50" fmla="*/ 172803 h 518465"/>
                  <a:gd name="connsiteX51" fmla="*/ 101441 w 250767"/>
                  <a:gd name="connsiteY51" fmla="*/ 180613 h 518465"/>
                  <a:gd name="connsiteX52" fmla="*/ 135922 w 250767"/>
                  <a:gd name="connsiteY52" fmla="*/ 208045 h 518465"/>
                  <a:gd name="connsiteX53" fmla="*/ 148209 w 250767"/>
                  <a:gd name="connsiteY53" fmla="*/ 223857 h 518465"/>
                  <a:gd name="connsiteX54" fmla="*/ 179737 w 250767"/>
                  <a:gd name="connsiteY54" fmla="*/ 255385 h 518465"/>
                  <a:gd name="connsiteX55" fmla="*/ 181261 w 250767"/>
                  <a:gd name="connsiteY55" fmla="*/ 257385 h 518465"/>
                  <a:gd name="connsiteX56" fmla="*/ 180785 w 250767"/>
                  <a:gd name="connsiteY56" fmla="*/ 259861 h 518465"/>
                  <a:gd name="connsiteX57" fmla="*/ 174212 w 250767"/>
                  <a:gd name="connsiteY57" fmla="*/ 272434 h 518465"/>
                  <a:gd name="connsiteX58" fmla="*/ 195453 w 250767"/>
                  <a:gd name="connsiteY58" fmla="*/ 287198 h 518465"/>
                  <a:gd name="connsiteX59" fmla="*/ 194215 w 250767"/>
                  <a:gd name="connsiteY59" fmla="*/ 291199 h 518465"/>
                  <a:gd name="connsiteX60" fmla="*/ 180785 w 250767"/>
                  <a:gd name="connsiteY60" fmla="*/ 309772 h 518465"/>
                  <a:gd name="connsiteX61" fmla="*/ 181166 w 250767"/>
                  <a:gd name="connsiteY61" fmla="*/ 310915 h 518465"/>
                  <a:gd name="connsiteX62" fmla="*/ 179927 w 250767"/>
                  <a:gd name="connsiteY62" fmla="*/ 313297 h 518465"/>
                  <a:gd name="connsiteX63" fmla="*/ 179261 w 250767"/>
                  <a:gd name="connsiteY63" fmla="*/ 338824 h 518465"/>
                  <a:gd name="connsiteX64" fmla="*/ 182213 w 250767"/>
                  <a:gd name="connsiteY64" fmla="*/ 387592 h 518465"/>
                  <a:gd name="connsiteX65" fmla="*/ 181356 w 250767"/>
                  <a:gd name="connsiteY65" fmla="*/ 389878 h 518465"/>
                  <a:gd name="connsiteX66" fmla="*/ 179165 w 250767"/>
                  <a:gd name="connsiteY66" fmla="*/ 390830 h 518465"/>
                  <a:gd name="connsiteX67" fmla="*/ 178975 w 250767"/>
                  <a:gd name="connsiteY67" fmla="*/ 390830 h 518465"/>
                  <a:gd name="connsiteX68" fmla="*/ 158972 w 250767"/>
                  <a:gd name="connsiteY68" fmla="*/ 400450 h 518465"/>
                  <a:gd name="connsiteX69" fmla="*/ 155353 w 250767"/>
                  <a:gd name="connsiteY69" fmla="*/ 401212 h 518465"/>
                  <a:gd name="connsiteX70" fmla="*/ 146876 w 250767"/>
                  <a:gd name="connsiteY70" fmla="*/ 398355 h 518465"/>
                  <a:gd name="connsiteX71" fmla="*/ 149638 w 250767"/>
                  <a:gd name="connsiteY71" fmla="*/ 415309 h 518465"/>
                  <a:gd name="connsiteX72" fmla="*/ 148876 w 250767"/>
                  <a:gd name="connsiteY72" fmla="*/ 417595 h 518465"/>
                  <a:gd name="connsiteX73" fmla="*/ 146685 w 250767"/>
                  <a:gd name="connsiteY73" fmla="*/ 418548 h 518465"/>
                  <a:gd name="connsiteX74" fmla="*/ 130874 w 250767"/>
                  <a:gd name="connsiteY74" fmla="*/ 418834 h 518465"/>
                  <a:gd name="connsiteX75" fmla="*/ 144399 w 250767"/>
                  <a:gd name="connsiteY75" fmla="*/ 444456 h 518465"/>
                  <a:gd name="connsiteX76" fmla="*/ 144399 w 250767"/>
                  <a:gd name="connsiteY76" fmla="*/ 447790 h 518465"/>
                  <a:gd name="connsiteX77" fmla="*/ 141256 w 250767"/>
                  <a:gd name="connsiteY77" fmla="*/ 449028 h 518465"/>
                  <a:gd name="connsiteX78" fmla="*/ 113157 w 250767"/>
                  <a:gd name="connsiteY78" fmla="*/ 442456 h 518465"/>
                  <a:gd name="connsiteX79" fmla="*/ 108013 w 250767"/>
                  <a:gd name="connsiteY79" fmla="*/ 442075 h 518465"/>
                  <a:gd name="connsiteX80" fmla="*/ 104585 w 250767"/>
                  <a:gd name="connsiteY80" fmla="*/ 444646 h 518465"/>
                  <a:gd name="connsiteX81" fmla="*/ 88202 w 250767"/>
                  <a:gd name="connsiteY81" fmla="*/ 461029 h 518465"/>
                  <a:gd name="connsiteX82" fmla="*/ 84011 w 250767"/>
                  <a:gd name="connsiteY82" fmla="*/ 456743 h 518465"/>
                  <a:gd name="connsiteX83" fmla="*/ 100394 w 250767"/>
                  <a:gd name="connsiteY83" fmla="*/ 440360 h 518465"/>
                  <a:gd name="connsiteX84" fmla="*/ 106109 w 250767"/>
                  <a:gd name="connsiteY84" fmla="*/ 436360 h 518465"/>
                  <a:gd name="connsiteX85" fmla="*/ 114491 w 250767"/>
                  <a:gd name="connsiteY85" fmla="*/ 436645 h 518465"/>
                  <a:gd name="connsiteX86" fmla="*/ 135350 w 250767"/>
                  <a:gd name="connsiteY86" fmla="*/ 441598 h 518465"/>
                  <a:gd name="connsiteX87" fmla="*/ 123635 w 250767"/>
                  <a:gd name="connsiteY87" fmla="*/ 417024 h 518465"/>
                  <a:gd name="connsiteX88" fmla="*/ 124016 w 250767"/>
                  <a:gd name="connsiteY88" fmla="*/ 414262 h 518465"/>
                  <a:gd name="connsiteX89" fmla="*/ 126397 w 250767"/>
                  <a:gd name="connsiteY89" fmla="*/ 412928 h 518465"/>
                  <a:gd name="connsiteX90" fmla="*/ 143256 w 250767"/>
                  <a:gd name="connsiteY90" fmla="*/ 412642 h 518465"/>
                  <a:gd name="connsiteX91" fmla="*/ 139827 w 250767"/>
                  <a:gd name="connsiteY91" fmla="*/ 395688 h 518465"/>
                  <a:gd name="connsiteX92" fmla="*/ 140303 w 250767"/>
                  <a:gd name="connsiteY92" fmla="*/ 392926 h 518465"/>
                  <a:gd name="connsiteX93" fmla="*/ 142875 w 250767"/>
                  <a:gd name="connsiteY93" fmla="*/ 391783 h 518465"/>
                  <a:gd name="connsiteX94" fmla="*/ 155734 w 250767"/>
                  <a:gd name="connsiteY94" fmla="*/ 394831 h 518465"/>
                  <a:gd name="connsiteX95" fmla="*/ 175927 w 250767"/>
                  <a:gd name="connsiteY95" fmla="*/ 384925 h 518465"/>
                  <a:gd name="connsiteX96" fmla="*/ 173165 w 250767"/>
                  <a:gd name="connsiteY96" fmla="*/ 339205 h 518465"/>
                  <a:gd name="connsiteX97" fmla="*/ 173641 w 250767"/>
                  <a:gd name="connsiteY97" fmla="*/ 313868 h 518465"/>
                  <a:gd name="connsiteX98" fmla="*/ 155448 w 250767"/>
                  <a:gd name="connsiteY98" fmla="*/ 324060 h 518465"/>
                  <a:gd name="connsiteX99" fmla="*/ 153162 w 250767"/>
                  <a:gd name="connsiteY99" fmla="*/ 324346 h 518465"/>
                  <a:gd name="connsiteX100" fmla="*/ 151352 w 250767"/>
                  <a:gd name="connsiteY100" fmla="*/ 322917 h 518465"/>
                  <a:gd name="connsiteX101" fmla="*/ 146304 w 250767"/>
                  <a:gd name="connsiteY101" fmla="*/ 313582 h 518465"/>
                  <a:gd name="connsiteX102" fmla="*/ 146304 w 250767"/>
                  <a:gd name="connsiteY102" fmla="*/ 313582 h 518465"/>
                  <a:gd name="connsiteX103" fmla="*/ 140684 w 250767"/>
                  <a:gd name="connsiteY103" fmla="*/ 312916 h 518465"/>
                  <a:gd name="connsiteX104" fmla="*/ 137922 w 250767"/>
                  <a:gd name="connsiteY104" fmla="*/ 312439 h 518465"/>
                  <a:gd name="connsiteX105" fmla="*/ 133826 w 250767"/>
                  <a:gd name="connsiteY105" fmla="*/ 312725 h 518465"/>
                  <a:gd name="connsiteX106" fmla="*/ 143256 w 250767"/>
                  <a:gd name="connsiteY106" fmla="*/ 329394 h 518465"/>
                  <a:gd name="connsiteX107" fmla="*/ 141161 w 250767"/>
                  <a:gd name="connsiteY107" fmla="*/ 336442 h 518465"/>
                  <a:gd name="connsiteX108" fmla="*/ 138970 w 250767"/>
                  <a:gd name="connsiteY108" fmla="*/ 336919 h 518465"/>
                  <a:gd name="connsiteX109" fmla="*/ 138208 w 250767"/>
                  <a:gd name="connsiteY109" fmla="*/ 336919 h 518465"/>
                  <a:gd name="connsiteX110" fmla="*/ 130016 w 250767"/>
                  <a:gd name="connsiteY110" fmla="*/ 336252 h 518465"/>
                  <a:gd name="connsiteX111" fmla="*/ 128111 w 250767"/>
                  <a:gd name="connsiteY111" fmla="*/ 335395 h 518465"/>
                  <a:gd name="connsiteX112" fmla="*/ 100203 w 250767"/>
                  <a:gd name="connsiteY112" fmla="*/ 321202 h 518465"/>
                  <a:gd name="connsiteX113" fmla="*/ 100013 w 250767"/>
                  <a:gd name="connsiteY113" fmla="*/ 321107 h 518465"/>
                  <a:gd name="connsiteX114" fmla="*/ 83725 w 250767"/>
                  <a:gd name="connsiteY114" fmla="*/ 323203 h 518465"/>
                  <a:gd name="connsiteX115" fmla="*/ 83629 w 250767"/>
                  <a:gd name="connsiteY115" fmla="*/ 323679 h 518465"/>
                  <a:gd name="connsiteX116" fmla="*/ 79248 w 250767"/>
                  <a:gd name="connsiteY116" fmla="*/ 325393 h 518465"/>
                  <a:gd name="connsiteX117" fmla="*/ 69628 w 250767"/>
                  <a:gd name="connsiteY117" fmla="*/ 323393 h 518465"/>
                  <a:gd name="connsiteX118" fmla="*/ 42482 w 250767"/>
                  <a:gd name="connsiteY118" fmla="*/ 322060 h 518465"/>
                  <a:gd name="connsiteX119" fmla="*/ 24575 w 250767"/>
                  <a:gd name="connsiteY119" fmla="*/ 335014 h 518465"/>
                  <a:gd name="connsiteX120" fmla="*/ 10478 w 250767"/>
                  <a:gd name="connsiteY120" fmla="*/ 348634 h 518465"/>
                  <a:gd name="connsiteX121" fmla="*/ 9335 w 250767"/>
                  <a:gd name="connsiteY121" fmla="*/ 350063 h 518465"/>
                  <a:gd name="connsiteX122" fmla="*/ 10573 w 250767"/>
                  <a:gd name="connsiteY122" fmla="*/ 352540 h 518465"/>
                  <a:gd name="connsiteX123" fmla="*/ 15716 w 250767"/>
                  <a:gd name="connsiteY123" fmla="*/ 371875 h 518465"/>
                  <a:gd name="connsiteX124" fmla="*/ 15526 w 250767"/>
                  <a:gd name="connsiteY124" fmla="*/ 373209 h 518465"/>
                  <a:gd name="connsiteX125" fmla="*/ 15621 w 250767"/>
                  <a:gd name="connsiteY125" fmla="*/ 377495 h 518465"/>
                  <a:gd name="connsiteX126" fmla="*/ 17907 w 250767"/>
                  <a:gd name="connsiteY126" fmla="*/ 380257 h 518465"/>
                  <a:gd name="connsiteX127" fmla="*/ 19145 w 250767"/>
                  <a:gd name="connsiteY127" fmla="*/ 381496 h 518465"/>
                  <a:gd name="connsiteX128" fmla="*/ 24289 w 250767"/>
                  <a:gd name="connsiteY128" fmla="*/ 400069 h 518465"/>
                  <a:gd name="connsiteX129" fmla="*/ 23336 w 250767"/>
                  <a:gd name="connsiteY129" fmla="*/ 401593 h 518465"/>
                  <a:gd name="connsiteX130" fmla="*/ 36386 w 250767"/>
                  <a:gd name="connsiteY130" fmla="*/ 425977 h 518465"/>
                  <a:gd name="connsiteX131" fmla="*/ 38671 w 250767"/>
                  <a:gd name="connsiteY131" fmla="*/ 437503 h 518465"/>
                  <a:gd name="connsiteX132" fmla="*/ 60388 w 250767"/>
                  <a:gd name="connsiteY132" fmla="*/ 447123 h 518465"/>
                  <a:gd name="connsiteX133" fmla="*/ 94964 w 250767"/>
                  <a:gd name="connsiteY133" fmla="*/ 474745 h 518465"/>
                  <a:gd name="connsiteX134" fmla="*/ 93631 w 250767"/>
                  <a:gd name="connsiteY134" fmla="*/ 497415 h 518465"/>
                  <a:gd name="connsiteX135" fmla="*/ 99632 w 250767"/>
                  <a:gd name="connsiteY135" fmla="*/ 518465 h 518465"/>
                  <a:gd name="connsiteX136" fmla="*/ 141161 w 250767"/>
                  <a:gd name="connsiteY136" fmla="*/ 488366 h 518465"/>
                  <a:gd name="connsiteX137" fmla="*/ 168878 w 250767"/>
                  <a:gd name="connsiteY137" fmla="*/ 459410 h 518465"/>
                  <a:gd name="connsiteX138" fmla="*/ 181356 w 250767"/>
                  <a:gd name="connsiteY138" fmla="*/ 458839 h 518465"/>
                  <a:gd name="connsiteX139" fmla="*/ 190786 w 250767"/>
                  <a:gd name="connsiteY139" fmla="*/ 453886 h 518465"/>
                  <a:gd name="connsiteX140" fmla="*/ 211836 w 250767"/>
                  <a:gd name="connsiteY140" fmla="*/ 438931 h 518465"/>
                  <a:gd name="connsiteX141" fmla="*/ 233458 w 250767"/>
                  <a:gd name="connsiteY141" fmla="*/ 424358 h 518465"/>
                  <a:gd name="connsiteX142" fmla="*/ 244126 w 250767"/>
                  <a:gd name="connsiteY142" fmla="*/ 415500 h 518465"/>
                  <a:gd name="connsiteX143" fmla="*/ 247841 w 250767"/>
                  <a:gd name="connsiteY143" fmla="*/ 403975 h 518465"/>
                  <a:gd name="connsiteX144" fmla="*/ 240887 w 250767"/>
                  <a:gd name="connsiteY144" fmla="*/ 298438 h 5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250767" h="518465">
                    <a:moveTo>
                      <a:pt x="240887" y="298438"/>
                    </a:moveTo>
                    <a:cubicBezTo>
                      <a:pt x="235649" y="281197"/>
                      <a:pt x="226886" y="263005"/>
                      <a:pt x="210121" y="256337"/>
                    </a:cubicBezTo>
                    <a:cubicBezTo>
                      <a:pt x="178308" y="243764"/>
                      <a:pt x="163830" y="207188"/>
                      <a:pt x="142589" y="180328"/>
                    </a:cubicBezTo>
                    <a:cubicBezTo>
                      <a:pt x="137732" y="174232"/>
                      <a:pt x="132969" y="167945"/>
                      <a:pt x="130207" y="160611"/>
                    </a:cubicBezTo>
                    <a:cubicBezTo>
                      <a:pt x="122301" y="140037"/>
                      <a:pt x="132207" y="116129"/>
                      <a:pt x="147923" y="100603"/>
                    </a:cubicBezTo>
                    <a:cubicBezTo>
                      <a:pt x="163068" y="85649"/>
                      <a:pt x="182880" y="76410"/>
                      <a:pt x="201644" y="66313"/>
                    </a:cubicBezTo>
                    <a:cubicBezTo>
                      <a:pt x="196977" y="62408"/>
                      <a:pt x="190691" y="60313"/>
                      <a:pt x="184595" y="61075"/>
                    </a:cubicBezTo>
                    <a:cubicBezTo>
                      <a:pt x="183928" y="61170"/>
                      <a:pt x="183261" y="61265"/>
                      <a:pt x="182594" y="61360"/>
                    </a:cubicBezTo>
                    <a:cubicBezTo>
                      <a:pt x="180404" y="61741"/>
                      <a:pt x="177927" y="62122"/>
                      <a:pt x="175355" y="61646"/>
                    </a:cubicBezTo>
                    <a:cubicBezTo>
                      <a:pt x="171164" y="60789"/>
                      <a:pt x="168021" y="57836"/>
                      <a:pt x="165735" y="55645"/>
                    </a:cubicBezTo>
                    <a:lnTo>
                      <a:pt x="149828" y="40405"/>
                    </a:lnTo>
                    <a:cubicBezTo>
                      <a:pt x="147733" y="38405"/>
                      <a:pt x="144875" y="35643"/>
                      <a:pt x="144018" y="31833"/>
                    </a:cubicBezTo>
                    <a:cubicBezTo>
                      <a:pt x="142589" y="26023"/>
                      <a:pt x="146018" y="21260"/>
                      <a:pt x="149638" y="18022"/>
                    </a:cubicBezTo>
                    <a:cubicBezTo>
                      <a:pt x="135922" y="14783"/>
                      <a:pt x="122682" y="9259"/>
                      <a:pt x="110871" y="1734"/>
                    </a:cubicBezTo>
                    <a:cubicBezTo>
                      <a:pt x="109538" y="877"/>
                      <a:pt x="108395" y="210"/>
                      <a:pt x="107442" y="19"/>
                    </a:cubicBezTo>
                    <a:cubicBezTo>
                      <a:pt x="105632" y="-171"/>
                      <a:pt x="103632" y="1067"/>
                      <a:pt x="101441" y="2496"/>
                    </a:cubicBezTo>
                    <a:cubicBezTo>
                      <a:pt x="87916" y="11640"/>
                      <a:pt x="73819" y="20212"/>
                      <a:pt x="59531" y="28023"/>
                    </a:cubicBezTo>
                    <a:cubicBezTo>
                      <a:pt x="58103" y="28785"/>
                      <a:pt x="56388" y="28309"/>
                      <a:pt x="55531" y="26975"/>
                    </a:cubicBezTo>
                    <a:lnTo>
                      <a:pt x="50673" y="18974"/>
                    </a:lnTo>
                    <a:lnTo>
                      <a:pt x="44196" y="25165"/>
                    </a:lnTo>
                    <a:cubicBezTo>
                      <a:pt x="43434" y="25832"/>
                      <a:pt x="42482" y="26118"/>
                      <a:pt x="41529" y="25927"/>
                    </a:cubicBezTo>
                    <a:cubicBezTo>
                      <a:pt x="40577" y="25737"/>
                      <a:pt x="39719" y="25070"/>
                      <a:pt x="39338" y="24118"/>
                    </a:cubicBezTo>
                    <a:cubicBezTo>
                      <a:pt x="38671" y="22594"/>
                      <a:pt x="37624" y="21165"/>
                      <a:pt x="36386" y="20022"/>
                    </a:cubicBezTo>
                    <a:cubicBezTo>
                      <a:pt x="33052" y="23641"/>
                      <a:pt x="27813" y="25546"/>
                      <a:pt x="22003" y="25070"/>
                    </a:cubicBezTo>
                    <a:cubicBezTo>
                      <a:pt x="17240" y="24594"/>
                      <a:pt x="13049" y="22594"/>
                      <a:pt x="10287" y="19546"/>
                    </a:cubicBezTo>
                    <a:cubicBezTo>
                      <a:pt x="7906" y="23546"/>
                      <a:pt x="5239" y="27451"/>
                      <a:pt x="1619" y="30690"/>
                    </a:cubicBezTo>
                    <a:cubicBezTo>
                      <a:pt x="1143" y="31166"/>
                      <a:pt x="571" y="31452"/>
                      <a:pt x="0" y="31833"/>
                    </a:cubicBezTo>
                    <a:cubicBezTo>
                      <a:pt x="4763" y="39929"/>
                      <a:pt x="10001" y="47740"/>
                      <a:pt x="15812" y="55169"/>
                    </a:cubicBezTo>
                    <a:cubicBezTo>
                      <a:pt x="16764" y="53645"/>
                      <a:pt x="17621" y="51931"/>
                      <a:pt x="18097" y="50216"/>
                    </a:cubicBezTo>
                    <a:cubicBezTo>
                      <a:pt x="18479" y="49073"/>
                      <a:pt x="19526" y="48216"/>
                      <a:pt x="20765" y="48121"/>
                    </a:cubicBezTo>
                    <a:cubicBezTo>
                      <a:pt x="25051" y="47835"/>
                      <a:pt x="29432" y="48883"/>
                      <a:pt x="33052" y="51264"/>
                    </a:cubicBezTo>
                    <a:cubicBezTo>
                      <a:pt x="34385" y="52121"/>
                      <a:pt x="34862" y="53836"/>
                      <a:pt x="34004" y="55264"/>
                    </a:cubicBezTo>
                    <a:cubicBezTo>
                      <a:pt x="30766" y="61075"/>
                      <a:pt x="31052" y="69076"/>
                      <a:pt x="34862" y="75648"/>
                    </a:cubicBezTo>
                    <a:cubicBezTo>
                      <a:pt x="38195" y="81458"/>
                      <a:pt x="44291" y="86411"/>
                      <a:pt x="51911" y="89650"/>
                    </a:cubicBezTo>
                    <a:cubicBezTo>
                      <a:pt x="52292" y="89840"/>
                      <a:pt x="53054" y="90126"/>
                      <a:pt x="53530" y="90126"/>
                    </a:cubicBezTo>
                    <a:cubicBezTo>
                      <a:pt x="54197" y="90126"/>
                      <a:pt x="55150" y="88983"/>
                      <a:pt x="55912" y="88126"/>
                    </a:cubicBezTo>
                    <a:lnTo>
                      <a:pt x="56579" y="87364"/>
                    </a:lnTo>
                    <a:cubicBezTo>
                      <a:pt x="60770" y="82887"/>
                      <a:pt x="67342" y="80696"/>
                      <a:pt x="74104" y="81363"/>
                    </a:cubicBezTo>
                    <a:cubicBezTo>
                      <a:pt x="80867" y="82030"/>
                      <a:pt x="86773" y="85649"/>
                      <a:pt x="90011" y="90793"/>
                    </a:cubicBezTo>
                    <a:cubicBezTo>
                      <a:pt x="90583" y="91650"/>
                      <a:pt x="90583" y="92698"/>
                      <a:pt x="90202" y="93650"/>
                    </a:cubicBezTo>
                    <a:cubicBezTo>
                      <a:pt x="88583" y="97079"/>
                      <a:pt x="86296" y="100222"/>
                      <a:pt x="83629" y="102889"/>
                    </a:cubicBezTo>
                    <a:lnTo>
                      <a:pt x="98203" y="116034"/>
                    </a:lnTo>
                    <a:cubicBezTo>
                      <a:pt x="99251" y="116986"/>
                      <a:pt x="101251" y="118796"/>
                      <a:pt x="101346" y="121463"/>
                    </a:cubicBezTo>
                    <a:cubicBezTo>
                      <a:pt x="101441" y="123844"/>
                      <a:pt x="100013" y="125654"/>
                      <a:pt x="99251" y="126702"/>
                    </a:cubicBezTo>
                    <a:lnTo>
                      <a:pt x="89059" y="139751"/>
                    </a:lnTo>
                    <a:cubicBezTo>
                      <a:pt x="88297" y="140704"/>
                      <a:pt x="87059" y="141085"/>
                      <a:pt x="85820" y="140799"/>
                    </a:cubicBezTo>
                    <a:cubicBezTo>
                      <a:pt x="80010" y="138989"/>
                      <a:pt x="74486" y="136132"/>
                      <a:pt x="69723" y="132417"/>
                    </a:cubicBezTo>
                    <a:lnTo>
                      <a:pt x="64294" y="140513"/>
                    </a:lnTo>
                    <a:cubicBezTo>
                      <a:pt x="70676" y="145085"/>
                      <a:pt x="76676" y="149752"/>
                      <a:pt x="82487" y="154229"/>
                    </a:cubicBezTo>
                    <a:cubicBezTo>
                      <a:pt x="88963" y="159277"/>
                      <a:pt x="95726" y="164516"/>
                      <a:pt x="102775" y="169469"/>
                    </a:cubicBezTo>
                    <a:cubicBezTo>
                      <a:pt x="103822" y="170231"/>
                      <a:pt x="104299" y="171565"/>
                      <a:pt x="103918" y="172803"/>
                    </a:cubicBezTo>
                    <a:lnTo>
                      <a:pt x="101441" y="180613"/>
                    </a:lnTo>
                    <a:cubicBezTo>
                      <a:pt x="114395" y="187567"/>
                      <a:pt x="126302" y="196996"/>
                      <a:pt x="135922" y="208045"/>
                    </a:cubicBezTo>
                    <a:cubicBezTo>
                      <a:pt x="140303" y="213094"/>
                      <a:pt x="144304" y="218523"/>
                      <a:pt x="148209" y="223857"/>
                    </a:cubicBezTo>
                    <a:cubicBezTo>
                      <a:pt x="157639" y="236620"/>
                      <a:pt x="166497" y="248717"/>
                      <a:pt x="179737" y="255385"/>
                    </a:cubicBezTo>
                    <a:cubicBezTo>
                      <a:pt x="180499" y="255766"/>
                      <a:pt x="181070" y="256528"/>
                      <a:pt x="181261" y="257385"/>
                    </a:cubicBezTo>
                    <a:cubicBezTo>
                      <a:pt x="181451" y="258242"/>
                      <a:pt x="181261" y="259099"/>
                      <a:pt x="180785" y="259861"/>
                    </a:cubicBezTo>
                    <a:cubicBezTo>
                      <a:pt x="178022" y="263767"/>
                      <a:pt x="175832" y="267958"/>
                      <a:pt x="174212" y="272434"/>
                    </a:cubicBezTo>
                    <a:cubicBezTo>
                      <a:pt x="183071" y="273482"/>
                      <a:pt x="191453" y="279197"/>
                      <a:pt x="195453" y="287198"/>
                    </a:cubicBezTo>
                    <a:cubicBezTo>
                      <a:pt x="196215" y="288627"/>
                      <a:pt x="195644" y="290437"/>
                      <a:pt x="194215" y="291199"/>
                    </a:cubicBezTo>
                    <a:cubicBezTo>
                      <a:pt x="187928" y="294532"/>
                      <a:pt x="183166" y="301295"/>
                      <a:pt x="180785" y="309772"/>
                    </a:cubicBezTo>
                    <a:cubicBezTo>
                      <a:pt x="180880" y="310153"/>
                      <a:pt x="181070" y="310439"/>
                      <a:pt x="181166" y="310915"/>
                    </a:cubicBezTo>
                    <a:cubicBezTo>
                      <a:pt x="181166" y="311868"/>
                      <a:pt x="180689" y="312725"/>
                      <a:pt x="179927" y="313297"/>
                    </a:cubicBezTo>
                    <a:cubicBezTo>
                      <a:pt x="178308" y="321583"/>
                      <a:pt x="178784" y="330346"/>
                      <a:pt x="179261" y="338824"/>
                    </a:cubicBezTo>
                    <a:lnTo>
                      <a:pt x="182213" y="387592"/>
                    </a:lnTo>
                    <a:cubicBezTo>
                      <a:pt x="182309" y="388449"/>
                      <a:pt x="181928" y="389211"/>
                      <a:pt x="181356" y="389878"/>
                    </a:cubicBezTo>
                    <a:cubicBezTo>
                      <a:pt x="180785" y="390449"/>
                      <a:pt x="180213" y="390735"/>
                      <a:pt x="179165" y="390830"/>
                    </a:cubicBezTo>
                    <a:cubicBezTo>
                      <a:pt x="179070" y="390830"/>
                      <a:pt x="179070" y="390830"/>
                      <a:pt x="178975" y="390830"/>
                    </a:cubicBezTo>
                    <a:cubicBezTo>
                      <a:pt x="171355" y="390830"/>
                      <a:pt x="163735" y="394450"/>
                      <a:pt x="158972" y="400450"/>
                    </a:cubicBezTo>
                    <a:cubicBezTo>
                      <a:pt x="158115" y="401498"/>
                      <a:pt x="156591" y="401879"/>
                      <a:pt x="155353" y="401212"/>
                    </a:cubicBezTo>
                    <a:cubicBezTo>
                      <a:pt x="152686" y="399879"/>
                      <a:pt x="149828" y="398926"/>
                      <a:pt x="146876" y="398355"/>
                    </a:cubicBezTo>
                    <a:cubicBezTo>
                      <a:pt x="148304" y="403879"/>
                      <a:pt x="149162" y="409594"/>
                      <a:pt x="149638" y="415309"/>
                    </a:cubicBezTo>
                    <a:cubicBezTo>
                      <a:pt x="149733" y="416167"/>
                      <a:pt x="149447" y="416929"/>
                      <a:pt x="148876" y="417595"/>
                    </a:cubicBezTo>
                    <a:cubicBezTo>
                      <a:pt x="148304" y="418167"/>
                      <a:pt x="147542" y="418548"/>
                      <a:pt x="146685" y="418548"/>
                    </a:cubicBezTo>
                    <a:lnTo>
                      <a:pt x="130874" y="418834"/>
                    </a:lnTo>
                    <a:cubicBezTo>
                      <a:pt x="134493" y="427787"/>
                      <a:pt x="138970" y="436455"/>
                      <a:pt x="144399" y="444456"/>
                    </a:cubicBezTo>
                    <a:cubicBezTo>
                      <a:pt x="145066" y="445504"/>
                      <a:pt x="145066" y="446837"/>
                      <a:pt x="144399" y="447790"/>
                    </a:cubicBezTo>
                    <a:cubicBezTo>
                      <a:pt x="143732" y="448837"/>
                      <a:pt x="142494" y="449314"/>
                      <a:pt x="141256" y="449028"/>
                    </a:cubicBezTo>
                    <a:lnTo>
                      <a:pt x="113157" y="442456"/>
                    </a:lnTo>
                    <a:cubicBezTo>
                      <a:pt x="111157" y="441979"/>
                      <a:pt x="109442" y="441598"/>
                      <a:pt x="108013" y="442075"/>
                    </a:cubicBezTo>
                    <a:cubicBezTo>
                      <a:pt x="106871" y="442456"/>
                      <a:pt x="105728" y="443599"/>
                      <a:pt x="104585" y="444646"/>
                    </a:cubicBezTo>
                    <a:lnTo>
                      <a:pt x="88202" y="461029"/>
                    </a:lnTo>
                    <a:lnTo>
                      <a:pt x="84011" y="456743"/>
                    </a:lnTo>
                    <a:lnTo>
                      <a:pt x="100394" y="440360"/>
                    </a:lnTo>
                    <a:cubicBezTo>
                      <a:pt x="101822" y="438931"/>
                      <a:pt x="103632" y="437122"/>
                      <a:pt x="106109" y="436360"/>
                    </a:cubicBezTo>
                    <a:cubicBezTo>
                      <a:pt x="109157" y="435312"/>
                      <a:pt x="112204" y="436074"/>
                      <a:pt x="114491" y="436645"/>
                    </a:cubicBezTo>
                    <a:lnTo>
                      <a:pt x="135350" y="441598"/>
                    </a:lnTo>
                    <a:cubicBezTo>
                      <a:pt x="130683" y="433788"/>
                      <a:pt x="126778" y="425596"/>
                      <a:pt x="123635" y="417024"/>
                    </a:cubicBezTo>
                    <a:cubicBezTo>
                      <a:pt x="123254" y="416071"/>
                      <a:pt x="123444" y="415119"/>
                      <a:pt x="124016" y="414262"/>
                    </a:cubicBezTo>
                    <a:cubicBezTo>
                      <a:pt x="124587" y="413500"/>
                      <a:pt x="125444" y="413023"/>
                      <a:pt x="126397" y="412928"/>
                    </a:cubicBezTo>
                    <a:lnTo>
                      <a:pt x="143256" y="412642"/>
                    </a:lnTo>
                    <a:cubicBezTo>
                      <a:pt x="142589" y="406927"/>
                      <a:pt x="141446" y="401212"/>
                      <a:pt x="139827" y="395688"/>
                    </a:cubicBezTo>
                    <a:cubicBezTo>
                      <a:pt x="139541" y="394735"/>
                      <a:pt x="139732" y="393688"/>
                      <a:pt x="140303" y="392926"/>
                    </a:cubicBezTo>
                    <a:cubicBezTo>
                      <a:pt x="140875" y="392164"/>
                      <a:pt x="141827" y="391592"/>
                      <a:pt x="142875" y="391783"/>
                    </a:cubicBezTo>
                    <a:cubicBezTo>
                      <a:pt x="147257" y="392068"/>
                      <a:pt x="151638" y="393116"/>
                      <a:pt x="155734" y="394831"/>
                    </a:cubicBezTo>
                    <a:cubicBezTo>
                      <a:pt x="160972" y="389211"/>
                      <a:pt x="168307" y="385687"/>
                      <a:pt x="175927" y="384925"/>
                    </a:cubicBezTo>
                    <a:lnTo>
                      <a:pt x="173165" y="339205"/>
                    </a:lnTo>
                    <a:cubicBezTo>
                      <a:pt x="172688" y="330918"/>
                      <a:pt x="172212" y="322345"/>
                      <a:pt x="173641" y="313868"/>
                    </a:cubicBezTo>
                    <a:lnTo>
                      <a:pt x="155448" y="324060"/>
                    </a:lnTo>
                    <a:cubicBezTo>
                      <a:pt x="154781" y="324441"/>
                      <a:pt x="153924" y="324536"/>
                      <a:pt x="153162" y="324346"/>
                    </a:cubicBezTo>
                    <a:cubicBezTo>
                      <a:pt x="152400" y="324155"/>
                      <a:pt x="151733" y="323584"/>
                      <a:pt x="151352" y="322917"/>
                    </a:cubicBezTo>
                    <a:lnTo>
                      <a:pt x="146304" y="313582"/>
                    </a:lnTo>
                    <a:cubicBezTo>
                      <a:pt x="146304" y="313582"/>
                      <a:pt x="146304" y="313582"/>
                      <a:pt x="146304" y="313582"/>
                    </a:cubicBezTo>
                    <a:cubicBezTo>
                      <a:pt x="144399" y="313582"/>
                      <a:pt x="142494" y="313201"/>
                      <a:pt x="140684" y="312916"/>
                    </a:cubicBezTo>
                    <a:cubicBezTo>
                      <a:pt x="139732" y="312725"/>
                      <a:pt x="138875" y="312535"/>
                      <a:pt x="137922" y="312439"/>
                    </a:cubicBezTo>
                    <a:cubicBezTo>
                      <a:pt x="136588" y="312249"/>
                      <a:pt x="135065" y="312344"/>
                      <a:pt x="133826" y="312725"/>
                    </a:cubicBezTo>
                    <a:cubicBezTo>
                      <a:pt x="138017" y="317488"/>
                      <a:pt x="141351" y="323203"/>
                      <a:pt x="143256" y="329394"/>
                    </a:cubicBezTo>
                    <a:cubicBezTo>
                      <a:pt x="144304" y="332632"/>
                      <a:pt x="143446" y="335299"/>
                      <a:pt x="141161" y="336442"/>
                    </a:cubicBezTo>
                    <a:cubicBezTo>
                      <a:pt x="140399" y="336823"/>
                      <a:pt x="139541" y="336919"/>
                      <a:pt x="138970" y="336919"/>
                    </a:cubicBezTo>
                    <a:cubicBezTo>
                      <a:pt x="138684" y="336919"/>
                      <a:pt x="138398" y="336919"/>
                      <a:pt x="138208" y="336919"/>
                    </a:cubicBezTo>
                    <a:lnTo>
                      <a:pt x="130016" y="336252"/>
                    </a:lnTo>
                    <a:cubicBezTo>
                      <a:pt x="129350" y="336157"/>
                      <a:pt x="128683" y="335871"/>
                      <a:pt x="128111" y="335395"/>
                    </a:cubicBezTo>
                    <a:cubicBezTo>
                      <a:pt x="120587" y="327870"/>
                      <a:pt x="110680" y="322917"/>
                      <a:pt x="100203" y="321202"/>
                    </a:cubicBezTo>
                    <a:cubicBezTo>
                      <a:pt x="100108" y="321202"/>
                      <a:pt x="100108" y="321107"/>
                      <a:pt x="100013" y="321107"/>
                    </a:cubicBezTo>
                    <a:cubicBezTo>
                      <a:pt x="94679" y="323393"/>
                      <a:pt x="88963" y="324155"/>
                      <a:pt x="83725" y="323203"/>
                    </a:cubicBezTo>
                    <a:cubicBezTo>
                      <a:pt x="83725" y="323393"/>
                      <a:pt x="83629" y="323584"/>
                      <a:pt x="83629" y="323679"/>
                    </a:cubicBezTo>
                    <a:cubicBezTo>
                      <a:pt x="82772" y="325965"/>
                      <a:pt x="80486" y="325584"/>
                      <a:pt x="79248" y="325393"/>
                    </a:cubicBezTo>
                    <a:cubicBezTo>
                      <a:pt x="75914" y="324822"/>
                      <a:pt x="72771" y="324155"/>
                      <a:pt x="69628" y="323393"/>
                    </a:cubicBezTo>
                    <a:cubicBezTo>
                      <a:pt x="60008" y="321202"/>
                      <a:pt x="50959" y="319202"/>
                      <a:pt x="42482" y="322060"/>
                    </a:cubicBezTo>
                    <a:cubicBezTo>
                      <a:pt x="35528" y="324441"/>
                      <a:pt x="29718" y="330061"/>
                      <a:pt x="24575" y="335014"/>
                    </a:cubicBezTo>
                    <a:lnTo>
                      <a:pt x="10478" y="348634"/>
                    </a:lnTo>
                    <a:cubicBezTo>
                      <a:pt x="10096" y="348920"/>
                      <a:pt x="9335" y="349682"/>
                      <a:pt x="9335" y="350063"/>
                    </a:cubicBezTo>
                    <a:cubicBezTo>
                      <a:pt x="9239" y="350539"/>
                      <a:pt x="10096" y="351778"/>
                      <a:pt x="10573" y="352540"/>
                    </a:cubicBezTo>
                    <a:cubicBezTo>
                      <a:pt x="14573" y="358350"/>
                      <a:pt x="16383" y="365113"/>
                      <a:pt x="15716" y="371875"/>
                    </a:cubicBezTo>
                    <a:lnTo>
                      <a:pt x="15526" y="373209"/>
                    </a:lnTo>
                    <a:cubicBezTo>
                      <a:pt x="15335" y="374828"/>
                      <a:pt x="15145" y="376352"/>
                      <a:pt x="15621" y="377495"/>
                    </a:cubicBezTo>
                    <a:cubicBezTo>
                      <a:pt x="16002" y="378352"/>
                      <a:pt x="16859" y="379305"/>
                      <a:pt x="17907" y="380257"/>
                    </a:cubicBezTo>
                    <a:cubicBezTo>
                      <a:pt x="18383" y="380638"/>
                      <a:pt x="18764" y="381115"/>
                      <a:pt x="19145" y="381496"/>
                    </a:cubicBezTo>
                    <a:cubicBezTo>
                      <a:pt x="23717" y="386353"/>
                      <a:pt x="25718" y="393497"/>
                      <a:pt x="24289" y="400069"/>
                    </a:cubicBezTo>
                    <a:cubicBezTo>
                      <a:pt x="24194" y="400736"/>
                      <a:pt x="23813" y="401212"/>
                      <a:pt x="23336" y="401593"/>
                    </a:cubicBezTo>
                    <a:cubicBezTo>
                      <a:pt x="29337" y="408928"/>
                      <a:pt x="34957" y="416738"/>
                      <a:pt x="36386" y="425977"/>
                    </a:cubicBezTo>
                    <a:cubicBezTo>
                      <a:pt x="36957" y="429883"/>
                      <a:pt x="36862" y="433978"/>
                      <a:pt x="38671" y="437503"/>
                    </a:cubicBezTo>
                    <a:cubicBezTo>
                      <a:pt x="42482" y="444837"/>
                      <a:pt x="52197" y="445789"/>
                      <a:pt x="60388" y="447123"/>
                    </a:cubicBezTo>
                    <a:cubicBezTo>
                      <a:pt x="75914" y="449695"/>
                      <a:pt x="92202" y="459220"/>
                      <a:pt x="94964" y="474745"/>
                    </a:cubicBezTo>
                    <a:cubicBezTo>
                      <a:pt x="96298" y="482175"/>
                      <a:pt x="94297" y="489795"/>
                      <a:pt x="93631" y="497415"/>
                    </a:cubicBezTo>
                    <a:cubicBezTo>
                      <a:pt x="92869" y="504940"/>
                      <a:pt x="93917" y="513512"/>
                      <a:pt x="99632" y="518465"/>
                    </a:cubicBezTo>
                    <a:cubicBezTo>
                      <a:pt x="104870" y="501701"/>
                      <a:pt x="128588" y="500558"/>
                      <a:pt x="141161" y="488366"/>
                    </a:cubicBezTo>
                    <a:cubicBezTo>
                      <a:pt x="150971" y="478841"/>
                      <a:pt x="155258" y="461601"/>
                      <a:pt x="168878" y="459410"/>
                    </a:cubicBezTo>
                    <a:cubicBezTo>
                      <a:pt x="172974" y="458743"/>
                      <a:pt x="177260" y="459791"/>
                      <a:pt x="181356" y="458839"/>
                    </a:cubicBezTo>
                    <a:cubicBezTo>
                      <a:pt x="184880" y="458077"/>
                      <a:pt x="187928" y="455886"/>
                      <a:pt x="190786" y="453886"/>
                    </a:cubicBezTo>
                    <a:cubicBezTo>
                      <a:pt x="197834" y="448933"/>
                      <a:pt x="204788" y="443884"/>
                      <a:pt x="211836" y="438931"/>
                    </a:cubicBezTo>
                    <a:cubicBezTo>
                      <a:pt x="221361" y="432169"/>
                      <a:pt x="223457" y="430454"/>
                      <a:pt x="233458" y="424358"/>
                    </a:cubicBezTo>
                    <a:cubicBezTo>
                      <a:pt x="237458" y="421977"/>
                      <a:pt x="241554" y="419405"/>
                      <a:pt x="244126" y="415500"/>
                    </a:cubicBezTo>
                    <a:cubicBezTo>
                      <a:pt x="246412" y="412071"/>
                      <a:pt x="247174" y="407975"/>
                      <a:pt x="247841" y="403975"/>
                    </a:cubicBezTo>
                    <a:cubicBezTo>
                      <a:pt x="253365" y="368637"/>
                      <a:pt x="251079" y="332347"/>
                      <a:pt x="240887" y="29843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C318BB61-E930-5011-EBD1-6F64A9BA9E2A}"/>
                  </a:ext>
                </a:extLst>
              </p:cNvPr>
              <p:cNvSpPr/>
              <p:nvPr/>
            </p:nvSpPr>
            <p:spPr>
              <a:xfrm>
                <a:off x="6495027" y="3606520"/>
                <a:ext cx="251076" cy="295653"/>
              </a:xfrm>
              <a:custGeom>
                <a:avLst/>
                <a:gdLst>
                  <a:gd name="connsiteX0" fmla="*/ 199930 w 251079"/>
                  <a:gd name="connsiteY0" fmla="*/ 295656 h 295655"/>
                  <a:gd name="connsiteX1" fmla="*/ 189738 w 251079"/>
                  <a:gd name="connsiteY1" fmla="*/ 279368 h 295655"/>
                  <a:gd name="connsiteX2" fmla="*/ 189357 w 251079"/>
                  <a:gd name="connsiteY2" fmla="*/ 275558 h 295655"/>
                  <a:gd name="connsiteX3" fmla="*/ 201073 w 251079"/>
                  <a:gd name="connsiteY3" fmla="*/ 271463 h 295655"/>
                  <a:gd name="connsiteX4" fmla="*/ 204216 w 251079"/>
                  <a:gd name="connsiteY4" fmla="*/ 271939 h 295655"/>
                  <a:gd name="connsiteX5" fmla="*/ 210026 w 251079"/>
                  <a:gd name="connsiteY5" fmla="*/ 272415 h 295655"/>
                  <a:gd name="connsiteX6" fmla="*/ 213074 w 251079"/>
                  <a:gd name="connsiteY6" fmla="*/ 273939 h 295655"/>
                  <a:gd name="connsiteX7" fmla="*/ 217646 w 251079"/>
                  <a:gd name="connsiteY7" fmla="*/ 282321 h 295655"/>
                  <a:gd name="connsiteX8" fmla="*/ 234505 w 251079"/>
                  <a:gd name="connsiteY8" fmla="*/ 272891 h 295655"/>
                  <a:gd name="connsiteX9" fmla="*/ 237744 w 251079"/>
                  <a:gd name="connsiteY9" fmla="*/ 271843 h 295655"/>
                  <a:gd name="connsiteX10" fmla="*/ 251079 w 251079"/>
                  <a:gd name="connsiteY10" fmla="*/ 252603 h 295655"/>
                  <a:gd name="connsiteX11" fmla="*/ 232696 w 251079"/>
                  <a:gd name="connsiteY11" fmla="*/ 243364 h 295655"/>
                  <a:gd name="connsiteX12" fmla="*/ 230219 w 251079"/>
                  <a:gd name="connsiteY12" fmla="*/ 242221 h 295655"/>
                  <a:gd name="connsiteX13" fmla="*/ 229648 w 251079"/>
                  <a:gd name="connsiteY13" fmla="*/ 239554 h 295655"/>
                  <a:gd name="connsiteX14" fmla="*/ 236315 w 251079"/>
                  <a:gd name="connsiteY14" fmla="*/ 224218 h 295655"/>
                  <a:gd name="connsiteX15" fmla="*/ 205645 w 251079"/>
                  <a:gd name="connsiteY15" fmla="*/ 192500 h 295655"/>
                  <a:gd name="connsiteX16" fmla="*/ 193643 w 251079"/>
                  <a:gd name="connsiteY16" fmla="*/ 177070 h 295655"/>
                  <a:gd name="connsiteX17" fmla="*/ 158687 w 251079"/>
                  <a:gd name="connsiteY17" fmla="*/ 149828 h 295655"/>
                  <a:gd name="connsiteX18" fmla="*/ 157163 w 251079"/>
                  <a:gd name="connsiteY18" fmla="*/ 146209 h 295655"/>
                  <a:gd name="connsiteX19" fmla="*/ 159734 w 251079"/>
                  <a:gd name="connsiteY19" fmla="*/ 138113 h 295655"/>
                  <a:gd name="connsiteX20" fmla="*/ 140970 w 251079"/>
                  <a:gd name="connsiteY20" fmla="*/ 123920 h 295655"/>
                  <a:gd name="connsiteX21" fmla="*/ 120682 w 251079"/>
                  <a:gd name="connsiteY21" fmla="*/ 108680 h 295655"/>
                  <a:gd name="connsiteX22" fmla="*/ 119920 w 251079"/>
                  <a:gd name="connsiteY22" fmla="*/ 104584 h 295655"/>
                  <a:gd name="connsiteX23" fmla="*/ 128778 w 251079"/>
                  <a:gd name="connsiteY23" fmla="*/ 91250 h 295655"/>
                  <a:gd name="connsiteX24" fmla="*/ 130874 w 251079"/>
                  <a:gd name="connsiteY24" fmla="*/ 89916 h 295655"/>
                  <a:gd name="connsiteX25" fmla="*/ 133255 w 251079"/>
                  <a:gd name="connsiteY25" fmla="*/ 90678 h 295655"/>
                  <a:gd name="connsiteX26" fmla="*/ 147923 w 251079"/>
                  <a:gd name="connsiteY26" fmla="*/ 99346 h 295655"/>
                  <a:gd name="connsiteX27" fmla="*/ 156877 w 251079"/>
                  <a:gd name="connsiteY27" fmla="*/ 88011 h 295655"/>
                  <a:gd name="connsiteX28" fmla="*/ 157734 w 251079"/>
                  <a:gd name="connsiteY28" fmla="*/ 86678 h 295655"/>
                  <a:gd name="connsiteX29" fmla="*/ 156496 w 251079"/>
                  <a:gd name="connsiteY29" fmla="*/ 85439 h 295655"/>
                  <a:gd name="connsiteX30" fmla="*/ 139446 w 251079"/>
                  <a:gd name="connsiteY30" fmla="*/ 70104 h 295655"/>
                  <a:gd name="connsiteX31" fmla="*/ 138494 w 251079"/>
                  <a:gd name="connsiteY31" fmla="*/ 67818 h 295655"/>
                  <a:gd name="connsiteX32" fmla="*/ 139637 w 251079"/>
                  <a:gd name="connsiteY32" fmla="*/ 65532 h 295655"/>
                  <a:gd name="connsiteX33" fmla="*/ 146399 w 251079"/>
                  <a:gd name="connsiteY33" fmla="*/ 57626 h 295655"/>
                  <a:gd name="connsiteX34" fmla="*/ 135922 w 251079"/>
                  <a:gd name="connsiteY34" fmla="*/ 52292 h 295655"/>
                  <a:gd name="connsiteX35" fmla="*/ 123349 w 251079"/>
                  <a:gd name="connsiteY35" fmla="*/ 56483 h 295655"/>
                  <a:gd name="connsiteX36" fmla="*/ 122777 w 251079"/>
                  <a:gd name="connsiteY36" fmla="*/ 57150 h 295655"/>
                  <a:gd name="connsiteX37" fmla="*/ 116396 w 251079"/>
                  <a:gd name="connsiteY37" fmla="*/ 61055 h 295655"/>
                  <a:gd name="connsiteX38" fmla="*/ 112014 w 251079"/>
                  <a:gd name="connsiteY38" fmla="*/ 60198 h 295655"/>
                  <a:gd name="connsiteX39" fmla="*/ 92012 w 251079"/>
                  <a:gd name="connsiteY39" fmla="*/ 43625 h 295655"/>
                  <a:gd name="connsiteX40" fmla="*/ 89821 w 251079"/>
                  <a:gd name="connsiteY40" fmla="*/ 20098 h 295655"/>
                  <a:gd name="connsiteX41" fmla="*/ 85439 w 251079"/>
                  <a:gd name="connsiteY41" fmla="*/ 19145 h 295655"/>
                  <a:gd name="connsiteX42" fmla="*/ 80391 w 251079"/>
                  <a:gd name="connsiteY42" fmla="*/ 27051 h 295655"/>
                  <a:gd name="connsiteX43" fmla="*/ 78105 w 251079"/>
                  <a:gd name="connsiteY43" fmla="*/ 28004 h 295655"/>
                  <a:gd name="connsiteX44" fmla="*/ 75914 w 251079"/>
                  <a:gd name="connsiteY44" fmla="*/ 26956 h 295655"/>
                  <a:gd name="connsiteX45" fmla="*/ 57245 w 251079"/>
                  <a:gd name="connsiteY45" fmla="*/ 0 h 295655"/>
                  <a:gd name="connsiteX46" fmla="*/ 48387 w 251079"/>
                  <a:gd name="connsiteY46" fmla="*/ 1810 h 295655"/>
                  <a:gd name="connsiteX47" fmla="*/ 48768 w 251079"/>
                  <a:gd name="connsiteY47" fmla="*/ 10096 h 295655"/>
                  <a:gd name="connsiteX48" fmla="*/ 50768 w 251079"/>
                  <a:gd name="connsiteY48" fmla="*/ 33909 h 295655"/>
                  <a:gd name="connsiteX49" fmla="*/ 51340 w 251079"/>
                  <a:gd name="connsiteY49" fmla="*/ 36290 h 295655"/>
                  <a:gd name="connsiteX50" fmla="*/ 47339 w 251079"/>
                  <a:gd name="connsiteY50" fmla="*/ 45720 h 295655"/>
                  <a:gd name="connsiteX51" fmla="*/ 34671 w 251079"/>
                  <a:gd name="connsiteY51" fmla="*/ 45625 h 295655"/>
                  <a:gd name="connsiteX52" fmla="*/ 30766 w 251079"/>
                  <a:gd name="connsiteY52" fmla="*/ 45053 h 295655"/>
                  <a:gd name="connsiteX53" fmla="*/ 25622 w 251079"/>
                  <a:gd name="connsiteY53" fmla="*/ 42672 h 295655"/>
                  <a:gd name="connsiteX54" fmla="*/ 24765 w 251079"/>
                  <a:gd name="connsiteY54" fmla="*/ 38386 h 295655"/>
                  <a:gd name="connsiteX55" fmla="*/ 24384 w 251079"/>
                  <a:gd name="connsiteY55" fmla="*/ 23717 h 295655"/>
                  <a:gd name="connsiteX56" fmla="*/ 17526 w 251079"/>
                  <a:gd name="connsiteY56" fmla="*/ 28004 h 295655"/>
                  <a:gd name="connsiteX57" fmla="*/ 17431 w 251079"/>
                  <a:gd name="connsiteY57" fmla="*/ 28670 h 295655"/>
                  <a:gd name="connsiteX58" fmla="*/ 18669 w 251079"/>
                  <a:gd name="connsiteY58" fmla="*/ 28861 h 295655"/>
                  <a:gd name="connsiteX59" fmla="*/ 17907 w 251079"/>
                  <a:gd name="connsiteY59" fmla="*/ 34862 h 295655"/>
                  <a:gd name="connsiteX60" fmla="*/ 17431 w 251079"/>
                  <a:gd name="connsiteY60" fmla="*/ 34766 h 295655"/>
                  <a:gd name="connsiteX61" fmla="*/ 9620 w 251079"/>
                  <a:gd name="connsiteY61" fmla="*/ 58388 h 295655"/>
                  <a:gd name="connsiteX62" fmla="*/ 4667 w 251079"/>
                  <a:gd name="connsiteY62" fmla="*/ 58674 h 295655"/>
                  <a:gd name="connsiteX63" fmla="*/ 1048 w 251079"/>
                  <a:gd name="connsiteY63" fmla="*/ 59246 h 295655"/>
                  <a:gd name="connsiteX64" fmla="*/ 571 w 251079"/>
                  <a:gd name="connsiteY64" fmla="*/ 61817 h 295655"/>
                  <a:gd name="connsiteX65" fmla="*/ 0 w 251079"/>
                  <a:gd name="connsiteY65" fmla="*/ 69342 h 295655"/>
                  <a:gd name="connsiteX66" fmla="*/ 7525 w 251079"/>
                  <a:gd name="connsiteY66" fmla="*/ 70961 h 295655"/>
                  <a:gd name="connsiteX67" fmla="*/ 9906 w 251079"/>
                  <a:gd name="connsiteY67" fmla="*/ 73724 h 295655"/>
                  <a:gd name="connsiteX68" fmla="*/ 11335 w 251079"/>
                  <a:gd name="connsiteY68" fmla="*/ 97155 h 295655"/>
                  <a:gd name="connsiteX69" fmla="*/ 11525 w 251079"/>
                  <a:gd name="connsiteY69" fmla="*/ 98393 h 295655"/>
                  <a:gd name="connsiteX70" fmla="*/ 28861 w 251079"/>
                  <a:gd name="connsiteY70" fmla="*/ 99155 h 295655"/>
                  <a:gd name="connsiteX71" fmla="*/ 34957 w 251079"/>
                  <a:gd name="connsiteY71" fmla="*/ 98203 h 295655"/>
                  <a:gd name="connsiteX72" fmla="*/ 38100 w 251079"/>
                  <a:gd name="connsiteY72" fmla="*/ 100489 h 295655"/>
                  <a:gd name="connsiteX73" fmla="*/ 33242 w 251079"/>
                  <a:gd name="connsiteY73" fmla="*/ 136588 h 295655"/>
                  <a:gd name="connsiteX74" fmla="*/ 29909 w 251079"/>
                  <a:gd name="connsiteY74" fmla="*/ 143923 h 295655"/>
                  <a:gd name="connsiteX75" fmla="*/ 23908 w 251079"/>
                  <a:gd name="connsiteY75" fmla="*/ 160972 h 295655"/>
                  <a:gd name="connsiteX76" fmla="*/ 24098 w 251079"/>
                  <a:gd name="connsiteY76" fmla="*/ 163163 h 295655"/>
                  <a:gd name="connsiteX77" fmla="*/ 26099 w 251079"/>
                  <a:gd name="connsiteY77" fmla="*/ 163068 h 295655"/>
                  <a:gd name="connsiteX78" fmla="*/ 38386 w 251079"/>
                  <a:gd name="connsiteY78" fmla="*/ 153067 h 295655"/>
                  <a:gd name="connsiteX79" fmla="*/ 57341 w 251079"/>
                  <a:gd name="connsiteY79" fmla="*/ 141446 h 295655"/>
                  <a:gd name="connsiteX80" fmla="*/ 66961 w 251079"/>
                  <a:gd name="connsiteY80" fmla="*/ 144590 h 295655"/>
                  <a:gd name="connsiteX81" fmla="*/ 87059 w 251079"/>
                  <a:gd name="connsiteY81" fmla="*/ 163163 h 295655"/>
                  <a:gd name="connsiteX82" fmla="*/ 88773 w 251079"/>
                  <a:gd name="connsiteY82" fmla="*/ 165259 h 295655"/>
                  <a:gd name="connsiteX83" fmla="*/ 94774 w 251079"/>
                  <a:gd name="connsiteY83" fmla="*/ 158591 h 295655"/>
                  <a:gd name="connsiteX84" fmla="*/ 132588 w 251079"/>
                  <a:gd name="connsiteY84" fmla="*/ 143542 h 295655"/>
                  <a:gd name="connsiteX85" fmla="*/ 161258 w 251079"/>
                  <a:gd name="connsiteY85" fmla="*/ 173069 h 295655"/>
                  <a:gd name="connsiteX86" fmla="*/ 159258 w 251079"/>
                  <a:gd name="connsiteY86" fmla="*/ 197644 h 295655"/>
                  <a:gd name="connsiteX87" fmla="*/ 158210 w 251079"/>
                  <a:gd name="connsiteY87" fmla="*/ 199168 h 295655"/>
                  <a:gd name="connsiteX88" fmla="*/ 156496 w 251079"/>
                  <a:gd name="connsiteY88" fmla="*/ 202025 h 295655"/>
                  <a:gd name="connsiteX89" fmla="*/ 163925 w 251079"/>
                  <a:gd name="connsiteY89" fmla="*/ 212979 h 295655"/>
                  <a:gd name="connsiteX90" fmla="*/ 167545 w 251079"/>
                  <a:gd name="connsiteY90" fmla="*/ 216122 h 295655"/>
                  <a:gd name="connsiteX91" fmla="*/ 179642 w 251079"/>
                  <a:gd name="connsiteY91" fmla="*/ 248603 h 295655"/>
                  <a:gd name="connsiteX92" fmla="*/ 179737 w 251079"/>
                  <a:gd name="connsiteY92" fmla="*/ 265747 h 295655"/>
                  <a:gd name="connsiteX93" fmla="*/ 169736 w 251079"/>
                  <a:gd name="connsiteY93" fmla="*/ 281464 h 295655"/>
                  <a:gd name="connsiteX94" fmla="*/ 193929 w 251079"/>
                  <a:gd name="connsiteY94" fmla="*/ 295084 h 295655"/>
                  <a:gd name="connsiteX95" fmla="*/ 199930 w 251079"/>
                  <a:gd name="connsiteY95" fmla="*/ 295656 h 2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251079" h="295655">
                    <a:moveTo>
                      <a:pt x="199930" y="295656"/>
                    </a:moveTo>
                    <a:cubicBezTo>
                      <a:pt x="197834" y="289465"/>
                      <a:pt x="194405" y="283845"/>
                      <a:pt x="189738" y="279368"/>
                    </a:cubicBezTo>
                    <a:cubicBezTo>
                      <a:pt x="188690" y="278321"/>
                      <a:pt x="188500" y="276701"/>
                      <a:pt x="189357" y="275558"/>
                    </a:cubicBezTo>
                    <a:cubicBezTo>
                      <a:pt x="191548" y="272320"/>
                      <a:pt x="195834" y="270796"/>
                      <a:pt x="201073" y="271463"/>
                    </a:cubicBezTo>
                    <a:cubicBezTo>
                      <a:pt x="202121" y="271558"/>
                      <a:pt x="203168" y="271748"/>
                      <a:pt x="204216" y="271939"/>
                    </a:cubicBezTo>
                    <a:cubicBezTo>
                      <a:pt x="206312" y="272320"/>
                      <a:pt x="208217" y="272701"/>
                      <a:pt x="210026" y="272415"/>
                    </a:cubicBezTo>
                    <a:cubicBezTo>
                      <a:pt x="211360" y="272225"/>
                      <a:pt x="212503" y="272891"/>
                      <a:pt x="213074" y="273939"/>
                    </a:cubicBezTo>
                    <a:lnTo>
                      <a:pt x="217646" y="282321"/>
                    </a:lnTo>
                    <a:lnTo>
                      <a:pt x="234505" y="272891"/>
                    </a:lnTo>
                    <a:cubicBezTo>
                      <a:pt x="235458" y="272415"/>
                      <a:pt x="236601" y="271939"/>
                      <a:pt x="237744" y="271843"/>
                    </a:cubicBezTo>
                    <a:cubicBezTo>
                      <a:pt x="240316" y="263652"/>
                      <a:pt x="244983" y="256794"/>
                      <a:pt x="251079" y="252603"/>
                    </a:cubicBezTo>
                    <a:cubicBezTo>
                      <a:pt x="246983" y="246793"/>
                      <a:pt x="239839" y="242983"/>
                      <a:pt x="232696" y="243364"/>
                    </a:cubicBezTo>
                    <a:cubicBezTo>
                      <a:pt x="231838" y="243364"/>
                      <a:pt x="230791" y="242983"/>
                      <a:pt x="230219" y="242221"/>
                    </a:cubicBezTo>
                    <a:cubicBezTo>
                      <a:pt x="229648" y="241459"/>
                      <a:pt x="229362" y="240506"/>
                      <a:pt x="229648" y="239554"/>
                    </a:cubicBezTo>
                    <a:cubicBezTo>
                      <a:pt x="231077" y="234125"/>
                      <a:pt x="233363" y="228981"/>
                      <a:pt x="236315" y="224218"/>
                    </a:cubicBezTo>
                    <a:cubicBezTo>
                      <a:pt x="223456" y="216694"/>
                      <a:pt x="214408" y="204407"/>
                      <a:pt x="205645" y="192500"/>
                    </a:cubicBezTo>
                    <a:cubicBezTo>
                      <a:pt x="201835" y="187262"/>
                      <a:pt x="197834" y="181928"/>
                      <a:pt x="193643" y="177070"/>
                    </a:cubicBezTo>
                    <a:cubicBezTo>
                      <a:pt x="183928" y="165925"/>
                      <a:pt x="171926" y="156496"/>
                      <a:pt x="158687" y="149828"/>
                    </a:cubicBezTo>
                    <a:cubicBezTo>
                      <a:pt x="157353" y="149162"/>
                      <a:pt x="156686" y="147638"/>
                      <a:pt x="157163" y="146209"/>
                    </a:cubicBezTo>
                    <a:lnTo>
                      <a:pt x="159734" y="138113"/>
                    </a:lnTo>
                    <a:cubicBezTo>
                      <a:pt x="153162" y="133445"/>
                      <a:pt x="146971" y="128588"/>
                      <a:pt x="140970" y="123920"/>
                    </a:cubicBezTo>
                    <a:cubicBezTo>
                      <a:pt x="134493" y="118872"/>
                      <a:pt x="127730" y="113633"/>
                      <a:pt x="120682" y="108680"/>
                    </a:cubicBezTo>
                    <a:cubicBezTo>
                      <a:pt x="119348" y="107728"/>
                      <a:pt x="118967" y="105918"/>
                      <a:pt x="119920" y="104584"/>
                    </a:cubicBezTo>
                    <a:lnTo>
                      <a:pt x="128778" y="91250"/>
                    </a:lnTo>
                    <a:cubicBezTo>
                      <a:pt x="129254" y="90488"/>
                      <a:pt x="130016" y="90011"/>
                      <a:pt x="130874" y="89916"/>
                    </a:cubicBezTo>
                    <a:cubicBezTo>
                      <a:pt x="131731" y="89821"/>
                      <a:pt x="132588" y="90107"/>
                      <a:pt x="133255" y="90678"/>
                    </a:cubicBezTo>
                    <a:cubicBezTo>
                      <a:pt x="137541" y="94488"/>
                      <a:pt x="142589" y="97441"/>
                      <a:pt x="147923" y="99346"/>
                    </a:cubicBezTo>
                    <a:lnTo>
                      <a:pt x="156877" y="88011"/>
                    </a:lnTo>
                    <a:cubicBezTo>
                      <a:pt x="157067" y="87725"/>
                      <a:pt x="157639" y="86963"/>
                      <a:pt x="157734" y="86678"/>
                    </a:cubicBezTo>
                    <a:cubicBezTo>
                      <a:pt x="157639" y="86582"/>
                      <a:pt x="157258" y="86106"/>
                      <a:pt x="156496" y="85439"/>
                    </a:cubicBezTo>
                    <a:lnTo>
                      <a:pt x="139446" y="70104"/>
                    </a:lnTo>
                    <a:cubicBezTo>
                      <a:pt x="138779" y="69533"/>
                      <a:pt x="138398" y="68675"/>
                      <a:pt x="138494" y="67818"/>
                    </a:cubicBezTo>
                    <a:cubicBezTo>
                      <a:pt x="138494" y="66961"/>
                      <a:pt x="138970" y="66104"/>
                      <a:pt x="139637" y="65532"/>
                    </a:cubicBezTo>
                    <a:cubicBezTo>
                      <a:pt x="142399" y="63341"/>
                      <a:pt x="144685" y="60674"/>
                      <a:pt x="146399" y="57626"/>
                    </a:cubicBezTo>
                    <a:cubicBezTo>
                      <a:pt x="144018" y="54674"/>
                      <a:pt x="140208" y="52768"/>
                      <a:pt x="135922" y="52292"/>
                    </a:cubicBezTo>
                    <a:cubicBezTo>
                      <a:pt x="131064" y="51816"/>
                      <a:pt x="126302" y="53340"/>
                      <a:pt x="123349" y="56483"/>
                    </a:cubicBezTo>
                    <a:lnTo>
                      <a:pt x="122777" y="57150"/>
                    </a:lnTo>
                    <a:cubicBezTo>
                      <a:pt x="121349" y="58674"/>
                      <a:pt x="119348" y="60865"/>
                      <a:pt x="116396" y="61055"/>
                    </a:cubicBezTo>
                    <a:cubicBezTo>
                      <a:pt x="114776" y="61150"/>
                      <a:pt x="113252" y="60674"/>
                      <a:pt x="112014" y="60198"/>
                    </a:cubicBezTo>
                    <a:cubicBezTo>
                      <a:pt x="105728" y="57626"/>
                      <a:pt x="97155" y="52578"/>
                      <a:pt x="92012" y="43625"/>
                    </a:cubicBezTo>
                    <a:cubicBezTo>
                      <a:pt x="87725" y="36195"/>
                      <a:pt x="86963" y="27337"/>
                      <a:pt x="89821" y="20098"/>
                    </a:cubicBezTo>
                    <a:cubicBezTo>
                      <a:pt x="88392" y="19526"/>
                      <a:pt x="86963" y="19241"/>
                      <a:pt x="85439" y="19145"/>
                    </a:cubicBezTo>
                    <a:cubicBezTo>
                      <a:pt x="84296" y="22098"/>
                      <a:pt x="82487" y="24765"/>
                      <a:pt x="80391" y="27051"/>
                    </a:cubicBezTo>
                    <a:cubicBezTo>
                      <a:pt x="79820" y="27718"/>
                      <a:pt x="78867" y="27908"/>
                      <a:pt x="78105" y="28004"/>
                    </a:cubicBezTo>
                    <a:cubicBezTo>
                      <a:pt x="77248" y="28004"/>
                      <a:pt x="76486" y="27622"/>
                      <a:pt x="75914" y="26956"/>
                    </a:cubicBezTo>
                    <a:cubicBezTo>
                      <a:pt x="68961" y="18479"/>
                      <a:pt x="62770" y="9430"/>
                      <a:pt x="57245" y="0"/>
                    </a:cubicBezTo>
                    <a:cubicBezTo>
                      <a:pt x="54293" y="1238"/>
                      <a:pt x="51245" y="1905"/>
                      <a:pt x="48387" y="1810"/>
                    </a:cubicBezTo>
                    <a:cubicBezTo>
                      <a:pt x="48578" y="4572"/>
                      <a:pt x="48673" y="7334"/>
                      <a:pt x="48768" y="10096"/>
                    </a:cubicBezTo>
                    <a:cubicBezTo>
                      <a:pt x="49149" y="18002"/>
                      <a:pt x="49530" y="26194"/>
                      <a:pt x="50768" y="33909"/>
                    </a:cubicBezTo>
                    <a:cubicBezTo>
                      <a:pt x="50863" y="34766"/>
                      <a:pt x="51149" y="35624"/>
                      <a:pt x="51340" y="36290"/>
                    </a:cubicBezTo>
                    <a:cubicBezTo>
                      <a:pt x="52102" y="38957"/>
                      <a:pt x="53340" y="43339"/>
                      <a:pt x="47339" y="45720"/>
                    </a:cubicBezTo>
                    <a:cubicBezTo>
                      <a:pt x="44005" y="47054"/>
                      <a:pt x="39053" y="46292"/>
                      <a:pt x="34671" y="45625"/>
                    </a:cubicBezTo>
                    <a:cubicBezTo>
                      <a:pt x="33147" y="45434"/>
                      <a:pt x="31813" y="45149"/>
                      <a:pt x="30766" y="45053"/>
                    </a:cubicBezTo>
                    <a:cubicBezTo>
                      <a:pt x="29718" y="44958"/>
                      <a:pt x="27146" y="44863"/>
                      <a:pt x="25622" y="42672"/>
                    </a:cubicBezTo>
                    <a:cubicBezTo>
                      <a:pt x="24575" y="41148"/>
                      <a:pt x="24670" y="39433"/>
                      <a:pt x="24765" y="38386"/>
                    </a:cubicBezTo>
                    <a:cubicBezTo>
                      <a:pt x="25146" y="33528"/>
                      <a:pt x="25051" y="28575"/>
                      <a:pt x="24384" y="23717"/>
                    </a:cubicBezTo>
                    <a:cubicBezTo>
                      <a:pt x="22098" y="24384"/>
                      <a:pt x="20003" y="26003"/>
                      <a:pt x="17526" y="28004"/>
                    </a:cubicBezTo>
                    <a:lnTo>
                      <a:pt x="17431" y="28670"/>
                    </a:lnTo>
                    <a:lnTo>
                      <a:pt x="18669" y="28861"/>
                    </a:lnTo>
                    <a:lnTo>
                      <a:pt x="17907" y="34862"/>
                    </a:lnTo>
                    <a:lnTo>
                      <a:pt x="17431" y="34766"/>
                    </a:lnTo>
                    <a:cubicBezTo>
                      <a:pt x="17431" y="46292"/>
                      <a:pt x="16097" y="56388"/>
                      <a:pt x="9620" y="58388"/>
                    </a:cubicBezTo>
                    <a:cubicBezTo>
                      <a:pt x="7906" y="58865"/>
                      <a:pt x="6191" y="58769"/>
                      <a:pt x="4667" y="58674"/>
                    </a:cubicBezTo>
                    <a:cubicBezTo>
                      <a:pt x="2381" y="58483"/>
                      <a:pt x="1619" y="58579"/>
                      <a:pt x="1048" y="59246"/>
                    </a:cubicBezTo>
                    <a:cubicBezTo>
                      <a:pt x="667" y="59722"/>
                      <a:pt x="571" y="60960"/>
                      <a:pt x="571" y="61817"/>
                    </a:cubicBezTo>
                    <a:lnTo>
                      <a:pt x="0" y="69342"/>
                    </a:lnTo>
                    <a:lnTo>
                      <a:pt x="7525" y="70961"/>
                    </a:lnTo>
                    <a:cubicBezTo>
                      <a:pt x="8858" y="71247"/>
                      <a:pt x="9811" y="72390"/>
                      <a:pt x="9906" y="73724"/>
                    </a:cubicBezTo>
                    <a:cubicBezTo>
                      <a:pt x="10287" y="81534"/>
                      <a:pt x="10763" y="89345"/>
                      <a:pt x="11335" y="97155"/>
                    </a:cubicBezTo>
                    <a:cubicBezTo>
                      <a:pt x="11335" y="97441"/>
                      <a:pt x="11430" y="98108"/>
                      <a:pt x="11525" y="98393"/>
                    </a:cubicBezTo>
                    <a:cubicBezTo>
                      <a:pt x="14192" y="101917"/>
                      <a:pt x="23051" y="100203"/>
                      <a:pt x="28861" y="99155"/>
                    </a:cubicBezTo>
                    <a:cubicBezTo>
                      <a:pt x="31242" y="98679"/>
                      <a:pt x="33338" y="98298"/>
                      <a:pt x="34957" y="98203"/>
                    </a:cubicBezTo>
                    <a:cubicBezTo>
                      <a:pt x="36671" y="98012"/>
                      <a:pt x="37814" y="99060"/>
                      <a:pt x="38100" y="100489"/>
                    </a:cubicBezTo>
                    <a:cubicBezTo>
                      <a:pt x="41338" y="114491"/>
                      <a:pt x="35719" y="130397"/>
                      <a:pt x="33242" y="136588"/>
                    </a:cubicBezTo>
                    <a:cubicBezTo>
                      <a:pt x="32195" y="139065"/>
                      <a:pt x="31052" y="141446"/>
                      <a:pt x="29909" y="143923"/>
                    </a:cubicBezTo>
                    <a:cubicBezTo>
                      <a:pt x="27146" y="149733"/>
                      <a:pt x="24575" y="155162"/>
                      <a:pt x="23908" y="160972"/>
                    </a:cubicBezTo>
                    <a:cubicBezTo>
                      <a:pt x="23717" y="162782"/>
                      <a:pt x="24098" y="163163"/>
                      <a:pt x="24098" y="163163"/>
                    </a:cubicBezTo>
                    <a:cubicBezTo>
                      <a:pt x="24194" y="163259"/>
                      <a:pt x="24860" y="163449"/>
                      <a:pt x="26099" y="163068"/>
                    </a:cubicBezTo>
                    <a:cubicBezTo>
                      <a:pt x="30766" y="161639"/>
                      <a:pt x="34480" y="157543"/>
                      <a:pt x="38386" y="153067"/>
                    </a:cubicBezTo>
                    <a:cubicBezTo>
                      <a:pt x="43625" y="147161"/>
                      <a:pt x="48768" y="140970"/>
                      <a:pt x="57341" y="141446"/>
                    </a:cubicBezTo>
                    <a:cubicBezTo>
                      <a:pt x="61151" y="141637"/>
                      <a:pt x="64484" y="143256"/>
                      <a:pt x="66961" y="144590"/>
                    </a:cubicBezTo>
                    <a:cubicBezTo>
                      <a:pt x="75057" y="149066"/>
                      <a:pt x="82010" y="155448"/>
                      <a:pt x="87059" y="163163"/>
                    </a:cubicBezTo>
                    <a:cubicBezTo>
                      <a:pt x="87725" y="164211"/>
                      <a:pt x="88297" y="164973"/>
                      <a:pt x="88773" y="165259"/>
                    </a:cubicBezTo>
                    <a:cubicBezTo>
                      <a:pt x="90392" y="165068"/>
                      <a:pt x="92012" y="163640"/>
                      <a:pt x="94774" y="158591"/>
                    </a:cubicBezTo>
                    <a:cubicBezTo>
                      <a:pt x="101346" y="146113"/>
                      <a:pt x="117920" y="139446"/>
                      <a:pt x="132588" y="143542"/>
                    </a:cubicBezTo>
                    <a:cubicBezTo>
                      <a:pt x="145828" y="147257"/>
                      <a:pt x="156877" y="158591"/>
                      <a:pt x="161258" y="173069"/>
                    </a:cubicBezTo>
                    <a:cubicBezTo>
                      <a:pt x="162973" y="178594"/>
                      <a:pt x="164973" y="189071"/>
                      <a:pt x="159258" y="197644"/>
                    </a:cubicBezTo>
                    <a:cubicBezTo>
                      <a:pt x="158877" y="198120"/>
                      <a:pt x="158591" y="198692"/>
                      <a:pt x="158210" y="199168"/>
                    </a:cubicBezTo>
                    <a:cubicBezTo>
                      <a:pt x="157448" y="200120"/>
                      <a:pt x="156781" y="201073"/>
                      <a:pt x="156496" y="202025"/>
                    </a:cubicBezTo>
                    <a:cubicBezTo>
                      <a:pt x="155353" y="205454"/>
                      <a:pt x="158687" y="208597"/>
                      <a:pt x="163925" y="212979"/>
                    </a:cubicBezTo>
                    <a:cubicBezTo>
                      <a:pt x="165163" y="214027"/>
                      <a:pt x="166497" y="215075"/>
                      <a:pt x="167545" y="216122"/>
                    </a:cubicBezTo>
                    <a:cubicBezTo>
                      <a:pt x="176117" y="224218"/>
                      <a:pt x="178118" y="236029"/>
                      <a:pt x="179642" y="248603"/>
                    </a:cubicBezTo>
                    <a:cubicBezTo>
                      <a:pt x="180308" y="253937"/>
                      <a:pt x="180975" y="259937"/>
                      <a:pt x="179737" y="265747"/>
                    </a:cubicBezTo>
                    <a:cubicBezTo>
                      <a:pt x="178499" y="271843"/>
                      <a:pt x="174879" y="277368"/>
                      <a:pt x="169736" y="281464"/>
                    </a:cubicBezTo>
                    <a:cubicBezTo>
                      <a:pt x="178784" y="283940"/>
                      <a:pt x="187166" y="288608"/>
                      <a:pt x="193929" y="295084"/>
                    </a:cubicBezTo>
                    <a:lnTo>
                      <a:pt x="199930" y="295656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C4042075-BF8A-DCBF-EB63-76D40B89788B}"/>
                  </a:ext>
                </a:extLst>
              </p:cNvPr>
              <p:cNvSpPr/>
              <p:nvPr/>
            </p:nvSpPr>
            <p:spPr>
              <a:xfrm>
                <a:off x="6067931" y="2299794"/>
                <a:ext cx="1092892" cy="523803"/>
              </a:xfrm>
              <a:custGeom>
                <a:avLst/>
                <a:gdLst>
                  <a:gd name="connsiteX0" fmla="*/ 9811 w 1092904"/>
                  <a:gd name="connsiteY0" fmla="*/ 172021 h 523807"/>
                  <a:gd name="connsiteX1" fmla="*/ 23432 w 1092904"/>
                  <a:gd name="connsiteY1" fmla="*/ 199549 h 523807"/>
                  <a:gd name="connsiteX2" fmla="*/ 48673 w 1092904"/>
                  <a:gd name="connsiteY2" fmla="*/ 216789 h 523807"/>
                  <a:gd name="connsiteX3" fmla="*/ 57912 w 1092904"/>
                  <a:gd name="connsiteY3" fmla="*/ 217932 h 523807"/>
                  <a:gd name="connsiteX4" fmla="*/ 78581 w 1092904"/>
                  <a:gd name="connsiteY4" fmla="*/ 223456 h 523807"/>
                  <a:gd name="connsiteX5" fmla="*/ 89535 w 1092904"/>
                  <a:gd name="connsiteY5" fmla="*/ 236315 h 523807"/>
                  <a:gd name="connsiteX6" fmla="*/ 98584 w 1092904"/>
                  <a:gd name="connsiteY6" fmla="*/ 249269 h 523807"/>
                  <a:gd name="connsiteX7" fmla="*/ 120301 w 1092904"/>
                  <a:gd name="connsiteY7" fmla="*/ 290322 h 523807"/>
                  <a:gd name="connsiteX8" fmla="*/ 104299 w 1092904"/>
                  <a:gd name="connsiteY8" fmla="*/ 347377 h 523807"/>
                  <a:gd name="connsiteX9" fmla="*/ 117158 w 1092904"/>
                  <a:gd name="connsiteY9" fmla="*/ 354711 h 523807"/>
                  <a:gd name="connsiteX10" fmla="*/ 128302 w 1092904"/>
                  <a:gd name="connsiteY10" fmla="*/ 354140 h 523807"/>
                  <a:gd name="connsiteX11" fmla="*/ 137350 w 1092904"/>
                  <a:gd name="connsiteY11" fmla="*/ 353473 h 523807"/>
                  <a:gd name="connsiteX12" fmla="*/ 170402 w 1092904"/>
                  <a:gd name="connsiteY12" fmla="*/ 361855 h 523807"/>
                  <a:gd name="connsiteX13" fmla="*/ 257937 w 1092904"/>
                  <a:gd name="connsiteY13" fmla="*/ 397002 h 523807"/>
                  <a:gd name="connsiteX14" fmla="*/ 287846 w 1092904"/>
                  <a:gd name="connsiteY14" fmla="*/ 458343 h 523807"/>
                  <a:gd name="connsiteX15" fmla="*/ 296132 w 1092904"/>
                  <a:gd name="connsiteY15" fmla="*/ 470630 h 523807"/>
                  <a:gd name="connsiteX16" fmla="*/ 325088 w 1092904"/>
                  <a:gd name="connsiteY16" fmla="*/ 472345 h 523807"/>
                  <a:gd name="connsiteX17" fmla="*/ 346996 w 1092904"/>
                  <a:gd name="connsiteY17" fmla="*/ 469964 h 523807"/>
                  <a:gd name="connsiteX18" fmla="*/ 370618 w 1092904"/>
                  <a:gd name="connsiteY18" fmla="*/ 478250 h 523807"/>
                  <a:gd name="connsiteX19" fmla="*/ 394526 w 1092904"/>
                  <a:gd name="connsiteY19" fmla="*/ 485870 h 523807"/>
                  <a:gd name="connsiteX20" fmla="*/ 417862 w 1092904"/>
                  <a:gd name="connsiteY20" fmla="*/ 477964 h 523807"/>
                  <a:gd name="connsiteX21" fmla="*/ 446151 w 1092904"/>
                  <a:gd name="connsiteY21" fmla="*/ 469583 h 523807"/>
                  <a:gd name="connsiteX22" fmla="*/ 473869 w 1092904"/>
                  <a:gd name="connsiteY22" fmla="*/ 483584 h 523807"/>
                  <a:gd name="connsiteX23" fmla="*/ 487109 w 1092904"/>
                  <a:gd name="connsiteY23" fmla="*/ 492824 h 523807"/>
                  <a:gd name="connsiteX24" fmla="*/ 515017 w 1092904"/>
                  <a:gd name="connsiteY24" fmla="*/ 501015 h 523807"/>
                  <a:gd name="connsiteX25" fmla="*/ 540353 w 1092904"/>
                  <a:gd name="connsiteY25" fmla="*/ 507683 h 523807"/>
                  <a:gd name="connsiteX26" fmla="*/ 553117 w 1092904"/>
                  <a:gd name="connsiteY26" fmla="*/ 514445 h 523807"/>
                  <a:gd name="connsiteX27" fmla="*/ 567690 w 1092904"/>
                  <a:gd name="connsiteY27" fmla="*/ 521875 h 523807"/>
                  <a:gd name="connsiteX28" fmla="*/ 592836 w 1092904"/>
                  <a:gd name="connsiteY28" fmla="*/ 517779 h 523807"/>
                  <a:gd name="connsiteX29" fmla="*/ 593312 w 1092904"/>
                  <a:gd name="connsiteY29" fmla="*/ 517112 h 523807"/>
                  <a:gd name="connsiteX30" fmla="*/ 594074 w 1092904"/>
                  <a:gd name="connsiteY30" fmla="*/ 516826 h 523807"/>
                  <a:gd name="connsiteX31" fmla="*/ 622459 w 1092904"/>
                  <a:gd name="connsiteY31" fmla="*/ 508730 h 523807"/>
                  <a:gd name="connsiteX32" fmla="*/ 649796 w 1092904"/>
                  <a:gd name="connsiteY32" fmla="*/ 501015 h 523807"/>
                  <a:gd name="connsiteX33" fmla="*/ 705898 w 1092904"/>
                  <a:gd name="connsiteY33" fmla="*/ 488633 h 523807"/>
                  <a:gd name="connsiteX34" fmla="*/ 717232 w 1092904"/>
                  <a:gd name="connsiteY34" fmla="*/ 490633 h 523807"/>
                  <a:gd name="connsiteX35" fmla="*/ 741140 w 1092904"/>
                  <a:gd name="connsiteY35" fmla="*/ 491585 h 523807"/>
                  <a:gd name="connsiteX36" fmla="*/ 756476 w 1092904"/>
                  <a:gd name="connsiteY36" fmla="*/ 481108 h 523807"/>
                  <a:gd name="connsiteX37" fmla="*/ 757428 w 1092904"/>
                  <a:gd name="connsiteY37" fmla="*/ 480251 h 523807"/>
                  <a:gd name="connsiteX38" fmla="*/ 822007 w 1092904"/>
                  <a:gd name="connsiteY38" fmla="*/ 435769 h 523807"/>
                  <a:gd name="connsiteX39" fmla="*/ 814769 w 1092904"/>
                  <a:gd name="connsiteY39" fmla="*/ 414433 h 523807"/>
                  <a:gd name="connsiteX40" fmla="*/ 809815 w 1092904"/>
                  <a:gd name="connsiteY40" fmla="*/ 403193 h 523807"/>
                  <a:gd name="connsiteX41" fmla="*/ 819722 w 1092904"/>
                  <a:gd name="connsiteY41" fmla="*/ 366236 h 523807"/>
                  <a:gd name="connsiteX42" fmla="*/ 820579 w 1092904"/>
                  <a:gd name="connsiteY42" fmla="*/ 365855 h 523807"/>
                  <a:gd name="connsiteX43" fmla="*/ 821436 w 1092904"/>
                  <a:gd name="connsiteY43" fmla="*/ 366046 h 523807"/>
                  <a:gd name="connsiteX44" fmla="*/ 875729 w 1092904"/>
                  <a:gd name="connsiteY44" fmla="*/ 386144 h 523807"/>
                  <a:gd name="connsiteX45" fmla="*/ 926592 w 1092904"/>
                  <a:gd name="connsiteY45" fmla="*/ 351758 h 523807"/>
                  <a:gd name="connsiteX46" fmla="*/ 931259 w 1092904"/>
                  <a:gd name="connsiteY46" fmla="*/ 352806 h 523807"/>
                  <a:gd name="connsiteX47" fmla="*/ 940975 w 1092904"/>
                  <a:gd name="connsiteY47" fmla="*/ 353759 h 523807"/>
                  <a:gd name="connsiteX48" fmla="*/ 950690 w 1092904"/>
                  <a:gd name="connsiteY48" fmla="*/ 342424 h 523807"/>
                  <a:gd name="connsiteX49" fmla="*/ 951452 w 1092904"/>
                  <a:gd name="connsiteY49" fmla="*/ 340900 h 523807"/>
                  <a:gd name="connsiteX50" fmla="*/ 1004983 w 1092904"/>
                  <a:gd name="connsiteY50" fmla="*/ 299942 h 523807"/>
                  <a:gd name="connsiteX51" fmla="*/ 1004030 w 1092904"/>
                  <a:gd name="connsiteY51" fmla="*/ 287084 h 523807"/>
                  <a:gd name="connsiteX52" fmla="*/ 1005554 w 1092904"/>
                  <a:gd name="connsiteY52" fmla="*/ 283369 h 523807"/>
                  <a:gd name="connsiteX53" fmla="*/ 1008697 w 1092904"/>
                  <a:gd name="connsiteY53" fmla="*/ 285941 h 523807"/>
                  <a:gd name="connsiteX54" fmla="*/ 1024604 w 1092904"/>
                  <a:gd name="connsiteY54" fmla="*/ 292513 h 523807"/>
                  <a:gd name="connsiteX55" fmla="*/ 1031557 w 1092904"/>
                  <a:gd name="connsiteY55" fmla="*/ 287845 h 523807"/>
                  <a:gd name="connsiteX56" fmla="*/ 1038225 w 1092904"/>
                  <a:gd name="connsiteY56" fmla="*/ 282893 h 523807"/>
                  <a:gd name="connsiteX57" fmla="*/ 1066895 w 1092904"/>
                  <a:gd name="connsiteY57" fmla="*/ 286988 h 523807"/>
                  <a:gd name="connsiteX58" fmla="*/ 1067943 w 1092904"/>
                  <a:gd name="connsiteY58" fmla="*/ 287465 h 523807"/>
                  <a:gd name="connsiteX59" fmla="*/ 1090803 w 1092904"/>
                  <a:gd name="connsiteY59" fmla="*/ 287179 h 523807"/>
                  <a:gd name="connsiteX60" fmla="*/ 1089565 w 1092904"/>
                  <a:gd name="connsiteY60" fmla="*/ 270700 h 523807"/>
                  <a:gd name="connsiteX61" fmla="*/ 1080611 w 1092904"/>
                  <a:gd name="connsiteY61" fmla="*/ 261080 h 523807"/>
                  <a:gd name="connsiteX62" fmla="*/ 1074896 w 1092904"/>
                  <a:gd name="connsiteY62" fmla="*/ 255556 h 523807"/>
                  <a:gd name="connsiteX63" fmla="*/ 1064800 w 1092904"/>
                  <a:gd name="connsiteY63" fmla="*/ 242221 h 523807"/>
                  <a:gd name="connsiteX64" fmla="*/ 1055370 w 1092904"/>
                  <a:gd name="connsiteY64" fmla="*/ 229838 h 523807"/>
                  <a:gd name="connsiteX65" fmla="*/ 1031462 w 1092904"/>
                  <a:gd name="connsiteY65" fmla="*/ 220027 h 523807"/>
                  <a:gd name="connsiteX66" fmla="*/ 1016984 w 1092904"/>
                  <a:gd name="connsiteY66" fmla="*/ 231458 h 523807"/>
                  <a:gd name="connsiteX67" fmla="*/ 1004126 w 1092904"/>
                  <a:gd name="connsiteY67" fmla="*/ 231267 h 523807"/>
                  <a:gd name="connsiteX68" fmla="*/ 998792 w 1092904"/>
                  <a:gd name="connsiteY68" fmla="*/ 230791 h 523807"/>
                  <a:gd name="connsiteX69" fmla="*/ 969264 w 1092904"/>
                  <a:gd name="connsiteY69" fmla="*/ 239363 h 523807"/>
                  <a:gd name="connsiteX70" fmla="*/ 966978 w 1092904"/>
                  <a:gd name="connsiteY70" fmla="*/ 240983 h 523807"/>
                  <a:gd name="connsiteX71" fmla="*/ 965263 w 1092904"/>
                  <a:gd name="connsiteY71" fmla="*/ 238792 h 523807"/>
                  <a:gd name="connsiteX72" fmla="*/ 946595 w 1092904"/>
                  <a:gd name="connsiteY72" fmla="*/ 224219 h 523807"/>
                  <a:gd name="connsiteX73" fmla="*/ 943832 w 1092904"/>
                  <a:gd name="connsiteY73" fmla="*/ 222980 h 523807"/>
                  <a:gd name="connsiteX74" fmla="*/ 945071 w 1092904"/>
                  <a:gd name="connsiteY74" fmla="*/ 220218 h 523807"/>
                  <a:gd name="connsiteX75" fmla="*/ 986695 w 1092904"/>
                  <a:gd name="connsiteY75" fmla="*/ 125730 h 523807"/>
                  <a:gd name="connsiteX76" fmla="*/ 989933 w 1092904"/>
                  <a:gd name="connsiteY76" fmla="*/ 127064 h 523807"/>
                  <a:gd name="connsiteX77" fmla="*/ 969169 w 1092904"/>
                  <a:gd name="connsiteY77" fmla="*/ 113348 h 523807"/>
                  <a:gd name="connsiteX78" fmla="*/ 930973 w 1092904"/>
                  <a:gd name="connsiteY78" fmla="*/ 122777 h 523807"/>
                  <a:gd name="connsiteX79" fmla="*/ 902589 w 1092904"/>
                  <a:gd name="connsiteY79" fmla="*/ 98965 h 523807"/>
                  <a:gd name="connsiteX80" fmla="*/ 782860 w 1092904"/>
                  <a:gd name="connsiteY80" fmla="*/ 155639 h 523807"/>
                  <a:gd name="connsiteX81" fmla="*/ 734282 w 1092904"/>
                  <a:gd name="connsiteY81" fmla="*/ 159258 h 523807"/>
                  <a:gd name="connsiteX82" fmla="*/ 693420 w 1092904"/>
                  <a:gd name="connsiteY82" fmla="*/ 135445 h 523807"/>
                  <a:gd name="connsiteX83" fmla="*/ 683133 w 1092904"/>
                  <a:gd name="connsiteY83" fmla="*/ 119444 h 523807"/>
                  <a:gd name="connsiteX84" fmla="*/ 666083 w 1092904"/>
                  <a:gd name="connsiteY84" fmla="*/ 112109 h 523807"/>
                  <a:gd name="connsiteX85" fmla="*/ 609981 w 1092904"/>
                  <a:gd name="connsiteY85" fmla="*/ 87535 h 523807"/>
                  <a:gd name="connsiteX86" fmla="*/ 584454 w 1092904"/>
                  <a:gd name="connsiteY86" fmla="*/ 106204 h 523807"/>
                  <a:gd name="connsiteX87" fmla="*/ 528066 w 1092904"/>
                  <a:gd name="connsiteY87" fmla="*/ 95917 h 523807"/>
                  <a:gd name="connsiteX88" fmla="*/ 507206 w 1092904"/>
                  <a:gd name="connsiteY88" fmla="*/ 79724 h 523807"/>
                  <a:gd name="connsiteX89" fmla="*/ 495776 w 1092904"/>
                  <a:gd name="connsiteY89" fmla="*/ 53530 h 523807"/>
                  <a:gd name="connsiteX90" fmla="*/ 415862 w 1092904"/>
                  <a:gd name="connsiteY90" fmla="*/ 23813 h 523807"/>
                  <a:gd name="connsiteX91" fmla="*/ 413195 w 1092904"/>
                  <a:gd name="connsiteY91" fmla="*/ 0 h 523807"/>
                  <a:gd name="connsiteX92" fmla="*/ 380619 w 1092904"/>
                  <a:gd name="connsiteY92" fmla="*/ 7144 h 523807"/>
                  <a:gd name="connsiteX93" fmla="*/ 358521 w 1092904"/>
                  <a:gd name="connsiteY93" fmla="*/ 37243 h 523807"/>
                  <a:gd name="connsiteX94" fmla="*/ 351282 w 1092904"/>
                  <a:gd name="connsiteY94" fmla="*/ 46672 h 523807"/>
                  <a:gd name="connsiteX95" fmla="*/ 352044 w 1092904"/>
                  <a:gd name="connsiteY95" fmla="*/ 55435 h 523807"/>
                  <a:gd name="connsiteX96" fmla="*/ 359093 w 1092904"/>
                  <a:gd name="connsiteY96" fmla="*/ 107061 h 523807"/>
                  <a:gd name="connsiteX97" fmla="*/ 333851 w 1092904"/>
                  <a:gd name="connsiteY97" fmla="*/ 114014 h 523807"/>
                  <a:gd name="connsiteX98" fmla="*/ 333375 w 1092904"/>
                  <a:gd name="connsiteY98" fmla="*/ 133826 h 523807"/>
                  <a:gd name="connsiteX99" fmla="*/ 324136 w 1092904"/>
                  <a:gd name="connsiteY99" fmla="*/ 125444 h 523807"/>
                  <a:gd name="connsiteX100" fmla="*/ 297371 w 1092904"/>
                  <a:gd name="connsiteY100" fmla="*/ 121158 h 523807"/>
                  <a:gd name="connsiteX101" fmla="*/ 276701 w 1092904"/>
                  <a:gd name="connsiteY101" fmla="*/ 113824 h 523807"/>
                  <a:gd name="connsiteX102" fmla="*/ 258128 w 1092904"/>
                  <a:gd name="connsiteY102" fmla="*/ 121825 h 523807"/>
                  <a:gd name="connsiteX103" fmla="*/ 237554 w 1092904"/>
                  <a:gd name="connsiteY103" fmla="*/ 115824 h 523807"/>
                  <a:gd name="connsiteX104" fmla="*/ 222028 w 1092904"/>
                  <a:gd name="connsiteY104" fmla="*/ 85725 h 523807"/>
                  <a:gd name="connsiteX105" fmla="*/ 182880 w 1092904"/>
                  <a:gd name="connsiteY105" fmla="*/ 82582 h 523807"/>
                  <a:gd name="connsiteX106" fmla="*/ 180880 w 1092904"/>
                  <a:gd name="connsiteY106" fmla="*/ 75628 h 523807"/>
                  <a:gd name="connsiteX107" fmla="*/ 172307 w 1092904"/>
                  <a:gd name="connsiteY107" fmla="*/ 75152 h 523807"/>
                  <a:gd name="connsiteX108" fmla="*/ 165449 w 1092904"/>
                  <a:gd name="connsiteY108" fmla="*/ 67151 h 523807"/>
                  <a:gd name="connsiteX109" fmla="*/ 155258 w 1092904"/>
                  <a:gd name="connsiteY109" fmla="*/ 71533 h 523807"/>
                  <a:gd name="connsiteX110" fmla="*/ 91059 w 1092904"/>
                  <a:gd name="connsiteY110" fmla="*/ 108776 h 523807"/>
                  <a:gd name="connsiteX111" fmla="*/ 85154 w 1092904"/>
                  <a:gd name="connsiteY111" fmla="*/ 115538 h 523807"/>
                  <a:gd name="connsiteX112" fmla="*/ 69342 w 1092904"/>
                  <a:gd name="connsiteY112" fmla="*/ 115919 h 523807"/>
                  <a:gd name="connsiteX113" fmla="*/ 70580 w 1092904"/>
                  <a:gd name="connsiteY113" fmla="*/ 131826 h 523807"/>
                  <a:gd name="connsiteX114" fmla="*/ 40862 w 1092904"/>
                  <a:gd name="connsiteY114" fmla="*/ 136017 h 523807"/>
                  <a:gd name="connsiteX115" fmla="*/ 48101 w 1092904"/>
                  <a:gd name="connsiteY115" fmla="*/ 135826 h 523807"/>
                  <a:gd name="connsiteX116" fmla="*/ 49816 w 1092904"/>
                  <a:gd name="connsiteY116" fmla="*/ 142780 h 523807"/>
                  <a:gd name="connsiteX117" fmla="*/ 27623 w 1092904"/>
                  <a:gd name="connsiteY117" fmla="*/ 140208 h 523807"/>
                  <a:gd name="connsiteX118" fmla="*/ 9430 w 1092904"/>
                  <a:gd name="connsiteY118" fmla="*/ 151638 h 523807"/>
                  <a:gd name="connsiteX119" fmla="*/ 0 w 1092904"/>
                  <a:gd name="connsiteY119" fmla="*/ 155448 h 523807"/>
                  <a:gd name="connsiteX120" fmla="*/ 2572 w 1092904"/>
                  <a:gd name="connsiteY120" fmla="*/ 154400 h 523807"/>
                  <a:gd name="connsiteX121" fmla="*/ 9811 w 1092904"/>
                  <a:gd name="connsiteY121" fmla="*/ 172021 h 5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092904" h="523807">
                    <a:moveTo>
                      <a:pt x="9811" y="172021"/>
                    </a:moveTo>
                    <a:cubicBezTo>
                      <a:pt x="12287" y="179832"/>
                      <a:pt x="17336" y="190024"/>
                      <a:pt x="23432" y="199549"/>
                    </a:cubicBezTo>
                    <a:cubicBezTo>
                      <a:pt x="29051" y="208312"/>
                      <a:pt x="38481" y="214789"/>
                      <a:pt x="48673" y="216789"/>
                    </a:cubicBezTo>
                    <a:cubicBezTo>
                      <a:pt x="51625" y="217361"/>
                      <a:pt x="54674" y="217646"/>
                      <a:pt x="57912" y="217932"/>
                    </a:cubicBezTo>
                    <a:cubicBezTo>
                      <a:pt x="65056" y="218599"/>
                      <a:pt x="72390" y="219170"/>
                      <a:pt x="78581" y="223456"/>
                    </a:cubicBezTo>
                    <a:cubicBezTo>
                      <a:pt x="83534" y="226790"/>
                      <a:pt x="86678" y="231839"/>
                      <a:pt x="89535" y="236315"/>
                    </a:cubicBezTo>
                    <a:cubicBezTo>
                      <a:pt x="92107" y="240316"/>
                      <a:pt x="95250" y="244697"/>
                      <a:pt x="98584" y="249269"/>
                    </a:cubicBezTo>
                    <a:cubicBezTo>
                      <a:pt x="107918" y="262128"/>
                      <a:pt x="118491" y="276606"/>
                      <a:pt x="120301" y="290322"/>
                    </a:cubicBezTo>
                    <a:cubicBezTo>
                      <a:pt x="122777" y="309467"/>
                      <a:pt x="114205" y="332422"/>
                      <a:pt x="104299" y="347377"/>
                    </a:cubicBezTo>
                    <a:cubicBezTo>
                      <a:pt x="106299" y="351854"/>
                      <a:pt x="112109" y="354330"/>
                      <a:pt x="117158" y="354711"/>
                    </a:cubicBezTo>
                    <a:cubicBezTo>
                      <a:pt x="120777" y="354997"/>
                      <a:pt x="124492" y="354616"/>
                      <a:pt x="128302" y="354140"/>
                    </a:cubicBezTo>
                    <a:cubicBezTo>
                      <a:pt x="131350" y="353759"/>
                      <a:pt x="134303" y="353473"/>
                      <a:pt x="137350" y="353473"/>
                    </a:cubicBezTo>
                    <a:cubicBezTo>
                      <a:pt x="148971" y="353568"/>
                      <a:pt x="160401" y="357854"/>
                      <a:pt x="170402" y="361855"/>
                    </a:cubicBezTo>
                    <a:lnTo>
                      <a:pt x="257937" y="397002"/>
                    </a:lnTo>
                    <a:lnTo>
                      <a:pt x="287846" y="458343"/>
                    </a:lnTo>
                    <a:cubicBezTo>
                      <a:pt x="289941" y="462629"/>
                      <a:pt x="292322" y="467582"/>
                      <a:pt x="296132" y="470630"/>
                    </a:cubicBezTo>
                    <a:cubicBezTo>
                      <a:pt x="303657" y="476726"/>
                      <a:pt x="314039" y="474631"/>
                      <a:pt x="325088" y="472345"/>
                    </a:cubicBezTo>
                    <a:cubicBezTo>
                      <a:pt x="332327" y="470821"/>
                      <a:pt x="339757" y="469297"/>
                      <a:pt x="346996" y="469964"/>
                    </a:cubicBezTo>
                    <a:cubicBezTo>
                      <a:pt x="355473" y="470726"/>
                      <a:pt x="363188" y="474535"/>
                      <a:pt x="370618" y="478250"/>
                    </a:cubicBezTo>
                    <a:cubicBezTo>
                      <a:pt x="378714" y="482251"/>
                      <a:pt x="386239" y="486061"/>
                      <a:pt x="394526" y="485870"/>
                    </a:cubicBezTo>
                    <a:cubicBezTo>
                      <a:pt x="402527" y="485775"/>
                      <a:pt x="409956" y="481965"/>
                      <a:pt x="417862" y="477964"/>
                    </a:cubicBezTo>
                    <a:cubicBezTo>
                      <a:pt x="426720" y="473488"/>
                      <a:pt x="435959" y="468820"/>
                      <a:pt x="446151" y="469583"/>
                    </a:cubicBezTo>
                    <a:cubicBezTo>
                      <a:pt x="457010" y="470440"/>
                      <a:pt x="465582" y="477107"/>
                      <a:pt x="473869" y="483584"/>
                    </a:cubicBezTo>
                    <a:cubicBezTo>
                      <a:pt x="478155" y="486918"/>
                      <a:pt x="482537" y="490347"/>
                      <a:pt x="487109" y="492824"/>
                    </a:cubicBezTo>
                    <a:cubicBezTo>
                      <a:pt x="495490" y="497395"/>
                      <a:pt x="505015" y="499205"/>
                      <a:pt x="515017" y="501015"/>
                    </a:cubicBezTo>
                    <a:cubicBezTo>
                      <a:pt x="523494" y="502539"/>
                      <a:pt x="532257" y="504158"/>
                      <a:pt x="540353" y="507683"/>
                    </a:cubicBezTo>
                    <a:cubicBezTo>
                      <a:pt x="544830" y="509587"/>
                      <a:pt x="549021" y="512064"/>
                      <a:pt x="553117" y="514445"/>
                    </a:cubicBezTo>
                    <a:cubicBezTo>
                      <a:pt x="557975" y="517303"/>
                      <a:pt x="562642" y="520065"/>
                      <a:pt x="567690" y="521875"/>
                    </a:cubicBezTo>
                    <a:cubicBezTo>
                      <a:pt x="575881" y="524923"/>
                      <a:pt x="587312" y="524923"/>
                      <a:pt x="592836" y="517779"/>
                    </a:cubicBezTo>
                    <a:lnTo>
                      <a:pt x="593312" y="517112"/>
                    </a:lnTo>
                    <a:lnTo>
                      <a:pt x="594074" y="516826"/>
                    </a:lnTo>
                    <a:cubicBezTo>
                      <a:pt x="604933" y="512445"/>
                      <a:pt x="613791" y="510540"/>
                      <a:pt x="622459" y="508730"/>
                    </a:cubicBezTo>
                    <a:cubicBezTo>
                      <a:pt x="631222" y="506920"/>
                      <a:pt x="639509" y="505206"/>
                      <a:pt x="649796" y="501015"/>
                    </a:cubicBezTo>
                    <a:cubicBezTo>
                      <a:pt x="666750" y="494157"/>
                      <a:pt x="685895" y="486442"/>
                      <a:pt x="705898" y="488633"/>
                    </a:cubicBezTo>
                    <a:cubicBezTo>
                      <a:pt x="709708" y="489109"/>
                      <a:pt x="713518" y="489871"/>
                      <a:pt x="717232" y="490633"/>
                    </a:cubicBezTo>
                    <a:cubicBezTo>
                      <a:pt x="725710" y="492347"/>
                      <a:pt x="733711" y="494062"/>
                      <a:pt x="741140" y="491585"/>
                    </a:cubicBezTo>
                    <a:cubicBezTo>
                      <a:pt x="746855" y="489680"/>
                      <a:pt x="751713" y="485299"/>
                      <a:pt x="756476" y="481108"/>
                    </a:cubicBezTo>
                    <a:lnTo>
                      <a:pt x="757428" y="480251"/>
                    </a:lnTo>
                    <a:cubicBezTo>
                      <a:pt x="777050" y="462820"/>
                      <a:pt x="798767" y="447866"/>
                      <a:pt x="822007" y="435769"/>
                    </a:cubicBezTo>
                    <a:cubicBezTo>
                      <a:pt x="821436" y="428530"/>
                      <a:pt x="818197" y="421672"/>
                      <a:pt x="814769" y="414433"/>
                    </a:cubicBezTo>
                    <a:cubicBezTo>
                      <a:pt x="813054" y="410813"/>
                      <a:pt x="811244" y="407003"/>
                      <a:pt x="809815" y="403193"/>
                    </a:cubicBezTo>
                    <a:cubicBezTo>
                      <a:pt x="804672" y="389287"/>
                      <a:pt x="806958" y="371666"/>
                      <a:pt x="819722" y="366236"/>
                    </a:cubicBezTo>
                    <a:lnTo>
                      <a:pt x="820579" y="365855"/>
                    </a:lnTo>
                    <a:lnTo>
                      <a:pt x="821436" y="366046"/>
                    </a:lnTo>
                    <a:cubicBezTo>
                      <a:pt x="840581" y="369665"/>
                      <a:pt x="858869" y="376428"/>
                      <a:pt x="875729" y="386144"/>
                    </a:cubicBezTo>
                    <a:cubicBezTo>
                      <a:pt x="883348" y="374047"/>
                      <a:pt x="901922" y="347282"/>
                      <a:pt x="926592" y="351758"/>
                    </a:cubicBezTo>
                    <a:cubicBezTo>
                      <a:pt x="928116" y="352044"/>
                      <a:pt x="929735" y="352425"/>
                      <a:pt x="931259" y="352806"/>
                    </a:cubicBezTo>
                    <a:cubicBezTo>
                      <a:pt x="934784" y="353759"/>
                      <a:pt x="938117" y="354616"/>
                      <a:pt x="940975" y="353759"/>
                    </a:cubicBezTo>
                    <a:cubicBezTo>
                      <a:pt x="945452" y="352425"/>
                      <a:pt x="948119" y="347377"/>
                      <a:pt x="950690" y="342424"/>
                    </a:cubicBezTo>
                    <a:lnTo>
                      <a:pt x="951452" y="340900"/>
                    </a:lnTo>
                    <a:cubicBezTo>
                      <a:pt x="962406" y="320612"/>
                      <a:pt x="982599" y="305276"/>
                      <a:pt x="1004983" y="299942"/>
                    </a:cubicBezTo>
                    <a:cubicBezTo>
                      <a:pt x="1002792" y="296132"/>
                      <a:pt x="1002316" y="291274"/>
                      <a:pt x="1004030" y="287084"/>
                    </a:cubicBezTo>
                    <a:lnTo>
                      <a:pt x="1005554" y="283369"/>
                    </a:lnTo>
                    <a:lnTo>
                      <a:pt x="1008697" y="285941"/>
                    </a:lnTo>
                    <a:cubicBezTo>
                      <a:pt x="1013936" y="290227"/>
                      <a:pt x="1019461" y="294037"/>
                      <a:pt x="1024604" y="292513"/>
                    </a:cubicBezTo>
                    <a:cubicBezTo>
                      <a:pt x="1027081" y="291846"/>
                      <a:pt x="1029272" y="289846"/>
                      <a:pt x="1031557" y="287845"/>
                    </a:cubicBezTo>
                    <a:cubicBezTo>
                      <a:pt x="1033558" y="286036"/>
                      <a:pt x="1035653" y="284226"/>
                      <a:pt x="1038225" y="282893"/>
                    </a:cubicBezTo>
                    <a:cubicBezTo>
                      <a:pt x="1047750" y="278130"/>
                      <a:pt x="1058323" y="282988"/>
                      <a:pt x="1066895" y="286988"/>
                    </a:cubicBezTo>
                    <a:lnTo>
                      <a:pt x="1067943" y="287465"/>
                    </a:lnTo>
                    <a:cubicBezTo>
                      <a:pt x="1071848" y="289274"/>
                      <a:pt x="1084993" y="294418"/>
                      <a:pt x="1090803" y="287179"/>
                    </a:cubicBezTo>
                    <a:cubicBezTo>
                      <a:pt x="1094518" y="282607"/>
                      <a:pt x="1092803" y="275368"/>
                      <a:pt x="1089565" y="270700"/>
                    </a:cubicBezTo>
                    <a:cubicBezTo>
                      <a:pt x="1087184" y="267176"/>
                      <a:pt x="1084040" y="264223"/>
                      <a:pt x="1080611" y="261080"/>
                    </a:cubicBezTo>
                    <a:cubicBezTo>
                      <a:pt x="1078706" y="259270"/>
                      <a:pt x="1076706" y="257461"/>
                      <a:pt x="1074896" y="255556"/>
                    </a:cubicBezTo>
                    <a:cubicBezTo>
                      <a:pt x="1070991" y="251460"/>
                      <a:pt x="1067848" y="246793"/>
                      <a:pt x="1064800" y="242221"/>
                    </a:cubicBezTo>
                    <a:cubicBezTo>
                      <a:pt x="1061752" y="237744"/>
                      <a:pt x="1058894" y="233553"/>
                      <a:pt x="1055370" y="229838"/>
                    </a:cubicBezTo>
                    <a:cubicBezTo>
                      <a:pt x="1049750" y="223742"/>
                      <a:pt x="1040416" y="217837"/>
                      <a:pt x="1031462" y="220027"/>
                    </a:cubicBezTo>
                    <a:cubicBezTo>
                      <a:pt x="1029653" y="226504"/>
                      <a:pt x="1022985" y="230505"/>
                      <a:pt x="1016984" y="231458"/>
                    </a:cubicBezTo>
                    <a:cubicBezTo>
                      <a:pt x="1012603" y="232124"/>
                      <a:pt x="1008317" y="231743"/>
                      <a:pt x="1004126" y="231267"/>
                    </a:cubicBezTo>
                    <a:cubicBezTo>
                      <a:pt x="1002316" y="231076"/>
                      <a:pt x="1000506" y="230886"/>
                      <a:pt x="998792" y="230791"/>
                    </a:cubicBezTo>
                    <a:cubicBezTo>
                      <a:pt x="988409" y="230410"/>
                      <a:pt x="977837" y="233363"/>
                      <a:pt x="969264" y="239363"/>
                    </a:cubicBezTo>
                    <a:lnTo>
                      <a:pt x="966978" y="240983"/>
                    </a:lnTo>
                    <a:lnTo>
                      <a:pt x="965263" y="238792"/>
                    </a:lnTo>
                    <a:cubicBezTo>
                      <a:pt x="960311" y="232600"/>
                      <a:pt x="953834" y="227552"/>
                      <a:pt x="946595" y="224219"/>
                    </a:cubicBezTo>
                    <a:lnTo>
                      <a:pt x="943832" y="222980"/>
                    </a:lnTo>
                    <a:lnTo>
                      <a:pt x="945071" y="220218"/>
                    </a:lnTo>
                    <a:cubicBezTo>
                      <a:pt x="962406" y="182785"/>
                      <a:pt x="971645" y="162496"/>
                      <a:pt x="986695" y="125730"/>
                    </a:cubicBezTo>
                    <a:lnTo>
                      <a:pt x="989933" y="127064"/>
                    </a:lnTo>
                    <a:cubicBezTo>
                      <a:pt x="982694" y="122872"/>
                      <a:pt x="975741" y="118110"/>
                      <a:pt x="969169" y="113348"/>
                    </a:cubicBezTo>
                    <a:cubicBezTo>
                      <a:pt x="963168" y="124301"/>
                      <a:pt x="942594" y="127349"/>
                      <a:pt x="930973" y="122777"/>
                    </a:cubicBezTo>
                    <a:cubicBezTo>
                      <a:pt x="919353" y="118205"/>
                      <a:pt x="910685" y="108394"/>
                      <a:pt x="902589" y="98965"/>
                    </a:cubicBezTo>
                    <a:cubicBezTo>
                      <a:pt x="876490" y="136017"/>
                      <a:pt x="827532" y="147542"/>
                      <a:pt x="782860" y="155639"/>
                    </a:cubicBezTo>
                    <a:cubicBezTo>
                      <a:pt x="766858" y="158591"/>
                      <a:pt x="750475" y="161353"/>
                      <a:pt x="734282" y="159258"/>
                    </a:cubicBezTo>
                    <a:cubicBezTo>
                      <a:pt x="718090" y="157163"/>
                      <a:pt x="701897" y="149447"/>
                      <a:pt x="693420" y="135445"/>
                    </a:cubicBezTo>
                    <a:cubicBezTo>
                      <a:pt x="690086" y="130016"/>
                      <a:pt x="687991" y="123539"/>
                      <a:pt x="683133" y="119444"/>
                    </a:cubicBezTo>
                    <a:cubicBezTo>
                      <a:pt x="678371" y="115443"/>
                      <a:pt x="671798" y="114395"/>
                      <a:pt x="666083" y="112109"/>
                    </a:cubicBezTo>
                    <a:cubicBezTo>
                      <a:pt x="646462" y="104299"/>
                      <a:pt x="629984" y="80963"/>
                      <a:pt x="609981" y="87535"/>
                    </a:cubicBezTo>
                    <a:cubicBezTo>
                      <a:pt x="599885" y="90868"/>
                      <a:pt x="593693" y="100965"/>
                      <a:pt x="584454" y="106204"/>
                    </a:cubicBezTo>
                    <a:cubicBezTo>
                      <a:pt x="567023" y="116015"/>
                      <a:pt x="545497" y="105918"/>
                      <a:pt x="528066" y="95917"/>
                    </a:cubicBezTo>
                    <a:cubicBezTo>
                      <a:pt x="520351" y="91535"/>
                      <a:pt x="512445" y="86868"/>
                      <a:pt x="507206" y="79724"/>
                    </a:cubicBezTo>
                    <a:cubicBezTo>
                      <a:pt x="501587" y="72009"/>
                      <a:pt x="499681" y="62293"/>
                      <a:pt x="495776" y="53530"/>
                    </a:cubicBezTo>
                    <a:cubicBezTo>
                      <a:pt x="482822" y="24670"/>
                      <a:pt x="444532" y="10477"/>
                      <a:pt x="415862" y="23813"/>
                    </a:cubicBezTo>
                    <a:cubicBezTo>
                      <a:pt x="413290" y="16192"/>
                      <a:pt x="412432" y="8001"/>
                      <a:pt x="413195" y="0"/>
                    </a:cubicBezTo>
                    <a:cubicBezTo>
                      <a:pt x="413195" y="952"/>
                      <a:pt x="383477" y="4667"/>
                      <a:pt x="380619" y="7144"/>
                    </a:cubicBezTo>
                    <a:cubicBezTo>
                      <a:pt x="372046" y="14668"/>
                      <a:pt x="367665" y="28956"/>
                      <a:pt x="358521" y="37243"/>
                    </a:cubicBezTo>
                    <a:cubicBezTo>
                      <a:pt x="355568" y="39910"/>
                      <a:pt x="352235" y="42767"/>
                      <a:pt x="351282" y="46672"/>
                    </a:cubicBezTo>
                    <a:cubicBezTo>
                      <a:pt x="350615" y="49530"/>
                      <a:pt x="351282" y="52578"/>
                      <a:pt x="352044" y="55435"/>
                    </a:cubicBezTo>
                    <a:cubicBezTo>
                      <a:pt x="355663" y="69628"/>
                      <a:pt x="367570" y="93345"/>
                      <a:pt x="359093" y="107061"/>
                    </a:cubicBezTo>
                    <a:cubicBezTo>
                      <a:pt x="354044" y="115157"/>
                      <a:pt x="342614" y="117729"/>
                      <a:pt x="333851" y="114014"/>
                    </a:cubicBezTo>
                    <a:cubicBezTo>
                      <a:pt x="333661" y="120587"/>
                      <a:pt x="333470" y="127254"/>
                      <a:pt x="333375" y="133826"/>
                    </a:cubicBezTo>
                    <a:cubicBezTo>
                      <a:pt x="330327" y="131064"/>
                      <a:pt x="327184" y="128206"/>
                      <a:pt x="324136" y="125444"/>
                    </a:cubicBezTo>
                    <a:cubicBezTo>
                      <a:pt x="316230" y="118300"/>
                      <a:pt x="307943" y="122777"/>
                      <a:pt x="297371" y="121158"/>
                    </a:cubicBezTo>
                    <a:cubicBezTo>
                      <a:pt x="289750" y="120015"/>
                      <a:pt x="280130" y="120682"/>
                      <a:pt x="276701" y="113824"/>
                    </a:cubicBezTo>
                    <a:cubicBezTo>
                      <a:pt x="275177" y="121063"/>
                      <a:pt x="265462" y="122492"/>
                      <a:pt x="258128" y="121825"/>
                    </a:cubicBezTo>
                    <a:cubicBezTo>
                      <a:pt x="250888" y="121158"/>
                      <a:pt x="243459" y="120015"/>
                      <a:pt x="237554" y="115824"/>
                    </a:cubicBezTo>
                    <a:cubicBezTo>
                      <a:pt x="226409" y="107918"/>
                      <a:pt x="229648" y="94107"/>
                      <a:pt x="222028" y="85725"/>
                    </a:cubicBezTo>
                    <a:cubicBezTo>
                      <a:pt x="214979" y="78010"/>
                      <a:pt x="193262" y="82487"/>
                      <a:pt x="182880" y="82582"/>
                    </a:cubicBezTo>
                    <a:cubicBezTo>
                      <a:pt x="182213" y="80296"/>
                      <a:pt x="181546" y="77914"/>
                      <a:pt x="180880" y="75628"/>
                    </a:cubicBezTo>
                    <a:cubicBezTo>
                      <a:pt x="180023" y="79153"/>
                      <a:pt x="174498" y="78010"/>
                      <a:pt x="172307" y="75152"/>
                    </a:cubicBezTo>
                    <a:cubicBezTo>
                      <a:pt x="170117" y="72295"/>
                      <a:pt x="168783" y="68294"/>
                      <a:pt x="165449" y="67151"/>
                    </a:cubicBezTo>
                    <a:cubicBezTo>
                      <a:pt x="161734" y="65913"/>
                      <a:pt x="158115" y="68866"/>
                      <a:pt x="155258" y="71533"/>
                    </a:cubicBezTo>
                    <a:cubicBezTo>
                      <a:pt x="136874" y="88392"/>
                      <a:pt x="114871" y="101251"/>
                      <a:pt x="91059" y="108776"/>
                    </a:cubicBezTo>
                    <a:cubicBezTo>
                      <a:pt x="87821" y="109823"/>
                      <a:pt x="83629" y="112490"/>
                      <a:pt x="85154" y="115538"/>
                    </a:cubicBezTo>
                    <a:cubicBezTo>
                      <a:pt x="79915" y="115633"/>
                      <a:pt x="74581" y="115729"/>
                      <a:pt x="69342" y="115919"/>
                    </a:cubicBezTo>
                    <a:cubicBezTo>
                      <a:pt x="69723" y="121253"/>
                      <a:pt x="70199" y="126587"/>
                      <a:pt x="70580" y="131826"/>
                    </a:cubicBezTo>
                    <a:cubicBezTo>
                      <a:pt x="60579" y="130873"/>
                      <a:pt x="50292" y="132302"/>
                      <a:pt x="40862" y="136017"/>
                    </a:cubicBezTo>
                    <a:cubicBezTo>
                      <a:pt x="43244" y="135922"/>
                      <a:pt x="45720" y="135922"/>
                      <a:pt x="48101" y="135826"/>
                    </a:cubicBezTo>
                    <a:cubicBezTo>
                      <a:pt x="48673" y="138113"/>
                      <a:pt x="49244" y="140494"/>
                      <a:pt x="49816" y="142780"/>
                    </a:cubicBezTo>
                    <a:cubicBezTo>
                      <a:pt x="42577" y="141065"/>
                      <a:pt x="35052" y="139446"/>
                      <a:pt x="27623" y="140208"/>
                    </a:cubicBezTo>
                    <a:cubicBezTo>
                      <a:pt x="20193" y="141065"/>
                      <a:pt x="12668" y="144875"/>
                      <a:pt x="9430" y="151638"/>
                    </a:cubicBezTo>
                    <a:cubicBezTo>
                      <a:pt x="6572" y="152210"/>
                      <a:pt x="3334" y="153829"/>
                      <a:pt x="0" y="155448"/>
                    </a:cubicBezTo>
                    <a:lnTo>
                      <a:pt x="2572" y="154400"/>
                    </a:lnTo>
                    <a:lnTo>
                      <a:pt x="9811" y="172021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9FE2B913-0D08-CD9B-0AA2-23AE125CFE11}"/>
                  </a:ext>
                </a:extLst>
              </p:cNvPr>
              <p:cNvSpPr/>
              <p:nvPr/>
            </p:nvSpPr>
            <p:spPr>
              <a:xfrm>
                <a:off x="6064884" y="2455622"/>
                <a:ext cx="2952" cy="1333"/>
              </a:xfrm>
              <a:custGeom>
                <a:avLst/>
                <a:gdLst>
                  <a:gd name="connsiteX0" fmla="*/ 0 w 2952"/>
                  <a:gd name="connsiteY0" fmla="*/ 1238 h 1333"/>
                  <a:gd name="connsiteX1" fmla="*/ 95 w 2952"/>
                  <a:gd name="connsiteY1" fmla="*/ 1333 h 1333"/>
                  <a:gd name="connsiteX2" fmla="*/ 2953 w 2952"/>
                  <a:gd name="connsiteY2" fmla="*/ 0 h 1333"/>
                  <a:gd name="connsiteX3" fmla="*/ 0 w 2952"/>
                  <a:gd name="connsiteY3" fmla="*/ 1238 h 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" h="1333">
                    <a:moveTo>
                      <a:pt x="0" y="1238"/>
                    </a:moveTo>
                    <a:lnTo>
                      <a:pt x="95" y="1333"/>
                    </a:lnTo>
                    <a:cubicBezTo>
                      <a:pt x="1048" y="857"/>
                      <a:pt x="2000" y="476"/>
                      <a:pt x="2953" y="0"/>
                    </a:cubicBezTo>
                    <a:lnTo>
                      <a:pt x="0" y="1238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A45D109F-0915-F5EA-131F-931B5D130D13}"/>
                  </a:ext>
                </a:extLst>
              </p:cNvPr>
              <p:cNvSpPr/>
              <p:nvPr/>
            </p:nvSpPr>
            <p:spPr>
              <a:xfrm>
                <a:off x="7057949" y="2426857"/>
                <a:ext cx="2381" cy="1238"/>
              </a:xfrm>
              <a:custGeom>
                <a:avLst/>
                <a:gdLst>
                  <a:gd name="connsiteX0" fmla="*/ 2381 w 2381"/>
                  <a:gd name="connsiteY0" fmla="*/ 952 h 1238"/>
                  <a:gd name="connsiteX1" fmla="*/ 0 w 2381"/>
                  <a:gd name="connsiteY1" fmla="*/ 0 h 1238"/>
                  <a:gd name="connsiteX2" fmla="*/ 2191 w 2381"/>
                  <a:gd name="connsiteY2" fmla="*/ 1238 h 1238"/>
                  <a:gd name="connsiteX3" fmla="*/ 2381 w 2381"/>
                  <a:gd name="connsiteY3" fmla="*/ 952 h 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" h="1238">
                    <a:moveTo>
                      <a:pt x="2381" y="952"/>
                    </a:moveTo>
                    <a:lnTo>
                      <a:pt x="0" y="0"/>
                    </a:lnTo>
                    <a:cubicBezTo>
                      <a:pt x="762" y="381"/>
                      <a:pt x="1429" y="857"/>
                      <a:pt x="2191" y="1238"/>
                    </a:cubicBezTo>
                    <a:cubicBezTo>
                      <a:pt x="2286" y="1143"/>
                      <a:pt x="2286" y="1048"/>
                      <a:pt x="2381" y="952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1CFD5A6A-587C-7709-96F9-56B9AC5A0FFC}"/>
                  </a:ext>
                </a:extLst>
              </p:cNvPr>
              <p:cNvSpPr/>
              <p:nvPr/>
            </p:nvSpPr>
            <p:spPr>
              <a:xfrm>
                <a:off x="4868555" y="2809664"/>
                <a:ext cx="21431" cy="26772"/>
              </a:xfrm>
              <a:custGeom>
                <a:avLst/>
                <a:gdLst>
                  <a:gd name="connsiteX0" fmla="*/ 20002 w 21431"/>
                  <a:gd name="connsiteY0" fmla="*/ 26765 h 26772"/>
                  <a:gd name="connsiteX1" fmla="*/ 21431 w 21431"/>
                  <a:gd name="connsiteY1" fmla="*/ 0 h 26772"/>
                  <a:gd name="connsiteX2" fmla="*/ 0 w 21431"/>
                  <a:gd name="connsiteY2" fmla="*/ 9049 h 26772"/>
                  <a:gd name="connsiteX3" fmla="*/ 20002 w 21431"/>
                  <a:gd name="connsiteY3" fmla="*/ 26765 h 2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1" h="26772">
                    <a:moveTo>
                      <a:pt x="20002" y="26765"/>
                    </a:moveTo>
                    <a:cubicBezTo>
                      <a:pt x="18574" y="17812"/>
                      <a:pt x="17431" y="8096"/>
                      <a:pt x="21431" y="0"/>
                    </a:cubicBezTo>
                    <a:lnTo>
                      <a:pt x="0" y="9049"/>
                    </a:lnTo>
                    <a:cubicBezTo>
                      <a:pt x="2381" y="18478"/>
                      <a:pt x="10287" y="27051"/>
                      <a:pt x="20002" y="2676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721FD5C7-526F-ED74-CF25-0FBDF7949E5D}"/>
                  </a:ext>
                </a:extLst>
              </p:cNvPr>
              <p:cNvSpPr/>
              <p:nvPr/>
            </p:nvSpPr>
            <p:spPr>
              <a:xfrm>
                <a:off x="4677074" y="2109827"/>
                <a:ext cx="1368093" cy="761368"/>
              </a:xfrm>
              <a:custGeom>
                <a:avLst/>
                <a:gdLst>
                  <a:gd name="connsiteX0" fmla="*/ 255017 w 1368108"/>
                  <a:gd name="connsiteY0" fmla="*/ 677363 h 761373"/>
                  <a:gd name="connsiteX1" fmla="*/ 291878 w 1368108"/>
                  <a:gd name="connsiteY1" fmla="*/ 734799 h 761373"/>
                  <a:gd name="connsiteX2" fmla="*/ 295117 w 1368108"/>
                  <a:gd name="connsiteY2" fmla="*/ 734132 h 761373"/>
                  <a:gd name="connsiteX3" fmla="*/ 309595 w 1368108"/>
                  <a:gd name="connsiteY3" fmla="*/ 718701 h 761373"/>
                  <a:gd name="connsiteX4" fmla="*/ 311024 w 1368108"/>
                  <a:gd name="connsiteY4" fmla="*/ 682602 h 761373"/>
                  <a:gd name="connsiteX5" fmla="*/ 310738 w 1368108"/>
                  <a:gd name="connsiteY5" fmla="*/ 666695 h 761373"/>
                  <a:gd name="connsiteX6" fmla="*/ 309690 w 1368108"/>
                  <a:gd name="connsiteY6" fmla="*/ 561444 h 761373"/>
                  <a:gd name="connsiteX7" fmla="*/ 311119 w 1368108"/>
                  <a:gd name="connsiteY7" fmla="*/ 554395 h 761373"/>
                  <a:gd name="connsiteX8" fmla="*/ 316167 w 1368108"/>
                  <a:gd name="connsiteY8" fmla="*/ 550680 h 761373"/>
                  <a:gd name="connsiteX9" fmla="*/ 358649 w 1368108"/>
                  <a:gd name="connsiteY9" fmla="*/ 533059 h 761373"/>
                  <a:gd name="connsiteX10" fmla="*/ 361316 w 1368108"/>
                  <a:gd name="connsiteY10" fmla="*/ 532107 h 761373"/>
                  <a:gd name="connsiteX11" fmla="*/ 380461 w 1368108"/>
                  <a:gd name="connsiteY11" fmla="*/ 525344 h 761373"/>
                  <a:gd name="connsiteX12" fmla="*/ 400082 w 1368108"/>
                  <a:gd name="connsiteY12" fmla="*/ 528868 h 761373"/>
                  <a:gd name="connsiteX13" fmla="*/ 502286 w 1368108"/>
                  <a:gd name="connsiteY13" fmla="*/ 610402 h 761373"/>
                  <a:gd name="connsiteX14" fmla="*/ 511430 w 1368108"/>
                  <a:gd name="connsiteY14" fmla="*/ 618594 h 761373"/>
                  <a:gd name="connsiteX15" fmla="*/ 519907 w 1368108"/>
                  <a:gd name="connsiteY15" fmla="*/ 618022 h 761373"/>
                  <a:gd name="connsiteX16" fmla="*/ 541910 w 1368108"/>
                  <a:gd name="connsiteY16" fmla="*/ 610688 h 761373"/>
                  <a:gd name="connsiteX17" fmla="*/ 565055 w 1368108"/>
                  <a:gd name="connsiteY17" fmla="*/ 602973 h 761373"/>
                  <a:gd name="connsiteX18" fmla="*/ 612871 w 1368108"/>
                  <a:gd name="connsiteY18" fmla="*/ 611355 h 761373"/>
                  <a:gd name="connsiteX19" fmla="*/ 624968 w 1368108"/>
                  <a:gd name="connsiteY19" fmla="*/ 626309 h 761373"/>
                  <a:gd name="connsiteX20" fmla="*/ 648494 w 1368108"/>
                  <a:gd name="connsiteY20" fmla="*/ 644121 h 761373"/>
                  <a:gd name="connsiteX21" fmla="*/ 648494 w 1368108"/>
                  <a:gd name="connsiteY21" fmla="*/ 644121 h 761373"/>
                  <a:gd name="connsiteX22" fmla="*/ 648971 w 1368108"/>
                  <a:gd name="connsiteY22" fmla="*/ 647073 h 761373"/>
                  <a:gd name="connsiteX23" fmla="*/ 651542 w 1368108"/>
                  <a:gd name="connsiteY23" fmla="*/ 648312 h 761373"/>
                  <a:gd name="connsiteX24" fmla="*/ 654686 w 1368108"/>
                  <a:gd name="connsiteY24" fmla="*/ 677744 h 761373"/>
                  <a:gd name="connsiteX25" fmla="*/ 663830 w 1368108"/>
                  <a:gd name="connsiteY25" fmla="*/ 708224 h 761373"/>
                  <a:gd name="connsiteX26" fmla="*/ 670592 w 1368108"/>
                  <a:gd name="connsiteY26" fmla="*/ 722607 h 761373"/>
                  <a:gd name="connsiteX27" fmla="*/ 672212 w 1368108"/>
                  <a:gd name="connsiteY27" fmla="*/ 725940 h 761373"/>
                  <a:gd name="connsiteX28" fmla="*/ 677831 w 1368108"/>
                  <a:gd name="connsiteY28" fmla="*/ 735180 h 761373"/>
                  <a:gd name="connsiteX29" fmla="*/ 683261 w 1368108"/>
                  <a:gd name="connsiteY29" fmla="*/ 734227 h 761373"/>
                  <a:gd name="connsiteX30" fmla="*/ 687833 w 1368108"/>
                  <a:gd name="connsiteY30" fmla="*/ 732703 h 761373"/>
                  <a:gd name="connsiteX31" fmla="*/ 704501 w 1368108"/>
                  <a:gd name="connsiteY31" fmla="*/ 731941 h 761373"/>
                  <a:gd name="connsiteX32" fmla="*/ 716979 w 1368108"/>
                  <a:gd name="connsiteY32" fmla="*/ 734132 h 761373"/>
                  <a:gd name="connsiteX33" fmla="*/ 726695 w 1368108"/>
                  <a:gd name="connsiteY33" fmla="*/ 744228 h 761373"/>
                  <a:gd name="connsiteX34" fmla="*/ 727266 w 1368108"/>
                  <a:gd name="connsiteY34" fmla="*/ 746419 h 761373"/>
                  <a:gd name="connsiteX35" fmla="*/ 725361 w 1368108"/>
                  <a:gd name="connsiteY35" fmla="*/ 747562 h 761373"/>
                  <a:gd name="connsiteX36" fmla="*/ 722027 w 1368108"/>
                  <a:gd name="connsiteY36" fmla="*/ 750039 h 761373"/>
                  <a:gd name="connsiteX37" fmla="*/ 733553 w 1368108"/>
                  <a:gd name="connsiteY37" fmla="*/ 756516 h 761373"/>
                  <a:gd name="connsiteX38" fmla="*/ 735648 w 1368108"/>
                  <a:gd name="connsiteY38" fmla="*/ 758802 h 761373"/>
                  <a:gd name="connsiteX39" fmla="*/ 738125 w 1368108"/>
                  <a:gd name="connsiteY39" fmla="*/ 761373 h 761373"/>
                  <a:gd name="connsiteX40" fmla="*/ 736220 w 1368108"/>
                  <a:gd name="connsiteY40" fmla="*/ 757563 h 761373"/>
                  <a:gd name="connsiteX41" fmla="*/ 735648 w 1368108"/>
                  <a:gd name="connsiteY41" fmla="*/ 756611 h 761373"/>
                  <a:gd name="connsiteX42" fmla="*/ 737267 w 1368108"/>
                  <a:gd name="connsiteY42" fmla="*/ 741847 h 761373"/>
                  <a:gd name="connsiteX43" fmla="*/ 742887 w 1368108"/>
                  <a:gd name="connsiteY43" fmla="*/ 740514 h 761373"/>
                  <a:gd name="connsiteX44" fmla="*/ 745554 w 1368108"/>
                  <a:gd name="connsiteY44" fmla="*/ 740133 h 761373"/>
                  <a:gd name="connsiteX45" fmla="*/ 747935 w 1368108"/>
                  <a:gd name="connsiteY45" fmla="*/ 737942 h 761373"/>
                  <a:gd name="connsiteX46" fmla="*/ 801371 w 1368108"/>
                  <a:gd name="connsiteY46" fmla="*/ 695841 h 761373"/>
                  <a:gd name="connsiteX47" fmla="*/ 803085 w 1368108"/>
                  <a:gd name="connsiteY47" fmla="*/ 694984 h 761373"/>
                  <a:gd name="connsiteX48" fmla="*/ 813467 w 1368108"/>
                  <a:gd name="connsiteY48" fmla="*/ 688698 h 761373"/>
                  <a:gd name="connsiteX49" fmla="*/ 821468 w 1368108"/>
                  <a:gd name="connsiteY49" fmla="*/ 679268 h 761373"/>
                  <a:gd name="connsiteX50" fmla="*/ 823754 w 1368108"/>
                  <a:gd name="connsiteY50" fmla="*/ 675648 h 761373"/>
                  <a:gd name="connsiteX51" fmla="*/ 837947 w 1368108"/>
                  <a:gd name="connsiteY51" fmla="*/ 660980 h 761373"/>
                  <a:gd name="connsiteX52" fmla="*/ 838042 w 1368108"/>
                  <a:gd name="connsiteY52" fmla="*/ 660980 h 761373"/>
                  <a:gd name="connsiteX53" fmla="*/ 843757 w 1368108"/>
                  <a:gd name="connsiteY53" fmla="*/ 663742 h 761373"/>
                  <a:gd name="connsiteX54" fmla="*/ 845662 w 1368108"/>
                  <a:gd name="connsiteY54" fmla="*/ 664980 h 761373"/>
                  <a:gd name="connsiteX55" fmla="*/ 855568 w 1368108"/>
                  <a:gd name="connsiteY55" fmla="*/ 667552 h 761373"/>
                  <a:gd name="connsiteX56" fmla="*/ 859092 w 1368108"/>
                  <a:gd name="connsiteY56" fmla="*/ 668219 h 761373"/>
                  <a:gd name="connsiteX57" fmla="*/ 908432 w 1368108"/>
                  <a:gd name="connsiteY57" fmla="*/ 673934 h 761373"/>
                  <a:gd name="connsiteX58" fmla="*/ 924624 w 1368108"/>
                  <a:gd name="connsiteY58" fmla="*/ 642311 h 761373"/>
                  <a:gd name="connsiteX59" fmla="*/ 946913 w 1368108"/>
                  <a:gd name="connsiteY59" fmla="*/ 645835 h 761373"/>
                  <a:gd name="connsiteX60" fmla="*/ 954628 w 1368108"/>
                  <a:gd name="connsiteY60" fmla="*/ 658980 h 761373"/>
                  <a:gd name="connsiteX61" fmla="*/ 1109504 w 1368108"/>
                  <a:gd name="connsiteY61" fmla="*/ 683745 h 761373"/>
                  <a:gd name="connsiteX62" fmla="*/ 1115505 w 1368108"/>
                  <a:gd name="connsiteY62" fmla="*/ 687745 h 761373"/>
                  <a:gd name="connsiteX63" fmla="*/ 1122839 w 1368108"/>
                  <a:gd name="connsiteY63" fmla="*/ 681840 h 761373"/>
                  <a:gd name="connsiteX64" fmla="*/ 1143509 w 1368108"/>
                  <a:gd name="connsiteY64" fmla="*/ 652503 h 761373"/>
                  <a:gd name="connsiteX65" fmla="*/ 1132936 w 1368108"/>
                  <a:gd name="connsiteY65" fmla="*/ 643454 h 761373"/>
                  <a:gd name="connsiteX66" fmla="*/ 1129412 w 1368108"/>
                  <a:gd name="connsiteY66" fmla="*/ 638406 h 761373"/>
                  <a:gd name="connsiteX67" fmla="*/ 1150271 w 1368108"/>
                  <a:gd name="connsiteY67" fmla="*/ 639739 h 761373"/>
                  <a:gd name="connsiteX68" fmla="*/ 1133603 w 1368108"/>
                  <a:gd name="connsiteY68" fmla="*/ 574302 h 761373"/>
                  <a:gd name="connsiteX69" fmla="*/ 1122363 w 1368108"/>
                  <a:gd name="connsiteY69" fmla="*/ 572778 h 761373"/>
                  <a:gd name="connsiteX70" fmla="*/ 1115886 w 1368108"/>
                  <a:gd name="connsiteY70" fmla="*/ 558967 h 761373"/>
                  <a:gd name="connsiteX71" fmla="*/ 1116172 w 1368108"/>
                  <a:gd name="connsiteY71" fmla="*/ 558015 h 761373"/>
                  <a:gd name="connsiteX72" fmla="*/ 1117029 w 1368108"/>
                  <a:gd name="connsiteY72" fmla="*/ 557443 h 761373"/>
                  <a:gd name="connsiteX73" fmla="*/ 1195325 w 1368108"/>
                  <a:gd name="connsiteY73" fmla="*/ 550204 h 761373"/>
                  <a:gd name="connsiteX74" fmla="*/ 1212660 w 1368108"/>
                  <a:gd name="connsiteY74" fmla="*/ 548585 h 761373"/>
                  <a:gd name="connsiteX75" fmla="*/ 1231901 w 1368108"/>
                  <a:gd name="connsiteY75" fmla="*/ 441619 h 761373"/>
                  <a:gd name="connsiteX76" fmla="*/ 1233615 w 1368108"/>
                  <a:gd name="connsiteY76" fmla="*/ 438571 h 761373"/>
                  <a:gd name="connsiteX77" fmla="*/ 1236377 w 1368108"/>
                  <a:gd name="connsiteY77" fmla="*/ 440762 h 761373"/>
                  <a:gd name="connsiteX78" fmla="*/ 1272763 w 1368108"/>
                  <a:gd name="connsiteY78" fmla="*/ 463241 h 761373"/>
                  <a:gd name="connsiteX79" fmla="*/ 1309434 w 1368108"/>
                  <a:gd name="connsiteY79" fmla="*/ 455811 h 761373"/>
                  <a:gd name="connsiteX80" fmla="*/ 1329627 w 1368108"/>
                  <a:gd name="connsiteY80" fmla="*/ 381326 h 761373"/>
                  <a:gd name="connsiteX81" fmla="*/ 1341152 w 1368108"/>
                  <a:gd name="connsiteY81" fmla="*/ 375706 h 761373"/>
                  <a:gd name="connsiteX82" fmla="*/ 1352392 w 1368108"/>
                  <a:gd name="connsiteY82" fmla="*/ 370086 h 761373"/>
                  <a:gd name="connsiteX83" fmla="*/ 1359440 w 1368108"/>
                  <a:gd name="connsiteY83" fmla="*/ 352370 h 761373"/>
                  <a:gd name="connsiteX84" fmla="*/ 1357250 w 1368108"/>
                  <a:gd name="connsiteY84" fmla="*/ 348750 h 761373"/>
                  <a:gd name="connsiteX85" fmla="*/ 1368108 w 1368108"/>
                  <a:gd name="connsiteY85" fmla="*/ 344178 h 761373"/>
                  <a:gd name="connsiteX86" fmla="*/ 1352011 w 1368108"/>
                  <a:gd name="connsiteY86" fmla="*/ 316937 h 761373"/>
                  <a:gd name="connsiteX87" fmla="*/ 1338485 w 1368108"/>
                  <a:gd name="connsiteY87" fmla="*/ 326176 h 761373"/>
                  <a:gd name="connsiteX88" fmla="*/ 1307434 w 1368108"/>
                  <a:gd name="connsiteY88" fmla="*/ 315984 h 761373"/>
                  <a:gd name="connsiteX89" fmla="*/ 1300195 w 1368108"/>
                  <a:gd name="connsiteY89" fmla="*/ 301602 h 761373"/>
                  <a:gd name="connsiteX90" fmla="*/ 1288574 w 1368108"/>
                  <a:gd name="connsiteY90" fmla="*/ 294648 h 761373"/>
                  <a:gd name="connsiteX91" fmla="*/ 1262095 w 1368108"/>
                  <a:gd name="connsiteY91" fmla="*/ 257215 h 761373"/>
                  <a:gd name="connsiteX92" fmla="*/ 1231901 w 1368108"/>
                  <a:gd name="connsiteY92" fmla="*/ 255501 h 761373"/>
                  <a:gd name="connsiteX93" fmla="*/ 1226471 w 1368108"/>
                  <a:gd name="connsiteY93" fmla="*/ 257882 h 761373"/>
                  <a:gd name="connsiteX94" fmla="*/ 1224376 w 1368108"/>
                  <a:gd name="connsiteY94" fmla="*/ 262168 h 761373"/>
                  <a:gd name="connsiteX95" fmla="*/ 1201897 w 1368108"/>
                  <a:gd name="connsiteY95" fmla="*/ 269502 h 761373"/>
                  <a:gd name="connsiteX96" fmla="*/ 1187133 w 1368108"/>
                  <a:gd name="connsiteY96" fmla="*/ 262644 h 761373"/>
                  <a:gd name="connsiteX97" fmla="*/ 1185133 w 1368108"/>
                  <a:gd name="connsiteY97" fmla="*/ 255596 h 761373"/>
                  <a:gd name="connsiteX98" fmla="*/ 1167321 w 1368108"/>
                  <a:gd name="connsiteY98" fmla="*/ 250071 h 761373"/>
                  <a:gd name="connsiteX99" fmla="*/ 1154272 w 1368108"/>
                  <a:gd name="connsiteY99" fmla="*/ 231021 h 761373"/>
                  <a:gd name="connsiteX100" fmla="*/ 1136936 w 1368108"/>
                  <a:gd name="connsiteY100" fmla="*/ 264168 h 761373"/>
                  <a:gd name="connsiteX101" fmla="*/ 1053974 w 1368108"/>
                  <a:gd name="connsiteY101" fmla="*/ 128151 h 761373"/>
                  <a:gd name="connsiteX102" fmla="*/ 1046830 w 1368108"/>
                  <a:gd name="connsiteY102" fmla="*/ 117007 h 761373"/>
                  <a:gd name="connsiteX103" fmla="*/ 1039019 w 1368108"/>
                  <a:gd name="connsiteY103" fmla="*/ 111483 h 761373"/>
                  <a:gd name="connsiteX104" fmla="*/ 1013302 w 1368108"/>
                  <a:gd name="connsiteY104" fmla="*/ 77193 h 761373"/>
                  <a:gd name="connsiteX105" fmla="*/ 1019684 w 1368108"/>
                  <a:gd name="connsiteY105" fmla="*/ 81288 h 761373"/>
                  <a:gd name="connsiteX106" fmla="*/ 1023779 w 1368108"/>
                  <a:gd name="connsiteY106" fmla="*/ 60429 h 761373"/>
                  <a:gd name="connsiteX107" fmla="*/ 965867 w 1368108"/>
                  <a:gd name="connsiteY107" fmla="*/ 83860 h 761373"/>
                  <a:gd name="connsiteX108" fmla="*/ 950437 w 1368108"/>
                  <a:gd name="connsiteY108" fmla="*/ 92623 h 761373"/>
                  <a:gd name="connsiteX109" fmla="*/ 946151 w 1368108"/>
                  <a:gd name="connsiteY109" fmla="*/ 108816 h 761373"/>
                  <a:gd name="connsiteX110" fmla="*/ 911003 w 1368108"/>
                  <a:gd name="connsiteY110" fmla="*/ 111959 h 761373"/>
                  <a:gd name="connsiteX111" fmla="*/ 920814 w 1368108"/>
                  <a:gd name="connsiteY111" fmla="*/ 81765 h 761373"/>
                  <a:gd name="connsiteX112" fmla="*/ 886715 w 1368108"/>
                  <a:gd name="connsiteY112" fmla="*/ 73192 h 761373"/>
                  <a:gd name="connsiteX113" fmla="*/ 887000 w 1368108"/>
                  <a:gd name="connsiteY113" fmla="*/ 83479 h 761373"/>
                  <a:gd name="connsiteX114" fmla="*/ 877571 w 1368108"/>
                  <a:gd name="connsiteY114" fmla="*/ 85384 h 761373"/>
                  <a:gd name="connsiteX115" fmla="*/ 865760 w 1368108"/>
                  <a:gd name="connsiteY115" fmla="*/ 59190 h 761373"/>
                  <a:gd name="connsiteX116" fmla="*/ 867855 w 1368108"/>
                  <a:gd name="connsiteY116" fmla="*/ 72525 h 761373"/>
                  <a:gd name="connsiteX117" fmla="*/ 852425 w 1368108"/>
                  <a:gd name="connsiteY117" fmla="*/ 65191 h 761373"/>
                  <a:gd name="connsiteX118" fmla="*/ 850043 w 1368108"/>
                  <a:gd name="connsiteY118" fmla="*/ 77097 h 761373"/>
                  <a:gd name="connsiteX119" fmla="*/ 831374 w 1368108"/>
                  <a:gd name="connsiteY119" fmla="*/ 71382 h 761373"/>
                  <a:gd name="connsiteX120" fmla="*/ 832422 w 1368108"/>
                  <a:gd name="connsiteY120" fmla="*/ 49856 h 761373"/>
                  <a:gd name="connsiteX121" fmla="*/ 822230 w 1368108"/>
                  <a:gd name="connsiteY121" fmla="*/ 19185 h 761373"/>
                  <a:gd name="connsiteX122" fmla="*/ 817182 w 1368108"/>
                  <a:gd name="connsiteY122" fmla="*/ 9470 h 761373"/>
                  <a:gd name="connsiteX123" fmla="*/ 807181 w 1368108"/>
                  <a:gd name="connsiteY123" fmla="*/ 7184 h 761373"/>
                  <a:gd name="connsiteX124" fmla="*/ 797942 w 1368108"/>
                  <a:gd name="connsiteY124" fmla="*/ 11470 h 761373"/>
                  <a:gd name="connsiteX125" fmla="*/ 788512 w 1368108"/>
                  <a:gd name="connsiteY125" fmla="*/ 3279 h 761373"/>
                  <a:gd name="connsiteX126" fmla="*/ 768509 w 1368108"/>
                  <a:gd name="connsiteY126" fmla="*/ 516 h 761373"/>
                  <a:gd name="connsiteX127" fmla="*/ 754317 w 1368108"/>
                  <a:gd name="connsiteY127" fmla="*/ 1945 h 761373"/>
                  <a:gd name="connsiteX128" fmla="*/ 751936 w 1368108"/>
                  <a:gd name="connsiteY128" fmla="*/ 2707 h 761373"/>
                  <a:gd name="connsiteX129" fmla="*/ 751555 w 1368108"/>
                  <a:gd name="connsiteY129" fmla="*/ 7851 h 761373"/>
                  <a:gd name="connsiteX130" fmla="*/ 741458 w 1368108"/>
                  <a:gd name="connsiteY130" fmla="*/ 11851 h 761373"/>
                  <a:gd name="connsiteX131" fmla="*/ 729362 w 1368108"/>
                  <a:gd name="connsiteY131" fmla="*/ 10899 h 761373"/>
                  <a:gd name="connsiteX132" fmla="*/ 730505 w 1368108"/>
                  <a:gd name="connsiteY132" fmla="*/ 24043 h 761373"/>
                  <a:gd name="connsiteX133" fmla="*/ 729838 w 1368108"/>
                  <a:gd name="connsiteY133" fmla="*/ 25853 h 761373"/>
                  <a:gd name="connsiteX134" fmla="*/ 729171 w 1368108"/>
                  <a:gd name="connsiteY134" fmla="*/ 24996 h 761373"/>
                  <a:gd name="connsiteX135" fmla="*/ 637922 w 1368108"/>
                  <a:gd name="connsiteY135" fmla="*/ 46522 h 761373"/>
                  <a:gd name="connsiteX136" fmla="*/ 615728 w 1368108"/>
                  <a:gd name="connsiteY136" fmla="*/ 66239 h 761373"/>
                  <a:gd name="connsiteX137" fmla="*/ 537528 w 1368108"/>
                  <a:gd name="connsiteY137" fmla="*/ 79002 h 761373"/>
                  <a:gd name="connsiteX138" fmla="*/ 538481 w 1368108"/>
                  <a:gd name="connsiteY138" fmla="*/ 90242 h 761373"/>
                  <a:gd name="connsiteX139" fmla="*/ 528956 w 1368108"/>
                  <a:gd name="connsiteY139" fmla="*/ 79193 h 761373"/>
                  <a:gd name="connsiteX140" fmla="*/ 505715 w 1368108"/>
                  <a:gd name="connsiteY140" fmla="*/ 84527 h 761373"/>
                  <a:gd name="connsiteX141" fmla="*/ 502952 w 1368108"/>
                  <a:gd name="connsiteY141" fmla="*/ 78621 h 761373"/>
                  <a:gd name="connsiteX142" fmla="*/ 492380 w 1368108"/>
                  <a:gd name="connsiteY142" fmla="*/ 83098 h 761373"/>
                  <a:gd name="connsiteX143" fmla="*/ 492856 w 1368108"/>
                  <a:gd name="connsiteY143" fmla="*/ 93195 h 761373"/>
                  <a:gd name="connsiteX144" fmla="*/ 480569 w 1368108"/>
                  <a:gd name="connsiteY144" fmla="*/ 102815 h 761373"/>
                  <a:gd name="connsiteX145" fmla="*/ 512192 w 1368108"/>
                  <a:gd name="connsiteY145" fmla="*/ 103958 h 761373"/>
                  <a:gd name="connsiteX146" fmla="*/ 491999 w 1368108"/>
                  <a:gd name="connsiteY146" fmla="*/ 113388 h 761373"/>
                  <a:gd name="connsiteX147" fmla="*/ 491999 w 1368108"/>
                  <a:gd name="connsiteY147" fmla="*/ 125770 h 761373"/>
                  <a:gd name="connsiteX148" fmla="*/ 524479 w 1368108"/>
                  <a:gd name="connsiteY148" fmla="*/ 135295 h 761373"/>
                  <a:gd name="connsiteX149" fmla="*/ 488284 w 1368108"/>
                  <a:gd name="connsiteY149" fmla="*/ 141867 h 761373"/>
                  <a:gd name="connsiteX150" fmla="*/ 491141 w 1368108"/>
                  <a:gd name="connsiteY150" fmla="*/ 175110 h 761373"/>
                  <a:gd name="connsiteX151" fmla="*/ 454851 w 1368108"/>
                  <a:gd name="connsiteY151" fmla="*/ 199494 h 761373"/>
                  <a:gd name="connsiteX152" fmla="*/ 465043 w 1368108"/>
                  <a:gd name="connsiteY152" fmla="*/ 214162 h 761373"/>
                  <a:gd name="connsiteX153" fmla="*/ 502095 w 1368108"/>
                  <a:gd name="connsiteY153" fmla="*/ 226164 h 761373"/>
                  <a:gd name="connsiteX154" fmla="*/ 513430 w 1368108"/>
                  <a:gd name="connsiteY154" fmla="*/ 235117 h 761373"/>
                  <a:gd name="connsiteX155" fmla="*/ 508763 w 1368108"/>
                  <a:gd name="connsiteY155" fmla="*/ 254072 h 761373"/>
                  <a:gd name="connsiteX156" fmla="*/ 489046 w 1368108"/>
                  <a:gd name="connsiteY156" fmla="*/ 268836 h 761373"/>
                  <a:gd name="connsiteX157" fmla="*/ 467900 w 1368108"/>
                  <a:gd name="connsiteY157" fmla="*/ 261406 h 761373"/>
                  <a:gd name="connsiteX158" fmla="*/ 446945 w 1368108"/>
                  <a:gd name="connsiteY158" fmla="*/ 262835 h 761373"/>
                  <a:gd name="connsiteX159" fmla="*/ 433515 w 1368108"/>
                  <a:gd name="connsiteY159" fmla="*/ 277599 h 761373"/>
                  <a:gd name="connsiteX160" fmla="*/ 433610 w 1368108"/>
                  <a:gd name="connsiteY160" fmla="*/ 270264 h 761373"/>
                  <a:gd name="connsiteX161" fmla="*/ 412084 w 1368108"/>
                  <a:gd name="connsiteY161" fmla="*/ 267693 h 761373"/>
                  <a:gd name="connsiteX162" fmla="*/ 409417 w 1368108"/>
                  <a:gd name="connsiteY162" fmla="*/ 266645 h 761373"/>
                  <a:gd name="connsiteX163" fmla="*/ 406940 w 1368108"/>
                  <a:gd name="connsiteY163" fmla="*/ 263406 h 761373"/>
                  <a:gd name="connsiteX164" fmla="*/ 400654 w 1368108"/>
                  <a:gd name="connsiteY164" fmla="*/ 251500 h 761373"/>
                  <a:gd name="connsiteX165" fmla="*/ 396653 w 1368108"/>
                  <a:gd name="connsiteY165" fmla="*/ 246357 h 761373"/>
                  <a:gd name="connsiteX166" fmla="*/ 389129 w 1368108"/>
                  <a:gd name="connsiteY166" fmla="*/ 245595 h 761373"/>
                  <a:gd name="connsiteX167" fmla="*/ 365126 w 1368108"/>
                  <a:gd name="connsiteY167" fmla="*/ 258739 h 761373"/>
                  <a:gd name="connsiteX168" fmla="*/ 355315 w 1368108"/>
                  <a:gd name="connsiteY168" fmla="*/ 243499 h 761373"/>
                  <a:gd name="connsiteX169" fmla="*/ 335122 w 1368108"/>
                  <a:gd name="connsiteY169" fmla="*/ 244166 h 761373"/>
                  <a:gd name="connsiteX170" fmla="*/ 312071 w 1368108"/>
                  <a:gd name="connsiteY170" fmla="*/ 276551 h 761373"/>
                  <a:gd name="connsiteX171" fmla="*/ 268447 w 1368108"/>
                  <a:gd name="connsiteY171" fmla="*/ 254643 h 761373"/>
                  <a:gd name="connsiteX172" fmla="*/ 262446 w 1368108"/>
                  <a:gd name="connsiteY172" fmla="*/ 260930 h 761373"/>
                  <a:gd name="connsiteX173" fmla="*/ 230918 w 1368108"/>
                  <a:gd name="connsiteY173" fmla="*/ 233688 h 761373"/>
                  <a:gd name="connsiteX174" fmla="*/ 202248 w 1368108"/>
                  <a:gd name="connsiteY174" fmla="*/ 229116 h 761373"/>
                  <a:gd name="connsiteX175" fmla="*/ 187484 w 1368108"/>
                  <a:gd name="connsiteY175" fmla="*/ 209495 h 761373"/>
                  <a:gd name="connsiteX176" fmla="*/ 175102 w 1368108"/>
                  <a:gd name="connsiteY176" fmla="*/ 218925 h 761373"/>
                  <a:gd name="connsiteX177" fmla="*/ 161195 w 1368108"/>
                  <a:gd name="connsiteY177" fmla="*/ 221020 h 761373"/>
                  <a:gd name="connsiteX178" fmla="*/ 137097 w 1368108"/>
                  <a:gd name="connsiteY178" fmla="*/ 203970 h 761373"/>
                  <a:gd name="connsiteX179" fmla="*/ 138812 w 1368108"/>
                  <a:gd name="connsiteY179" fmla="*/ 214734 h 761373"/>
                  <a:gd name="connsiteX180" fmla="*/ 126810 w 1368108"/>
                  <a:gd name="connsiteY180" fmla="*/ 217972 h 761373"/>
                  <a:gd name="connsiteX181" fmla="*/ 120238 w 1368108"/>
                  <a:gd name="connsiteY181" fmla="*/ 230355 h 761373"/>
                  <a:gd name="connsiteX182" fmla="*/ 102140 w 1368108"/>
                  <a:gd name="connsiteY182" fmla="*/ 241404 h 761373"/>
                  <a:gd name="connsiteX183" fmla="*/ 93663 w 1368108"/>
                  <a:gd name="connsiteY183" fmla="*/ 258739 h 761373"/>
                  <a:gd name="connsiteX184" fmla="*/ 63755 w 1368108"/>
                  <a:gd name="connsiteY184" fmla="*/ 272265 h 761373"/>
                  <a:gd name="connsiteX185" fmla="*/ 69470 w 1368108"/>
                  <a:gd name="connsiteY185" fmla="*/ 306364 h 761373"/>
                  <a:gd name="connsiteX186" fmla="*/ 25940 w 1368108"/>
                  <a:gd name="connsiteY186" fmla="*/ 280170 h 761373"/>
                  <a:gd name="connsiteX187" fmla="*/ 22035 w 1368108"/>
                  <a:gd name="connsiteY187" fmla="*/ 307983 h 761373"/>
                  <a:gd name="connsiteX188" fmla="*/ 7748 w 1368108"/>
                  <a:gd name="connsiteY188" fmla="*/ 314365 h 761373"/>
                  <a:gd name="connsiteX189" fmla="*/ 7557 w 1368108"/>
                  <a:gd name="connsiteY189" fmla="*/ 360752 h 761373"/>
                  <a:gd name="connsiteX190" fmla="*/ 318 w 1368108"/>
                  <a:gd name="connsiteY190" fmla="*/ 379611 h 761373"/>
                  <a:gd name="connsiteX191" fmla="*/ 11939 w 1368108"/>
                  <a:gd name="connsiteY191" fmla="*/ 395137 h 761373"/>
                  <a:gd name="connsiteX192" fmla="*/ 13939 w 1368108"/>
                  <a:gd name="connsiteY192" fmla="*/ 409806 h 761373"/>
                  <a:gd name="connsiteX193" fmla="*/ 24416 w 1368108"/>
                  <a:gd name="connsiteY193" fmla="*/ 416854 h 761373"/>
                  <a:gd name="connsiteX194" fmla="*/ 26131 w 1368108"/>
                  <a:gd name="connsiteY194" fmla="*/ 407710 h 761373"/>
                  <a:gd name="connsiteX195" fmla="*/ 71756 w 1368108"/>
                  <a:gd name="connsiteY195" fmla="*/ 448191 h 761373"/>
                  <a:gd name="connsiteX196" fmla="*/ 60897 w 1368108"/>
                  <a:gd name="connsiteY196" fmla="*/ 470289 h 761373"/>
                  <a:gd name="connsiteX197" fmla="*/ 82233 w 1368108"/>
                  <a:gd name="connsiteY197" fmla="*/ 487815 h 761373"/>
                  <a:gd name="connsiteX198" fmla="*/ 90139 w 1368108"/>
                  <a:gd name="connsiteY198" fmla="*/ 510675 h 761373"/>
                  <a:gd name="connsiteX199" fmla="*/ 100712 w 1368108"/>
                  <a:gd name="connsiteY199" fmla="*/ 505246 h 761373"/>
                  <a:gd name="connsiteX200" fmla="*/ 103760 w 1368108"/>
                  <a:gd name="connsiteY200" fmla="*/ 489435 h 761373"/>
                  <a:gd name="connsiteX201" fmla="*/ 143098 w 1368108"/>
                  <a:gd name="connsiteY201" fmla="*/ 450573 h 761373"/>
                  <a:gd name="connsiteX202" fmla="*/ 147765 w 1368108"/>
                  <a:gd name="connsiteY202" fmla="*/ 463431 h 761373"/>
                  <a:gd name="connsiteX203" fmla="*/ 178150 w 1368108"/>
                  <a:gd name="connsiteY203" fmla="*/ 467432 h 761373"/>
                  <a:gd name="connsiteX204" fmla="*/ 205106 w 1368108"/>
                  <a:gd name="connsiteY204" fmla="*/ 457335 h 761373"/>
                  <a:gd name="connsiteX205" fmla="*/ 213964 w 1368108"/>
                  <a:gd name="connsiteY205" fmla="*/ 493340 h 761373"/>
                  <a:gd name="connsiteX206" fmla="*/ 221203 w 1368108"/>
                  <a:gd name="connsiteY206" fmla="*/ 519724 h 761373"/>
                  <a:gd name="connsiteX207" fmla="*/ 247587 w 1368108"/>
                  <a:gd name="connsiteY207" fmla="*/ 522201 h 761373"/>
                  <a:gd name="connsiteX208" fmla="*/ 267113 w 1368108"/>
                  <a:gd name="connsiteY208" fmla="*/ 535821 h 761373"/>
                  <a:gd name="connsiteX209" fmla="*/ 259398 w 1368108"/>
                  <a:gd name="connsiteY209" fmla="*/ 546775 h 761373"/>
                  <a:gd name="connsiteX210" fmla="*/ 216250 w 1368108"/>
                  <a:gd name="connsiteY210" fmla="*/ 584018 h 761373"/>
                  <a:gd name="connsiteX211" fmla="*/ 238348 w 1368108"/>
                  <a:gd name="connsiteY211" fmla="*/ 542775 h 761373"/>
                  <a:gd name="connsiteX212" fmla="*/ 206058 w 1368108"/>
                  <a:gd name="connsiteY212" fmla="*/ 546013 h 761373"/>
                  <a:gd name="connsiteX213" fmla="*/ 173387 w 1368108"/>
                  <a:gd name="connsiteY213" fmla="*/ 537536 h 761373"/>
                  <a:gd name="connsiteX214" fmla="*/ 150146 w 1368108"/>
                  <a:gd name="connsiteY214" fmla="*/ 556967 h 761373"/>
                  <a:gd name="connsiteX215" fmla="*/ 160719 w 1368108"/>
                  <a:gd name="connsiteY215" fmla="*/ 575160 h 761373"/>
                  <a:gd name="connsiteX216" fmla="*/ 129287 w 1368108"/>
                  <a:gd name="connsiteY216" fmla="*/ 567063 h 761373"/>
                  <a:gd name="connsiteX217" fmla="*/ 117285 w 1368108"/>
                  <a:gd name="connsiteY217" fmla="*/ 577446 h 761373"/>
                  <a:gd name="connsiteX218" fmla="*/ 141860 w 1368108"/>
                  <a:gd name="connsiteY218" fmla="*/ 602115 h 761373"/>
                  <a:gd name="connsiteX219" fmla="*/ 153575 w 1368108"/>
                  <a:gd name="connsiteY219" fmla="*/ 645073 h 761373"/>
                  <a:gd name="connsiteX220" fmla="*/ 167101 w 1368108"/>
                  <a:gd name="connsiteY220" fmla="*/ 639644 h 761373"/>
                  <a:gd name="connsiteX221" fmla="*/ 199391 w 1368108"/>
                  <a:gd name="connsiteY221" fmla="*/ 663933 h 761373"/>
                  <a:gd name="connsiteX222" fmla="*/ 197486 w 1368108"/>
                  <a:gd name="connsiteY222" fmla="*/ 674029 h 761373"/>
                  <a:gd name="connsiteX223" fmla="*/ 190723 w 1368108"/>
                  <a:gd name="connsiteY223" fmla="*/ 702604 h 761373"/>
                  <a:gd name="connsiteX224" fmla="*/ 253588 w 1368108"/>
                  <a:gd name="connsiteY224" fmla="*/ 676029 h 761373"/>
                  <a:gd name="connsiteX225" fmla="*/ 255017 w 1368108"/>
                  <a:gd name="connsiteY225" fmla="*/ 677363 h 76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</a:cxnLst>
                <a:rect l="l" t="t" r="r" b="b"/>
                <a:pathLst>
                  <a:path w="1368108" h="761373">
                    <a:moveTo>
                      <a:pt x="255017" y="677363"/>
                    </a:moveTo>
                    <a:cubicBezTo>
                      <a:pt x="272257" y="692889"/>
                      <a:pt x="285020" y="712701"/>
                      <a:pt x="291878" y="734799"/>
                    </a:cubicBezTo>
                    <a:cubicBezTo>
                      <a:pt x="292069" y="735275"/>
                      <a:pt x="292926" y="735465"/>
                      <a:pt x="295117" y="734132"/>
                    </a:cubicBezTo>
                    <a:cubicBezTo>
                      <a:pt x="301403" y="730417"/>
                      <a:pt x="309023" y="720797"/>
                      <a:pt x="309595" y="718701"/>
                    </a:cubicBezTo>
                    <a:cubicBezTo>
                      <a:pt x="311881" y="707748"/>
                      <a:pt x="311500" y="694984"/>
                      <a:pt x="311024" y="682602"/>
                    </a:cubicBezTo>
                    <a:cubicBezTo>
                      <a:pt x="310833" y="677077"/>
                      <a:pt x="310643" y="671743"/>
                      <a:pt x="310738" y="666695"/>
                    </a:cubicBezTo>
                    <a:cubicBezTo>
                      <a:pt x="311119" y="631738"/>
                      <a:pt x="310738" y="596305"/>
                      <a:pt x="309690" y="561444"/>
                    </a:cubicBezTo>
                    <a:cubicBezTo>
                      <a:pt x="309595" y="559539"/>
                      <a:pt x="309500" y="556776"/>
                      <a:pt x="311119" y="554395"/>
                    </a:cubicBezTo>
                    <a:cubicBezTo>
                      <a:pt x="312548" y="552395"/>
                      <a:pt x="314643" y="551442"/>
                      <a:pt x="316167" y="550680"/>
                    </a:cubicBezTo>
                    <a:cubicBezTo>
                      <a:pt x="330074" y="544299"/>
                      <a:pt x="344361" y="538393"/>
                      <a:pt x="358649" y="533059"/>
                    </a:cubicBezTo>
                    <a:lnTo>
                      <a:pt x="361316" y="532107"/>
                    </a:lnTo>
                    <a:cubicBezTo>
                      <a:pt x="367507" y="529725"/>
                      <a:pt x="373984" y="527344"/>
                      <a:pt x="380461" y="525344"/>
                    </a:cubicBezTo>
                    <a:cubicBezTo>
                      <a:pt x="389795" y="522486"/>
                      <a:pt x="392748" y="524391"/>
                      <a:pt x="400082" y="528868"/>
                    </a:cubicBezTo>
                    <a:cubicBezTo>
                      <a:pt x="435134" y="550680"/>
                      <a:pt x="474854" y="575350"/>
                      <a:pt x="502286" y="610402"/>
                    </a:cubicBezTo>
                    <a:cubicBezTo>
                      <a:pt x="505143" y="614117"/>
                      <a:pt x="507905" y="617546"/>
                      <a:pt x="511430" y="618594"/>
                    </a:cubicBezTo>
                    <a:cubicBezTo>
                      <a:pt x="514001" y="619356"/>
                      <a:pt x="517049" y="618784"/>
                      <a:pt x="519907" y="618022"/>
                    </a:cubicBezTo>
                    <a:cubicBezTo>
                      <a:pt x="527336" y="616212"/>
                      <a:pt x="534766" y="613355"/>
                      <a:pt x="541910" y="610688"/>
                    </a:cubicBezTo>
                    <a:cubicBezTo>
                      <a:pt x="549339" y="607830"/>
                      <a:pt x="557150" y="604973"/>
                      <a:pt x="565055" y="602973"/>
                    </a:cubicBezTo>
                    <a:cubicBezTo>
                      <a:pt x="584486" y="598305"/>
                      <a:pt x="601917" y="601353"/>
                      <a:pt x="612871" y="611355"/>
                    </a:cubicBezTo>
                    <a:cubicBezTo>
                      <a:pt x="617443" y="615546"/>
                      <a:pt x="621253" y="621070"/>
                      <a:pt x="624968" y="626309"/>
                    </a:cubicBezTo>
                    <a:cubicBezTo>
                      <a:pt x="632302" y="636786"/>
                      <a:pt x="638588" y="645740"/>
                      <a:pt x="648494" y="644121"/>
                    </a:cubicBezTo>
                    <a:lnTo>
                      <a:pt x="648494" y="644121"/>
                    </a:lnTo>
                    <a:lnTo>
                      <a:pt x="648971" y="647073"/>
                    </a:lnTo>
                    <a:lnTo>
                      <a:pt x="651542" y="648312"/>
                    </a:lnTo>
                    <a:cubicBezTo>
                      <a:pt x="650876" y="651360"/>
                      <a:pt x="653924" y="673362"/>
                      <a:pt x="654686" y="677744"/>
                    </a:cubicBezTo>
                    <a:cubicBezTo>
                      <a:pt x="656686" y="688126"/>
                      <a:pt x="659734" y="698413"/>
                      <a:pt x="663830" y="708224"/>
                    </a:cubicBezTo>
                    <a:cubicBezTo>
                      <a:pt x="665830" y="713177"/>
                      <a:pt x="668116" y="718035"/>
                      <a:pt x="670592" y="722607"/>
                    </a:cubicBezTo>
                    <a:cubicBezTo>
                      <a:pt x="671069" y="723464"/>
                      <a:pt x="671640" y="724607"/>
                      <a:pt x="672212" y="725940"/>
                    </a:cubicBezTo>
                    <a:cubicBezTo>
                      <a:pt x="673640" y="728988"/>
                      <a:pt x="676022" y="734037"/>
                      <a:pt x="677831" y="735180"/>
                    </a:cubicBezTo>
                    <a:cubicBezTo>
                      <a:pt x="678974" y="735846"/>
                      <a:pt x="680594" y="735275"/>
                      <a:pt x="683261" y="734227"/>
                    </a:cubicBezTo>
                    <a:cubicBezTo>
                      <a:pt x="684785" y="733560"/>
                      <a:pt x="686309" y="732989"/>
                      <a:pt x="687833" y="732703"/>
                    </a:cubicBezTo>
                    <a:cubicBezTo>
                      <a:pt x="693643" y="731560"/>
                      <a:pt x="699453" y="731751"/>
                      <a:pt x="704501" y="731941"/>
                    </a:cubicBezTo>
                    <a:cubicBezTo>
                      <a:pt x="708788" y="732132"/>
                      <a:pt x="712979" y="732513"/>
                      <a:pt x="716979" y="734132"/>
                    </a:cubicBezTo>
                    <a:cubicBezTo>
                      <a:pt x="721837" y="736132"/>
                      <a:pt x="725456" y="739942"/>
                      <a:pt x="726695" y="744228"/>
                    </a:cubicBezTo>
                    <a:lnTo>
                      <a:pt x="727266" y="746419"/>
                    </a:lnTo>
                    <a:lnTo>
                      <a:pt x="725361" y="747562"/>
                    </a:lnTo>
                    <a:cubicBezTo>
                      <a:pt x="724123" y="748229"/>
                      <a:pt x="723075" y="749086"/>
                      <a:pt x="722027" y="750039"/>
                    </a:cubicBezTo>
                    <a:cubicBezTo>
                      <a:pt x="726314" y="751086"/>
                      <a:pt x="730409" y="753277"/>
                      <a:pt x="733553" y="756516"/>
                    </a:cubicBezTo>
                    <a:cubicBezTo>
                      <a:pt x="734219" y="757278"/>
                      <a:pt x="734981" y="758040"/>
                      <a:pt x="735648" y="758802"/>
                    </a:cubicBezTo>
                    <a:cubicBezTo>
                      <a:pt x="736505" y="759754"/>
                      <a:pt x="737267" y="760611"/>
                      <a:pt x="738125" y="761373"/>
                    </a:cubicBezTo>
                    <a:cubicBezTo>
                      <a:pt x="737648" y="760135"/>
                      <a:pt x="736886" y="758802"/>
                      <a:pt x="736220" y="757563"/>
                    </a:cubicBezTo>
                    <a:lnTo>
                      <a:pt x="735648" y="756611"/>
                    </a:lnTo>
                    <a:cubicBezTo>
                      <a:pt x="732886" y="751658"/>
                      <a:pt x="732219" y="744895"/>
                      <a:pt x="737267" y="741847"/>
                    </a:cubicBezTo>
                    <a:cubicBezTo>
                      <a:pt x="739172" y="740704"/>
                      <a:pt x="741173" y="740609"/>
                      <a:pt x="742887" y="740514"/>
                    </a:cubicBezTo>
                    <a:cubicBezTo>
                      <a:pt x="743935" y="740418"/>
                      <a:pt x="744887" y="740418"/>
                      <a:pt x="745554" y="740133"/>
                    </a:cubicBezTo>
                    <a:cubicBezTo>
                      <a:pt x="746316" y="739752"/>
                      <a:pt x="747173" y="738894"/>
                      <a:pt x="747935" y="737942"/>
                    </a:cubicBezTo>
                    <a:cubicBezTo>
                      <a:pt x="762699" y="720702"/>
                      <a:pt x="781178" y="706128"/>
                      <a:pt x="801371" y="695841"/>
                    </a:cubicBezTo>
                    <a:lnTo>
                      <a:pt x="803085" y="694984"/>
                    </a:lnTo>
                    <a:cubicBezTo>
                      <a:pt x="806895" y="693079"/>
                      <a:pt x="810419" y="691269"/>
                      <a:pt x="813467" y="688698"/>
                    </a:cubicBezTo>
                    <a:cubicBezTo>
                      <a:pt x="816515" y="686031"/>
                      <a:pt x="819087" y="682602"/>
                      <a:pt x="821468" y="679268"/>
                    </a:cubicBezTo>
                    <a:cubicBezTo>
                      <a:pt x="822040" y="678506"/>
                      <a:pt x="822802" y="677172"/>
                      <a:pt x="823754" y="675648"/>
                    </a:cubicBezTo>
                    <a:cubicBezTo>
                      <a:pt x="828803" y="667362"/>
                      <a:pt x="833089" y="660980"/>
                      <a:pt x="837947" y="660980"/>
                    </a:cubicBezTo>
                    <a:cubicBezTo>
                      <a:pt x="837947" y="660980"/>
                      <a:pt x="838042" y="660980"/>
                      <a:pt x="838042" y="660980"/>
                    </a:cubicBezTo>
                    <a:cubicBezTo>
                      <a:pt x="840042" y="660980"/>
                      <a:pt x="841947" y="662409"/>
                      <a:pt x="843757" y="663742"/>
                    </a:cubicBezTo>
                    <a:cubicBezTo>
                      <a:pt x="844424" y="664218"/>
                      <a:pt x="845281" y="664885"/>
                      <a:pt x="845662" y="664980"/>
                    </a:cubicBezTo>
                    <a:cubicBezTo>
                      <a:pt x="848615" y="666219"/>
                      <a:pt x="852139" y="666885"/>
                      <a:pt x="855568" y="667552"/>
                    </a:cubicBezTo>
                    <a:cubicBezTo>
                      <a:pt x="856711" y="667743"/>
                      <a:pt x="857949" y="668028"/>
                      <a:pt x="859092" y="668219"/>
                    </a:cubicBezTo>
                    <a:cubicBezTo>
                      <a:pt x="875285" y="671743"/>
                      <a:pt x="891953" y="673648"/>
                      <a:pt x="908432" y="673934"/>
                    </a:cubicBezTo>
                    <a:cubicBezTo>
                      <a:pt x="907003" y="661742"/>
                      <a:pt x="912242" y="647550"/>
                      <a:pt x="924624" y="642311"/>
                    </a:cubicBezTo>
                    <a:cubicBezTo>
                      <a:pt x="931577" y="639358"/>
                      <a:pt x="940340" y="640787"/>
                      <a:pt x="946913" y="645835"/>
                    </a:cubicBezTo>
                    <a:cubicBezTo>
                      <a:pt x="951389" y="649359"/>
                      <a:pt x="954152" y="654027"/>
                      <a:pt x="954628" y="658980"/>
                    </a:cubicBezTo>
                    <a:cubicBezTo>
                      <a:pt x="1012921" y="650121"/>
                      <a:pt x="1071690" y="647454"/>
                      <a:pt x="1109504" y="683745"/>
                    </a:cubicBezTo>
                    <a:cubicBezTo>
                      <a:pt x="1111600" y="685745"/>
                      <a:pt x="1113505" y="687555"/>
                      <a:pt x="1115505" y="687745"/>
                    </a:cubicBezTo>
                    <a:cubicBezTo>
                      <a:pt x="1118363" y="688031"/>
                      <a:pt x="1120839" y="684697"/>
                      <a:pt x="1122839" y="681840"/>
                    </a:cubicBezTo>
                    <a:lnTo>
                      <a:pt x="1143509" y="652503"/>
                    </a:lnTo>
                    <a:cubicBezTo>
                      <a:pt x="1139318" y="650407"/>
                      <a:pt x="1135603" y="647359"/>
                      <a:pt x="1132936" y="643454"/>
                    </a:cubicBezTo>
                    <a:lnTo>
                      <a:pt x="1129412" y="638406"/>
                    </a:lnTo>
                    <a:lnTo>
                      <a:pt x="1150271" y="639739"/>
                    </a:lnTo>
                    <a:lnTo>
                      <a:pt x="1133603" y="574302"/>
                    </a:lnTo>
                    <a:cubicBezTo>
                      <a:pt x="1130174" y="575445"/>
                      <a:pt x="1126078" y="574969"/>
                      <a:pt x="1122363" y="572778"/>
                    </a:cubicBezTo>
                    <a:cubicBezTo>
                      <a:pt x="1117029" y="569635"/>
                      <a:pt x="1114457" y="564015"/>
                      <a:pt x="1115886" y="558967"/>
                    </a:cubicBezTo>
                    <a:lnTo>
                      <a:pt x="1116172" y="558015"/>
                    </a:lnTo>
                    <a:lnTo>
                      <a:pt x="1117029" y="557443"/>
                    </a:lnTo>
                    <a:cubicBezTo>
                      <a:pt x="1139222" y="541060"/>
                      <a:pt x="1170560" y="538203"/>
                      <a:pt x="1195325" y="550204"/>
                    </a:cubicBezTo>
                    <a:lnTo>
                      <a:pt x="1212660" y="548585"/>
                    </a:lnTo>
                    <a:cubicBezTo>
                      <a:pt x="1194182" y="515724"/>
                      <a:pt x="1213041" y="474385"/>
                      <a:pt x="1231901" y="441619"/>
                    </a:cubicBezTo>
                    <a:lnTo>
                      <a:pt x="1233615" y="438571"/>
                    </a:lnTo>
                    <a:lnTo>
                      <a:pt x="1236377" y="440762"/>
                    </a:lnTo>
                    <a:cubicBezTo>
                      <a:pt x="1246950" y="449334"/>
                      <a:pt x="1258952" y="459145"/>
                      <a:pt x="1272763" y="463241"/>
                    </a:cubicBezTo>
                    <a:cubicBezTo>
                      <a:pt x="1284574" y="466765"/>
                      <a:pt x="1300290" y="465813"/>
                      <a:pt x="1309434" y="455811"/>
                    </a:cubicBezTo>
                    <a:cubicBezTo>
                      <a:pt x="1306291" y="428760"/>
                      <a:pt x="1306100" y="396375"/>
                      <a:pt x="1329627" y="381326"/>
                    </a:cubicBezTo>
                    <a:cubicBezTo>
                      <a:pt x="1333342" y="378945"/>
                      <a:pt x="1337342" y="377325"/>
                      <a:pt x="1341152" y="375706"/>
                    </a:cubicBezTo>
                    <a:cubicBezTo>
                      <a:pt x="1345248" y="373992"/>
                      <a:pt x="1349058" y="372372"/>
                      <a:pt x="1352392" y="370086"/>
                    </a:cubicBezTo>
                    <a:cubicBezTo>
                      <a:pt x="1358488" y="365991"/>
                      <a:pt x="1362679" y="357894"/>
                      <a:pt x="1359440" y="352370"/>
                    </a:cubicBezTo>
                    <a:lnTo>
                      <a:pt x="1357250" y="348750"/>
                    </a:lnTo>
                    <a:lnTo>
                      <a:pt x="1368108" y="344178"/>
                    </a:lnTo>
                    <a:cubicBezTo>
                      <a:pt x="1362774" y="335130"/>
                      <a:pt x="1357345" y="326081"/>
                      <a:pt x="1352011" y="316937"/>
                    </a:cubicBezTo>
                    <a:cubicBezTo>
                      <a:pt x="1353535" y="323033"/>
                      <a:pt x="1344772" y="326081"/>
                      <a:pt x="1338485" y="326176"/>
                    </a:cubicBezTo>
                    <a:cubicBezTo>
                      <a:pt x="1327055" y="326462"/>
                      <a:pt x="1313530" y="325605"/>
                      <a:pt x="1307434" y="315984"/>
                    </a:cubicBezTo>
                    <a:cubicBezTo>
                      <a:pt x="1304576" y="311412"/>
                      <a:pt x="1303910" y="305507"/>
                      <a:pt x="1300195" y="301602"/>
                    </a:cubicBezTo>
                    <a:cubicBezTo>
                      <a:pt x="1297052" y="298268"/>
                      <a:pt x="1292384" y="297125"/>
                      <a:pt x="1288574" y="294648"/>
                    </a:cubicBezTo>
                    <a:cubicBezTo>
                      <a:pt x="1275525" y="286266"/>
                      <a:pt x="1275144" y="265597"/>
                      <a:pt x="1262095" y="257215"/>
                    </a:cubicBezTo>
                    <a:cubicBezTo>
                      <a:pt x="1253427" y="251595"/>
                      <a:pt x="1242092" y="253500"/>
                      <a:pt x="1231901" y="255501"/>
                    </a:cubicBezTo>
                    <a:cubicBezTo>
                      <a:pt x="1229900" y="255882"/>
                      <a:pt x="1227805" y="256358"/>
                      <a:pt x="1226471" y="257882"/>
                    </a:cubicBezTo>
                    <a:cubicBezTo>
                      <a:pt x="1225424" y="259120"/>
                      <a:pt x="1225043" y="260739"/>
                      <a:pt x="1224376" y="262168"/>
                    </a:cubicBezTo>
                    <a:cubicBezTo>
                      <a:pt x="1220852" y="269788"/>
                      <a:pt x="1210279" y="270264"/>
                      <a:pt x="1201897" y="269502"/>
                    </a:cubicBezTo>
                    <a:cubicBezTo>
                      <a:pt x="1196182" y="269026"/>
                      <a:pt x="1189514" y="267788"/>
                      <a:pt x="1187133" y="262644"/>
                    </a:cubicBezTo>
                    <a:cubicBezTo>
                      <a:pt x="1186085" y="260454"/>
                      <a:pt x="1186181" y="257787"/>
                      <a:pt x="1185133" y="255596"/>
                    </a:cubicBezTo>
                    <a:cubicBezTo>
                      <a:pt x="1182275" y="249500"/>
                      <a:pt x="1173893" y="249309"/>
                      <a:pt x="1167321" y="250071"/>
                    </a:cubicBezTo>
                    <a:cubicBezTo>
                      <a:pt x="1172274" y="241785"/>
                      <a:pt x="1163797" y="229402"/>
                      <a:pt x="1154272" y="231021"/>
                    </a:cubicBezTo>
                    <a:cubicBezTo>
                      <a:pt x="1151224" y="243213"/>
                      <a:pt x="1145223" y="254739"/>
                      <a:pt x="1136936" y="264168"/>
                    </a:cubicBezTo>
                    <a:cubicBezTo>
                      <a:pt x="1107028" y="221592"/>
                      <a:pt x="1076643" y="175014"/>
                      <a:pt x="1053974" y="128151"/>
                    </a:cubicBezTo>
                    <a:cubicBezTo>
                      <a:pt x="1052069" y="124151"/>
                      <a:pt x="1050068" y="120055"/>
                      <a:pt x="1046830" y="117007"/>
                    </a:cubicBezTo>
                    <a:cubicBezTo>
                      <a:pt x="1044544" y="114816"/>
                      <a:pt x="1041686" y="113292"/>
                      <a:pt x="1039019" y="111483"/>
                    </a:cubicBezTo>
                    <a:cubicBezTo>
                      <a:pt x="1027113" y="103291"/>
                      <a:pt x="1019969" y="90051"/>
                      <a:pt x="1013302" y="77193"/>
                    </a:cubicBezTo>
                    <a:cubicBezTo>
                      <a:pt x="1015397" y="78526"/>
                      <a:pt x="1017493" y="79860"/>
                      <a:pt x="1019684" y="81288"/>
                    </a:cubicBezTo>
                    <a:cubicBezTo>
                      <a:pt x="1021017" y="74335"/>
                      <a:pt x="1022446" y="67382"/>
                      <a:pt x="1023779" y="60429"/>
                    </a:cubicBezTo>
                    <a:cubicBezTo>
                      <a:pt x="1007111" y="70144"/>
                      <a:pt x="983679" y="76431"/>
                      <a:pt x="965867" y="83860"/>
                    </a:cubicBezTo>
                    <a:cubicBezTo>
                      <a:pt x="960343" y="86146"/>
                      <a:pt x="954628" y="88432"/>
                      <a:pt x="950437" y="92623"/>
                    </a:cubicBezTo>
                    <a:cubicBezTo>
                      <a:pt x="946151" y="96814"/>
                      <a:pt x="943674" y="103386"/>
                      <a:pt x="946151" y="108816"/>
                    </a:cubicBezTo>
                    <a:cubicBezTo>
                      <a:pt x="935387" y="102339"/>
                      <a:pt x="920433" y="103577"/>
                      <a:pt x="911003" y="111959"/>
                    </a:cubicBezTo>
                    <a:cubicBezTo>
                      <a:pt x="907765" y="101196"/>
                      <a:pt x="911861" y="88623"/>
                      <a:pt x="920814" y="81765"/>
                    </a:cubicBezTo>
                    <a:cubicBezTo>
                      <a:pt x="909194" y="86337"/>
                      <a:pt x="894811" y="82717"/>
                      <a:pt x="886715" y="73192"/>
                    </a:cubicBezTo>
                    <a:cubicBezTo>
                      <a:pt x="886810" y="76621"/>
                      <a:pt x="886905" y="80050"/>
                      <a:pt x="887000" y="83479"/>
                    </a:cubicBezTo>
                    <a:cubicBezTo>
                      <a:pt x="883857" y="84146"/>
                      <a:pt x="880714" y="84813"/>
                      <a:pt x="877571" y="85384"/>
                    </a:cubicBezTo>
                    <a:cubicBezTo>
                      <a:pt x="878333" y="75383"/>
                      <a:pt x="873665" y="65191"/>
                      <a:pt x="865760" y="59190"/>
                    </a:cubicBezTo>
                    <a:cubicBezTo>
                      <a:pt x="866426" y="63667"/>
                      <a:pt x="867188" y="68049"/>
                      <a:pt x="867855" y="72525"/>
                    </a:cubicBezTo>
                    <a:cubicBezTo>
                      <a:pt x="863759" y="68430"/>
                      <a:pt x="858235" y="65763"/>
                      <a:pt x="852425" y="65191"/>
                    </a:cubicBezTo>
                    <a:cubicBezTo>
                      <a:pt x="850805" y="68906"/>
                      <a:pt x="850043" y="73002"/>
                      <a:pt x="850043" y="77097"/>
                    </a:cubicBezTo>
                    <a:cubicBezTo>
                      <a:pt x="844709" y="73097"/>
                      <a:pt x="837947" y="71001"/>
                      <a:pt x="831374" y="71382"/>
                    </a:cubicBezTo>
                    <a:cubicBezTo>
                      <a:pt x="829755" y="64334"/>
                      <a:pt x="830136" y="56809"/>
                      <a:pt x="832422" y="49856"/>
                    </a:cubicBezTo>
                    <a:cubicBezTo>
                      <a:pt x="835756" y="39950"/>
                      <a:pt x="825659" y="29091"/>
                      <a:pt x="822230" y="19185"/>
                    </a:cubicBezTo>
                    <a:cubicBezTo>
                      <a:pt x="820992" y="15661"/>
                      <a:pt x="819754" y="12137"/>
                      <a:pt x="817182" y="9470"/>
                    </a:cubicBezTo>
                    <a:cubicBezTo>
                      <a:pt x="814610" y="6803"/>
                      <a:pt x="810419" y="5374"/>
                      <a:pt x="807181" y="7184"/>
                    </a:cubicBezTo>
                    <a:cubicBezTo>
                      <a:pt x="807752" y="11280"/>
                      <a:pt x="801656" y="13375"/>
                      <a:pt x="797942" y="11470"/>
                    </a:cubicBezTo>
                    <a:cubicBezTo>
                      <a:pt x="794227" y="9565"/>
                      <a:pt x="791846" y="5755"/>
                      <a:pt x="788512" y="3279"/>
                    </a:cubicBezTo>
                    <a:cubicBezTo>
                      <a:pt x="782892" y="-722"/>
                      <a:pt x="775367" y="-246"/>
                      <a:pt x="768509" y="516"/>
                    </a:cubicBezTo>
                    <a:cubicBezTo>
                      <a:pt x="763747" y="993"/>
                      <a:pt x="759080" y="1469"/>
                      <a:pt x="754317" y="1945"/>
                    </a:cubicBezTo>
                    <a:cubicBezTo>
                      <a:pt x="753460" y="2040"/>
                      <a:pt x="752603" y="2136"/>
                      <a:pt x="751936" y="2707"/>
                    </a:cubicBezTo>
                    <a:cubicBezTo>
                      <a:pt x="750698" y="3945"/>
                      <a:pt x="751650" y="6041"/>
                      <a:pt x="751555" y="7851"/>
                    </a:cubicBezTo>
                    <a:cubicBezTo>
                      <a:pt x="751364" y="12042"/>
                      <a:pt x="745459" y="13089"/>
                      <a:pt x="741458" y="11851"/>
                    </a:cubicBezTo>
                    <a:cubicBezTo>
                      <a:pt x="737458" y="10613"/>
                      <a:pt x="732886" y="8517"/>
                      <a:pt x="729362" y="10899"/>
                    </a:cubicBezTo>
                    <a:cubicBezTo>
                      <a:pt x="729743" y="15280"/>
                      <a:pt x="730124" y="19662"/>
                      <a:pt x="730505" y="24043"/>
                    </a:cubicBezTo>
                    <a:cubicBezTo>
                      <a:pt x="730600" y="24710"/>
                      <a:pt x="730505" y="25662"/>
                      <a:pt x="729838" y="25853"/>
                    </a:cubicBezTo>
                    <a:cubicBezTo>
                      <a:pt x="729362" y="26043"/>
                      <a:pt x="729076" y="25281"/>
                      <a:pt x="729171" y="24996"/>
                    </a:cubicBezTo>
                    <a:cubicBezTo>
                      <a:pt x="703168" y="34521"/>
                      <a:pt x="665449" y="43950"/>
                      <a:pt x="637922" y="46522"/>
                    </a:cubicBezTo>
                    <a:cubicBezTo>
                      <a:pt x="639255" y="57285"/>
                      <a:pt x="626301" y="63667"/>
                      <a:pt x="615728" y="66239"/>
                    </a:cubicBezTo>
                    <a:cubicBezTo>
                      <a:pt x="590011" y="72525"/>
                      <a:pt x="563912" y="76812"/>
                      <a:pt x="537528" y="79002"/>
                    </a:cubicBezTo>
                    <a:cubicBezTo>
                      <a:pt x="537814" y="82717"/>
                      <a:pt x="538195" y="86432"/>
                      <a:pt x="538481" y="90242"/>
                    </a:cubicBezTo>
                    <a:cubicBezTo>
                      <a:pt x="535337" y="86527"/>
                      <a:pt x="532099" y="82812"/>
                      <a:pt x="528956" y="79193"/>
                    </a:cubicBezTo>
                    <a:cubicBezTo>
                      <a:pt x="521717" y="82527"/>
                      <a:pt x="513716" y="84336"/>
                      <a:pt x="505715" y="84527"/>
                    </a:cubicBezTo>
                    <a:cubicBezTo>
                      <a:pt x="504762" y="82527"/>
                      <a:pt x="503905" y="80526"/>
                      <a:pt x="502952" y="78621"/>
                    </a:cubicBezTo>
                    <a:cubicBezTo>
                      <a:pt x="499142" y="79383"/>
                      <a:pt x="495047" y="80241"/>
                      <a:pt x="492380" y="83098"/>
                    </a:cubicBezTo>
                    <a:cubicBezTo>
                      <a:pt x="489713" y="85860"/>
                      <a:pt x="489427" y="91290"/>
                      <a:pt x="492856" y="93195"/>
                    </a:cubicBezTo>
                    <a:cubicBezTo>
                      <a:pt x="487331" y="93385"/>
                      <a:pt x="482188" y="97481"/>
                      <a:pt x="480569" y="102815"/>
                    </a:cubicBezTo>
                    <a:cubicBezTo>
                      <a:pt x="491046" y="103386"/>
                      <a:pt x="501619" y="103767"/>
                      <a:pt x="512192" y="103958"/>
                    </a:cubicBezTo>
                    <a:cubicBezTo>
                      <a:pt x="507810" y="110340"/>
                      <a:pt x="499714" y="114150"/>
                      <a:pt x="491999" y="113388"/>
                    </a:cubicBezTo>
                    <a:cubicBezTo>
                      <a:pt x="491999" y="117483"/>
                      <a:pt x="491999" y="121674"/>
                      <a:pt x="491999" y="125770"/>
                    </a:cubicBezTo>
                    <a:cubicBezTo>
                      <a:pt x="503333" y="121484"/>
                      <a:pt x="517240" y="125484"/>
                      <a:pt x="524479" y="135295"/>
                    </a:cubicBezTo>
                    <a:cubicBezTo>
                      <a:pt x="512763" y="139200"/>
                      <a:pt x="500571" y="141391"/>
                      <a:pt x="488284" y="141867"/>
                    </a:cubicBezTo>
                    <a:cubicBezTo>
                      <a:pt x="481426" y="151773"/>
                      <a:pt x="482664" y="166537"/>
                      <a:pt x="491141" y="175110"/>
                    </a:cubicBezTo>
                    <a:cubicBezTo>
                      <a:pt x="480759" y="185492"/>
                      <a:pt x="468377" y="193874"/>
                      <a:pt x="454851" y="199494"/>
                    </a:cubicBezTo>
                    <a:cubicBezTo>
                      <a:pt x="461519" y="200256"/>
                      <a:pt x="466662" y="207590"/>
                      <a:pt x="465043" y="214162"/>
                    </a:cubicBezTo>
                    <a:cubicBezTo>
                      <a:pt x="477711" y="216924"/>
                      <a:pt x="490189" y="221020"/>
                      <a:pt x="502095" y="226164"/>
                    </a:cubicBezTo>
                    <a:cubicBezTo>
                      <a:pt x="506667" y="228164"/>
                      <a:pt x="511430" y="230640"/>
                      <a:pt x="513430" y="235117"/>
                    </a:cubicBezTo>
                    <a:cubicBezTo>
                      <a:pt x="516287" y="241308"/>
                      <a:pt x="512668" y="248452"/>
                      <a:pt x="508763" y="254072"/>
                    </a:cubicBezTo>
                    <a:cubicBezTo>
                      <a:pt x="503905" y="261120"/>
                      <a:pt x="497523" y="268264"/>
                      <a:pt x="489046" y="268836"/>
                    </a:cubicBezTo>
                    <a:cubicBezTo>
                      <a:pt x="481521" y="269407"/>
                      <a:pt x="474758" y="264645"/>
                      <a:pt x="467900" y="261406"/>
                    </a:cubicBezTo>
                    <a:cubicBezTo>
                      <a:pt x="461042" y="258168"/>
                      <a:pt x="451708" y="256929"/>
                      <a:pt x="446945" y="262835"/>
                    </a:cubicBezTo>
                    <a:cubicBezTo>
                      <a:pt x="441516" y="269598"/>
                      <a:pt x="440278" y="272074"/>
                      <a:pt x="433515" y="277599"/>
                    </a:cubicBezTo>
                    <a:cubicBezTo>
                      <a:pt x="433515" y="275122"/>
                      <a:pt x="433515" y="272741"/>
                      <a:pt x="433610" y="270264"/>
                    </a:cubicBezTo>
                    <a:cubicBezTo>
                      <a:pt x="426371" y="270455"/>
                      <a:pt x="419132" y="269598"/>
                      <a:pt x="412084" y="267693"/>
                    </a:cubicBezTo>
                    <a:cubicBezTo>
                      <a:pt x="411131" y="267407"/>
                      <a:pt x="410179" y="267121"/>
                      <a:pt x="409417" y="266645"/>
                    </a:cubicBezTo>
                    <a:cubicBezTo>
                      <a:pt x="408274" y="265883"/>
                      <a:pt x="407607" y="264549"/>
                      <a:pt x="406940" y="263406"/>
                    </a:cubicBezTo>
                    <a:cubicBezTo>
                      <a:pt x="404845" y="259406"/>
                      <a:pt x="402749" y="255501"/>
                      <a:pt x="400654" y="251500"/>
                    </a:cubicBezTo>
                    <a:cubicBezTo>
                      <a:pt x="399606" y="249595"/>
                      <a:pt x="398558" y="247500"/>
                      <a:pt x="396653" y="246357"/>
                    </a:cubicBezTo>
                    <a:cubicBezTo>
                      <a:pt x="394463" y="245023"/>
                      <a:pt x="391700" y="245214"/>
                      <a:pt x="389129" y="245595"/>
                    </a:cubicBezTo>
                    <a:cubicBezTo>
                      <a:pt x="379985" y="247214"/>
                      <a:pt x="371412" y="251881"/>
                      <a:pt x="365126" y="258739"/>
                    </a:cubicBezTo>
                    <a:cubicBezTo>
                      <a:pt x="362459" y="252167"/>
                      <a:pt x="357982" y="250071"/>
                      <a:pt x="355315" y="243499"/>
                    </a:cubicBezTo>
                    <a:cubicBezTo>
                      <a:pt x="349505" y="247690"/>
                      <a:pt x="341218" y="247976"/>
                      <a:pt x="335122" y="244166"/>
                    </a:cubicBezTo>
                    <a:cubicBezTo>
                      <a:pt x="330169" y="256644"/>
                      <a:pt x="322168" y="267788"/>
                      <a:pt x="312071" y="276551"/>
                    </a:cubicBezTo>
                    <a:cubicBezTo>
                      <a:pt x="297498" y="269217"/>
                      <a:pt x="283020" y="261978"/>
                      <a:pt x="268447" y="254643"/>
                    </a:cubicBezTo>
                    <a:cubicBezTo>
                      <a:pt x="266447" y="256739"/>
                      <a:pt x="264446" y="258834"/>
                      <a:pt x="262446" y="260930"/>
                    </a:cubicBezTo>
                    <a:cubicBezTo>
                      <a:pt x="251969" y="251881"/>
                      <a:pt x="241491" y="242737"/>
                      <a:pt x="230918" y="233688"/>
                    </a:cubicBezTo>
                    <a:cubicBezTo>
                      <a:pt x="222536" y="226449"/>
                      <a:pt x="208249" y="219877"/>
                      <a:pt x="202248" y="229116"/>
                    </a:cubicBezTo>
                    <a:cubicBezTo>
                      <a:pt x="201010" y="220068"/>
                      <a:pt x="196533" y="208257"/>
                      <a:pt x="187484" y="209495"/>
                    </a:cubicBezTo>
                    <a:cubicBezTo>
                      <a:pt x="182246" y="210162"/>
                      <a:pt x="178912" y="215210"/>
                      <a:pt x="175102" y="218925"/>
                    </a:cubicBezTo>
                    <a:cubicBezTo>
                      <a:pt x="171387" y="222639"/>
                      <a:pt x="164529" y="225116"/>
                      <a:pt x="161195" y="221020"/>
                    </a:cubicBezTo>
                    <a:cubicBezTo>
                      <a:pt x="154147" y="214067"/>
                      <a:pt x="145955" y="208257"/>
                      <a:pt x="137097" y="203970"/>
                    </a:cubicBezTo>
                    <a:cubicBezTo>
                      <a:pt x="137669" y="207590"/>
                      <a:pt x="138240" y="211114"/>
                      <a:pt x="138812" y="214734"/>
                    </a:cubicBezTo>
                    <a:cubicBezTo>
                      <a:pt x="135383" y="211590"/>
                      <a:pt x="129477" y="214162"/>
                      <a:pt x="126810" y="217972"/>
                    </a:cubicBezTo>
                    <a:cubicBezTo>
                      <a:pt x="124143" y="221782"/>
                      <a:pt x="123095" y="226640"/>
                      <a:pt x="120238" y="230355"/>
                    </a:cubicBezTo>
                    <a:cubicBezTo>
                      <a:pt x="115952" y="236070"/>
                      <a:pt x="108427" y="237975"/>
                      <a:pt x="102140" y="241404"/>
                    </a:cubicBezTo>
                    <a:cubicBezTo>
                      <a:pt x="95949" y="244928"/>
                      <a:pt x="90329" y="252453"/>
                      <a:pt x="93663" y="258739"/>
                    </a:cubicBezTo>
                    <a:cubicBezTo>
                      <a:pt x="82805" y="260644"/>
                      <a:pt x="72327" y="265311"/>
                      <a:pt x="63755" y="272265"/>
                    </a:cubicBezTo>
                    <a:cubicBezTo>
                      <a:pt x="63755" y="283885"/>
                      <a:pt x="65660" y="295410"/>
                      <a:pt x="69470" y="306364"/>
                    </a:cubicBezTo>
                    <a:cubicBezTo>
                      <a:pt x="53563" y="300363"/>
                      <a:pt x="38704" y="291410"/>
                      <a:pt x="25940" y="280170"/>
                    </a:cubicBezTo>
                    <a:cubicBezTo>
                      <a:pt x="19940" y="287886"/>
                      <a:pt x="18320" y="298935"/>
                      <a:pt x="22035" y="307983"/>
                    </a:cubicBezTo>
                    <a:cubicBezTo>
                      <a:pt x="17273" y="310079"/>
                      <a:pt x="12510" y="312270"/>
                      <a:pt x="7748" y="314365"/>
                    </a:cubicBezTo>
                    <a:cubicBezTo>
                      <a:pt x="11558" y="329796"/>
                      <a:pt x="15177" y="346845"/>
                      <a:pt x="7557" y="360752"/>
                    </a:cubicBezTo>
                    <a:cubicBezTo>
                      <a:pt x="4223" y="366848"/>
                      <a:pt x="-1396" y="372849"/>
                      <a:pt x="318" y="379611"/>
                    </a:cubicBezTo>
                    <a:cubicBezTo>
                      <a:pt x="1937" y="385898"/>
                      <a:pt x="9272" y="389136"/>
                      <a:pt x="11939" y="395137"/>
                    </a:cubicBezTo>
                    <a:cubicBezTo>
                      <a:pt x="13939" y="399709"/>
                      <a:pt x="12891" y="404948"/>
                      <a:pt x="13939" y="409806"/>
                    </a:cubicBezTo>
                    <a:cubicBezTo>
                      <a:pt x="14987" y="414663"/>
                      <a:pt x="20225" y="419521"/>
                      <a:pt x="24416" y="416854"/>
                    </a:cubicBezTo>
                    <a:cubicBezTo>
                      <a:pt x="24988" y="413806"/>
                      <a:pt x="25559" y="410758"/>
                      <a:pt x="26131" y="407710"/>
                    </a:cubicBezTo>
                    <a:cubicBezTo>
                      <a:pt x="47657" y="407329"/>
                      <a:pt x="61850" y="429141"/>
                      <a:pt x="71756" y="448191"/>
                    </a:cubicBezTo>
                    <a:cubicBezTo>
                      <a:pt x="65279" y="453906"/>
                      <a:pt x="58897" y="461907"/>
                      <a:pt x="60897" y="470289"/>
                    </a:cubicBezTo>
                    <a:cubicBezTo>
                      <a:pt x="63183" y="479529"/>
                      <a:pt x="73946" y="483148"/>
                      <a:pt x="82233" y="487815"/>
                    </a:cubicBezTo>
                    <a:cubicBezTo>
                      <a:pt x="90520" y="492483"/>
                      <a:pt x="97473" y="504579"/>
                      <a:pt x="90139" y="510675"/>
                    </a:cubicBezTo>
                    <a:cubicBezTo>
                      <a:pt x="94806" y="513438"/>
                      <a:pt x="98330" y="510104"/>
                      <a:pt x="100712" y="505246"/>
                    </a:cubicBezTo>
                    <a:cubicBezTo>
                      <a:pt x="103093" y="500388"/>
                      <a:pt x="102998" y="494769"/>
                      <a:pt x="103760" y="489435"/>
                    </a:cubicBezTo>
                    <a:cubicBezTo>
                      <a:pt x="106617" y="469908"/>
                      <a:pt x="123476" y="453240"/>
                      <a:pt x="143098" y="450573"/>
                    </a:cubicBezTo>
                    <a:cubicBezTo>
                      <a:pt x="144622" y="454859"/>
                      <a:pt x="146146" y="459145"/>
                      <a:pt x="147765" y="463431"/>
                    </a:cubicBezTo>
                    <a:cubicBezTo>
                      <a:pt x="158052" y="461717"/>
                      <a:pt x="168720" y="463146"/>
                      <a:pt x="178150" y="467432"/>
                    </a:cubicBezTo>
                    <a:cubicBezTo>
                      <a:pt x="175483" y="454954"/>
                      <a:pt x="195771" y="448572"/>
                      <a:pt x="205106" y="457335"/>
                    </a:cubicBezTo>
                    <a:cubicBezTo>
                      <a:pt x="214440" y="466098"/>
                      <a:pt x="214631" y="480576"/>
                      <a:pt x="213964" y="493340"/>
                    </a:cubicBezTo>
                    <a:cubicBezTo>
                      <a:pt x="213488" y="502865"/>
                      <a:pt x="213583" y="514009"/>
                      <a:pt x="221203" y="519724"/>
                    </a:cubicBezTo>
                    <a:cubicBezTo>
                      <a:pt x="228442" y="525153"/>
                      <a:pt x="238538" y="522582"/>
                      <a:pt x="247587" y="522201"/>
                    </a:cubicBezTo>
                    <a:cubicBezTo>
                      <a:pt x="256636" y="521820"/>
                      <a:pt x="268161" y="526773"/>
                      <a:pt x="267113" y="535821"/>
                    </a:cubicBezTo>
                    <a:cubicBezTo>
                      <a:pt x="266542" y="540393"/>
                      <a:pt x="262922" y="543727"/>
                      <a:pt x="259398" y="546775"/>
                    </a:cubicBezTo>
                    <a:cubicBezTo>
                      <a:pt x="245015" y="559158"/>
                      <a:pt x="230633" y="571635"/>
                      <a:pt x="216250" y="584018"/>
                    </a:cubicBezTo>
                    <a:cubicBezTo>
                      <a:pt x="222346" y="569635"/>
                      <a:pt x="229775" y="555824"/>
                      <a:pt x="238348" y="542775"/>
                    </a:cubicBezTo>
                    <a:cubicBezTo>
                      <a:pt x="229775" y="550204"/>
                      <a:pt x="216917" y="549252"/>
                      <a:pt x="206058" y="546013"/>
                    </a:cubicBezTo>
                    <a:cubicBezTo>
                      <a:pt x="195295" y="542775"/>
                      <a:pt x="184722" y="537536"/>
                      <a:pt x="173387" y="537536"/>
                    </a:cubicBezTo>
                    <a:cubicBezTo>
                      <a:pt x="162053" y="537631"/>
                      <a:pt x="149670" y="545727"/>
                      <a:pt x="150146" y="556967"/>
                    </a:cubicBezTo>
                    <a:cubicBezTo>
                      <a:pt x="150432" y="564111"/>
                      <a:pt x="155766" y="570016"/>
                      <a:pt x="160719" y="575160"/>
                    </a:cubicBezTo>
                    <a:cubicBezTo>
                      <a:pt x="149765" y="576969"/>
                      <a:pt x="138050" y="574017"/>
                      <a:pt x="129287" y="567063"/>
                    </a:cubicBezTo>
                    <a:cubicBezTo>
                      <a:pt x="125286" y="570492"/>
                      <a:pt x="121286" y="574017"/>
                      <a:pt x="117285" y="577446"/>
                    </a:cubicBezTo>
                    <a:cubicBezTo>
                      <a:pt x="126524" y="584589"/>
                      <a:pt x="134811" y="592876"/>
                      <a:pt x="141860" y="602115"/>
                    </a:cubicBezTo>
                    <a:cubicBezTo>
                      <a:pt x="151289" y="614403"/>
                      <a:pt x="158719" y="630500"/>
                      <a:pt x="153575" y="645073"/>
                    </a:cubicBezTo>
                    <a:cubicBezTo>
                      <a:pt x="158052" y="643263"/>
                      <a:pt x="162624" y="641454"/>
                      <a:pt x="167101" y="639644"/>
                    </a:cubicBezTo>
                    <a:cubicBezTo>
                      <a:pt x="167958" y="654027"/>
                      <a:pt x="196724" y="649836"/>
                      <a:pt x="199391" y="663933"/>
                    </a:cubicBezTo>
                    <a:cubicBezTo>
                      <a:pt x="200057" y="667362"/>
                      <a:pt x="198724" y="670791"/>
                      <a:pt x="197486" y="674029"/>
                    </a:cubicBezTo>
                    <a:cubicBezTo>
                      <a:pt x="193866" y="683173"/>
                      <a:pt x="190342" y="692889"/>
                      <a:pt x="190723" y="702604"/>
                    </a:cubicBezTo>
                    <a:lnTo>
                      <a:pt x="253588" y="676029"/>
                    </a:lnTo>
                    <a:lnTo>
                      <a:pt x="255017" y="677363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285FB54B-7F13-6B8C-9781-CC7BA71FE9E6}"/>
                  </a:ext>
                </a:extLst>
              </p:cNvPr>
              <p:cNvSpPr/>
              <p:nvPr/>
            </p:nvSpPr>
            <p:spPr>
              <a:xfrm>
                <a:off x="6045167" y="2453241"/>
                <a:ext cx="4476" cy="5429"/>
              </a:xfrm>
              <a:custGeom>
                <a:avLst/>
                <a:gdLst>
                  <a:gd name="connsiteX0" fmla="*/ 3334 w 4476"/>
                  <a:gd name="connsiteY0" fmla="*/ 5429 h 5429"/>
                  <a:gd name="connsiteX1" fmla="*/ 4477 w 4476"/>
                  <a:gd name="connsiteY1" fmla="*/ 4572 h 5429"/>
                  <a:gd name="connsiteX2" fmla="*/ 1810 w 4476"/>
                  <a:gd name="connsiteY2" fmla="*/ 0 h 5429"/>
                  <a:gd name="connsiteX3" fmla="*/ 0 w 4476"/>
                  <a:gd name="connsiteY3" fmla="*/ 762 h 5429"/>
                  <a:gd name="connsiteX4" fmla="*/ 762 w 4476"/>
                  <a:gd name="connsiteY4" fmla="*/ 2095 h 5429"/>
                  <a:gd name="connsiteX5" fmla="*/ 3334 w 4476"/>
                  <a:gd name="connsiteY5" fmla="*/ 5429 h 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6" h="5429">
                    <a:moveTo>
                      <a:pt x="3334" y="5429"/>
                    </a:moveTo>
                    <a:lnTo>
                      <a:pt x="4477" y="4572"/>
                    </a:lnTo>
                    <a:lnTo>
                      <a:pt x="1810" y="0"/>
                    </a:lnTo>
                    <a:lnTo>
                      <a:pt x="0" y="762"/>
                    </a:lnTo>
                    <a:cubicBezTo>
                      <a:pt x="286" y="1238"/>
                      <a:pt x="476" y="1619"/>
                      <a:pt x="762" y="2095"/>
                    </a:cubicBezTo>
                    <a:cubicBezTo>
                      <a:pt x="1429" y="3239"/>
                      <a:pt x="2286" y="4381"/>
                      <a:pt x="3334" y="542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FF452CD0-6224-0F4A-BA22-97CF447AC2BB}"/>
                  </a:ext>
                </a:extLst>
              </p:cNvPr>
              <p:cNvSpPr/>
              <p:nvPr/>
            </p:nvSpPr>
            <p:spPr>
              <a:xfrm>
                <a:off x="4889987" y="2799994"/>
                <a:ext cx="20193" cy="9575"/>
              </a:xfrm>
              <a:custGeom>
                <a:avLst/>
                <a:gdLst>
                  <a:gd name="connsiteX0" fmla="*/ 95 w 20193"/>
                  <a:gd name="connsiteY0" fmla="*/ 9195 h 9575"/>
                  <a:gd name="connsiteX1" fmla="*/ 0 w 20193"/>
                  <a:gd name="connsiteY1" fmla="*/ 9576 h 9575"/>
                  <a:gd name="connsiteX2" fmla="*/ 20193 w 20193"/>
                  <a:gd name="connsiteY2" fmla="*/ 1098 h 9575"/>
                  <a:gd name="connsiteX3" fmla="*/ 95 w 20193"/>
                  <a:gd name="connsiteY3" fmla="*/ 9195 h 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3" h="9575">
                    <a:moveTo>
                      <a:pt x="95" y="9195"/>
                    </a:moveTo>
                    <a:cubicBezTo>
                      <a:pt x="0" y="9290"/>
                      <a:pt x="0" y="9480"/>
                      <a:pt x="0" y="9576"/>
                    </a:cubicBezTo>
                    <a:lnTo>
                      <a:pt x="20193" y="1098"/>
                    </a:lnTo>
                    <a:cubicBezTo>
                      <a:pt x="13430" y="-2140"/>
                      <a:pt x="3810" y="2146"/>
                      <a:pt x="95" y="919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45B8BE60-EE5E-696C-112D-E9EC483CB459}"/>
                  </a:ext>
                </a:extLst>
              </p:cNvPr>
              <p:cNvSpPr/>
              <p:nvPr/>
            </p:nvSpPr>
            <p:spPr>
              <a:xfrm>
                <a:off x="4922753" y="3014642"/>
                <a:ext cx="5619" cy="7048"/>
              </a:xfrm>
              <a:custGeom>
                <a:avLst/>
                <a:gdLst>
                  <a:gd name="connsiteX0" fmla="*/ 3238 w 5619"/>
                  <a:gd name="connsiteY0" fmla="*/ 0 h 7048"/>
                  <a:gd name="connsiteX1" fmla="*/ 0 w 5619"/>
                  <a:gd name="connsiteY1" fmla="*/ 5048 h 7048"/>
                  <a:gd name="connsiteX2" fmla="*/ 5620 w 5619"/>
                  <a:gd name="connsiteY2" fmla="*/ 7048 h 7048"/>
                  <a:gd name="connsiteX3" fmla="*/ 4572 w 5619"/>
                  <a:gd name="connsiteY3" fmla="*/ 571 h 7048"/>
                  <a:gd name="connsiteX4" fmla="*/ 3238 w 5619"/>
                  <a:gd name="connsiteY4" fmla="*/ 0 h 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9" h="7048">
                    <a:moveTo>
                      <a:pt x="3238" y="0"/>
                    </a:moveTo>
                    <a:lnTo>
                      <a:pt x="0" y="5048"/>
                    </a:lnTo>
                    <a:cubicBezTo>
                      <a:pt x="1810" y="6191"/>
                      <a:pt x="3715" y="6763"/>
                      <a:pt x="5620" y="7048"/>
                    </a:cubicBezTo>
                    <a:cubicBezTo>
                      <a:pt x="5239" y="4858"/>
                      <a:pt x="4953" y="2762"/>
                      <a:pt x="4572" y="571"/>
                    </a:cubicBezTo>
                    <a:cubicBezTo>
                      <a:pt x="4096" y="381"/>
                      <a:pt x="3619" y="286"/>
                      <a:pt x="3238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CCAB7646-F6E5-FF25-F2A8-369E45647848}"/>
                  </a:ext>
                </a:extLst>
              </p:cNvPr>
              <p:cNvSpPr/>
              <p:nvPr/>
            </p:nvSpPr>
            <p:spPr>
              <a:xfrm>
                <a:off x="5186402" y="3501079"/>
                <a:ext cx="5714" cy="2190"/>
              </a:xfrm>
              <a:custGeom>
                <a:avLst/>
                <a:gdLst>
                  <a:gd name="connsiteX0" fmla="*/ 190 w 5714"/>
                  <a:gd name="connsiteY0" fmla="*/ 2191 h 2190"/>
                  <a:gd name="connsiteX1" fmla="*/ 5715 w 5714"/>
                  <a:gd name="connsiteY1" fmla="*/ 1333 h 2190"/>
                  <a:gd name="connsiteX2" fmla="*/ 0 w 5714"/>
                  <a:gd name="connsiteY2" fmla="*/ 0 h 2190"/>
                  <a:gd name="connsiteX3" fmla="*/ 190 w 5714"/>
                  <a:gd name="connsiteY3" fmla="*/ 2191 h 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4" h="2190">
                    <a:moveTo>
                      <a:pt x="190" y="2191"/>
                    </a:moveTo>
                    <a:lnTo>
                      <a:pt x="5715" y="1333"/>
                    </a:lnTo>
                    <a:cubicBezTo>
                      <a:pt x="3810" y="952"/>
                      <a:pt x="1905" y="476"/>
                      <a:pt x="0" y="0"/>
                    </a:cubicBezTo>
                    <a:cubicBezTo>
                      <a:pt x="190" y="762"/>
                      <a:pt x="95" y="1429"/>
                      <a:pt x="190" y="219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grpSp>
            <p:nvGrpSpPr>
              <p:cNvPr id="721" name="Graphic 2">
                <a:extLst>
                  <a:ext uri="{FF2B5EF4-FFF2-40B4-BE49-F238E27FC236}">
                    <a16:creationId xmlns:a16="http://schemas.microsoft.com/office/drawing/2014/main" id="{FF88D931-297B-316F-0737-373FD0A85219}"/>
                  </a:ext>
                </a:extLst>
              </p:cNvPr>
              <p:cNvGrpSpPr/>
              <p:nvPr/>
            </p:nvGrpSpPr>
            <p:grpSpPr>
              <a:xfrm>
                <a:off x="3976942" y="2802622"/>
                <a:ext cx="627773" cy="418519"/>
                <a:chOff x="3976984" y="2802641"/>
                <a:chExt cx="627780" cy="418522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7A85A35A-AB1B-C80B-069E-8D80B43E7601}"/>
                    </a:ext>
                  </a:extLst>
                </p:cNvPr>
                <p:cNvSpPr/>
                <p:nvPr/>
              </p:nvSpPr>
              <p:spPr>
                <a:xfrm>
                  <a:off x="4301861" y="3015509"/>
                  <a:ext cx="221751" cy="205654"/>
                </a:xfrm>
                <a:custGeom>
                  <a:avLst/>
                  <a:gdLst>
                    <a:gd name="connsiteX0" fmla="*/ 202130 w 221751"/>
                    <a:gd name="connsiteY0" fmla="*/ 5344 h 205654"/>
                    <a:gd name="connsiteX1" fmla="*/ 188509 w 221751"/>
                    <a:gd name="connsiteY1" fmla="*/ 10678 h 205654"/>
                    <a:gd name="connsiteX2" fmla="*/ 173174 w 221751"/>
                    <a:gd name="connsiteY2" fmla="*/ 12297 h 205654"/>
                    <a:gd name="connsiteX3" fmla="*/ 162601 w 221751"/>
                    <a:gd name="connsiteY3" fmla="*/ 13059 h 205654"/>
                    <a:gd name="connsiteX4" fmla="*/ 138027 w 221751"/>
                    <a:gd name="connsiteY4" fmla="*/ 21727 h 205654"/>
                    <a:gd name="connsiteX5" fmla="*/ 129740 w 221751"/>
                    <a:gd name="connsiteY5" fmla="*/ 25441 h 205654"/>
                    <a:gd name="connsiteX6" fmla="*/ 92592 w 221751"/>
                    <a:gd name="connsiteY6" fmla="*/ 29156 h 205654"/>
                    <a:gd name="connsiteX7" fmla="*/ 84687 w 221751"/>
                    <a:gd name="connsiteY7" fmla="*/ 25441 h 205654"/>
                    <a:gd name="connsiteX8" fmla="*/ 67732 w 221751"/>
                    <a:gd name="connsiteY8" fmla="*/ 21727 h 205654"/>
                    <a:gd name="connsiteX9" fmla="*/ 63446 w 221751"/>
                    <a:gd name="connsiteY9" fmla="*/ 25156 h 205654"/>
                    <a:gd name="connsiteX10" fmla="*/ 59445 w 221751"/>
                    <a:gd name="connsiteY10" fmla="*/ 28585 h 205654"/>
                    <a:gd name="connsiteX11" fmla="*/ 31061 w 221751"/>
                    <a:gd name="connsiteY11" fmla="*/ 26870 h 205654"/>
                    <a:gd name="connsiteX12" fmla="*/ 11630 w 221751"/>
                    <a:gd name="connsiteY12" fmla="*/ 70971 h 205654"/>
                    <a:gd name="connsiteX13" fmla="*/ 10106 w 221751"/>
                    <a:gd name="connsiteY13" fmla="*/ 72209 h 205654"/>
                    <a:gd name="connsiteX14" fmla="*/ 7725 w 221751"/>
                    <a:gd name="connsiteY14" fmla="*/ 71066 h 205654"/>
                    <a:gd name="connsiteX15" fmla="*/ 6963 w 221751"/>
                    <a:gd name="connsiteY15" fmla="*/ 109071 h 205654"/>
                    <a:gd name="connsiteX16" fmla="*/ 16583 w 221751"/>
                    <a:gd name="connsiteY16" fmla="*/ 106594 h 205654"/>
                    <a:gd name="connsiteX17" fmla="*/ 17821 w 221751"/>
                    <a:gd name="connsiteY17" fmla="*/ 108118 h 205654"/>
                    <a:gd name="connsiteX18" fmla="*/ 20679 w 221751"/>
                    <a:gd name="connsiteY18" fmla="*/ 139837 h 205654"/>
                    <a:gd name="connsiteX19" fmla="*/ 14297 w 221751"/>
                    <a:gd name="connsiteY19" fmla="*/ 148695 h 205654"/>
                    <a:gd name="connsiteX20" fmla="*/ 12678 w 221751"/>
                    <a:gd name="connsiteY20" fmla="*/ 150695 h 205654"/>
                    <a:gd name="connsiteX21" fmla="*/ 2867 w 221751"/>
                    <a:gd name="connsiteY21" fmla="*/ 193462 h 205654"/>
                    <a:gd name="connsiteX22" fmla="*/ 28584 w 221751"/>
                    <a:gd name="connsiteY22" fmla="*/ 205654 h 205654"/>
                    <a:gd name="connsiteX23" fmla="*/ 113928 w 221751"/>
                    <a:gd name="connsiteY23" fmla="*/ 152505 h 205654"/>
                    <a:gd name="connsiteX24" fmla="*/ 164792 w 221751"/>
                    <a:gd name="connsiteY24" fmla="*/ 124978 h 205654"/>
                    <a:gd name="connsiteX25" fmla="*/ 172126 w 221751"/>
                    <a:gd name="connsiteY25" fmla="*/ 119167 h 205654"/>
                    <a:gd name="connsiteX26" fmla="*/ 175936 w 221751"/>
                    <a:gd name="connsiteY26" fmla="*/ 111071 h 205654"/>
                    <a:gd name="connsiteX27" fmla="*/ 183937 w 221751"/>
                    <a:gd name="connsiteY27" fmla="*/ 88021 h 205654"/>
                    <a:gd name="connsiteX28" fmla="*/ 187080 w 221751"/>
                    <a:gd name="connsiteY28" fmla="*/ 54874 h 205654"/>
                    <a:gd name="connsiteX29" fmla="*/ 185842 w 221751"/>
                    <a:gd name="connsiteY29" fmla="*/ 52302 h 205654"/>
                    <a:gd name="connsiteX30" fmla="*/ 183461 w 221751"/>
                    <a:gd name="connsiteY30" fmla="*/ 39348 h 205654"/>
                    <a:gd name="connsiteX31" fmla="*/ 188700 w 221751"/>
                    <a:gd name="connsiteY31" fmla="*/ 32585 h 205654"/>
                    <a:gd name="connsiteX32" fmla="*/ 212131 w 221751"/>
                    <a:gd name="connsiteY32" fmla="*/ 12011 h 205654"/>
                    <a:gd name="connsiteX33" fmla="*/ 221751 w 221751"/>
                    <a:gd name="connsiteY33" fmla="*/ 4296 h 205654"/>
                    <a:gd name="connsiteX34" fmla="*/ 220132 w 221751"/>
                    <a:gd name="connsiteY34" fmla="*/ 10 h 205654"/>
                    <a:gd name="connsiteX35" fmla="*/ 202130 w 221751"/>
                    <a:gd name="connsiteY35" fmla="*/ 5344 h 205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21751" h="205654">
                      <a:moveTo>
                        <a:pt x="202130" y="5344"/>
                      </a:moveTo>
                      <a:cubicBezTo>
                        <a:pt x="197748" y="7344"/>
                        <a:pt x="193272" y="9535"/>
                        <a:pt x="188509" y="10678"/>
                      </a:cubicBezTo>
                      <a:cubicBezTo>
                        <a:pt x="183366" y="11916"/>
                        <a:pt x="178222" y="12106"/>
                        <a:pt x="173174" y="12297"/>
                      </a:cubicBezTo>
                      <a:cubicBezTo>
                        <a:pt x="169459" y="12392"/>
                        <a:pt x="166030" y="12487"/>
                        <a:pt x="162601" y="13059"/>
                      </a:cubicBezTo>
                      <a:cubicBezTo>
                        <a:pt x="154124" y="14297"/>
                        <a:pt x="146313" y="17917"/>
                        <a:pt x="138027" y="21727"/>
                      </a:cubicBezTo>
                      <a:cubicBezTo>
                        <a:pt x="135264" y="22965"/>
                        <a:pt x="132502" y="24298"/>
                        <a:pt x="129740" y="25441"/>
                      </a:cubicBezTo>
                      <a:cubicBezTo>
                        <a:pt x="114786" y="31728"/>
                        <a:pt x="102689" y="32966"/>
                        <a:pt x="92592" y="29156"/>
                      </a:cubicBezTo>
                      <a:cubicBezTo>
                        <a:pt x="89925" y="28108"/>
                        <a:pt x="87258" y="26775"/>
                        <a:pt x="84687" y="25441"/>
                      </a:cubicBezTo>
                      <a:cubicBezTo>
                        <a:pt x="78495" y="22203"/>
                        <a:pt x="72685" y="19250"/>
                        <a:pt x="67732" y="21727"/>
                      </a:cubicBezTo>
                      <a:cubicBezTo>
                        <a:pt x="66208" y="22489"/>
                        <a:pt x="64875" y="23727"/>
                        <a:pt x="63446" y="25156"/>
                      </a:cubicBezTo>
                      <a:cubicBezTo>
                        <a:pt x="62208" y="26394"/>
                        <a:pt x="60874" y="27537"/>
                        <a:pt x="59445" y="28585"/>
                      </a:cubicBezTo>
                      <a:cubicBezTo>
                        <a:pt x="50778" y="34490"/>
                        <a:pt x="40205" y="31347"/>
                        <a:pt x="31061" y="26870"/>
                      </a:cubicBezTo>
                      <a:cubicBezTo>
                        <a:pt x="31728" y="43444"/>
                        <a:pt x="24489" y="60303"/>
                        <a:pt x="11630" y="70971"/>
                      </a:cubicBezTo>
                      <a:lnTo>
                        <a:pt x="10106" y="72209"/>
                      </a:lnTo>
                      <a:lnTo>
                        <a:pt x="7725" y="71066"/>
                      </a:lnTo>
                      <a:cubicBezTo>
                        <a:pt x="7725" y="83734"/>
                        <a:pt x="8391" y="96498"/>
                        <a:pt x="6963" y="109071"/>
                      </a:cubicBezTo>
                      <a:lnTo>
                        <a:pt x="16583" y="106594"/>
                      </a:lnTo>
                      <a:lnTo>
                        <a:pt x="17821" y="108118"/>
                      </a:lnTo>
                      <a:cubicBezTo>
                        <a:pt x="24870" y="116881"/>
                        <a:pt x="26013" y="129931"/>
                        <a:pt x="20679" y="139837"/>
                      </a:cubicBezTo>
                      <a:cubicBezTo>
                        <a:pt x="18869" y="143170"/>
                        <a:pt x="16488" y="145933"/>
                        <a:pt x="14297" y="148695"/>
                      </a:cubicBezTo>
                      <a:lnTo>
                        <a:pt x="12678" y="150695"/>
                      </a:lnTo>
                      <a:cubicBezTo>
                        <a:pt x="3534" y="161839"/>
                        <a:pt x="-4467" y="179651"/>
                        <a:pt x="2867" y="193462"/>
                      </a:cubicBezTo>
                      <a:cubicBezTo>
                        <a:pt x="10868" y="198606"/>
                        <a:pt x="19536" y="202702"/>
                        <a:pt x="28584" y="205654"/>
                      </a:cubicBezTo>
                      <a:cubicBezTo>
                        <a:pt x="53540" y="182890"/>
                        <a:pt x="84210" y="167459"/>
                        <a:pt x="113928" y="152505"/>
                      </a:cubicBezTo>
                      <a:cubicBezTo>
                        <a:pt x="130883" y="143932"/>
                        <a:pt x="148504" y="135074"/>
                        <a:pt x="164792" y="124978"/>
                      </a:cubicBezTo>
                      <a:cubicBezTo>
                        <a:pt x="167745" y="123168"/>
                        <a:pt x="170316" y="121453"/>
                        <a:pt x="172126" y="119167"/>
                      </a:cubicBezTo>
                      <a:cubicBezTo>
                        <a:pt x="173841" y="116881"/>
                        <a:pt x="174888" y="113929"/>
                        <a:pt x="175936" y="111071"/>
                      </a:cubicBezTo>
                      <a:lnTo>
                        <a:pt x="183937" y="88021"/>
                      </a:lnTo>
                      <a:cubicBezTo>
                        <a:pt x="188033" y="76210"/>
                        <a:pt x="191367" y="64780"/>
                        <a:pt x="187080" y="54874"/>
                      </a:cubicBezTo>
                      <a:cubicBezTo>
                        <a:pt x="186699" y="54016"/>
                        <a:pt x="186318" y="53159"/>
                        <a:pt x="185842" y="52302"/>
                      </a:cubicBezTo>
                      <a:cubicBezTo>
                        <a:pt x="183937" y="48492"/>
                        <a:pt x="181842" y="44110"/>
                        <a:pt x="183461" y="39348"/>
                      </a:cubicBezTo>
                      <a:cubicBezTo>
                        <a:pt x="184509" y="36300"/>
                        <a:pt x="186890" y="34204"/>
                        <a:pt x="188700" y="32585"/>
                      </a:cubicBezTo>
                      <a:lnTo>
                        <a:pt x="212131" y="12011"/>
                      </a:lnTo>
                      <a:cubicBezTo>
                        <a:pt x="215084" y="9439"/>
                        <a:pt x="218227" y="6677"/>
                        <a:pt x="221751" y="4296"/>
                      </a:cubicBezTo>
                      <a:lnTo>
                        <a:pt x="220132" y="10"/>
                      </a:lnTo>
                      <a:cubicBezTo>
                        <a:pt x="213941" y="-181"/>
                        <a:pt x="208226" y="2486"/>
                        <a:pt x="202130" y="5344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id="{BCBA6C06-B5CE-8234-8A38-94676A4C8515}"/>
                    </a:ext>
                  </a:extLst>
                </p:cNvPr>
                <p:cNvSpPr/>
                <p:nvPr/>
              </p:nvSpPr>
              <p:spPr>
                <a:xfrm>
                  <a:off x="3976984" y="2802641"/>
                  <a:ext cx="627780" cy="277838"/>
                </a:xfrm>
                <a:custGeom>
                  <a:avLst/>
                  <a:gdLst>
                    <a:gd name="connsiteX0" fmla="*/ 622352 w 627780"/>
                    <a:gd name="connsiteY0" fmla="*/ 204496 h 277838"/>
                    <a:gd name="connsiteX1" fmla="*/ 613589 w 627780"/>
                    <a:gd name="connsiteY1" fmla="*/ 188875 h 277838"/>
                    <a:gd name="connsiteX2" fmla="*/ 611588 w 627780"/>
                    <a:gd name="connsiteY2" fmla="*/ 187351 h 277838"/>
                    <a:gd name="connsiteX3" fmla="*/ 618065 w 627780"/>
                    <a:gd name="connsiteY3" fmla="*/ 174492 h 277838"/>
                    <a:gd name="connsiteX4" fmla="*/ 607397 w 627780"/>
                    <a:gd name="connsiteY4" fmla="*/ 125343 h 277838"/>
                    <a:gd name="connsiteX5" fmla="*/ 607016 w 627780"/>
                    <a:gd name="connsiteY5" fmla="*/ 123248 h 277838"/>
                    <a:gd name="connsiteX6" fmla="*/ 608921 w 627780"/>
                    <a:gd name="connsiteY6" fmla="*/ 122200 h 277838"/>
                    <a:gd name="connsiteX7" fmla="*/ 618065 w 627780"/>
                    <a:gd name="connsiteY7" fmla="*/ 119628 h 277838"/>
                    <a:gd name="connsiteX8" fmla="*/ 616732 w 627780"/>
                    <a:gd name="connsiteY8" fmla="*/ 110294 h 277838"/>
                    <a:gd name="connsiteX9" fmla="*/ 615875 w 627780"/>
                    <a:gd name="connsiteY9" fmla="*/ 107627 h 277838"/>
                    <a:gd name="connsiteX10" fmla="*/ 618542 w 627780"/>
                    <a:gd name="connsiteY10" fmla="*/ 106674 h 277838"/>
                    <a:gd name="connsiteX11" fmla="*/ 625495 w 627780"/>
                    <a:gd name="connsiteY11" fmla="*/ 105722 h 277838"/>
                    <a:gd name="connsiteX12" fmla="*/ 620161 w 627780"/>
                    <a:gd name="connsiteY12" fmla="*/ 97340 h 277838"/>
                    <a:gd name="connsiteX13" fmla="*/ 593586 w 627780"/>
                    <a:gd name="connsiteY13" fmla="*/ 93815 h 277838"/>
                    <a:gd name="connsiteX14" fmla="*/ 591300 w 627780"/>
                    <a:gd name="connsiteY14" fmla="*/ 94196 h 277838"/>
                    <a:gd name="connsiteX15" fmla="*/ 590443 w 627780"/>
                    <a:gd name="connsiteY15" fmla="*/ 92006 h 277838"/>
                    <a:gd name="connsiteX16" fmla="*/ 590633 w 627780"/>
                    <a:gd name="connsiteY16" fmla="*/ 74956 h 277838"/>
                    <a:gd name="connsiteX17" fmla="*/ 591967 w 627780"/>
                    <a:gd name="connsiteY17" fmla="*/ 72289 h 277838"/>
                    <a:gd name="connsiteX18" fmla="*/ 593777 w 627780"/>
                    <a:gd name="connsiteY18" fmla="*/ 68003 h 277838"/>
                    <a:gd name="connsiteX19" fmla="*/ 591967 w 627780"/>
                    <a:gd name="connsiteY19" fmla="*/ 59716 h 277838"/>
                    <a:gd name="connsiteX20" fmla="*/ 578822 w 627780"/>
                    <a:gd name="connsiteY20" fmla="*/ 36094 h 277838"/>
                    <a:gd name="connsiteX21" fmla="*/ 556343 w 627780"/>
                    <a:gd name="connsiteY21" fmla="*/ 28760 h 277838"/>
                    <a:gd name="connsiteX22" fmla="*/ 513195 w 627780"/>
                    <a:gd name="connsiteY22" fmla="*/ 37237 h 277838"/>
                    <a:gd name="connsiteX23" fmla="*/ 513195 w 627780"/>
                    <a:gd name="connsiteY23" fmla="*/ 37142 h 277838"/>
                    <a:gd name="connsiteX24" fmla="*/ 501003 w 627780"/>
                    <a:gd name="connsiteY24" fmla="*/ 45238 h 277838"/>
                    <a:gd name="connsiteX25" fmla="*/ 459855 w 627780"/>
                    <a:gd name="connsiteY25" fmla="*/ 50381 h 277838"/>
                    <a:gd name="connsiteX26" fmla="*/ 339173 w 627780"/>
                    <a:gd name="connsiteY26" fmla="*/ 31046 h 277838"/>
                    <a:gd name="connsiteX27" fmla="*/ 292215 w 627780"/>
                    <a:gd name="connsiteY27" fmla="*/ 7138 h 277838"/>
                    <a:gd name="connsiteX28" fmla="*/ 248400 w 627780"/>
                    <a:gd name="connsiteY28" fmla="*/ 4280 h 277838"/>
                    <a:gd name="connsiteX29" fmla="*/ 176391 w 627780"/>
                    <a:gd name="connsiteY29" fmla="*/ 34570 h 277838"/>
                    <a:gd name="connsiteX30" fmla="*/ 151340 w 627780"/>
                    <a:gd name="connsiteY30" fmla="*/ 41142 h 277838"/>
                    <a:gd name="connsiteX31" fmla="*/ 87904 w 627780"/>
                    <a:gd name="connsiteY31" fmla="*/ 27998 h 277838"/>
                    <a:gd name="connsiteX32" fmla="*/ 71902 w 627780"/>
                    <a:gd name="connsiteY32" fmla="*/ 6852 h 277838"/>
                    <a:gd name="connsiteX33" fmla="*/ 37136 w 627780"/>
                    <a:gd name="connsiteY33" fmla="*/ 2947 h 277838"/>
                    <a:gd name="connsiteX34" fmla="*/ 20657 w 627780"/>
                    <a:gd name="connsiteY34" fmla="*/ 12281 h 277838"/>
                    <a:gd name="connsiteX35" fmla="*/ 20372 w 627780"/>
                    <a:gd name="connsiteY35" fmla="*/ 23140 h 277838"/>
                    <a:gd name="connsiteX36" fmla="*/ 6179 w 627780"/>
                    <a:gd name="connsiteY36" fmla="*/ 46667 h 277838"/>
                    <a:gd name="connsiteX37" fmla="*/ 3989 w 627780"/>
                    <a:gd name="connsiteY37" fmla="*/ 71813 h 277838"/>
                    <a:gd name="connsiteX38" fmla="*/ 31230 w 627780"/>
                    <a:gd name="connsiteY38" fmla="*/ 80766 h 277838"/>
                    <a:gd name="connsiteX39" fmla="*/ 10561 w 627780"/>
                    <a:gd name="connsiteY39" fmla="*/ 85243 h 277838"/>
                    <a:gd name="connsiteX40" fmla="*/ 5036 w 627780"/>
                    <a:gd name="connsiteY40" fmla="*/ 103721 h 277838"/>
                    <a:gd name="connsiteX41" fmla="*/ 11228 w 627780"/>
                    <a:gd name="connsiteY41" fmla="*/ 109341 h 277838"/>
                    <a:gd name="connsiteX42" fmla="*/ 25039 w 627780"/>
                    <a:gd name="connsiteY42" fmla="*/ 141726 h 277838"/>
                    <a:gd name="connsiteX43" fmla="*/ 26753 w 627780"/>
                    <a:gd name="connsiteY43" fmla="*/ 167444 h 277838"/>
                    <a:gd name="connsiteX44" fmla="*/ 9989 w 627780"/>
                    <a:gd name="connsiteY44" fmla="*/ 165729 h 277838"/>
                    <a:gd name="connsiteX45" fmla="*/ 17895 w 627780"/>
                    <a:gd name="connsiteY45" fmla="*/ 178969 h 277838"/>
                    <a:gd name="connsiteX46" fmla="*/ 34088 w 627780"/>
                    <a:gd name="connsiteY46" fmla="*/ 184779 h 277838"/>
                    <a:gd name="connsiteX47" fmla="*/ 34469 w 627780"/>
                    <a:gd name="connsiteY47" fmla="*/ 198876 h 277838"/>
                    <a:gd name="connsiteX48" fmla="*/ 45232 w 627780"/>
                    <a:gd name="connsiteY48" fmla="*/ 214592 h 277838"/>
                    <a:gd name="connsiteX49" fmla="*/ 39231 w 627780"/>
                    <a:gd name="connsiteY49" fmla="*/ 223736 h 277838"/>
                    <a:gd name="connsiteX50" fmla="*/ 66092 w 627780"/>
                    <a:gd name="connsiteY50" fmla="*/ 224498 h 277838"/>
                    <a:gd name="connsiteX51" fmla="*/ 63044 w 627780"/>
                    <a:gd name="connsiteY51" fmla="*/ 236881 h 277838"/>
                    <a:gd name="connsiteX52" fmla="*/ 102191 w 627780"/>
                    <a:gd name="connsiteY52" fmla="*/ 243929 h 277838"/>
                    <a:gd name="connsiteX53" fmla="*/ 107811 w 627780"/>
                    <a:gd name="connsiteY53" fmla="*/ 251549 h 277838"/>
                    <a:gd name="connsiteX54" fmla="*/ 121146 w 627780"/>
                    <a:gd name="connsiteY54" fmla="*/ 255169 h 277838"/>
                    <a:gd name="connsiteX55" fmla="*/ 145054 w 627780"/>
                    <a:gd name="connsiteY55" fmla="*/ 250978 h 277838"/>
                    <a:gd name="connsiteX56" fmla="*/ 147149 w 627780"/>
                    <a:gd name="connsiteY56" fmla="*/ 230118 h 277838"/>
                    <a:gd name="connsiteX57" fmla="*/ 201347 w 627780"/>
                    <a:gd name="connsiteY57" fmla="*/ 242215 h 277838"/>
                    <a:gd name="connsiteX58" fmla="*/ 217349 w 627780"/>
                    <a:gd name="connsiteY58" fmla="*/ 267361 h 277838"/>
                    <a:gd name="connsiteX59" fmla="*/ 228112 w 627780"/>
                    <a:gd name="connsiteY59" fmla="*/ 268409 h 277838"/>
                    <a:gd name="connsiteX60" fmla="*/ 262307 w 627780"/>
                    <a:gd name="connsiteY60" fmla="*/ 246501 h 277838"/>
                    <a:gd name="connsiteX61" fmla="*/ 299740 w 627780"/>
                    <a:gd name="connsiteY61" fmla="*/ 235357 h 277838"/>
                    <a:gd name="connsiteX62" fmla="*/ 322600 w 627780"/>
                    <a:gd name="connsiteY62" fmla="*/ 242882 h 277838"/>
                    <a:gd name="connsiteX63" fmla="*/ 331268 w 627780"/>
                    <a:gd name="connsiteY63" fmla="*/ 233928 h 277838"/>
                    <a:gd name="connsiteX64" fmla="*/ 341745 w 627780"/>
                    <a:gd name="connsiteY64" fmla="*/ 234404 h 277838"/>
                    <a:gd name="connsiteX65" fmla="*/ 334316 w 627780"/>
                    <a:gd name="connsiteY65" fmla="*/ 260217 h 277838"/>
                    <a:gd name="connsiteX66" fmla="*/ 332982 w 627780"/>
                    <a:gd name="connsiteY66" fmla="*/ 277172 h 277838"/>
                    <a:gd name="connsiteX67" fmla="*/ 334411 w 627780"/>
                    <a:gd name="connsiteY67" fmla="*/ 277838 h 277838"/>
                    <a:gd name="connsiteX68" fmla="*/ 349746 w 627780"/>
                    <a:gd name="connsiteY68" fmla="*/ 234785 h 277838"/>
                    <a:gd name="connsiteX69" fmla="*/ 348794 w 627780"/>
                    <a:gd name="connsiteY69" fmla="*/ 228689 h 277838"/>
                    <a:gd name="connsiteX70" fmla="*/ 354128 w 627780"/>
                    <a:gd name="connsiteY70" fmla="*/ 231737 h 277838"/>
                    <a:gd name="connsiteX71" fmla="*/ 381179 w 627780"/>
                    <a:gd name="connsiteY71" fmla="*/ 236405 h 277838"/>
                    <a:gd name="connsiteX72" fmla="*/ 384417 w 627780"/>
                    <a:gd name="connsiteY72" fmla="*/ 233642 h 277838"/>
                    <a:gd name="connsiteX73" fmla="*/ 390132 w 627780"/>
                    <a:gd name="connsiteY73" fmla="*/ 229261 h 277838"/>
                    <a:gd name="connsiteX74" fmla="*/ 412611 w 627780"/>
                    <a:gd name="connsiteY74" fmla="*/ 232976 h 277838"/>
                    <a:gd name="connsiteX75" fmla="*/ 419850 w 627780"/>
                    <a:gd name="connsiteY75" fmla="*/ 236405 h 277838"/>
                    <a:gd name="connsiteX76" fmla="*/ 452521 w 627780"/>
                    <a:gd name="connsiteY76" fmla="*/ 232785 h 277838"/>
                    <a:gd name="connsiteX77" fmla="*/ 460617 w 627780"/>
                    <a:gd name="connsiteY77" fmla="*/ 229166 h 277838"/>
                    <a:gd name="connsiteX78" fmla="*/ 486811 w 627780"/>
                    <a:gd name="connsiteY78" fmla="*/ 220022 h 277838"/>
                    <a:gd name="connsiteX79" fmla="*/ 498050 w 627780"/>
                    <a:gd name="connsiteY79" fmla="*/ 219260 h 277838"/>
                    <a:gd name="connsiteX80" fmla="*/ 512147 w 627780"/>
                    <a:gd name="connsiteY80" fmla="*/ 217831 h 277838"/>
                    <a:gd name="connsiteX81" fmla="*/ 524625 w 627780"/>
                    <a:gd name="connsiteY81" fmla="*/ 212878 h 277838"/>
                    <a:gd name="connsiteX82" fmla="*/ 547295 w 627780"/>
                    <a:gd name="connsiteY82" fmla="*/ 206782 h 277838"/>
                    <a:gd name="connsiteX83" fmla="*/ 549200 w 627780"/>
                    <a:gd name="connsiteY83" fmla="*/ 206972 h 277838"/>
                    <a:gd name="connsiteX84" fmla="*/ 551867 w 627780"/>
                    <a:gd name="connsiteY84" fmla="*/ 214021 h 277838"/>
                    <a:gd name="connsiteX85" fmla="*/ 555391 w 627780"/>
                    <a:gd name="connsiteY85" fmla="*/ 212497 h 277838"/>
                    <a:gd name="connsiteX86" fmla="*/ 570536 w 627780"/>
                    <a:gd name="connsiteY86" fmla="*/ 210211 h 277838"/>
                    <a:gd name="connsiteX87" fmla="*/ 607016 w 627780"/>
                    <a:gd name="connsiteY87" fmla="*/ 208020 h 277838"/>
                    <a:gd name="connsiteX88" fmla="*/ 611779 w 627780"/>
                    <a:gd name="connsiteY88" fmla="*/ 208973 h 277838"/>
                    <a:gd name="connsiteX89" fmla="*/ 614732 w 627780"/>
                    <a:gd name="connsiteY89" fmla="*/ 214402 h 277838"/>
                    <a:gd name="connsiteX90" fmla="*/ 616446 w 627780"/>
                    <a:gd name="connsiteY90" fmla="*/ 224308 h 277838"/>
                    <a:gd name="connsiteX91" fmla="*/ 627781 w 627780"/>
                    <a:gd name="connsiteY91" fmla="*/ 220403 h 277838"/>
                    <a:gd name="connsiteX92" fmla="*/ 622352 w 627780"/>
                    <a:gd name="connsiteY92" fmla="*/ 204496 h 277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627780" h="277838">
                      <a:moveTo>
                        <a:pt x="622352" y="204496"/>
                      </a:moveTo>
                      <a:cubicBezTo>
                        <a:pt x="620161" y="197924"/>
                        <a:pt x="618065" y="192209"/>
                        <a:pt x="613589" y="188875"/>
                      </a:cubicBezTo>
                      <a:lnTo>
                        <a:pt x="611588" y="187351"/>
                      </a:lnTo>
                      <a:lnTo>
                        <a:pt x="618065" y="174492"/>
                      </a:lnTo>
                      <a:cubicBezTo>
                        <a:pt x="613874" y="158300"/>
                        <a:pt x="610255" y="141821"/>
                        <a:pt x="607397" y="125343"/>
                      </a:cubicBezTo>
                      <a:lnTo>
                        <a:pt x="607016" y="123248"/>
                      </a:lnTo>
                      <a:lnTo>
                        <a:pt x="608921" y="122200"/>
                      </a:lnTo>
                      <a:cubicBezTo>
                        <a:pt x="611684" y="120676"/>
                        <a:pt x="614827" y="119819"/>
                        <a:pt x="618065" y="119628"/>
                      </a:cubicBezTo>
                      <a:cubicBezTo>
                        <a:pt x="618161" y="116485"/>
                        <a:pt x="617684" y="113246"/>
                        <a:pt x="616732" y="110294"/>
                      </a:cubicBezTo>
                      <a:lnTo>
                        <a:pt x="615875" y="107627"/>
                      </a:lnTo>
                      <a:lnTo>
                        <a:pt x="618542" y="106674"/>
                      </a:lnTo>
                      <a:cubicBezTo>
                        <a:pt x="620828" y="105817"/>
                        <a:pt x="623209" y="105626"/>
                        <a:pt x="625495" y="105722"/>
                      </a:cubicBezTo>
                      <a:cubicBezTo>
                        <a:pt x="624066" y="102483"/>
                        <a:pt x="622447" y="99530"/>
                        <a:pt x="620161" y="97340"/>
                      </a:cubicBezTo>
                      <a:cubicBezTo>
                        <a:pt x="613684" y="91339"/>
                        <a:pt x="603016" y="92387"/>
                        <a:pt x="593586" y="93815"/>
                      </a:cubicBezTo>
                      <a:lnTo>
                        <a:pt x="591300" y="94196"/>
                      </a:lnTo>
                      <a:lnTo>
                        <a:pt x="590443" y="92006"/>
                      </a:lnTo>
                      <a:cubicBezTo>
                        <a:pt x="588157" y="86576"/>
                        <a:pt x="588252" y="80385"/>
                        <a:pt x="590633" y="74956"/>
                      </a:cubicBezTo>
                      <a:cubicBezTo>
                        <a:pt x="591014" y="74099"/>
                        <a:pt x="591491" y="73146"/>
                        <a:pt x="591967" y="72289"/>
                      </a:cubicBezTo>
                      <a:cubicBezTo>
                        <a:pt x="592729" y="70765"/>
                        <a:pt x="593491" y="69336"/>
                        <a:pt x="593777" y="68003"/>
                      </a:cubicBezTo>
                      <a:cubicBezTo>
                        <a:pt x="594253" y="65621"/>
                        <a:pt x="593300" y="62954"/>
                        <a:pt x="591967" y="59716"/>
                      </a:cubicBezTo>
                      <a:cubicBezTo>
                        <a:pt x="588538" y="51334"/>
                        <a:pt x="585109" y="42571"/>
                        <a:pt x="578822" y="36094"/>
                      </a:cubicBezTo>
                      <a:cubicBezTo>
                        <a:pt x="573488" y="30474"/>
                        <a:pt x="564440" y="25997"/>
                        <a:pt x="556343" y="28760"/>
                      </a:cubicBezTo>
                      <a:cubicBezTo>
                        <a:pt x="542342" y="33332"/>
                        <a:pt x="527768" y="36189"/>
                        <a:pt x="513195" y="37237"/>
                      </a:cubicBezTo>
                      <a:lnTo>
                        <a:pt x="513195" y="37142"/>
                      </a:lnTo>
                      <a:cubicBezTo>
                        <a:pt x="509671" y="40475"/>
                        <a:pt x="505575" y="43238"/>
                        <a:pt x="501003" y="45238"/>
                      </a:cubicBezTo>
                      <a:cubicBezTo>
                        <a:pt x="488240" y="50762"/>
                        <a:pt x="473762" y="50667"/>
                        <a:pt x="459855" y="50381"/>
                      </a:cubicBezTo>
                      <a:cubicBezTo>
                        <a:pt x="418802" y="49619"/>
                        <a:pt x="376416" y="48191"/>
                        <a:pt x="339173" y="31046"/>
                      </a:cubicBezTo>
                      <a:cubicBezTo>
                        <a:pt x="323171" y="23711"/>
                        <a:pt x="308503" y="13615"/>
                        <a:pt x="292215" y="7138"/>
                      </a:cubicBezTo>
                      <a:cubicBezTo>
                        <a:pt x="275832" y="661"/>
                        <a:pt x="264021" y="-3625"/>
                        <a:pt x="248400" y="4280"/>
                      </a:cubicBezTo>
                      <a:cubicBezTo>
                        <a:pt x="222111" y="-6"/>
                        <a:pt x="200966" y="24473"/>
                        <a:pt x="176391" y="34570"/>
                      </a:cubicBezTo>
                      <a:cubicBezTo>
                        <a:pt x="168390" y="37904"/>
                        <a:pt x="159818" y="39713"/>
                        <a:pt x="151340" y="41142"/>
                      </a:cubicBezTo>
                      <a:cubicBezTo>
                        <a:pt x="129052" y="45047"/>
                        <a:pt x="102477" y="45333"/>
                        <a:pt x="87904" y="27998"/>
                      </a:cubicBezTo>
                      <a:cubicBezTo>
                        <a:pt x="82189" y="21235"/>
                        <a:pt x="78950" y="12281"/>
                        <a:pt x="71902" y="6852"/>
                      </a:cubicBezTo>
                      <a:cubicBezTo>
                        <a:pt x="62377" y="-387"/>
                        <a:pt x="49042" y="1042"/>
                        <a:pt x="37136" y="2947"/>
                      </a:cubicBezTo>
                      <a:cubicBezTo>
                        <a:pt x="30563" y="3995"/>
                        <a:pt x="22753" y="5900"/>
                        <a:pt x="20657" y="12281"/>
                      </a:cubicBezTo>
                      <a:cubicBezTo>
                        <a:pt x="19514" y="15710"/>
                        <a:pt x="20562" y="19520"/>
                        <a:pt x="20372" y="23140"/>
                      </a:cubicBezTo>
                      <a:cubicBezTo>
                        <a:pt x="19895" y="32474"/>
                        <a:pt x="11990" y="39332"/>
                        <a:pt x="6179" y="46667"/>
                      </a:cubicBezTo>
                      <a:cubicBezTo>
                        <a:pt x="369" y="54001"/>
                        <a:pt x="-3155" y="65812"/>
                        <a:pt x="3989" y="71813"/>
                      </a:cubicBezTo>
                      <a:cubicBezTo>
                        <a:pt x="11513" y="78099"/>
                        <a:pt x="25515" y="72765"/>
                        <a:pt x="31230" y="80766"/>
                      </a:cubicBezTo>
                      <a:cubicBezTo>
                        <a:pt x="24086" y="80957"/>
                        <a:pt x="16562" y="81338"/>
                        <a:pt x="10561" y="85243"/>
                      </a:cubicBezTo>
                      <a:cubicBezTo>
                        <a:pt x="4560" y="89148"/>
                        <a:pt x="1036" y="97816"/>
                        <a:pt x="5036" y="103721"/>
                      </a:cubicBezTo>
                      <a:cubicBezTo>
                        <a:pt x="6560" y="106007"/>
                        <a:pt x="9037" y="107627"/>
                        <a:pt x="11228" y="109341"/>
                      </a:cubicBezTo>
                      <a:cubicBezTo>
                        <a:pt x="20753" y="116961"/>
                        <a:pt x="26182" y="129534"/>
                        <a:pt x="25039" y="141726"/>
                      </a:cubicBezTo>
                      <a:cubicBezTo>
                        <a:pt x="24277" y="150584"/>
                        <a:pt x="20753" y="160871"/>
                        <a:pt x="26753" y="167444"/>
                      </a:cubicBezTo>
                      <a:cubicBezTo>
                        <a:pt x="21134" y="166872"/>
                        <a:pt x="15609" y="166301"/>
                        <a:pt x="9989" y="165729"/>
                      </a:cubicBezTo>
                      <a:cubicBezTo>
                        <a:pt x="7418" y="170968"/>
                        <a:pt x="12466" y="176873"/>
                        <a:pt x="17895" y="178969"/>
                      </a:cubicBezTo>
                      <a:cubicBezTo>
                        <a:pt x="23229" y="181064"/>
                        <a:pt x="29420" y="181350"/>
                        <a:pt x="34088" y="184779"/>
                      </a:cubicBezTo>
                      <a:cubicBezTo>
                        <a:pt x="38755" y="188208"/>
                        <a:pt x="39898" y="196971"/>
                        <a:pt x="34469" y="198876"/>
                      </a:cubicBezTo>
                      <a:cubicBezTo>
                        <a:pt x="38088" y="204115"/>
                        <a:pt x="41612" y="209354"/>
                        <a:pt x="45232" y="214592"/>
                      </a:cubicBezTo>
                      <a:cubicBezTo>
                        <a:pt x="42089" y="216688"/>
                        <a:pt x="39898" y="220117"/>
                        <a:pt x="39231" y="223736"/>
                      </a:cubicBezTo>
                      <a:cubicBezTo>
                        <a:pt x="47232" y="228594"/>
                        <a:pt x="57805" y="228880"/>
                        <a:pt x="66092" y="224498"/>
                      </a:cubicBezTo>
                      <a:cubicBezTo>
                        <a:pt x="67044" y="228785"/>
                        <a:pt x="65901" y="233547"/>
                        <a:pt x="63044" y="236881"/>
                      </a:cubicBezTo>
                      <a:cubicBezTo>
                        <a:pt x="76760" y="234214"/>
                        <a:pt x="93714" y="232785"/>
                        <a:pt x="102191" y="243929"/>
                      </a:cubicBezTo>
                      <a:cubicBezTo>
                        <a:pt x="104096" y="246406"/>
                        <a:pt x="105430" y="249454"/>
                        <a:pt x="107811" y="251549"/>
                      </a:cubicBezTo>
                      <a:cubicBezTo>
                        <a:pt x="111335" y="254597"/>
                        <a:pt x="116479" y="254978"/>
                        <a:pt x="121146" y="255169"/>
                      </a:cubicBezTo>
                      <a:cubicBezTo>
                        <a:pt x="129433" y="255550"/>
                        <a:pt x="138291" y="255645"/>
                        <a:pt x="145054" y="250978"/>
                      </a:cubicBezTo>
                      <a:cubicBezTo>
                        <a:pt x="151817" y="246215"/>
                        <a:pt x="154103" y="234595"/>
                        <a:pt x="147149" y="230118"/>
                      </a:cubicBezTo>
                      <a:cubicBezTo>
                        <a:pt x="166580" y="227070"/>
                        <a:pt x="190488" y="225832"/>
                        <a:pt x="201347" y="242215"/>
                      </a:cubicBezTo>
                      <a:cubicBezTo>
                        <a:pt x="206966" y="250692"/>
                        <a:pt x="208205" y="262979"/>
                        <a:pt x="217349" y="267361"/>
                      </a:cubicBezTo>
                      <a:cubicBezTo>
                        <a:pt x="220682" y="268885"/>
                        <a:pt x="224492" y="269075"/>
                        <a:pt x="228112" y="268409"/>
                      </a:cubicBezTo>
                      <a:cubicBezTo>
                        <a:pt x="241637" y="266218"/>
                        <a:pt x="251829" y="255359"/>
                        <a:pt x="262307" y="246501"/>
                      </a:cubicBezTo>
                      <a:cubicBezTo>
                        <a:pt x="272784" y="237643"/>
                        <a:pt x="287072" y="229928"/>
                        <a:pt x="299740" y="235357"/>
                      </a:cubicBezTo>
                      <a:cubicBezTo>
                        <a:pt x="307455" y="238691"/>
                        <a:pt x="315075" y="246596"/>
                        <a:pt x="322600" y="242882"/>
                      </a:cubicBezTo>
                      <a:cubicBezTo>
                        <a:pt x="326315" y="241072"/>
                        <a:pt x="328220" y="236786"/>
                        <a:pt x="331268" y="233928"/>
                      </a:cubicBezTo>
                      <a:cubicBezTo>
                        <a:pt x="334316" y="231071"/>
                        <a:pt x="340507" y="230404"/>
                        <a:pt x="341745" y="234404"/>
                      </a:cubicBezTo>
                      <a:cubicBezTo>
                        <a:pt x="338126" y="242596"/>
                        <a:pt x="335554" y="251359"/>
                        <a:pt x="334316" y="260217"/>
                      </a:cubicBezTo>
                      <a:cubicBezTo>
                        <a:pt x="333458" y="265837"/>
                        <a:pt x="333173" y="271457"/>
                        <a:pt x="332982" y="277172"/>
                      </a:cubicBezTo>
                      <a:lnTo>
                        <a:pt x="334411" y="277838"/>
                      </a:lnTo>
                      <a:cubicBezTo>
                        <a:pt x="346127" y="267170"/>
                        <a:pt x="352127" y="250502"/>
                        <a:pt x="349746" y="234785"/>
                      </a:cubicBezTo>
                      <a:lnTo>
                        <a:pt x="348794" y="228689"/>
                      </a:lnTo>
                      <a:lnTo>
                        <a:pt x="354128" y="231737"/>
                      </a:lnTo>
                      <a:cubicBezTo>
                        <a:pt x="362700" y="236595"/>
                        <a:pt x="373559" y="241548"/>
                        <a:pt x="381179" y="236405"/>
                      </a:cubicBezTo>
                      <a:cubicBezTo>
                        <a:pt x="382322" y="235643"/>
                        <a:pt x="383369" y="234595"/>
                        <a:pt x="384417" y="233642"/>
                      </a:cubicBezTo>
                      <a:cubicBezTo>
                        <a:pt x="386132" y="232023"/>
                        <a:pt x="387846" y="230404"/>
                        <a:pt x="390132" y="229261"/>
                      </a:cubicBezTo>
                      <a:cubicBezTo>
                        <a:pt x="397847" y="225356"/>
                        <a:pt x="405658" y="229451"/>
                        <a:pt x="412611" y="232976"/>
                      </a:cubicBezTo>
                      <a:cubicBezTo>
                        <a:pt x="414992" y="234214"/>
                        <a:pt x="417469" y="235547"/>
                        <a:pt x="419850" y="236405"/>
                      </a:cubicBezTo>
                      <a:cubicBezTo>
                        <a:pt x="428423" y="239643"/>
                        <a:pt x="439091" y="238405"/>
                        <a:pt x="452521" y="232785"/>
                      </a:cubicBezTo>
                      <a:cubicBezTo>
                        <a:pt x="455283" y="231642"/>
                        <a:pt x="457950" y="230404"/>
                        <a:pt x="460617" y="229166"/>
                      </a:cubicBezTo>
                      <a:cubicBezTo>
                        <a:pt x="468904" y="225356"/>
                        <a:pt x="477476" y="221355"/>
                        <a:pt x="486811" y="220022"/>
                      </a:cubicBezTo>
                      <a:cubicBezTo>
                        <a:pt x="490621" y="219450"/>
                        <a:pt x="494431" y="219355"/>
                        <a:pt x="498050" y="219260"/>
                      </a:cubicBezTo>
                      <a:cubicBezTo>
                        <a:pt x="503003" y="219069"/>
                        <a:pt x="507671" y="218974"/>
                        <a:pt x="512147" y="217831"/>
                      </a:cubicBezTo>
                      <a:cubicBezTo>
                        <a:pt x="516338" y="216783"/>
                        <a:pt x="520434" y="214878"/>
                        <a:pt x="524625" y="212878"/>
                      </a:cubicBezTo>
                      <a:cubicBezTo>
                        <a:pt x="531769" y="209544"/>
                        <a:pt x="539103" y="206020"/>
                        <a:pt x="547295" y="206782"/>
                      </a:cubicBezTo>
                      <a:lnTo>
                        <a:pt x="549200" y="206972"/>
                      </a:lnTo>
                      <a:lnTo>
                        <a:pt x="551867" y="214021"/>
                      </a:lnTo>
                      <a:cubicBezTo>
                        <a:pt x="553010" y="213449"/>
                        <a:pt x="554153" y="212878"/>
                        <a:pt x="555391" y="212497"/>
                      </a:cubicBezTo>
                      <a:cubicBezTo>
                        <a:pt x="560439" y="210782"/>
                        <a:pt x="565583" y="210497"/>
                        <a:pt x="570536" y="210211"/>
                      </a:cubicBezTo>
                      <a:lnTo>
                        <a:pt x="607016" y="208020"/>
                      </a:lnTo>
                      <a:cubicBezTo>
                        <a:pt x="608159" y="207925"/>
                        <a:pt x="610064" y="207830"/>
                        <a:pt x="611779" y="208973"/>
                      </a:cubicBezTo>
                      <a:cubicBezTo>
                        <a:pt x="614065" y="210497"/>
                        <a:pt x="614446" y="213164"/>
                        <a:pt x="614732" y="214402"/>
                      </a:cubicBezTo>
                      <a:lnTo>
                        <a:pt x="616446" y="224308"/>
                      </a:lnTo>
                      <a:lnTo>
                        <a:pt x="627781" y="220403"/>
                      </a:lnTo>
                      <a:lnTo>
                        <a:pt x="622352" y="204496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52CA3A62-C4BA-50C5-D384-BCCF0BAD6776}"/>
                  </a:ext>
                </a:extLst>
              </p:cNvPr>
              <p:cNvSpPr/>
              <p:nvPr/>
            </p:nvSpPr>
            <p:spPr>
              <a:xfrm>
                <a:off x="4444291" y="2737214"/>
                <a:ext cx="224051" cy="110454"/>
              </a:xfrm>
              <a:custGeom>
                <a:avLst/>
                <a:gdLst>
                  <a:gd name="connsiteX0" fmla="*/ 185192 w 224053"/>
                  <a:gd name="connsiteY0" fmla="*/ 91691 h 110455"/>
                  <a:gd name="connsiteX1" fmla="*/ 189573 w 224053"/>
                  <a:gd name="connsiteY1" fmla="*/ 93406 h 110455"/>
                  <a:gd name="connsiteX2" fmla="*/ 218339 w 224053"/>
                  <a:gd name="connsiteY2" fmla="*/ 110456 h 110455"/>
                  <a:gd name="connsiteX3" fmla="*/ 220911 w 224053"/>
                  <a:gd name="connsiteY3" fmla="*/ 77309 h 110455"/>
                  <a:gd name="connsiteX4" fmla="*/ 224054 w 224053"/>
                  <a:gd name="connsiteY4" fmla="*/ 77594 h 110455"/>
                  <a:gd name="connsiteX5" fmla="*/ 212624 w 224053"/>
                  <a:gd name="connsiteY5" fmla="*/ 65783 h 110455"/>
                  <a:gd name="connsiteX6" fmla="*/ 169761 w 224053"/>
                  <a:gd name="connsiteY6" fmla="*/ 29017 h 110455"/>
                  <a:gd name="connsiteX7" fmla="*/ 128137 w 224053"/>
                  <a:gd name="connsiteY7" fmla="*/ 39590 h 110455"/>
                  <a:gd name="connsiteX8" fmla="*/ 96324 w 224053"/>
                  <a:gd name="connsiteY8" fmla="*/ 14634 h 110455"/>
                  <a:gd name="connsiteX9" fmla="*/ 18504 w 224053"/>
                  <a:gd name="connsiteY9" fmla="*/ 156 h 110455"/>
                  <a:gd name="connsiteX10" fmla="*/ 597 w 224053"/>
                  <a:gd name="connsiteY10" fmla="*/ 11300 h 110455"/>
                  <a:gd name="connsiteX11" fmla="*/ 53747 w 224053"/>
                  <a:gd name="connsiteY11" fmla="*/ 36542 h 110455"/>
                  <a:gd name="connsiteX12" fmla="*/ 51651 w 224053"/>
                  <a:gd name="connsiteY12" fmla="*/ 95978 h 110455"/>
                  <a:gd name="connsiteX13" fmla="*/ 87180 w 224053"/>
                  <a:gd name="connsiteY13" fmla="*/ 88453 h 110455"/>
                  <a:gd name="connsiteX14" fmla="*/ 115850 w 224053"/>
                  <a:gd name="connsiteY14" fmla="*/ 97311 h 110455"/>
                  <a:gd name="connsiteX15" fmla="*/ 123851 w 224053"/>
                  <a:gd name="connsiteY15" fmla="*/ 108741 h 110455"/>
                  <a:gd name="connsiteX16" fmla="*/ 179858 w 224053"/>
                  <a:gd name="connsiteY16" fmla="*/ 92834 h 110455"/>
                  <a:gd name="connsiteX17" fmla="*/ 185192 w 224053"/>
                  <a:gd name="connsiteY17" fmla="*/ 91691 h 11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4053" h="110455">
                    <a:moveTo>
                      <a:pt x="185192" y="91691"/>
                    </a:moveTo>
                    <a:cubicBezTo>
                      <a:pt x="187002" y="91882"/>
                      <a:pt x="188430" y="92739"/>
                      <a:pt x="189573" y="93406"/>
                    </a:cubicBezTo>
                    <a:lnTo>
                      <a:pt x="218339" y="110456"/>
                    </a:lnTo>
                    <a:lnTo>
                      <a:pt x="220911" y="77309"/>
                    </a:lnTo>
                    <a:lnTo>
                      <a:pt x="224054" y="77594"/>
                    </a:lnTo>
                    <a:cubicBezTo>
                      <a:pt x="219863" y="73880"/>
                      <a:pt x="215958" y="69879"/>
                      <a:pt x="212624" y="65783"/>
                    </a:cubicBezTo>
                    <a:cubicBezTo>
                      <a:pt x="200432" y="50924"/>
                      <a:pt x="188526" y="33208"/>
                      <a:pt x="169761" y="29017"/>
                    </a:cubicBezTo>
                    <a:cubicBezTo>
                      <a:pt x="155379" y="25778"/>
                      <a:pt x="140520" y="31684"/>
                      <a:pt x="128137" y="39590"/>
                    </a:cubicBezTo>
                    <a:cubicBezTo>
                      <a:pt x="127089" y="25207"/>
                      <a:pt x="110325" y="18063"/>
                      <a:pt x="96324" y="14634"/>
                    </a:cubicBezTo>
                    <a:cubicBezTo>
                      <a:pt x="70701" y="8348"/>
                      <a:pt x="44698" y="3490"/>
                      <a:pt x="18504" y="156"/>
                    </a:cubicBezTo>
                    <a:cubicBezTo>
                      <a:pt x="9932" y="-892"/>
                      <a:pt x="-2927" y="3395"/>
                      <a:pt x="597" y="11300"/>
                    </a:cubicBezTo>
                    <a:cubicBezTo>
                      <a:pt x="20790" y="12729"/>
                      <a:pt x="41841" y="20159"/>
                      <a:pt x="53747" y="36542"/>
                    </a:cubicBezTo>
                    <a:cubicBezTo>
                      <a:pt x="66415" y="53782"/>
                      <a:pt x="64129" y="79023"/>
                      <a:pt x="51651" y="95978"/>
                    </a:cubicBezTo>
                    <a:cubicBezTo>
                      <a:pt x="63748" y="94644"/>
                      <a:pt x="75654" y="92168"/>
                      <a:pt x="87180" y="88453"/>
                    </a:cubicBezTo>
                    <a:cubicBezTo>
                      <a:pt x="96514" y="85310"/>
                      <a:pt x="107754" y="88834"/>
                      <a:pt x="115850" y="97311"/>
                    </a:cubicBezTo>
                    <a:cubicBezTo>
                      <a:pt x="119088" y="100740"/>
                      <a:pt x="121660" y="104645"/>
                      <a:pt x="123851" y="108741"/>
                    </a:cubicBezTo>
                    <a:cubicBezTo>
                      <a:pt x="142996" y="105407"/>
                      <a:pt x="161856" y="100073"/>
                      <a:pt x="179858" y="92834"/>
                    </a:cubicBezTo>
                    <a:cubicBezTo>
                      <a:pt x="181191" y="92168"/>
                      <a:pt x="183001" y="91406"/>
                      <a:pt x="185192" y="9169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5A6BDD44-9226-A2D8-0ACF-0C193FD3771E}"/>
                  </a:ext>
                </a:extLst>
              </p:cNvPr>
              <p:cNvSpPr/>
              <p:nvPr/>
            </p:nvSpPr>
            <p:spPr>
              <a:xfrm>
                <a:off x="4570617" y="2840621"/>
                <a:ext cx="92677" cy="102364"/>
              </a:xfrm>
              <a:custGeom>
                <a:avLst/>
                <a:gdLst>
                  <a:gd name="connsiteX0" fmla="*/ 87630 w 92678"/>
                  <a:gd name="connsiteY0" fmla="*/ 80581 h 102364"/>
                  <a:gd name="connsiteX1" fmla="*/ 88678 w 92678"/>
                  <a:gd name="connsiteY1" fmla="*/ 76105 h 102364"/>
                  <a:gd name="connsiteX2" fmla="*/ 85725 w 92678"/>
                  <a:gd name="connsiteY2" fmla="*/ 72580 h 102364"/>
                  <a:gd name="connsiteX3" fmla="*/ 83439 w 92678"/>
                  <a:gd name="connsiteY3" fmla="*/ 72390 h 102364"/>
                  <a:gd name="connsiteX4" fmla="*/ 82106 w 92678"/>
                  <a:gd name="connsiteY4" fmla="*/ 72295 h 102364"/>
                  <a:gd name="connsiteX5" fmla="*/ 64294 w 92678"/>
                  <a:gd name="connsiteY5" fmla="*/ 57912 h 102364"/>
                  <a:gd name="connsiteX6" fmla="*/ 63246 w 92678"/>
                  <a:gd name="connsiteY6" fmla="*/ 54292 h 102364"/>
                  <a:gd name="connsiteX7" fmla="*/ 77915 w 92678"/>
                  <a:gd name="connsiteY7" fmla="*/ 53626 h 102364"/>
                  <a:gd name="connsiteX8" fmla="*/ 78486 w 92678"/>
                  <a:gd name="connsiteY8" fmla="*/ 52483 h 102364"/>
                  <a:gd name="connsiteX9" fmla="*/ 78296 w 92678"/>
                  <a:gd name="connsiteY9" fmla="*/ 48863 h 102364"/>
                  <a:gd name="connsiteX10" fmla="*/ 70866 w 92678"/>
                  <a:gd name="connsiteY10" fmla="*/ 44291 h 102364"/>
                  <a:gd name="connsiteX11" fmla="*/ 68390 w 92678"/>
                  <a:gd name="connsiteY11" fmla="*/ 43624 h 102364"/>
                  <a:gd name="connsiteX12" fmla="*/ 59531 w 92678"/>
                  <a:gd name="connsiteY12" fmla="*/ 40291 h 102364"/>
                  <a:gd name="connsiteX13" fmla="*/ 53911 w 92678"/>
                  <a:gd name="connsiteY13" fmla="*/ 27337 h 102364"/>
                  <a:gd name="connsiteX14" fmla="*/ 62103 w 92678"/>
                  <a:gd name="connsiteY14" fmla="*/ 19812 h 102364"/>
                  <a:gd name="connsiteX15" fmla="*/ 62008 w 92678"/>
                  <a:gd name="connsiteY15" fmla="*/ 19431 h 102364"/>
                  <a:gd name="connsiteX16" fmla="*/ 60674 w 92678"/>
                  <a:gd name="connsiteY16" fmla="*/ 17907 h 102364"/>
                  <a:gd name="connsiteX17" fmla="*/ 55626 w 92678"/>
                  <a:gd name="connsiteY17" fmla="*/ 18669 h 102364"/>
                  <a:gd name="connsiteX18" fmla="*/ 52673 w 92678"/>
                  <a:gd name="connsiteY18" fmla="*/ 20574 h 102364"/>
                  <a:gd name="connsiteX19" fmla="*/ 51244 w 92678"/>
                  <a:gd name="connsiteY19" fmla="*/ 17335 h 102364"/>
                  <a:gd name="connsiteX20" fmla="*/ 42386 w 92678"/>
                  <a:gd name="connsiteY20" fmla="*/ 0 h 102364"/>
                  <a:gd name="connsiteX21" fmla="*/ 0 w 92678"/>
                  <a:gd name="connsiteY21" fmla="*/ 10954 h 102364"/>
                  <a:gd name="connsiteX22" fmla="*/ 3620 w 92678"/>
                  <a:gd name="connsiteY22" fmla="*/ 19526 h 102364"/>
                  <a:gd name="connsiteX23" fmla="*/ 5715 w 92678"/>
                  <a:gd name="connsiteY23" fmla="*/ 31051 h 102364"/>
                  <a:gd name="connsiteX24" fmla="*/ 3334 w 92678"/>
                  <a:gd name="connsiteY24" fmla="*/ 37052 h 102364"/>
                  <a:gd name="connsiteX25" fmla="*/ 2191 w 92678"/>
                  <a:gd name="connsiteY25" fmla="*/ 39338 h 102364"/>
                  <a:gd name="connsiteX26" fmla="*/ 1333 w 92678"/>
                  <a:gd name="connsiteY26" fmla="*/ 49530 h 102364"/>
                  <a:gd name="connsiteX27" fmla="*/ 30290 w 92678"/>
                  <a:gd name="connsiteY27" fmla="*/ 54959 h 102364"/>
                  <a:gd name="connsiteX28" fmla="*/ 38195 w 92678"/>
                  <a:gd name="connsiteY28" fmla="*/ 67723 h 102364"/>
                  <a:gd name="connsiteX29" fmla="*/ 66199 w 92678"/>
                  <a:gd name="connsiteY29" fmla="*/ 101917 h 102364"/>
                  <a:gd name="connsiteX30" fmla="*/ 78296 w 92678"/>
                  <a:gd name="connsiteY30" fmla="*/ 102013 h 102364"/>
                  <a:gd name="connsiteX31" fmla="*/ 90011 w 92678"/>
                  <a:gd name="connsiteY31" fmla="*/ 101822 h 102364"/>
                  <a:gd name="connsiteX32" fmla="*/ 92678 w 92678"/>
                  <a:gd name="connsiteY32" fmla="*/ 102203 h 102364"/>
                  <a:gd name="connsiteX33" fmla="*/ 92678 w 92678"/>
                  <a:gd name="connsiteY33" fmla="*/ 102203 h 102364"/>
                  <a:gd name="connsiteX34" fmla="*/ 85820 w 92678"/>
                  <a:gd name="connsiteY34" fmla="*/ 82105 h 102364"/>
                  <a:gd name="connsiteX35" fmla="*/ 87630 w 92678"/>
                  <a:gd name="connsiteY35" fmla="*/ 80581 h 10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2678" h="102364">
                    <a:moveTo>
                      <a:pt x="87630" y="80581"/>
                    </a:moveTo>
                    <a:cubicBezTo>
                      <a:pt x="88963" y="79438"/>
                      <a:pt x="89059" y="77533"/>
                      <a:pt x="88678" y="76105"/>
                    </a:cubicBezTo>
                    <a:cubicBezTo>
                      <a:pt x="88297" y="74676"/>
                      <a:pt x="87344" y="72961"/>
                      <a:pt x="85725" y="72580"/>
                    </a:cubicBezTo>
                    <a:cubicBezTo>
                      <a:pt x="84963" y="72390"/>
                      <a:pt x="84201" y="72390"/>
                      <a:pt x="83439" y="72390"/>
                    </a:cubicBezTo>
                    <a:lnTo>
                      <a:pt x="82106" y="72295"/>
                    </a:lnTo>
                    <a:cubicBezTo>
                      <a:pt x="74009" y="71628"/>
                      <a:pt x="66675" y="65722"/>
                      <a:pt x="64294" y="57912"/>
                    </a:cubicBezTo>
                    <a:lnTo>
                      <a:pt x="63246" y="54292"/>
                    </a:lnTo>
                    <a:lnTo>
                      <a:pt x="77915" y="53626"/>
                    </a:lnTo>
                    <a:cubicBezTo>
                      <a:pt x="77915" y="53530"/>
                      <a:pt x="78296" y="52959"/>
                      <a:pt x="78486" y="52483"/>
                    </a:cubicBezTo>
                    <a:cubicBezTo>
                      <a:pt x="78962" y="51340"/>
                      <a:pt x="78867" y="49816"/>
                      <a:pt x="78296" y="48863"/>
                    </a:cubicBezTo>
                    <a:cubicBezTo>
                      <a:pt x="77152" y="46863"/>
                      <a:pt x="74771" y="45339"/>
                      <a:pt x="70866" y="44291"/>
                    </a:cubicBezTo>
                    <a:lnTo>
                      <a:pt x="68390" y="43624"/>
                    </a:lnTo>
                    <a:cubicBezTo>
                      <a:pt x="65437" y="42863"/>
                      <a:pt x="62294" y="42005"/>
                      <a:pt x="59531" y="40291"/>
                    </a:cubicBezTo>
                    <a:cubicBezTo>
                      <a:pt x="55435" y="37719"/>
                      <a:pt x="52197" y="32480"/>
                      <a:pt x="53911" y="27337"/>
                    </a:cubicBezTo>
                    <a:cubicBezTo>
                      <a:pt x="55340" y="23241"/>
                      <a:pt x="59246" y="21050"/>
                      <a:pt x="62103" y="19812"/>
                    </a:cubicBezTo>
                    <a:cubicBezTo>
                      <a:pt x="62103" y="19717"/>
                      <a:pt x="62008" y="19526"/>
                      <a:pt x="62008" y="19431"/>
                    </a:cubicBezTo>
                    <a:cubicBezTo>
                      <a:pt x="61817" y="18764"/>
                      <a:pt x="61246" y="18097"/>
                      <a:pt x="60674" y="17907"/>
                    </a:cubicBezTo>
                    <a:cubicBezTo>
                      <a:pt x="59341" y="17335"/>
                      <a:pt x="57340" y="17621"/>
                      <a:pt x="55626" y="18669"/>
                    </a:cubicBezTo>
                    <a:lnTo>
                      <a:pt x="52673" y="20574"/>
                    </a:lnTo>
                    <a:lnTo>
                      <a:pt x="51244" y="17335"/>
                    </a:lnTo>
                    <a:cubicBezTo>
                      <a:pt x="48673" y="11335"/>
                      <a:pt x="45625" y="5524"/>
                      <a:pt x="42386" y="0"/>
                    </a:cubicBezTo>
                    <a:cubicBezTo>
                      <a:pt x="28575" y="4858"/>
                      <a:pt x="14383" y="8382"/>
                      <a:pt x="0" y="10954"/>
                    </a:cubicBezTo>
                    <a:cubicBezTo>
                      <a:pt x="1333" y="13906"/>
                      <a:pt x="2572" y="16764"/>
                      <a:pt x="3620" y="19526"/>
                    </a:cubicBezTo>
                    <a:cubicBezTo>
                      <a:pt x="4858" y="22574"/>
                      <a:pt x="6572" y="26765"/>
                      <a:pt x="5715" y="31051"/>
                    </a:cubicBezTo>
                    <a:cubicBezTo>
                      <a:pt x="5334" y="33338"/>
                      <a:pt x="4286" y="35338"/>
                      <a:pt x="3334" y="37052"/>
                    </a:cubicBezTo>
                    <a:cubicBezTo>
                      <a:pt x="2953" y="37814"/>
                      <a:pt x="2572" y="38576"/>
                      <a:pt x="2191" y="39338"/>
                    </a:cubicBezTo>
                    <a:cubicBezTo>
                      <a:pt x="857" y="42481"/>
                      <a:pt x="571" y="46101"/>
                      <a:pt x="1333" y="49530"/>
                    </a:cubicBezTo>
                    <a:cubicBezTo>
                      <a:pt x="11525" y="48101"/>
                      <a:pt x="22574" y="47720"/>
                      <a:pt x="30290" y="54959"/>
                    </a:cubicBezTo>
                    <a:cubicBezTo>
                      <a:pt x="34100" y="58483"/>
                      <a:pt x="36195" y="62960"/>
                      <a:pt x="38195" y="67723"/>
                    </a:cubicBezTo>
                    <a:cubicBezTo>
                      <a:pt x="44101" y="81629"/>
                      <a:pt x="51435" y="98965"/>
                      <a:pt x="66199" y="101917"/>
                    </a:cubicBezTo>
                    <a:cubicBezTo>
                      <a:pt x="70104" y="102679"/>
                      <a:pt x="74104" y="102298"/>
                      <a:pt x="78296" y="102013"/>
                    </a:cubicBezTo>
                    <a:cubicBezTo>
                      <a:pt x="82106" y="101727"/>
                      <a:pt x="86011" y="101346"/>
                      <a:pt x="90011" y="101822"/>
                    </a:cubicBezTo>
                    <a:cubicBezTo>
                      <a:pt x="90869" y="101917"/>
                      <a:pt x="91821" y="102108"/>
                      <a:pt x="92678" y="102203"/>
                    </a:cubicBezTo>
                    <a:cubicBezTo>
                      <a:pt x="92678" y="102203"/>
                      <a:pt x="92678" y="102203"/>
                      <a:pt x="92678" y="102203"/>
                    </a:cubicBezTo>
                    <a:lnTo>
                      <a:pt x="85820" y="82105"/>
                    </a:lnTo>
                    <a:lnTo>
                      <a:pt x="87630" y="80581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4F1FE701-4032-C505-8049-E2A6F39BE929}"/>
                  </a:ext>
                </a:extLst>
              </p:cNvPr>
              <p:cNvSpPr/>
              <p:nvPr/>
            </p:nvSpPr>
            <p:spPr>
              <a:xfrm>
                <a:off x="4668343" y="2814808"/>
                <a:ext cx="2762" cy="2286"/>
              </a:xfrm>
              <a:custGeom>
                <a:avLst/>
                <a:gdLst>
                  <a:gd name="connsiteX0" fmla="*/ 2762 w 2762"/>
                  <a:gd name="connsiteY0" fmla="*/ 191 h 2286"/>
                  <a:gd name="connsiteX1" fmla="*/ 0 w 2762"/>
                  <a:gd name="connsiteY1" fmla="*/ 0 h 2286"/>
                  <a:gd name="connsiteX2" fmla="*/ 2667 w 2762"/>
                  <a:gd name="connsiteY2" fmla="*/ 2286 h 2286"/>
                  <a:gd name="connsiteX3" fmla="*/ 2762 w 2762"/>
                  <a:gd name="connsiteY3" fmla="*/ 191 h 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" h="2286">
                    <a:moveTo>
                      <a:pt x="2762" y="191"/>
                    </a:moveTo>
                    <a:lnTo>
                      <a:pt x="0" y="0"/>
                    </a:lnTo>
                    <a:cubicBezTo>
                      <a:pt x="857" y="762"/>
                      <a:pt x="1715" y="1524"/>
                      <a:pt x="2667" y="2286"/>
                    </a:cubicBezTo>
                    <a:lnTo>
                      <a:pt x="2762" y="191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3C64619D-984B-9D02-A714-E76C7940AA42}"/>
                  </a:ext>
                </a:extLst>
              </p:cNvPr>
              <p:cNvSpPr/>
              <p:nvPr/>
            </p:nvSpPr>
            <p:spPr>
              <a:xfrm>
                <a:off x="4663581" y="2942633"/>
                <a:ext cx="6572" cy="2857"/>
              </a:xfrm>
              <a:custGeom>
                <a:avLst/>
                <a:gdLst>
                  <a:gd name="connsiteX0" fmla="*/ 0 w 6572"/>
                  <a:gd name="connsiteY0" fmla="*/ 0 h 2857"/>
                  <a:gd name="connsiteX1" fmla="*/ 952 w 6572"/>
                  <a:gd name="connsiteY1" fmla="*/ 2857 h 2857"/>
                  <a:gd name="connsiteX2" fmla="*/ 6572 w 6572"/>
                  <a:gd name="connsiteY2" fmla="*/ 952 h 2857"/>
                  <a:gd name="connsiteX3" fmla="*/ 6286 w 6572"/>
                  <a:gd name="connsiteY3" fmla="*/ 190 h 2857"/>
                  <a:gd name="connsiteX4" fmla="*/ 5524 w 6572"/>
                  <a:gd name="connsiteY4" fmla="*/ 381 h 2857"/>
                  <a:gd name="connsiteX5" fmla="*/ 0 w 6572"/>
                  <a:gd name="connsiteY5" fmla="*/ 0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2" h="2857">
                    <a:moveTo>
                      <a:pt x="0" y="0"/>
                    </a:moveTo>
                    <a:lnTo>
                      <a:pt x="952" y="2857"/>
                    </a:lnTo>
                    <a:lnTo>
                      <a:pt x="6572" y="952"/>
                    </a:lnTo>
                    <a:lnTo>
                      <a:pt x="6286" y="190"/>
                    </a:lnTo>
                    <a:cubicBezTo>
                      <a:pt x="6001" y="286"/>
                      <a:pt x="5810" y="381"/>
                      <a:pt x="5524" y="381"/>
                    </a:cubicBezTo>
                    <a:cubicBezTo>
                      <a:pt x="3905" y="667"/>
                      <a:pt x="2000" y="286"/>
                      <a:pt x="0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F59CA4F3-52E1-C62F-76B8-DA4CC2A658C3}"/>
                  </a:ext>
                </a:extLst>
              </p:cNvPr>
              <p:cNvSpPr/>
              <p:nvPr/>
            </p:nvSpPr>
            <p:spPr>
              <a:xfrm>
                <a:off x="4590334" y="2817380"/>
                <a:ext cx="639882" cy="683700"/>
              </a:xfrm>
              <a:custGeom>
                <a:avLst/>
                <a:gdLst>
                  <a:gd name="connsiteX0" fmla="*/ 639509 w 639889"/>
                  <a:gd name="connsiteY0" fmla="*/ 617601 h 683704"/>
                  <a:gd name="connsiteX1" fmla="*/ 623602 w 639889"/>
                  <a:gd name="connsiteY1" fmla="*/ 614458 h 683704"/>
                  <a:gd name="connsiteX2" fmla="*/ 625507 w 639889"/>
                  <a:gd name="connsiteY2" fmla="*/ 610933 h 683704"/>
                  <a:gd name="connsiteX3" fmla="*/ 625221 w 639889"/>
                  <a:gd name="connsiteY3" fmla="*/ 570928 h 683704"/>
                  <a:gd name="connsiteX4" fmla="*/ 591598 w 639889"/>
                  <a:gd name="connsiteY4" fmla="*/ 549116 h 683704"/>
                  <a:gd name="connsiteX5" fmla="*/ 590360 w 639889"/>
                  <a:gd name="connsiteY5" fmla="*/ 549021 h 683704"/>
                  <a:gd name="connsiteX6" fmla="*/ 589598 w 639889"/>
                  <a:gd name="connsiteY6" fmla="*/ 548069 h 683704"/>
                  <a:gd name="connsiteX7" fmla="*/ 572643 w 639889"/>
                  <a:gd name="connsiteY7" fmla="*/ 487966 h 683704"/>
                  <a:gd name="connsiteX8" fmla="*/ 586645 w 639889"/>
                  <a:gd name="connsiteY8" fmla="*/ 473107 h 683704"/>
                  <a:gd name="connsiteX9" fmla="*/ 594741 w 639889"/>
                  <a:gd name="connsiteY9" fmla="*/ 465868 h 683704"/>
                  <a:gd name="connsiteX10" fmla="*/ 599027 w 639889"/>
                  <a:gd name="connsiteY10" fmla="*/ 443294 h 683704"/>
                  <a:gd name="connsiteX11" fmla="*/ 568547 w 639889"/>
                  <a:gd name="connsiteY11" fmla="*/ 432340 h 683704"/>
                  <a:gd name="connsiteX12" fmla="*/ 559213 w 639889"/>
                  <a:gd name="connsiteY12" fmla="*/ 427482 h 683704"/>
                  <a:gd name="connsiteX13" fmla="*/ 552355 w 639889"/>
                  <a:gd name="connsiteY13" fmla="*/ 410242 h 683704"/>
                  <a:gd name="connsiteX14" fmla="*/ 554546 w 639889"/>
                  <a:gd name="connsiteY14" fmla="*/ 369665 h 683704"/>
                  <a:gd name="connsiteX15" fmla="*/ 554736 w 639889"/>
                  <a:gd name="connsiteY15" fmla="*/ 368903 h 683704"/>
                  <a:gd name="connsiteX16" fmla="*/ 555403 w 639889"/>
                  <a:gd name="connsiteY16" fmla="*/ 360236 h 683704"/>
                  <a:gd name="connsiteX17" fmla="*/ 553784 w 639889"/>
                  <a:gd name="connsiteY17" fmla="*/ 355949 h 683704"/>
                  <a:gd name="connsiteX18" fmla="*/ 552831 w 639889"/>
                  <a:gd name="connsiteY18" fmla="*/ 353759 h 683704"/>
                  <a:gd name="connsiteX19" fmla="*/ 560927 w 639889"/>
                  <a:gd name="connsiteY19" fmla="*/ 307086 h 683704"/>
                  <a:gd name="connsiteX20" fmla="*/ 570929 w 639889"/>
                  <a:gd name="connsiteY20" fmla="*/ 280225 h 683704"/>
                  <a:gd name="connsiteX21" fmla="*/ 557308 w 639889"/>
                  <a:gd name="connsiteY21" fmla="*/ 225552 h 683704"/>
                  <a:gd name="connsiteX22" fmla="*/ 553498 w 639889"/>
                  <a:gd name="connsiteY22" fmla="*/ 219932 h 683704"/>
                  <a:gd name="connsiteX23" fmla="*/ 544735 w 639889"/>
                  <a:gd name="connsiteY23" fmla="*/ 219075 h 683704"/>
                  <a:gd name="connsiteX24" fmla="*/ 540544 w 639889"/>
                  <a:gd name="connsiteY24" fmla="*/ 219361 h 683704"/>
                  <a:gd name="connsiteX25" fmla="*/ 506635 w 639889"/>
                  <a:gd name="connsiteY25" fmla="*/ 197834 h 683704"/>
                  <a:gd name="connsiteX26" fmla="*/ 493205 w 639889"/>
                  <a:gd name="connsiteY26" fmla="*/ 184309 h 683704"/>
                  <a:gd name="connsiteX27" fmla="*/ 462820 w 639889"/>
                  <a:gd name="connsiteY27" fmla="*/ 174593 h 683704"/>
                  <a:gd name="connsiteX28" fmla="*/ 461296 w 639889"/>
                  <a:gd name="connsiteY28" fmla="*/ 174688 h 683704"/>
                  <a:gd name="connsiteX29" fmla="*/ 451009 w 639889"/>
                  <a:gd name="connsiteY29" fmla="*/ 173546 h 683704"/>
                  <a:gd name="connsiteX30" fmla="*/ 442055 w 639889"/>
                  <a:gd name="connsiteY30" fmla="*/ 162973 h 683704"/>
                  <a:gd name="connsiteX31" fmla="*/ 439960 w 639889"/>
                  <a:gd name="connsiteY31" fmla="*/ 159067 h 683704"/>
                  <a:gd name="connsiteX32" fmla="*/ 418529 w 639889"/>
                  <a:gd name="connsiteY32" fmla="*/ 149828 h 683704"/>
                  <a:gd name="connsiteX33" fmla="*/ 402527 w 639889"/>
                  <a:gd name="connsiteY33" fmla="*/ 166783 h 683704"/>
                  <a:gd name="connsiteX34" fmla="*/ 401384 w 639889"/>
                  <a:gd name="connsiteY34" fmla="*/ 174212 h 683704"/>
                  <a:gd name="connsiteX35" fmla="*/ 397097 w 639889"/>
                  <a:gd name="connsiteY35" fmla="*/ 168116 h 683704"/>
                  <a:gd name="connsiteX36" fmla="*/ 390144 w 639889"/>
                  <a:gd name="connsiteY36" fmla="*/ 164306 h 683704"/>
                  <a:gd name="connsiteX37" fmla="*/ 376142 w 639889"/>
                  <a:gd name="connsiteY37" fmla="*/ 168973 h 683704"/>
                  <a:gd name="connsiteX38" fmla="*/ 365569 w 639889"/>
                  <a:gd name="connsiteY38" fmla="*/ 183642 h 683704"/>
                  <a:gd name="connsiteX39" fmla="*/ 360521 w 639889"/>
                  <a:gd name="connsiteY39" fmla="*/ 191929 h 683704"/>
                  <a:gd name="connsiteX40" fmla="*/ 338042 w 639889"/>
                  <a:gd name="connsiteY40" fmla="*/ 204502 h 683704"/>
                  <a:gd name="connsiteX41" fmla="*/ 340328 w 639889"/>
                  <a:gd name="connsiteY41" fmla="*/ 218980 h 683704"/>
                  <a:gd name="connsiteX42" fmla="*/ 275463 w 639889"/>
                  <a:gd name="connsiteY42" fmla="*/ 218980 h 683704"/>
                  <a:gd name="connsiteX43" fmla="*/ 213360 w 639889"/>
                  <a:gd name="connsiteY43" fmla="*/ 209645 h 683704"/>
                  <a:gd name="connsiteX44" fmla="*/ 206121 w 639889"/>
                  <a:gd name="connsiteY44" fmla="*/ 196215 h 683704"/>
                  <a:gd name="connsiteX45" fmla="*/ 160115 w 639889"/>
                  <a:gd name="connsiteY45" fmla="*/ 183166 h 683704"/>
                  <a:gd name="connsiteX46" fmla="*/ 154496 w 639889"/>
                  <a:gd name="connsiteY46" fmla="*/ 167259 h 683704"/>
                  <a:gd name="connsiteX47" fmla="*/ 194691 w 639889"/>
                  <a:gd name="connsiteY47" fmla="*/ 73819 h 683704"/>
                  <a:gd name="connsiteX48" fmla="*/ 203930 w 639889"/>
                  <a:gd name="connsiteY48" fmla="*/ 49816 h 683704"/>
                  <a:gd name="connsiteX49" fmla="*/ 191357 w 639889"/>
                  <a:gd name="connsiteY49" fmla="*/ 47149 h 683704"/>
                  <a:gd name="connsiteX50" fmla="*/ 142875 w 639889"/>
                  <a:gd name="connsiteY50" fmla="*/ 6667 h 683704"/>
                  <a:gd name="connsiteX51" fmla="*/ 131445 w 639889"/>
                  <a:gd name="connsiteY51" fmla="*/ 11906 h 683704"/>
                  <a:gd name="connsiteX52" fmla="*/ 80486 w 639889"/>
                  <a:gd name="connsiteY52" fmla="*/ 0 h 683704"/>
                  <a:gd name="connsiteX53" fmla="*/ 77248 w 639889"/>
                  <a:gd name="connsiteY53" fmla="*/ 40672 h 683704"/>
                  <a:gd name="connsiteX54" fmla="*/ 40196 w 639889"/>
                  <a:gd name="connsiteY54" fmla="*/ 18669 h 683704"/>
                  <a:gd name="connsiteX55" fmla="*/ 38195 w 639889"/>
                  <a:gd name="connsiteY55" fmla="*/ 17717 h 683704"/>
                  <a:gd name="connsiteX56" fmla="*/ 35623 w 639889"/>
                  <a:gd name="connsiteY56" fmla="*/ 18383 h 683704"/>
                  <a:gd name="connsiteX57" fmla="*/ 28099 w 639889"/>
                  <a:gd name="connsiteY57" fmla="*/ 21241 h 683704"/>
                  <a:gd name="connsiteX58" fmla="*/ 35528 w 639889"/>
                  <a:gd name="connsiteY58" fmla="*/ 35528 h 683704"/>
                  <a:gd name="connsiteX59" fmla="*/ 43148 w 639889"/>
                  <a:gd name="connsiteY59" fmla="*/ 35814 h 683704"/>
                  <a:gd name="connsiteX60" fmla="*/ 47720 w 639889"/>
                  <a:gd name="connsiteY60" fmla="*/ 40957 h 683704"/>
                  <a:gd name="connsiteX61" fmla="*/ 47244 w 639889"/>
                  <a:gd name="connsiteY61" fmla="*/ 46863 h 683704"/>
                  <a:gd name="connsiteX62" fmla="*/ 46768 w 639889"/>
                  <a:gd name="connsiteY62" fmla="*/ 47815 h 683704"/>
                  <a:gd name="connsiteX63" fmla="*/ 45815 w 639889"/>
                  <a:gd name="connsiteY63" fmla="*/ 48196 h 683704"/>
                  <a:gd name="connsiteX64" fmla="*/ 39624 w 639889"/>
                  <a:gd name="connsiteY64" fmla="*/ 52673 h 683704"/>
                  <a:gd name="connsiteX65" fmla="*/ 42767 w 639889"/>
                  <a:gd name="connsiteY65" fmla="*/ 58674 h 683704"/>
                  <a:gd name="connsiteX66" fmla="*/ 50006 w 639889"/>
                  <a:gd name="connsiteY66" fmla="*/ 61341 h 683704"/>
                  <a:gd name="connsiteX67" fmla="*/ 52578 w 639889"/>
                  <a:gd name="connsiteY67" fmla="*/ 62008 h 683704"/>
                  <a:gd name="connsiteX68" fmla="*/ 63532 w 639889"/>
                  <a:gd name="connsiteY68" fmla="*/ 69342 h 683704"/>
                  <a:gd name="connsiteX69" fmla="*/ 64103 w 639889"/>
                  <a:gd name="connsiteY69" fmla="*/ 78296 h 683704"/>
                  <a:gd name="connsiteX70" fmla="*/ 58960 w 639889"/>
                  <a:gd name="connsiteY70" fmla="*/ 83058 h 683704"/>
                  <a:gd name="connsiteX71" fmla="*/ 52006 w 639889"/>
                  <a:gd name="connsiteY71" fmla="*/ 83439 h 683704"/>
                  <a:gd name="connsiteX72" fmla="*/ 62770 w 639889"/>
                  <a:gd name="connsiteY72" fmla="*/ 89916 h 683704"/>
                  <a:gd name="connsiteX73" fmla="*/ 63913 w 639889"/>
                  <a:gd name="connsiteY73" fmla="*/ 90011 h 683704"/>
                  <a:gd name="connsiteX74" fmla="*/ 67246 w 639889"/>
                  <a:gd name="connsiteY74" fmla="*/ 90392 h 683704"/>
                  <a:gd name="connsiteX75" fmla="*/ 74676 w 639889"/>
                  <a:gd name="connsiteY75" fmla="*/ 98298 h 683704"/>
                  <a:gd name="connsiteX76" fmla="*/ 73152 w 639889"/>
                  <a:gd name="connsiteY76" fmla="*/ 107156 h 683704"/>
                  <a:gd name="connsiteX77" fmla="*/ 79534 w 639889"/>
                  <a:gd name="connsiteY77" fmla="*/ 125730 h 683704"/>
                  <a:gd name="connsiteX78" fmla="*/ 86296 w 639889"/>
                  <a:gd name="connsiteY78" fmla="*/ 122015 h 683704"/>
                  <a:gd name="connsiteX79" fmla="*/ 128683 w 639889"/>
                  <a:gd name="connsiteY79" fmla="*/ 91345 h 683704"/>
                  <a:gd name="connsiteX80" fmla="*/ 140494 w 639889"/>
                  <a:gd name="connsiteY80" fmla="*/ 112967 h 683704"/>
                  <a:gd name="connsiteX81" fmla="*/ 136779 w 639889"/>
                  <a:gd name="connsiteY81" fmla="*/ 113919 h 683704"/>
                  <a:gd name="connsiteX82" fmla="*/ 136588 w 639889"/>
                  <a:gd name="connsiteY82" fmla="*/ 118300 h 683704"/>
                  <a:gd name="connsiteX83" fmla="*/ 137065 w 639889"/>
                  <a:gd name="connsiteY83" fmla="*/ 119539 h 683704"/>
                  <a:gd name="connsiteX84" fmla="*/ 137827 w 639889"/>
                  <a:gd name="connsiteY84" fmla="*/ 130016 h 683704"/>
                  <a:gd name="connsiteX85" fmla="*/ 132207 w 639889"/>
                  <a:gd name="connsiteY85" fmla="*/ 134969 h 683704"/>
                  <a:gd name="connsiteX86" fmla="*/ 129254 w 639889"/>
                  <a:gd name="connsiteY86" fmla="*/ 137350 h 683704"/>
                  <a:gd name="connsiteX87" fmla="*/ 130397 w 639889"/>
                  <a:gd name="connsiteY87" fmla="*/ 139446 h 683704"/>
                  <a:gd name="connsiteX88" fmla="*/ 151543 w 639889"/>
                  <a:gd name="connsiteY88" fmla="*/ 155067 h 683704"/>
                  <a:gd name="connsiteX89" fmla="*/ 152019 w 639889"/>
                  <a:gd name="connsiteY89" fmla="*/ 161068 h 683704"/>
                  <a:gd name="connsiteX90" fmla="*/ 150590 w 639889"/>
                  <a:gd name="connsiteY90" fmla="*/ 161163 h 683704"/>
                  <a:gd name="connsiteX91" fmla="*/ 125540 w 639889"/>
                  <a:gd name="connsiteY91" fmla="*/ 142970 h 683704"/>
                  <a:gd name="connsiteX92" fmla="*/ 123349 w 639889"/>
                  <a:gd name="connsiteY92" fmla="*/ 137350 h 683704"/>
                  <a:gd name="connsiteX93" fmla="*/ 129254 w 639889"/>
                  <a:gd name="connsiteY93" fmla="*/ 129826 h 683704"/>
                  <a:gd name="connsiteX94" fmla="*/ 132588 w 639889"/>
                  <a:gd name="connsiteY94" fmla="*/ 127254 h 683704"/>
                  <a:gd name="connsiteX95" fmla="*/ 131540 w 639889"/>
                  <a:gd name="connsiteY95" fmla="*/ 121729 h 683704"/>
                  <a:gd name="connsiteX96" fmla="*/ 130969 w 639889"/>
                  <a:gd name="connsiteY96" fmla="*/ 120396 h 683704"/>
                  <a:gd name="connsiteX97" fmla="*/ 131159 w 639889"/>
                  <a:gd name="connsiteY97" fmla="*/ 111442 h 683704"/>
                  <a:gd name="connsiteX98" fmla="*/ 132112 w 639889"/>
                  <a:gd name="connsiteY98" fmla="*/ 110109 h 683704"/>
                  <a:gd name="connsiteX99" fmla="*/ 126683 w 639889"/>
                  <a:gd name="connsiteY99" fmla="*/ 100203 h 683704"/>
                  <a:gd name="connsiteX100" fmla="*/ 89725 w 639889"/>
                  <a:gd name="connsiteY100" fmla="*/ 126873 h 683704"/>
                  <a:gd name="connsiteX101" fmla="*/ 79534 w 639889"/>
                  <a:gd name="connsiteY101" fmla="*/ 131921 h 683704"/>
                  <a:gd name="connsiteX102" fmla="*/ 72009 w 639889"/>
                  <a:gd name="connsiteY102" fmla="*/ 131540 h 683704"/>
                  <a:gd name="connsiteX103" fmla="*/ 69628 w 639889"/>
                  <a:gd name="connsiteY103" fmla="*/ 131159 h 683704"/>
                  <a:gd name="connsiteX104" fmla="*/ 59150 w 639889"/>
                  <a:gd name="connsiteY104" fmla="*/ 131350 h 683704"/>
                  <a:gd name="connsiteX105" fmla="*/ 45339 w 639889"/>
                  <a:gd name="connsiteY105" fmla="*/ 131159 h 683704"/>
                  <a:gd name="connsiteX106" fmla="*/ 13811 w 639889"/>
                  <a:gd name="connsiteY106" fmla="*/ 95345 h 683704"/>
                  <a:gd name="connsiteX107" fmla="*/ 13525 w 639889"/>
                  <a:gd name="connsiteY107" fmla="*/ 97060 h 683704"/>
                  <a:gd name="connsiteX108" fmla="*/ 9620 w 639889"/>
                  <a:gd name="connsiteY108" fmla="*/ 96965 h 683704"/>
                  <a:gd name="connsiteX109" fmla="*/ 10192 w 639889"/>
                  <a:gd name="connsiteY109" fmla="*/ 108490 h 683704"/>
                  <a:gd name="connsiteX110" fmla="*/ 9811 w 639889"/>
                  <a:gd name="connsiteY110" fmla="*/ 111442 h 683704"/>
                  <a:gd name="connsiteX111" fmla="*/ 6858 w 639889"/>
                  <a:gd name="connsiteY111" fmla="*/ 111157 h 683704"/>
                  <a:gd name="connsiteX112" fmla="*/ 0 w 639889"/>
                  <a:gd name="connsiteY112" fmla="*/ 112014 h 683704"/>
                  <a:gd name="connsiteX113" fmla="*/ 10477 w 639889"/>
                  <a:gd name="connsiteY113" fmla="*/ 159544 h 683704"/>
                  <a:gd name="connsiteX114" fmla="*/ 10763 w 639889"/>
                  <a:gd name="connsiteY114" fmla="*/ 160592 h 683704"/>
                  <a:gd name="connsiteX115" fmla="*/ 5429 w 639889"/>
                  <a:gd name="connsiteY115" fmla="*/ 171164 h 683704"/>
                  <a:gd name="connsiteX116" fmla="*/ 14383 w 639889"/>
                  <a:gd name="connsiteY116" fmla="*/ 188119 h 683704"/>
                  <a:gd name="connsiteX117" fmla="*/ 26194 w 639889"/>
                  <a:gd name="connsiteY117" fmla="*/ 224123 h 683704"/>
                  <a:gd name="connsiteX118" fmla="*/ 29527 w 639889"/>
                  <a:gd name="connsiteY118" fmla="*/ 231362 h 683704"/>
                  <a:gd name="connsiteX119" fmla="*/ 32004 w 639889"/>
                  <a:gd name="connsiteY119" fmla="*/ 233744 h 683704"/>
                  <a:gd name="connsiteX120" fmla="*/ 34766 w 639889"/>
                  <a:gd name="connsiteY120" fmla="*/ 236315 h 683704"/>
                  <a:gd name="connsiteX121" fmla="*/ 39148 w 639889"/>
                  <a:gd name="connsiteY121" fmla="*/ 249460 h 683704"/>
                  <a:gd name="connsiteX122" fmla="*/ 45529 w 639889"/>
                  <a:gd name="connsiteY122" fmla="*/ 252508 h 683704"/>
                  <a:gd name="connsiteX123" fmla="*/ 49530 w 639889"/>
                  <a:gd name="connsiteY123" fmla="*/ 259175 h 683704"/>
                  <a:gd name="connsiteX124" fmla="*/ 68008 w 639889"/>
                  <a:gd name="connsiteY124" fmla="*/ 258604 h 683704"/>
                  <a:gd name="connsiteX125" fmla="*/ 76867 w 639889"/>
                  <a:gd name="connsiteY125" fmla="*/ 258890 h 683704"/>
                  <a:gd name="connsiteX126" fmla="*/ 62865 w 639889"/>
                  <a:gd name="connsiteY126" fmla="*/ 268891 h 683704"/>
                  <a:gd name="connsiteX127" fmla="*/ 66199 w 639889"/>
                  <a:gd name="connsiteY127" fmla="*/ 274511 h 683704"/>
                  <a:gd name="connsiteX128" fmla="*/ 67437 w 639889"/>
                  <a:gd name="connsiteY128" fmla="*/ 279749 h 683704"/>
                  <a:gd name="connsiteX129" fmla="*/ 63722 w 639889"/>
                  <a:gd name="connsiteY129" fmla="*/ 283940 h 683704"/>
                  <a:gd name="connsiteX130" fmla="*/ 58293 w 639889"/>
                  <a:gd name="connsiteY130" fmla="*/ 298990 h 683704"/>
                  <a:gd name="connsiteX131" fmla="*/ 57721 w 639889"/>
                  <a:gd name="connsiteY131" fmla="*/ 305562 h 683704"/>
                  <a:gd name="connsiteX132" fmla="*/ 54197 w 639889"/>
                  <a:gd name="connsiteY132" fmla="*/ 313182 h 683704"/>
                  <a:gd name="connsiteX133" fmla="*/ 50387 w 639889"/>
                  <a:gd name="connsiteY133" fmla="*/ 315373 h 683704"/>
                  <a:gd name="connsiteX134" fmla="*/ 49435 w 639889"/>
                  <a:gd name="connsiteY134" fmla="*/ 315754 h 683704"/>
                  <a:gd name="connsiteX135" fmla="*/ 42291 w 639889"/>
                  <a:gd name="connsiteY135" fmla="*/ 324040 h 683704"/>
                  <a:gd name="connsiteX136" fmla="*/ 42767 w 639889"/>
                  <a:gd name="connsiteY136" fmla="*/ 334994 h 683704"/>
                  <a:gd name="connsiteX137" fmla="*/ 50483 w 639889"/>
                  <a:gd name="connsiteY137" fmla="*/ 343757 h 683704"/>
                  <a:gd name="connsiteX138" fmla="*/ 56864 w 639889"/>
                  <a:gd name="connsiteY138" fmla="*/ 350139 h 683704"/>
                  <a:gd name="connsiteX139" fmla="*/ 62675 w 639889"/>
                  <a:gd name="connsiteY139" fmla="*/ 374523 h 683704"/>
                  <a:gd name="connsiteX140" fmla="*/ 96965 w 639889"/>
                  <a:gd name="connsiteY140" fmla="*/ 388144 h 683704"/>
                  <a:gd name="connsiteX141" fmla="*/ 108013 w 639889"/>
                  <a:gd name="connsiteY141" fmla="*/ 395478 h 683704"/>
                  <a:gd name="connsiteX142" fmla="*/ 113824 w 639889"/>
                  <a:gd name="connsiteY142" fmla="*/ 404146 h 683704"/>
                  <a:gd name="connsiteX143" fmla="*/ 122777 w 639889"/>
                  <a:gd name="connsiteY143" fmla="*/ 420434 h 683704"/>
                  <a:gd name="connsiteX144" fmla="*/ 126206 w 639889"/>
                  <a:gd name="connsiteY144" fmla="*/ 429578 h 683704"/>
                  <a:gd name="connsiteX145" fmla="*/ 125635 w 639889"/>
                  <a:gd name="connsiteY145" fmla="*/ 436626 h 683704"/>
                  <a:gd name="connsiteX146" fmla="*/ 122015 w 639889"/>
                  <a:gd name="connsiteY146" fmla="*/ 456248 h 683704"/>
                  <a:gd name="connsiteX147" fmla="*/ 117348 w 639889"/>
                  <a:gd name="connsiteY147" fmla="*/ 457200 h 683704"/>
                  <a:gd name="connsiteX148" fmla="*/ 130873 w 639889"/>
                  <a:gd name="connsiteY148" fmla="*/ 464439 h 683704"/>
                  <a:gd name="connsiteX149" fmla="*/ 135160 w 639889"/>
                  <a:gd name="connsiteY149" fmla="*/ 467963 h 683704"/>
                  <a:gd name="connsiteX150" fmla="*/ 136208 w 639889"/>
                  <a:gd name="connsiteY150" fmla="*/ 475012 h 683704"/>
                  <a:gd name="connsiteX151" fmla="*/ 134874 w 639889"/>
                  <a:gd name="connsiteY151" fmla="*/ 487585 h 683704"/>
                  <a:gd name="connsiteX152" fmla="*/ 146875 w 639889"/>
                  <a:gd name="connsiteY152" fmla="*/ 496729 h 683704"/>
                  <a:gd name="connsiteX153" fmla="*/ 150209 w 639889"/>
                  <a:gd name="connsiteY153" fmla="*/ 492633 h 683704"/>
                  <a:gd name="connsiteX154" fmla="*/ 180689 w 639889"/>
                  <a:gd name="connsiteY154" fmla="*/ 479203 h 683704"/>
                  <a:gd name="connsiteX155" fmla="*/ 218694 w 639889"/>
                  <a:gd name="connsiteY155" fmla="*/ 521018 h 683704"/>
                  <a:gd name="connsiteX156" fmla="*/ 247650 w 639889"/>
                  <a:gd name="connsiteY156" fmla="*/ 571786 h 683704"/>
                  <a:gd name="connsiteX157" fmla="*/ 280225 w 639889"/>
                  <a:gd name="connsiteY157" fmla="*/ 585692 h 683704"/>
                  <a:gd name="connsiteX158" fmla="*/ 312134 w 639889"/>
                  <a:gd name="connsiteY158" fmla="*/ 613410 h 683704"/>
                  <a:gd name="connsiteX159" fmla="*/ 338900 w 639889"/>
                  <a:gd name="connsiteY159" fmla="*/ 622364 h 683704"/>
                  <a:gd name="connsiteX160" fmla="*/ 357378 w 639889"/>
                  <a:gd name="connsiteY160" fmla="*/ 632651 h 683704"/>
                  <a:gd name="connsiteX161" fmla="*/ 372809 w 639889"/>
                  <a:gd name="connsiteY161" fmla="*/ 625602 h 683704"/>
                  <a:gd name="connsiteX162" fmla="*/ 415671 w 639889"/>
                  <a:gd name="connsiteY162" fmla="*/ 607409 h 683704"/>
                  <a:gd name="connsiteX163" fmla="*/ 430244 w 639889"/>
                  <a:gd name="connsiteY163" fmla="*/ 608648 h 683704"/>
                  <a:gd name="connsiteX164" fmla="*/ 441579 w 639889"/>
                  <a:gd name="connsiteY164" fmla="*/ 645890 h 683704"/>
                  <a:gd name="connsiteX165" fmla="*/ 457581 w 639889"/>
                  <a:gd name="connsiteY165" fmla="*/ 654558 h 683704"/>
                  <a:gd name="connsiteX166" fmla="*/ 539115 w 639889"/>
                  <a:gd name="connsiteY166" fmla="*/ 672179 h 683704"/>
                  <a:gd name="connsiteX167" fmla="*/ 566357 w 639889"/>
                  <a:gd name="connsiteY167" fmla="*/ 674941 h 683704"/>
                  <a:gd name="connsiteX168" fmla="*/ 596075 w 639889"/>
                  <a:gd name="connsiteY168" fmla="*/ 683705 h 683704"/>
                  <a:gd name="connsiteX169" fmla="*/ 628650 w 639889"/>
                  <a:gd name="connsiteY169" fmla="*/ 628174 h 683704"/>
                  <a:gd name="connsiteX170" fmla="*/ 630745 w 639889"/>
                  <a:gd name="connsiteY170" fmla="*/ 627316 h 683704"/>
                  <a:gd name="connsiteX171" fmla="*/ 638175 w 639889"/>
                  <a:gd name="connsiteY171" fmla="*/ 623316 h 683704"/>
                  <a:gd name="connsiteX172" fmla="*/ 639890 w 639889"/>
                  <a:gd name="connsiteY172" fmla="*/ 619030 h 683704"/>
                  <a:gd name="connsiteX173" fmla="*/ 639509 w 639889"/>
                  <a:gd name="connsiteY173" fmla="*/ 617601 h 68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639889" h="683704">
                    <a:moveTo>
                      <a:pt x="639509" y="617601"/>
                    </a:moveTo>
                    <a:lnTo>
                      <a:pt x="623602" y="614458"/>
                    </a:lnTo>
                    <a:lnTo>
                      <a:pt x="625507" y="610933"/>
                    </a:lnTo>
                    <a:cubicBezTo>
                      <a:pt x="631984" y="598741"/>
                      <a:pt x="631793" y="583025"/>
                      <a:pt x="625221" y="570928"/>
                    </a:cubicBezTo>
                    <a:cubicBezTo>
                      <a:pt x="618553" y="558832"/>
                      <a:pt x="605409" y="550259"/>
                      <a:pt x="591598" y="549116"/>
                    </a:cubicBezTo>
                    <a:lnTo>
                      <a:pt x="590360" y="549021"/>
                    </a:lnTo>
                    <a:lnTo>
                      <a:pt x="589598" y="548069"/>
                    </a:lnTo>
                    <a:cubicBezTo>
                      <a:pt x="582168" y="538924"/>
                      <a:pt x="559594" y="510921"/>
                      <a:pt x="572643" y="487966"/>
                    </a:cubicBezTo>
                    <a:cubicBezTo>
                      <a:pt x="576072" y="481870"/>
                      <a:pt x="581501" y="477393"/>
                      <a:pt x="586645" y="473107"/>
                    </a:cubicBezTo>
                    <a:cubicBezTo>
                      <a:pt x="589598" y="470725"/>
                      <a:pt x="592265" y="468440"/>
                      <a:pt x="594741" y="465868"/>
                    </a:cubicBezTo>
                    <a:cubicBezTo>
                      <a:pt x="600170" y="460153"/>
                      <a:pt x="604552" y="449294"/>
                      <a:pt x="599027" y="443294"/>
                    </a:cubicBezTo>
                    <a:lnTo>
                      <a:pt x="568547" y="432340"/>
                    </a:lnTo>
                    <a:cubicBezTo>
                      <a:pt x="565499" y="431292"/>
                      <a:pt x="562070" y="429959"/>
                      <a:pt x="559213" y="427482"/>
                    </a:cubicBezTo>
                    <a:cubicBezTo>
                      <a:pt x="554260" y="423005"/>
                      <a:pt x="552926" y="416242"/>
                      <a:pt x="552355" y="410242"/>
                    </a:cubicBezTo>
                    <a:cubicBezTo>
                      <a:pt x="551021" y="396716"/>
                      <a:pt x="551783" y="383000"/>
                      <a:pt x="554546" y="369665"/>
                    </a:cubicBezTo>
                    <a:lnTo>
                      <a:pt x="554736" y="368903"/>
                    </a:lnTo>
                    <a:cubicBezTo>
                      <a:pt x="555403" y="365760"/>
                      <a:pt x="555974" y="362903"/>
                      <a:pt x="555403" y="360236"/>
                    </a:cubicBezTo>
                    <a:cubicBezTo>
                      <a:pt x="555117" y="358807"/>
                      <a:pt x="554450" y="357378"/>
                      <a:pt x="553784" y="355949"/>
                    </a:cubicBezTo>
                    <a:cubicBezTo>
                      <a:pt x="553498" y="355187"/>
                      <a:pt x="553117" y="354521"/>
                      <a:pt x="552831" y="353759"/>
                    </a:cubicBezTo>
                    <a:cubicBezTo>
                      <a:pt x="546354" y="337947"/>
                      <a:pt x="553784" y="322231"/>
                      <a:pt x="560927" y="307086"/>
                    </a:cubicBezTo>
                    <a:cubicBezTo>
                      <a:pt x="565118" y="298323"/>
                      <a:pt x="569405" y="289179"/>
                      <a:pt x="570929" y="280225"/>
                    </a:cubicBezTo>
                    <a:cubicBezTo>
                      <a:pt x="573977" y="262414"/>
                      <a:pt x="566547" y="244888"/>
                      <a:pt x="557308" y="225552"/>
                    </a:cubicBezTo>
                    <a:cubicBezTo>
                      <a:pt x="556355" y="223456"/>
                      <a:pt x="555212" y="221075"/>
                      <a:pt x="553498" y="219932"/>
                    </a:cubicBezTo>
                    <a:cubicBezTo>
                      <a:pt x="551307" y="218408"/>
                      <a:pt x="548069" y="218694"/>
                      <a:pt x="544735" y="219075"/>
                    </a:cubicBezTo>
                    <a:cubicBezTo>
                      <a:pt x="543306" y="219170"/>
                      <a:pt x="541973" y="219361"/>
                      <a:pt x="540544" y="219361"/>
                    </a:cubicBezTo>
                    <a:cubicBezTo>
                      <a:pt x="525780" y="219170"/>
                      <a:pt x="516160" y="208502"/>
                      <a:pt x="506635" y="197834"/>
                    </a:cubicBezTo>
                    <a:cubicBezTo>
                      <a:pt x="502348" y="192977"/>
                      <a:pt x="497967" y="188023"/>
                      <a:pt x="493205" y="184309"/>
                    </a:cubicBezTo>
                    <a:cubicBezTo>
                      <a:pt x="484727" y="177546"/>
                      <a:pt x="473678" y="174022"/>
                      <a:pt x="462820" y="174593"/>
                    </a:cubicBezTo>
                    <a:lnTo>
                      <a:pt x="461296" y="174688"/>
                    </a:lnTo>
                    <a:cubicBezTo>
                      <a:pt x="458057" y="174879"/>
                      <a:pt x="454438" y="175165"/>
                      <a:pt x="451009" y="173546"/>
                    </a:cubicBezTo>
                    <a:cubicBezTo>
                      <a:pt x="446342" y="171355"/>
                      <a:pt x="444056" y="166878"/>
                      <a:pt x="442055" y="162973"/>
                    </a:cubicBezTo>
                    <a:cubicBezTo>
                      <a:pt x="441388" y="161639"/>
                      <a:pt x="440722" y="160306"/>
                      <a:pt x="439960" y="159067"/>
                    </a:cubicBezTo>
                    <a:cubicBezTo>
                      <a:pt x="435578" y="152114"/>
                      <a:pt x="426625" y="148209"/>
                      <a:pt x="418529" y="149828"/>
                    </a:cubicBezTo>
                    <a:cubicBezTo>
                      <a:pt x="410432" y="151448"/>
                      <a:pt x="403669" y="158591"/>
                      <a:pt x="402527" y="166783"/>
                    </a:cubicBezTo>
                    <a:lnTo>
                      <a:pt x="401384" y="174212"/>
                    </a:lnTo>
                    <a:lnTo>
                      <a:pt x="397097" y="168116"/>
                    </a:lnTo>
                    <a:cubicBezTo>
                      <a:pt x="395192" y="165354"/>
                      <a:pt x="392240" y="164497"/>
                      <a:pt x="390144" y="164306"/>
                    </a:cubicBezTo>
                    <a:cubicBezTo>
                      <a:pt x="385477" y="163735"/>
                      <a:pt x="379857" y="165640"/>
                      <a:pt x="376142" y="168973"/>
                    </a:cubicBezTo>
                    <a:cubicBezTo>
                      <a:pt x="371761" y="172879"/>
                      <a:pt x="368713" y="178117"/>
                      <a:pt x="365569" y="183642"/>
                    </a:cubicBezTo>
                    <a:cubicBezTo>
                      <a:pt x="363950" y="186500"/>
                      <a:pt x="362331" y="189262"/>
                      <a:pt x="360521" y="191929"/>
                    </a:cubicBezTo>
                    <a:cubicBezTo>
                      <a:pt x="355187" y="199739"/>
                      <a:pt x="346234" y="205740"/>
                      <a:pt x="338042" y="204502"/>
                    </a:cubicBezTo>
                    <a:cubicBezTo>
                      <a:pt x="338804" y="209359"/>
                      <a:pt x="339566" y="214122"/>
                      <a:pt x="340328" y="218980"/>
                    </a:cubicBezTo>
                    <a:cubicBezTo>
                      <a:pt x="323660" y="203454"/>
                      <a:pt x="296990" y="211646"/>
                      <a:pt x="275463" y="218980"/>
                    </a:cubicBezTo>
                    <a:cubicBezTo>
                      <a:pt x="253936" y="226409"/>
                      <a:pt x="224600" y="229457"/>
                      <a:pt x="213360" y="209645"/>
                    </a:cubicBezTo>
                    <a:cubicBezTo>
                      <a:pt x="210884" y="205169"/>
                      <a:pt x="209550" y="200025"/>
                      <a:pt x="206121" y="196215"/>
                    </a:cubicBezTo>
                    <a:cubicBezTo>
                      <a:pt x="195072" y="184023"/>
                      <a:pt x="171355" y="195167"/>
                      <a:pt x="160115" y="183166"/>
                    </a:cubicBezTo>
                    <a:cubicBezTo>
                      <a:pt x="156210" y="178975"/>
                      <a:pt x="155067" y="172974"/>
                      <a:pt x="154496" y="167259"/>
                    </a:cubicBezTo>
                    <a:cubicBezTo>
                      <a:pt x="151162" y="132017"/>
                      <a:pt x="166878" y="95631"/>
                      <a:pt x="194691" y="73819"/>
                    </a:cubicBezTo>
                    <a:cubicBezTo>
                      <a:pt x="202502" y="67627"/>
                      <a:pt x="211836" y="55912"/>
                      <a:pt x="203930" y="49816"/>
                    </a:cubicBezTo>
                    <a:cubicBezTo>
                      <a:pt x="200501" y="47149"/>
                      <a:pt x="195644" y="47911"/>
                      <a:pt x="191357" y="47149"/>
                    </a:cubicBezTo>
                    <a:cubicBezTo>
                      <a:pt x="169450" y="43244"/>
                      <a:pt x="164687" y="2191"/>
                      <a:pt x="142875" y="6667"/>
                    </a:cubicBezTo>
                    <a:cubicBezTo>
                      <a:pt x="138779" y="7525"/>
                      <a:pt x="135255" y="10096"/>
                      <a:pt x="131445" y="11906"/>
                    </a:cubicBezTo>
                    <a:cubicBezTo>
                      <a:pt x="114490" y="20002"/>
                      <a:pt x="95631" y="12382"/>
                      <a:pt x="80486" y="0"/>
                    </a:cubicBezTo>
                    <a:lnTo>
                      <a:pt x="77248" y="40672"/>
                    </a:lnTo>
                    <a:lnTo>
                      <a:pt x="40196" y="18669"/>
                    </a:lnTo>
                    <a:cubicBezTo>
                      <a:pt x="39529" y="18288"/>
                      <a:pt x="38767" y="17812"/>
                      <a:pt x="38195" y="17717"/>
                    </a:cubicBezTo>
                    <a:cubicBezTo>
                      <a:pt x="37624" y="17621"/>
                      <a:pt x="36576" y="18002"/>
                      <a:pt x="35623" y="18383"/>
                    </a:cubicBezTo>
                    <a:cubicBezTo>
                      <a:pt x="33147" y="19431"/>
                      <a:pt x="30575" y="20288"/>
                      <a:pt x="28099" y="21241"/>
                    </a:cubicBezTo>
                    <a:cubicBezTo>
                      <a:pt x="30766" y="25908"/>
                      <a:pt x="33338" y="30671"/>
                      <a:pt x="35528" y="35528"/>
                    </a:cubicBezTo>
                    <a:cubicBezTo>
                      <a:pt x="38195" y="34671"/>
                      <a:pt x="40862" y="34766"/>
                      <a:pt x="43148" y="35814"/>
                    </a:cubicBezTo>
                    <a:cubicBezTo>
                      <a:pt x="45244" y="36767"/>
                      <a:pt x="46958" y="38671"/>
                      <a:pt x="47720" y="40957"/>
                    </a:cubicBezTo>
                    <a:cubicBezTo>
                      <a:pt x="48387" y="42958"/>
                      <a:pt x="48292" y="45053"/>
                      <a:pt x="47244" y="46863"/>
                    </a:cubicBezTo>
                    <a:lnTo>
                      <a:pt x="46768" y="47815"/>
                    </a:lnTo>
                    <a:lnTo>
                      <a:pt x="45815" y="48196"/>
                    </a:lnTo>
                    <a:cubicBezTo>
                      <a:pt x="43148" y="49244"/>
                      <a:pt x="40291" y="50578"/>
                      <a:pt x="39624" y="52673"/>
                    </a:cubicBezTo>
                    <a:cubicBezTo>
                      <a:pt x="38957" y="54769"/>
                      <a:pt x="40672" y="57340"/>
                      <a:pt x="42767" y="58674"/>
                    </a:cubicBezTo>
                    <a:cubicBezTo>
                      <a:pt x="44767" y="60007"/>
                      <a:pt x="47339" y="60579"/>
                      <a:pt x="50006" y="61341"/>
                    </a:cubicBezTo>
                    <a:lnTo>
                      <a:pt x="52578" y="62008"/>
                    </a:lnTo>
                    <a:cubicBezTo>
                      <a:pt x="58007" y="63532"/>
                      <a:pt x="61531" y="66008"/>
                      <a:pt x="63532" y="69342"/>
                    </a:cubicBezTo>
                    <a:cubicBezTo>
                      <a:pt x="65056" y="72009"/>
                      <a:pt x="65246" y="75343"/>
                      <a:pt x="64103" y="78296"/>
                    </a:cubicBezTo>
                    <a:cubicBezTo>
                      <a:pt x="63151" y="80677"/>
                      <a:pt x="61246" y="82391"/>
                      <a:pt x="58960" y="83058"/>
                    </a:cubicBezTo>
                    <a:lnTo>
                      <a:pt x="52006" y="83439"/>
                    </a:lnTo>
                    <a:cubicBezTo>
                      <a:pt x="54483" y="86963"/>
                      <a:pt x="58483" y="89535"/>
                      <a:pt x="62770" y="89916"/>
                    </a:cubicBezTo>
                    <a:lnTo>
                      <a:pt x="63913" y="90011"/>
                    </a:lnTo>
                    <a:cubicBezTo>
                      <a:pt x="65056" y="90106"/>
                      <a:pt x="66199" y="90106"/>
                      <a:pt x="67246" y="90392"/>
                    </a:cubicBezTo>
                    <a:cubicBezTo>
                      <a:pt x="70866" y="91250"/>
                      <a:pt x="73723" y="94298"/>
                      <a:pt x="74676" y="98298"/>
                    </a:cubicBezTo>
                    <a:cubicBezTo>
                      <a:pt x="75438" y="101536"/>
                      <a:pt x="74867" y="104775"/>
                      <a:pt x="73152" y="107156"/>
                    </a:cubicBezTo>
                    <a:lnTo>
                      <a:pt x="79534" y="125730"/>
                    </a:lnTo>
                    <a:cubicBezTo>
                      <a:pt x="81915" y="125158"/>
                      <a:pt x="84296" y="123539"/>
                      <a:pt x="86296" y="122015"/>
                    </a:cubicBezTo>
                    <a:lnTo>
                      <a:pt x="128683" y="91345"/>
                    </a:lnTo>
                    <a:lnTo>
                      <a:pt x="140494" y="112967"/>
                    </a:lnTo>
                    <a:lnTo>
                      <a:pt x="136779" y="113919"/>
                    </a:lnTo>
                    <a:cubicBezTo>
                      <a:pt x="136017" y="115062"/>
                      <a:pt x="136112" y="116872"/>
                      <a:pt x="136588" y="118300"/>
                    </a:cubicBezTo>
                    <a:lnTo>
                      <a:pt x="137065" y="119539"/>
                    </a:lnTo>
                    <a:cubicBezTo>
                      <a:pt x="138303" y="122587"/>
                      <a:pt x="139732" y="126302"/>
                      <a:pt x="137827" y="130016"/>
                    </a:cubicBezTo>
                    <a:cubicBezTo>
                      <a:pt x="136588" y="132493"/>
                      <a:pt x="134302" y="133826"/>
                      <a:pt x="132207" y="134969"/>
                    </a:cubicBezTo>
                    <a:cubicBezTo>
                      <a:pt x="130492" y="135922"/>
                      <a:pt x="129254" y="136684"/>
                      <a:pt x="129254" y="137350"/>
                    </a:cubicBezTo>
                    <a:cubicBezTo>
                      <a:pt x="129254" y="137922"/>
                      <a:pt x="129921" y="138875"/>
                      <a:pt x="130397" y="139446"/>
                    </a:cubicBezTo>
                    <a:cubicBezTo>
                      <a:pt x="136112" y="147542"/>
                      <a:pt x="143065" y="155734"/>
                      <a:pt x="151543" y="155067"/>
                    </a:cubicBezTo>
                    <a:lnTo>
                      <a:pt x="152019" y="161068"/>
                    </a:lnTo>
                    <a:cubicBezTo>
                      <a:pt x="151543" y="161068"/>
                      <a:pt x="151067" y="161163"/>
                      <a:pt x="150590" y="161163"/>
                    </a:cubicBezTo>
                    <a:cubicBezTo>
                      <a:pt x="139827" y="161163"/>
                      <a:pt x="131921" y="152019"/>
                      <a:pt x="125540" y="142970"/>
                    </a:cubicBezTo>
                    <a:cubicBezTo>
                      <a:pt x="124682" y="141732"/>
                      <a:pt x="123254" y="139827"/>
                      <a:pt x="123349" y="137350"/>
                    </a:cubicBezTo>
                    <a:cubicBezTo>
                      <a:pt x="123349" y="133255"/>
                      <a:pt x="126778" y="131254"/>
                      <a:pt x="129254" y="129826"/>
                    </a:cubicBezTo>
                    <a:cubicBezTo>
                      <a:pt x="130683" y="129064"/>
                      <a:pt x="132112" y="128206"/>
                      <a:pt x="132588" y="127254"/>
                    </a:cubicBezTo>
                    <a:cubicBezTo>
                      <a:pt x="133255" y="126016"/>
                      <a:pt x="132398" y="123825"/>
                      <a:pt x="131540" y="121729"/>
                    </a:cubicBezTo>
                    <a:lnTo>
                      <a:pt x="130969" y="120396"/>
                    </a:lnTo>
                    <a:cubicBezTo>
                      <a:pt x="130111" y="118110"/>
                      <a:pt x="129635" y="114300"/>
                      <a:pt x="131159" y="111442"/>
                    </a:cubicBezTo>
                    <a:cubicBezTo>
                      <a:pt x="131445" y="110966"/>
                      <a:pt x="131731" y="110490"/>
                      <a:pt x="132112" y="110109"/>
                    </a:cubicBezTo>
                    <a:lnTo>
                      <a:pt x="126683" y="100203"/>
                    </a:lnTo>
                    <a:lnTo>
                      <a:pt x="89725" y="126873"/>
                    </a:lnTo>
                    <a:cubicBezTo>
                      <a:pt x="87058" y="128873"/>
                      <a:pt x="83629" y="131254"/>
                      <a:pt x="79534" y="131921"/>
                    </a:cubicBezTo>
                    <a:cubicBezTo>
                      <a:pt x="76867" y="132302"/>
                      <a:pt x="74390" y="131921"/>
                      <a:pt x="72009" y="131540"/>
                    </a:cubicBezTo>
                    <a:cubicBezTo>
                      <a:pt x="71247" y="131445"/>
                      <a:pt x="70390" y="131254"/>
                      <a:pt x="69628" y="131159"/>
                    </a:cubicBezTo>
                    <a:cubicBezTo>
                      <a:pt x="66294" y="130778"/>
                      <a:pt x="62770" y="131064"/>
                      <a:pt x="59150" y="131350"/>
                    </a:cubicBezTo>
                    <a:cubicBezTo>
                      <a:pt x="54673" y="131731"/>
                      <a:pt x="50006" y="132112"/>
                      <a:pt x="45339" y="131159"/>
                    </a:cubicBezTo>
                    <a:cubicBezTo>
                      <a:pt x="28194" y="127825"/>
                      <a:pt x="19812" y="109633"/>
                      <a:pt x="13811" y="95345"/>
                    </a:cubicBezTo>
                    <a:lnTo>
                      <a:pt x="13525" y="97060"/>
                    </a:lnTo>
                    <a:cubicBezTo>
                      <a:pt x="12192" y="96869"/>
                      <a:pt x="10954" y="96774"/>
                      <a:pt x="9620" y="96965"/>
                    </a:cubicBezTo>
                    <a:cubicBezTo>
                      <a:pt x="10477" y="100775"/>
                      <a:pt x="10668" y="104680"/>
                      <a:pt x="10192" y="108490"/>
                    </a:cubicBezTo>
                    <a:lnTo>
                      <a:pt x="9811" y="111442"/>
                    </a:lnTo>
                    <a:lnTo>
                      <a:pt x="6858" y="111157"/>
                    </a:lnTo>
                    <a:cubicBezTo>
                      <a:pt x="4572" y="110871"/>
                      <a:pt x="2191" y="111252"/>
                      <a:pt x="0" y="112014"/>
                    </a:cubicBezTo>
                    <a:cubicBezTo>
                      <a:pt x="2858" y="127921"/>
                      <a:pt x="6382" y="143923"/>
                      <a:pt x="10477" y="159544"/>
                    </a:cubicBezTo>
                    <a:lnTo>
                      <a:pt x="10763" y="160592"/>
                    </a:lnTo>
                    <a:lnTo>
                      <a:pt x="5429" y="171164"/>
                    </a:lnTo>
                    <a:cubicBezTo>
                      <a:pt x="10382" y="175927"/>
                      <a:pt x="12668" y="182880"/>
                      <a:pt x="14383" y="188119"/>
                    </a:cubicBezTo>
                    <a:lnTo>
                      <a:pt x="26194" y="224123"/>
                    </a:lnTo>
                    <a:cubicBezTo>
                      <a:pt x="27051" y="226695"/>
                      <a:pt x="27908" y="229457"/>
                      <a:pt x="29527" y="231362"/>
                    </a:cubicBezTo>
                    <a:cubicBezTo>
                      <a:pt x="30290" y="232219"/>
                      <a:pt x="31147" y="232981"/>
                      <a:pt x="32004" y="233744"/>
                    </a:cubicBezTo>
                    <a:cubicBezTo>
                      <a:pt x="32956" y="234601"/>
                      <a:pt x="33909" y="235363"/>
                      <a:pt x="34766" y="236315"/>
                    </a:cubicBezTo>
                    <a:cubicBezTo>
                      <a:pt x="38005" y="239840"/>
                      <a:pt x="39529" y="244697"/>
                      <a:pt x="39148" y="249460"/>
                    </a:cubicBezTo>
                    <a:cubicBezTo>
                      <a:pt x="41434" y="249841"/>
                      <a:pt x="43625" y="250888"/>
                      <a:pt x="45529" y="252508"/>
                    </a:cubicBezTo>
                    <a:cubicBezTo>
                      <a:pt x="47625" y="254413"/>
                      <a:pt x="48958" y="256699"/>
                      <a:pt x="49530" y="259175"/>
                    </a:cubicBezTo>
                    <a:cubicBezTo>
                      <a:pt x="55626" y="258604"/>
                      <a:pt x="61913" y="258413"/>
                      <a:pt x="68008" y="258604"/>
                    </a:cubicBezTo>
                    <a:lnTo>
                      <a:pt x="76867" y="258890"/>
                    </a:lnTo>
                    <a:lnTo>
                      <a:pt x="62865" y="268891"/>
                    </a:lnTo>
                    <a:lnTo>
                      <a:pt x="66199" y="274511"/>
                    </a:lnTo>
                    <a:cubicBezTo>
                      <a:pt x="66865" y="275558"/>
                      <a:pt x="68008" y="277463"/>
                      <a:pt x="67437" y="279749"/>
                    </a:cubicBezTo>
                    <a:cubicBezTo>
                      <a:pt x="66865" y="282035"/>
                      <a:pt x="64960" y="283178"/>
                      <a:pt x="63722" y="283940"/>
                    </a:cubicBezTo>
                    <a:cubicBezTo>
                      <a:pt x="59055" y="286893"/>
                      <a:pt x="58674" y="292798"/>
                      <a:pt x="58293" y="298990"/>
                    </a:cubicBezTo>
                    <a:cubicBezTo>
                      <a:pt x="58102" y="301276"/>
                      <a:pt x="58007" y="303467"/>
                      <a:pt x="57721" y="305562"/>
                    </a:cubicBezTo>
                    <a:cubicBezTo>
                      <a:pt x="57436" y="307753"/>
                      <a:pt x="56674" y="310896"/>
                      <a:pt x="54197" y="313182"/>
                    </a:cubicBezTo>
                    <a:cubicBezTo>
                      <a:pt x="52959" y="314230"/>
                      <a:pt x="51625" y="314896"/>
                      <a:pt x="50387" y="315373"/>
                    </a:cubicBezTo>
                    <a:lnTo>
                      <a:pt x="49435" y="315754"/>
                    </a:lnTo>
                    <a:cubicBezTo>
                      <a:pt x="46196" y="317278"/>
                      <a:pt x="43625" y="320326"/>
                      <a:pt x="42291" y="324040"/>
                    </a:cubicBezTo>
                    <a:cubicBezTo>
                      <a:pt x="40958" y="327850"/>
                      <a:pt x="41148" y="331756"/>
                      <a:pt x="42767" y="334994"/>
                    </a:cubicBezTo>
                    <a:cubicBezTo>
                      <a:pt x="44482" y="338328"/>
                      <a:pt x="47339" y="340995"/>
                      <a:pt x="50483" y="343757"/>
                    </a:cubicBezTo>
                    <a:cubicBezTo>
                      <a:pt x="52673" y="345757"/>
                      <a:pt x="54959" y="347758"/>
                      <a:pt x="56864" y="350139"/>
                    </a:cubicBezTo>
                    <a:cubicBezTo>
                      <a:pt x="62294" y="356807"/>
                      <a:pt x="64389" y="366141"/>
                      <a:pt x="62675" y="374523"/>
                    </a:cubicBezTo>
                    <a:cubicBezTo>
                      <a:pt x="73819" y="377857"/>
                      <a:pt x="84773" y="382238"/>
                      <a:pt x="96965" y="388144"/>
                    </a:cubicBezTo>
                    <a:cubicBezTo>
                      <a:pt x="100775" y="390049"/>
                      <a:pt x="104870" y="392144"/>
                      <a:pt x="108013" y="395478"/>
                    </a:cubicBezTo>
                    <a:cubicBezTo>
                      <a:pt x="110490" y="398145"/>
                      <a:pt x="112204" y="401193"/>
                      <a:pt x="113824" y="404146"/>
                    </a:cubicBezTo>
                    <a:lnTo>
                      <a:pt x="122777" y="420434"/>
                    </a:lnTo>
                    <a:cubicBezTo>
                      <a:pt x="124111" y="422910"/>
                      <a:pt x="125921" y="426053"/>
                      <a:pt x="126206" y="429578"/>
                    </a:cubicBezTo>
                    <a:cubicBezTo>
                      <a:pt x="126492" y="432149"/>
                      <a:pt x="126016" y="434531"/>
                      <a:pt x="125635" y="436626"/>
                    </a:cubicBezTo>
                    <a:lnTo>
                      <a:pt x="122015" y="456248"/>
                    </a:lnTo>
                    <a:lnTo>
                      <a:pt x="117348" y="457200"/>
                    </a:lnTo>
                    <a:lnTo>
                      <a:pt x="130873" y="464439"/>
                    </a:lnTo>
                    <a:cubicBezTo>
                      <a:pt x="132207" y="465106"/>
                      <a:pt x="134017" y="466154"/>
                      <a:pt x="135160" y="467963"/>
                    </a:cubicBezTo>
                    <a:cubicBezTo>
                      <a:pt x="136684" y="470440"/>
                      <a:pt x="136398" y="473202"/>
                      <a:pt x="136208" y="475012"/>
                    </a:cubicBezTo>
                    <a:lnTo>
                      <a:pt x="134874" y="487585"/>
                    </a:lnTo>
                    <a:cubicBezTo>
                      <a:pt x="139541" y="489490"/>
                      <a:pt x="143637" y="492728"/>
                      <a:pt x="146875" y="496729"/>
                    </a:cubicBezTo>
                    <a:cubicBezTo>
                      <a:pt x="148209" y="495586"/>
                      <a:pt x="149447" y="494348"/>
                      <a:pt x="150209" y="492633"/>
                    </a:cubicBezTo>
                    <a:cubicBezTo>
                      <a:pt x="155067" y="481679"/>
                      <a:pt x="168783" y="477774"/>
                      <a:pt x="180689" y="479203"/>
                    </a:cubicBezTo>
                    <a:cubicBezTo>
                      <a:pt x="200501" y="481584"/>
                      <a:pt x="212217" y="502158"/>
                      <a:pt x="218694" y="521018"/>
                    </a:cubicBezTo>
                    <a:cubicBezTo>
                      <a:pt x="225171" y="539877"/>
                      <a:pt x="230791" y="561213"/>
                      <a:pt x="247650" y="571786"/>
                    </a:cubicBezTo>
                    <a:cubicBezTo>
                      <a:pt x="257746" y="578072"/>
                      <a:pt x="270224" y="579406"/>
                      <a:pt x="280225" y="585692"/>
                    </a:cubicBezTo>
                    <a:cubicBezTo>
                      <a:pt x="292132" y="593312"/>
                      <a:pt x="299371" y="607314"/>
                      <a:pt x="312134" y="613410"/>
                    </a:cubicBezTo>
                    <a:cubicBezTo>
                      <a:pt x="320611" y="617506"/>
                      <a:pt x="330708" y="617601"/>
                      <a:pt x="338900" y="622364"/>
                    </a:cubicBezTo>
                    <a:cubicBezTo>
                      <a:pt x="345091" y="625983"/>
                      <a:pt x="350234" y="632365"/>
                      <a:pt x="357378" y="632651"/>
                    </a:cubicBezTo>
                    <a:cubicBezTo>
                      <a:pt x="363093" y="632841"/>
                      <a:pt x="368046" y="628936"/>
                      <a:pt x="372809" y="625602"/>
                    </a:cubicBezTo>
                    <a:cubicBezTo>
                      <a:pt x="385572" y="616458"/>
                      <a:pt x="400336" y="610172"/>
                      <a:pt x="415671" y="607409"/>
                    </a:cubicBezTo>
                    <a:cubicBezTo>
                      <a:pt x="420529" y="606457"/>
                      <a:pt x="425958" y="606076"/>
                      <a:pt x="430244" y="608648"/>
                    </a:cubicBezTo>
                    <a:cubicBezTo>
                      <a:pt x="441674" y="615696"/>
                      <a:pt x="433578" y="635127"/>
                      <a:pt x="441579" y="645890"/>
                    </a:cubicBezTo>
                    <a:cubicBezTo>
                      <a:pt x="445294" y="650843"/>
                      <a:pt x="451675" y="652844"/>
                      <a:pt x="457581" y="654558"/>
                    </a:cubicBezTo>
                    <a:cubicBezTo>
                      <a:pt x="484346" y="662273"/>
                      <a:pt x="511397" y="669989"/>
                      <a:pt x="539115" y="672179"/>
                    </a:cubicBezTo>
                    <a:cubicBezTo>
                      <a:pt x="548259" y="672941"/>
                      <a:pt x="557403" y="673036"/>
                      <a:pt x="566357" y="674941"/>
                    </a:cubicBezTo>
                    <a:cubicBezTo>
                      <a:pt x="576263" y="677037"/>
                      <a:pt x="586169" y="681133"/>
                      <a:pt x="596075" y="683705"/>
                    </a:cubicBezTo>
                    <a:cubicBezTo>
                      <a:pt x="593503" y="660654"/>
                      <a:pt x="607124" y="637032"/>
                      <a:pt x="628650" y="628174"/>
                    </a:cubicBezTo>
                    <a:lnTo>
                      <a:pt x="630745" y="627316"/>
                    </a:lnTo>
                    <a:cubicBezTo>
                      <a:pt x="633603" y="626174"/>
                      <a:pt x="636365" y="625126"/>
                      <a:pt x="638175" y="623316"/>
                    </a:cubicBezTo>
                    <a:cubicBezTo>
                      <a:pt x="639223" y="622268"/>
                      <a:pt x="639890" y="620554"/>
                      <a:pt x="639890" y="619030"/>
                    </a:cubicBezTo>
                    <a:cubicBezTo>
                      <a:pt x="639890" y="618458"/>
                      <a:pt x="639794" y="617982"/>
                      <a:pt x="639509" y="61760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9B9A312A-D677-0119-0E63-A4975C1F6803}"/>
                  </a:ext>
                </a:extLst>
              </p:cNvPr>
              <p:cNvSpPr/>
              <p:nvPr/>
            </p:nvSpPr>
            <p:spPr>
              <a:xfrm>
                <a:off x="4602430" y="2908129"/>
                <a:ext cx="2667" cy="4310"/>
              </a:xfrm>
              <a:custGeom>
                <a:avLst/>
                <a:gdLst>
                  <a:gd name="connsiteX0" fmla="*/ 1905 w 2667"/>
                  <a:gd name="connsiteY0" fmla="*/ 4310 h 4310"/>
                  <a:gd name="connsiteX1" fmla="*/ 2667 w 2667"/>
                  <a:gd name="connsiteY1" fmla="*/ 119 h 4310"/>
                  <a:gd name="connsiteX2" fmla="*/ 0 w 2667"/>
                  <a:gd name="connsiteY2" fmla="*/ 24 h 4310"/>
                  <a:gd name="connsiteX3" fmla="*/ 1143 w 2667"/>
                  <a:gd name="connsiteY3" fmla="*/ 2405 h 4310"/>
                  <a:gd name="connsiteX4" fmla="*/ 1905 w 2667"/>
                  <a:gd name="connsiteY4" fmla="*/ 4310 h 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" h="4310">
                    <a:moveTo>
                      <a:pt x="1905" y="4310"/>
                    </a:moveTo>
                    <a:lnTo>
                      <a:pt x="2667" y="119"/>
                    </a:lnTo>
                    <a:cubicBezTo>
                      <a:pt x="1810" y="-71"/>
                      <a:pt x="857" y="24"/>
                      <a:pt x="0" y="24"/>
                    </a:cubicBezTo>
                    <a:cubicBezTo>
                      <a:pt x="381" y="786"/>
                      <a:pt x="762" y="1548"/>
                      <a:pt x="1143" y="2405"/>
                    </a:cubicBezTo>
                    <a:cubicBezTo>
                      <a:pt x="1333" y="2977"/>
                      <a:pt x="1715" y="3739"/>
                      <a:pt x="1905" y="431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EC4C9F2D-E6FB-5436-DDC1-9C7F897F9F3E}"/>
                  </a:ext>
                </a:extLst>
              </p:cNvPr>
              <p:cNvSpPr/>
              <p:nvPr/>
            </p:nvSpPr>
            <p:spPr>
              <a:xfrm>
                <a:off x="4732350" y="3314201"/>
                <a:ext cx="5810" cy="4476"/>
              </a:xfrm>
              <a:custGeom>
                <a:avLst/>
                <a:gdLst>
                  <a:gd name="connsiteX0" fmla="*/ 1048 w 5810"/>
                  <a:gd name="connsiteY0" fmla="*/ 4477 h 4476"/>
                  <a:gd name="connsiteX1" fmla="*/ 5810 w 5810"/>
                  <a:gd name="connsiteY1" fmla="*/ 857 h 4476"/>
                  <a:gd name="connsiteX2" fmla="*/ 5048 w 5810"/>
                  <a:gd name="connsiteY2" fmla="*/ 0 h 4476"/>
                  <a:gd name="connsiteX3" fmla="*/ 0 w 5810"/>
                  <a:gd name="connsiteY3" fmla="*/ 3239 h 4476"/>
                  <a:gd name="connsiteX4" fmla="*/ 1048 w 5810"/>
                  <a:gd name="connsiteY4" fmla="*/ 4477 h 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0" h="4476">
                    <a:moveTo>
                      <a:pt x="1048" y="4477"/>
                    </a:moveTo>
                    <a:lnTo>
                      <a:pt x="5810" y="857"/>
                    </a:lnTo>
                    <a:cubicBezTo>
                      <a:pt x="5620" y="572"/>
                      <a:pt x="5239" y="381"/>
                      <a:pt x="5048" y="0"/>
                    </a:cubicBezTo>
                    <a:cubicBezTo>
                      <a:pt x="3620" y="1238"/>
                      <a:pt x="1905" y="2286"/>
                      <a:pt x="0" y="3239"/>
                    </a:cubicBezTo>
                    <a:cubicBezTo>
                      <a:pt x="381" y="3715"/>
                      <a:pt x="762" y="4001"/>
                      <a:pt x="1048" y="447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40C46BD7-F536-E6B3-9542-0BE2A20C8E37}"/>
                  </a:ext>
                </a:extLst>
              </p:cNvPr>
              <p:cNvSpPr/>
              <p:nvPr/>
            </p:nvSpPr>
            <p:spPr>
              <a:xfrm>
                <a:off x="4411265" y="3014642"/>
                <a:ext cx="320894" cy="327086"/>
              </a:xfrm>
              <a:custGeom>
                <a:avLst/>
                <a:gdLst>
                  <a:gd name="connsiteX0" fmla="*/ 82201 w 320897"/>
                  <a:gd name="connsiteY0" fmla="*/ 233553 h 327088"/>
                  <a:gd name="connsiteX1" fmla="*/ 116586 w 320897"/>
                  <a:gd name="connsiteY1" fmla="*/ 259271 h 327088"/>
                  <a:gd name="connsiteX2" fmla="*/ 149923 w 320897"/>
                  <a:gd name="connsiteY2" fmla="*/ 284226 h 327088"/>
                  <a:gd name="connsiteX3" fmla="*/ 161544 w 320897"/>
                  <a:gd name="connsiteY3" fmla="*/ 291656 h 327088"/>
                  <a:gd name="connsiteX4" fmla="*/ 203645 w 320897"/>
                  <a:gd name="connsiteY4" fmla="*/ 327088 h 327088"/>
                  <a:gd name="connsiteX5" fmla="*/ 263271 w 320897"/>
                  <a:gd name="connsiteY5" fmla="*/ 325755 h 327088"/>
                  <a:gd name="connsiteX6" fmla="*/ 271843 w 320897"/>
                  <a:gd name="connsiteY6" fmla="*/ 313468 h 327088"/>
                  <a:gd name="connsiteX7" fmla="*/ 280606 w 320897"/>
                  <a:gd name="connsiteY7" fmla="*/ 300514 h 327088"/>
                  <a:gd name="connsiteX8" fmla="*/ 282702 w 320897"/>
                  <a:gd name="connsiteY8" fmla="*/ 297371 h 327088"/>
                  <a:gd name="connsiteX9" fmla="*/ 285655 w 320897"/>
                  <a:gd name="connsiteY9" fmla="*/ 295846 h 327088"/>
                  <a:gd name="connsiteX10" fmla="*/ 302514 w 320897"/>
                  <a:gd name="connsiteY10" fmla="*/ 294132 h 327088"/>
                  <a:gd name="connsiteX11" fmla="*/ 311468 w 320897"/>
                  <a:gd name="connsiteY11" fmla="*/ 299561 h 327088"/>
                  <a:gd name="connsiteX12" fmla="*/ 316992 w 320897"/>
                  <a:gd name="connsiteY12" fmla="*/ 303181 h 327088"/>
                  <a:gd name="connsiteX13" fmla="*/ 320897 w 320897"/>
                  <a:gd name="connsiteY13" fmla="*/ 301276 h 327088"/>
                  <a:gd name="connsiteX14" fmla="*/ 309753 w 320897"/>
                  <a:gd name="connsiteY14" fmla="*/ 293751 h 327088"/>
                  <a:gd name="connsiteX15" fmla="*/ 307467 w 320897"/>
                  <a:gd name="connsiteY15" fmla="*/ 292989 h 327088"/>
                  <a:gd name="connsiteX16" fmla="*/ 309372 w 320897"/>
                  <a:gd name="connsiteY16" fmla="*/ 275654 h 327088"/>
                  <a:gd name="connsiteX17" fmla="*/ 309181 w 320897"/>
                  <a:gd name="connsiteY17" fmla="*/ 272415 h 327088"/>
                  <a:gd name="connsiteX18" fmla="*/ 307086 w 320897"/>
                  <a:gd name="connsiteY18" fmla="*/ 270986 h 327088"/>
                  <a:gd name="connsiteX19" fmla="*/ 278797 w 320897"/>
                  <a:gd name="connsiteY19" fmla="*/ 255842 h 327088"/>
                  <a:gd name="connsiteX20" fmla="*/ 295942 w 320897"/>
                  <a:gd name="connsiteY20" fmla="*/ 252508 h 327088"/>
                  <a:gd name="connsiteX21" fmla="*/ 298799 w 320897"/>
                  <a:gd name="connsiteY21" fmla="*/ 236887 h 327088"/>
                  <a:gd name="connsiteX22" fmla="*/ 299276 w 320897"/>
                  <a:gd name="connsiteY22" fmla="*/ 231553 h 327088"/>
                  <a:gd name="connsiteX23" fmla="*/ 296513 w 320897"/>
                  <a:gd name="connsiteY23" fmla="*/ 224600 h 327088"/>
                  <a:gd name="connsiteX24" fmla="*/ 287560 w 320897"/>
                  <a:gd name="connsiteY24" fmla="*/ 208312 h 327088"/>
                  <a:gd name="connsiteX25" fmla="*/ 282607 w 320897"/>
                  <a:gd name="connsiteY25" fmla="*/ 200882 h 327088"/>
                  <a:gd name="connsiteX26" fmla="*/ 273272 w 320897"/>
                  <a:gd name="connsiteY26" fmla="*/ 194786 h 327088"/>
                  <a:gd name="connsiteX27" fmla="*/ 237172 w 320897"/>
                  <a:gd name="connsiteY27" fmla="*/ 180689 h 327088"/>
                  <a:gd name="connsiteX28" fmla="*/ 234124 w 320897"/>
                  <a:gd name="connsiteY28" fmla="*/ 179832 h 327088"/>
                  <a:gd name="connsiteX29" fmla="*/ 235077 w 320897"/>
                  <a:gd name="connsiteY29" fmla="*/ 176879 h 327088"/>
                  <a:gd name="connsiteX30" fmla="*/ 231076 w 320897"/>
                  <a:gd name="connsiteY30" fmla="*/ 155067 h 327088"/>
                  <a:gd name="connsiteX31" fmla="*/ 225362 w 320897"/>
                  <a:gd name="connsiteY31" fmla="*/ 149352 h 327088"/>
                  <a:gd name="connsiteX32" fmla="*/ 216313 w 320897"/>
                  <a:gd name="connsiteY32" fmla="*/ 138779 h 327088"/>
                  <a:gd name="connsiteX33" fmla="*/ 215551 w 320897"/>
                  <a:gd name="connsiteY33" fmla="*/ 123158 h 327088"/>
                  <a:gd name="connsiteX34" fmla="*/ 225838 w 320897"/>
                  <a:gd name="connsiteY34" fmla="*/ 111347 h 327088"/>
                  <a:gd name="connsiteX35" fmla="*/ 226981 w 320897"/>
                  <a:gd name="connsiteY35" fmla="*/ 110871 h 327088"/>
                  <a:gd name="connsiteX36" fmla="*/ 229172 w 320897"/>
                  <a:gd name="connsiteY36" fmla="*/ 109633 h 327088"/>
                  <a:gd name="connsiteX37" fmla="*/ 230791 w 320897"/>
                  <a:gd name="connsiteY37" fmla="*/ 105632 h 327088"/>
                  <a:gd name="connsiteX38" fmla="*/ 231362 w 320897"/>
                  <a:gd name="connsiteY38" fmla="*/ 99536 h 327088"/>
                  <a:gd name="connsiteX39" fmla="*/ 239078 w 320897"/>
                  <a:gd name="connsiteY39" fmla="*/ 80105 h 327088"/>
                  <a:gd name="connsiteX40" fmla="*/ 240601 w 320897"/>
                  <a:gd name="connsiteY40" fmla="*/ 79153 h 327088"/>
                  <a:gd name="connsiteX41" fmla="*/ 240125 w 320897"/>
                  <a:gd name="connsiteY41" fmla="*/ 78486 h 327088"/>
                  <a:gd name="connsiteX42" fmla="*/ 233934 w 320897"/>
                  <a:gd name="connsiteY42" fmla="*/ 68199 h 327088"/>
                  <a:gd name="connsiteX43" fmla="*/ 237649 w 320897"/>
                  <a:gd name="connsiteY43" fmla="*/ 65532 h 327088"/>
                  <a:gd name="connsiteX44" fmla="*/ 226124 w 320897"/>
                  <a:gd name="connsiteY44" fmla="*/ 66389 h 327088"/>
                  <a:gd name="connsiteX45" fmla="*/ 222123 w 320897"/>
                  <a:gd name="connsiteY45" fmla="*/ 66865 h 327088"/>
                  <a:gd name="connsiteX46" fmla="*/ 222790 w 320897"/>
                  <a:gd name="connsiteY46" fmla="*/ 62865 h 327088"/>
                  <a:gd name="connsiteX47" fmla="*/ 220694 w 320897"/>
                  <a:gd name="connsiteY47" fmla="*/ 57817 h 327088"/>
                  <a:gd name="connsiteX48" fmla="*/ 215455 w 320897"/>
                  <a:gd name="connsiteY48" fmla="*/ 56293 h 327088"/>
                  <a:gd name="connsiteX49" fmla="*/ 209836 w 320897"/>
                  <a:gd name="connsiteY49" fmla="*/ 57912 h 327088"/>
                  <a:gd name="connsiteX50" fmla="*/ 211836 w 320897"/>
                  <a:gd name="connsiteY50" fmla="*/ 52388 h 327088"/>
                  <a:gd name="connsiteX51" fmla="*/ 209550 w 320897"/>
                  <a:gd name="connsiteY51" fmla="*/ 41148 h 327088"/>
                  <a:gd name="connsiteX52" fmla="*/ 207359 w 320897"/>
                  <a:gd name="connsiteY52" fmla="*/ 39052 h 327088"/>
                  <a:gd name="connsiteX53" fmla="*/ 204216 w 320897"/>
                  <a:gd name="connsiteY53" fmla="*/ 36004 h 327088"/>
                  <a:gd name="connsiteX54" fmla="*/ 199739 w 320897"/>
                  <a:gd name="connsiteY54" fmla="*/ 26765 h 327088"/>
                  <a:gd name="connsiteX55" fmla="*/ 194977 w 320897"/>
                  <a:gd name="connsiteY55" fmla="*/ 12192 h 327088"/>
                  <a:gd name="connsiteX56" fmla="*/ 177070 w 320897"/>
                  <a:gd name="connsiteY56" fmla="*/ 18479 h 327088"/>
                  <a:gd name="connsiteX57" fmla="*/ 174212 w 320897"/>
                  <a:gd name="connsiteY57" fmla="*/ 1524 h 327088"/>
                  <a:gd name="connsiteX58" fmla="*/ 173831 w 320897"/>
                  <a:gd name="connsiteY58" fmla="*/ 0 h 327088"/>
                  <a:gd name="connsiteX59" fmla="*/ 172784 w 320897"/>
                  <a:gd name="connsiteY59" fmla="*/ 95 h 327088"/>
                  <a:gd name="connsiteX60" fmla="*/ 136303 w 320897"/>
                  <a:gd name="connsiteY60" fmla="*/ 2286 h 327088"/>
                  <a:gd name="connsiteX61" fmla="*/ 122777 w 320897"/>
                  <a:gd name="connsiteY61" fmla="*/ 4286 h 327088"/>
                  <a:gd name="connsiteX62" fmla="*/ 106394 w 320897"/>
                  <a:gd name="connsiteY62" fmla="*/ 15335 h 327088"/>
                  <a:gd name="connsiteX63" fmla="*/ 82963 w 320897"/>
                  <a:gd name="connsiteY63" fmla="*/ 35909 h 327088"/>
                  <a:gd name="connsiteX64" fmla="*/ 79343 w 320897"/>
                  <a:gd name="connsiteY64" fmla="*/ 40100 h 327088"/>
                  <a:gd name="connsiteX65" fmla="*/ 81439 w 320897"/>
                  <a:gd name="connsiteY65" fmla="*/ 48387 h 327088"/>
                  <a:gd name="connsiteX66" fmla="*/ 82772 w 320897"/>
                  <a:gd name="connsiteY66" fmla="*/ 51244 h 327088"/>
                  <a:gd name="connsiteX67" fmla="*/ 79724 w 320897"/>
                  <a:gd name="connsiteY67" fmla="*/ 88678 h 327088"/>
                  <a:gd name="connsiteX68" fmla="*/ 71723 w 320897"/>
                  <a:gd name="connsiteY68" fmla="*/ 111728 h 327088"/>
                  <a:gd name="connsiteX69" fmla="*/ 67056 w 320897"/>
                  <a:gd name="connsiteY69" fmla="*/ 121539 h 327088"/>
                  <a:gd name="connsiteX70" fmla="*/ 58198 w 320897"/>
                  <a:gd name="connsiteY70" fmla="*/ 128778 h 327088"/>
                  <a:gd name="connsiteX71" fmla="*/ 6858 w 320897"/>
                  <a:gd name="connsiteY71" fmla="*/ 156591 h 327088"/>
                  <a:gd name="connsiteX72" fmla="*/ 0 w 320897"/>
                  <a:gd name="connsiteY72" fmla="*/ 160020 h 327088"/>
                  <a:gd name="connsiteX73" fmla="*/ 8096 w 320897"/>
                  <a:gd name="connsiteY73" fmla="*/ 208407 h 327088"/>
                  <a:gd name="connsiteX74" fmla="*/ 82201 w 320897"/>
                  <a:gd name="connsiteY74" fmla="*/ 233553 h 32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20897" h="327088">
                    <a:moveTo>
                      <a:pt x="82201" y="233553"/>
                    </a:moveTo>
                    <a:cubicBezTo>
                      <a:pt x="94202" y="241459"/>
                      <a:pt x="105537" y="250508"/>
                      <a:pt x="116586" y="259271"/>
                    </a:cubicBezTo>
                    <a:cubicBezTo>
                      <a:pt x="127254" y="267748"/>
                      <a:pt x="138398" y="276606"/>
                      <a:pt x="149923" y="284226"/>
                    </a:cubicBezTo>
                    <a:cubicBezTo>
                      <a:pt x="153734" y="286798"/>
                      <a:pt x="157639" y="289179"/>
                      <a:pt x="161544" y="291656"/>
                    </a:cubicBezTo>
                    <a:cubicBezTo>
                      <a:pt x="177165" y="301466"/>
                      <a:pt x="193262" y="311563"/>
                      <a:pt x="203645" y="327088"/>
                    </a:cubicBezTo>
                    <a:cubicBezTo>
                      <a:pt x="223076" y="321945"/>
                      <a:pt x="243649" y="321564"/>
                      <a:pt x="263271" y="325755"/>
                    </a:cubicBezTo>
                    <a:cubicBezTo>
                      <a:pt x="265557" y="321278"/>
                      <a:pt x="268700" y="317373"/>
                      <a:pt x="271843" y="313468"/>
                    </a:cubicBezTo>
                    <a:cubicBezTo>
                      <a:pt x="275272" y="309182"/>
                      <a:pt x="278606" y="305181"/>
                      <a:pt x="280606" y="300514"/>
                    </a:cubicBezTo>
                    <a:cubicBezTo>
                      <a:pt x="281083" y="299466"/>
                      <a:pt x="281559" y="298323"/>
                      <a:pt x="282702" y="297371"/>
                    </a:cubicBezTo>
                    <a:cubicBezTo>
                      <a:pt x="283655" y="296513"/>
                      <a:pt x="284893" y="296132"/>
                      <a:pt x="285655" y="295846"/>
                    </a:cubicBezTo>
                    <a:cubicBezTo>
                      <a:pt x="290227" y="294323"/>
                      <a:pt x="296513" y="292227"/>
                      <a:pt x="302514" y="294132"/>
                    </a:cubicBezTo>
                    <a:cubicBezTo>
                      <a:pt x="306038" y="295180"/>
                      <a:pt x="308801" y="297466"/>
                      <a:pt x="311468" y="299561"/>
                    </a:cubicBezTo>
                    <a:cubicBezTo>
                      <a:pt x="313277" y="301085"/>
                      <a:pt x="315087" y="302323"/>
                      <a:pt x="316992" y="303181"/>
                    </a:cubicBezTo>
                    <a:cubicBezTo>
                      <a:pt x="318326" y="302609"/>
                      <a:pt x="319659" y="301942"/>
                      <a:pt x="320897" y="301276"/>
                    </a:cubicBezTo>
                    <a:cubicBezTo>
                      <a:pt x="317945" y="297847"/>
                      <a:pt x="314039" y="295085"/>
                      <a:pt x="309753" y="293751"/>
                    </a:cubicBezTo>
                    <a:lnTo>
                      <a:pt x="307467" y="292989"/>
                    </a:lnTo>
                    <a:lnTo>
                      <a:pt x="309372" y="275654"/>
                    </a:lnTo>
                    <a:cubicBezTo>
                      <a:pt x="309467" y="274606"/>
                      <a:pt x="309658" y="273082"/>
                      <a:pt x="309181" y="272415"/>
                    </a:cubicBezTo>
                    <a:cubicBezTo>
                      <a:pt x="308896" y="271939"/>
                      <a:pt x="307943" y="271367"/>
                      <a:pt x="307086" y="270986"/>
                    </a:cubicBezTo>
                    <a:lnTo>
                      <a:pt x="278797" y="255842"/>
                    </a:lnTo>
                    <a:lnTo>
                      <a:pt x="295942" y="252508"/>
                    </a:lnTo>
                    <a:lnTo>
                      <a:pt x="298799" y="236887"/>
                    </a:lnTo>
                    <a:cubicBezTo>
                      <a:pt x="299180" y="235077"/>
                      <a:pt x="299466" y="233172"/>
                      <a:pt x="299276" y="231553"/>
                    </a:cubicBezTo>
                    <a:cubicBezTo>
                      <a:pt x="298990" y="229171"/>
                      <a:pt x="297751" y="226886"/>
                      <a:pt x="296513" y="224600"/>
                    </a:cubicBezTo>
                    <a:lnTo>
                      <a:pt x="287560" y="208312"/>
                    </a:lnTo>
                    <a:cubicBezTo>
                      <a:pt x="286131" y="205645"/>
                      <a:pt x="284607" y="202978"/>
                      <a:pt x="282607" y="200882"/>
                    </a:cubicBezTo>
                    <a:cubicBezTo>
                      <a:pt x="280130" y="198215"/>
                      <a:pt x="276606" y="196406"/>
                      <a:pt x="273272" y="194786"/>
                    </a:cubicBezTo>
                    <a:cubicBezTo>
                      <a:pt x="260509" y="188500"/>
                      <a:pt x="248983" y="184023"/>
                      <a:pt x="237172" y="180689"/>
                    </a:cubicBezTo>
                    <a:lnTo>
                      <a:pt x="234124" y="179832"/>
                    </a:lnTo>
                    <a:lnTo>
                      <a:pt x="235077" y="176879"/>
                    </a:lnTo>
                    <a:cubicBezTo>
                      <a:pt x="237458" y="169640"/>
                      <a:pt x="235934" y="161068"/>
                      <a:pt x="231076" y="155067"/>
                    </a:cubicBezTo>
                    <a:cubicBezTo>
                      <a:pt x="229457" y="153067"/>
                      <a:pt x="227457" y="151257"/>
                      <a:pt x="225362" y="149352"/>
                    </a:cubicBezTo>
                    <a:cubicBezTo>
                      <a:pt x="222028" y="146304"/>
                      <a:pt x="218503" y="143161"/>
                      <a:pt x="216313" y="138779"/>
                    </a:cubicBezTo>
                    <a:cubicBezTo>
                      <a:pt x="214027" y="134112"/>
                      <a:pt x="213741" y="128492"/>
                      <a:pt x="215551" y="123158"/>
                    </a:cubicBezTo>
                    <a:cubicBezTo>
                      <a:pt x="217360" y="117824"/>
                      <a:pt x="221075" y="113538"/>
                      <a:pt x="225838" y="111347"/>
                    </a:cubicBezTo>
                    <a:lnTo>
                      <a:pt x="226981" y="110871"/>
                    </a:lnTo>
                    <a:cubicBezTo>
                      <a:pt x="227838" y="110490"/>
                      <a:pt x="228695" y="110109"/>
                      <a:pt x="229172" y="109633"/>
                    </a:cubicBezTo>
                    <a:cubicBezTo>
                      <a:pt x="229933" y="108966"/>
                      <a:pt x="230410" y="107633"/>
                      <a:pt x="230791" y="105632"/>
                    </a:cubicBezTo>
                    <a:cubicBezTo>
                      <a:pt x="231076" y="103727"/>
                      <a:pt x="231172" y="101632"/>
                      <a:pt x="231362" y="99536"/>
                    </a:cubicBezTo>
                    <a:cubicBezTo>
                      <a:pt x="231839" y="92392"/>
                      <a:pt x="232410" y="84392"/>
                      <a:pt x="239078" y="80105"/>
                    </a:cubicBezTo>
                    <a:cubicBezTo>
                      <a:pt x="239839" y="79629"/>
                      <a:pt x="240316" y="79343"/>
                      <a:pt x="240601" y="79153"/>
                    </a:cubicBezTo>
                    <a:cubicBezTo>
                      <a:pt x="240506" y="79153"/>
                      <a:pt x="240316" y="78867"/>
                      <a:pt x="240125" y="78486"/>
                    </a:cubicBezTo>
                    <a:lnTo>
                      <a:pt x="233934" y="68199"/>
                    </a:lnTo>
                    <a:lnTo>
                      <a:pt x="237649" y="65532"/>
                    </a:lnTo>
                    <a:cubicBezTo>
                      <a:pt x="233743" y="65627"/>
                      <a:pt x="229933" y="66008"/>
                      <a:pt x="226124" y="66389"/>
                    </a:cubicBezTo>
                    <a:lnTo>
                      <a:pt x="222123" y="66865"/>
                    </a:lnTo>
                    <a:lnTo>
                      <a:pt x="222790" y="62865"/>
                    </a:lnTo>
                    <a:cubicBezTo>
                      <a:pt x="223076" y="61150"/>
                      <a:pt x="222314" y="59246"/>
                      <a:pt x="220694" y="57817"/>
                    </a:cubicBezTo>
                    <a:cubicBezTo>
                      <a:pt x="219075" y="56388"/>
                      <a:pt x="217075" y="55817"/>
                      <a:pt x="215455" y="56293"/>
                    </a:cubicBezTo>
                    <a:lnTo>
                      <a:pt x="209836" y="57912"/>
                    </a:lnTo>
                    <a:lnTo>
                      <a:pt x="211836" y="52388"/>
                    </a:lnTo>
                    <a:cubicBezTo>
                      <a:pt x="213170" y="48577"/>
                      <a:pt x="212217" y="44101"/>
                      <a:pt x="209550" y="41148"/>
                    </a:cubicBezTo>
                    <a:cubicBezTo>
                      <a:pt x="208883" y="40386"/>
                      <a:pt x="208121" y="39719"/>
                      <a:pt x="207359" y="39052"/>
                    </a:cubicBezTo>
                    <a:cubicBezTo>
                      <a:pt x="206216" y="38100"/>
                      <a:pt x="205168" y="37148"/>
                      <a:pt x="204216" y="36004"/>
                    </a:cubicBezTo>
                    <a:cubicBezTo>
                      <a:pt x="201835" y="33147"/>
                      <a:pt x="200787" y="29813"/>
                      <a:pt x="199739" y="26765"/>
                    </a:cubicBezTo>
                    <a:lnTo>
                      <a:pt x="194977" y="12192"/>
                    </a:lnTo>
                    <a:lnTo>
                      <a:pt x="177070" y="18479"/>
                    </a:lnTo>
                    <a:lnTo>
                      <a:pt x="174212" y="1524"/>
                    </a:lnTo>
                    <a:cubicBezTo>
                      <a:pt x="174022" y="476"/>
                      <a:pt x="173926" y="95"/>
                      <a:pt x="173831" y="0"/>
                    </a:cubicBezTo>
                    <a:cubicBezTo>
                      <a:pt x="173831" y="95"/>
                      <a:pt x="173069" y="95"/>
                      <a:pt x="172784" y="95"/>
                    </a:cubicBezTo>
                    <a:lnTo>
                      <a:pt x="136303" y="2286"/>
                    </a:lnTo>
                    <a:cubicBezTo>
                      <a:pt x="131731" y="2572"/>
                      <a:pt x="126968" y="2858"/>
                      <a:pt x="122777" y="4286"/>
                    </a:cubicBezTo>
                    <a:cubicBezTo>
                      <a:pt x="116586" y="6382"/>
                      <a:pt x="111443" y="10954"/>
                      <a:pt x="106394" y="15335"/>
                    </a:cubicBezTo>
                    <a:lnTo>
                      <a:pt x="82963" y="35909"/>
                    </a:lnTo>
                    <a:cubicBezTo>
                      <a:pt x="81534" y="37148"/>
                      <a:pt x="79915" y="38576"/>
                      <a:pt x="79343" y="40100"/>
                    </a:cubicBezTo>
                    <a:cubicBezTo>
                      <a:pt x="78486" y="42481"/>
                      <a:pt x="79915" y="45339"/>
                      <a:pt x="81439" y="48387"/>
                    </a:cubicBezTo>
                    <a:cubicBezTo>
                      <a:pt x="81915" y="49340"/>
                      <a:pt x="82391" y="50292"/>
                      <a:pt x="82772" y="51244"/>
                    </a:cubicBezTo>
                    <a:cubicBezTo>
                      <a:pt x="87916" y="63056"/>
                      <a:pt x="84106" y="76200"/>
                      <a:pt x="79724" y="88678"/>
                    </a:cubicBezTo>
                    <a:lnTo>
                      <a:pt x="71723" y="111728"/>
                    </a:lnTo>
                    <a:cubicBezTo>
                      <a:pt x="70580" y="114871"/>
                      <a:pt x="69342" y="118491"/>
                      <a:pt x="67056" y="121539"/>
                    </a:cubicBezTo>
                    <a:cubicBezTo>
                      <a:pt x="64675" y="124682"/>
                      <a:pt x="61531" y="126778"/>
                      <a:pt x="58198" y="128778"/>
                    </a:cubicBezTo>
                    <a:cubicBezTo>
                      <a:pt x="41719" y="139065"/>
                      <a:pt x="24003" y="147923"/>
                      <a:pt x="6858" y="156591"/>
                    </a:cubicBezTo>
                    <a:cubicBezTo>
                      <a:pt x="4572" y="157734"/>
                      <a:pt x="2286" y="158877"/>
                      <a:pt x="0" y="160020"/>
                    </a:cubicBezTo>
                    <a:cubicBezTo>
                      <a:pt x="4000" y="175831"/>
                      <a:pt x="6668" y="192119"/>
                      <a:pt x="8096" y="208407"/>
                    </a:cubicBezTo>
                    <a:cubicBezTo>
                      <a:pt x="30956" y="207931"/>
                      <a:pt x="55912" y="216217"/>
                      <a:pt x="82201" y="23355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EB501089-8A90-2CA9-6FFA-C7015969366E}"/>
                  </a:ext>
                </a:extLst>
              </p:cNvPr>
              <p:cNvSpPr/>
              <p:nvPr/>
            </p:nvSpPr>
            <p:spPr>
              <a:xfrm>
                <a:off x="4254739" y="3126369"/>
                <a:ext cx="158431" cy="215739"/>
              </a:xfrm>
              <a:custGeom>
                <a:avLst/>
                <a:gdLst>
                  <a:gd name="connsiteX0" fmla="*/ 57183 w 158433"/>
                  <a:gd name="connsiteY0" fmla="*/ 215741 h 215741"/>
                  <a:gd name="connsiteX1" fmla="*/ 94902 w 158433"/>
                  <a:gd name="connsiteY1" fmla="*/ 182499 h 215741"/>
                  <a:gd name="connsiteX2" fmla="*/ 97855 w 158433"/>
                  <a:gd name="connsiteY2" fmla="*/ 182213 h 215741"/>
                  <a:gd name="connsiteX3" fmla="*/ 105475 w 158433"/>
                  <a:gd name="connsiteY3" fmla="*/ 180880 h 215741"/>
                  <a:gd name="connsiteX4" fmla="*/ 114238 w 158433"/>
                  <a:gd name="connsiteY4" fmla="*/ 172879 h 215741"/>
                  <a:gd name="connsiteX5" fmla="*/ 120715 w 158433"/>
                  <a:gd name="connsiteY5" fmla="*/ 165925 h 215741"/>
                  <a:gd name="connsiteX6" fmla="*/ 86806 w 158433"/>
                  <a:gd name="connsiteY6" fmla="*/ 134207 h 215741"/>
                  <a:gd name="connsiteX7" fmla="*/ 82710 w 158433"/>
                  <a:gd name="connsiteY7" fmla="*/ 131254 h 215741"/>
                  <a:gd name="connsiteX8" fmla="*/ 87282 w 158433"/>
                  <a:gd name="connsiteY8" fmla="*/ 129064 h 215741"/>
                  <a:gd name="connsiteX9" fmla="*/ 157862 w 158433"/>
                  <a:gd name="connsiteY9" fmla="*/ 101632 h 215741"/>
                  <a:gd name="connsiteX10" fmla="*/ 157386 w 158433"/>
                  <a:gd name="connsiteY10" fmla="*/ 97441 h 215741"/>
                  <a:gd name="connsiteX11" fmla="*/ 158434 w 158433"/>
                  <a:gd name="connsiteY11" fmla="*/ 97345 h 215741"/>
                  <a:gd name="connsiteX12" fmla="*/ 150814 w 158433"/>
                  <a:gd name="connsiteY12" fmla="*/ 51435 h 215741"/>
                  <a:gd name="connsiteX13" fmla="*/ 77947 w 158433"/>
                  <a:gd name="connsiteY13" fmla="*/ 98488 h 215741"/>
                  <a:gd name="connsiteX14" fmla="*/ 76709 w 158433"/>
                  <a:gd name="connsiteY14" fmla="*/ 99631 h 215741"/>
                  <a:gd name="connsiteX15" fmla="*/ 75090 w 158433"/>
                  <a:gd name="connsiteY15" fmla="*/ 99155 h 215741"/>
                  <a:gd name="connsiteX16" fmla="*/ 45658 w 158433"/>
                  <a:gd name="connsiteY16" fmla="*/ 85344 h 215741"/>
                  <a:gd name="connsiteX17" fmla="*/ 44705 w 158433"/>
                  <a:gd name="connsiteY17" fmla="*/ 84296 h 215741"/>
                  <a:gd name="connsiteX18" fmla="*/ 54802 w 158433"/>
                  <a:gd name="connsiteY18" fmla="*/ 34195 h 215741"/>
                  <a:gd name="connsiteX19" fmla="*/ 56516 w 158433"/>
                  <a:gd name="connsiteY19" fmla="*/ 32194 h 215741"/>
                  <a:gd name="connsiteX20" fmla="*/ 62231 w 158433"/>
                  <a:gd name="connsiteY20" fmla="*/ 24384 h 215741"/>
                  <a:gd name="connsiteX21" fmla="*/ 61088 w 158433"/>
                  <a:gd name="connsiteY21" fmla="*/ 762 h 215741"/>
                  <a:gd name="connsiteX22" fmla="*/ 53849 w 158433"/>
                  <a:gd name="connsiteY22" fmla="*/ 2572 h 215741"/>
                  <a:gd name="connsiteX23" fmla="*/ 53182 w 158433"/>
                  <a:gd name="connsiteY23" fmla="*/ 0 h 215741"/>
                  <a:gd name="connsiteX24" fmla="*/ 9082 w 158433"/>
                  <a:gd name="connsiteY24" fmla="*/ 118396 h 215741"/>
                  <a:gd name="connsiteX25" fmla="*/ 33 w 158433"/>
                  <a:gd name="connsiteY25" fmla="*/ 159544 h 215741"/>
                  <a:gd name="connsiteX26" fmla="*/ 14416 w 158433"/>
                  <a:gd name="connsiteY26" fmla="*/ 210026 h 215741"/>
                  <a:gd name="connsiteX27" fmla="*/ 15368 w 158433"/>
                  <a:gd name="connsiteY27" fmla="*/ 205740 h 215741"/>
                  <a:gd name="connsiteX28" fmla="*/ 57183 w 158433"/>
                  <a:gd name="connsiteY28" fmla="*/ 215741 h 215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8433" h="215741">
                    <a:moveTo>
                      <a:pt x="57183" y="215741"/>
                    </a:moveTo>
                    <a:cubicBezTo>
                      <a:pt x="61469" y="198501"/>
                      <a:pt x="77185" y="184499"/>
                      <a:pt x="94902" y="182499"/>
                    </a:cubicBezTo>
                    <a:cubicBezTo>
                      <a:pt x="95854" y="182404"/>
                      <a:pt x="96902" y="182309"/>
                      <a:pt x="97855" y="182213"/>
                    </a:cubicBezTo>
                    <a:cubicBezTo>
                      <a:pt x="100617" y="182023"/>
                      <a:pt x="103189" y="181832"/>
                      <a:pt x="105475" y="180880"/>
                    </a:cubicBezTo>
                    <a:cubicBezTo>
                      <a:pt x="108904" y="179451"/>
                      <a:pt x="111571" y="176213"/>
                      <a:pt x="114238" y="172879"/>
                    </a:cubicBezTo>
                    <a:cubicBezTo>
                      <a:pt x="116238" y="170402"/>
                      <a:pt x="118238" y="167926"/>
                      <a:pt x="120715" y="165925"/>
                    </a:cubicBezTo>
                    <a:cubicBezTo>
                      <a:pt x="110809" y="153924"/>
                      <a:pt x="99379" y="143351"/>
                      <a:pt x="86806" y="134207"/>
                    </a:cubicBezTo>
                    <a:lnTo>
                      <a:pt x="82710" y="131254"/>
                    </a:lnTo>
                    <a:lnTo>
                      <a:pt x="87282" y="129064"/>
                    </a:lnTo>
                    <a:cubicBezTo>
                      <a:pt x="110047" y="118300"/>
                      <a:pt x="133764" y="109061"/>
                      <a:pt x="157862" y="101632"/>
                    </a:cubicBezTo>
                    <a:lnTo>
                      <a:pt x="157386" y="97441"/>
                    </a:lnTo>
                    <a:cubicBezTo>
                      <a:pt x="157767" y="97441"/>
                      <a:pt x="158053" y="97441"/>
                      <a:pt x="158434" y="97345"/>
                    </a:cubicBezTo>
                    <a:cubicBezTo>
                      <a:pt x="157100" y="81915"/>
                      <a:pt x="154528" y="66484"/>
                      <a:pt x="150814" y="51435"/>
                    </a:cubicBezTo>
                    <a:cubicBezTo>
                      <a:pt x="125001" y="64579"/>
                      <a:pt x="99188" y="78867"/>
                      <a:pt x="77947" y="98488"/>
                    </a:cubicBezTo>
                    <a:lnTo>
                      <a:pt x="76709" y="99631"/>
                    </a:lnTo>
                    <a:lnTo>
                      <a:pt x="75090" y="99155"/>
                    </a:lnTo>
                    <a:cubicBezTo>
                      <a:pt x="64708" y="95917"/>
                      <a:pt x="54802" y="91249"/>
                      <a:pt x="45658" y="85344"/>
                    </a:cubicBezTo>
                    <a:lnTo>
                      <a:pt x="44705" y="84296"/>
                    </a:lnTo>
                    <a:cubicBezTo>
                      <a:pt x="35371" y="67818"/>
                      <a:pt x="43753" y="47625"/>
                      <a:pt x="54802" y="34195"/>
                    </a:cubicBezTo>
                    <a:lnTo>
                      <a:pt x="56516" y="32194"/>
                    </a:lnTo>
                    <a:cubicBezTo>
                      <a:pt x="58707" y="29623"/>
                      <a:pt x="60802" y="27146"/>
                      <a:pt x="62231" y="24384"/>
                    </a:cubicBezTo>
                    <a:cubicBezTo>
                      <a:pt x="66232" y="17145"/>
                      <a:pt x="65660" y="7715"/>
                      <a:pt x="61088" y="762"/>
                    </a:cubicBezTo>
                    <a:lnTo>
                      <a:pt x="53849" y="2572"/>
                    </a:lnTo>
                    <a:lnTo>
                      <a:pt x="53182" y="0"/>
                    </a:lnTo>
                    <a:cubicBezTo>
                      <a:pt x="47277" y="41243"/>
                      <a:pt x="22988" y="79057"/>
                      <a:pt x="9082" y="118396"/>
                    </a:cubicBezTo>
                    <a:cubicBezTo>
                      <a:pt x="4319" y="131731"/>
                      <a:pt x="-443" y="145447"/>
                      <a:pt x="33" y="159544"/>
                    </a:cubicBezTo>
                    <a:cubicBezTo>
                      <a:pt x="604" y="176784"/>
                      <a:pt x="9082" y="193453"/>
                      <a:pt x="14416" y="210026"/>
                    </a:cubicBezTo>
                    <a:lnTo>
                      <a:pt x="15368" y="205740"/>
                    </a:lnTo>
                    <a:cubicBezTo>
                      <a:pt x="29275" y="208693"/>
                      <a:pt x="43372" y="212122"/>
                      <a:pt x="57183" y="21574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ABCFBB50-FEA3-55A1-CE39-5DECBEE123FD}"/>
                  </a:ext>
                </a:extLst>
              </p:cNvPr>
              <p:cNvSpPr/>
              <p:nvPr/>
            </p:nvSpPr>
            <p:spPr>
              <a:xfrm>
                <a:off x="4268678" y="3336299"/>
                <a:ext cx="857" cy="1714"/>
              </a:xfrm>
              <a:custGeom>
                <a:avLst/>
                <a:gdLst>
                  <a:gd name="connsiteX0" fmla="*/ 0 w 857"/>
                  <a:gd name="connsiteY0" fmla="*/ 1524 h 1714"/>
                  <a:gd name="connsiteX1" fmla="*/ 857 w 857"/>
                  <a:gd name="connsiteY1" fmla="*/ 1714 h 1714"/>
                  <a:gd name="connsiteX2" fmla="*/ 286 w 857"/>
                  <a:gd name="connsiteY2" fmla="*/ 0 h 1714"/>
                  <a:gd name="connsiteX3" fmla="*/ 0 w 857"/>
                  <a:gd name="connsiteY3" fmla="*/ 1524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" h="1714">
                    <a:moveTo>
                      <a:pt x="0" y="1524"/>
                    </a:moveTo>
                    <a:cubicBezTo>
                      <a:pt x="286" y="1619"/>
                      <a:pt x="571" y="1714"/>
                      <a:pt x="857" y="1714"/>
                    </a:cubicBezTo>
                    <a:cubicBezTo>
                      <a:pt x="667" y="1143"/>
                      <a:pt x="476" y="571"/>
                      <a:pt x="286" y="0"/>
                    </a:cubicBezTo>
                    <a:lnTo>
                      <a:pt x="0" y="1524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grpSp>
            <p:nvGrpSpPr>
              <p:cNvPr id="732" name="Graphic 2">
                <a:extLst>
                  <a:ext uri="{FF2B5EF4-FFF2-40B4-BE49-F238E27FC236}">
                    <a16:creationId xmlns:a16="http://schemas.microsoft.com/office/drawing/2014/main" id="{84DAC7DF-099C-1D64-6197-1930E6DBF365}"/>
                  </a:ext>
                </a:extLst>
              </p:cNvPr>
              <p:cNvGrpSpPr/>
              <p:nvPr/>
            </p:nvGrpSpPr>
            <p:grpSpPr>
              <a:xfrm>
                <a:off x="4269320" y="3229114"/>
                <a:ext cx="852546" cy="724403"/>
                <a:chOff x="4269365" y="3229136"/>
                <a:chExt cx="852555" cy="724408"/>
              </a:xfrm>
              <a:grpFill/>
            </p:grpSpPr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30B393E7-64B3-F82F-60A8-7F3F66105C46}"/>
                    </a:ext>
                  </a:extLst>
                </p:cNvPr>
                <p:cNvSpPr/>
                <p:nvPr/>
              </p:nvSpPr>
              <p:spPr>
                <a:xfrm>
                  <a:off x="4536185" y="3725893"/>
                  <a:ext cx="357759" cy="227651"/>
                </a:xfrm>
                <a:custGeom>
                  <a:avLst/>
                  <a:gdLst>
                    <a:gd name="connsiteX0" fmla="*/ 221170 w 357759"/>
                    <a:gd name="connsiteY0" fmla="*/ 15050 h 227651"/>
                    <a:gd name="connsiteX1" fmla="*/ 208502 w 357759"/>
                    <a:gd name="connsiteY1" fmla="*/ 18002 h 227651"/>
                    <a:gd name="connsiteX2" fmla="*/ 198025 w 357759"/>
                    <a:gd name="connsiteY2" fmla="*/ 26575 h 227651"/>
                    <a:gd name="connsiteX3" fmla="*/ 187166 w 357759"/>
                    <a:gd name="connsiteY3" fmla="*/ 37148 h 227651"/>
                    <a:gd name="connsiteX4" fmla="*/ 154210 w 357759"/>
                    <a:gd name="connsiteY4" fmla="*/ 77057 h 227651"/>
                    <a:gd name="connsiteX5" fmla="*/ 151924 w 357759"/>
                    <a:gd name="connsiteY5" fmla="*/ 82582 h 227651"/>
                    <a:gd name="connsiteX6" fmla="*/ 148876 w 357759"/>
                    <a:gd name="connsiteY6" fmla="*/ 77438 h 227651"/>
                    <a:gd name="connsiteX7" fmla="*/ 104394 w 357759"/>
                    <a:gd name="connsiteY7" fmla="*/ 57531 h 227651"/>
                    <a:gd name="connsiteX8" fmla="*/ 35528 w 357759"/>
                    <a:gd name="connsiteY8" fmla="*/ 62675 h 227651"/>
                    <a:gd name="connsiteX9" fmla="*/ 32575 w 357759"/>
                    <a:gd name="connsiteY9" fmla="*/ 64294 h 227651"/>
                    <a:gd name="connsiteX10" fmla="*/ 31337 w 357759"/>
                    <a:gd name="connsiteY10" fmla="*/ 61150 h 227651"/>
                    <a:gd name="connsiteX11" fmla="*/ 28575 w 357759"/>
                    <a:gd name="connsiteY11" fmla="*/ 56198 h 227651"/>
                    <a:gd name="connsiteX12" fmla="*/ 25432 w 357759"/>
                    <a:gd name="connsiteY12" fmla="*/ 80582 h 227651"/>
                    <a:gd name="connsiteX13" fmla="*/ 22384 w 357759"/>
                    <a:gd name="connsiteY13" fmla="*/ 88773 h 227651"/>
                    <a:gd name="connsiteX14" fmla="*/ 16288 w 357759"/>
                    <a:gd name="connsiteY14" fmla="*/ 92202 h 227651"/>
                    <a:gd name="connsiteX15" fmla="*/ 0 w 357759"/>
                    <a:gd name="connsiteY15" fmla="*/ 97822 h 227651"/>
                    <a:gd name="connsiteX16" fmla="*/ 21431 w 357759"/>
                    <a:gd name="connsiteY16" fmla="*/ 166116 h 227651"/>
                    <a:gd name="connsiteX17" fmla="*/ 31051 w 357759"/>
                    <a:gd name="connsiteY17" fmla="*/ 217932 h 227651"/>
                    <a:gd name="connsiteX18" fmla="*/ 36576 w 357759"/>
                    <a:gd name="connsiteY18" fmla="*/ 226028 h 227651"/>
                    <a:gd name="connsiteX19" fmla="*/ 48387 w 357759"/>
                    <a:gd name="connsiteY19" fmla="*/ 227171 h 227651"/>
                    <a:gd name="connsiteX20" fmla="*/ 143923 w 357759"/>
                    <a:gd name="connsiteY20" fmla="*/ 197834 h 227651"/>
                    <a:gd name="connsiteX21" fmla="*/ 164783 w 357759"/>
                    <a:gd name="connsiteY21" fmla="*/ 185452 h 227651"/>
                    <a:gd name="connsiteX22" fmla="*/ 208502 w 357759"/>
                    <a:gd name="connsiteY22" fmla="*/ 184023 h 227651"/>
                    <a:gd name="connsiteX23" fmla="*/ 224028 w 357759"/>
                    <a:gd name="connsiteY23" fmla="*/ 162878 h 227651"/>
                    <a:gd name="connsiteX24" fmla="*/ 323564 w 357759"/>
                    <a:gd name="connsiteY24" fmla="*/ 109538 h 227651"/>
                    <a:gd name="connsiteX25" fmla="*/ 334518 w 357759"/>
                    <a:gd name="connsiteY25" fmla="*/ 92107 h 227651"/>
                    <a:gd name="connsiteX26" fmla="*/ 357759 w 357759"/>
                    <a:gd name="connsiteY26" fmla="*/ 89440 h 227651"/>
                    <a:gd name="connsiteX27" fmla="*/ 311944 w 357759"/>
                    <a:gd name="connsiteY27" fmla="*/ 0 h 227651"/>
                    <a:gd name="connsiteX28" fmla="*/ 221170 w 357759"/>
                    <a:gd name="connsiteY28" fmla="*/ 15050 h 22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57759" h="227651">
                      <a:moveTo>
                        <a:pt x="221170" y="15050"/>
                      </a:moveTo>
                      <a:cubicBezTo>
                        <a:pt x="216599" y="15621"/>
                        <a:pt x="212312" y="16192"/>
                        <a:pt x="208502" y="18002"/>
                      </a:cubicBezTo>
                      <a:cubicBezTo>
                        <a:pt x="204406" y="20003"/>
                        <a:pt x="201073" y="23432"/>
                        <a:pt x="198025" y="26575"/>
                      </a:cubicBezTo>
                      <a:cubicBezTo>
                        <a:pt x="194786" y="29908"/>
                        <a:pt x="191072" y="33433"/>
                        <a:pt x="187166" y="37148"/>
                      </a:cubicBezTo>
                      <a:cubicBezTo>
                        <a:pt x="174308" y="49435"/>
                        <a:pt x="159829" y="63341"/>
                        <a:pt x="154210" y="77057"/>
                      </a:cubicBezTo>
                      <a:lnTo>
                        <a:pt x="151924" y="82582"/>
                      </a:lnTo>
                      <a:lnTo>
                        <a:pt x="148876" y="77438"/>
                      </a:lnTo>
                      <a:cubicBezTo>
                        <a:pt x="140303" y="63151"/>
                        <a:pt x="121444" y="59626"/>
                        <a:pt x="104394" y="57531"/>
                      </a:cubicBezTo>
                      <a:cubicBezTo>
                        <a:pt x="78200" y="54102"/>
                        <a:pt x="55054" y="52007"/>
                        <a:pt x="35528" y="62675"/>
                      </a:cubicBezTo>
                      <a:lnTo>
                        <a:pt x="32575" y="64294"/>
                      </a:lnTo>
                      <a:lnTo>
                        <a:pt x="31337" y="61150"/>
                      </a:lnTo>
                      <a:cubicBezTo>
                        <a:pt x="30575" y="59341"/>
                        <a:pt x="29718" y="57721"/>
                        <a:pt x="28575" y="56198"/>
                      </a:cubicBezTo>
                      <a:lnTo>
                        <a:pt x="25432" y="80582"/>
                      </a:lnTo>
                      <a:cubicBezTo>
                        <a:pt x="25146" y="82963"/>
                        <a:pt x="24670" y="86296"/>
                        <a:pt x="22384" y="88773"/>
                      </a:cubicBezTo>
                      <a:cubicBezTo>
                        <a:pt x="20574" y="90773"/>
                        <a:pt x="18193" y="91535"/>
                        <a:pt x="16288" y="92202"/>
                      </a:cubicBezTo>
                      <a:lnTo>
                        <a:pt x="0" y="97822"/>
                      </a:lnTo>
                      <a:cubicBezTo>
                        <a:pt x="9715" y="119825"/>
                        <a:pt x="17716" y="142399"/>
                        <a:pt x="21431" y="166116"/>
                      </a:cubicBezTo>
                      <a:cubicBezTo>
                        <a:pt x="24193" y="183547"/>
                        <a:pt x="24765" y="201549"/>
                        <a:pt x="31051" y="217932"/>
                      </a:cubicBezTo>
                      <a:cubicBezTo>
                        <a:pt x="32194" y="221075"/>
                        <a:pt x="33814" y="224219"/>
                        <a:pt x="36576" y="226028"/>
                      </a:cubicBezTo>
                      <a:cubicBezTo>
                        <a:pt x="40005" y="228219"/>
                        <a:pt x="44387" y="227743"/>
                        <a:pt x="48387" y="227171"/>
                      </a:cubicBezTo>
                      <a:cubicBezTo>
                        <a:pt x="81724" y="222695"/>
                        <a:pt x="116586" y="217551"/>
                        <a:pt x="143923" y="197834"/>
                      </a:cubicBezTo>
                      <a:cubicBezTo>
                        <a:pt x="150495" y="193072"/>
                        <a:pt x="156877" y="187357"/>
                        <a:pt x="164783" y="185452"/>
                      </a:cubicBezTo>
                      <a:cubicBezTo>
                        <a:pt x="179165" y="181928"/>
                        <a:pt x="195929" y="191834"/>
                        <a:pt x="208502" y="184023"/>
                      </a:cubicBezTo>
                      <a:cubicBezTo>
                        <a:pt x="216027" y="179356"/>
                        <a:pt x="218885" y="170117"/>
                        <a:pt x="224028" y="162878"/>
                      </a:cubicBezTo>
                      <a:cubicBezTo>
                        <a:pt x="246316" y="131254"/>
                        <a:pt x="304991" y="143446"/>
                        <a:pt x="323564" y="109538"/>
                      </a:cubicBezTo>
                      <a:cubicBezTo>
                        <a:pt x="326898" y="103442"/>
                        <a:pt x="328803" y="96012"/>
                        <a:pt x="334518" y="92107"/>
                      </a:cubicBezTo>
                      <a:cubicBezTo>
                        <a:pt x="341090" y="87630"/>
                        <a:pt x="349853" y="89725"/>
                        <a:pt x="357759" y="89440"/>
                      </a:cubicBezTo>
                      <a:cubicBezTo>
                        <a:pt x="344900" y="58483"/>
                        <a:pt x="329565" y="28480"/>
                        <a:pt x="311944" y="0"/>
                      </a:cubicBezTo>
                      <a:cubicBezTo>
                        <a:pt x="280511" y="6763"/>
                        <a:pt x="249745" y="11335"/>
                        <a:pt x="221170" y="1505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id="{6B1E53D7-611B-F602-240B-347EB7E53654}"/>
                    </a:ext>
                  </a:extLst>
                </p:cNvPr>
                <p:cNvSpPr/>
                <p:nvPr/>
              </p:nvSpPr>
              <p:spPr>
                <a:xfrm>
                  <a:off x="4269365" y="3229136"/>
                  <a:ext cx="852555" cy="588959"/>
                </a:xfrm>
                <a:custGeom>
                  <a:avLst/>
                  <a:gdLst>
                    <a:gd name="connsiteX0" fmla="*/ 851560 w 852555"/>
                    <a:gd name="connsiteY0" fmla="*/ 370075 h 588959"/>
                    <a:gd name="connsiteX1" fmla="*/ 824414 w 852555"/>
                    <a:gd name="connsiteY1" fmla="*/ 318069 h 588959"/>
                    <a:gd name="connsiteX2" fmla="*/ 755548 w 852555"/>
                    <a:gd name="connsiteY2" fmla="*/ 299400 h 588959"/>
                    <a:gd name="connsiteX3" fmla="*/ 735165 w 852555"/>
                    <a:gd name="connsiteY3" fmla="*/ 231010 h 588959"/>
                    <a:gd name="connsiteX4" fmla="*/ 672490 w 852555"/>
                    <a:gd name="connsiteY4" fmla="*/ 293780 h 588959"/>
                    <a:gd name="connsiteX5" fmla="*/ 659917 w 852555"/>
                    <a:gd name="connsiteY5" fmla="*/ 302257 h 588959"/>
                    <a:gd name="connsiteX6" fmla="*/ 622008 w 852555"/>
                    <a:gd name="connsiteY6" fmla="*/ 295304 h 588959"/>
                    <a:gd name="connsiteX7" fmla="*/ 614292 w 852555"/>
                    <a:gd name="connsiteY7" fmla="*/ 304067 h 588959"/>
                    <a:gd name="connsiteX8" fmla="*/ 583622 w 852555"/>
                    <a:gd name="connsiteY8" fmla="*/ 295494 h 588959"/>
                    <a:gd name="connsiteX9" fmla="*/ 577716 w 852555"/>
                    <a:gd name="connsiteY9" fmla="*/ 259395 h 588959"/>
                    <a:gd name="connsiteX10" fmla="*/ 563238 w 852555"/>
                    <a:gd name="connsiteY10" fmla="*/ 227010 h 588959"/>
                    <a:gd name="connsiteX11" fmla="*/ 546855 w 852555"/>
                    <a:gd name="connsiteY11" fmla="*/ 272920 h 588959"/>
                    <a:gd name="connsiteX12" fmla="*/ 524853 w 852555"/>
                    <a:gd name="connsiteY12" fmla="*/ 203007 h 588959"/>
                    <a:gd name="connsiteX13" fmla="*/ 495325 w 852555"/>
                    <a:gd name="connsiteY13" fmla="*/ 176908 h 588959"/>
                    <a:gd name="connsiteX14" fmla="*/ 479990 w 852555"/>
                    <a:gd name="connsiteY14" fmla="*/ 172241 h 588959"/>
                    <a:gd name="connsiteX15" fmla="*/ 480466 w 852555"/>
                    <a:gd name="connsiteY15" fmla="*/ 163192 h 588959"/>
                    <a:gd name="connsiteX16" fmla="*/ 468560 w 852555"/>
                    <a:gd name="connsiteY16" fmla="*/ 141666 h 588959"/>
                    <a:gd name="connsiteX17" fmla="*/ 468655 w 852555"/>
                    <a:gd name="connsiteY17" fmla="*/ 142332 h 588959"/>
                    <a:gd name="connsiteX18" fmla="*/ 438651 w 852555"/>
                    <a:gd name="connsiteY18" fmla="*/ 147190 h 588959"/>
                    <a:gd name="connsiteX19" fmla="*/ 437699 w 852555"/>
                    <a:gd name="connsiteY19" fmla="*/ 144999 h 588959"/>
                    <a:gd name="connsiteX20" fmla="*/ 433984 w 852555"/>
                    <a:gd name="connsiteY20" fmla="*/ 127664 h 588959"/>
                    <a:gd name="connsiteX21" fmla="*/ 408552 w 852555"/>
                    <a:gd name="connsiteY21" fmla="*/ 118234 h 588959"/>
                    <a:gd name="connsiteX22" fmla="*/ 408457 w 852555"/>
                    <a:gd name="connsiteY22" fmla="*/ 118425 h 588959"/>
                    <a:gd name="connsiteX23" fmla="*/ 404457 w 852555"/>
                    <a:gd name="connsiteY23" fmla="*/ 117282 h 588959"/>
                    <a:gd name="connsiteX24" fmla="*/ 344925 w 852555"/>
                    <a:gd name="connsiteY24" fmla="*/ 118901 h 588959"/>
                    <a:gd name="connsiteX25" fmla="*/ 342735 w 852555"/>
                    <a:gd name="connsiteY25" fmla="*/ 119472 h 588959"/>
                    <a:gd name="connsiteX26" fmla="*/ 341496 w 852555"/>
                    <a:gd name="connsiteY26" fmla="*/ 117567 h 588959"/>
                    <a:gd name="connsiteX27" fmla="*/ 300063 w 852555"/>
                    <a:gd name="connsiteY27" fmla="*/ 82230 h 588959"/>
                    <a:gd name="connsiteX28" fmla="*/ 288347 w 852555"/>
                    <a:gd name="connsiteY28" fmla="*/ 74705 h 588959"/>
                    <a:gd name="connsiteX29" fmla="*/ 254628 w 852555"/>
                    <a:gd name="connsiteY29" fmla="*/ 49368 h 588959"/>
                    <a:gd name="connsiteX30" fmla="*/ 220624 w 852555"/>
                    <a:gd name="connsiteY30" fmla="*/ 23937 h 588959"/>
                    <a:gd name="connsiteX31" fmla="*/ 150139 w 852555"/>
                    <a:gd name="connsiteY31" fmla="*/ 29 h 588959"/>
                    <a:gd name="connsiteX32" fmla="*/ 150139 w 852555"/>
                    <a:gd name="connsiteY32" fmla="*/ 315 h 588959"/>
                    <a:gd name="connsiteX33" fmla="*/ 150330 w 852555"/>
                    <a:gd name="connsiteY33" fmla="*/ 2696 h 588959"/>
                    <a:gd name="connsiteX34" fmla="*/ 148044 w 852555"/>
                    <a:gd name="connsiteY34" fmla="*/ 3363 h 588959"/>
                    <a:gd name="connsiteX35" fmla="*/ 79654 w 852555"/>
                    <a:gd name="connsiteY35" fmla="*/ 29366 h 588959"/>
                    <a:gd name="connsiteX36" fmla="*/ 112706 w 852555"/>
                    <a:gd name="connsiteY36" fmla="*/ 61656 h 588959"/>
                    <a:gd name="connsiteX37" fmla="*/ 114897 w 852555"/>
                    <a:gd name="connsiteY37" fmla="*/ 64418 h 588959"/>
                    <a:gd name="connsiteX38" fmla="*/ 111849 w 852555"/>
                    <a:gd name="connsiteY38" fmla="*/ 66132 h 588959"/>
                    <a:gd name="connsiteX39" fmla="*/ 104133 w 852555"/>
                    <a:gd name="connsiteY39" fmla="*/ 73657 h 588959"/>
                    <a:gd name="connsiteX40" fmla="*/ 92989 w 852555"/>
                    <a:gd name="connsiteY40" fmla="*/ 83373 h 588959"/>
                    <a:gd name="connsiteX41" fmla="*/ 83559 w 852555"/>
                    <a:gd name="connsiteY41" fmla="*/ 85182 h 588959"/>
                    <a:gd name="connsiteX42" fmla="*/ 80797 w 852555"/>
                    <a:gd name="connsiteY42" fmla="*/ 85468 h 588959"/>
                    <a:gd name="connsiteX43" fmla="*/ 47650 w 852555"/>
                    <a:gd name="connsiteY43" fmla="*/ 116996 h 588959"/>
                    <a:gd name="connsiteX44" fmla="*/ 47079 w 852555"/>
                    <a:gd name="connsiteY44" fmla="*/ 120234 h 588959"/>
                    <a:gd name="connsiteX45" fmla="*/ 43935 w 852555"/>
                    <a:gd name="connsiteY45" fmla="*/ 119377 h 588959"/>
                    <a:gd name="connsiteX46" fmla="*/ 120 w 852555"/>
                    <a:gd name="connsiteY46" fmla="*/ 108709 h 588959"/>
                    <a:gd name="connsiteX47" fmla="*/ 2406 w 852555"/>
                    <a:gd name="connsiteY47" fmla="*/ 142428 h 588959"/>
                    <a:gd name="connsiteX48" fmla="*/ 787 w 852555"/>
                    <a:gd name="connsiteY48" fmla="*/ 157287 h 588959"/>
                    <a:gd name="connsiteX49" fmla="*/ 12408 w 852555"/>
                    <a:gd name="connsiteY49" fmla="*/ 166526 h 588959"/>
                    <a:gd name="connsiteX50" fmla="*/ 58318 w 852555"/>
                    <a:gd name="connsiteY50" fmla="*/ 234534 h 588959"/>
                    <a:gd name="connsiteX51" fmla="*/ 89751 w 852555"/>
                    <a:gd name="connsiteY51" fmla="*/ 278349 h 588959"/>
                    <a:gd name="connsiteX52" fmla="*/ 94418 w 852555"/>
                    <a:gd name="connsiteY52" fmla="*/ 298162 h 588959"/>
                    <a:gd name="connsiteX53" fmla="*/ 105657 w 852555"/>
                    <a:gd name="connsiteY53" fmla="*/ 304734 h 588959"/>
                    <a:gd name="connsiteX54" fmla="*/ 145377 w 852555"/>
                    <a:gd name="connsiteY54" fmla="*/ 349692 h 588959"/>
                    <a:gd name="connsiteX55" fmla="*/ 148710 w 852555"/>
                    <a:gd name="connsiteY55" fmla="*/ 359979 h 588959"/>
                    <a:gd name="connsiteX56" fmla="*/ 141186 w 852555"/>
                    <a:gd name="connsiteY56" fmla="*/ 365789 h 588959"/>
                    <a:gd name="connsiteX57" fmla="*/ 150139 w 852555"/>
                    <a:gd name="connsiteY57" fmla="*/ 430368 h 588959"/>
                    <a:gd name="connsiteX58" fmla="*/ 206337 w 852555"/>
                    <a:gd name="connsiteY58" fmla="*/ 488947 h 588959"/>
                    <a:gd name="connsiteX59" fmla="*/ 239103 w 852555"/>
                    <a:gd name="connsiteY59" fmla="*/ 539430 h 588959"/>
                    <a:gd name="connsiteX60" fmla="*/ 264058 w 852555"/>
                    <a:gd name="connsiteY60" fmla="*/ 588960 h 588959"/>
                    <a:gd name="connsiteX61" fmla="*/ 280822 w 852555"/>
                    <a:gd name="connsiteY61" fmla="*/ 583150 h 588959"/>
                    <a:gd name="connsiteX62" fmla="*/ 284537 w 852555"/>
                    <a:gd name="connsiteY62" fmla="*/ 581244 h 588959"/>
                    <a:gd name="connsiteX63" fmla="*/ 286061 w 852555"/>
                    <a:gd name="connsiteY63" fmla="*/ 576291 h 588959"/>
                    <a:gd name="connsiteX64" fmla="*/ 290728 w 852555"/>
                    <a:gd name="connsiteY64" fmla="*/ 540477 h 588959"/>
                    <a:gd name="connsiteX65" fmla="*/ 294919 w 852555"/>
                    <a:gd name="connsiteY65" fmla="*/ 543811 h 588959"/>
                    <a:gd name="connsiteX66" fmla="*/ 302253 w 852555"/>
                    <a:gd name="connsiteY66" fmla="*/ 552479 h 588959"/>
                    <a:gd name="connsiteX67" fmla="*/ 371976 w 852555"/>
                    <a:gd name="connsiteY67" fmla="*/ 548097 h 588959"/>
                    <a:gd name="connsiteX68" fmla="*/ 417792 w 852555"/>
                    <a:gd name="connsiteY68" fmla="*/ 566481 h 588959"/>
                    <a:gd name="connsiteX69" fmla="*/ 449891 w 852555"/>
                    <a:gd name="connsiteY69" fmla="*/ 529238 h 588959"/>
                    <a:gd name="connsiteX70" fmla="*/ 460559 w 852555"/>
                    <a:gd name="connsiteY70" fmla="*/ 518760 h 588959"/>
                    <a:gd name="connsiteX71" fmla="*/ 472751 w 852555"/>
                    <a:gd name="connsiteY71" fmla="*/ 509045 h 588959"/>
                    <a:gd name="connsiteX72" fmla="*/ 487229 w 852555"/>
                    <a:gd name="connsiteY72" fmla="*/ 505521 h 588959"/>
                    <a:gd name="connsiteX73" fmla="*/ 678110 w 852555"/>
                    <a:gd name="connsiteY73" fmla="*/ 459515 h 588959"/>
                    <a:gd name="connsiteX74" fmla="*/ 688397 w 852555"/>
                    <a:gd name="connsiteY74" fmla="*/ 453419 h 588959"/>
                    <a:gd name="connsiteX75" fmla="*/ 694874 w 852555"/>
                    <a:gd name="connsiteY75" fmla="*/ 440560 h 588959"/>
                    <a:gd name="connsiteX76" fmla="*/ 700303 w 852555"/>
                    <a:gd name="connsiteY76" fmla="*/ 426844 h 588959"/>
                    <a:gd name="connsiteX77" fmla="*/ 709542 w 852555"/>
                    <a:gd name="connsiteY77" fmla="*/ 397507 h 588959"/>
                    <a:gd name="connsiteX78" fmla="*/ 699636 w 852555"/>
                    <a:gd name="connsiteY78" fmla="*/ 379410 h 588959"/>
                    <a:gd name="connsiteX79" fmla="*/ 692016 w 852555"/>
                    <a:gd name="connsiteY79" fmla="*/ 370075 h 588959"/>
                    <a:gd name="connsiteX80" fmla="*/ 688587 w 852555"/>
                    <a:gd name="connsiteY80" fmla="*/ 362836 h 588959"/>
                    <a:gd name="connsiteX81" fmla="*/ 600195 w 852555"/>
                    <a:gd name="connsiteY81" fmla="*/ 356454 h 588959"/>
                    <a:gd name="connsiteX82" fmla="*/ 592194 w 852555"/>
                    <a:gd name="connsiteY82" fmla="*/ 354740 h 588959"/>
                    <a:gd name="connsiteX83" fmla="*/ 587527 w 852555"/>
                    <a:gd name="connsiteY83" fmla="*/ 350263 h 588959"/>
                    <a:gd name="connsiteX84" fmla="*/ 559047 w 852555"/>
                    <a:gd name="connsiteY84" fmla="*/ 298447 h 588959"/>
                    <a:gd name="connsiteX85" fmla="*/ 549522 w 852555"/>
                    <a:gd name="connsiteY85" fmla="*/ 301971 h 588959"/>
                    <a:gd name="connsiteX86" fmla="*/ 542283 w 852555"/>
                    <a:gd name="connsiteY86" fmla="*/ 291875 h 588959"/>
                    <a:gd name="connsiteX87" fmla="*/ 547141 w 852555"/>
                    <a:gd name="connsiteY87" fmla="*/ 288351 h 588959"/>
                    <a:gd name="connsiteX88" fmla="*/ 551713 w 852555"/>
                    <a:gd name="connsiteY88" fmla="*/ 294732 h 588959"/>
                    <a:gd name="connsiteX89" fmla="*/ 562572 w 852555"/>
                    <a:gd name="connsiteY89" fmla="*/ 290732 h 588959"/>
                    <a:gd name="connsiteX90" fmla="*/ 563619 w 852555"/>
                    <a:gd name="connsiteY90" fmla="*/ 293589 h 588959"/>
                    <a:gd name="connsiteX91" fmla="*/ 592194 w 852555"/>
                    <a:gd name="connsiteY91" fmla="*/ 346644 h 588959"/>
                    <a:gd name="connsiteX92" fmla="*/ 595052 w 852555"/>
                    <a:gd name="connsiteY92" fmla="*/ 349596 h 588959"/>
                    <a:gd name="connsiteX93" fmla="*/ 600291 w 852555"/>
                    <a:gd name="connsiteY93" fmla="*/ 350454 h 588959"/>
                    <a:gd name="connsiteX94" fmla="*/ 688492 w 852555"/>
                    <a:gd name="connsiteY94" fmla="*/ 356835 h 588959"/>
                    <a:gd name="connsiteX95" fmla="*/ 690302 w 852555"/>
                    <a:gd name="connsiteY95" fmla="*/ 351406 h 588959"/>
                    <a:gd name="connsiteX96" fmla="*/ 702303 w 852555"/>
                    <a:gd name="connsiteY96" fmla="*/ 322355 h 588959"/>
                    <a:gd name="connsiteX97" fmla="*/ 698208 w 852555"/>
                    <a:gd name="connsiteY97" fmla="*/ 323593 h 588959"/>
                    <a:gd name="connsiteX98" fmla="*/ 699541 w 852555"/>
                    <a:gd name="connsiteY98" fmla="*/ 318354 h 588959"/>
                    <a:gd name="connsiteX99" fmla="*/ 703351 w 852555"/>
                    <a:gd name="connsiteY99" fmla="*/ 315211 h 588959"/>
                    <a:gd name="connsiteX100" fmla="*/ 704589 w 852555"/>
                    <a:gd name="connsiteY100" fmla="*/ 315211 h 588959"/>
                    <a:gd name="connsiteX101" fmla="*/ 713733 w 852555"/>
                    <a:gd name="connsiteY101" fmla="*/ 312354 h 588959"/>
                    <a:gd name="connsiteX102" fmla="*/ 705923 w 852555"/>
                    <a:gd name="connsiteY102" fmla="*/ 296542 h 588959"/>
                    <a:gd name="connsiteX103" fmla="*/ 716400 w 852555"/>
                    <a:gd name="connsiteY103" fmla="*/ 276254 h 588959"/>
                    <a:gd name="connsiteX104" fmla="*/ 718782 w 852555"/>
                    <a:gd name="connsiteY104" fmla="*/ 275492 h 588959"/>
                    <a:gd name="connsiteX105" fmla="*/ 723544 w 852555"/>
                    <a:gd name="connsiteY105" fmla="*/ 284922 h 588959"/>
                    <a:gd name="connsiteX106" fmla="*/ 733641 w 852555"/>
                    <a:gd name="connsiteY106" fmla="*/ 278445 h 588959"/>
                    <a:gd name="connsiteX107" fmla="*/ 736879 w 852555"/>
                    <a:gd name="connsiteY107" fmla="*/ 283493 h 588959"/>
                    <a:gd name="connsiteX108" fmla="*/ 721258 w 852555"/>
                    <a:gd name="connsiteY108" fmla="*/ 293589 h 588959"/>
                    <a:gd name="connsiteX109" fmla="*/ 716019 w 852555"/>
                    <a:gd name="connsiteY109" fmla="*/ 283112 h 588959"/>
                    <a:gd name="connsiteX110" fmla="*/ 711924 w 852555"/>
                    <a:gd name="connsiteY110" fmla="*/ 295494 h 588959"/>
                    <a:gd name="connsiteX111" fmla="*/ 721163 w 852555"/>
                    <a:gd name="connsiteY111" fmla="*/ 312068 h 588959"/>
                    <a:gd name="connsiteX112" fmla="*/ 723830 w 852555"/>
                    <a:gd name="connsiteY112" fmla="*/ 315497 h 588959"/>
                    <a:gd name="connsiteX113" fmla="*/ 708971 w 852555"/>
                    <a:gd name="connsiteY113" fmla="*/ 320164 h 588959"/>
                    <a:gd name="connsiteX114" fmla="*/ 708018 w 852555"/>
                    <a:gd name="connsiteY114" fmla="*/ 324355 h 588959"/>
                    <a:gd name="connsiteX115" fmla="*/ 696017 w 852555"/>
                    <a:gd name="connsiteY115" fmla="*/ 353597 h 588959"/>
                    <a:gd name="connsiteX116" fmla="*/ 694302 w 852555"/>
                    <a:gd name="connsiteY116" fmla="*/ 360360 h 588959"/>
                    <a:gd name="connsiteX117" fmla="*/ 697065 w 852555"/>
                    <a:gd name="connsiteY117" fmla="*/ 366741 h 588959"/>
                    <a:gd name="connsiteX118" fmla="*/ 704113 w 852555"/>
                    <a:gd name="connsiteY118" fmla="*/ 375314 h 588959"/>
                    <a:gd name="connsiteX119" fmla="*/ 715543 w 852555"/>
                    <a:gd name="connsiteY119" fmla="*/ 397698 h 588959"/>
                    <a:gd name="connsiteX120" fmla="*/ 705828 w 852555"/>
                    <a:gd name="connsiteY120" fmla="*/ 429035 h 588959"/>
                    <a:gd name="connsiteX121" fmla="*/ 700494 w 852555"/>
                    <a:gd name="connsiteY121" fmla="*/ 442275 h 588959"/>
                    <a:gd name="connsiteX122" fmla="*/ 692588 w 852555"/>
                    <a:gd name="connsiteY122" fmla="*/ 457419 h 588959"/>
                    <a:gd name="connsiteX123" fmla="*/ 680396 w 852555"/>
                    <a:gd name="connsiteY123" fmla="*/ 464849 h 588959"/>
                    <a:gd name="connsiteX124" fmla="*/ 584670 w 852555"/>
                    <a:gd name="connsiteY124" fmla="*/ 495043 h 588959"/>
                    <a:gd name="connsiteX125" fmla="*/ 630485 w 852555"/>
                    <a:gd name="connsiteY125" fmla="*/ 585054 h 588959"/>
                    <a:gd name="connsiteX126" fmla="*/ 697255 w 852555"/>
                    <a:gd name="connsiteY126" fmla="*/ 570862 h 588959"/>
                    <a:gd name="connsiteX127" fmla="*/ 706494 w 852555"/>
                    <a:gd name="connsiteY127" fmla="*/ 542763 h 588959"/>
                    <a:gd name="connsiteX128" fmla="*/ 730402 w 852555"/>
                    <a:gd name="connsiteY128" fmla="*/ 542001 h 588959"/>
                    <a:gd name="connsiteX129" fmla="*/ 772884 w 852555"/>
                    <a:gd name="connsiteY129" fmla="*/ 502473 h 588959"/>
                    <a:gd name="connsiteX130" fmla="*/ 788886 w 852555"/>
                    <a:gd name="connsiteY130" fmla="*/ 499996 h 588959"/>
                    <a:gd name="connsiteX131" fmla="*/ 795077 w 852555"/>
                    <a:gd name="connsiteY131" fmla="*/ 482565 h 588959"/>
                    <a:gd name="connsiteX132" fmla="*/ 830700 w 852555"/>
                    <a:gd name="connsiteY132" fmla="*/ 406842 h 588959"/>
                    <a:gd name="connsiteX133" fmla="*/ 851560 w 852555"/>
                    <a:gd name="connsiteY133" fmla="*/ 370075 h 58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852555" h="588959">
                      <a:moveTo>
                        <a:pt x="851560" y="370075"/>
                      </a:moveTo>
                      <a:cubicBezTo>
                        <a:pt x="835844" y="357502"/>
                        <a:pt x="825747" y="338166"/>
                        <a:pt x="824414" y="318069"/>
                      </a:cubicBezTo>
                      <a:cubicBezTo>
                        <a:pt x="800316" y="324069"/>
                        <a:pt x="773360" y="316735"/>
                        <a:pt x="755548" y="299400"/>
                      </a:cubicBezTo>
                      <a:cubicBezTo>
                        <a:pt x="737736" y="282064"/>
                        <a:pt x="729735" y="255299"/>
                        <a:pt x="735165" y="231010"/>
                      </a:cubicBezTo>
                      <a:cubicBezTo>
                        <a:pt x="714305" y="251965"/>
                        <a:pt x="693445" y="272920"/>
                        <a:pt x="672490" y="293780"/>
                      </a:cubicBezTo>
                      <a:cubicBezTo>
                        <a:pt x="668871" y="297399"/>
                        <a:pt x="664965" y="301209"/>
                        <a:pt x="659917" y="302257"/>
                      </a:cubicBezTo>
                      <a:cubicBezTo>
                        <a:pt x="646773" y="304829"/>
                        <a:pt x="633057" y="287684"/>
                        <a:pt x="622008" y="295304"/>
                      </a:cubicBezTo>
                      <a:cubicBezTo>
                        <a:pt x="618769" y="297495"/>
                        <a:pt x="617150" y="301400"/>
                        <a:pt x="614292" y="304067"/>
                      </a:cubicBezTo>
                      <a:cubicBezTo>
                        <a:pt x="605529" y="312639"/>
                        <a:pt x="589527" y="306258"/>
                        <a:pt x="583622" y="295494"/>
                      </a:cubicBezTo>
                      <a:cubicBezTo>
                        <a:pt x="577716" y="284731"/>
                        <a:pt x="578383" y="271682"/>
                        <a:pt x="577716" y="259395"/>
                      </a:cubicBezTo>
                      <a:cubicBezTo>
                        <a:pt x="576954" y="247107"/>
                        <a:pt x="573716" y="233487"/>
                        <a:pt x="563238" y="227010"/>
                      </a:cubicBezTo>
                      <a:cubicBezTo>
                        <a:pt x="549903" y="237773"/>
                        <a:pt x="543331" y="256156"/>
                        <a:pt x="546855" y="272920"/>
                      </a:cubicBezTo>
                      <a:cubicBezTo>
                        <a:pt x="533616" y="251584"/>
                        <a:pt x="519804" y="227581"/>
                        <a:pt x="524853" y="203007"/>
                      </a:cubicBezTo>
                      <a:cubicBezTo>
                        <a:pt x="510184" y="204435"/>
                        <a:pt x="495801" y="191672"/>
                        <a:pt x="495325" y="176908"/>
                      </a:cubicBezTo>
                      <a:cubicBezTo>
                        <a:pt x="489896" y="177099"/>
                        <a:pt x="484371" y="175479"/>
                        <a:pt x="479990" y="172241"/>
                      </a:cubicBezTo>
                      <a:cubicBezTo>
                        <a:pt x="482752" y="170145"/>
                        <a:pt x="482943" y="165573"/>
                        <a:pt x="480466" y="163192"/>
                      </a:cubicBezTo>
                      <a:cubicBezTo>
                        <a:pt x="476466" y="155953"/>
                        <a:pt x="472465" y="148809"/>
                        <a:pt x="468560" y="141666"/>
                      </a:cubicBezTo>
                      <a:lnTo>
                        <a:pt x="468655" y="142332"/>
                      </a:lnTo>
                      <a:lnTo>
                        <a:pt x="438651" y="147190"/>
                      </a:lnTo>
                      <a:lnTo>
                        <a:pt x="437699" y="144999"/>
                      </a:lnTo>
                      <a:cubicBezTo>
                        <a:pt x="435413" y="139570"/>
                        <a:pt x="434175" y="133569"/>
                        <a:pt x="433984" y="127664"/>
                      </a:cubicBezTo>
                      <a:cubicBezTo>
                        <a:pt x="425888" y="123568"/>
                        <a:pt x="417315" y="120425"/>
                        <a:pt x="408552" y="118234"/>
                      </a:cubicBezTo>
                      <a:cubicBezTo>
                        <a:pt x="408552" y="118329"/>
                        <a:pt x="408457" y="118329"/>
                        <a:pt x="408457" y="118425"/>
                      </a:cubicBezTo>
                      <a:lnTo>
                        <a:pt x="404457" y="117282"/>
                      </a:lnTo>
                      <a:cubicBezTo>
                        <a:pt x="384835" y="112995"/>
                        <a:pt x="364261" y="113376"/>
                        <a:pt x="344925" y="118901"/>
                      </a:cubicBezTo>
                      <a:lnTo>
                        <a:pt x="342735" y="119472"/>
                      </a:lnTo>
                      <a:lnTo>
                        <a:pt x="341496" y="117567"/>
                      </a:lnTo>
                      <a:cubicBezTo>
                        <a:pt x="331876" y="102232"/>
                        <a:pt x="315684" y="92040"/>
                        <a:pt x="300063" y="82230"/>
                      </a:cubicBezTo>
                      <a:cubicBezTo>
                        <a:pt x="296062" y="79753"/>
                        <a:pt x="292157" y="77277"/>
                        <a:pt x="288347" y="74705"/>
                      </a:cubicBezTo>
                      <a:cubicBezTo>
                        <a:pt x="276631" y="66894"/>
                        <a:pt x="265392" y="58036"/>
                        <a:pt x="254628" y="49368"/>
                      </a:cubicBezTo>
                      <a:cubicBezTo>
                        <a:pt x="243675" y="40701"/>
                        <a:pt x="232435" y="31747"/>
                        <a:pt x="220624" y="23937"/>
                      </a:cubicBezTo>
                      <a:cubicBezTo>
                        <a:pt x="195573" y="7363"/>
                        <a:pt x="171951" y="-543"/>
                        <a:pt x="150139" y="29"/>
                      </a:cubicBezTo>
                      <a:cubicBezTo>
                        <a:pt x="150139" y="124"/>
                        <a:pt x="150139" y="219"/>
                        <a:pt x="150139" y="315"/>
                      </a:cubicBezTo>
                      <a:lnTo>
                        <a:pt x="150330" y="2696"/>
                      </a:lnTo>
                      <a:lnTo>
                        <a:pt x="148044" y="3363"/>
                      </a:lnTo>
                      <a:cubicBezTo>
                        <a:pt x="124803" y="10411"/>
                        <a:pt x="101752" y="19174"/>
                        <a:pt x="79654" y="29366"/>
                      </a:cubicBezTo>
                      <a:cubicBezTo>
                        <a:pt x="91941" y="38700"/>
                        <a:pt x="103086" y="49559"/>
                        <a:pt x="112706" y="61656"/>
                      </a:cubicBezTo>
                      <a:lnTo>
                        <a:pt x="114897" y="64418"/>
                      </a:lnTo>
                      <a:lnTo>
                        <a:pt x="111849" y="66132"/>
                      </a:lnTo>
                      <a:cubicBezTo>
                        <a:pt x="108896" y="67847"/>
                        <a:pt x="106610" y="70609"/>
                        <a:pt x="104133" y="73657"/>
                      </a:cubicBezTo>
                      <a:cubicBezTo>
                        <a:pt x="101085" y="77467"/>
                        <a:pt x="97847" y="81372"/>
                        <a:pt x="92989" y="83373"/>
                      </a:cubicBezTo>
                      <a:cubicBezTo>
                        <a:pt x="89846" y="84706"/>
                        <a:pt x="86703" y="84897"/>
                        <a:pt x="83559" y="85182"/>
                      </a:cubicBezTo>
                      <a:cubicBezTo>
                        <a:pt x="82607" y="85278"/>
                        <a:pt x="81654" y="85373"/>
                        <a:pt x="80797" y="85468"/>
                      </a:cubicBezTo>
                      <a:cubicBezTo>
                        <a:pt x="64509" y="87278"/>
                        <a:pt x="50317" y="100803"/>
                        <a:pt x="47650" y="116996"/>
                      </a:cubicBezTo>
                      <a:lnTo>
                        <a:pt x="47079" y="120234"/>
                      </a:lnTo>
                      <a:lnTo>
                        <a:pt x="43935" y="119377"/>
                      </a:lnTo>
                      <a:cubicBezTo>
                        <a:pt x="29553" y="115567"/>
                        <a:pt x="14789" y="112043"/>
                        <a:pt x="120" y="108709"/>
                      </a:cubicBezTo>
                      <a:cubicBezTo>
                        <a:pt x="3645" y="119949"/>
                        <a:pt x="5550" y="131093"/>
                        <a:pt x="2406" y="142428"/>
                      </a:cubicBezTo>
                      <a:cubicBezTo>
                        <a:pt x="1073" y="147381"/>
                        <a:pt x="-1213" y="152619"/>
                        <a:pt x="787" y="157287"/>
                      </a:cubicBezTo>
                      <a:cubicBezTo>
                        <a:pt x="2692" y="161954"/>
                        <a:pt x="8026" y="164049"/>
                        <a:pt x="12408" y="166526"/>
                      </a:cubicBezTo>
                      <a:cubicBezTo>
                        <a:pt x="36601" y="180147"/>
                        <a:pt x="41364" y="212627"/>
                        <a:pt x="58318" y="234534"/>
                      </a:cubicBezTo>
                      <a:cubicBezTo>
                        <a:pt x="69462" y="249012"/>
                        <a:pt x="86798" y="260347"/>
                        <a:pt x="89751" y="278349"/>
                      </a:cubicBezTo>
                      <a:cubicBezTo>
                        <a:pt x="90894" y="285112"/>
                        <a:pt x="89941" y="292923"/>
                        <a:pt x="94418" y="298162"/>
                      </a:cubicBezTo>
                      <a:cubicBezTo>
                        <a:pt x="97275" y="301495"/>
                        <a:pt x="101657" y="302924"/>
                        <a:pt x="105657" y="304734"/>
                      </a:cubicBezTo>
                      <a:cubicBezTo>
                        <a:pt x="124136" y="313306"/>
                        <a:pt x="135280" y="331975"/>
                        <a:pt x="145377" y="349692"/>
                      </a:cubicBezTo>
                      <a:cubicBezTo>
                        <a:pt x="147186" y="352930"/>
                        <a:pt x="149091" y="356359"/>
                        <a:pt x="148710" y="359979"/>
                      </a:cubicBezTo>
                      <a:cubicBezTo>
                        <a:pt x="148329" y="363598"/>
                        <a:pt x="144615" y="367122"/>
                        <a:pt x="141186" y="365789"/>
                      </a:cubicBezTo>
                      <a:cubicBezTo>
                        <a:pt x="137947" y="387887"/>
                        <a:pt x="140995" y="409985"/>
                        <a:pt x="150139" y="430368"/>
                      </a:cubicBezTo>
                      <a:cubicBezTo>
                        <a:pt x="161379" y="455229"/>
                        <a:pt x="187668" y="469040"/>
                        <a:pt x="206337" y="488947"/>
                      </a:cubicBezTo>
                      <a:cubicBezTo>
                        <a:pt x="220148" y="503616"/>
                        <a:pt x="229673" y="521618"/>
                        <a:pt x="239103" y="539430"/>
                      </a:cubicBezTo>
                      <a:cubicBezTo>
                        <a:pt x="247770" y="555717"/>
                        <a:pt x="256343" y="572196"/>
                        <a:pt x="264058" y="588960"/>
                      </a:cubicBezTo>
                      <a:lnTo>
                        <a:pt x="280822" y="583150"/>
                      </a:lnTo>
                      <a:cubicBezTo>
                        <a:pt x="282156" y="582673"/>
                        <a:pt x="283680" y="582102"/>
                        <a:pt x="284537" y="581244"/>
                      </a:cubicBezTo>
                      <a:cubicBezTo>
                        <a:pt x="285489" y="580197"/>
                        <a:pt x="285775" y="578387"/>
                        <a:pt x="286061" y="576291"/>
                      </a:cubicBezTo>
                      <a:lnTo>
                        <a:pt x="290728" y="540477"/>
                      </a:lnTo>
                      <a:lnTo>
                        <a:pt x="294919" y="543811"/>
                      </a:lnTo>
                      <a:cubicBezTo>
                        <a:pt x="297872" y="546192"/>
                        <a:pt x="300348" y="549145"/>
                        <a:pt x="302253" y="552479"/>
                      </a:cubicBezTo>
                      <a:cubicBezTo>
                        <a:pt x="322732" y="542668"/>
                        <a:pt x="345973" y="544668"/>
                        <a:pt x="371976" y="548097"/>
                      </a:cubicBezTo>
                      <a:cubicBezTo>
                        <a:pt x="384168" y="549621"/>
                        <a:pt x="405885" y="552384"/>
                        <a:pt x="417792" y="566481"/>
                      </a:cubicBezTo>
                      <a:cubicBezTo>
                        <a:pt x="424840" y="553241"/>
                        <a:pt x="438080" y="540573"/>
                        <a:pt x="449891" y="529238"/>
                      </a:cubicBezTo>
                      <a:cubicBezTo>
                        <a:pt x="453701" y="525618"/>
                        <a:pt x="457320" y="522094"/>
                        <a:pt x="460559" y="518760"/>
                      </a:cubicBezTo>
                      <a:cubicBezTo>
                        <a:pt x="463702" y="515522"/>
                        <a:pt x="467703" y="511426"/>
                        <a:pt x="472751" y="509045"/>
                      </a:cubicBezTo>
                      <a:cubicBezTo>
                        <a:pt x="477418" y="506759"/>
                        <a:pt x="482371" y="506187"/>
                        <a:pt x="487229" y="505521"/>
                      </a:cubicBezTo>
                      <a:cubicBezTo>
                        <a:pt x="546665" y="497901"/>
                        <a:pt x="615816" y="486471"/>
                        <a:pt x="678110" y="459515"/>
                      </a:cubicBezTo>
                      <a:cubicBezTo>
                        <a:pt x="682206" y="457800"/>
                        <a:pt x="685730" y="456086"/>
                        <a:pt x="688397" y="453419"/>
                      </a:cubicBezTo>
                      <a:cubicBezTo>
                        <a:pt x="691731" y="449990"/>
                        <a:pt x="693445" y="444942"/>
                        <a:pt x="694874" y="440560"/>
                      </a:cubicBezTo>
                      <a:cubicBezTo>
                        <a:pt x="696303" y="436369"/>
                        <a:pt x="698303" y="431702"/>
                        <a:pt x="700303" y="426844"/>
                      </a:cubicBezTo>
                      <a:cubicBezTo>
                        <a:pt x="704399" y="417129"/>
                        <a:pt x="709066" y="406175"/>
                        <a:pt x="709542" y="397507"/>
                      </a:cubicBezTo>
                      <a:cubicBezTo>
                        <a:pt x="709828" y="390649"/>
                        <a:pt x="704875" y="385220"/>
                        <a:pt x="699636" y="379410"/>
                      </a:cubicBezTo>
                      <a:cubicBezTo>
                        <a:pt x="696969" y="376457"/>
                        <a:pt x="694207" y="373409"/>
                        <a:pt x="692016" y="370075"/>
                      </a:cubicBezTo>
                      <a:cubicBezTo>
                        <a:pt x="690683" y="367980"/>
                        <a:pt x="689254" y="365598"/>
                        <a:pt x="688587" y="362836"/>
                      </a:cubicBezTo>
                      <a:cubicBezTo>
                        <a:pt x="659346" y="359502"/>
                        <a:pt x="629628" y="357312"/>
                        <a:pt x="600195" y="356454"/>
                      </a:cubicBezTo>
                      <a:cubicBezTo>
                        <a:pt x="597814" y="356359"/>
                        <a:pt x="594766" y="356264"/>
                        <a:pt x="592194" y="354740"/>
                      </a:cubicBezTo>
                      <a:cubicBezTo>
                        <a:pt x="590099" y="353502"/>
                        <a:pt x="588575" y="351597"/>
                        <a:pt x="587527" y="350263"/>
                      </a:cubicBezTo>
                      <a:cubicBezTo>
                        <a:pt x="575526" y="334452"/>
                        <a:pt x="566001" y="317021"/>
                        <a:pt x="559047" y="298447"/>
                      </a:cubicBezTo>
                      <a:lnTo>
                        <a:pt x="549522" y="301971"/>
                      </a:lnTo>
                      <a:lnTo>
                        <a:pt x="542283" y="291875"/>
                      </a:lnTo>
                      <a:lnTo>
                        <a:pt x="547141" y="288351"/>
                      </a:lnTo>
                      <a:lnTo>
                        <a:pt x="551713" y="294732"/>
                      </a:lnTo>
                      <a:lnTo>
                        <a:pt x="562572" y="290732"/>
                      </a:lnTo>
                      <a:lnTo>
                        <a:pt x="563619" y="293589"/>
                      </a:lnTo>
                      <a:cubicBezTo>
                        <a:pt x="570382" y="312639"/>
                        <a:pt x="580002" y="330546"/>
                        <a:pt x="592194" y="346644"/>
                      </a:cubicBezTo>
                      <a:cubicBezTo>
                        <a:pt x="593147" y="347882"/>
                        <a:pt x="594004" y="349025"/>
                        <a:pt x="595052" y="349596"/>
                      </a:cubicBezTo>
                      <a:cubicBezTo>
                        <a:pt x="596385" y="350358"/>
                        <a:pt x="598386" y="350454"/>
                        <a:pt x="600291" y="350454"/>
                      </a:cubicBezTo>
                      <a:cubicBezTo>
                        <a:pt x="629628" y="351311"/>
                        <a:pt x="659250" y="353502"/>
                        <a:pt x="688492" y="356835"/>
                      </a:cubicBezTo>
                      <a:cubicBezTo>
                        <a:pt x="688968" y="354835"/>
                        <a:pt x="689635" y="353025"/>
                        <a:pt x="690302" y="351406"/>
                      </a:cubicBezTo>
                      <a:lnTo>
                        <a:pt x="702303" y="322355"/>
                      </a:lnTo>
                      <a:lnTo>
                        <a:pt x="698208" y="323593"/>
                      </a:lnTo>
                      <a:lnTo>
                        <a:pt x="699541" y="318354"/>
                      </a:lnTo>
                      <a:cubicBezTo>
                        <a:pt x="700017" y="316640"/>
                        <a:pt x="701446" y="315402"/>
                        <a:pt x="703351" y="315211"/>
                      </a:cubicBezTo>
                      <a:cubicBezTo>
                        <a:pt x="703827" y="315211"/>
                        <a:pt x="704208" y="315211"/>
                        <a:pt x="704589" y="315211"/>
                      </a:cubicBezTo>
                      <a:lnTo>
                        <a:pt x="713733" y="312354"/>
                      </a:lnTo>
                      <a:cubicBezTo>
                        <a:pt x="710400" y="307877"/>
                        <a:pt x="707066" y="302543"/>
                        <a:pt x="705923" y="296542"/>
                      </a:cubicBezTo>
                      <a:cubicBezTo>
                        <a:pt x="704494" y="288637"/>
                        <a:pt x="708018" y="278826"/>
                        <a:pt x="716400" y="276254"/>
                      </a:cubicBezTo>
                      <a:lnTo>
                        <a:pt x="718782" y="275492"/>
                      </a:lnTo>
                      <a:lnTo>
                        <a:pt x="723544" y="284922"/>
                      </a:lnTo>
                      <a:lnTo>
                        <a:pt x="733641" y="278445"/>
                      </a:lnTo>
                      <a:lnTo>
                        <a:pt x="736879" y="283493"/>
                      </a:lnTo>
                      <a:lnTo>
                        <a:pt x="721258" y="293589"/>
                      </a:lnTo>
                      <a:lnTo>
                        <a:pt x="716019" y="283112"/>
                      </a:lnTo>
                      <a:cubicBezTo>
                        <a:pt x="712495" y="285684"/>
                        <a:pt x="711066" y="291113"/>
                        <a:pt x="711924" y="295494"/>
                      </a:cubicBezTo>
                      <a:cubicBezTo>
                        <a:pt x="713067" y="301686"/>
                        <a:pt x="717353" y="307210"/>
                        <a:pt x="721163" y="312068"/>
                      </a:cubicBezTo>
                      <a:lnTo>
                        <a:pt x="723830" y="315497"/>
                      </a:lnTo>
                      <a:lnTo>
                        <a:pt x="708971" y="320164"/>
                      </a:lnTo>
                      <a:cubicBezTo>
                        <a:pt x="709066" y="321879"/>
                        <a:pt x="708399" y="323403"/>
                        <a:pt x="708018" y="324355"/>
                      </a:cubicBezTo>
                      <a:lnTo>
                        <a:pt x="696017" y="353597"/>
                      </a:lnTo>
                      <a:cubicBezTo>
                        <a:pt x="695064" y="355883"/>
                        <a:pt x="694112" y="358169"/>
                        <a:pt x="694302" y="360360"/>
                      </a:cubicBezTo>
                      <a:cubicBezTo>
                        <a:pt x="694493" y="362550"/>
                        <a:pt x="695731" y="364741"/>
                        <a:pt x="697065" y="366741"/>
                      </a:cubicBezTo>
                      <a:cubicBezTo>
                        <a:pt x="698970" y="369694"/>
                        <a:pt x="701637" y="372552"/>
                        <a:pt x="704113" y="375314"/>
                      </a:cubicBezTo>
                      <a:cubicBezTo>
                        <a:pt x="709923" y="381696"/>
                        <a:pt x="716019" y="388363"/>
                        <a:pt x="715543" y="397698"/>
                      </a:cubicBezTo>
                      <a:cubicBezTo>
                        <a:pt x="715067" y="407413"/>
                        <a:pt x="710209" y="418938"/>
                        <a:pt x="705828" y="429035"/>
                      </a:cubicBezTo>
                      <a:cubicBezTo>
                        <a:pt x="703827" y="433797"/>
                        <a:pt x="701922" y="438274"/>
                        <a:pt x="700494" y="442275"/>
                      </a:cubicBezTo>
                      <a:cubicBezTo>
                        <a:pt x="698779" y="447323"/>
                        <a:pt x="696874" y="453038"/>
                        <a:pt x="692588" y="457419"/>
                      </a:cubicBezTo>
                      <a:cubicBezTo>
                        <a:pt x="689254" y="460848"/>
                        <a:pt x="684873" y="462849"/>
                        <a:pt x="680396" y="464849"/>
                      </a:cubicBezTo>
                      <a:cubicBezTo>
                        <a:pt x="649440" y="478184"/>
                        <a:pt x="616864" y="487804"/>
                        <a:pt x="584670" y="495043"/>
                      </a:cubicBezTo>
                      <a:cubicBezTo>
                        <a:pt x="602291" y="523713"/>
                        <a:pt x="617721" y="553908"/>
                        <a:pt x="630485" y="585054"/>
                      </a:cubicBezTo>
                      <a:cubicBezTo>
                        <a:pt x="654107" y="580578"/>
                        <a:pt x="677157" y="558384"/>
                        <a:pt x="697255" y="570862"/>
                      </a:cubicBezTo>
                      <a:cubicBezTo>
                        <a:pt x="696303" y="560385"/>
                        <a:pt x="696874" y="547145"/>
                        <a:pt x="706494" y="542763"/>
                      </a:cubicBezTo>
                      <a:cubicBezTo>
                        <a:pt x="713829" y="539430"/>
                        <a:pt x="722496" y="543430"/>
                        <a:pt x="730402" y="542001"/>
                      </a:cubicBezTo>
                      <a:cubicBezTo>
                        <a:pt x="750119" y="538477"/>
                        <a:pt x="753262" y="505997"/>
                        <a:pt x="772884" y="502473"/>
                      </a:cubicBezTo>
                      <a:cubicBezTo>
                        <a:pt x="778313" y="501520"/>
                        <a:pt x="784314" y="502949"/>
                        <a:pt x="788886" y="499996"/>
                      </a:cubicBezTo>
                      <a:cubicBezTo>
                        <a:pt x="794315" y="496472"/>
                        <a:pt x="794696" y="488947"/>
                        <a:pt x="795077" y="482565"/>
                      </a:cubicBezTo>
                      <a:cubicBezTo>
                        <a:pt x="796887" y="454086"/>
                        <a:pt x="809936" y="426368"/>
                        <a:pt x="830700" y="406842"/>
                      </a:cubicBezTo>
                      <a:cubicBezTo>
                        <a:pt x="841940" y="396936"/>
                        <a:pt x="856513" y="384363"/>
                        <a:pt x="851560" y="370075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C014640C-4DFB-7B1D-1469-1B5DD2846EE1}"/>
                  </a:ext>
                </a:extLst>
              </p:cNvPr>
              <p:cNvSpPr/>
              <p:nvPr/>
            </p:nvSpPr>
            <p:spPr>
              <a:xfrm>
                <a:off x="4882217" y="2775756"/>
                <a:ext cx="469243" cy="331277"/>
              </a:xfrm>
              <a:custGeom>
                <a:avLst/>
                <a:gdLst>
                  <a:gd name="connsiteX0" fmla="*/ 301712 w 469248"/>
                  <a:gd name="connsiteY0" fmla="*/ 316421 h 331279"/>
                  <a:gd name="connsiteX1" fmla="*/ 303331 w 469248"/>
                  <a:gd name="connsiteY1" fmla="*/ 315944 h 331279"/>
                  <a:gd name="connsiteX2" fmla="*/ 309046 w 469248"/>
                  <a:gd name="connsiteY2" fmla="*/ 315182 h 331279"/>
                  <a:gd name="connsiteX3" fmla="*/ 318666 w 469248"/>
                  <a:gd name="connsiteY3" fmla="*/ 325755 h 331279"/>
                  <a:gd name="connsiteX4" fmla="*/ 321238 w 469248"/>
                  <a:gd name="connsiteY4" fmla="*/ 331280 h 331279"/>
                  <a:gd name="connsiteX5" fmla="*/ 339907 w 469248"/>
                  <a:gd name="connsiteY5" fmla="*/ 323945 h 331279"/>
                  <a:gd name="connsiteX6" fmla="*/ 346575 w 469248"/>
                  <a:gd name="connsiteY6" fmla="*/ 314897 h 331279"/>
                  <a:gd name="connsiteX7" fmla="*/ 352099 w 469248"/>
                  <a:gd name="connsiteY7" fmla="*/ 306800 h 331279"/>
                  <a:gd name="connsiteX8" fmla="*/ 375530 w 469248"/>
                  <a:gd name="connsiteY8" fmla="*/ 292513 h 331279"/>
                  <a:gd name="connsiteX9" fmla="*/ 379055 w 469248"/>
                  <a:gd name="connsiteY9" fmla="*/ 291084 h 331279"/>
                  <a:gd name="connsiteX10" fmla="*/ 399914 w 469248"/>
                  <a:gd name="connsiteY10" fmla="*/ 274034 h 331279"/>
                  <a:gd name="connsiteX11" fmla="*/ 401819 w 469248"/>
                  <a:gd name="connsiteY11" fmla="*/ 263462 h 331279"/>
                  <a:gd name="connsiteX12" fmla="*/ 402677 w 469248"/>
                  <a:gd name="connsiteY12" fmla="*/ 256318 h 331279"/>
                  <a:gd name="connsiteX13" fmla="*/ 416012 w 469248"/>
                  <a:gd name="connsiteY13" fmla="*/ 240411 h 331279"/>
                  <a:gd name="connsiteX14" fmla="*/ 422584 w 469248"/>
                  <a:gd name="connsiteY14" fmla="*/ 240602 h 331279"/>
                  <a:gd name="connsiteX15" fmla="*/ 426584 w 469248"/>
                  <a:gd name="connsiteY15" fmla="*/ 240983 h 331279"/>
                  <a:gd name="connsiteX16" fmla="*/ 432871 w 469248"/>
                  <a:gd name="connsiteY16" fmla="*/ 237744 h 331279"/>
                  <a:gd name="connsiteX17" fmla="*/ 435252 w 469248"/>
                  <a:gd name="connsiteY17" fmla="*/ 230981 h 331279"/>
                  <a:gd name="connsiteX18" fmla="*/ 437062 w 469248"/>
                  <a:gd name="connsiteY18" fmla="*/ 227933 h 331279"/>
                  <a:gd name="connsiteX19" fmla="*/ 440491 w 469248"/>
                  <a:gd name="connsiteY19" fmla="*/ 228791 h 331279"/>
                  <a:gd name="connsiteX20" fmla="*/ 460493 w 469248"/>
                  <a:gd name="connsiteY20" fmla="*/ 236792 h 331279"/>
                  <a:gd name="connsiteX21" fmla="*/ 463256 w 469248"/>
                  <a:gd name="connsiteY21" fmla="*/ 237268 h 331279"/>
                  <a:gd name="connsiteX22" fmla="*/ 468590 w 469248"/>
                  <a:gd name="connsiteY22" fmla="*/ 220313 h 331279"/>
                  <a:gd name="connsiteX23" fmla="*/ 469161 w 469248"/>
                  <a:gd name="connsiteY23" fmla="*/ 216503 h 331279"/>
                  <a:gd name="connsiteX24" fmla="*/ 466685 w 469248"/>
                  <a:gd name="connsiteY24" fmla="*/ 214122 h 331279"/>
                  <a:gd name="connsiteX25" fmla="*/ 416583 w 469248"/>
                  <a:gd name="connsiteY25" fmla="*/ 183547 h 331279"/>
                  <a:gd name="connsiteX26" fmla="*/ 388104 w 469248"/>
                  <a:gd name="connsiteY26" fmla="*/ 172022 h 331279"/>
                  <a:gd name="connsiteX27" fmla="*/ 331049 w 469248"/>
                  <a:gd name="connsiteY27" fmla="*/ 131254 h 331279"/>
                  <a:gd name="connsiteX28" fmla="*/ 319619 w 469248"/>
                  <a:gd name="connsiteY28" fmla="*/ 99822 h 331279"/>
                  <a:gd name="connsiteX29" fmla="*/ 298378 w 469248"/>
                  <a:gd name="connsiteY29" fmla="*/ 69818 h 331279"/>
                  <a:gd name="connsiteX30" fmla="*/ 295901 w 469248"/>
                  <a:gd name="connsiteY30" fmla="*/ 69247 h 331279"/>
                  <a:gd name="connsiteX31" fmla="*/ 291139 w 469248"/>
                  <a:gd name="connsiteY31" fmla="*/ 72009 h 331279"/>
                  <a:gd name="connsiteX32" fmla="*/ 285710 w 469248"/>
                  <a:gd name="connsiteY32" fmla="*/ 75533 h 331279"/>
                  <a:gd name="connsiteX33" fmla="*/ 268755 w 469248"/>
                  <a:gd name="connsiteY33" fmla="*/ 71723 h 331279"/>
                  <a:gd name="connsiteX34" fmla="*/ 265707 w 469248"/>
                  <a:gd name="connsiteY34" fmla="*/ 70009 h 331279"/>
                  <a:gd name="connsiteX35" fmla="*/ 259897 w 469248"/>
                  <a:gd name="connsiteY35" fmla="*/ 67437 h 331279"/>
                  <a:gd name="connsiteX36" fmla="*/ 247800 w 469248"/>
                  <a:gd name="connsiteY36" fmla="*/ 60579 h 331279"/>
                  <a:gd name="connsiteX37" fmla="*/ 243704 w 469248"/>
                  <a:gd name="connsiteY37" fmla="*/ 46673 h 331279"/>
                  <a:gd name="connsiteX38" fmla="*/ 247419 w 469248"/>
                  <a:gd name="connsiteY38" fmla="*/ 40767 h 331279"/>
                  <a:gd name="connsiteX39" fmla="*/ 228083 w 469248"/>
                  <a:gd name="connsiteY39" fmla="*/ 18669 h 331279"/>
                  <a:gd name="connsiteX40" fmla="*/ 191793 w 469248"/>
                  <a:gd name="connsiteY40" fmla="*/ 0 h 331279"/>
                  <a:gd name="connsiteX41" fmla="*/ 184078 w 469248"/>
                  <a:gd name="connsiteY41" fmla="*/ 6287 h 331279"/>
                  <a:gd name="connsiteX42" fmla="*/ 192174 w 469248"/>
                  <a:gd name="connsiteY42" fmla="*/ 22860 h 331279"/>
                  <a:gd name="connsiteX43" fmla="*/ 190745 w 469248"/>
                  <a:gd name="connsiteY43" fmla="*/ 26479 h 331279"/>
                  <a:gd name="connsiteX44" fmla="*/ 186935 w 469248"/>
                  <a:gd name="connsiteY44" fmla="*/ 25622 h 331279"/>
                  <a:gd name="connsiteX45" fmla="*/ 176934 w 469248"/>
                  <a:gd name="connsiteY45" fmla="*/ 12573 h 331279"/>
                  <a:gd name="connsiteX46" fmla="*/ 163218 w 469248"/>
                  <a:gd name="connsiteY46" fmla="*/ 29242 h 331279"/>
                  <a:gd name="connsiteX47" fmla="*/ 156551 w 469248"/>
                  <a:gd name="connsiteY47" fmla="*/ 32575 h 331279"/>
                  <a:gd name="connsiteX48" fmla="*/ 148073 w 469248"/>
                  <a:gd name="connsiteY48" fmla="*/ 37243 h 331279"/>
                  <a:gd name="connsiteX49" fmla="*/ 144263 w 469248"/>
                  <a:gd name="connsiteY49" fmla="*/ 58960 h 331279"/>
                  <a:gd name="connsiteX50" fmla="*/ 144263 w 469248"/>
                  <a:gd name="connsiteY50" fmla="*/ 62008 h 331279"/>
                  <a:gd name="connsiteX51" fmla="*/ 141596 w 469248"/>
                  <a:gd name="connsiteY51" fmla="*/ 63437 h 331279"/>
                  <a:gd name="connsiteX52" fmla="*/ 101496 w 469248"/>
                  <a:gd name="connsiteY52" fmla="*/ 66389 h 331279"/>
                  <a:gd name="connsiteX53" fmla="*/ 87304 w 469248"/>
                  <a:gd name="connsiteY53" fmla="*/ 75343 h 331279"/>
                  <a:gd name="connsiteX54" fmla="*/ 80922 w 469248"/>
                  <a:gd name="connsiteY54" fmla="*/ 70675 h 331279"/>
                  <a:gd name="connsiteX55" fmla="*/ 47108 w 469248"/>
                  <a:gd name="connsiteY55" fmla="*/ 17145 h 331279"/>
                  <a:gd name="connsiteX56" fmla="*/ 27773 w 469248"/>
                  <a:gd name="connsiteY56" fmla="*/ 25337 h 331279"/>
                  <a:gd name="connsiteX57" fmla="*/ 30725 w 469248"/>
                  <a:gd name="connsiteY57" fmla="*/ 27337 h 331279"/>
                  <a:gd name="connsiteX58" fmla="*/ 37488 w 469248"/>
                  <a:gd name="connsiteY58" fmla="*/ 48768 h 331279"/>
                  <a:gd name="connsiteX59" fmla="*/ 54157 w 469248"/>
                  <a:gd name="connsiteY59" fmla="*/ 65913 h 331279"/>
                  <a:gd name="connsiteX60" fmla="*/ 47775 w 469248"/>
                  <a:gd name="connsiteY60" fmla="*/ 85535 h 331279"/>
                  <a:gd name="connsiteX61" fmla="*/ 32630 w 469248"/>
                  <a:gd name="connsiteY61" fmla="*/ 80581 h 331279"/>
                  <a:gd name="connsiteX62" fmla="*/ 341 w 469248"/>
                  <a:gd name="connsiteY62" fmla="*/ 95345 h 331279"/>
                  <a:gd name="connsiteX63" fmla="*/ 25106 w 469248"/>
                  <a:gd name="connsiteY63" fmla="*/ 116205 h 331279"/>
                  <a:gd name="connsiteX64" fmla="*/ 44822 w 469248"/>
                  <a:gd name="connsiteY64" fmla="*/ 239554 h 331279"/>
                  <a:gd name="connsiteX65" fmla="*/ 63396 w 469248"/>
                  <a:gd name="connsiteY65" fmla="*/ 230029 h 331279"/>
                  <a:gd name="connsiteX66" fmla="*/ 68159 w 469248"/>
                  <a:gd name="connsiteY66" fmla="*/ 222123 h 331279"/>
                  <a:gd name="connsiteX67" fmla="*/ 79970 w 469248"/>
                  <a:gd name="connsiteY67" fmla="*/ 205931 h 331279"/>
                  <a:gd name="connsiteX68" fmla="*/ 98639 w 469248"/>
                  <a:gd name="connsiteY68" fmla="*/ 199835 h 331279"/>
                  <a:gd name="connsiteX69" fmla="*/ 105782 w 469248"/>
                  <a:gd name="connsiteY69" fmla="*/ 202311 h 331279"/>
                  <a:gd name="connsiteX70" fmla="*/ 125213 w 469248"/>
                  <a:gd name="connsiteY70" fmla="*/ 185547 h 331279"/>
                  <a:gd name="connsiteX71" fmla="*/ 152931 w 469248"/>
                  <a:gd name="connsiteY71" fmla="*/ 197453 h 331279"/>
                  <a:gd name="connsiteX72" fmla="*/ 155312 w 469248"/>
                  <a:gd name="connsiteY72" fmla="*/ 201835 h 331279"/>
                  <a:gd name="connsiteX73" fmla="*/ 161408 w 469248"/>
                  <a:gd name="connsiteY73" fmla="*/ 209741 h 331279"/>
                  <a:gd name="connsiteX74" fmla="*/ 168743 w 469248"/>
                  <a:gd name="connsiteY74" fmla="*/ 210312 h 331279"/>
                  <a:gd name="connsiteX75" fmla="*/ 170362 w 469248"/>
                  <a:gd name="connsiteY75" fmla="*/ 210217 h 331279"/>
                  <a:gd name="connsiteX76" fmla="*/ 204747 w 469248"/>
                  <a:gd name="connsiteY76" fmla="*/ 221266 h 331279"/>
                  <a:gd name="connsiteX77" fmla="*/ 218939 w 469248"/>
                  <a:gd name="connsiteY77" fmla="*/ 235553 h 331279"/>
                  <a:gd name="connsiteX78" fmla="*/ 247991 w 469248"/>
                  <a:gd name="connsiteY78" fmla="*/ 255079 h 331279"/>
                  <a:gd name="connsiteX79" fmla="*/ 248276 w 469248"/>
                  <a:gd name="connsiteY79" fmla="*/ 255079 h 331279"/>
                  <a:gd name="connsiteX80" fmla="*/ 251991 w 469248"/>
                  <a:gd name="connsiteY80" fmla="*/ 254794 h 331279"/>
                  <a:gd name="connsiteX81" fmla="*/ 264659 w 469248"/>
                  <a:gd name="connsiteY81" fmla="*/ 256699 h 331279"/>
                  <a:gd name="connsiteX82" fmla="*/ 270565 w 469248"/>
                  <a:gd name="connsiteY82" fmla="*/ 264700 h 331279"/>
                  <a:gd name="connsiteX83" fmla="*/ 285233 w 469248"/>
                  <a:gd name="connsiteY83" fmla="*/ 309086 h 331279"/>
                  <a:gd name="connsiteX84" fmla="*/ 288567 w 469248"/>
                  <a:gd name="connsiteY84" fmla="*/ 310515 h 331279"/>
                  <a:gd name="connsiteX85" fmla="*/ 301712 w 469248"/>
                  <a:gd name="connsiteY85" fmla="*/ 316421 h 33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69248" h="331279">
                    <a:moveTo>
                      <a:pt x="301712" y="316421"/>
                    </a:moveTo>
                    <a:cubicBezTo>
                      <a:pt x="302283" y="316325"/>
                      <a:pt x="302759" y="316135"/>
                      <a:pt x="303331" y="315944"/>
                    </a:cubicBezTo>
                    <a:cubicBezTo>
                      <a:pt x="305045" y="315468"/>
                      <a:pt x="306950" y="314897"/>
                      <a:pt x="309046" y="315182"/>
                    </a:cubicBezTo>
                    <a:cubicBezTo>
                      <a:pt x="314951" y="315944"/>
                      <a:pt x="316952" y="321374"/>
                      <a:pt x="318666" y="325755"/>
                    </a:cubicBezTo>
                    <a:cubicBezTo>
                      <a:pt x="319428" y="327755"/>
                      <a:pt x="320190" y="329756"/>
                      <a:pt x="321238" y="331280"/>
                    </a:cubicBezTo>
                    <a:cubicBezTo>
                      <a:pt x="327620" y="330137"/>
                      <a:pt x="335049" y="328422"/>
                      <a:pt x="339907" y="323945"/>
                    </a:cubicBezTo>
                    <a:cubicBezTo>
                      <a:pt x="342574" y="321469"/>
                      <a:pt x="344479" y="318325"/>
                      <a:pt x="346575" y="314897"/>
                    </a:cubicBezTo>
                    <a:cubicBezTo>
                      <a:pt x="348194" y="312134"/>
                      <a:pt x="349908" y="309277"/>
                      <a:pt x="352099" y="306800"/>
                    </a:cubicBezTo>
                    <a:cubicBezTo>
                      <a:pt x="358290" y="299657"/>
                      <a:pt x="367053" y="296037"/>
                      <a:pt x="375530" y="292513"/>
                    </a:cubicBezTo>
                    <a:lnTo>
                      <a:pt x="379055" y="291084"/>
                    </a:lnTo>
                    <a:cubicBezTo>
                      <a:pt x="387056" y="287750"/>
                      <a:pt x="396581" y="282797"/>
                      <a:pt x="399914" y="274034"/>
                    </a:cubicBezTo>
                    <a:cubicBezTo>
                      <a:pt x="401153" y="270796"/>
                      <a:pt x="401438" y="267272"/>
                      <a:pt x="401819" y="263462"/>
                    </a:cubicBezTo>
                    <a:cubicBezTo>
                      <a:pt x="402010" y="261080"/>
                      <a:pt x="402296" y="258699"/>
                      <a:pt x="402677" y="256318"/>
                    </a:cubicBezTo>
                    <a:cubicBezTo>
                      <a:pt x="403915" y="249746"/>
                      <a:pt x="408106" y="241649"/>
                      <a:pt x="416012" y="240411"/>
                    </a:cubicBezTo>
                    <a:cubicBezTo>
                      <a:pt x="418393" y="240030"/>
                      <a:pt x="420584" y="240316"/>
                      <a:pt x="422584" y="240602"/>
                    </a:cubicBezTo>
                    <a:cubicBezTo>
                      <a:pt x="423917" y="240792"/>
                      <a:pt x="425251" y="240983"/>
                      <a:pt x="426584" y="240983"/>
                    </a:cubicBezTo>
                    <a:cubicBezTo>
                      <a:pt x="428871" y="240887"/>
                      <a:pt x="431156" y="239649"/>
                      <a:pt x="432871" y="237744"/>
                    </a:cubicBezTo>
                    <a:cubicBezTo>
                      <a:pt x="434585" y="235744"/>
                      <a:pt x="435443" y="233363"/>
                      <a:pt x="435252" y="230981"/>
                    </a:cubicBezTo>
                    <a:cubicBezTo>
                      <a:pt x="435157" y="229648"/>
                      <a:pt x="435919" y="228410"/>
                      <a:pt x="437062" y="227933"/>
                    </a:cubicBezTo>
                    <a:cubicBezTo>
                      <a:pt x="438300" y="227457"/>
                      <a:pt x="439634" y="227838"/>
                      <a:pt x="440491" y="228791"/>
                    </a:cubicBezTo>
                    <a:cubicBezTo>
                      <a:pt x="444777" y="234125"/>
                      <a:pt x="452397" y="235649"/>
                      <a:pt x="460493" y="236792"/>
                    </a:cubicBezTo>
                    <a:cubicBezTo>
                      <a:pt x="461446" y="236887"/>
                      <a:pt x="462303" y="237077"/>
                      <a:pt x="463256" y="237268"/>
                    </a:cubicBezTo>
                    <a:lnTo>
                      <a:pt x="468590" y="220313"/>
                    </a:lnTo>
                    <a:cubicBezTo>
                      <a:pt x="468971" y="219075"/>
                      <a:pt x="469447" y="217456"/>
                      <a:pt x="469161" y="216503"/>
                    </a:cubicBezTo>
                    <a:cubicBezTo>
                      <a:pt x="468875" y="215646"/>
                      <a:pt x="467637" y="214789"/>
                      <a:pt x="466685" y="214122"/>
                    </a:cubicBezTo>
                    <a:cubicBezTo>
                      <a:pt x="450778" y="202787"/>
                      <a:pt x="433919" y="192500"/>
                      <a:pt x="416583" y="183547"/>
                    </a:cubicBezTo>
                    <a:cubicBezTo>
                      <a:pt x="407820" y="179070"/>
                      <a:pt x="397819" y="175450"/>
                      <a:pt x="388104" y="172022"/>
                    </a:cubicBezTo>
                    <a:cubicBezTo>
                      <a:pt x="364291" y="163640"/>
                      <a:pt x="339621" y="154877"/>
                      <a:pt x="331049" y="131254"/>
                    </a:cubicBezTo>
                    <a:lnTo>
                      <a:pt x="319619" y="99822"/>
                    </a:lnTo>
                    <a:cubicBezTo>
                      <a:pt x="315047" y="87154"/>
                      <a:pt x="309522" y="74390"/>
                      <a:pt x="298378" y="69818"/>
                    </a:cubicBezTo>
                    <a:cubicBezTo>
                      <a:pt x="297616" y="69533"/>
                      <a:pt x="296568" y="69247"/>
                      <a:pt x="295901" y="69247"/>
                    </a:cubicBezTo>
                    <a:cubicBezTo>
                      <a:pt x="294377" y="69247"/>
                      <a:pt x="292853" y="70485"/>
                      <a:pt x="291139" y="72009"/>
                    </a:cubicBezTo>
                    <a:cubicBezTo>
                      <a:pt x="289615" y="73247"/>
                      <a:pt x="287900" y="74771"/>
                      <a:pt x="285710" y="75533"/>
                    </a:cubicBezTo>
                    <a:cubicBezTo>
                      <a:pt x="279518" y="77915"/>
                      <a:pt x="273803" y="74676"/>
                      <a:pt x="268755" y="71723"/>
                    </a:cubicBezTo>
                    <a:cubicBezTo>
                      <a:pt x="267707" y="71152"/>
                      <a:pt x="266755" y="70580"/>
                      <a:pt x="265707" y="70009"/>
                    </a:cubicBezTo>
                    <a:cubicBezTo>
                      <a:pt x="263897" y="69056"/>
                      <a:pt x="261897" y="68199"/>
                      <a:pt x="259897" y="67437"/>
                    </a:cubicBezTo>
                    <a:cubicBezTo>
                      <a:pt x="255706" y="65723"/>
                      <a:pt x="251324" y="64008"/>
                      <a:pt x="247800" y="60579"/>
                    </a:cubicBezTo>
                    <a:cubicBezTo>
                      <a:pt x="244276" y="57150"/>
                      <a:pt x="242657" y="51435"/>
                      <a:pt x="243704" y="46673"/>
                    </a:cubicBezTo>
                    <a:cubicBezTo>
                      <a:pt x="244276" y="44196"/>
                      <a:pt x="245609" y="42100"/>
                      <a:pt x="247419" y="40767"/>
                    </a:cubicBezTo>
                    <a:cubicBezTo>
                      <a:pt x="244181" y="30766"/>
                      <a:pt x="234941" y="23431"/>
                      <a:pt x="228083" y="18669"/>
                    </a:cubicBezTo>
                    <a:cubicBezTo>
                      <a:pt x="216844" y="10858"/>
                      <a:pt x="204652" y="4572"/>
                      <a:pt x="191793" y="0"/>
                    </a:cubicBezTo>
                    <a:cubicBezTo>
                      <a:pt x="189507" y="2381"/>
                      <a:pt x="186935" y="4477"/>
                      <a:pt x="184078" y="6287"/>
                    </a:cubicBezTo>
                    <a:cubicBezTo>
                      <a:pt x="187507" y="11430"/>
                      <a:pt x="190174" y="16954"/>
                      <a:pt x="192174" y="22860"/>
                    </a:cubicBezTo>
                    <a:cubicBezTo>
                      <a:pt x="192650" y="24289"/>
                      <a:pt x="192079" y="25813"/>
                      <a:pt x="190745" y="26479"/>
                    </a:cubicBezTo>
                    <a:cubicBezTo>
                      <a:pt x="189412" y="27146"/>
                      <a:pt x="187888" y="26860"/>
                      <a:pt x="186935" y="25622"/>
                    </a:cubicBezTo>
                    <a:lnTo>
                      <a:pt x="176934" y="12573"/>
                    </a:lnTo>
                    <a:cubicBezTo>
                      <a:pt x="174362" y="19431"/>
                      <a:pt x="169505" y="25432"/>
                      <a:pt x="163218" y="29242"/>
                    </a:cubicBezTo>
                    <a:cubicBezTo>
                      <a:pt x="161123" y="30575"/>
                      <a:pt x="158837" y="31528"/>
                      <a:pt x="156551" y="32575"/>
                    </a:cubicBezTo>
                    <a:cubicBezTo>
                      <a:pt x="153407" y="34004"/>
                      <a:pt x="150550" y="35338"/>
                      <a:pt x="148073" y="37243"/>
                    </a:cubicBezTo>
                    <a:cubicBezTo>
                      <a:pt x="141977" y="42291"/>
                      <a:pt x="140263" y="52197"/>
                      <a:pt x="144263" y="58960"/>
                    </a:cubicBezTo>
                    <a:cubicBezTo>
                      <a:pt x="144835" y="59912"/>
                      <a:pt x="144835" y="61055"/>
                      <a:pt x="144263" y="62008"/>
                    </a:cubicBezTo>
                    <a:cubicBezTo>
                      <a:pt x="143692" y="62960"/>
                      <a:pt x="142739" y="63532"/>
                      <a:pt x="141596" y="63437"/>
                    </a:cubicBezTo>
                    <a:cubicBezTo>
                      <a:pt x="128166" y="62770"/>
                      <a:pt x="114736" y="63818"/>
                      <a:pt x="101496" y="66389"/>
                    </a:cubicBezTo>
                    <a:cubicBezTo>
                      <a:pt x="96924" y="71056"/>
                      <a:pt x="91400" y="75152"/>
                      <a:pt x="87304" y="75343"/>
                    </a:cubicBezTo>
                    <a:cubicBezTo>
                      <a:pt x="84256" y="75343"/>
                      <a:pt x="81875" y="73724"/>
                      <a:pt x="80922" y="70675"/>
                    </a:cubicBezTo>
                    <a:cubicBezTo>
                      <a:pt x="74540" y="50197"/>
                      <a:pt x="62920" y="31718"/>
                      <a:pt x="47108" y="17145"/>
                    </a:cubicBezTo>
                    <a:lnTo>
                      <a:pt x="27773" y="25337"/>
                    </a:lnTo>
                    <a:cubicBezTo>
                      <a:pt x="28820" y="25813"/>
                      <a:pt x="29868" y="26479"/>
                      <a:pt x="30725" y="27337"/>
                    </a:cubicBezTo>
                    <a:cubicBezTo>
                      <a:pt x="27201" y="34576"/>
                      <a:pt x="31773" y="43148"/>
                      <a:pt x="37488" y="48768"/>
                    </a:cubicBezTo>
                    <a:cubicBezTo>
                      <a:pt x="43203" y="54388"/>
                      <a:pt x="50442" y="58769"/>
                      <a:pt x="54157" y="65913"/>
                    </a:cubicBezTo>
                    <a:cubicBezTo>
                      <a:pt x="57872" y="72962"/>
                      <a:pt x="55681" y="84106"/>
                      <a:pt x="47775" y="85535"/>
                    </a:cubicBezTo>
                    <a:cubicBezTo>
                      <a:pt x="42441" y="86487"/>
                      <a:pt x="37583" y="82772"/>
                      <a:pt x="32630" y="80581"/>
                    </a:cubicBezTo>
                    <a:cubicBezTo>
                      <a:pt x="20248" y="75248"/>
                      <a:pt x="3293" y="82106"/>
                      <a:pt x="341" y="95345"/>
                    </a:cubicBezTo>
                    <a:cubicBezTo>
                      <a:pt x="-2517" y="108585"/>
                      <a:pt x="13199" y="122396"/>
                      <a:pt x="25106" y="116205"/>
                    </a:cubicBezTo>
                    <a:cubicBezTo>
                      <a:pt x="31678" y="157353"/>
                      <a:pt x="38250" y="198406"/>
                      <a:pt x="44822" y="239554"/>
                    </a:cubicBezTo>
                    <a:cubicBezTo>
                      <a:pt x="51299" y="242221"/>
                      <a:pt x="59396" y="235934"/>
                      <a:pt x="63396" y="230029"/>
                    </a:cubicBezTo>
                    <a:cubicBezTo>
                      <a:pt x="65111" y="227457"/>
                      <a:pt x="66635" y="224790"/>
                      <a:pt x="68159" y="222123"/>
                    </a:cubicBezTo>
                    <a:cubicBezTo>
                      <a:pt x="71397" y="216408"/>
                      <a:pt x="74826" y="210502"/>
                      <a:pt x="79970" y="205931"/>
                    </a:cubicBezTo>
                    <a:cubicBezTo>
                      <a:pt x="84923" y="201454"/>
                      <a:pt x="92257" y="199073"/>
                      <a:pt x="98639" y="199835"/>
                    </a:cubicBezTo>
                    <a:cubicBezTo>
                      <a:pt x="101306" y="200120"/>
                      <a:pt x="103687" y="200977"/>
                      <a:pt x="105782" y="202311"/>
                    </a:cubicBezTo>
                    <a:cubicBezTo>
                      <a:pt x="108926" y="193929"/>
                      <a:pt x="116355" y="187357"/>
                      <a:pt x="125213" y="185547"/>
                    </a:cubicBezTo>
                    <a:cubicBezTo>
                      <a:pt x="135881" y="183356"/>
                      <a:pt x="147216" y="188214"/>
                      <a:pt x="152931" y="197453"/>
                    </a:cubicBezTo>
                    <a:cubicBezTo>
                      <a:pt x="153788" y="198882"/>
                      <a:pt x="154550" y="200311"/>
                      <a:pt x="155312" y="201835"/>
                    </a:cubicBezTo>
                    <a:cubicBezTo>
                      <a:pt x="157027" y="205264"/>
                      <a:pt x="158646" y="208407"/>
                      <a:pt x="161408" y="209741"/>
                    </a:cubicBezTo>
                    <a:cubicBezTo>
                      <a:pt x="163409" y="210693"/>
                      <a:pt x="165980" y="210502"/>
                      <a:pt x="168743" y="210312"/>
                    </a:cubicBezTo>
                    <a:lnTo>
                      <a:pt x="170362" y="210217"/>
                    </a:lnTo>
                    <a:cubicBezTo>
                      <a:pt x="182649" y="209550"/>
                      <a:pt x="195127" y="213646"/>
                      <a:pt x="204747" y="221266"/>
                    </a:cubicBezTo>
                    <a:cubicBezTo>
                      <a:pt x="209891" y="225362"/>
                      <a:pt x="214463" y="230505"/>
                      <a:pt x="218939" y="235553"/>
                    </a:cubicBezTo>
                    <a:cubicBezTo>
                      <a:pt x="227798" y="245554"/>
                      <a:pt x="236275" y="255079"/>
                      <a:pt x="247991" y="255079"/>
                    </a:cubicBezTo>
                    <a:cubicBezTo>
                      <a:pt x="248086" y="255079"/>
                      <a:pt x="248181" y="255079"/>
                      <a:pt x="248276" y="255079"/>
                    </a:cubicBezTo>
                    <a:cubicBezTo>
                      <a:pt x="249515" y="255079"/>
                      <a:pt x="250753" y="254984"/>
                      <a:pt x="251991" y="254794"/>
                    </a:cubicBezTo>
                    <a:cubicBezTo>
                      <a:pt x="256087" y="254413"/>
                      <a:pt x="260754" y="254032"/>
                      <a:pt x="264659" y="256699"/>
                    </a:cubicBezTo>
                    <a:cubicBezTo>
                      <a:pt x="267707" y="258794"/>
                      <a:pt x="269327" y="262033"/>
                      <a:pt x="270565" y="264700"/>
                    </a:cubicBezTo>
                    <a:cubicBezTo>
                      <a:pt x="277899" y="280130"/>
                      <a:pt x="284090" y="294513"/>
                      <a:pt x="285233" y="309086"/>
                    </a:cubicBezTo>
                    <a:cubicBezTo>
                      <a:pt x="286567" y="308800"/>
                      <a:pt x="287900" y="309182"/>
                      <a:pt x="288567" y="310515"/>
                    </a:cubicBezTo>
                    <a:cubicBezTo>
                      <a:pt x="291044" y="314897"/>
                      <a:pt x="296759" y="317659"/>
                      <a:pt x="301712" y="31642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4CF256E7-F0ED-D2BE-226F-194F7E4CC084}"/>
                  </a:ext>
                </a:extLst>
              </p:cNvPr>
              <p:cNvSpPr/>
              <p:nvPr/>
            </p:nvSpPr>
            <p:spPr>
              <a:xfrm>
                <a:off x="5379281" y="2858242"/>
                <a:ext cx="251081" cy="182116"/>
              </a:xfrm>
              <a:custGeom>
                <a:avLst/>
                <a:gdLst>
                  <a:gd name="connsiteX0" fmla="*/ 43244 w 251084"/>
                  <a:gd name="connsiteY0" fmla="*/ 157544 h 182117"/>
                  <a:gd name="connsiteX1" fmla="*/ 48958 w 251084"/>
                  <a:gd name="connsiteY1" fmla="*/ 155734 h 182117"/>
                  <a:gd name="connsiteX2" fmla="*/ 53912 w 251084"/>
                  <a:gd name="connsiteY2" fmla="*/ 157925 h 182117"/>
                  <a:gd name="connsiteX3" fmla="*/ 60960 w 251084"/>
                  <a:gd name="connsiteY3" fmla="*/ 162973 h 182117"/>
                  <a:gd name="connsiteX4" fmla="*/ 66104 w 251084"/>
                  <a:gd name="connsiteY4" fmla="*/ 149257 h 182117"/>
                  <a:gd name="connsiteX5" fmla="*/ 68104 w 251084"/>
                  <a:gd name="connsiteY5" fmla="*/ 146018 h 182117"/>
                  <a:gd name="connsiteX6" fmla="*/ 73533 w 251084"/>
                  <a:gd name="connsiteY6" fmla="*/ 144209 h 182117"/>
                  <a:gd name="connsiteX7" fmla="*/ 86106 w 251084"/>
                  <a:gd name="connsiteY7" fmla="*/ 143542 h 182117"/>
                  <a:gd name="connsiteX8" fmla="*/ 90488 w 251084"/>
                  <a:gd name="connsiteY8" fmla="*/ 142684 h 182117"/>
                  <a:gd name="connsiteX9" fmla="*/ 92012 w 251084"/>
                  <a:gd name="connsiteY9" fmla="*/ 137065 h 182117"/>
                  <a:gd name="connsiteX10" fmla="*/ 87630 w 251084"/>
                  <a:gd name="connsiteY10" fmla="*/ 129635 h 182117"/>
                  <a:gd name="connsiteX11" fmla="*/ 88011 w 251084"/>
                  <a:gd name="connsiteY11" fmla="*/ 125540 h 182117"/>
                  <a:gd name="connsiteX12" fmla="*/ 100584 w 251084"/>
                  <a:gd name="connsiteY12" fmla="*/ 115348 h 182117"/>
                  <a:gd name="connsiteX13" fmla="*/ 112967 w 251084"/>
                  <a:gd name="connsiteY13" fmla="*/ 105251 h 182117"/>
                  <a:gd name="connsiteX14" fmla="*/ 117062 w 251084"/>
                  <a:gd name="connsiteY14" fmla="*/ 105346 h 182117"/>
                  <a:gd name="connsiteX15" fmla="*/ 136208 w 251084"/>
                  <a:gd name="connsiteY15" fmla="*/ 123920 h 182117"/>
                  <a:gd name="connsiteX16" fmla="*/ 136684 w 251084"/>
                  <a:gd name="connsiteY16" fmla="*/ 127540 h 182117"/>
                  <a:gd name="connsiteX17" fmla="*/ 136589 w 251084"/>
                  <a:gd name="connsiteY17" fmla="*/ 127730 h 182117"/>
                  <a:gd name="connsiteX18" fmla="*/ 142399 w 251084"/>
                  <a:gd name="connsiteY18" fmla="*/ 128206 h 182117"/>
                  <a:gd name="connsiteX19" fmla="*/ 144399 w 251084"/>
                  <a:gd name="connsiteY19" fmla="*/ 129540 h 182117"/>
                  <a:gd name="connsiteX20" fmla="*/ 144780 w 251084"/>
                  <a:gd name="connsiteY20" fmla="*/ 131921 h 182117"/>
                  <a:gd name="connsiteX21" fmla="*/ 141923 w 251084"/>
                  <a:gd name="connsiteY21" fmla="*/ 182118 h 182117"/>
                  <a:gd name="connsiteX22" fmla="*/ 186785 w 251084"/>
                  <a:gd name="connsiteY22" fmla="*/ 156019 h 182117"/>
                  <a:gd name="connsiteX23" fmla="*/ 204121 w 251084"/>
                  <a:gd name="connsiteY23" fmla="*/ 149352 h 182117"/>
                  <a:gd name="connsiteX24" fmla="*/ 213074 w 251084"/>
                  <a:gd name="connsiteY24" fmla="*/ 152400 h 182117"/>
                  <a:gd name="connsiteX25" fmla="*/ 220028 w 251084"/>
                  <a:gd name="connsiteY25" fmla="*/ 154876 h 182117"/>
                  <a:gd name="connsiteX26" fmla="*/ 228791 w 251084"/>
                  <a:gd name="connsiteY26" fmla="*/ 152876 h 182117"/>
                  <a:gd name="connsiteX27" fmla="*/ 234982 w 251084"/>
                  <a:gd name="connsiteY27" fmla="*/ 150876 h 182117"/>
                  <a:gd name="connsiteX28" fmla="*/ 247841 w 251084"/>
                  <a:gd name="connsiteY28" fmla="*/ 153924 h 182117"/>
                  <a:gd name="connsiteX29" fmla="*/ 249269 w 251084"/>
                  <a:gd name="connsiteY29" fmla="*/ 155924 h 182117"/>
                  <a:gd name="connsiteX30" fmla="*/ 250031 w 251084"/>
                  <a:gd name="connsiteY30" fmla="*/ 153829 h 182117"/>
                  <a:gd name="connsiteX31" fmla="*/ 241840 w 251084"/>
                  <a:gd name="connsiteY31" fmla="*/ 120967 h 182117"/>
                  <a:gd name="connsiteX32" fmla="*/ 220790 w 251084"/>
                  <a:gd name="connsiteY32" fmla="*/ 103442 h 182117"/>
                  <a:gd name="connsiteX33" fmla="*/ 219075 w 251084"/>
                  <a:gd name="connsiteY33" fmla="*/ 103727 h 182117"/>
                  <a:gd name="connsiteX34" fmla="*/ 210503 w 251084"/>
                  <a:gd name="connsiteY34" fmla="*/ 102965 h 182117"/>
                  <a:gd name="connsiteX35" fmla="*/ 206597 w 251084"/>
                  <a:gd name="connsiteY35" fmla="*/ 94393 h 182117"/>
                  <a:gd name="connsiteX36" fmla="*/ 203835 w 251084"/>
                  <a:gd name="connsiteY36" fmla="*/ 64484 h 182117"/>
                  <a:gd name="connsiteX37" fmla="*/ 183452 w 251084"/>
                  <a:gd name="connsiteY37" fmla="*/ 70866 h 182117"/>
                  <a:gd name="connsiteX38" fmla="*/ 162973 w 251084"/>
                  <a:gd name="connsiteY38" fmla="*/ 75248 h 182117"/>
                  <a:gd name="connsiteX39" fmla="*/ 161925 w 251084"/>
                  <a:gd name="connsiteY39" fmla="*/ 75248 h 182117"/>
                  <a:gd name="connsiteX40" fmla="*/ 142208 w 251084"/>
                  <a:gd name="connsiteY40" fmla="*/ 67818 h 182117"/>
                  <a:gd name="connsiteX41" fmla="*/ 140113 w 251084"/>
                  <a:gd name="connsiteY41" fmla="*/ 65437 h 182117"/>
                  <a:gd name="connsiteX42" fmla="*/ 136017 w 251084"/>
                  <a:gd name="connsiteY42" fmla="*/ 61627 h 182117"/>
                  <a:gd name="connsiteX43" fmla="*/ 128969 w 251084"/>
                  <a:gd name="connsiteY43" fmla="*/ 63055 h 182117"/>
                  <a:gd name="connsiteX44" fmla="*/ 122873 w 251084"/>
                  <a:gd name="connsiteY44" fmla="*/ 70390 h 182117"/>
                  <a:gd name="connsiteX45" fmla="*/ 120110 w 251084"/>
                  <a:gd name="connsiteY45" fmla="*/ 74581 h 182117"/>
                  <a:gd name="connsiteX46" fmla="*/ 117729 w 251084"/>
                  <a:gd name="connsiteY46" fmla="*/ 70199 h 182117"/>
                  <a:gd name="connsiteX47" fmla="*/ 102013 w 251084"/>
                  <a:gd name="connsiteY47" fmla="*/ 63913 h 182117"/>
                  <a:gd name="connsiteX48" fmla="*/ 60960 w 251084"/>
                  <a:gd name="connsiteY48" fmla="*/ 60388 h 182117"/>
                  <a:gd name="connsiteX49" fmla="*/ 58579 w 251084"/>
                  <a:gd name="connsiteY49" fmla="*/ 47244 h 182117"/>
                  <a:gd name="connsiteX50" fmla="*/ 58579 w 251084"/>
                  <a:gd name="connsiteY50" fmla="*/ 42672 h 182117"/>
                  <a:gd name="connsiteX51" fmla="*/ 62675 w 251084"/>
                  <a:gd name="connsiteY51" fmla="*/ 38005 h 182117"/>
                  <a:gd name="connsiteX52" fmla="*/ 80296 w 251084"/>
                  <a:gd name="connsiteY52" fmla="*/ 29813 h 182117"/>
                  <a:gd name="connsiteX53" fmla="*/ 86582 w 251084"/>
                  <a:gd name="connsiteY53" fmla="*/ 28956 h 182117"/>
                  <a:gd name="connsiteX54" fmla="*/ 93917 w 251084"/>
                  <a:gd name="connsiteY54" fmla="*/ 32194 h 182117"/>
                  <a:gd name="connsiteX55" fmla="*/ 107633 w 251084"/>
                  <a:gd name="connsiteY55" fmla="*/ 44672 h 182117"/>
                  <a:gd name="connsiteX56" fmla="*/ 108204 w 251084"/>
                  <a:gd name="connsiteY56" fmla="*/ 44577 h 182117"/>
                  <a:gd name="connsiteX57" fmla="*/ 107728 w 251084"/>
                  <a:gd name="connsiteY57" fmla="*/ 35242 h 182117"/>
                  <a:gd name="connsiteX58" fmla="*/ 111824 w 251084"/>
                  <a:gd name="connsiteY58" fmla="*/ 33719 h 182117"/>
                  <a:gd name="connsiteX59" fmla="*/ 104680 w 251084"/>
                  <a:gd name="connsiteY59" fmla="*/ 33052 h 182117"/>
                  <a:gd name="connsiteX60" fmla="*/ 95631 w 251084"/>
                  <a:gd name="connsiteY60" fmla="*/ 23527 h 182117"/>
                  <a:gd name="connsiteX61" fmla="*/ 101918 w 251084"/>
                  <a:gd name="connsiteY61" fmla="*/ 11430 h 182117"/>
                  <a:gd name="connsiteX62" fmla="*/ 106490 w 251084"/>
                  <a:gd name="connsiteY62" fmla="*/ 8573 h 182117"/>
                  <a:gd name="connsiteX63" fmla="*/ 107633 w 251084"/>
                  <a:gd name="connsiteY63" fmla="*/ 7906 h 182117"/>
                  <a:gd name="connsiteX64" fmla="*/ 95822 w 251084"/>
                  <a:gd name="connsiteY64" fmla="*/ 0 h 182117"/>
                  <a:gd name="connsiteX65" fmla="*/ 75629 w 251084"/>
                  <a:gd name="connsiteY65" fmla="*/ 14097 h 182117"/>
                  <a:gd name="connsiteX66" fmla="*/ 71914 w 251084"/>
                  <a:gd name="connsiteY66" fmla="*/ 14573 h 182117"/>
                  <a:gd name="connsiteX67" fmla="*/ 65723 w 251084"/>
                  <a:gd name="connsiteY67" fmla="*/ 9430 h 182117"/>
                  <a:gd name="connsiteX68" fmla="*/ 61913 w 251084"/>
                  <a:gd name="connsiteY68" fmla="*/ 25813 h 182117"/>
                  <a:gd name="connsiteX69" fmla="*/ 59531 w 251084"/>
                  <a:gd name="connsiteY69" fmla="*/ 28003 h 182117"/>
                  <a:gd name="connsiteX70" fmla="*/ 36767 w 251084"/>
                  <a:gd name="connsiteY70" fmla="*/ 34004 h 182117"/>
                  <a:gd name="connsiteX71" fmla="*/ 49721 w 251084"/>
                  <a:gd name="connsiteY71" fmla="*/ 34671 h 182117"/>
                  <a:gd name="connsiteX72" fmla="*/ 52292 w 251084"/>
                  <a:gd name="connsiteY72" fmla="*/ 36100 h 182117"/>
                  <a:gd name="connsiteX73" fmla="*/ 52388 w 251084"/>
                  <a:gd name="connsiteY73" fmla="*/ 39052 h 182117"/>
                  <a:gd name="connsiteX74" fmla="*/ 42863 w 251084"/>
                  <a:gd name="connsiteY74" fmla="*/ 56769 h 182117"/>
                  <a:gd name="connsiteX75" fmla="*/ 41815 w 251084"/>
                  <a:gd name="connsiteY75" fmla="*/ 57912 h 182117"/>
                  <a:gd name="connsiteX76" fmla="*/ 18479 w 251084"/>
                  <a:gd name="connsiteY76" fmla="*/ 58483 h 182117"/>
                  <a:gd name="connsiteX77" fmla="*/ 0 w 251084"/>
                  <a:gd name="connsiteY77" fmla="*/ 59912 h 182117"/>
                  <a:gd name="connsiteX78" fmla="*/ 4286 w 251084"/>
                  <a:gd name="connsiteY78" fmla="*/ 70485 h 182117"/>
                  <a:gd name="connsiteX79" fmla="*/ 4096 w 251084"/>
                  <a:gd name="connsiteY79" fmla="*/ 71819 h 182117"/>
                  <a:gd name="connsiteX80" fmla="*/ 4191 w 251084"/>
                  <a:gd name="connsiteY80" fmla="*/ 77057 h 182117"/>
                  <a:gd name="connsiteX81" fmla="*/ 7715 w 251084"/>
                  <a:gd name="connsiteY81" fmla="*/ 79629 h 182117"/>
                  <a:gd name="connsiteX82" fmla="*/ 24860 w 251084"/>
                  <a:gd name="connsiteY82" fmla="*/ 87154 h 182117"/>
                  <a:gd name="connsiteX83" fmla="*/ 26670 w 251084"/>
                  <a:gd name="connsiteY83" fmla="*/ 89059 h 182117"/>
                  <a:gd name="connsiteX84" fmla="*/ 26479 w 251084"/>
                  <a:gd name="connsiteY84" fmla="*/ 99727 h 182117"/>
                  <a:gd name="connsiteX85" fmla="*/ 25813 w 251084"/>
                  <a:gd name="connsiteY85" fmla="*/ 104775 h 182117"/>
                  <a:gd name="connsiteX86" fmla="*/ 36576 w 251084"/>
                  <a:gd name="connsiteY86" fmla="*/ 117443 h 182117"/>
                  <a:gd name="connsiteX87" fmla="*/ 38957 w 251084"/>
                  <a:gd name="connsiteY87" fmla="*/ 119348 h 182117"/>
                  <a:gd name="connsiteX88" fmla="*/ 38481 w 251084"/>
                  <a:gd name="connsiteY88" fmla="*/ 122301 h 182117"/>
                  <a:gd name="connsiteX89" fmla="*/ 23813 w 251084"/>
                  <a:gd name="connsiteY89" fmla="*/ 140303 h 182117"/>
                  <a:gd name="connsiteX90" fmla="*/ 18479 w 251084"/>
                  <a:gd name="connsiteY90" fmla="*/ 148209 h 182117"/>
                  <a:gd name="connsiteX91" fmla="*/ 18574 w 251084"/>
                  <a:gd name="connsiteY91" fmla="*/ 167735 h 182117"/>
                  <a:gd name="connsiteX92" fmla="*/ 19241 w 251084"/>
                  <a:gd name="connsiteY92" fmla="*/ 167545 h 182117"/>
                  <a:gd name="connsiteX93" fmla="*/ 43244 w 251084"/>
                  <a:gd name="connsiteY93" fmla="*/ 157544 h 18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51084" h="182117">
                    <a:moveTo>
                      <a:pt x="43244" y="157544"/>
                    </a:moveTo>
                    <a:cubicBezTo>
                      <a:pt x="44672" y="156686"/>
                      <a:pt x="46577" y="155448"/>
                      <a:pt x="48958" y="155734"/>
                    </a:cubicBezTo>
                    <a:cubicBezTo>
                      <a:pt x="51149" y="155924"/>
                      <a:pt x="52769" y="157067"/>
                      <a:pt x="53912" y="157925"/>
                    </a:cubicBezTo>
                    <a:lnTo>
                      <a:pt x="60960" y="162973"/>
                    </a:lnTo>
                    <a:lnTo>
                      <a:pt x="66104" y="149257"/>
                    </a:lnTo>
                    <a:cubicBezTo>
                      <a:pt x="66389" y="148400"/>
                      <a:pt x="66961" y="147066"/>
                      <a:pt x="68104" y="146018"/>
                    </a:cubicBezTo>
                    <a:cubicBezTo>
                      <a:pt x="69914" y="144399"/>
                      <a:pt x="72200" y="144209"/>
                      <a:pt x="73533" y="144209"/>
                    </a:cubicBezTo>
                    <a:lnTo>
                      <a:pt x="86106" y="143542"/>
                    </a:lnTo>
                    <a:cubicBezTo>
                      <a:pt x="87630" y="143446"/>
                      <a:pt x="89345" y="143351"/>
                      <a:pt x="90488" y="142684"/>
                    </a:cubicBezTo>
                    <a:cubicBezTo>
                      <a:pt x="92107" y="141637"/>
                      <a:pt x="92488" y="139065"/>
                      <a:pt x="92012" y="137065"/>
                    </a:cubicBezTo>
                    <a:cubicBezTo>
                      <a:pt x="91345" y="134398"/>
                      <a:pt x="89345" y="131826"/>
                      <a:pt x="87630" y="129635"/>
                    </a:cubicBezTo>
                    <a:cubicBezTo>
                      <a:pt x="86678" y="128397"/>
                      <a:pt x="86868" y="126587"/>
                      <a:pt x="88011" y="125540"/>
                    </a:cubicBezTo>
                    <a:cubicBezTo>
                      <a:pt x="91631" y="122396"/>
                      <a:pt x="96107" y="118872"/>
                      <a:pt x="100584" y="115348"/>
                    </a:cubicBezTo>
                    <a:cubicBezTo>
                      <a:pt x="104966" y="111919"/>
                      <a:pt x="109347" y="108394"/>
                      <a:pt x="112967" y="105251"/>
                    </a:cubicBezTo>
                    <a:cubicBezTo>
                      <a:pt x="114110" y="104203"/>
                      <a:pt x="115919" y="104299"/>
                      <a:pt x="117062" y="105346"/>
                    </a:cubicBezTo>
                    <a:lnTo>
                      <a:pt x="136208" y="123920"/>
                    </a:lnTo>
                    <a:cubicBezTo>
                      <a:pt x="137160" y="124873"/>
                      <a:pt x="137446" y="126397"/>
                      <a:pt x="136684" y="127540"/>
                    </a:cubicBezTo>
                    <a:cubicBezTo>
                      <a:pt x="136684" y="127635"/>
                      <a:pt x="136589" y="127635"/>
                      <a:pt x="136589" y="127730"/>
                    </a:cubicBezTo>
                    <a:cubicBezTo>
                      <a:pt x="138589" y="127730"/>
                      <a:pt x="140494" y="127921"/>
                      <a:pt x="142399" y="128206"/>
                    </a:cubicBezTo>
                    <a:cubicBezTo>
                      <a:pt x="143256" y="128302"/>
                      <a:pt x="144018" y="128873"/>
                      <a:pt x="144399" y="129540"/>
                    </a:cubicBezTo>
                    <a:cubicBezTo>
                      <a:pt x="144875" y="130302"/>
                      <a:pt x="144971" y="131159"/>
                      <a:pt x="144780" y="131921"/>
                    </a:cubicBezTo>
                    <a:cubicBezTo>
                      <a:pt x="139732" y="149923"/>
                      <a:pt x="135827" y="167354"/>
                      <a:pt x="141923" y="182118"/>
                    </a:cubicBezTo>
                    <a:cubicBezTo>
                      <a:pt x="157448" y="174593"/>
                      <a:pt x="172593" y="165830"/>
                      <a:pt x="186785" y="156019"/>
                    </a:cubicBezTo>
                    <a:cubicBezTo>
                      <a:pt x="191453" y="152781"/>
                      <a:pt x="197358" y="148685"/>
                      <a:pt x="204121" y="149352"/>
                    </a:cubicBezTo>
                    <a:cubicBezTo>
                      <a:pt x="207454" y="149638"/>
                      <a:pt x="210312" y="151067"/>
                      <a:pt x="213074" y="152400"/>
                    </a:cubicBezTo>
                    <a:cubicBezTo>
                      <a:pt x="215456" y="153543"/>
                      <a:pt x="217742" y="154686"/>
                      <a:pt x="220028" y="154876"/>
                    </a:cubicBezTo>
                    <a:cubicBezTo>
                      <a:pt x="222790" y="155067"/>
                      <a:pt x="225743" y="154019"/>
                      <a:pt x="228791" y="152876"/>
                    </a:cubicBezTo>
                    <a:cubicBezTo>
                      <a:pt x="230791" y="152114"/>
                      <a:pt x="232886" y="151352"/>
                      <a:pt x="234982" y="150876"/>
                    </a:cubicBezTo>
                    <a:cubicBezTo>
                      <a:pt x="239363" y="149828"/>
                      <a:pt x="244697" y="151162"/>
                      <a:pt x="247841" y="153924"/>
                    </a:cubicBezTo>
                    <a:cubicBezTo>
                      <a:pt x="248507" y="154496"/>
                      <a:pt x="248793" y="155257"/>
                      <a:pt x="249269" y="155924"/>
                    </a:cubicBezTo>
                    <a:cubicBezTo>
                      <a:pt x="249555" y="155257"/>
                      <a:pt x="249841" y="154591"/>
                      <a:pt x="250031" y="153829"/>
                    </a:cubicBezTo>
                    <a:cubicBezTo>
                      <a:pt x="253460" y="143351"/>
                      <a:pt x="247936" y="131826"/>
                      <a:pt x="241840" y="120967"/>
                    </a:cubicBezTo>
                    <a:cubicBezTo>
                      <a:pt x="234791" y="108204"/>
                      <a:pt x="227838" y="102489"/>
                      <a:pt x="220790" y="103442"/>
                    </a:cubicBezTo>
                    <a:cubicBezTo>
                      <a:pt x="220218" y="103537"/>
                      <a:pt x="219647" y="103632"/>
                      <a:pt x="219075" y="103727"/>
                    </a:cubicBezTo>
                    <a:cubicBezTo>
                      <a:pt x="216503" y="104203"/>
                      <a:pt x="213360" y="104870"/>
                      <a:pt x="210503" y="102965"/>
                    </a:cubicBezTo>
                    <a:cubicBezTo>
                      <a:pt x="207169" y="100775"/>
                      <a:pt x="206788" y="96583"/>
                      <a:pt x="206597" y="94393"/>
                    </a:cubicBezTo>
                    <a:lnTo>
                      <a:pt x="203835" y="64484"/>
                    </a:lnTo>
                    <a:lnTo>
                      <a:pt x="183452" y="70866"/>
                    </a:lnTo>
                    <a:cubicBezTo>
                      <a:pt x="176879" y="72961"/>
                      <a:pt x="170117" y="75057"/>
                      <a:pt x="162973" y="75248"/>
                    </a:cubicBezTo>
                    <a:cubicBezTo>
                      <a:pt x="162592" y="75248"/>
                      <a:pt x="162306" y="75248"/>
                      <a:pt x="161925" y="75248"/>
                    </a:cubicBezTo>
                    <a:cubicBezTo>
                      <a:pt x="154019" y="75248"/>
                      <a:pt x="146875" y="72580"/>
                      <a:pt x="142208" y="67818"/>
                    </a:cubicBezTo>
                    <a:cubicBezTo>
                      <a:pt x="141446" y="67056"/>
                      <a:pt x="140779" y="66294"/>
                      <a:pt x="140113" y="65437"/>
                    </a:cubicBezTo>
                    <a:cubicBezTo>
                      <a:pt x="138779" y="63817"/>
                      <a:pt x="137541" y="62294"/>
                      <a:pt x="136017" y="61627"/>
                    </a:cubicBezTo>
                    <a:cubicBezTo>
                      <a:pt x="134017" y="60769"/>
                      <a:pt x="131254" y="61341"/>
                      <a:pt x="128969" y="63055"/>
                    </a:cubicBezTo>
                    <a:cubicBezTo>
                      <a:pt x="126492" y="64865"/>
                      <a:pt x="124682" y="67723"/>
                      <a:pt x="122873" y="70390"/>
                    </a:cubicBezTo>
                    <a:lnTo>
                      <a:pt x="120110" y="74581"/>
                    </a:lnTo>
                    <a:lnTo>
                      <a:pt x="117729" y="70199"/>
                    </a:lnTo>
                    <a:cubicBezTo>
                      <a:pt x="115157" y="65627"/>
                      <a:pt x="108680" y="64484"/>
                      <a:pt x="102013" y="63913"/>
                    </a:cubicBezTo>
                    <a:lnTo>
                      <a:pt x="60960" y="60388"/>
                    </a:lnTo>
                    <a:lnTo>
                      <a:pt x="58579" y="47244"/>
                    </a:lnTo>
                    <a:cubicBezTo>
                      <a:pt x="58388" y="46101"/>
                      <a:pt x="58103" y="44386"/>
                      <a:pt x="58579" y="42672"/>
                    </a:cubicBezTo>
                    <a:cubicBezTo>
                      <a:pt x="59341" y="40100"/>
                      <a:pt x="61627" y="38671"/>
                      <a:pt x="62675" y="38005"/>
                    </a:cubicBezTo>
                    <a:cubicBezTo>
                      <a:pt x="68104" y="34480"/>
                      <a:pt x="74104" y="31718"/>
                      <a:pt x="80296" y="29813"/>
                    </a:cubicBezTo>
                    <a:cubicBezTo>
                      <a:pt x="82106" y="29242"/>
                      <a:pt x="84296" y="28670"/>
                      <a:pt x="86582" y="28956"/>
                    </a:cubicBezTo>
                    <a:cubicBezTo>
                      <a:pt x="89535" y="29337"/>
                      <a:pt x="91916" y="30956"/>
                      <a:pt x="93917" y="32194"/>
                    </a:cubicBezTo>
                    <a:cubicBezTo>
                      <a:pt x="98489" y="35338"/>
                      <a:pt x="104108" y="39148"/>
                      <a:pt x="107633" y="44672"/>
                    </a:cubicBezTo>
                    <a:lnTo>
                      <a:pt x="108204" y="44577"/>
                    </a:lnTo>
                    <a:lnTo>
                      <a:pt x="107728" y="35242"/>
                    </a:lnTo>
                    <a:lnTo>
                      <a:pt x="111824" y="33719"/>
                    </a:lnTo>
                    <a:cubicBezTo>
                      <a:pt x="109538" y="33814"/>
                      <a:pt x="107061" y="33719"/>
                      <a:pt x="104680" y="33052"/>
                    </a:cubicBezTo>
                    <a:cubicBezTo>
                      <a:pt x="99727" y="31623"/>
                      <a:pt x="96203" y="27908"/>
                      <a:pt x="95631" y="23527"/>
                    </a:cubicBezTo>
                    <a:cubicBezTo>
                      <a:pt x="95060" y="19240"/>
                      <a:pt x="97346" y="14669"/>
                      <a:pt x="101918" y="11430"/>
                    </a:cubicBezTo>
                    <a:cubicBezTo>
                      <a:pt x="103346" y="10382"/>
                      <a:pt x="104966" y="9430"/>
                      <a:pt x="106490" y="8573"/>
                    </a:cubicBezTo>
                    <a:cubicBezTo>
                      <a:pt x="106871" y="8382"/>
                      <a:pt x="107252" y="8096"/>
                      <a:pt x="107633" y="7906"/>
                    </a:cubicBezTo>
                    <a:lnTo>
                      <a:pt x="95822" y="0"/>
                    </a:lnTo>
                    <a:cubicBezTo>
                      <a:pt x="88297" y="3429"/>
                      <a:pt x="81344" y="8192"/>
                      <a:pt x="75629" y="14097"/>
                    </a:cubicBezTo>
                    <a:cubicBezTo>
                      <a:pt x="74676" y="15050"/>
                      <a:pt x="73152" y="15240"/>
                      <a:pt x="71914" y="14573"/>
                    </a:cubicBezTo>
                    <a:cubicBezTo>
                      <a:pt x="69628" y="13144"/>
                      <a:pt x="67532" y="11430"/>
                      <a:pt x="65723" y="9430"/>
                    </a:cubicBezTo>
                    <a:cubicBezTo>
                      <a:pt x="64675" y="14954"/>
                      <a:pt x="63341" y="20383"/>
                      <a:pt x="61913" y="25813"/>
                    </a:cubicBezTo>
                    <a:cubicBezTo>
                      <a:pt x="61627" y="26956"/>
                      <a:pt x="60674" y="27813"/>
                      <a:pt x="59531" y="28003"/>
                    </a:cubicBezTo>
                    <a:cubicBezTo>
                      <a:pt x="51721" y="29242"/>
                      <a:pt x="44101" y="31242"/>
                      <a:pt x="36767" y="34004"/>
                    </a:cubicBezTo>
                    <a:cubicBezTo>
                      <a:pt x="41053" y="34480"/>
                      <a:pt x="45434" y="34671"/>
                      <a:pt x="49721" y="34671"/>
                    </a:cubicBezTo>
                    <a:cubicBezTo>
                      <a:pt x="50768" y="34671"/>
                      <a:pt x="51721" y="35242"/>
                      <a:pt x="52292" y="36100"/>
                    </a:cubicBezTo>
                    <a:cubicBezTo>
                      <a:pt x="52864" y="36957"/>
                      <a:pt x="52864" y="38100"/>
                      <a:pt x="52388" y="39052"/>
                    </a:cubicBezTo>
                    <a:lnTo>
                      <a:pt x="42863" y="56769"/>
                    </a:lnTo>
                    <a:cubicBezTo>
                      <a:pt x="42577" y="57245"/>
                      <a:pt x="42196" y="57626"/>
                      <a:pt x="41815" y="57912"/>
                    </a:cubicBezTo>
                    <a:cubicBezTo>
                      <a:pt x="34576" y="62294"/>
                      <a:pt x="26003" y="60198"/>
                      <a:pt x="18479" y="58483"/>
                    </a:cubicBezTo>
                    <a:cubicBezTo>
                      <a:pt x="9239" y="56293"/>
                      <a:pt x="3429" y="56769"/>
                      <a:pt x="0" y="59912"/>
                    </a:cubicBezTo>
                    <a:cubicBezTo>
                      <a:pt x="3334" y="61531"/>
                      <a:pt x="4953" y="65532"/>
                      <a:pt x="4286" y="70485"/>
                    </a:cubicBezTo>
                    <a:lnTo>
                      <a:pt x="4096" y="71819"/>
                    </a:lnTo>
                    <a:cubicBezTo>
                      <a:pt x="3810" y="73914"/>
                      <a:pt x="3524" y="75819"/>
                      <a:pt x="4191" y="77057"/>
                    </a:cubicBezTo>
                    <a:cubicBezTo>
                      <a:pt x="4763" y="78105"/>
                      <a:pt x="6191" y="78867"/>
                      <a:pt x="7715" y="79629"/>
                    </a:cubicBezTo>
                    <a:cubicBezTo>
                      <a:pt x="13240" y="82486"/>
                      <a:pt x="19050" y="85058"/>
                      <a:pt x="24860" y="87154"/>
                    </a:cubicBezTo>
                    <a:cubicBezTo>
                      <a:pt x="25718" y="87440"/>
                      <a:pt x="26384" y="88201"/>
                      <a:pt x="26670" y="89059"/>
                    </a:cubicBezTo>
                    <a:cubicBezTo>
                      <a:pt x="27908" y="92773"/>
                      <a:pt x="27146" y="96488"/>
                      <a:pt x="26479" y="99727"/>
                    </a:cubicBezTo>
                    <a:cubicBezTo>
                      <a:pt x="26194" y="101441"/>
                      <a:pt x="25813" y="103061"/>
                      <a:pt x="25813" y="104775"/>
                    </a:cubicBezTo>
                    <a:cubicBezTo>
                      <a:pt x="25718" y="110776"/>
                      <a:pt x="30671" y="116586"/>
                      <a:pt x="36576" y="117443"/>
                    </a:cubicBezTo>
                    <a:cubicBezTo>
                      <a:pt x="37624" y="117634"/>
                      <a:pt x="38576" y="118300"/>
                      <a:pt x="38957" y="119348"/>
                    </a:cubicBezTo>
                    <a:cubicBezTo>
                      <a:pt x="39338" y="120396"/>
                      <a:pt x="39148" y="121539"/>
                      <a:pt x="38481" y="122301"/>
                    </a:cubicBezTo>
                    <a:lnTo>
                      <a:pt x="23813" y="140303"/>
                    </a:lnTo>
                    <a:cubicBezTo>
                      <a:pt x="21812" y="142780"/>
                      <a:pt x="19717" y="145351"/>
                      <a:pt x="18479" y="148209"/>
                    </a:cubicBezTo>
                    <a:cubicBezTo>
                      <a:pt x="16097" y="153829"/>
                      <a:pt x="17050" y="160401"/>
                      <a:pt x="18574" y="167735"/>
                    </a:cubicBezTo>
                    <a:cubicBezTo>
                      <a:pt x="18860" y="167640"/>
                      <a:pt x="19050" y="167640"/>
                      <a:pt x="19241" y="167545"/>
                    </a:cubicBezTo>
                    <a:cubicBezTo>
                      <a:pt x="27337" y="165544"/>
                      <a:pt x="35624" y="162115"/>
                      <a:pt x="43244" y="15754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5FC43D65-26D1-5C11-DA5A-38CE455C11B3}"/>
                  </a:ext>
                </a:extLst>
              </p:cNvPr>
              <p:cNvSpPr/>
              <p:nvPr/>
            </p:nvSpPr>
            <p:spPr>
              <a:xfrm>
                <a:off x="5146281" y="2969302"/>
                <a:ext cx="477218" cy="366340"/>
              </a:xfrm>
              <a:custGeom>
                <a:avLst/>
                <a:gdLst>
                  <a:gd name="connsiteX0" fmla="*/ 95080 w 477223"/>
                  <a:gd name="connsiteY0" fmla="*/ 365951 h 366342"/>
                  <a:gd name="connsiteX1" fmla="*/ 114321 w 477223"/>
                  <a:gd name="connsiteY1" fmla="*/ 366332 h 366342"/>
                  <a:gd name="connsiteX2" fmla="*/ 118321 w 477223"/>
                  <a:gd name="connsiteY2" fmla="*/ 366046 h 366342"/>
                  <a:gd name="connsiteX3" fmla="*/ 121465 w 477223"/>
                  <a:gd name="connsiteY3" fmla="*/ 364522 h 366342"/>
                  <a:gd name="connsiteX4" fmla="*/ 122227 w 477223"/>
                  <a:gd name="connsiteY4" fmla="*/ 364046 h 366342"/>
                  <a:gd name="connsiteX5" fmla="*/ 142610 w 477223"/>
                  <a:gd name="connsiteY5" fmla="*/ 356902 h 366342"/>
                  <a:gd name="connsiteX6" fmla="*/ 185854 w 477223"/>
                  <a:gd name="connsiteY6" fmla="*/ 345948 h 366342"/>
                  <a:gd name="connsiteX7" fmla="*/ 188806 w 477223"/>
                  <a:gd name="connsiteY7" fmla="*/ 344710 h 366342"/>
                  <a:gd name="connsiteX8" fmla="*/ 189568 w 477223"/>
                  <a:gd name="connsiteY8" fmla="*/ 342900 h 366342"/>
                  <a:gd name="connsiteX9" fmla="*/ 192045 w 477223"/>
                  <a:gd name="connsiteY9" fmla="*/ 325755 h 366342"/>
                  <a:gd name="connsiteX10" fmla="*/ 191950 w 477223"/>
                  <a:gd name="connsiteY10" fmla="*/ 320993 h 366342"/>
                  <a:gd name="connsiteX11" fmla="*/ 193188 w 477223"/>
                  <a:gd name="connsiteY11" fmla="*/ 305753 h 366342"/>
                  <a:gd name="connsiteX12" fmla="*/ 210333 w 477223"/>
                  <a:gd name="connsiteY12" fmla="*/ 292703 h 366342"/>
                  <a:gd name="connsiteX13" fmla="*/ 217572 w 477223"/>
                  <a:gd name="connsiteY13" fmla="*/ 295466 h 366342"/>
                  <a:gd name="connsiteX14" fmla="*/ 219572 w 477223"/>
                  <a:gd name="connsiteY14" fmla="*/ 296513 h 366342"/>
                  <a:gd name="connsiteX15" fmla="*/ 238622 w 477223"/>
                  <a:gd name="connsiteY15" fmla="*/ 297561 h 366342"/>
                  <a:gd name="connsiteX16" fmla="*/ 239194 w 477223"/>
                  <a:gd name="connsiteY16" fmla="*/ 297371 h 366342"/>
                  <a:gd name="connsiteX17" fmla="*/ 238813 w 477223"/>
                  <a:gd name="connsiteY17" fmla="*/ 296704 h 366342"/>
                  <a:gd name="connsiteX18" fmla="*/ 231669 w 477223"/>
                  <a:gd name="connsiteY18" fmla="*/ 286036 h 366342"/>
                  <a:gd name="connsiteX19" fmla="*/ 230907 w 477223"/>
                  <a:gd name="connsiteY19" fmla="*/ 283750 h 366342"/>
                  <a:gd name="connsiteX20" fmla="*/ 232050 w 477223"/>
                  <a:gd name="connsiteY20" fmla="*/ 281654 h 366342"/>
                  <a:gd name="connsiteX21" fmla="*/ 256529 w 477223"/>
                  <a:gd name="connsiteY21" fmla="*/ 269558 h 366342"/>
                  <a:gd name="connsiteX22" fmla="*/ 279484 w 477223"/>
                  <a:gd name="connsiteY22" fmla="*/ 278416 h 366342"/>
                  <a:gd name="connsiteX23" fmla="*/ 294343 w 477223"/>
                  <a:gd name="connsiteY23" fmla="*/ 268796 h 366342"/>
                  <a:gd name="connsiteX24" fmla="*/ 299296 w 477223"/>
                  <a:gd name="connsiteY24" fmla="*/ 231077 h 366342"/>
                  <a:gd name="connsiteX25" fmla="*/ 302249 w 477223"/>
                  <a:gd name="connsiteY25" fmla="*/ 222504 h 366342"/>
                  <a:gd name="connsiteX26" fmla="*/ 309012 w 477223"/>
                  <a:gd name="connsiteY26" fmla="*/ 218218 h 366342"/>
                  <a:gd name="connsiteX27" fmla="*/ 327681 w 477223"/>
                  <a:gd name="connsiteY27" fmla="*/ 210788 h 366342"/>
                  <a:gd name="connsiteX28" fmla="*/ 325681 w 477223"/>
                  <a:gd name="connsiteY28" fmla="*/ 205073 h 366342"/>
                  <a:gd name="connsiteX29" fmla="*/ 318061 w 477223"/>
                  <a:gd name="connsiteY29" fmla="*/ 178975 h 366342"/>
                  <a:gd name="connsiteX30" fmla="*/ 319108 w 477223"/>
                  <a:gd name="connsiteY30" fmla="*/ 176213 h 366342"/>
                  <a:gd name="connsiteX31" fmla="*/ 321966 w 477223"/>
                  <a:gd name="connsiteY31" fmla="*/ 175641 h 366342"/>
                  <a:gd name="connsiteX32" fmla="*/ 353970 w 477223"/>
                  <a:gd name="connsiteY32" fmla="*/ 184690 h 366342"/>
                  <a:gd name="connsiteX33" fmla="*/ 360161 w 477223"/>
                  <a:gd name="connsiteY33" fmla="*/ 172593 h 366342"/>
                  <a:gd name="connsiteX34" fmla="*/ 352732 w 477223"/>
                  <a:gd name="connsiteY34" fmla="*/ 165926 h 366342"/>
                  <a:gd name="connsiteX35" fmla="*/ 351303 w 477223"/>
                  <a:gd name="connsiteY35" fmla="*/ 163544 h 366342"/>
                  <a:gd name="connsiteX36" fmla="*/ 352351 w 477223"/>
                  <a:gd name="connsiteY36" fmla="*/ 160973 h 366342"/>
                  <a:gd name="connsiteX37" fmla="*/ 371591 w 477223"/>
                  <a:gd name="connsiteY37" fmla="*/ 129635 h 366342"/>
                  <a:gd name="connsiteX38" fmla="*/ 371782 w 477223"/>
                  <a:gd name="connsiteY38" fmla="*/ 120396 h 366342"/>
                  <a:gd name="connsiteX39" fmla="*/ 367781 w 477223"/>
                  <a:gd name="connsiteY39" fmla="*/ 113919 h 366342"/>
                  <a:gd name="connsiteX40" fmla="*/ 364257 w 477223"/>
                  <a:gd name="connsiteY40" fmla="*/ 108871 h 366342"/>
                  <a:gd name="connsiteX41" fmla="*/ 369591 w 477223"/>
                  <a:gd name="connsiteY41" fmla="*/ 80867 h 366342"/>
                  <a:gd name="connsiteX42" fmla="*/ 373687 w 477223"/>
                  <a:gd name="connsiteY42" fmla="*/ 81153 h 366342"/>
                  <a:gd name="connsiteX43" fmla="*/ 377306 w 477223"/>
                  <a:gd name="connsiteY43" fmla="*/ 85154 h 366342"/>
                  <a:gd name="connsiteX44" fmla="*/ 407500 w 477223"/>
                  <a:gd name="connsiteY44" fmla="*/ 67437 h 366342"/>
                  <a:gd name="connsiteX45" fmla="*/ 444743 w 477223"/>
                  <a:gd name="connsiteY45" fmla="*/ 61722 h 366342"/>
                  <a:gd name="connsiteX46" fmla="*/ 459221 w 477223"/>
                  <a:gd name="connsiteY46" fmla="*/ 58579 h 366342"/>
                  <a:gd name="connsiteX47" fmla="*/ 467603 w 477223"/>
                  <a:gd name="connsiteY47" fmla="*/ 56293 h 366342"/>
                  <a:gd name="connsiteX48" fmla="*/ 468365 w 477223"/>
                  <a:gd name="connsiteY48" fmla="*/ 51340 h 366342"/>
                  <a:gd name="connsiteX49" fmla="*/ 471318 w 477223"/>
                  <a:gd name="connsiteY49" fmla="*/ 48768 h 366342"/>
                  <a:gd name="connsiteX50" fmla="*/ 471413 w 477223"/>
                  <a:gd name="connsiteY50" fmla="*/ 48768 h 366342"/>
                  <a:gd name="connsiteX51" fmla="*/ 477223 w 477223"/>
                  <a:gd name="connsiteY51" fmla="*/ 47816 h 366342"/>
                  <a:gd name="connsiteX52" fmla="*/ 476652 w 477223"/>
                  <a:gd name="connsiteY52" fmla="*/ 47149 h 366342"/>
                  <a:gd name="connsiteX53" fmla="*/ 469222 w 477223"/>
                  <a:gd name="connsiteY53" fmla="*/ 45434 h 366342"/>
                  <a:gd name="connsiteX54" fmla="*/ 463888 w 477223"/>
                  <a:gd name="connsiteY54" fmla="*/ 47244 h 366342"/>
                  <a:gd name="connsiteX55" fmla="*/ 452458 w 477223"/>
                  <a:gd name="connsiteY55" fmla="*/ 49625 h 366342"/>
                  <a:gd name="connsiteX56" fmla="*/ 443314 w 477223"/>
                  <a:gd name="connsiteY56" fmla="*/ 46482 h 366342"/>
                  <a:gd name="connsiteX57" fmla="*/ 436361 w 477223"/>
                  <a:gd name="connsiteY57" fmla="*/ 44006 h 366342"/>
                  <a:gd name="connsiteX58" fmla="*/ 423026 w 477223"/>
                  <a:gd name="connsiteY58" fmla="*/ 49625 h 366342"/>
                  <a:gd name="connsiteX59" fmla="*/ 374639 w 477223"/>
                  <a:gd name="connsiteY59" fmla="*/ 77438 h 366342"/>
                  <a:gd name="connsiteX60" fmla="*/ 370734 w 477223"/>
                  <a:gd name="connsiteY60" fmla="*/ 76105 h 366342"/>
                  <a:gd name="connsiteX61" fmla="*/ 371020 w 477223"/>
                  <a:gd name="connsiteY61" fmla="*/ 22289 h 366342"/>
                  <a:gd name="connsiteX62" fmla="*/ 362352 w 477223"/>
                  <a:gd name="connsiteY62" fmla="*/ 22955 h 366342"/>
                  <a:gd name="connsiteX63" fmla="*/ 358923 w 477223"/>
                  <a:gd name="connsiteY63" fmla="*/ 21146 h 366342"/>
                  <a:gd name="connsiteX64" fmla="*/ 360161 w 477223"/>
                  <a:gd name="connsiteY64" fmla="*/ 17431 h 366342"/>
                  <a:gd name="connsiteX65" fmla="*/ 363114 w 477223"/>
                  <a:gd name="connsiteY65" fmla="*/ 14859 h 366342"/>
                  <a:gd name="connsiteX66" fmla="*/ 347779 w 477223"/>
                  <a:gd name="connsiteY66" fmla="*/ 0 h 366342"/>
                  <a:gd name="connsiteX67" fmla="*/ 337301 w 477223"/>
                  <a:gd name="connsiteY67" fmla="*/ 8477 h 366342"/>
                  <a:gd name="connsiteX68" fmla="*/ 327109 w 477223"/>
                  <a:gd name="connsiteY68" fmla="*/ 16669 h 366342"/>
                  <a:gd name="connsiteX69" fmla="*/ 330824 w 477223"/>
                  <a:gd name="connsiteY69" fmla="*/ 24098 h 366342"/>
                  <a:gd name="connsiteX70" fmla="*/ 326633 w 477223"/>
                  <a:gd name="connsiteY70" fmla="*/ 36195 h 366342"/>
                  <a:gd name="connsiteX71" fmla="*/ 319394 w 477223"/>
                  <a:gd name="connsiteY71" fmla="*/ 37910 h 366342"/>
                  <a:gd name="connsiteX72" fmla="*/ 306821 w 477223"/>
                  <a:gd name="connsiteY72" fmla="*/ 38576 h 366342"/>
                  <a:gd name="connsiteX73" fmla="*/ 305107 w 477223"/>
                  <a:gd name="connsiteY73" fmla="*/ 38862 h 366342"/>
                  <a:gd name="connsiteX74" fmla="*/ 304726 w 477223"/>
                  <a:gd name="connsiteY74" fmla="*/ 39815 h 366342"/>
                  <a:gd name="connsiteX75" fmla="*/ 298249 w 477223"/>
                  <a:gd name="connsiteY75" fmla="*/ 57245 h 366342"/>
                  <a:gd name="connsiteX76" fmla="*/ 296344 w 477223"/>
                  <a:gd name="connsiteY76" fmla="*/ 59055 h 366342"/>
                  <a:gd name="connsiteX77" fmla="*/ 293677 w 477223"/>
                  <a:gd name="connsiteY77" fmla="*/ 58579 h 366342"/>
                  <a:gd name="connsiteX78" fmla="*/ 283485 w 477223"/>
                  <a:gd name="connsiteY78" fmla="*/ 51149 h 366342"/>
                  <a:gd name="connsiteX79" fmla="*/ 281580 w 477223"/>
                  <a:gd name="connsiteY79" fmla="*/ 50102 h 366342"/>
                  <a:gd name="connsiteX80" fmla="*/ 279389 w 477223"/>
                  <a:gd name="connsiteY80" fmla="*/ 51054 h 366342"/>
                  <a:gd name="connsiteX81" fmla="*/ 253291 w 477223"/>
                  <a:gd name="connsiteY81" fmla="*/ 61913 h 366342"/>
                  <a:gd name="connsiteX82" fmla="*/ 248623 w 477223"/>
                  <a:gd name="connsiteY82" fmla="*/ 62008 h 366342"/>
                  <a:gd name="connsiteX83" fmla="*/ 244528 w 477223"/>
                  <a:gd name="connsiteY83" fmla="*/ 58293 h 366342"/>
                  <a:gd name="connsiteX84" fmla="*/ 243861 w 477223"/>
                  <a:gd name="connsiteY84" fmla="*/ 57436 h 366342"/>
                  <a:gd name="connsiteX85" fmla="*/ 241861 w 477223"/>
                  <a:gd name="connsiteY85" fmla="*/ 56769 h 366342"/>
                  <a:gd name="connsiteX86" fmla="*/ 240908 w 477223"/>
                  <a:gd name="connsiteY86" fmla="*/ 56483 h 366342"/>
                  <a:gd name="connsiteX87" fmla="*/ 238717 w 477223"/>
                  <a:gd name="connsiteY87" fmla="*/ 55721 h 366342"/>
                  <a:gd name="connsiteX88" fmla="*/ 217477 w 477223"/>
                  <a:gd name="connsiteY88" fmla="*/ 52197 h 366342"/>
                  <a:gd name="connsiteX89" fmla="*/ 195569 w 477223"/>
                  <a:gd name="connsiteY89" fmla="*/ 48577 h 366342"/>
                  <a:gd name="connsiteX90" fmla="*/ 176233 w 477223"/>
                  <a:gd name="connsiteY90" fmla="*/ 42481 h 366342"/>
                  <a:gd name="connsiteX91" fmla="*/ 173281 w 477223"/>
                  <a:gd name="connsiteY91" fmla="*/ 47435 h 366342"/>
                  <a:gd name="connsiteX92" fmla="*/ 162708 w 477223"/>
                  <a:gd name="connsiteY92" fmla="*/ 52769 h 366342"/>
                  <a:gd name="connsiteX93" fmla="*/ 157564 w 477223"/>
                  <a:gd name="connsiteY93" fmla="*/ 52388 h 366342"/>
                  <a:gd name="connsiteX94" fmla="*/ 152707 w 477223"/>
                  <a:gd name="connsiteY94" fmla="*/ 52102 h 366342"/>
                  <a:gd name="connsiteX95" fmla="*/ 144325 w 477223"/>
                  <a:gd name="connsiteY95" fmla="*/ 63246 h 366342"/>
                  <a:gd name="connsiteX96" fmla="*/ 143563 w 477223"/>
                  <a:gd name="connsiteY96" fmla="*/ 69818 h 366342"/>
                  <a:gd name="connsiteX97" fmla="*/ 141277 w 477223"/>
                  <a:gd name="connsiteY97" fmla="*/ 82010 h 366342"/>
                  <a:gd name="connsiteX98" fmla="*/ 117083 w 477223"/>
                  <a:gd name="connsiteY98" fmla="*/ 102489 h 366342"/>
                  <a:gd name="connsiteX99" fmla="*/ 113464 w 477223"/>
                  <a:gd name="connsiteY99" fmla="*/ 104013 h 366342"/>
                  <a:gd name="connsiteX100" fmla="*/ 92318 w 477223"/>
                  <a:gd name="connsiteY100" fmla="*/ 116586 h 366342"/>
                  <a:gd name="connsiteX101" fmla="*/ 87365 w 477223"/>
                  <a:gd name="connsiteY101" fmla="*/ 123920 h 366342"/>
                  <a:gd name="connsiteX102" fmla="*/ 79650 w 477223"/>
                  <a:gd name="connsiteY102" fmla="*/ 134302 h 366342"/>
                  <a:gd name="connsiteX103" fmla="*/ 56218 w 477223"/>
                  <a:gd name="connsiteY103" fmla="*/ 143447 h 366342"/>
                  <a:gd name="connsiteX104" fmla="*/ 53551 w 477223"/>
                  <a:gd name="connsiteY104" fmla="*/ 142589 h 366342"/>
                  <a:gd name="connsiteX105" fmla="*/ 48694 w 477223"/>
                  <a:gd name="connsiteY105" fmla="*/ 133826 h 366342"/>
                  <a:gd name="connsiteX106" fmla="*/ 43931 w 477223"/>
                  <a:gd name="connsiteY106" fmla="*/ 127159 h 366342"/>
                  <a:gd name="connsiteX107" fmla="*/ 40597 w 477223"/>
                  <a:gd name="connsiteY107" fmla="*/ 127730 h 366342"/>
                  <a:gd name="connsiteX108" fmla="*/ 38692 w 477223"/>
                  <a:gd name="connsiteY108" fmla="*/ 128206 h 366342"/>
                  <a:gd name="connsiteX109" fmla="*/ 21166 w 477223"/>
                  <a:gd name="connsiteY109" fmla="*/ 122111 h 366342"/>
                  <a:gd name="connsiteX110" fmla="*/ 20500 w 477223"/>
                  <a:gd name="connsiteY110" fmla="*/ 128778 h 366342"/>
                  <a:gd name="connsiteX111" fmla="*/ 10022 w 477223"/>
                  <a:gd name="connsiteY111" fmla="*/ 157163 h 366342"/>
                  <a:gd name="connsiteX112" fmla="*/ 2021 w 477223"/>
                  <a:gd name="connsiteY112" fmla="*/ 198977 h 366342"/>
                  <a:gd name="connsiteX113" fmla="*/ 2878 w 477223"/>
                  <a:gd name="connsiteY113" fmla="*/ 200977 h 366342"/>
                  <a:gd name="connsiteX114" fmla="*/ 4879 w 477223"/>
                  <a:gd name="connsiteY114" fmla="*/ 206597 h 366342"/>
                  <a:gd name="connsiteX115" fmla="*/ 4212 w 477223"/>
                  <a:gd name="connsiteY115" fmla="*/ 217742 h 366342"/>
                  <a:gd name="connsiteX116" fmla="*/ 4021 w 477223"/>
                  <a:gd name="connsiteY116" fmla="*/ 218504 h 366342"/>
                  <a:gd name="connsiteX117" fmla="*/ 1926 w 477223"/>
                  <a:gd name="connsiteY117" fmla="*/ 257270 h 366342"/>
                  <a:gd name="connsiteX118" fmla="*/ 6784 w 477223"/>
                  <a:gd name="connsiteY118" fmla="*/ 270605 h 366342"/>
                  <a:gd name="connsiteX119" fmla="*/ 14118 w 477223"/>
                  <a:gd name="connsiteY119" fmla="*/ 274320 h 366342"/>
                  <a:gd name="connsiteX120" fmla="*/ 46312 w 477223"/>
                  <a:gd name="connsiteY120" fmla="*/ 286131 h 366342"/>
                  <a:gd name="connsiteX121" fmla="*/ 42598 w 477223"/>
                  <a:gd name="connsiteY121" fmla="*/ 317564 h 366342"/>
                  <a:gd name="connsiteX122" fmla="*/ 34025 w 477223"/>
                  <a:gd name="connsiteY122" fmla="*/ 325279 h 366342"/>
                  <a:gd name="connsiteX123" fmla="*/ 21452 w 477223"/>
                  <a:gd name="connsiteY123" fmla="*/ 338423 h 366342"/>
                  <a:gd name="connsiteX124" fmla="*/ 18499 w 477223"/>
                  <a:gd name="connsiteY124" fmla="*/ 348044 h 366342"/>
                  <a:gd name="connsiteX125" fmla="*/ 66982 w 477223"/>
                  <a:gd name="connsiteY125" fmla="*/ 363665 h 366342"/>
                  <a:gd name="connsiteX126" fmla="*/ 95080 w 477223"/>
                  <a:gd name="connsiteY126" fmla="*/ 365951 h 36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477223" h="366342">
                    <a:moveTo>
                      <a:pt x="95080" y="365951"/>
                    </a:moveTo>
                    <a:lnTo>
                      <a:pt x="114321" y="366332"/>
                    </a:lnTo>
                    <a:cubicBezTo>
                      <a:pt x="115750" y="366332"/>
                      <a:pt x="117178" y="366427"/>
                      <a:pt x="118321" y="366046"/>
                    </a:cubicBezTo>
                    <a:cubicBezTo>
                      <a:pt x="119274" y="365760"/>
                      <a:pt x="120322" y="365189"/>
                      <a:pt x="121465" y="364522"/>
                    </a:cubicBezTo>
                    <a:lnTo>
                      <a:pt x="122227" y="364046"/>
                    </a:lnTo>
                    <a:cubicBezTo>
                      <a:pt x="128704" y="360426"/>
                      <a:pt x="135847" y="358616"/>
                      <a:pt x="142610" y="356902"/>
                    </a:cubicBezTo>
                    <a:lnTo>
                      <a:pt x="185854" y="345948"/>
                    </a:lnTo>
                    <a:cubicBezTo>
                      <a:pt x="186901" y="345662"/>
                      <a:pt x="188235" y="345377"/>
                      <a:pt x="188806" y="344710"/>
                    </a:cubicBezTo>
                    <a:cubicBezTo>
                      <a:pt x="189092" y="344329"/>
                      <a:pt x="189378" y="343662"/>
                      <a:pt x="189568" y="342900"/>
                    </a:cubicBezTo>
                    <a:cubicBezTo>
                      <a:pt x="191188" y="337280"/>
                      <a:pt x="192045" y="331565"/>
                      <a:pt x="192045" y="325755"/>
                    </a:cubicBezTo>
                    <a:cubicBezTo>
                      <a:pt x="192045" y="324136"/>
                      <a:pt x="192045" y="322612"/>
                      <a:pt x="191950" y="320993"/>
                    </a:cubicBezTo>
                    <a:cubicBezTo>
                      <a:pt x="191854" y="316040"/>
                      <a:pt x="191664" y="310801"/>
                      <a:pt x="193188" y="305753"/>
                    </a:cubicBezTo>
                    <a:cubicBezTo>
                      <a:pt x="195379" y="298514"/>
                      <a:pt x="202046" y="291465"/>
                      <a:pt x="210333" y="292703"/>
                    </a:cubicBezTo>
                    <a:cubicBezTo>
                      <a:pt x="213095" y="293084"/>
                      <a:pt x="215476" y="294323"/>
                      <a:pt x="217572" y="295466"/>
                    </a:cubicBezTo>
                    <a:cubicBezTo>
                      <a:pt x="218239" y="295847"/>
                      <a:pt x="218905" y="296132"/>
                      <a:pt x="219572" y="296513"/>
                    </a:cubicBezTo>
                    <a:cubicBezTo>
                      <a:pt x="225382" y="299371"/>
                      <a:pt x="232526" y="299752"/>
                      <a:pt x="238622" y="297561"/>
                    </a:cubicBezTo>
                    <a:cubicBezTo>
                      <a:pt x="238908" y="297466"/>
                      <a:pt x="239098" y="297371"/>
                      <a:pt x="239194" y="297371"/>
                    </a:cubicBezTo>
                    <a:cubicBezTo>
                      <a:pt x="239098" y="297275"/>
                      <a:pt x="239003" y="296990"/>
                      <a:pt x="238813" y="296704"/>
                    </a:cubicBezTo>
                    <a:cubicBezTo>
                      <a:pt x="236908" y="292894"/>
                      <a:pt x="234431" y="289274"/>
                      <a:pt x="231669" y="286036"/>
                    </a:cubicBezTo>
                    <a:cubicBezTo>
                      <a:pt x="231097" y="285464"/>
                      <a:pt x="230907" y="284607"/>
                      <a:pt x="230907" y="283750"/>
                    </a:cubicBezTo>
                    <a:cubicBezTo>
                      <a:pt x="231002" y="282893"/>
                      <a:pt x="231383" y="282226"/>
                      <a:pt x="232050" y="281654"/>
                    </a:cubicBezTo>
                    <a:cubicBezTo>
                      <a:pt x="238717" y="276416"/>
                      <a:pt x="246909" y="270796"/>
                      <a:pt x="256529" y="269558"/>
                    </a:cubicBezTo>
                    <a:cubicBezTo>
                      <a:pt x="264530" y="268510"/>
                      <a:pt x="274341" y="271272"/>
                      <a:pt x="279484" y="278416"/>
                    </a:cubicBezTo>
                    <a:cubicBezTo>
                      <a:pt x="283961" y="274606"/>
                      <a:pt x="288914" y="271367"/>
                      <a:pt x="294343" y="268796"/>
                    </a:cubicBezTo>
                    <a:lnTo>
                      <a:pt x="299296" y="231077"/>
                    </a:lnTo>
                    <a:cubicBezTo>
                      <a:pt x="299582" y="228600"/>
                      <a:pt x="300058" y="225171"/>
                      <a:pt x="302249" y="222504"/>
                    </a:cubicBezTo>
                    <a:cubicBezTo>
                      <a:pt x="304154" y="220218"/>
                      <a:pt x="307012" y="219075"/>
                      <a:pt x="309012" y="218218"/>
                    </a:cubicBezTo>
                    <a:lnTo>
                      <a:pt x="327681" y="210788"/>
                    </a:lnTo>
                    <a:cubicBezTo>
                      <a:pt x="327014" y="208883"/>
                      <a:pt x="326347" y="206978"/>
                      <a:pt x="325681" y="205073"/>
                    </a:cubicBezTo>
                    <a:cubicBezTo>
                      <a:pt x="322633" y="196596"/>
                      <a:pt x="319489" y="187928"/>
                      <a:pt x="318061" y="178975"/>
                    </a:cubicBezTo>
                    <a:cubicBezTo>
                      <a:pt x="317870" y="177927"/>
                      <a:pt x="318251" y="176879"/>
                      <a:pt x="319108" y="176213"/>
                    </a:cubicBezTo>
                    <a:cubicBezTo>
                      <a:pt x="319870" y="175546"/>
                      <a:pt x="321013" y="175355"/>
                      <a:pt x="321966" y="175641"/>
                    </a:cubicBezTo>
                    <a:cubicBezTo>
                      <a:pt x="332443" y="179165"/>
                      <a:pt x="343207" y="182213"/>
                      <a:pt x="353970" y="184690"/>
                    </a:cubicBezTo>
                    <a:cubicBezTo>
                      <a:pt x="354922" y="180213"/>
                      <a:pt x="357113" y="176022"/>
                      <a:pt x="360161" y="172593"/>
                    </a:cubicBezTo>
                    <a:cubicBezTo>
                      <a:pt x="358161" y="169926"/>
                      <a:pt x="355589" y="167640"/>
                      <a:pt x="352732" y="165926"/>
                    </a:cubicBezTo>
                    <a:cubicBezTo>
                      <a:pt x="351874" y="165449"/>
                      <a:pt x="351303" y="164592"/>
                      <a:pt x="351303" y="163544"/>
                    </a:cubicBezTo>
                    <a:cubicBezTo>
                      <a:pt x="351208" y="162592"/>
                      <a:pt x="351589" y="161639"/>
                      <a:pt x="352351" y="160973"/>
                    </a:cubicBezTo>
                    <a:cubicBezTo>
                      <a:pt x="361971" y="152972"/>
                      <a:pt x="368829" y="141923"/>
                      <a:pt x="371591" y="129635"/>
                    </a:cubicBezTo>
                    <a:cubicBezTo>
                      <a:pt x="372163" y="126968"/>
                      <a:pt x="372734" y="123444"/>
                      <a:pt x="371782" y="120396"/>
                    </a:cubicBezTo>
                    <a:cubicBezTo>
                      <a:pt x="371020" y="118110"/>
                      <a:pt x="369496" y="116110"/>
                      <a:pt x="367781" y="113919"/>
                    </a:cubicBezTo>
                    <a:cubicBezTo>
                      <a:pt x="366543" y="112300"/>
                      <a:pt x="365209" y="110681"/>
                      <a:pt x="364257" y="108871"/>
                    </a:cubicBezTo>
                    <a:cubicBezTo>
                      <a:pt x="359113" y="99727"/>
                      <a:pt x="361399" y="87440"/>
                      <a:pt x="369591" y="80867"/>
                    </a:cubicBezTo>
                    <a:cubicBezTo>
                      <a:pt x="370829" y="79820"/>
                      <a:pt x="372639" y="80010"/>
                      <a:pt x="373687" y="81153"/>
                    </a:cubicBezTo>
                    <a:lnTo>
                      <a:pt x="377306" y="85154"/>
                    </a:lnTo>
                    <a:cubicBezTo>
                      <a:pt x="384640" y="77248"/>
                      <a:pt x="395023" y="71152"/>
                      <a:pt x="407500" y="67437"/>
                    </a:cubicBezTo>
                    <a:cubicBezTo>
                      <a:pt x="419788" y="63818"/>
                      <a:pt x="432456" y="62770"/>
                      <a:pt x="444743" y="61722"/>
                    </a:cubicBezTo>
                    <a:cubicBezTo>
                      <a:pt x="450458" y="61246"/>
                      <a:pt x="454554" y="60008"/>
                      <a:pt x="459221" y="58579"/>
                    </a:cubicBezTo>
                    <a:cubicBezTo>
                      <a:pt x="461793" y="57817"/>
                      <a:pt x="464460" y="56960"/>
                      <a:pt x="467603" y="56293"/>
                    </a:cubicBezTo>
                    <a:lnTo>
                      <a:pt x="468365" y="51340"/>
                    </a:lnTo>
                    <a:cubicBezTo>
                      <a:pt x="468556" y="49911"/>
                      <a:pt x="469889" y="48768"/>
                      <a:pt x="471318" y="48768"/>
                    </a:cubicBezTo>
                    <a:cubicBezTo>
                      <a:pt x="471318" y="48768"/>
                      <a:pt x="471318" y="48768"/>
                      <a:pt x="471413" y="48768"/>
                    </a:cubicBezTo>
                    <a:cubicBezTo>
                      <a:pt x="473413" y="48768"/>
                      <a:pt x="475414" y="48482"/>
                      <a:pt x="477223" y="47816"/>
                    </a:cubicBezTo>
                    <a:cubicBezTo>
                      <a:pt x="477128" y="47625"/>
                      <a:pt x="476842" y="47339"/>
                      <a:pt x="476652" y="47149"/>
                    </a:cubicBezTo>
                    <a:cubicBezTo>
                      <a:pt x="475033" y="45625"/>
                      <a:pt x="471699" y="44958"/>
                      <a:pt x="469222" y="45434"/>
                    </a:cubicBezTo>
                    <a:cubicBezTo>
                      <a:pt x="467413" y="45815"/>
                      <a:pt x="465603" y="46577"/>
                      <a:pt x="463888" y="47244"/>
                    </a:cubicBezTo>
                    <a:cubicBezTo>
                      <a:pt x="460364" y="48577"/>
                      <a:pt x="456649" y="50006"/>
                      <a:pt x="452458" y="49625"/>
                    </a:cubicBezTo>
                    <a:cubicBezTo>
                      <a:pt x="449029" y="49340"/>
                      <a:pt x="446172" y="47911"/>
                      <a:pt x="443314" y="46482"/>
                    </a:cubicBezTo>
                    <a:cubicBezTo>
                      <a:pt x="440933" y="45339"/>
                      <a:pt x="438647" y="44196"/>
                      <a:pt x="436361" y="44006"/>
                    </a:cubicBezTo>
                    <a:cubicBezTo>
                      <a:pt x="431789" y="43529"/>
                      <a:pt x="427122" y="46768"/>
                      <a:pt x="423026" y="49625"/>
                    </a:cubicBezTo>
                    <a:cubicBezTo>
                      <a:pt x="407691" y="60198"/>
                      <a:pt x="391403" y="69533"/>
                      <a:pt x="374639" y="77438"/>
                    </a:cubicBezTo>
                    <a:cubicBezTo>
                      <a:pt x="373210" y="78105"/>
                      <a:pt x="371401" y="77533"/>
                      <a:pt x="370734" y="76105"/>
                    </a:cubicBezTo>
                    <a:cubicBezTo>
                      <a:pt x="362447" y="59817"/>
                      <a:pt x="366067" y="40672"/>
                      <a:pt x="371020" y="22289"/>
                    </a:cubicBezTo>
                    <a:cubicBezTo>
                      <a:pt x="368067" y="22098"/>
                      <a:pt x="365114" y="22384"/>
                      <a:pt x="362352" y="22955"/>
                    </a:cubicBezTo>
                    <a:cubicBezTo>
                      <a:pt x="360923" y="23336"/>
                      <a:pt x="359494" y="22479"/>
                      <a:pt x="358923" y="21146"/>
                    </a:cubicBezTo>
                    <a:cubicBezTo>
                      <a:pt x="358351" y="19812"/>
                      <a:pt x="358923" y="18193"/>
                      <a:pt x="360161" y="17431"/>
                    </a:cubicBezTo>
                    <a:cubicBezTo>
                      <a:pt x="361304" y="16764"/>
                      <a:pt x="362257" y="15907"/>
                      <a:pt x="363114" y="14859"/>
                    </a:cubicBezTo>
                    <a:lnTo>
                      <a:pt x="347779" y="0"/>
                    </a:lnTo>
                    <a:cubicBezTo>
                      <a:pt x="344540" y="2667"/>
                      <a:pt x="340921" y="5525"/>
                      <a:pt x="337301" y="8477"/>
                    </a:cubicBezTo>
                    <a:cubicBezTo>
                      <a:pt x="333777" y="11240"/>
                      <a:pt x="330253" y="14097"/>
                      <a:pt x="327109" y="16669"/>
                    </a:cubicBezTo>
                    <a:cubicBezTo>
                      <a:pt x="328633" y="18764"/>
                      <a:pt x="330157" y="21241"/>
                      <a:pt x="330824" y="24098"/>
                    </a:cubicBezTo>
                    <a:cubicBezTo>
                      <a:pt x="332062" y="28956"/>
                      <a:pt x="330253" y="34004"/>
                      <a:pt x="326633" y="36195"/>
                    </a:cubicBezTo>
                    <a:cubicBezTo>
                      <a:pt x="324252" y="37719"/>
                      <a:pt x="321490" y="37814"/>
                      <a:pt x="319394" y="37910"/>
                    </a:cubicBezTo>
                    <a:lnTo>
                      <a:pt x="306821" y="38576"/>
                    </a:lnTo>
                    <a:cubicBezTo>
                      <a:pt x="306440" y="38576"/>
                      <a:pt x="305392" y="38672"/>
                      <a:pt x="305107" y="38862"/>
                    </a:cubicBezTo>
                    <a:cubicBezTo>
                      <a:pt x="305011" y="38957"/>
                      <a:pt x="304821" y="39529"/>
                      <a:pt x="304726" y="39815"/>
                    </a:cubicBezTo>
                    <a:lnTo>
                      <a:pt x="298249" y="57245"/>
                    </a:lnTo>
                    <a:cubicBezTo>
                      <a:pt x="297963" y="58102"/>
                      <a:pt x="297201" y="58769"/>
                      <a:pt x="296344" y="59055"/>
                    </a:cubicBezTo>
                    <a:cubicBezTo>
                      <a:pt x="295486" y="59341"/>
                      <a:pt x="294439" y="59150"/>
                      <a:pt x="293677" y="58579"/>
                    </a:cubicBezTo>
                    <a:lnTo>
                      <a:pt x="283485" y="51149"/>
                    </a:lnTo>
                    <a:cubicBezTo>
                      <a:pt x="282913" y="50768"/>
                      <a:pt x="282056" y="50102"/>
                      <a:pt x="281580" y="50102"/>
                    </a:cubicBezTo>
                    <a:cubicBezTo>
                      <a:pt x="281104" y="50102"/>
                      <a:pt x="280151" y="50673"/>
                      <a:pt x="279389" y="51054"/>
                    </a:cubicBezTo>
                    <a:cubicBezTo>
                      <a:pt x="271198" y="55817"/>
                      <a:pt x="262435" y="59531"/>
                      <a:pt x="253291" y="61913"/>
                    </a:cubicBezTo>
                    <a:cubicBezTo>
                      <a:pt x="252338" y="62198"/>
                      <a:pt x="250528" y="62675"/>
                      <a:pt x="248623" y="62008"/>
                    </a:cubicBezTo>
                    <a:cubicBezTo>
                      <a:pt x="246623" y="61246"/>
                      <a:pt x="245480" y="59627"/>
                      <a:pt x="244528" y="58293"/>
                    </a:cubicBezTo>
                    <a:cubicBezTo>
                      <a:pt x="244337" y="58007"/>
                      <a:pt x="244147" y="57722"/>
                      <a:pt x="243861" y="57436"/>
                    </a:cubicBezTo>
                    <a:cubicBezTo>
                      <a:pt x="243194" y="57531"/>
                      <a:pt x="242432" y="57245"/>
                      <a:pt x="241861" y="56769"/>
                    </a:cubicBezTo>
                    <a:cubicBezTo>
                      <a:pt x="241575" y="56674"/>
                      <a:pt x="241289" y="56579"/>
                      <a:pt x="240908" y="56483"/>
                    </a:cubicBezTo>
                    <a:cubicBezTo>
                      <a:pt x="240146" y="56198"/>
                      <a:pt x="239384" y="56007"/>
                      <a:pt x="238717" y="55721"/>
                    </a:cubicBezTo>
                    <a:cubicBezTo>
                      <a:pt x="231097" y="54578"/>
                      <a:pt x="224335" y="53435"/>
                      <a:pt x="217477" y="52197"/>
                    </a:cubicBezTo>
                    <a:cubicBezTo>
                      <a:pt x="210523" y="50959"/>
                      <a:pt x="203475" y="49816"/>
                      <a:pt x="195569" y="48577"/>
                    </a:cubicBezTo>
                    <a:cubicBezTo>
                      <a:pt x="188711" y="47530"/>
                      <a:pt x="181663" y="46196"/>
                      <a:pt x="176233" y="42481"/>
                    </a:cubicBezTo>
                    <a:cubicBezTo>
                      <a:pt x="175567" y="44291"/>
                      <a:pt x="174614" y="45910"/>
                      <a:pt x="173281" y="47435"/>
                    </a:cubicBezTo>
                    <a:cubicBezTo>
                      <a:pt x="170518" y="50673"/>
                      <a:pt x="166613" y="52578"/>
                      <a:pt x="162708" y="52769"/>
                    </a:cubicBezTo>
                    <a:cubicBezTo>
                      <a:pt x="160993" y="52864"/>
                      <a:pt x="159279" y="52673"/>
                      <a:pt x="157564" y="52388"/>
                    </a:cubicBezTo>
                    <a:cubicBezTo>
                      <a:pt x="155850" y="52102"/>
                      <a:pt x="154231" y="51911"/>
                      <a:pt x="152707" y="52102"/>
                    </a:cubicBezTo>
                    <a:cubicBezTo>
                      <a:pt x="148230" y="52864"/>
                      <a:pt x="145277" y="58198"/>
                      <a:pt x="144325" y="63246"/>
                    </a:cubicBezTo>
                    <a:cubicBezTo>
                      <a:pt x="143944" y="65437"/>
                      <a:pt x="143753" y="67627"/>
                      <a:pt x="143563" y="69818"/>
                    </a:cubicBezTo>
                    <a:cubicBezTo>
                      <a:pt x="143182" y="73819"/>
                      <a:pt x="142801" y="78010"/>
                      <a:pt x="141277" y="82010"/>
                    </a:cubicBezTo>
                    <a:cubicBezTo>
                      <a:pt x="137086" y="92869"/>
                      <a:pt x="126227" y="98679"/>
                      <a:pt x="117083" y="102489"/>
                    </a:cubicBezTo>
                    <a:lnTo>
                      <a:pt x="113464" y="104013"/>
                    </a:lnTo>
                    <a:cubicBezTo>
                      <a:pt x="105653" y="107252"/>
                      <a:pt x="97557" y="110490"/>
                      <a:pt x="92318" y="116586"/>
                    </a:cubicBezTo>
                    <a:cubicBezTo>
                      <a:pt x="90413" y="118777"/>
                      <a:pt x="88984" y="121253"/>
                      <a:pt x="87365" y="123920"/>
                    </a:cubicBezTo>
                    <a:cubicBezTo>
                      <a:pt x="85174" y="127540"/>
                      <a:pt x="82984" y="131254"/>
                      <a:pt x="79650" y="134302"/>
                    </a:cubicBezTo>
                    <a:cubicBezTo>
                      <a:pt x="72982" y="140399"/>
                      <a:pt x="63648" y="142113"/>
                      <a:pt x="56218" y="143447"/>
                    </a:cubicBezTo>
                    <a:cubicBezTo>
                      <a:pt x="55266" y="143637"/>
                      <a:pt x="54218" y="143351"/>
                      <a:pt x="53551" y="142589"/>
                    </a:cubicBezTo>
                    <a:cubicBezTo>
                      <a:pt x="51170" y="140113"/>
                      <a:pt x="49837" y="136779"/>
                      <a:pt x="48694" y="133826"/>
                    </a:cubicBezTo>
                    <a:cubicBezTo>
                      <a:pt x="47074" y="129445"/>
                      <a:pt x="46027" y="127349"/>
                      <a:pt x="43931" y="127159"/>
                    </a:cubicBezTo>
                    <a:cubicBezTo>
                      <a:pt x="42979" y="127064"/>
                      <a:pt x="41931" y="127349"/>
                      <a:pt x="40597" y="127730"/>
                    </a:cubicBezTo>
                    <a:cubicBezTo>
                      <a:pt x="39931" y="127921"/>
                      <a:pt x="39359" y="128111"/>
                      <a:pt x="38692" y="128206"/>
                    </a:cubicBezTo>
                    <a:cubicBezTo>
                      <a:pt x="32311" y="129731"/>
                      <a:pt x="25357" y="127159"/>
                      <a:pt x="21166" y="122111"/>
                    </a:cubicBezTo>
                    <a:cubicBezTo>
                      <a:pt x="21071" y="124301"/>
                      <a:pt x="20881" y="126587"/>
                      <a:pt x="20500" y="128778"/>
                    </a:cubicBezTo>
                    <a:cubicBezTo>
                      <a:pt x="18785" y="138589"/>
                      <a:pt x="14308" y="148019"/>
                      <a:pt x="10022" y="157163"/>
                    </a:cubicBezTo>
                    <a:cubicBezTo>
                      <a:pt x="3069" y="171736"/>
                      <a:pt x="-3408" y="185547"/>
                      <a:pt x="2021" y="198977"/>
                    </a:cubicBezTo>
                    <a:cubicBezTo>
                      <a:pt x="2307" y="199644"/>
                      <a:pt x="2593" y="200311"/>
                      <a:pt x="2878" y="200977"/>
                    </a:cubicBezTo>
                    <a:cubicBezTo>
                      <a:pt x="3640" y="202692"/>
                      <a:pt x="4498" y="204502"/>
                      <a:pt x="4879" y="206597"/>
                    </a:cubicBezTo>
                    <a:cubicBezTo>
                      <a:pt x="5736" y="210502"/>
                      <a:pt x="4879" y="214313"/>
                      <a:pt x="4212" y="217742"/>
                    </a:cubicBezTo>
                    <a:lnTo>
                      <a:pt x="4021" y="218504"/>
                    </a:lnTo>
                    <a:cubicBezTo>
                      <a:pt x="1354" y="231267"/>
                      <a:pt x="688" y="244316"/>
                      <a:pt x="1926" y="257270"/>
                    </a:cubicBezTo>
                    <a:cubicBezTo>
                      <a:pt x="2402" y="262128"/>
                      <a:pt x="3355" y="267557"/>
                      <a:pt x="6784" y="270605"/>
                    </a:cubicBezTo>
                    <a:cubicBezTo>
                      <a:pt x="8689" y="272320"/>
                      <a:pt x="11451" y="273368"/>
                      <a:pt x="14118" y="274320"/>
                    </a:cubicBezTo>
                    <a:lnTo>
                      <a:pt x="46312" y="286131"/>
                    </a:lnTo>
                    <a:cubicBezTo>
                      <a:pt x="54790" y="294323"/>
                      <a:pt x="50980" y="308896"/>
                      <a:pt x="42598" y="317564"/>
                    </a:cubicBezTo>
                    <a:cubicBezTo>
                      <a:pt x="39931" y="320326"/>
                      <a:pt x="36883" y="322802"/>
                      <a:pt x="34025" y="325279"/>
                    </a:cubicBezTo>
                    <a:cubicBezTo>
                      <a:pt x="29072" y="329375"/>
                      <a:pt x="24310" y="333280"/>
                      <a:pt x="21452" y="338423"/>
                    </a:cubicBezTo>
                    <a:cubicBezTo>
                      <a:pt x="19738" y="341376"/>
                      <a:pt x="18785" y="344615"/>
                      <a:pt x="18499" y="348044"/>
                    </a:cubicBezTo>
                    <a:cubicBezTo>
                      <a:pt x="34120" y="354711"/>
                      <a:pt x="50122" y="361093"/>
                      <a:pt x="66982" y="363665"/>
                    </a:cubicBezTo>
                    <a:cubicBezTo>
                      <a:pt x="76411" y="365569"/>
                      <a:pt x="85936" y="365760"/>
                      <a:pt x="95080" y="36595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870AD5D2-63AA-C83D-B243-402206A372D1}"/>
                  </a:ext>
                </a:extLst>
              </p:cNvPr>
              <p:cNvSpPr/>
              <p:nvPr/>
            </p:nvSpPr>
            <p:spPr>
              <a:xfrm>
                <a:off x="4990284" y="2639472"/>
                <a:ext cx="821141" cy="381647"/>
              </a:xfrm>
              <a:custGeom>
                <a:avLst/>
                <a:gdLst>
                  <a:gd name="connsiteX0" fmla="*/ 396430 w 821150"/>
                  <a:gd name="connsiteY0" fmla="*/ 380316 h 381649"/>
                  <a:gd name="connsiteX1" fmla="*/ 397859 w 821150"/>
                  <a:gd name="connsiteY1" fmla="*/ 380888 h 381649"/>
                  <a:gd name="connsiteX2" fmla="*/ 398812 w 821150"/>
                  <a:gd name="connsiteY2" fmla="*/ 381173 h 381649"/>
                  <a:gd name="connsiteX3" fmla="*/ 400241 w 821150"/>
                  <a:gd name="connsiteY3" fmla="*/ 381650 h 381649"/>
                  <a:gd name="connsiteX4" fmla="*/ 401574 w 821150"/>
                  <a:gd name="connsiteY4" fmla="*/ 364790 h 381649"/>
                  <a:gd name="connsiteX5" fmla="*/ 407765 w 821150"/>
                  <a:gd name="connsiteY5" fmla="*/ 355456 h 381649"/>
                  <a:gd name="connsiteX6" fmla="*/ 419576 w 821150"/>
                  <a:gd name="connsiteY6" fmla="*/ 340883 h 381649"/>
                  <a:gd name="connsiteX7" fmla="*/ 408337 w 821150"/>
                  <a:gd name="connsiteY7" fmla="*/ 323547 h 381649"/>
                  <a:gd name="connsiteX8" fmla="*/ 409194 w 821150"/>
                  <a:gd name="connsiteY8" fmla="*/ 317451 h 381649"/>
                  <a:gd name="connsiteX9" fmla="*/ 409861 w 821150"/>
                  <a:gd name="connsiteY9" fmla="*/ 311165 h 381649"/>
                  <a:gd name="connsiteX10" fmla="*/ 393573 w 821150"/>
                  <a:gd name="connsiteY10" fmla="*/ 303926 h 381649"/>
                  <a:gd name="connsiteX11" fmla="*/ 387572 w 821150"/>
                  <a:gd name="connsiteY11" fmla="*/ 298877 h 381649"/>
                  <a:gd name="connsiteX12" fmla="*/ 386810 w 821150"/>
                  <a:gd name="connsiteY12" fmla="*/ 289829 h 381649"/>
                  <a:gd name="connsiteX13" fmla="*/ 387001 w 821150"/>
                  <a:gd name="connsiteY13" fmla="*/ 288590 h 381649"/>
                  <a:gd name="connsiteX14" fmla="*/ 386048 w 821150"/>
                  <a:gd name="connsiteY14" fmla="*/ 284209 h 381649"/>
                  <a:gd name="connsiteX15" fmla="*/ 382715 w 821150"/>
                  <a:gd name="connsiteY15" fmla="*/ 281923 h 381649"/>
                  <a:gd name="connsiteX16" fmla="*/ 383858 w 821150"/>
                  <a:gd name="connsiteY16" fmla="*/ 275065 h 381649"/>
                  <a:gd name="connsiteX17" fmla="*/ 407861 w 821150"/>
                  <a:gd name="connsiteY17" fmla="*/ 271350 h 381649"/>
                  <a:gd name="connsiteX18" fmla="*/ 426720 w 821150"/>
                  <a:gd name="connsiteY18" fmla="*/ 272017 h 381649"/>
                  <a:gd name="connsiteX19" fmla="*/ 433483 w 821150"/>
                  <a:gd name="connsiteY19" fmla="*/ 259444 h 381649"/>
                  <a:gd name="connsiteX20" fmla="*/ 413957 w 821150"/>
                  <a:gd name="connsiteY20" fmla="*/ 257253 h 381649"/>
                  <a:gd name="connsiteX21" fmla="*/ 411575 w 821150"/>
                  <a:gd name="connsiteY21" fmla="*/ 254681 h 381649"/>
                  <a:gd name="connsiteX22" fmla="*/ 413290 w 821150"/>
                  <a:gd name="connsiteY22" fmla="*/ 251633 h 381649"/>
                  <a:gd name="connsiteX23" fmla="*/ 445580 w 821150"/>
                  <a:gd name="connsiteY23" fmla="*/ 241251 h 381649"/>
                  <a:gd name="connsiteX24" fmla="*/ 450056 w 821150"/>
                  <a:gd name="connsiteY24" fmla="*/ 220106 h 381649"/>
                  <a:gd name="connsiteX25" fmla="*/ 452533 w 821150"/>
                  <a:gd name="connsiteY25" fmla="*/ 217629 h 381649"/>
                  <a:gd name="connsiteX26" fmla="*/ 455676 w 821150"/>
                  <a:gd name="connsiteY26" fmla="*/ 219248 h 381649"/>
                  <a:gd name="connsiteX27" fmla="*/ 462153 w 821150"/>
                  <a:gd name="connsiteY27" fmla="*/ 227059 h 381649"/>
                  <a:gd name="connsiteX28" fmla="*/ 483965 w 821150"/>
                  <a:gd name="connsiteY28" fmla="*/ 212771 h 381649"/>
                  <a:gd name="connsiteX29" fmla="*/ 486823 w 821150"/>
                  <a:gd name="connsiteY29" fmla="*/ 213057 h 381649"/>
                  <a:gd name="connsiteX30" fmla="*/ 503682 w 821150"/>
                  <a:gd name="connsiteY30" fmla="*/ 224392 h 381649"/>
                  <a:gd name="connsiteX31" fmla="*/ 505016 w 821150"/>
                  <a:gd name="connsiteY31" fmla="*/ 226773 h 381649"/>
                  <a:gd name="connsiteX32" fmla="*/ 503873 w 821150"/>
                  <a:gd name="connsiteY32" fmla="*/ 229250 h 381649"/>
                  <a:gd name="connsiteX33" fmla="*/ 498443 w 821150"/>
                  <a:gd name="connsiteY33" fmla="*/ 232774 h 381649"/>
                  <a:gd name="connsiteX34" fmla="*/ 494443 w 821150"/>
                  <a:gd name="connsiteY34" fmla="*/ 235250 h 381649"/>
                  <a:gd name="connsiteX35" fmla="*/ 490633 w 821150"/>
                  <a:gd name="connsiteY35" fmla="*/ 241727 h 381649"/>
                  <a:gd name="connsiteX36" fmla="*/ 495491 w 821150"/>
                  <a:gd name="connsiteY36" fmla="*/ 246299 h 381649"/>
                  <a:gd name="connsiteX37" fmla="*/ 504825 w 821150"/>
                  <a:gd name="connsiteY37" fmla="*/ 246490 h 381649"/>
                  <a:gd name="connsiteX38" fmla="*/ 533972 w 821150"/>
                  <a:gd name="connsiteY38" fmla="*/ 243442 h 381649"/>
                  <a:gd name="connsiteX39" fmla="*/ 541496 w 821150"/>
                  <a:gd name="connsiteY39" fmla="*/ 241632 h 381649"/>
                  <a:gd name="connsiteX40" fmla="*/ 543782 w 821150"/>
                  <a:gd name="connsiteY40" fmla="*/ 237441 h 381649"/>
                  <a:gd name="connsiteX41" fmla="*/ 545306 w 821150"/>
                  <a:gd name="connsiteY41" fmla="*/ 233822 h 381649"/>
                  <a:gd name="connsiteX42" fmla="*/ 549116 w 821150"/>
                  <a:gd name="connsiteY42" fmla="*/ 234869 h 381649"/>
                  <a:gd name="connsiteX43" fmla="*/ 554546 w 821150"/>
                  <a:gd name="connsiteY43" fmla="*/ 241061 h 381649"/>
                  <a:gd name="connsiteX44" fmla="*/ 553117 w 821150"/>
                  <a:gd name="connsiteY44" fmla="*/ 232012 h 381649"/>
                  <a:gd name="connsiteX45" fmla="*/ 554260 w 821150"/>
                  <a:gd name="connsiteY45" fmla="*/ 229059 h 381649"/>
                  <a:gd name="connsiteX46" fmla="*/ 557403 w 821150"/>
                  <a:gd name="connsiteY46" fmla="*/ 228773 h 381649"/>
                  <a:gd name="connsiteX47" fmla="*/ 567023 w 821150"/>
                  <a:gd name="connsiteY47" fmla="*/ 235727 h 381649"/>
                  <a:gd name="connsiteX48" fmla="*/ 578453 w 821150"/>
                  <a:gd name="connsiteY48" fmla="*/ 224297 h 381649"/>
                  <a:gd name="connsiteX49" fmla="*/ 564737 w 821150"/>
                  <a:gd name="connsiteY49" fmla="*/ 217820 h 381649"/>
                  <a:gd name="connsiteX50" fmla="*/ 550640 w 821150"/>
                  <a:gd name="connsiteY50" fmla="*/ 215915 h 381649"/>
                  <a:gd name="connsiteX51" fmla="*/ 544640 w 821150"/>
                  <a:gd name="connsiteY51" fmla="*/ 215343 h 381649"/>
                  <a:gd name="connsiteX52" fmla="*/ 483584 w 821150"/>
                  <a:gd name="connsiteY52" fmla="*/ 195245 h 381649"/>
                  <a:gd name="connsiteX53" fmla="*/ 479870 w 821150"/>
                  <a:gd name="connsiteY53" fmla="*/ 190769 h 381649"/>
                  <a:gd name="connsiteX54" fmla="*/ 482441 w 821150"/>
                  <a:gd name="connsiteY54" fmla="*/ 186101 h 381649"/>
                  <a:gd name="connsiteX55" fmla="*/ 500634 w 821150"/>
                  <a:gd name="connsiteY55" fmla="*/ 176100 h 381649"/>
                  <a:gd name="connsiteX56" fmla="*/ 504539 w 821150"/>
                  <a:gd name="connsiteY56" fmla="*/ 177815 h 381649"/>
                  <a:gd name="connsiteX57" fmla="*/ 502825 w 821150"/>
                  <a:gd name="connsiteY57" fmla="*/ 181720 h 381649"/>
                  <a:gd name="connsiteX58" fmla="*/ 487109 w 821150"/>
                  <a:gd name="connsiteY58" fmla="*/ 190197 h 381649"/>
                  <a:gd name="connsiteX59" fmla="*/ 545401 w 821150"/>
                  <a:gd name="connsiteY59" fmla="*/ 209342 h 381649"/>
                  <a:gd name="connsiteX60" fmla="*/ 551212 w 821150"/>
                  <a:gd name="connsiteY60" fmla="*/ 209819 h 381649"/>
                  <a:gd name="connsiteX61" fmla="*/ 566452 w 821150"/>
                  <a:gd name="connsiteY61" fmla="*/ 211914 h 381649"/>
                  <a:gd name="connsiteX62" fmla="*/ 585502 w 821150"/>
                  <a:gd name="connsiteY62" fmla="*/ 223916 h 381649"/>
                  <a:gd name="connsiteX63" fmla="*/ 584073 w 821150"/>
                  <a:gd name="connsiteY63" fmla="*/ 227821 h 381649"/>
                  <a:gd name="connsiteX64" fmla="*/ 570452 w 821150"/>
                  <a:gd name="connsiteY64" fmla="*/ 241918 h 381649"/>
                  <a:gd name="connsiteX65" fmla="*/ 568071 w 821150"/>
                  <a:gd name="connsiteY65" fmla="*/ 243632 h 381649"/>
                  <a:gd name="connsiteX66" fmla="*/ 565404 w 821150"/>
                  <a:gd name="connsiteY66" fmla="*/ 242585 h 381649"/>
                  <a:gd name="connsiteX67" fmla="*/ 560261 w 821150"/>
                  <a:gd name="connsiteY67" fmla="*/ 237441 h 381649"/>
                  <a:gd name="connsiteX68" fmla="*/ 561118 w 821150"/>
                  <a:gd name="connsiteY68" fmla="*/ 246966 h 381649"/>
                  <a:gd name="connsiteX69" fmla="*/ 559689 w 821150"/>
                  <a:gd name="connsiteY69" fmla="*/ 249728 h 381649"/>
                  <a:gd name="connsiteX70" fmla="*/ 556641 w 821150"/>
                  <a:gd name="connsiteY70" fmla="*/ 249728 h 381649"/>
                  <a:gd name="connsiteX71" fmla="*/ 548354 w 821150"/>
                  <a:gd name="connsiteY71" fmla="*/ 243061 h 381649"/>
                  <a:gd name="connsiteX72" fmla="*/ 544735 w 821150"/>
                  <a:gd name="connsiteY72" fmla="*/ 246585 h 381649"/>
                  <a:gd name="connsiteX73" fmla="*/ 534734 w 821150"/>
                  <a:gd name="connsiteY73" fmla="*/ 249252 h 381649"/>
                  <a:gd name="connsiteX74" fmla="*/ 513588 w 821150"/>
                  <a:gd name="connsiteY74" fmla="*/ 251443 h 381649"/>
                  <a:gd name="connsiteX75" fmla="*/ 514541 w 821150"/>
                  <a:gd name="connsiteY75" fmla="*/ 253919 h 381649"/>
                  <a:gd name="connsiteX76" fmla="*/ 503396 w 821150"/>
                  <a:gd name="connsiteY76" fmla="*/ 258206 h 381649"/>
                  <a:gd name="connsiteX77" fmla="*/ 503968 w 821150"/>
                  <a:gd name="connsiteY77" fmla="*/ 268969 h 381649"/>
                  <a:gd name="connsiteX78" fmla="*/ 493586 w 821150"/>
                  <a:gd name="connsiteY78" fmla="*/ 269921 h 381649"/>
                  <a:gd name="connsiteX79" fmla="*/ 492633 w 821150"/>
                  <a:gd name="connsiteY79" fmla="*/ 268016 h 381649"/>
                  <a:gd name="connsiteX80" fmla="*/ 479965 w 821150"/>
                  <a:gd name="connsiteY80" fmla="*/ 256015 h 381649"/>
                  <a:gd name="connsiteX81" fmla="*/ 475393 w 821150"/>
                  <a:gd name="connsiteY81" fmla="*/ 253729 h 381649"/>
                  <a:gd name="connsiteX82" fmla="*/ 471583 w 821150"/>
                  <a:gd name="connsiteY82" fmla="*/ 254396 h 381649"/>
                  <a:gd name="connsiteX83" fmla="*/ 455486 w 821150"/>
                  <a:gd name="connsiteY83" fmla="*/ 261920 h 381649"/>
                  <a:gd name="connsiteX84" fmla="*/ 453771 w 821150"/>
                  <a:gd name="connsiteY84" fmla="*/ 263349 h 381649"/>
                  <a:gd name="connsiteX85" fmla="*/ 453962 w 821150"/>
                  <a:gd name="connsiteY85" fmla="*/ 265064 h 381649"/>
                  <a:gd name="connsiteX86" fmla="*/ 455581 w 821150"/>
                  <a:gd name="connsiteY86" fmla="*/ 273731 h 381649"/>
                  <a:gd name="connsiteX87" fmla="*/ 492062 w 821150"/>
                  <a:gd name="connsiteY87" fmla="*/ 276875 h 381649"/>
                  <a:gd name="connsiteX88" fmla="*/ 509683 w 821150"/>
                  <a:gd name="connsiteY88" fmla="*/ 282685 h 381649"/>
                  <a:gd name="connsiteX89" fmla="*/ 514921 w 821150"/>
                  <a:gd name="connsiteY89" fmla="*/ 277160 h 381649"/>
                  <a:gd name="connsiteX90" fmla="*/ 527971 w 821150"/>
                  <a:gd name="connsiteY90" fmla="*/ 275065 h 381649"/>
                  <a:gd name="connsiteX91" fmla="*/ 534353 w 821150"/>
                  <a:gd name="connsiteY91" fmla="*/ 280494 h 381649"/>
                  <a:gd name="connsiteX92" fmla="*/ 536162 w 821150"/>
                  <a:gd name="connsiteY92" fmla="*/ 282494 h 381649"/>
                  <a:gd name="connsiteX93" fmla="*/ 552450 w 821150"/>
                  <a:gd name="connsiteY93" fmla="*/ 288114 h 381649"/>
                  <a:gd name="connsiteX94" fmla="*/ 571309 w 821150"/>
                  <a:gd name="connsiteY94" fmla="*/ 284018 h 381649"/>
                  <a:gd name="connsiteX95" fmla="*/ 592931 w 821150"/>
                  <a:gd name="connsiteY95" fmla="*/ 277256 h 381649"/>
                  <a:gd name="connsiteX96" fmla="*/ 592931 w 821150"/>
                  <a:gd name="connsiteY96" fmla="*/ 277065 h 381649"/>
                  <a:gd name="connsiteX97" fmla="*/ 593693 w 821150"/>
                  <a:gd name="connsiteY97" fmla="*/ 276970 h 381649"/>
                  <a:gd name="connsiteX98" fmla="*/ 604552 w 821150"/>
                  <a:gd name="connsiteY98" fmla="*/ 273541 h 381649"/>
                  <a:gd name="connsiteX99" fmla="*/ 603028 w 821150"/>
                  <a:gd name="connsiteY99" fmla="*/ 258872 h 381649"/>
                  <a:gd name="connsiteX100" fmla="*/ 603599 w 821150"/>
                  <a:gd name="connsiteY100" fmla="*/ 254205 h 381649"/>
                  <a:gd name="connsiteX101" fmla="*/ 608743 w 821150"/>
                  <a:gd name="connsiteY101" fmla="*/ 250300 h 381649"/>
                  <a:gd name="connsiteX102" fmla="*/ 639699 w 821150"/>
                  <a:gd name="connsiteY102" fmla="*/ 239918 h 381649"/>
                  <a:gd name="connsiteX103" fmla="*/ 638937 w 821150"/>
                  <a:gd name="connsiteY103" fmla="*/ 238584 h 381649"/>
                  <a:gd name="connsiteX104" fmla="*/ 636461 w 821150"/>
                  <a:gd name="connsiteY104" fmla="*/ 235536 h 381649"/>
                  <a:gd name="connsiteX105" fmla="*/ 639985 w 821150"/>
                  <a:gd name="connsiteY105" fmla="*/ 233917 h 381649"/>
                  <a:gd name="connsiteX106" fmla="*/ 668846 w 821150"/>
                  <a:gd name="connsiteY106" fmla="*/ 229535 h 381649"/>
                  <a:gd name="connsiteX107" fmla="*/ 671608 w 821150"/>
                  <a:gd name="connsiteY107" fmla="*/ 229916 h 381649"/>
                  <a:gd name="connsiteX108" fmla="*/ 671417 w 821150"/>
                  <a:gd name="connsiteY108" fmla="*/ 232679 h 381649"/>
                  <a:gd name="connsiteX109" fmla="*/ 671132 w 821150"/>
                  <a:gd name="connsiteY109" fmla="*/ 250681 h 381649"/>
                  <a:gd name="connsiteX110" fmla="*/ 694373 w 821150"/>
                  <a:gd name="connsiteY110" fmla="*/ 248300 h 381649"/>
                  <a:gd name="connsiteX111" fmla="*/ 699802 w 821150"/>
                  <a:gd name="connsiteY111" fmla="*/ 214772 h 381649"/>
                  <a:gd name="connsiteX112" fmla="*/ 700183 w 821150"/>
                  <a:gd name="connsiteY112" fmla="*/ 213438 h 381649"/>
                  <a:gd name="connsiteX113" fmla="*/ 701421 w 821150"/>
                  <a:gd name="connsiteY113" fmla="*/ 212867 h 381649"/>
                  <a:gd name="connsiteX114" fmla="*/ 762572 w 821150"/>
                  <a:gd name="connsiteY114" fmla="*/ 187911 h 381649"/>
                  <a:gd name="connsiteX115" fmla="*/ 821150 w 821150"/>
                  <a:gd name="connsiteY115" fmla="*/ 164099 h 381649"/>
                  <a:gd name="connsiteX116" fmla="*/ 819626 w 821150"/>
                  <a:gd name="connsiteY116" fmla="*/ 148954 h 381649"/>
                  <a:gd name="connsiteX117" fmla="*/ 815054 w 821150"/>
                  <a:gd name="connsiteY117" fmla="*/ 155431 h 381649"/>
                  <a:gd name="connsiteX118" fmla="*/ 802386 w 821150"/>
                  <a:gd name="connsiteY118" fmla="*/ 163813 h 381649"/>
                  <a:gd name="connsiteX119" fmla="*/ 792861 w 821150"/>
                  <a:gd name="connsiteY119" fmla="*/ 158384 h 381649"/>
                  <a:gd name="connsiteX120" fmla="*/ 639318 w 821150"/>
                  <a:gd name="connsiteY120" fmla="*/ 135524 h 381649"/>
                  <a:gd name="connsiteX121" fmla="*/ 635318 w 821150"/>
                  <a:gd name="connsiteY121" fmla="*/ 136190 h 381649"/>
                  <a:gd name="connsiteX122" fmla="*/ 635889 w 821150"/>
                  <a:gd name="connsiteY122" fmla="*/ 132190 h 381649"/>
                  <a:gd name="connsiteX123" fmla="*/ 630460 w 821150"/>
                  <a:gd name="connsiteY123" fmla="*/ 120760 h 381649"/>
                  <a:gd name="connsiteX124" fmla="*/ 614172 w 821150"/>
                  <a:gd name="connsiteY124" fmla="*/ 117998 h 381649"/>
                  <a:gd name="connsiteX125" fmla="*/ 602171 w 821150"/>
                  <a:gd name="connsiteY125" fmla="*/ 146382 h 381649"/>
                  <a:gd name="connsiteX126" fmla="*/ 603028 w 821150"/>
                  <a:gd name="connsiteY126" fmla="*/ 150097 h 381649"/>
                  <a:gd name="connsiteX127" fmla="*/ 599218 w 821150"/>
                  <a:gd name="connsiteY127" fmla="*/ 150097 h 381649"/>
                  <a:gd name="connsiteX128" fmla="*/ 545021 w 821150"/>
                  <a:gd name="connsiteY128" fmla="*/ 144287 h 381649"/>
                  <a:gd name="connsiteX129" fmla="*/ 541687 w 821150"/>
                  <a:gd name="connsiteY129" fmla="*/ 143620 h 381649"/>
                  <a:gd name="connsiteX130" fmla="*/ 530638 w 821150"/>
                  <a:gd name="connsiteY130" fmla="*/ 140667 h 381649"/>
                  <a:gd name="connsiteX131" fmla="*/ 527590 w 821150"/>
                  <a:gd name="connsiteY131" fmla="*/ 138762 h 381649"/>
                  <a:gd name="connsiteX132" fmla="*/ 525018 w 821150"/>
                  <a:gd name="connsiteY132" fmla="*/ 137143 h 381649"/>
                  <a:gd name="connsiteX133" fmla="*/ 516160 w 821150"/>
                  <a:gd name="connsiteY133" fmla="*/ 148954 h 381649"/>
                  <a:gd name="connsiteX134" fmla="*/ 513588 w 821150"/>
                  <a:gd name="connsiteY134" fmla="*/ 152954 h 381649"/>
                  <a:gd name="connsiteX135" fmla="*/ 504634 w 821150"/>
                  <a:gd name="connsiteY135" fmla="*/ 163432 h 381649"/>
                  <a:gd name="connsiteX136" fmla="*/ 493109 w 821150"/>
                  <a:gd name="connsiteY136" fmla="*/ 170480 h 381649"/>
                  <a:gd name="connsiteX137" fmla="*/ 491395 w 821150"/>
                  <a:gd name="connsiteY137" fmla="*/ 171338 h 381649"/>
                  <a:gd name="connsiteX138" fmla="*/ 439769 w 821150"/>
                  <a:gd name="connsiteY138" fmla="*/ 212009 h 381649"/>
                  <a:gd name="connsiteX139" fmla="*/ 435197 w 821150"/>
                  <a:gd name="connsiteY139" fmla="*/ 215819 h 381649"/>
                  <a:gd name="connsiteX140" fmla="*/ 430435 w 821150"/>
                  <a:gd name="connsiteY140" fmla="*/ 216772 h 381649"/>
                  <a:gd name="connsiteX141" fmla="*/ 427673 w 821150"/>
                  <a:gd name="connsiteY141" fmla="*/ 217248 h 381649"/>
                  <a:gd name="connsiteX142" fmla="*/ 428149 w 821150"/>
                  <a:gd name="connsiteY142" fmla="*/ 224011 h 381649"/>
                  <a:gd name="connsiteX143" fmla="*/ 428720 w 821150"/>
                  <a:gd name="connsiteY143" fmla="*/ 224963 h 381649"/>
                  <a:gd name="connsiteX144" fmla="*/ 431292 w 821150"/>
                  <a:gd name="connsiteY144" fmla="*/ 237727 h 381649"/>
                  <a:gd name="connsiteX145" fmla="*/ 430435 w 821150"/>
                  <a:gd name="connsiteY145" fmla="*/ 239822 h 381649"/>
                  <a:gd name="connsiteX146" fmla="*/ 428244 w 821150"/>
                  <a:gd name="connsiteY146" fmla="*/ 239632 h 381649"/>
                  <a:gd name="connsiteX147" fmla="*/ 418529 w 821150"/>
                  <a:gd name="connsiteY147" fmla="*/ 233155 h 381649"/>
                  <a:gd name="connsiteX148" fmla="*/ 416624 w 821150"/>
                  <a:gd name="connsiteY148" fmla="*/ 231155 h 381649"/>
                  <a:gd name="connsiteX149" fmla="*/ 403479 w 821150"/>
                  <a:gd name="connsiteY149" fmla="*/ 225821 h 381649"/>
                  <a:gd name="connsiteX150" fmla="*/ 397764 w 821150"/>
                  <a:gd name="connsiteY150" fmla="*/ 225916 h 381649"/>
                  <a:gd name="connsiteX151" fmla="*/ 400907 w 821150"/>
                  <a:gd name="connsiteY151" fmla="*/ 221153 h 381649"/>
                  <a:gd name="connsiteX152" fmla="*/ 407480 w 821150"/>
                  <a:gd name="connsiteY152" fmla="*/ 214295 h 381649"/>
                  <a:gd name="connsiteX153" fmla="*/ 402146 w 821150"/>
                  <a:gd name="connsiteY153" fmla="*/ 210104 h 381649"/>
                  <a:gd name="connsiteX154" fmla="*/ 391573 w 821150"/>
                  <a:gd name="connsiteY154" fmla="*/ 208295 h 381649"/>
                  <a:gd name="connsiteX155" fmla="*/ 376333 w 821150"/>
                  <a:gd name="connsiteY155" fmla="*/ 208866 h 381649"/>
                  <a:gd name="connsiteX156" fmla="*/ 372809 w 821150"/>
                  <a:gd name="connsiteY156" fmla="*/ 210104 h 381649"/>
                  <a:gd name="connsiteX157" fmla="*/ 361950 w 821150"/>
                  <a:gd name="connsiteY157" fmla="*/ 210581 h 381649"/>
                  <a:gd name="connsiteX158" fmla="*/ 354044 w 821150"/>
                  <a:gd name="connsiteY158" fmla="*/ 198770 h 381649"/>
                  <a:gd name="connsiteX159" fmla="*/ 352616 w 821150"/>
                  <a:gd name="connsiteY159" fmla="*/ 195722 h 381649"/>
                  <a:gd name="connsiteX160" fmla="*/ 345567 w 821150"/>
                  <a:gd name="connsiteY160" fmla="*/ 180767 h 381649"/>
                  <a:gd name="connsiteX161" fmla="*/ 336137 w 821150"/>
                  <a:gd name="connsiteY161" fmla="*/ 149144 h 381649"/>
                  <a:gd name="connsiteX162" fmla="*/ 332899 w 821150"/>
                  <a:gd name="connsiteY162" fmla="*/ 120569 h 381649"/>
                  <a:gd name="connsiteX163" fmla="*/ 307372 w 821150"/>
                  <a:gd name="connsiteY163" fmla="*/ 99995 h 381649"/>
                  <a:gd name="connsiteX164" fmla="*/ 296132 w 821150"/>
                  <a:gd name="connsiteY164" fmla="*/ 85994 h 381649"/>
                  <a:gd name="connsiteX165" fmla="*/ 253841 w 821150"/>
                  <a:gd name="connsiteY165" fmla="*/ 78945 h 381649"/>
                  <a:gd name="connsiteX166" fmla="*/ 231362 w 821150"/>
                  <a:gd name="connsiteY166" fmla="*/ 86375 h 381649"/>
                  <a:gd name="connsiteX167" fmla="*/ 208693 w 821150"/>
                  <a:gd name="connsiteY167" fmla="*/ 93899 h 381649"/>
                  <a:gd name="connsiteX168" fmla="*/ 197072 w 821150"/>
                  <a:gd name="connsiteY168" fmla="*/ 94376 h 381649"/>
                  <a:gd name="connsiteX169" fmla="*/ 185071 w 821150"/>
                  <a:gd name="connsiteY169" fmla="*/ 84374 h 381649"/>
                  <a:gd name="connsiteX170" fmla="*/ 84201 w 821150"/>
                  <a:gd name="connsiteY170" fmla="*/ 3983 h 381649"/>
                  <a:gd name="connsiteX171" fmla="*/ 69533 w 821150"/>
                  <a:gd name="connsiteY171" fmla="*/ 1126 h 381649"/>
                  <a:gd name="connsiteX172" fmla="*/ 50768 w 821150"/>
                  <a:gd name="connsiteY172" fmla="*/ 7793 h 381649"/>
                  <a:gd name="connsiteX173" fmla="*/ 48101 w 821150"/>
                  <a:gd name="connsiteY173" fmla="*/ 8746 h 381649"/>
                  <a:gd name="connsiteX174" fmla="*/ 6001 w 821150"/>
                  <a:gd name="connsiteY174" fmla="*/ 26272 h 381649"/>
                  <a:gd name="connsiteX175" fmla="*/ 3429 w 821150"/>
                  <a:gd name="connsiteY175" fmla="*/ 27891 h 381649"/>
                  <a:gd name="connsiteX176" fmla="*/ 2953 w 821150"/>
                  <a:gd name="connsiteY176" fmla="*/ 31415 h 381649"/>
                  <a:gd name="connsiteX177" fmla="*/ 4000 w 821150"/>
                  <a:gd name="connsiteY177" fmla="*/ 136952 h 381649"/>
                  <a:gd name="connsiteX178" fmla="*/ 4286 w 821150"/>
                  <a:gd name="connsiteY178" fmla="*/ 152669 h 381649"/>
                  <a:gd name="connsiteX179" fmla="*/ 2762 w 821150"/>
                  <a:gd name="connsiteY179" fmla="*/ 190197 h 381649"/>
                  <a:gd name="connsiteX180" fmla="*/ 0 w 821150"/>
                  <a:gd name="connsiteY180" fmla="*/ 195531 h 381649"/>
                  <a:gd name="connsiteX181" fmla="*/ 29623 w 821150"/>
                  <a:gd name="connsiteY181" fmla="*/ 193531 h 381649"/>
                  <a:gd name="connsiteX182" fmla="*/ 36862 w 821150"/>
                  <a:gd name="connsiteY182" fmla="*/ 168766 h 381649"/>
                  <a:gd name="connsiteX183" fmla="*/ 46673 w 821150"/>
                  <a:gd name="connsiteY183" fmla="*/ 163241 h 381649"/>
                  <a:gd name="connsiteX184" fmla="*/ 52769 w 821150"/>
                  <a:gd name="connsiteY184" fmla="*/ 160193 h 381649"/>
                  <a:gd name="connsiteX185" fmla="*/ 65246 w 821150"/>
                  <a:gd name="connsiteY185" fmla="*/ 141429 h 381649"/>
                  <a:gd name="connsiteX186" fmla="*/ 67437 w 821150"/>
                  <a:gd name="connsiteY186" fmla="*/ 138953 h 381649"/>
                  <a:gd name="connsiteX187" fmla="*/ 69914 w 821150"/>
                  <a:gd name="connsiteY187" fmla="*/ 139429 h 381649"/>
                  <a:gd name="connsiteX188" fmla="*/ 70866 w 821150"/>
                  <a:gd name="connsiteY188" fmla="*/ 138667 h 381649"/>
                  <a:gd name="connsiteX189" fmla="*/ 81153 w 821150"/>
                  <a:gd name="connsiteY189" fmla="*/ 130571 h 381649"/>
                  <a:gd name="connsiteX190" fmla="*/ 84392 w 821150"/>
                  <a:gd name="connsiteY190" fmla="*/ 129713 h 381649"/>
                  <a:gd name="connsiteX191" fmla="*/ 124016 w 821150"/>
                  <a:gd name="connsiteY191" fmla="*/ 149811 h 381649"/>
                  <a:gd name="connsiteX192" fmla="*/ 146399 w 821150"/>
                  <a:gd name="connsiteY192" fmla="*/ 177719 h 381649"/>
                  <a:gd name="connsiteX193" fmla="*/ 144399 w 821150"/>
                  <a:gd name="connsiteY193" fmla="*/ 181244 h 381649"/>
                  <a:gd name="connsiteX194" fmla="*/ 142018 w 821150"/>
                  <a:gd name="connsiteY194" fmla="*/ 184101 h 381649"/>
                  <a:gd name="connsiteX195" fmla="*/ 144399 w 821150"/>
                  <a:gd name="connsiteY195" fmla="*/ 192293 h 381649"/>
                  <a:gd name="connsiteX196" fmla="*/ 154496 w 821150"/>
                  <a:gd name="connsiteY196" fmla="*/ 197912 h 381649"/>
                  <a:gd name="connsiteX197" fmla="*/ 160782 w 821150"/>
                  <a:gd name="connsiteY197" fmla="*/ 200770 h 381649"/>
                  <a:gd name="connsiteX198" fmla="*/ 164021 w 821150"/>
                  <a:gd name="connsiteY198" fmla="*/ 202580 h 381649"/>
                  <a:gd name="connsiteX199" fmla="*/ 175831 w 821150"/>
                  <a:gd name="connsiteY199" fmla="*/ 206009 h 381649"/>
                  <a:gd name="connsiteX200" fmla="*/ 179642 w 821150"/>
                  <a:gd name="connsiteY200" fmla="*/ 203437 h 381649"/>
                  <a:gd name="connsiteX201" fmla="*/ 188119 w 821150"/>
                  <a:gd name="connsiteY201" fmla="*/ 199341 h 381649"/>
                  <a:gd name="connsiteX202" fmla="*/ 193072 w 821150"/>
                  <a:gd name="connsiteY202" fmla="*/ 200389 h 381649"/>
                  <a:gd name="connsiteX203" fmla="*/ 217646 w 821150"/>
                  <a:gd name="connsiteY203" fmla="*/ 233917 h 381649"/>
                  <a:gd name="connsiteX204" fmla="*/ 229076 w 821150"/>
                  <a:gd name="connsiteY204" fmla="*/ 265349 h 381649"/>
                  <a:gd name="connsiteX205" fmla="*/ 282512 w 821150"/>
                  <a:gd name="connsiteY205" fmla="*/ 302497 h 381649"/>
                  <a:gd name="connsiteX206" fmla="*/ 311753 w 821150"/>
                  <a:gd name="connsiteY206" fmla="*/ 314308 h 381649"/>
                  <a:gd name="connsiteX207" fmla="*/ 362617 w 821150"/>
                  <a:gd name="connsiteY207" fmla="*/ 345359 h 381649"/>
                  <a:gd name="connsiteX208" fmla="*/ 367284 w 821150"/>
                  <a:gd name="connsiteY208" fmla="*/ 350598 h 381649"/>
                  <a:gd name="connsiteX209" fmla="*/ 366808 w 821150"/>
                  <a:gd name="connsiteY209" fmla="*/ 358313 h 381649"/>
                  <a:gd name="connsiteX210" fmla="*/ 361759 w 821150"/>
                  <a:gd name="connsiteY210" fmla="*/ 374411 h 381649"/>
                  <a:gd name="connsiteX211" fmla="*/ 374999 w 821150"/>
                  <a:gd name="connsiteY211" fmla="*/ 376601 h 381649"/>
                  <a:gd name="connsiteX212" fmla="*/ 396430 w 821150"/>
                  <a:gd name="connsiteY212" fmla="*/ 380316 h 38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821150" h="381649">
                    <a:moveTo>
                      <a:pt x="396430" y="380316"/>
                    </a:moveTo>
                    <a:cubicBezTo>
                      <a:pt x="396907" y="380411"/>
                      <a:pt x="397383" y="380602"/>
                      <a:pt x="397859" y="380888"/>
                    </a:cubicBezTo>
                    <a:cubicBezTo>
                      <a:pt x="398145" y="380983"/>
                      <a:pt x="398431" y="381078"/>
                      <a:pt x="398812" y="381173"/>
                    </a:cubicBezTo>
                    <a:cubicBezTo>
                      <a:pt x="399288" y="381364"/>
                      <a:pt x="399764" y="381459"/>
                      <a:pt x="400241" y="381650"/>
                    </a:cubicBezTo>
                    <a:cubicBezTo>
                      <a:pt x="399479" y="376220"/>
                      <a:pt x="399288" y="370315"/>
                      <a:pt x="401574" y="364790"/>
                    </a:cubicBezTo>
                    <a:cubicBezTo>
                      <a:pt x="403098" y="361171"/>
                      <a:pt x="405575" y="358123"/>
                      <a:pt x="407765" y="355456"/>
                    </a:cubicBezTo>
                    <a:lnTo>
                      <a:pt x="419576" y="340883"/>
                    </a:lnTo>
                    <a:cubicBezTo>
                      <a:pt x="412909" y="337930"/>
                      <a:pt x="408242" y="330977"/>
                      <a:pt x="408337" y="323547"/>
                    </a:cubicBezTo>
                    <a:cubicBezTo>
                      <a:pt x="408337" y="321452"/>
                      <a:pt x="408813" y="319451"/>
                      <a:pt x="409194" y="317451"/>
                    </a:cubicBezTo>
                    <a:cubicBezTo>
                      <a:pt x="409670" y="315165"/>
                      <a:pt x="410051" y="313070"/>
                      <a:pt x="409861" y="311165"/>
                    </a:cubicBezTo>
                    <a:cubicBezTo>
                      <a:pt x="404336" y="309069"/>
                      <a:pt x="398812" y="306593"/>
                      <a:pt x="393573" y="303926"/>
                    </a:cubicBezTo>
                    <a:cubicBezTo>
                      <a:pt x="391382" y="302783"/>
                      <a:pt x="389001" y="301354"/>
                      <a:pt x="387572" y="298877"/>
                    </a:cubicBezTo>
                    <a:cubicBezTo>
                      <a:pt x="385953" y="295829"/>
                      <a:pt x="386429" y="292496"/>
                      <a:pt x="386810" y="289829"/>
                    </a:cubicBezTo>
                    <a:lnTo>
                      <a:pt x="387001" y="288590"/>
                    </a:lnTo>
                    <a:cubicBezTo>
                      <a:pt x="387287" y="286400"/>
                      <a:pt x="386905" y="284590"/>
                      <a:pt x="386048" y="284209"/>
                    </a:cubicBezTo>
                    <a:cubicBezTo>
                      <a:pt x="384905" y="283733"/>
                      <a:pt x="383572" y="283256"/>
                      <a:pt x="382715" y="281923"/>
                    </a:cubicBezTo>
                    <a:cubicBezTo>
                      <a:pt x="381381" y="279923"/>
                      <a:pt x="381857" y="277256"/>
                      <a:pt x="383858" y="275065"/>
                    </a:cubicBezTo>
                    <a:cubicBezTo>
                      <a:pt x="388715" y="269921"/>
                      <a:pt x="396621" y="268683"/>
                      <a:pt x="407861" y="271350"/>
                    </a:cubicBezTo>
                    <a:cubicBezTo>
                      <a:pt x="414909" y="273065"/>
                      <a:pt x="421672" y="274589"/>
                      <a:pt x="426720" y="272017"/>
                    </a:cubicBezTo>
                    <a:lnTo>
                      <a:pt x="433483" y="259444"/>
                    </a:lnTo>
                    <a:cubicBezTo>
                      <a:pt x="426911" y="259158"/>
                      <a:pt x="420434" y="258491"/>
                      <a:pt x="413957" y="257253"/>
                    </a:cubicBezTo>
                    <a:cubicBezTo>
                      <a:pt x="412718" y="257063"/>
                      <a:pt x="411671" y="256015"/>
                      <a:pt x="411575" y="254681"/>
                    </a:cubicBezTo>
                    <a:cubicBezTo>
                      <a:pt x="411385" y="253443"/>
                      <a:pt x="412051" y="252110"/>
                      <a:pt x="413290" y="251633"/>
                    </a:cubicBezTo>
                    <a:cubicBezTo>
                      <a:pt x="423577" y="246680"/>
                      <a:pt x="434340" y="243251"/>
                      <a:pt x="445580" y="241251"/>
                    </a:cubicBezTo>
                    <a:cubicBezTo>
                      <a:pt x="447484" y="234298"/>
                      <a:pt x="448913" y="227154"/>
                      <a:pt x="450056" y="220106"/>
                    </a:cubicBezTo>
                    <a:cubicBezTo>
                      <a:pt x="450247" y="218772"/>
                      <a:pt x="451295" y="217820"/>
                      <a:pt x="452533" y="217629"/>
                    </a:cubicBezTo>
                    <a:cubicBezTo>
                      <a:pt x="453866" y="217439"/>
                      <a:pt x="455105" y="218105"/>
                      <a:pt x="455676" y="219248"/>
                    </a:cubicBezTo>
                    <a:cubicBezTo>
                      <a:pt x="457200" y="222296"/>
                      <a:pt x="459391" y="224963"/>
                      <a:pt x="462153" y="227059"/>
                    </a:cubicBezTo>
                    <a:cubicBezTo>
                      <a:pt x="468440" y="221058"/>
                      <a:pt x="475964" y="216200"/>
                      <a:pt x="483965" y="212771"/>
                    </a:cubicBezTo>
                    <a:cubicBezTo>
                      <a:pt x="484918" y="212390"/>
                      <a:pt x="485966" y="212486"/>
                      <a:pt x="486823" y="213057"/>
                    </a:cubicBezTo>
                    <a:lnTo>
                      <a:pt x="503682" y="224392"/>
                    </a:lnTo>
                    <a:cubicBezTo>
                      <a:pt x="504444" y="224963"/>
                      <a:pt x="504920" y="225821"/>
                      <a:pt x="505016" y="226773"/>
                    </a:cubicBezTo>
                    <a:cubicBezTo>
                      <a:pt x="505016" y="227726"/>
                      <a:pt x="504634" y="228678"/>
                      <a:pt x="503873" y="229250"/>
                    </a:cubicBezTo>
                    <a:cubicBezTo>
                      <a:pt x="502158" y="230678"/>
                      <a:pt x="500253" y="231726"/>
                      <a:pt x="498443" y="232774"/>
                    </a:cubicBezTo>
                    <a:cubicBezTo>
                      <a:pt x="497110" y="233536"/>
                      <a:pt x="495681" y="234298"/>
                      <a:pt x="494443" y="235250"/>
                    </a:cubicBezTo>
                    <a:cubicBezTo>
                      <a:pt x="492347" y="236774"/>
                      <a:pt x="490252" y="239251"/>
                      <a:pt x="490633" y="241727"/>
                    </a:cubicBezTo>
                    <a:cubicBezTo>
                      <a:pt x="490919" y="244013"/>
                      <a:pt x="493395" y="245728"/>
                      <a:pt x="495491" y="246299"/>
                    </a:cubicBezTo>
                    <a:cubicBezTo>
                      <a:pt x="498348" y="247157"/>
                      <a:pt x="501587" y="246776"/>
                      <a:pt x="504825" y="246490"/>
                    </a:cubicBezTo>
                    <a:lnTo>
                      <a:pt x="533972" y="243442"/>
                    </a:lnTo>
                    <a:cubicBezTo>
                      <a:pt x="536543" y="243156"/>
                      <a:pt x="539401" y="242870"/>
                      <a:pt x="541496" y="241632"/>
                    </a:cubicBezTo>
                    <a:cubicBezTo>
                      <a:pt x="542925" y="240775"/>
                      <a:pt x="544259" y="238870"/>
                      <a:pt x="543782" y="237441"/>
                    </a:cubicBezTo>
                    <a:cubicBezTo>
                      <a:pt x="543306" y="236012"/>
                      <a:pt x="543973" y="234488"/>
                      <a:pt x="545306" y="233822"/>
                    </a:cubicBezTo>
                    <a:cubicBezTo>
                      <a:pt x="546640" y="233155"/>
                      <a:pt x="548259" y="233631"/>
                      <a:pt x="549116" y="234869"/>
                    </a:cubicBezTo>
                    <a:cubicBezTo>
                      <a:pt x="550640" y="237155"/>
                      <a:pt x="552450" y="239251"/>
                      <a:pt x="554546" y="241061"/>
                    </a:cubicBezTo>
                    <a:cubicBezTo>
                      <a:pt x="554165" y="238013"/>
                      <a:pt x="553688" y="235060"/>
                      <a:pt x="553117" y="232012"/>
                    </a:cubicBezTo>
                    <a:cubicBezTo>
                      <a:pt x="552926" y="230869"/>
                      <a:pt x="553307" y="229726"/>
                      <a:pt x="554260" y="229059"/>
                    </a:cubicBezTo>
                    <a:cubicBezTo>
                      <a:pt x="555212" y="228392"/>
                      <a:pt x="556451" y="228297"/>
                      <a:pt x="557403" y="228773"/>
                    </a:cubicBezTo>
                    <a:cubicBezTo>
                      <a:pt x="560927" y="230583"/>
                      <a:pt x="564166" y="232964"/>
                      <a:pt x="567023" y="235727"/>
                    </a:cubicBezTo>
                    <a:cubicBezTo>
                      <a:pt x="569881" y="231059"/>
                      <a:pt x="573786" y="227154"/>
                      <a:pt x="578453" y="224297"/>
                    </a:cubicBezTo>
                    <a:cubicBezTo>
                      <a:pt x="575596" y="220963"/>
                      <a:pt x="570357" y="219344"/>
                      <a:pt x="564737" y="217820"/>
                    </a:cubicBezTo>
                    <a:cubicBezTo>
                      <a:pt x="560261" y="216581"/>
                      <a:pt x="555593" y="216296"/>
                      <a:pt x="550640" y="215915"/>
                    </a:cubicBezTo>
                    <a:cubicBezTo>
                      <a:pt x="548640" y="215724"/>
                      <a:pt x="546640" y="215629"/>
                      <a:pt x="544640" y="215343"/>
                    </a:cubicBezTo>
                    <a:cubicBezTo>
                      <a:pt x="522827" y="213057"/>
                      <a:pt x="502825" y="204008"/>
                      <a:pt x="483584" y="195245"/>
                    </a:cubicBezTo>
                    <a:cubicBezTo>
                      <a:pt x="481203" y="194198"/>
                      <a:pt x="479965" y="192674"/>
                      <a:pt x="479870" y="190769"/>
                    </a:cubicBezTo>
                    <a:cubicBezTo>
                      <a:pt x="479679" y="188197"/>
                      <a:pt x="481775" y="186578"/>
                      <a:pt x="482441" y="186101"/>
                    </a:cubicBezTo>
                    <a:cubicBezTo>
                      <a:pt x="488061" y="181910"/>
                      <a:pt x="494157" y="178577"/>
                      <a:pt x="500634" y="176100"/>
                    </a:cubicBezTo>
                    <a:cubicBezTo>
                      <a:pt x="502158" y="175529"/>
                      <a:pt x="503873" y="176291"/>
                      <a:pt x="504539" y="177815"/>
                    </a:cubicBezTo>
                    <a:cubicBezTo>
                      <a:pt x="505111" y="179339"/>
                      <a:pt x="504349" y="181053"/>
                      <a:pt x="502825" y="181720"/>
                    </a:cubicBezTo>
                    <a:cubicBezTo>
                      <a:pt x="497205" y="183815"/>
                      <a:pt x="491966" y="186673"/>
                      <a:pt x="487109" y="190197"/>
                    </a:cubicBezTo>
                    <a:cubicBezTo>
                      <a:pt x="506063" y="198770"/>
                      <a:pt x="525113" y="207247"/>
                      <a:pt x="545401" y="209342"/>
                    </a:cubicBezTo>
                    <a:cubicBezTo>
                      <a:pt x="547307" y="209533"/>
                      <a:pt x="549307" y="209723"/>
                      <a:pt x="551212" y="209819"/>
                    </a:cubicBezTo>
                    <a:cubicBezTo>
                      <a:pt x="556165" y="210200"/>
                      <a:pt x="561404" y="210581"/>
                      <a:pt x="566452" y="211914"/>
                    </a:cubicBezTo>
                    <a:cubicBezTo>
                      <a:pt x="572643" y="213533"/>
                      <a:pt x="581978" y="216105"/>
                      <a:pt x="585502" y="223916"/>
                    </a:cubicBezTo>
                    <a:cubicBezTo>
                      <a:pt x="586169" y="225344"/>
                      <a:pt x="585597" y="227059"/>
                      <a:pt x="584073" y="227821"/>
                    </a:cubicBezTo>
                    <a:cubicBezTo>
                      <a:pt x="578072" y="230869"/>
                      <a:pt x="573215" y="235822"/>
                      <a:pt x="570452" y="241918"/>
                    </a:cubicBezTo>
                    <a:cubicBezTo>
                      <a:pt x="570071" y="242870"/>
                      <a:pt x="569119" y="243537"/>
                      <a:pt x="568071" y="243632"/>
                    </a:cubicBezTo>
                    <a:cubicBezTo>
                      <a:pt x="567023" y="243728"/>
                      <a:pt x="565976" y="243347"/>
                      <a:pt x="565404" y="242585"/>
                    </a:cubicBezTo>
                    <a:cubicBezTo>
                      <a:pt x="563880" y="240680"/>
                      <a:pt x="562166" y="238965"/>
                      <a:pt x="560261" y="237441"/>
                    </a:cubicBezTo>
                    <a:cubicBezTo>
                      <a:pt x="560737" y="240584"/>
                      <a:pt x="561023" y="243823"/>
                      <a:pt x="561118" y="246966"/>
                    </a:cubicBezTo>
                    <a:cubicBezTo>
                      <a:pt x="561213" y="248109"/>
                      <a:pt x="560642" y="249157"/>
                      <a:pt x="559689" y="249728"/>
                    </a:cubicBezTo>
                    <a:cubicBezTo>
                      <a:pt x="558737" y="250300"/>
                      <a:pt x="557594" y="250300"/>
                      <a:pt x="556641" y="249728"/>
                    </a:cubicBezTo>
                    <a:cubicBezTo>
                      <a:pt x="553593" y="247919"/>
                      <a:pt x="550831" y="245633"/>
                      <a:pt x="548354" y="243061"/>
                    </a:cubicBezTo>
                    <a:cubicBezTo>
                      <a:pt x="547402" y="244490"/>
                      <a:pt x="546163" y="245728"/>
                      <a:pt x="544735" y="246585"/>
                    </a:cubicBezTo>
                    <a:cubicBezTo>
                      <a:pt x="541496" y="248585"/>
                      <a:pt x="537782" y="248966"/>
                      <a:pt x="534734" y="249252"/>
                    </a:cubicBezTo>
                    <a:lnTo>
                      <a:pt x="513588" y="251443"/>
                    </a:lnTo>
                    <a:lnTo>
                      <a:pt x="514541" y="253919"/>
                    </a:lnTo>
                    <a:lnTo>
                      <a:pt x="503396" y="258206"/>
                    </a:lnTo>
                    <a:lnTo>
                      <a:pt x="503968" y="268969"/>
                    </a:lnTo>
                    <a:lnTo>
                      <a:pt x="493586" y="269921"/>
                    </a:lnTo>
                    <a:lnTo>
                      <a:pt x="492633" y="268016"/>
                    </a:lnTo>
                    <a:cubicBezTo>
                      <a:pt x="490061" y="262778"/>
                      <a:pt x="484727" y="259158"/>
                      <a:pt x="479965" y="256015"/>
                    </a:cubicBezTo>
                    <a:cubicBezTo>
                      <a:pt x="478536" y="255062"/>
                      <a:pt x="476917" y="253919"/>
                      <a:pt x="475393" y="253729"/>
                    </a:cubicBezTo>
                    <a:cubicBezTo>
                      <a:pt x="474250" y="253634"/>
                      <a:pt x="472821" y="253919"/>
                      <a:pt x="471583" y="254396"/>
                    </a:cubicBezTo>
                    <a:cubicBezTo>
                      <a:pt x="465868" y="256110"/>
                      <a:pt x="460438" y="258682"/>
                      <a:pt x="455486" y="261920"/>
                    </a:cubicBezTo>
                    <a:cubicBezTo>
                      <a:pt x="455105" y="262206"/>
                      <a:pt x="453962" y="262873"/>
                      <a:pt x="453771" y="263349"/>
                    </a:cubicBezTo>
                    <a:cubicBezTo>
                      <a:pt x="453676" y="263635"/>
                      <a:pt x="453866" y="264492"/>
                      <a:pt x="453962" y="265064"/>
                    </a:cubicBezTo>
                    <a:lnTo>
                      <a:pt x="455581" y="273731"/>
                    </a:lnTo>
                    <a:lnTo>
                      <a:pt x="492062" y="276875"/>
                    </a:lnTo>
                    <a:cubicBezTo>
                      <a:pt x="496348" y="277256"/>
                      <a:pt x="504444" y="277922"/>
                      <a:pt x="509683" y="282685"/>
                    </a:cubicBezTo>
                    <a:cubicBezTo>
                      <a:pt x="511112" y="280685"/>
                      <a:pt x="512826" y="278684"/>
                      <a:pt x="514921" y="277160"/>
                    </a:cubicBezTo>
                    <a:cubicBezTo>
                      <a:pt x="519017" y="274112"/>
                      <a:pt x="523970" y="273350"/>
                      <a:pt x="527971" y="275065"/>
                    </a:cubicBezTo>
                    <a:cubicBezTo>
                      <a:pt x="530733" y="276303"/>
                      <a:pt x="532638" y="278494"/>
                      <a:pt x="534353" y="280494"/>
                    </a:cubicBezTo>
                    <a:cubicBezTo>
                      <a:pt x="534924" y="281161"/>
                      <a:pt x="535496" y="281923"/>
                      <a:pt x="536162" y="282494"/>
                    </a:cubicBezTo>
                    <a:cubicBezTo>
                      <a:pt x="539877" y="286209"/>
                      <a:pt x="545783" y="288305"/>
                      <a:pt x="552450" y="288114"/>
                    </a:cubicBezTo>
                    <a:cubicBezTo>
                      <a:pt x="558832" y="287924"/>
                      <a:pt x="565213" y="285923"/>
                      <a:pt x="571309" y="284018"/>
                    </a:cubicBezTo>
                    <a:lnTo>
                      <a:pt x="592931" y="277256"/>
                    </a:lnTo>
                    <a:lnTo>
                      <a:pt x="592931" y="277065"/>
                    </a:lnTo>
                    <a:lnTo>
                      <a:pt x="593693" y="276970"/>
                    </a:lnTo>
                    <a:lnTo>
                      <a:pt x="604552" y="273541"/>
                    </a:lnTo>
                    <a:lnTo>
                      <a:pt x="603028" y="258872"/>
                    </a:lnTo>
                    <a:cubicBezTo>
                      <a:pt x="602933" y="257729"/>
                      <a:pt x="602742" y="255920"/>
                      <a:pt x="603599" y="254205"/>
                    </a:cubicBezTo>
                    <a:cubicBezTo>
                      <a:pt x="604838" y="251729"/>
                      <a:pt x="607314" y="250776"/>
                      <a:pt x="608743" y="250300"/>
                    </a:cubicBezTo>
                    <a:cubicBezTo>
                      <a:pt x="618934" y="246585"/>
                      <a:pt x="629317" y="243061"/>
                      <a:pt x="639699" y="239918"/>
                    </a:cubicBezTo>
                    <a:cubicBezTo>
                      <a:pt x="639509" y="239441"/>
                      <a:pt x="639223" y="238965"/>
                      <a:pt x="638937" y="238584"/>
                    </a:cubicBezTo>
                    <a:lnTo>
                      <a:pt x="636461" y="235536"/>
                    </a:lnTo>
                    <a:lnTo>
                      <a:pt x="639985" y="233917"/>
                    </a:lnTo>
                    <a:cubicBezTo>
                      <a:pt x="649034" y="229821"/>
                      <a:pt x="658940" y="228392"/>
                      <a:pt x="668846" y="229535"/>
                    </a:cubicBezTo>
                    <a:lnTo>
                      <a:pt x="671608" y="229916"/>
                    </a:lnTo>
                    <a:lnTo>
                      <a:pt x="671417" y="232679"/>
                    </a:lnTo>
                    <a:cubicBezTo>
                      <a:pt x="671036" y="238584"/>
                      <a:pt x="671036" y="244680"/>
                      <a:pt x="671132" y="250681"/>
                    </a:cubicBezTo>
                    <a:cubicBezTo>
                      <a:pt x="678942" y="250300"/>
                      <a:pt x="686753" y="249538"/>
                      <a:pt x="694373" y="248300"/>
                    </a:cubicBezTo>
                    <a:cubicBezTo>
                      <a:pt x="694563" y="236965"/>
                      <a:pt x="696468" y="225725"/>
                      <a:pt x="699802" y="214772"/>
                    </a:cubicBezTo>
                    <a:lnTo>
                      <a:pt x="700183" y="213438"/>
                    </a:lnTo>
                    <a:lnTo>
                      <a:pt x="701421" y="212867"/>
                    </a:lnTo>
                    <a:cubicBezTo>
                      <a:pt x="722376" y="204104"/>
                      <a:pt x="742855" y="195912"/>
                      <a:pt x="762572" y="187911"/>
                    </a:cubicBezTo>
                    <a:cubicBezTo>
                      <a:pt x="781526" y="180291"/>
                      <a:pt x="801148" y="172481"/>
                      <a:pt x="821150" y="164099"/>
                    </a:cubicBezTo>
                    <a:cubicBezTo>
                      <a:pt x="820198" y="159050"/>
                      <a:pt x="819722" y="154002"/>
                      <a:pt x="819626" y="148954"/>
                    </a:cubicBezTo>
                    <a:lnTo>
                      <a:pt x="815054" y="155431"/>
                    </a:lnTo>
                    <a:cubicBezTo>
                      <a:pt x="813149" y="158098"/>
                      <a:pt x="808863" y="164384"/>
                      <a:pt x="802386" y="163813"/>
                    </a:cubicBezTo>
                    <a:cubicBezTo>
                      <a:pt x="798290" y="163527"/>
                      <a:pt x="795242" y="160670"/>
                      <a:pt x="792861" y="158384"/>
                    </a:cubicBezTo>
                    <a:cubicBezTo>
                      <a:pt x="754094" y="121236"/>
                      <a:pt x="693325" y="127142"/>
                      <a:pt x="639318" y="135524"/>
                    </a:cubicBezTo>
                    <a:lnTo>
                      <a:pt x="635318" y="136190"/>
                    </a:lnTo>
                    <a:lnTo>
                      <a:pt x="635889" y="132190"/>
                    </a:lnTo>
                    <a:cubicBezTo>
                      <a:pt x="636461" y="127999"/>
                      <a:pt x="634555" y="123808"/>
                      <a:pt x="630460" y="120760"/>
                    </a:cubicBezTo>
                    <a:cubicBezTo>
                      <a:pt x="625602" y="117045"/>
                      <a:pt x="619030" y="115902"/>
                      <a:pt x="614172" y="117998"/>
                    </a:cubicBezTo>
                    <a:cubicBezTo>
                      <a:pt x="603599" y="122474"/>
                      <a:pt x="599694" y="136190"/>
                      <a:pt x="602171" y="146382"/>
                    </a:cubicBezTo>
                    <a:lnTo>
                      <a:pt x="603028" y="150097"/>
                    </a:lnTo>
                    <a:lnTo>
                      <a:pt x="599218" y="150097"/>
                    </a:lnTo>
                    <a:cubicBezTo>
                      <a:pt x="581311" y="150192"/>
                      <a:pt x="562832" y="148192"/>
                      <a:pt x="545021" y="144287"/>
                    </a:cubicBezTo>
                    <a:lnTo>
                      <a:pt x="541687" y="143620"/>
                    </a:lnTo>
                    <a:cubicBezTo>
                      <a:pt x="537972" y="142858"/>
                      <a:pt x="534162" y="142096"/>
                      <a:pt x="530638" y="140667"/>
                    </a:cubicBezTo>
                    <a:cubicBezTo>
                      <a:pt x="529685" y="140286"/>
                      <a:pt x="528638" y="139524"/>
                      <a:pt x="527590" y="138762"/>
                    </a:cubicBezTo>
                    <a:cubicBezTo>
                      <a:pt x="526828" y="138191"/>
                      <a:pt x="525494" y="137238"/>
                      <a:pt x="525018" y="137143"/>
                    </a:cubicBezTo>
                    <a:cubicBezTo>
                      <a:pt x="523113" y="137619"/>
                      <a:pt x="517874" y="146192"/>
                      <a:pt x="516160" y="148954"/>
                    </a:cubicBezTo>
                    <a:cubicBezTo>
                      <a:pt x="515112" y="150668"/>
                      <a:pt x="514255" y="152097"/>
                      <a:pt x="513588" y="152954"/>
                    </a:cubicBezTo>
                    <a:cubicBezTo>
                      <a:pt x="511112" y="156383"/>
                      <a:pt x="508254" y="160384"/>
                      <a:pt x="504634" y="163432"/>
                    </a:cubicBezTo>
                    <a:cubicBezTo>
                      <a:pt x="501110" y="166385"/>
                      <a:pt x="497015" y="168480"/>
                      <a:pt x="493109" y="170480"/>
                    </a:cubicBezTo>
                    <a:lnTo>
                      <a:pt x="491395" y="171338"/>
                    </a:lnTo>
                    <a:cubicBezTo>
                      <a:pt x="471964" y="181339"/>
                      <a:pt x="454057" y="195436"/>
                      <a:pt x="439769" y="212009"/>
                    </a:cubicBezTo>
                    <a:cubicBezTo>
                      <a:pt x="438626" y="213343"/>
                      <a:pt x="437293" y="214962"/>
                      <a:pt x="435197" y="215819"/>
                    </a:cubicBezTo>
                    <a:cubicBezTo>
                      <a:pt x="433578" y="216581"/>
                      <a:pt x="431863" y="216677"/>
                      <a:pt x="430435" y="216772"/>
                    </a:cubicBezTo>
                    <a:cubicBezTo>
                      <a:pt x="429292" y="216867"/>
                      <a:pt x="428244" y="216867"/>
                      <a:pt x="427673" y="217248"/>
                    </a:cubicBezTo>
                    <a:cubicBezTo>
                      <a:pt x="426244" y="218105"/>
                      <a:pt x="426815" y="221439"/>
                      <a:pt x="428149" y="224011"/>
                    </a:cubicBezTo>
                    <a:lnTo>
                      <a:pt x="428720" y="224963"/>
                    </a:lnTo>
                    <a:cubicBezTo>
                      <a:pt x="430721" y="228583"/>
                      <a:pt x="433197" y="233060"/>
                      <a:pt x="431292" y="237727"/>
                    </a:cubicBezTo>
                    <a:lnTo>
                      <a:pt x="430435" y="239822"/>
                    </a:lnTo>
                    <a:lnTo>
                      <a:pt x="428244" y="239632"/>
                    </a:lnTo>
                    <a:cubicBezTo>
                      <a:pt x="423863" y="239156"/>
                      <a:pt x="421005" y="236012"/>
                      <a:pt x="418529" y="233155"/>
                    </a:cubicBezTo>
                    <a:cubicBezTo>
                      <a:pt x="417862" y="232488"/>
                      <a:pt x="417290" y="231726"/>
                      <a:pt x="416624" y="231155"/>
                    </a:cubicBezTo>
                    <a:cubicBezTo>
                      <a:pt x="413195" y="227726"/>
                      <a:pt x="408432" y="226011"/>
                      <a:pt x="403479" y="225821"/>
                    </a:cubicBezTo>
                    <a:lnTo>
                      <a:pt x="397764" y="225916"/>
                    </a:lnTo>
                    <a:lnTo>
                      <a:pt x="400907" y="221153"/>
                    </a:lnTo>
                    <a:cubicBezTo>
                      <a:pt x="402622" y="218582"/>
                      <a:pt x="404908" y="216200"/>
                      <a:pt x="407480" y="214295"/>
                    </a:cubicBezTo>
                    <a:cubicBezTo>
                      <a:pt x="406432" y="212581"/>
                      <a:pt x="404527" y="211057"/>
                      <a:pt x="402146" y="210104"/>
                    </a:cubicBezTo>
                    <a:cubicBezTo>
                      <a:pt x="399002" y="208771"/>
                      <a:pt x="395383" y="208485"/>
                      <a:pt x="391573" y="208295"/>
                    </a:cubicBezTo>
                    <a:cubicBezTo>
                      <a:pt x="386905" y="208104"/>
                      <a:pt x="381476" y="207914"/>
                      <a:pt x="376333" y="208866"/>
                    </a:cubicBezTo>
                    <a:cubicBezTo>
                      <a:pt x="375190" y="209057"/>
                      <a:pt x="374047" y="209628"/>
                      <a:pt x="372809" y="210104"/>
                    </a:cubicBezTo>
                    <a:cubicBezTo>
                      <a:pt x="369665" y="211343"/>
                      <a:pt x="365760" y="212962"/>
                      <a:pt x="361950" y="210581"/>
                    </a:cubicBezTo>
                    <a:cubicBezTo>
                      <a:pt x="358616" y="208485"/>
                      <a:pt x="356045" y="203056"/>
                      <a:pt x="354044" y="198770"/>
                    </a:cubicBezTo>
                    <a:cubicBezTo>
                      <a:pt x="353473" y="197627"/>
                      <a:pt x="352996" y="196579"/>
                      <a:pt x="352616" y="195722"/>
                    </a:cubicBezTo>
                    <a:cubicBezTo>
                      <a:pt x="350044" y="190864"/>
                      <a:pt x="347663" y="185816"/>
                      <a:pt x="345567" y="180767"/>
                    </a:cubicBezTo>
                    <a:cubicBezTo>
                      <a:pt x="341376" y="170576"/>
                      <a:pt x="338233" y="159908"/>
                      <a:pt x="336137" y="149144"/>
                    </a:cubicBezTo>
                    <a:cubicBezTo>
                      <a:pt x="336137" y="148954"/>
                      <a:pt x="332804" y="129999"/>
                      <a:pt x="332899" y="120569"/>
                    </a:cubicBezTo>
                    <a:cubicBezTo>
                      <a:pt x="321564" y="120284"/>
                      <a:pt x="314325" y="109997"/>
                      <a:pt x="307372" y="99995"/>
                    </a:cubicBezTo>
                    <a:cubicBezTo>
                      <a:pt x="303848" y="94947"/>
                      <a:pt x="300228" y="89708"/>
                      <a:pt x="296132" y="85994"/>
                    </a:cubicBezTo>
                    <a:cubicBezTo>
                      <a:pt x="282702" y="73706"/>
                      <a:pt x="262033" y="76945"/>
                      <a:pt x="253841" y="78945"/>
                    </a:cubicBezTo>
                    <a:cubicBezTo>
                      <a:pt x="246221" y="80755"/>
                      <a:pt x="238696" y="83612"/>
                      <a:pt x="231362" y="86375"/>
                    </a:cubicBezTo>
                    <a:cubicBezTo>
                      <a:pt x="224028" y="89137"/>
                      <a:pt x="216503" y="91994"/>
                      <a:pt x="208693" y="93899"/>
                    </a:cubicBezTo>
                    <a:cubicBezTo>
                      <a:pt x="204978" y="94852"/>
                      <a:pt x="200977" y="95519"/>
                      <a:pt x="197072" y="94376"/>
                    </a:cubicBezTo>
                    <a:cubicBezTo>
                      <a:pt x="191643" y="92852"/>
                      <a:pt x="188119" y="88375"/>
                      <a:pt x="185071" y="84374"/>
                    </a:cubicBezTo>
                    <a:cubicBezTo>
                      <a:pt x="158115" y="49894"/>
                      <a:pt x="120587" y="26558"/>
                      <a:pt x="84201" y="3983"/>
                    </a:cubicBezTo>
                    <a:cubicBezTo>
                      <a:pt x="77438" y="-208"/>
                      <a:pt x="76295" y="-970"/>
                      <a:pt x="69533" y="1126"/>
                    </a:cubicBezTo>
                    <a:cubicBezTo>
                      <a:pt x="63246" y="3031"/>
                      <a:pt x="56864" y="5412"/>
                      <a:pt x="50768" y="7793"/>
                    </a:cubicBezTo>
                    <a:lnTo>
                      <a:pt x="48101" y="8746"/>
                    </a:lnTo>
                    <a:cubicBezTo>
                      <a:pt x="33909" y="14080"/>
                      <a:pt x="19717" y="19985"/>
                      <a:pt x="6001" y="26272"/>
                    </a:cubicBezTo>
                    <a:cubicBezTo>
                      <a:pt x="5048" y="26748"/>
                      <a:pt x="3905" y="27224"/>
                      <a:pt x="3429" y="27891"/>
                    </a:cubicBezTo>
                    <a:cubicBezTo>
                      <a:pt x="2953" y="28653"/>
                      <a:pt x="2953" y="30272"/>
                      <a:pt x="2953" y="31415"/>
                    </a:cubicBezTo>
                    <a:cubicBezTo>
                      <a:pt x="4000" y="66372"/>
                      <a:pt x="4381" y="101900"/>
                      <a:pt x="4000" y="136952"/>
                    </a:cubicBezTo>
                    <a:cubicBezTo>
                      <a:pt x="3905" y="141905"/>
                      <a:pt x="4096" y="147239"/>
                      <a:pt x="4286" y="152669"/>
                    </a:cubicBezTo>
                    <a:cubicBezTo>
                      <a:pt x="4763" y="165432"/>
                      <a:pt x="5144" y="178577"/>
                      <a:pt x="2762" y="190197"/>
                    </a:cubicBezTo>
                    <a:cubicBezTo>
                      <a:pt x="2477" y="191531"/>
                      <a:pt x="1429" y="193436"/>
                      <a:pt x="0" y="195531"/>
                    </a:cubicBezTo>
                    <a:cubicBezTo>
                      <a:pt x="9811" y="194007"/>
                      <a:pt x="19717" y="193245"/>
                      <a:pt x="29623" y="193531"/>
                    </a:cubicBezTo>
                    <a:cubicBezTo>
                      <a:pt x="27051" y="184863"/>
                      <a:pt x="29813" y="174576"/>
                      <a:pt x="36862" y="168766"/>
                    </a:cubicBezTo>
                    <a:cubicBezTo>
                      <a:pt x="39910" y="166289"/>
                      <a:pt x="43339" y="164765"/>
                      <a:pt x="46673" y="163241"/>
                    </a:cubicBezTo>
                    <a:cubicBezTo>
                      <a:pt x="48768" y="162289"/>
                      <a:pt x="50768" y="161432"/>
                      <a:pt x="52769" y="160193"/>
                    </a:cubicBezTo>
                    <a:cubicBezTo>
                      <a:pt x="59436" y="156193"/>
                      <a:pt x="64103" y="149144"/>
                      <a:pt x="65246" y="141429"/>
                    </a:cubicBezTo>
                    <a:cubicBezTo>
                      <a:pt x="65437" y="140286"/>
                      <a:pt x="66294" y="139238"/>
                      <a:pt x="67437" y="138953"/>
                    </a:cubicBezTo>
                    <a:cubicBezTo>
                      <a:pt x="68294" y="138762"/>
                      <a:pt x="69247" y="138953"/>
                      <a:pt x="69914" y="139429"/>
                    </a:cubicBezTo>
                    <a:cubicBezTo>
                      <a:pt x="70199" y="139143"/>
                      <a:pt x="70485" y="138857"/>
                      <a:pt x="70866" y="138667"/>
                    </a:cubicBezTo>
                    <a:cubicBezTo>
                      <a:pt x="74771" y="136667"/>
                      <a:pt x="78200" y="133904"/>
                      <a:pt x="81153" y="130571"/>
                    </a:cubicBezTo>
                    <a:cubicBezTo>
                      <a:pt x="81915" y="129618"/>
                      <a:pt x="83249" y="129332"/>
                      <a:pt x="84392" y="129713"/>
                    </a:cubicBezTo>
                    <a:cubicBezTo>
                      <a:pt x="98489" y="134571"/>
                      <a:pt x="111728" y="141334"/>
                      <a:pt x="124016" y="149811"/>
                    </a:cubicBezTo>
                    <a:cubicBezTo>
                      <a:pt x="132207" y="155526"/>
                      <a:pt x="143447" y="164575"/>
                      <a:pt x="146399" y="177719"/>
                    </a:cubicBezTo>
                    <a:cubicBezTo>
                      <a:pt x="146780" y="179243"/>
                      <a:pt x="145923" y="180767"/>
                      <a:pt x="144399" y="181244"/>
                    </a:cubicBezTo>
                    <a:cubicBezTo>
                      <a:pt x="143161" y="181625"/>
                      <a:pt x="142399" y="182577"/>
                      <a:pt x="142018" y="184101"/>
                    </a:cubicBezTo>
                    <a:cubicBezTo>
                      <a:pt x="141351" y="186863"/>
                      <a:pt x="142399" y="190388"/>
                      <a:pt x="144399" y="192293"/>
                    </a:cubicBezTo>
                    <a:cubicBezTo>
                      <a:pt x="147066" y="194864"/>
                      <a:pt x="150686" y="196388"/>
                      <a:pt x="154496" y="197912"/>
                    </a:cubicBezTo>
                    <a:cubicBezTo>
                      <a:pt x="156686" y="198770"/>
                      <a:pt x="158782" y="199627"/>
                      <a:pt x="160782" y="200770"/>
                    </a:cubicBezTo>
                    <a:cubicBezTo>
                      <a:pt x="161830" y="201341"/>
                      <a:pt x="162877" y="201913"/>
                      <a:pt x="164021" y="202580"/>
                    </a:cubicBezTo>
                    <a:cubicBezTo>
                      <a:pt x="168307" y="205056"/>
                      <a:pt x="172307" y="207342"/>
                      <a:pt x="175831" y="206009"/>
                    </a:cubicBezTo>
                    <a:cubicBezTo>
                      <a:pt x="177070" y="205532"/>
                      <a:pt x="178308" y="204485"/>
                      <a:pt x="179642" y="203437"/>
                    </a:cubicBezTo>
                    <a:cubicBezTo>
                      <a:pt x="181927" y="201532"/>
                      <a:pt x="184499" y="199436"/>
                      <a:pt x="188119" y="199341"/>
                    </a:cubicBezTo>
                    <a:cubicBezTo>
                      <a:pt x="190119" y="199436"/>
                      <a:pt x="191738" y="199913"/>
                      <a:pt x="193072" y="200389"/>
                    </a:cubicBezTo>
                    <a:cubicBezTo>
                      <a:pt x="206502" y="205913"/>
                      <a:pt x="212884" y="220582"/>
                      <a:pt x="217646" y="233917"/>
                    </a:cubicBezTo>
                    <a:lnTo>
                      <a:pt x="229076" y="265349"/>
                    </a:lnTo>
                    <a:cubicBezTo>
                      <a:pt x="236696" y="286400"/>
                      <a:pt x="258985" y="294210"/>
                      <a:pt x="282512" y="302497"/>
                    </a:cubicBezTo>
                    <a:cubicBezTo>
                      <a:pt x="292417" y="306021"/>
                      <a:pt x="302705" y="309641"/>
                      <a:pt x="311753" y="314308"/>
                    </a:cubicBezTo>
                    <a:cubicBezTo>
                      <a:pt x="329375" y="323452"/>
                      <a:pt x="346424" y="333834"/>
                      <a:pt x="362617" y="345359"/>
                    </a:cubicBezTo>
                    <a:cubicBezTo>
                      <a:pt x="364046" y="346407"/>
                      <a:pt x="366332" y="347931"/>
                      <a:pt x="367284" y="350598"/>
                    </a:cubicBezTo>
                    <a:cubicBezTo>
                      <a:pt x="368332" y="353456"/>
                      <a:pt x="367475" y="356408"/>
                      <a:pt x="366808" y="358313"/>
                    </a:cubicBezTo>
                    <a:lnTo>
                      <a:pt x="361759" y="374411"/>
                    </a:lnTo>
                    <a:cubicBezTo>
                      <a:pt x="366332" y="375173"/>
                      <a:pt x="370713" y="375935"/>
                      <a:pt x="374999" y="376601"/>
                    </a:cubicBezTo>
                    <a:cubicBezTo>
                      <a:pt x="381571" y="377935"/>
                      <a:pt x="388620" y="379078"/>
                      <a:pt x="396430" y="380316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A8EC4A02-AA23-F11F-9E87-3828FB11BE5D}"/>
                  </a:ext>
                </a:extLst>
              </p:cNvPr>
              <p:cNvSpPr/>
              <p:nvPr/>
            </p:nvSpPr>
            <p:spPr>
              <a:xfrm>
                <a:off x="5164971" y="3022642"/>
                <a:ext cx="1213281" cy="1084759"/>
              </a:xfrm>
              <a:custGeom>
                <a:avLst/>
                <a:gdLst>
                  <a:gd name="connsiteX0" fmla="*/ 1187006 w 1213294"/>
                  <a:gd name="connsiteY0" fmla="*/ 378619 h 1084766"/>
                  <a:gd name="connsiteX1" fmla="*/ 1154335 w 1213294"/>
                  <a:gd name="connsiteY1" fmla="*/ 374904 h 1084766"/>
                  <a:gd name="connsiteX2" fmla="*/ 1136047 w 1213294"/>
                  <a:gd name="connsiteY2" fmla="*/ 388525 h 1084766"/>
                  <a:gd name="connsiteX3" fmla="*/ 1124141 w 1213294"/>
                  <a:gd name="connsiteY3" fmla="*/ 399193 h 1084766"/>
                  <a:gd name="connsiteX4" fmla="*/ 1085088 w 1213294"/>
                  <a:gd name="connsiteY4" fmla="*/ 411385 h 1084766"/>
                  <a:gd name="connsiteX5" fmla="*/ 997649 w 1213294"/>
                  <a:gd name="connsiteY5" fmla="*/ 424244 h 1084766"/>
                  <a:gd name="connsiteX6" fmla="*/ 976312 w 1213294"/>
                  <a:gd name="connsiteY6" fmla="*/ 426339 h 1084766"/>
                  <a:gd name="connsiteX7" fmla="*/ 961453 w 1213294"/>
                  <a:gd name="connsiteY7" fmla="*/ 424529 h 1084766"/>
                  <a:gd name="connsiteX8" fmla="*/ 929926 w 1213294"/>
                  <a:gd name="connsiteY8" fmla="*/ 394621 h 1084766"/>
                  <a:gd name="connsiteX9" fmla="*/ 929164 w 1213294"/>
                  <a:gd name="connsiteY9" fmla="*/ 392049 h 1084766"/>
                  <a:gd name="connsiteX10" fmla="*/ 926211 w 1213294"/>
                  <a:gd name="connsiteY10" fmla="*/ 385000 h 1084766"/>
                  <a:gd name="connsiteX11" fmla="*/ 922877 w 1213294"/>
                  <a:gd name="connsiteY11" fmla="*/ 382048 h 1084766"/>
                  <a:gd name="connsiteX12" fmla="*/ 917448 w 1213294"/>
                  <a:gd name="connsiteY12" fmla="*/ 421672 h 1084766"/>
                  <a:gd name="connsiteX13" fmla="*/ 916972 w 1213294"/>
                  <a:gd name="connsiteY13" fmla="*/ 430530 h 1084766"/>
                  <a:gd name="connsiteX14" fmla="*/ 910685 w 1213294"/>
                  <a:gd name="connsiteY14" fmla="*/ 435769 h 1084766"/>
                  <a:gd name="connsiteX15" fmla="*/ 895255 w 1213294"/>
                  <a:gd name="connsiteY15" fmla="*/ 438721 h 1084766"/>
                  <a:gd name="connsiteX16" fmla="*/ 869537 w 1213294"/>
                  <a:gd name="connsiteY16" fmla="*/ 433292 h 1084766"/>
                  <a:gd name="connsiteX17" fmla="*/ 847725 w 1213294"/>
                  <a:gd name="connsiteY17" fmla="*/ 423196 h 1084766"/>
                  <a:gd name="connsiteX18" fmla="*/ 843629 w 1213294"/>
                  <a:gd name="connsiteY18" fmla="*/ 420815 h 1084766"/>
                  <a:gd name="connsiteX19" fmla="*/ 831628 w 1213294"/>
                  <a:gd name="connsiteY19" fmla="*/ 414528 h 1084766"/>
                  <a:gd name="connsiteX20" fmla="*/ 811244 w 1213294"/>
                  <a:gd name="connsiteY20" fmla="*/ 409194 h 1084766"/>
                  <a:gd name="connsiteX21" fmla="*/ 786956 w 1213294"/>
                  <a:gd name="connsiteY21" fmla="*/ 402241 h 1084766"/>
                  <a:gd name="connsiteX22" fmla="*/ 780860 w 1213294"/>
                  <a:gd name="connsiteY22" fmla="*/ 398907 h 1084766"/>
                  <a:gd name="connsiteX23" fmla="*/ 764286 w 1213294"/>
                  <a:gd name="connsiteY23" fmla="*/ 393192 h 1084766"/>
                  <a:gd name="connsiteX24" fmla="*/ 758952 w 1213294"/>
                  <a:gd name="connsiteY24" fmla="*/ 394240 h 1084766"/>
                  <a:gd name="connsiteX25" fmla="*/ 745427 w 1213294"/>
                  <a:gd name="connsiteY25" fmla="*/ 394049 h 1084766"/>
                  <a:gd name="connsiteX26" fmla="*/ 740093 w 1213294"/>
                  <a:gd name="connsiteY26" fmla="*/ 389001 h 1084766"/>
                  <a:gd name="connsiteX27" fmla="*/ 738378 w 1213294"/>
                  <a:gd name="connsiteY27" fmla="*/ 387001 h 1084766"/>
                  <a:gd name="connsiteX28" fmla="*/ 721043 w 1213294"/>
                  <a:gd name="connsiteY28" fmla="*/ 379857 h 1084766"/>
                  <a:gd name="connsiteX29" fmla="*/ 707707 w 1213294"/>
                  <a:gd name="connsiteY29" fmla="*/ 376142 h 1084766"/>
                  <a:gd name="connsiteX30" fmla="*/ 693896 w 1213294"/>
                  <a:gd name="connsiteY30" fmla="*/ 366522 h 1084766"/>
                  <a:gd name="connsiteX31" fmla="*/ 687895 w 1213294"/>
                  <a:gd name="connsiteY31" fmla="*/ 361664 h 1084766"/>
                  <a:gd name="connsiteX32" fmla="*/ 660749 w 1213294"/>
                  <a:gd name="connsiteY32" fmla="*/ 348425 h 1084766"/>
                  <a:gd name="connsiteX33" fmla="*/ 643223 w 1213294"/>
                  <a:gd name="connsiteY33" fmla="*/ 341090 h 1084766"/>
                  <a:gd name="connsiteX34" fmla="*/ 637508 w 1213294"/>
                  <a:gd name="connsiteY34" fmla="*/ 335852 h 1084766"/>
                  <a:gd name="connsiteX35" fmla="*/ 637794 w 1213294"/>
                  <a:gd name="connsiteY35" fmla="*/ 327946 h 1084766"/>
                  <a:gd name="connsiteX36" fmla="*/ 655225 w 1213294"/>
                  <a:gd name="connsiteY36" fmla="*/ 290608 h 1084766"/>
                  <a:gd name="connsiteX37" fmla="*/ 643795 w 1213294"/>
                  <a:gd name="connsiteY37" fmla="*/ 280226 h 1084766"/>
                  <a:gd name="connsiteX38" fmla="*/ 638651 w 1213294"/>
                  <a:gd name="connsiteY38" fmla="*/ 274987 h 1084766"/>
                  <a:gd name="connsiteX39" fmla="*/ 614934 w 1213294"/>
                  <a:gd name="connsiteY39" fmla="*/ 260033 h 1084766"/>
                  <a:gd name="connsiteX40" fmla="*/ 613124 w 1213294"/>
                  <a:gd name="connsiteY40" fmla="*/ 259366 h 1084766"/>
                  <a:gd name="connsiteX41" fmla="*/ 601313 w 1213294"/>
                  <a:gd name="connsiteY41" fmla="*/ 252698 h 1084766"/>
                  <a:gd name="connsiteX42" fmla="*/ 595979 w 1213294"/>
                  <a:gd name="connsiteY42" fmla="*/ 242030 h 1084766"/>
                  <a:gd name="connsiteX43" fmla="*/ 582549 w 1213294"/>
                  <a:gd name="connsiteY43" fmla="*/ 192024 h 1084766"/>
                  <a:gd name="connsiteX44" fmla="*/ 580739 w 1213294"/>
                  <a:gd name="connsiteY44" fmla="*/ 183737 h 1084766"/>
                  <a:gd name="connsiteX45" fmla="*/ 587407 w 1213294"/>
                  <a:gd name="connsiteY45" fmla="*/ 189071 h 1084766"/>
                  <a:gd name="connsiteX46" fmla="*/ 610362 w 1213294"/>
                  <a:gd name="connsiteY46" fmla="*/ 194691 h 1084766"/>
                  <a:gd name="connsiteX47" fmla="*/ 610076 w 1213294"/>
                  <a:gd name="connsiteY47" fmla="*/ 175546 h 1084766"/>
                  <a:gd name="connsiteX48" fmla="*/ 594932 w 1213294"/>
                  <a:gd name="connsiteY48" fmla="*/ 134969 h 1084766"/>
                  <a:gd name="connsiteX49" fmla="*/ 574072 w 1213294"/>
                  <a:gd name="connsiteY49" fmla="*/ 90488 h 1084766"/>
                  <a:gd name="connsiteX50" fmla="*/ 536543 w 1213294"/>
                  <a:gd name="connsiteY50" fmla="*/ 62675 h 1084766"/>
                  <a:gd name="connsiteX51" fmla="*/ 530066 w 1213294"/>
                  <a:gd name="connsiteY51" fmla="*/ 61436 h 1084766"/>
                  <a:gd name="connsiteX52" fmla="*/ 504253 w 1213294"/>
                  <a:gd name="connsiteY52" fmla="*/ 47530 h 1084766"/>
                  <a:gd name="connsiteX53" fmla="*/ 502444 w 1213294"/>
                  <a:gd name="connsiteY53" fmla="*/ 38195 h 1084766"/>
                  <a:gd name="connsiteX54" fmla="*/ 501015 w 1213294"/>
                  <a:gd name="connsiteY54" fmla="*/ 30671 h 1084766"/>
                  <a:gd name="connsiteX55" fmla="*/ 482441 w 1213294"/>
                  <a:gd name="connsiteY55" fmla="*/ 19812 h 1084766"/>
                  <a:gd name="connsiteX56" fmla="*/ 480822 w 1213294"/>
                  <a:gd name="connsiteY56" fmla="*/ 19336 h 1084766"/>
                  <a:gd name="connsiteX57" fmla="*/ 461200 w 1213294"/>
                  <a:gd name="connsiteY57" fmla="*/ 0 h 1084766"/>
                  <a:gd name="connsiteX58" fmla="*/ 455295 w 1213294"/>
                  <a:gd name="connsiteY58" fmla="*/ 1429 h 1084766"/>
                  <a:gd name="connsiteX59" fmla="*/ 454628 w 1213294"/>
                  <a:gd name="connsiteY59" fmla="*/ 5906 h 1084766"/>
                  <a:gd name="connsiteX60" fmla="*/ 452247 w 1213294"/>
                  <a:gd name="connsiteY60" fmla="*/ 8382 h 1084766"/>
                  <a:gd name="connsiteX61" fmla="*/ 442436 w 1213294"/>
                  <a:gd name="connsiteY61" fmla="*/ 11049 h 1084766"/>
                  <a:gd name="connsiteX62" fmla="*/ 426720 w 1213294"/>
                  <a:gd name="connsiteY62" fmla="*/ 14478 h 1084766"/>
                  <a:gd name="connsiteX63" fmla="*/ 390620 w 1213294"/>
                  <a:gd name="connsiteY63" fmla="*/ 19907 h 1084766"/>
                  <a:gd name="connsiteX64" fmla="*/ 361093 w 1213294"/>
                  <a:gd name="connsiteY64" fmla="*/ 38291 h 1084766"/>
                  <a:gd name="connsiteX65" fmla="*/ 358807 w 1213294"/>
                  <a:gd name="connsiteY65" fmla="*/ 39434 h 1084766"/>
                  <a:gd name="connsiteX66" fmla="*/ 356521 w 1213294"/>
                  <a:gd name="connsiteY66" fmla="*/ 38481 h 1084766"/>
                  <a:gd name="connsiteX67" fmla="*/ 352711 w 1213294"/>
                  <a:gd name="connsiteY67" fmla="*/ 34290 h 1084766"/>
                  <a:gd name="connsiteX68" fmla="*/ 350806 w 1213294"/>
                  <a:gd name="connsiteY68" fmla="*/ 52673 h 1084766"/>
                  <a:gd name="connsiteX69" fmla="*/ 353854 w 1213294"/>
                  <a:gd name="connsiteY69" fmla="*/ 56960 h 1084766"/>
                  <a:gd name="connsiteX70" fmla="*/ 358807 w 1213294"/>
                  <a:gd name="connsiteY70" fmla="*/ 65246 h 1084766"/>
                  <a:gd name="connsiteX71" fmla="*/ 358711 w 1213294"/>
                  <a:gd name="connsiteY71" fmla="*/ 77629 h 1084766"/>
                  <a:gd name="connsiteX72" fmla="*/ 340423 w 1213294"/>
                  <a:gd name="connsiteY72" fmla="*/ 109633 h 1084766"/>
                  <a:gd name="connsiteX73" fmla="*/ 347948 w 1213294"/>
                  <a:gd name="connsiteY73" fmla="*/ 117920 h 1084766"/>
                  <a:gd name="connsiteX74" fmla="*/ 347377 w 1213294"/>
                  <a:gd name="connsiteY74" fmla="*/ 121730 h 1084766"/>
                  <a:gd name="connsiteX75" fmla="*/ 340709 w 1213294"/>
                  <a:gd name="connsiteY75" fmla="*/ 135160 h 1084766"/>
                  <a:gd name="connsiteX76" fmla="*/ 339471 w 1213294"/>
                  <a:gd name="connsiteY76" fmla="*/ 137351 h 1084766"/>
                  <a:gd name="connsiteX77" fmla="*/ 337090 w 1213294"/>
                  <a:gd name="connsiteY77" fmla="*/ 137827 h 1084766"/>
                  <a:gd name="connsiteX78" fmla="*/ 306229 w 1213294"/>
                  <a:gd name="connsiteY78" fmla="*/ 129445 h 1084766"/>
                  <a:gd name="connsiteX79" fmla="*/ 312611 w 1213294"/>
                  <a:gd name="connsiteY79" fmla="*/ 149543 h 1084766"/>
                  <a:gd name="connsiteX80" fmla="*/ 315563 w 1213294"/>
                  <a:gd name="connsiteY80" fmla="*/ 158115 h 1084766"/>
                  <a:gd name="connsiteX81" fmla="*/ 313849 w 1213294"/>
                  <a:gd name="connsiteY81" fmla="*/ 161830 h 1084766"/>
                  <a:gd name="connsiteX82" fmla="*/ 292513 w 1213294"/>
                  <a:gd name="connsiteY82" fmla="*/ 170307 h 1084766"/>
                  <a:gd name="connsiteX83" fmla="*/ 288131 w 1213294"/>
                  <a:gd name="connsiteY83" fmla="*/ 172784 h 1084766"/>
                  <a:gd name="connsiteX84" fmla="*/ 286512 w 1213294"/>
                  <a:gd name="connsiteY84" fmla="*/ 178308 h 1084766"/>
                  <a:gd name="connsiteX85" fmla="*/ 281369 w 1213294"/>
                  <a:gd name="connsiteY85" fmla="*/ 217646 h 1084766"/>
                  <a:gd name="connsiteX86" fmla="*/ 279654 w 1213294"/>
                  <a:gd name="connsiteY86" fmla="*/ 220028 h 1084766"/>
                  <a:gd name="connsiteX87" fmla="*/ 262128 w 1213294"/>
                  <a:gd name="connsiteY87" fmla="*/ 231839 h 1084766"/>
                  <a:gd name="connsiteX88" fmla="*/ 259461 w 1213294"/>
                  <a:gd name="connsiteY88" fmla="*/ 232601 h 1084766"/>
                  <a:gd name="connsiteX89" fmla="*/ 257270 w 1213294"/>
                  <a:gd name="connsiteY89" fmla="*/ 230886 h 1084766"/>
                  <a:gd name="connsiteX90" fmla="*/ 238601 w 1213294"/>
                  <a:gd name="connsiteY90" fmla="*/ 222028 h 1084766"/>
                  <a:gd name="connsiteX91" fmla="*/ 219456 w 1213294"/>
                  <a:gd name="connsiteY91" fmla="*/ 231077 h 1084766"/>
                  <a:gd name="connsiteX92" fmla="*/ 225361 w 1213294"/>
                  <a:gd name="connsiteY92" fmla="*/ 240411 h 1084766"/>
                  <a:gd name="connsiteX93" fmla="*/ 226028 w 1213294"/>
                  <a:gd name="connsiteY93" fmla="*/ 246221 h 1084766"/>
                  <a:gd name="connsiteX94" fmla="*/ 221837 w 1213294"/>
                  <a:gd name="connsiteY94" fmla="*/ 249650 h 1084766"/>
                  <a:gd name="connsiteX95" fmla="*/ 198215 w 1213294"/>
                  <a:gd name="connsiteY95" fmla="*/ 248317 h 1084766"/>
                  <a:gd name="connsiteX96" fmla="*/ 196024 w 1213294"/>
                  <a:gd name="connsiteY96" fmla="*/ 247174 h 1084766"/>
                  <a:gd name="connsiteX97" fmla="*/ 190786 w 1213294"/>
                  <a:gd name="connsiteY97" fmla="*/ 245078 h 1084766"/>
                  <a:gd name="connsiteX98" fmla="*/ 180213 w 1213294"/>
                  <a:gd name="connsiteY98" fmla="*/ 253937 h 1084766"/>
                  <a:gd name="connsiteX99" fmla="*/ 179165 w 1213294"/>
                  <a:gd name="connsiteY99" fmla="*/ 267272 h 1084766"/>
                  <a:gd name="connsiteX100" fmla="*/ 179261 w 1213294"/>
                  <a:gd name="connsiteY100" fmla="*/ 272225 h 1084766"/>
                  <a:gd name="connsiteX101" fmla="*/ 176498 w 1213294"/>
                  <a:gd name="connsiteY101" fmla="*/ 290989 h 1084766"/>
                  <a:gd name="connsiteX102" fmla="*/ 174593 w 1213294"/>
                  <a:gd name="connsiteY102" fmla="*/ 294989 h 1084766"/>
                  <a:gd name="connsiteX103" fmla="*/ 168497 w 1213294"/>
                  <a:gd name="connsiteY103" fmla="*/ 298133 h 1084766"/>
                  <a:gd name="connsiteX104" fmla="*/ 125254 w 1213294"/>
                  <a:gd name="connsiteY104" fmla="*/ 308991 h 1084766"/>
                  <a:gd name="connsiteX105" fmla="*/ 106299 w 1213294"/>
                  <a:gd name="connsiteY105" fmla="*/ 315563 h 1084766"/>
                  <a:gd name="connsiteX106" fmla="*/ 105632 w 1213294"/>
                  <a:gd name="connsiteY106" fmla="*/ 315944 h 1084766"/>
                  <a:gd name="connsiteX107" fmla="*/ 101156 w 1213294"/>
                  <a:gd name="connsiteY107" fmla="*/ 318040 h 1084766"/>
                  <a:gd name="connsiteX108" fmla="*/ 96774 w 1213294"/>
                  <a:gd name="connsiteY108" fmla="*/ 318516 h 1084766"/>
                  <a:gd name="connsiteX109" fmla="*/ 95440 w 1213294"/>
                  <a:gd name="connsiteY109" fmla="*/ 318516 h 1084766"/>
                  <a:gd name="connsiteX110" fmla="*/ 76200 w 1213294"/>
                  <a:gd name="connsiteY110" fmla="*/ 318135 h 1084766"/>
                  <a:gd name="connsiteX111" fmla="*/ 47625 w 1213294"/>
                  <a:gd name="connsiteY111" fmla="*/ 316325 h 1084766"/>
                  <a:gd name="connsiteX112" fmla="*/ 0 w 1213294"/>
                  <a:gd name="connsiteY112" fmla="*/ 301371 h 1084766"/>
                  <a:gd name="connsiteX113" fmla="*/ 18574 w 1213294"/>
                  <a:gd name="connsiteY113" fmla="*/ 337566 h 1084766"/>
                  <a:gd name="connsiteX114" fmla="*/ 55626 w 1213294"/>
                  <a:gd name="connsiteY114" fmla="*/ 362331 h 1084766"/>
                  <a:gd name="connsiteX115" fmla="*/ 57722 w 1213294"/>
                  <a:gd name="connsiteY115" fmla="*/ 404432 h 1084766"/>
                  <a:gd name="connsiteX116" fmla="*/ 68199 w 1213294"/>
                  <a:gd name="connsiteY116" fmla="*/ 406813 h 1084766"/>
                  <a:gd name="connsiteX117" fmla="*/ 71247 w 1213294"/>
                  <a:gd name="connsiteY117" fmla="*/ 413004 h 1084766"/>
                  <a:gd name="connsiteX118" fmla="*/ 67818 w 1213294"/>
                  <a:gd name="connsiteY118" fmla="*/ 421767 h 1084766"/>
                  <a:gd name="connsiteX119" fmla="*/ 58293 w 1213294"/>
                  <a:gd name="connsiteY119" fmla="*/ 427101 h 1084766"/>
                  <a:gd name="connsiteX120" fmla="*/ 56293 w 1213294"/>
                  <a:gd name="connsiteY120" fmla="*/ 427863 h 1084766"/>
                  <a:gd name="connsiteX121" fmla="*/ 27432 w 1213294"/>
                  <a:gd name="connsiteY121" fmla="*/ 479108 h 1084766"/>
                  <a:gd name="connsiteX122" fmla="*/ 27051 w 1213294"/>
                  <a:gd name="connsiteY122" fmla="*/ 479203 h 1084766"/>
                  <a:gd name="connsiteX123" fmla="*/ 48006 w 1213294"/>
                  <a:gd name="connsiteY123" fmla="*/ 477965 h 1084766"/>
                  <a:gd name="connsiteX124" fmla="*/ 161163 w 1213294"/>
                  <a:gd name="connsiteY124" fmla="*/ 463391 h 1084766"/>
                  <a:gd name="connsiteX125" fmla="*/ 184690 w 1213294"/>
                  <a:gd name="connsiteY125" fmla="*/ 466820 h 1084766"/>
                  <a:gd name="connsiteX126" fmla="*/ 182975 w 1213294"/>
                  <a:gd name="connsiteY126" fmla="*/ 486156 h 1084766"/>
                  <a:gd name="connsiteX127" fmla="*/ 209169 w 1213294"/>
                  <a:gd name="connsiteY127" fmla="*/ 508445 h 1084766"/>
                  <a:gd name="connsiteX128" fmla="*/ 214312 w 1213294"/>
                  <a:gd name="connsiteY128" fmla="*/ 523399 h 1084766"/>
                  <a:gd name="connsiteX129" fmla="*/ 240125 w 1213294"/>
                  <a:gd name="connsiteY129" fmla="*/ 538448 h 1084766"/>
                  <a:gd name="connsiteX130" fmla="*/ 310706 w 1213294"/>
                  <a:gd name="connsiteY130" fmla="*/ 568547 h 1084766"/>
                  <a:gd name="connsiteX131" fmla="*/ 301847 w 1213294"/>
                  <a:gd name="connsiteY131" fmla="*/ 576548 h 1084766"/>
                  <a:gd name="connsiteX132" fmla="*/ 267843 w 1213294"/>
                  <a:gd name="connsiteY132" fmla="*/ 576644 h 1084766"/>
                  <a:gd name="connsiteX133" fmla="*/ 283940 w 1213294"/>
                  <a:gd name="connsiteY133" fmla="*/ 592265 h 1084766"/>
                  <a:gd name="connsiteX134" fmla="*/ 319945 w 1213294"/>
                  <a:gd name="connsiteY134" fmla="*/ 636175 h 1084766"/>
                  <a:gd name="connsiteX135" fmla="*/ 362331 w 1213294"/>
                  <a:gd name="connsiteY135" fmla="*/ 631698 h 1084766"/>
                  <a:gd name="connsiteX136" fmla="*/ 378143 w 1213294"/>
                  <a:gd name="connsiteY136" fmla="*/ 590074 h 1084766"/>
                  <a:gd name="connsiteX137" fmla="*/ 386239 w 1213294"/>
                  <a:gd name="connsiteY137" fmla="*/ 575691 h 1084766"/>
                  <a:gd name="connsiteX138" fmla="*/ 397764 w 1213294"/>
                  <a:gd name="connsiteY138" fmla="*/ 632746 h 1084766"/>
                  <a:gd name="connsiteX139" fmla="*/ 395002 w 1213294"/>
                  <a:gd name="connsiteY139" fmla="*/ 653510 h 1084766"/>
                  <a:gd name="connsiteX140" fmla="*/ 393192 w 1213294"/>
                  <a:gd name="connsiteY140" fmla="*/ 661416 h 1084766"/>
                  <a:gd name="connsiteX141" fmla="*/ 394240 w 1213294"/>
                  <a:gd name="connsiteY141" fmla="*/ 671513 h 1084766"/>
                  <a:gd name="connsiteX142" fmla="*/ 398526 w 1213294"/>
                  <a:gd name="connsiteY142" fmla="*/ 691991 h 1084766"/>
                  <a:gd name="connsiteX143" fmla="*/ 413194 w 1213294"/>
                  <a:gd name="connsiteY143" fmla="*/ 750856 h 1084766"/>
                  <a:gd name="connsiteX144" fmla="*/ 418148 w 1213294"/>
                  <a:gd name="connsiteY144" fmla="*/ 762667 h 1084766"/>
                  <a:gd name="connsiteX145" fmla="*/ 418624 w 1213294"/>
                  <a:gd name="connsiteY145" fmla="*/ 776669 h 1084766"/>
                  <a:gd name="connsiteX146" fmla="*/ 434435 w 1213294"/>
                  <a:gd name="connsiteY146" fmla="*/ 826580 h 1084766"/>
                  <a:gd name="connsiteX147" fmla="*/ 457676 w 1213294"/>
                  <a:gd name="connsiteY147" fmla="*/ 873728 h 1084766"/>
                  <a:gd name="connsiteX148" fmla="*/ 465011 w 1213294"/>
                  <a:gd name="connsiteY148" fmla="*/ 913067 h 1084766"/>
                  <a:gd name="connsiteX149" fmla="*/ 476917 w 1213294"/>
                  <a:gd name="connsiteY149" fmla="*/ 941546 h 1084766"/>
                  <a:gd name="connsiteX150" fmla="*/ 490442 w 1213294"/>
                  <a:gd name="connsiteY150" fmla="*/ 954977 h 1084766"/>
                  <a:gd name="connsiteX151" fmla="*/ 503491 w 1213294"/>
                  <a:gd name="connsiteY151" fmla="*/ 980218 h 1084766"/>
                  <a:gd name="connsiteX152" fmla="*/ 539782 w 1213294"/>
                  <a:gd name="connsiteY152" fmla="*/ 1077563 h 1084766"/>
                  <a:gd name="connsiteX153" fmla="*/ 543115 w 1213294"/>
                  <a:gd name="connsiteY153" fmla="*/ 1083183 h 1084766"/>
                  <a:gd name="connsiteX154" fmla="*/ 554069 w 1213294"/>
                  <a:gd name="connsiteY154" fmla="*/ 1083850 h 1084766"/>
                  <a:gd name="connsiteX155" fmla="*/ 571310 w 1213294"/>
                  <a:gd name="connsiteY155" fmla="*/ 1079278 h 1084766"/>
                  <a:gd name="connsiteX156" fmla="*/ 585311 w 1213294"/>
                  <a:gd name="connsiteY156" fmla="*/ 1070039 h 1084766"/>
                  <a:gd name="connsiteX157" fmla="*/ 587311 w 1213294"/>
                  <a:gd name="connsiteY157" fmla="*/ 1060228 h 1084766"/>
                  <a:gd name="connsiteX158" fmla="*/ 607028 w 1213294"/>
                  <a:gd name="connsiteY158" fmla="*/ 1046798 h 1084766"/>
                  <a:gd name="connsiteX159" fmla="*/ 616553 w 1213294"/>
                  <a:gd name="connsiteY159" fmla="*/ 1018223 h 1084766"/>
                  <a:gd name="connsiteX160" fmla="*/ 631031 w 1213294"/>
                  <a:gd name="connsiteY160" fmla="*/ 1011079 h 1084766"/>
                  <a:gd name="connsiteX161" fmla="*/ 637603 w 1213294"/>
                  <a:gd name="connsiteY161" fmla="*/ 981266 h 1084766"/>
                  <a:gd name="connsiteX162" fmla="*/ 636461 w 1213294"/>
                  <a:gd name="connsiteY162" fmla="*/ 949452 h 1084766"/>
                  <a:gd name="connsiteX163" fmla="*/ 644557 w 1213294"/>
                  <a:gd name="connsiteY163" fmla="*/ 938689 h 1084766"/>
                  <a:gd name="connsiteX164" fmla="*/ 652748 w 1213294"/>
                  <a:gd name="connsiteY164" fmla="*/ 895636 h 1084766"/>
                  <a:gd name="connsiteX165" fmla="*/ 647795 w 1213294"/>
                  <a:gd name="connsiteY165" fmla="*/ 851059 h 1084766"/>
                  <a:gd name="connsiteX166" fmla="*/ 668274 w 1213294"/>
                  <a:gd name="connsiteY166" fmla="*/ 813530 h 1084766"/>
                  <a:gd name="connsiteX167" fmla="*/ 681609 w 1213294"/>
                  <a:gd name="connsiteY167" fmla="*/ 819531 h 1084766"/>
                  <a:gd name="connsiteX168" fmla="*/ 695801 w 1213294"/>
                  <a:gd name="connsiteY168" fmla="*/ 798576 h 1084766"/>
                  <a:gd name="connsiteX169" fmla="*/ 703326 w 1213294"/>
                  <a:gd name="connsiteY169" fmla="*/ 798576 h 1084766"/>
                  <a:gd name="connsiteX170" fmla="*/ 720852 w 1213294"/>
                  <a:gd name="connsiteY170" fmla="*/ 785527 h 1084766"/>
                  <a:gd name="connsiteX171" fmla="*/ 724090 w 1213294"/>
                  <a:gd name="connsiteY171" fmla="*/ 773335 h 1084766"/>
                  <a:gd name="connsiteX172" fmla="*/ 731901 w 1213294"/>
                  <a:gd name="connsiteY172" fmla="*/ 765524 h 1084766"/>
                  <a:gd name="connsiteX173" fmla="*/ 769049 w 1213294"/>
                  <a:gd name="connsiteY173" fmla="*/ 738188 h 1084766"/>
                  <a:gd name="connsiteX174" fmla="*/ 800957 w 1213294"/>
                  <a:gd name="connsiteY174" fmla="*/ 711518 h 1084766"/>
                  <a:gd name="connsiteX175" fmla="*/ 808291 w 1213294"/>
                  <a:gd name="connsiteY175" fmla="*/ 695611 h 1084766"/>
                  <a:gd name="connsiteX176" fmla="*/ 842486 w 1213294"/>
                  <a:gd name="connsiteY176" fmla="*/ 672560 h 1084766"/>
                  <a:gd name="connsiteX177" fmla="*/ 873347 w 1213294"/>
                  <a:gd name="connsiteY177" fmla="*/ 646176 h 1084766"/>
                  <a:gd name="connsiteX178" fmla="*/ 875348 w 1213294"/>
                  <a:gd name="connsiteY178" fmla="*/ 622649 h 1084766"/>
                  <a:gd name="connsiteX179" fmla="*/ 887349 w 1213294"/>
                  <a:gd name="connsiteY179" fmla="*/ 603885 h 1084766"/>
                  <a:gd name="connsiteX180" fmla="*/ 908018 w 1213294"/>
                  <a:gd name="connsiteY180" fmla="*/ 603028 h 1084766"/>
                  <a:gd name="connsiteX181" fmla="*/ 919639 w 1213294"/>
                  <a:gd name="connsiteY181" fmla="*/ 590836 h 1084766"/>
                  <a:gd name="connsiteX182" fmla="*/ 922401 w 1213294"/>
                  <a:gd name="connsiteY182" fmla="*/ 588359 h 1084766"/>
                  <a:gd name="connsiteX183" fmla="*/ 926973 w 1213294"/>
                  <a:gd name="connsiteY183" fmla="*/ 597884 h 1084766"/>
                  <a:gd name="connsiteX184" fmla="*/ 947547 w 1213294"/>
                  <a:gd name="connsiteY184" fmla="*/ 602361 h 1084766"/>
                  <a:gd name="connsiteX185" fmla="*/ 968883 w 1213294"/>
                  <a:gd name="connsiteY185" fmla="*/ 595694 h 1084766"/>
                  <a:gd name="connsiteX186" fmla="*/ 996886 w 1213294"/>
                  <a:gd name="connsiteY186" fmla="*/ 597408 h 1084766"/>
                  <a:gd name="connsiteX187" fmla="*/ 1012412 w 1213294"/>
                  <a:gd name="connsiteY187" fmla="*/ 564071 h 1084766"/>
                  <a:gd name="connsiteX188" fmla="*/ 1042130 w 1213294"/>
                  <a:gd name="connsiteY188" fmla="*/ 578453 h 1084766"/>
                  <a:gd name="connsiteX189" fmla="*/ 1045559 w 1213294"/>
                  <a:gd name="connsiteY189" fmla="*/ 596265 h 1084766"/>
                  <a:gd name="connsiteX190" fmla="*/ 1051560 w 1213294"/>
                  <a:gd name="connsiteY190" fmla="*/ 616363 h 1084766"/>
                  <a:gd name="connsiteX191" fmla="*/ 1055846 w 1213294"/>
                  <a:gd name="connsiteY191" fmla="*/ 609981 h 1084766"/>
                  <a:gd name="connsiteX192" fmla="*/ 1058228 w 1213294"/>
                  <a:gd name="connsiteY192" fmla="*/ 607314 h 1084766"/>
                  <a:gd name="connsiteX193" fmla="*/ 1060418 w 1213294"/>
                  <a:gd name="connsiteY193" fmla="*/ 610172 h 1084766"/>
                  <a:gd name="connsiteX194" fmla="*/ 1065371 w 1213294"/>
                  <a:gd name="connsiteY194" fmla="*/ 615029 h 1084766"/>
                  <a:gd name="connsiteX195" fmla="*/ 1066133 w 1213294"/>
                  <a:gd name="connsiteY195" fmla="*/ 604742 h 1084766"/>
                  <a:gd name="connsiteX196" fmla="*/ 1077278 w 1213294"/>
                  <a:gd name="connsiteY196" fmla="*/ 590455 h 1084766"/>
                  <a:gd name="connsiteX197" fmla="*/ 1078516 w 1213294"/>
                  <a:gd name="connsiteY197" fmla="*/ 589883 h 1084766"/>
                  <a:gd name="connsiteX198" fmla="*/ 1066991 w 1213294"/>
                  <a:gd name="connsiteY198" fmla="*/ 576358 h 1084766"/>
                  <a:gd name="connsiteX199" fmla="*/ 1060228 w 1213294"/>
                  <a:gd name="connsiteY199" fmla="*/ 567023 h 1084766"/>
                  <a:gd name="connsiteX200" fmla="*/ 1056608 w 1213294"/>
                  <a:gd name="connsiteY200" fmla="*/ 546068 h 1084766"/>
                  <a:gd name="connsiteX201" fmla="*/ 1055561 w 1213294"/>
                  <a:gd name="connsiteY201" fmla="*/ 533495 h 1084766"/>
                  <a:gd name="connsiteX202" fmla="*/ 1047845 w 1213294"/>
                  <a:gd name="connsiteY202" fmla="*/ 535972 h 1084766"/>
                  <a:gd name="connsiteX203" fmla="*/ 1042607 w 1213294"/>
                  <a:gd name="connsiteY203" fmla="*/ 547116 h 1084766"/>
                  <a:gd name="connsiteX204" fmla="*/ 1036987 w 1213294"/>
                  <a:gd name="connsiteY204" fmla="*/ 565595 h 1084766"/>
                  <a:gd name="connsiteX205" fmla="*/ 1036796 w 1213294"/>
                  <a:gd name="connsiteY205" fmla="*/ 566071 h 1084766"/>
                  <a:gd name="connsiteX206" fmla="*/ 1031081 w 1213294"/>
                  <a:gd name="connsiteY206" fmla="*/ 564261 h 1084766"/>
                  <a:gd name="connsiteX207" fmla="*/ 1031177 w 1213294"/>
                  <a:gd name="connsiteY207" fmla="*/ 563880 h 1084766"/>
                  <a:gd name="connsiteX208" fmla="*/ 1025366 w 1213294"/>
                  <a:gd name="connsiteY208" fmla="*/ 548164 h 1084766"/>
                  <a:gd name="connsiteX209" fmla="*/ 1017841 w 1213294"/>
                  <a:gd name="connsiteY209" fmla="*/ 529304 h 1084766"/>
                  <a:gd name="connsiteX210" fmla="*/ 1038606 w 1213294"/>
                  <a:gd name="connsiteY210" fmla="*/ 507873 h 1084766"/>
                  <a:gd name="connsiteX211" fmla="*/ 1058608 w 1213294"/>
                  <a:gd name="connsiteY211" fmla="*/ 498824 h 1084766"/>
                  <a:gd name="connsiteX212" fmla="*/ 1060609 w 1213294"/>
                  <a:gd name="connsiteY212" fmla="*/ 480727 h 1084766"/>
                  <a:gd name="connsiteX213" fmla="*/ 977074 w 1213294"/>
                  <a:gd name="connsiteY213" fmla="*/ 478631 h 1084766"/>
                  <a:gd name="connsiteX214" fmla="*/ 974693 w 1213294"/>
                  <a:gd name="connsiteY214" fmla="*/ 478631 h 1084766"/>
                  <a:gd name="connsiteX215" fmla="*/ 974217 w 1213294"/>
                  <a:gd name="connsiteY215" fmla="*/ 476250 h 1084766"/>
                  <a:gd name="connsiteX216" fmla="*/ 968788 w 1213294"/>
                  <a:gd name="connsiteY216" fmla="*/ 436245 h 1084766"/>
                  <a:gd name="connsiteX217" fmla="*/ 966025 w 1213294"/>
                  <a:gd name="connsiteY217" fmla="*/ 437388 h 1084766"/>
                  <a:gd name="connsiteX218" fmla="*/ 965359 w 1213294"/>
                  <a:gd name="connsiteY218" fmla="*/ 438150 h 1084766"/>
                  <a:gd name="connsiteX219" fmla="*/ 962978 w 1213294"/>
                  <a:gd name="connsiteY219" fmla="*/ 440341 h 1084766"/>
                  <a:gd name="connsiteX220" fmla="*/ 952786 w 1213294"/>
                  <a:gd name="connsiteY220" fmla="*/ 439388 h 1084766"/>
                  <a:gd name="connsiteX221" fmla="*/ 926687 w 1213294"/>
                  <a:gd name="connsiteY221" fmla="*/ 433864 h 1084766"/>
                  <a:gd name="connsiteX222" fmla="*/ 918115 w 1213294"/>
                  <a:gd name="connsiteY222" fmla="*/ 449580 h 1084766"/>
                  <a:gd name="connsiteX223" fmla="*/ 943070 w 1213294"/>
                  <a:gd name="connsiteY223" fmla="*/ 465296 h 1084766"/>
                  <a:gd name="connsiteX224" fmla="*/ 948309 w 1213294"/>
                  <a:gd name="connsiteY224" fmla="*/ 471107 h 1084766"/>
                  <a:gd name="connsiteX225" fmla="*/ 929354 w 1213294"/>
                  <a:gd name="connsiteY225" fmla="*/ 469202 h 1084766"/>
                  <a:gd name="connsiteX226" fmla="*/ 930021 w 1213294"/>
                  <a:gd name="connsiteY226" fmla="*/ 483489 h 1084766"/>
                  <a:gd name="connsiteX227" fmla="*/ 915829 w 1213294"/>
                  <a:gd name="connsiteY227" fmla="*/ 478155 h 1084766"/>
                  <a:gd name="connsiteX228" fmla="*/ 912209 w 1213294"/>
                  <a:gd name="connsiteY228" fmla="*/ 496634 h 1084766"/>
                  <a:gd name="connsiteX229" fmla="*/ 936879 w 1213294"/>
                  <a:gd name="connsiteY229" fmla="*/ 503873 h 1084766"/>
                  <a:gd name="connsiteX230" fmla="*/ 936498 w 1213294"/>
                  <a:gd name="connsiteY230" fmla="*/ 506444 h 1084766"/>
                  <a:gd name="connsiteX231" fmla="*/ 935165 w 1213294"/>
                  <a:gd name="connsiteY231" fmla="*/ 544735 h 1084766"/>
                  <a:gd name="connsiteX232" fmla="*/ 950690 w 1213294"/>
                  <a:gd name="connsiteY232" fmla="*/ 545687 h 1084766"/>
                  <a:gd name="connsiteX233" fmla="*/ 950690 w 1213294"/>
                  <a:gd name="connsiteY233" fmla="*/ 548545 h 1084766"/>
                  <a:gd name="connsiteX234" fmla="*/ 952405 w 1213294"/>
                  <a:gd name="connsiteY234" fmla="*/ 599027 h 1084766"/>
                  <a:gd name="connsiteX235" fmla="*/ 946404 w 1213294"/>
                  <a:gd name="connsiteY235" fmla="*/ 599504 h 1084766"/>
                  <a:gd name="connsiteX236" fmla="*/ 944594 w 1213294"/>
                  <a:gd name="connsiteY236" fmla="*/ 551307 h 1084766"/>
                  <a:gd name="connsiteX237" fmla="*/ 930021 w 1213294"/>
                  <a:gd name="connsiteY237" fmla="*/ 550450 h 1084766"/>
                  <a:gd name="connsiteX238" fmla="*/ 929354 w 1213294"/>
                  <a:gd name="connsiteY238" fmla="*/ 547878 h 1084766"/>
                  <a:gd name="connsiteX239" fmla="*/ 930116 w 1213294"/>
                  <a:gd name="connsiteY239" fmla="*/ 508254 h 1084766"/>
                  <a:gd name="connsiteX240" fmla="*/ 905161 w 1213294"/>
                  <a:gd name="connsiteY240" fmla="*/ 500920 h 1084766"/>
                  <a:gd name="connsiteX241" fmla="*/ 911257 w 1213294"/>
                  <a:gd name="connsiteY241" fmla="*/ 470154 h 1084766"/>
                  <a:gd name="connsiteX242" fmla="*/ 923544 w 1213294"/>
                  <a:gd name="connsiteY242" fmla="*/ 474821 h 1084766"/>
                  <a:gd name="connsiteX243" fmla="*/ 922973 w 1213294"/>
                  <a:gd name="connsiteY243" fmla="*/ 462725 h 1084766"/>
                  <a:gd name="connsiteX244" fmla="*/ 932212 w 1213294"/>
                  <a:gd name="connsiteY244" fmla="*/ 463677 h 1084766"/>
                  <a:gd name="connsiteX245" fmla="*/ 912971 w 1213294"/>
                  <a:gd name="connsiteY245" fmla="*/ 454724 h 1084766"/>
                  <a:gd name="connsiteX246" fmla="*/ 909066 w 1213294"/>
                  <a:gd name="connsiteY246" fmla="*/ 453866 h 1084766"/>
                  <a:gd name="connsiteX247" fmla="*/ 923068 w 1213294"/>
                  <a:gd name="connsiteY247" fmla="*/ 428244 h 1084766"/>
                  <a:gd name="connsiteX248" fmla="*/ 924687 w 1213294"/>
                  <a:gd name="connsiteY248" fmla="*/ 428149 h 1084766"/>
                  <a:gd name="connsiteX249" fmla="*/ 955357 w 1213294"/>
                  <a:gd name="connsiteY249" fmla="*/ 434150 h 1084766"/>
                  <a:gd name="connsiteX250" fmla="*/ 959834 w 1213294"/>
                  <a:gd name="connsiteY250" fmla="*/ 435388 h 1084766"/>
                  <a:gd name="connsiteX251" fmla="*/ 960787 w 1213294"/>
                  <a:gd name="connsiteY251" fmla="*/ 434435 h 1084766"/>
                  <a:gd name="connsiteX252" fmla="*/ 961835 w 1213294"/>
                  <a:gd name="connsiteY252" fmla="*/ 433388 h 1084766"/>
                  <a:gd name="connsiteX253" fmla="*/ 972788 w 1213294"/>
                  <a:gd name="connsiteY253" fmla="*/ 431292 h 1084766"/>
                  <a:gd name="connsiteX254" fmla="*/ 974503 w 1213294"/>
                  <a:gd name="connsiteY254" fmla="*/ 432054 h 1084766"/>
                  <a:gd name="connsiteX255" fmla="*/ 974598 w 1213294"/>
                  <a:gd name="connsiteY255" fmla="*/ 433959 h 1084766"/>
                  <a:gd name="connsiteX256" fmla="*/ 979456 w 1213294"/>
                  <a:gd name="connsiteY256" fmla="*/ 472916 h 1084766"/>
                  <a:gd name="connsiteX257" fmla="*/ 1064133 w 1213294"/>
                  <a:gd name="connsiteY257" fmla="*/ 475202 h 1084766"/>
                  <a:gd name="connsiteX258" fmla="*/ 1067276 w 1213294"/>
                  <a:gd name="connsiteY258" fmla="*/ 475393 h 1084766"/>
                  <a:gd name="connsiteX259" fmla="*/ 1064133 w 1213294"/>
                  <a:gd name="connsiteY259" fmla="*/ 503206 h 1084766"/>
                  <a:gd name="connsiteX260" fmla="*/ 1041082 w 1213294"/>
                  <a:gd name="connsiteY260" fmla="*/ 513683 h 1084766"/>
                  <a:gd name="connsiteX261" fmla="*/ 1023842 w 1213294"/>
                  <a:gd name="connsiteY261" fmla="*/ 530066 h 1084766"/>
                  <a:gd name="connsiteX262" fmla="*/ 1030319 w 1213294"/>
                  <a:gd name="connsiteY262" fmla="*/ 545116 h 1084766"/>
                  <a:gd name="connsiteX263" fmla="*/ 1034796 w 1213294"/>
                  <a:gd name="connsiteY263" fmla="*/ 552260 h 1084766"/>
                  <a:gd name="connsiteX264" fmla="*/ 1036796 w 1213294"/>
                  <a:gd name="connsiteY264" fmla="*/ 545687 h 1084766"/>
                  <a:gd name="connsiteX265" fmla="*/ 1043464 w 1213294"/>
                  <a:gd name="connsiteY265" fmla="*/ 532162 h 1084766"/>
                  <a:gd name="connsiteX266" fmla="*/ 1059752 w 1213294"/>
                  <a:gd name="connsiteY266" fmla="*/ 529209 h 1084766"/>
                  <a:gd name="connsiteX267" fmla="*/ 1060704 w 1213294"/>
                  <a:gd name="connsiteY267" fmla="*/ 529876 h 1084766"/>
                  <a:gd name="connsiteX268" fmla="*/ 1060990 w 1213294"/>
                  <a:gd name="connsiteY268" fmla="*/ 531019 h 1084766"/>
                  <a:gd name="connsiteX269" fmla="*/ 1062514 w 1213294"/>
                  <a:gd name="connsiteY269" fmla="*/ 546259 h 1084766"/>
                  <a:gd name="connsiteX270" fmla="*/ 1065466 w 1213294"/>
                  <a:gd name="connsiteY270" fmla="*/ 564547 h 1084766"/>
                  <a:gd name="connsiteX271" fmla="*/ 1071467 w 1213294"/>
                  <a:gd name="connsiteY271" fmla="*/ 572738 h 1084766"/>
                  <a:gd name="connsiteX272" fmla="*/ 1083659 w 1213294"/>
                  <a:gd name="connsiteY272" fmla="*/ 587026 h 1084766"/>
                  <a:gd name="connsiteX273" fmla="*/ 1084231 w 1213294"/>
                  <a:gd name="connsiteY273" fmla="*/ 586454 h 1084766"/>
                  <a:gd name="connsiteX274" fmla="*/ 1085088 w 1213294"/>
                  <a:gd name="connsiteY274" fmla="*/ 580644 h 1084766"/>
                  <a:gd name="connsiteX275" fmla="*/ 1084326 w 1213294"/>
                  <a:gd name="connsiteY275" fmla="*/ 570071 h 1084766"/>
                  <a:gd name="connsiteX276" fmla="*/ 1084421 w 1213294"/>
                  <a:gd name="connsiteY276" fmla="*/ 542354 h 1084766"/>
                  <a:gd name="connsiteX277" fmla="*/ 1090803 w 1213294"/>
                  <a:gd name="connsiteY277" fmla="*/ 526733 h 1084766"/>
                  <a:gd name="connsiteX278" fmla="*/ 1119759 w 1213294"/>
                  <a:gd name="connsiteY278" fmla="*/ 515588 h 1084766"/>
                  <a:gd name="connsiteX279" fmla="*/ 1129284 w 1213294"/>
                  <a:gd name="connsiteY279" fmla="*/ 493395 h 1084766"/>
                  <a:gd name="connsiteX280" fmla="*/ 1132237 w 1213294"/>
                  <a:gd name="connsiteY280" fmla="*/ 488633 h 1084766"/>
                  <a:gd name="connsiteX281" fmla="*/ 1132808 w 1213294"/>
                  <a:gd name="connsiteY281" fmla="*/ 463201 h 1084766"/>
                  <a:gd name="connsiteX282" fmla="*/ 1130237 w 1213294"/>
                  <a:gd name="connsiteY282" fmla="*/ 461296 h 1084766"/>
                  <a:gd name="connsiteX283" fmla="*/ 1132332 w 1213294"/>
                  <a:gd name="connsiteY283" fmla="*/ 458819 h 1084766"/>
                  <a:gd name="connsiteX284" fmla="*/ 1146524 w 1213294"/>
                  <a:gd name="connsiteY284" fmla="*/ 436150 h 1084766"/>
                  <a:gd name="connsiteX285" fmla="*/ 1147382 w 1213294"/>
                  <a:gd name="connsiteY285" fmla="*/ 431959 h 1084766"/>
                  <a:gd name="connsiteX286" fmla="*/ 1149763 w 1213294"/>
                  <a:gd name="connsiteY286" fmla="*/ 423005 h 1084766"/>
                  <a:gd name="connsiteX287" fmla="*/ 1162241 w 1213294"/>
                  <a:gd name="connsiteY287" fmla="*/ 410337 h 1084766"/>
                  <a:gd name="connsiteX288" fmla="*/ 1187006 w 1213294"/>
                  <a:gd name="connsiteY288" fmla="*/ 397288 h 1084766"/>
                  <a:gd name="connsiteX289" fmla="*/ 1209580 w 1213294"/>
                  <a:gd name="connsiteY289" fmla="*/ 398526 h 1084766"/>
                  <a:gd name="connsiteX290" fmla="*/ 1213295 w 1213294"/>
                  <a:gd name="connsiteY290" fmla="*/ 383381 h 1084766"/>
                  <a:gd name="connsiteX291" fmla="*/ 1187006 w 1213294"/>
                  <a:gd name="connsiteY291" fmla="*/ 378619 h 1084766"/>
                  <a:gd name="connsiteX292" fmla="*/ 501396 w 1213294"/>
                  <a:gd name="connsiteY292" fmla="*/ 199454 h 1084766"/>
                  <a:gd name="connsiteX293" fmla="*/ 499110 w 1213294"/>
                  <a:gd name="connsiteY293" fmla="*/ 206026 h 1084766"/>
                  <a:gd name="connsiteX294" fmla="*/ 493395 w 1213294"/>
                  <a:gd name="connsiteY294" fmla="*/ 207931 h 1084766"/>
                  <a:gd name="connsiteX295" fmla="*/ 493681 w 1213294"/>
                  <a:gd name="connsiteY295" fmla="*/ 199835 h 1084766"/>
                  <a:gd name="connsiteX296" fmla="*/ 493490 w 1213294"/>
                  <a:gd name="connsiteY296" fmla="*/ 199835 h 1084766"/>
                  <a:gd name="connsiteX297" fmla="*/ 485489 w 1213294"/>
                  <a:gd name="connsiteY297" fmla="*/ 200025 h 1084766"/>
                  <a:gd name="connsiteX298" fmla="*/ 484918 w 1213294"/>
                  <a:gd name="connsiteY298" fmla="*/ 204407 h 1084766"/>
                  <a:gd name="connsiteX299" fmla="*/ 475583 w 1213294"/>
                  <a:gd name="connsiteY299" fmla="*/ 213836 h 1084766"/>
                  <a:gd name="connsiteX300" fmla="*/ 469487 w 1213294"/>
                  <a:gd name="connsiteY300" fmla="*/ 215837 h 1084766"/>
                  <a:gd name="connsiteX301" fmla="*/ 460629 w 1213294"/>
                  <a:gd name="connsiteY301" fmla="*/ 219647 h 1084766"/>
                  <a:gd name="connsiteX302" fmla="*/ 455866 w 1213294"/>
                  <a:gd name="connsiteY302" fmla="*/ 240221 h 1084766"/>
                  <a:gd name="connsiteX303" fmla="*/ 449485 w 1213294"/>
                  <a:gd name="connsiteY303" fmla="*/ 265367 h 1084766"/>
                  <a:gd name="connsiteX304" fmla="*/ 443865 w 1213294"/>
                  <a:gd name="connsiteY304" fmla="*/ 269177 h 1084766"/>
                  <a:gd name="connsiteX305" fmla="*/ 438055 w 1213294"/>
                  <a:gd name="connsiteY305" fmla="*/ 273844 h 1084766"/>
                  <a:gd name="connsiteX306" fmla="*/ 436626 w 1213294"/>
                  <a:gd name="connsiteY306" fmla="*/ 278225 h 1084766"/>
                  <a:gd name="connsiteX307" fmla="*/ 435578 w 1213294"/>
                  <a:gd name="connsiteY307" fmla="*/ 282131 h 1084766"/>
                  <a:gd name="connsiteX308" fmla="*/ 422339 w 1213294"/>
                  <a:gd name="connsiteY308" fmla="*/ 295561 h 1084766"/>
                  <a:gd name="connsiteX309" fmla="*/ 416338 w 1213294"/>
                  <a:gd name="connsiteY309" fmla="*/ 299752 h 1084766"/>
                  <a:gd name="connsiteX310" fmla="*/ 403860 w 1213294"/>
                  <a:gd name="connsiteY310" fmla="*/ 316230 h 1084766"/>
                  <a:gd name="connsiteX311" fmla="*/ 397002 w 1213294"/>
                  <a:gd name="connsiteY311" fmla="*/ 327755 h 1084766"/>
                  <a:gd name="connsiteX312" fmla="*/ 370808 w 1213294"/>
                  <a:gd name="connsiteY312" fmla="*/ 377000 h 1084766"/>
                  <a:gd name="connsiteX313" fmla="*/ 369856 w 1213294"/>
                  <a:gd name="connsiteY313" fmla="*/ 379286 h 1084766"/>
                  <a:gd name="connsiteX314" fmla="*/ 367474 w 1213294"/>
                  <a:gd name="connsiteY314" fmla="*/ 378809 h 1084766"/>
                  <a:gd name="connsiteX315" fmla="*/ 327469 w 1213294"/>
                  <a:gd name="connsiteY315" fmla="*/ 384238 h 1084766"/>
                  <a:gd name="connsiteX316" fmla="*/ 325088 w 1213294"/>
                  <a:gd name="connsiteY316" fmla="*/ 385382 h 1084766"/>
                  <a:gd name="connsiteX317" fmla="*/ 314992 w 1213294"/>
                  <a:gd name="connsiteY317" fmla="*/ 370142 h 1084766"/>
                  <a:gd name="connsiteX318" fmla="*/ 304133 w 1213294"/>
                  <a:gd name="connsiteY318" fmla="*/ 381667 h 1084766"/>
                  <a:gd name="connsiteX319" fmla="*/ 298704 w 1213294"/>
                  <a:gd name="connsiteY319" fmla="*/ 387001 h 1084766"/>
                  <a:gd name="connsiteX320" fmla="*/ 287560 w 1213294"/>
                  <a:gd name="connsiteY320" fmla="*/ 408718 h 1084766"/>
                  <a:gd name="connsiteX321" fmla="*/ 293084 w 1213294"/>
                  <a:gd name="connsiteY321" fmla="*/ 420243 h 1084766"/>
                  <a:gd name="connsiteX322" fmla="*/ 301085 w 1213294"/>
                  <a:gd name="connsiteY322" fmla="*/ 422624 h 1084766"/>
                  <a:gd name="connsiteX323" fmla="*/ 304610 w 1213294"/>
                  <a:gd name="connsiteY323" fmla="*/ 421958 h 1084766"/>
                  <a:gd name="connsiteX324" fmla="*/ 304990 w 1213294"/>
                  <a:gd name="connsiteY324" fmla="*/ 453866 h 1084766"/>
                  <a:gd name="connsiteX325" fmla="*/ 318802 w 1213294"/>
                  <a:gd name="connsiteY325" fmla="*/ 452342 h 1084766"/>
                  <a:gd name="connsiteX326" fmla="*/ 321088 w 1213294"/>
                  <a:gd name="connsiteY326" fmla="*/ 451675 h 1084766"/>
                  <a:gd name="connsiteX327" fmla="*/ 322326 w 1213294"/>
                  <a:gd name="connsiteY327" fmla="*/ 453676 h 1084766"/>
                  <a:gd name="connsiteX328" fmla="*/ 337661 w 1213294"/>
                  <a:gd name="connsiteY328" fmla="*/ 491300 h 1084766"/>
                  <a:gd name="connsiteX329" fmla="*/ 334899 w 1213294"/>
                  <a:gd name="connsiteY329" fmla="*/ 512064 h 1084766"/>
                  <a:gd name="connsiteX330" fmla="*/ 326422 w 1213294"/>
                  <a:gd name="connsiteY330" fmla="*/ 516541 h 1084766"/>
                  <a:gd name="connsiteX331" fmla="*/ 323469 w 1213294"/>
                  <a:gd name="connsiteY331" fmla="*/ 516636 h 1084766"/>
                  <a:gd name="connsiteX332" fmla="*/ 323278 w 1213294"/>
                  <a:gd name="connsiteY332" fmla="*/ 513683 h 1084766"/>
                  <a:gd name="connsiteX333" fmla="*/ 306133 w 1213294"/>
                  <a:gd name="connsiteY333" fmla="*/ 506540 h 1084766"/>
                  <a:gd name="connsiteX334" fmla="*/ 282416 w 1213294"/>
                  <a:gd name="connsiteY334" fmla="*/ 507873 h 1084766"/>
                  <a:gd name="connsiteX335" fmla="*/ 264700 w 1213294"/>
                  <a:gd name="connsiteY335" fmla="*/ 511778 h 1084766"/>
                  <a:gd name="connsiteX336" fmla="*/ 259937 w 1213294"/>
                  <a:gd name="connsiteY336" fmla="*/ 524732 h 1084766"/>
                  <a:gd name="connsiteX337" fmla="*/ 263366 w 1213294"/>
                  <a:gd name="connsiteY337" fmla="*/ 530733 h 1084766"/>
                  <a:gd name="connsiteX338" fmla="*/ 242316 w 1213294"/>
                  <a:gd name="connsiteY338" fmla="*/ 525780 h 1084766"/>
                  <a:gd name="connsiteX339" fmla="*/ 236982 w 1213294"/>
                  <a:gd name="connsiteY339" fmla="*/ 537115 h 1084766"/>
                  <a:gd name="connsiteX340" fmla="*/ 231553 w 1213294"/>
                  <a:gd name="connsiteY340" fmla="*/ 534543 h 1084766"/>
                  <a:gd name="connsiteX341" fmla="*/ 238887 w 1213294"/>
                  <a:gd name="connsiteY341" fmla="*/ 518827 h 1084766"/>
                  <a:gd name="connsiteX342" fmla="*/ 252984 w 1213294"/>
                  <a:gd name="connsiteY342" fmla="*/ 522161 h 1084766"/>
                  <a:gd name="connsiteX343" fmla="*/ 261461 w 1213294"/>
                  <a:gd name="connsiteY343" fmla="*/ 506730 h 1084766"/>
                  <a:gd name="connsiteX344" fmla="*/ 282035 w 1213294"/>
                  <a:gd name="connsiteY344" fmla="*/ 501872 h 1084766"/>
                  <a:gd name="connsiteX345" fmla="*/ 305753 w 1213294"/>
                  <a:gd name="connsiteY345" fmla="*/ 500539 h 1084766"/>
                  <a:gd name="connsiteX346" fmla="*/ 328517 w 1213294"/>
                  <a:gd name="connsiteY346" fmla="*/ 509778 h 1084766"/>
                  <a:gd name="connsiteX347" fmla="*/ 330041 w 1213294"/>
                  <a:gd name="connsiteY347" fmla="*/ 508349 h 1084766"/>
                  <a:gd name="connsiteX348" fmla="*/ 331756 w 1213294"/>
                  <a:gd name="connsiteY348" fmla="*/ 492538 h 1084766"/>
                  <a:gd name="connsiteX349" fmla="*/ 318230 w 1213294"/>
                  <a:gd name="connsiteY349" fmla="*/ 458534 h 1084766"/>
                  <a:gd name="connsiteX350" fmla="*/ 301466 w 1213294"/>
                  <a:gd name="connsiteY350" fmla="*/ 459200 h 1084766"/>
                  <a:gd name="connsiteX351" fmla="*/ 298990 w 1213294"/>
                  <a:gd name="connsiteY351" fmla="*/ 458819 h 1084766"/>
                  <a:gd name="connsiteX352" fmla="*/ 298609 w 1213294"/>
                  <a:gd name="connsiteY352" fmla="*/ 428530 h 1084766"/>
                  <a:gd name="connsiteX353" fmla="*/ 289179 w 1213294"/>
                  <a:gd name="connsiteY353" fmla="*/ 424720 h 1084766"/>
                  <a:gd name="connsiteX354" fmla="*/ 281464 w 1213294"/>
                  <a:gd name="connsiteY354" fmla="*/ 408623 h 1084766"/>
                  <a:gd name="connsiteX355" fmla="*/ 294323 w 1213294"/>
                  <a:gd name="connsiteY355" fmla="*/ 382715 h 1084766"/>
                  <a:gd name="connsiteX356" fmla="*/ 299942 w 1213294"/>
                  <a:gd name="connsiteY356" fmla="*/ 377190 h 1084766"/>
                  <a:gd name="connsiteX357" fmla="*/ 312420 w 1213294"/>
                  <a:gd name="connsiteY357" fmla="*/ 363093 h 1084766"/>
                  <a:gd name="connsiteX358" fmla="*/ 314897 w 1213294"/>
                  <a:gd name="connsiteY358" fmla="*/ 359092 h 1084766"/>
                  <a:gd name="connsiteX359" fmla="*/ 327089 w 1213294"/>
                  <a:gd name="connsiteY359" fmla="*/ 377571 h 1084766"/>
                  <a:gd name="connsiteX360" fmla="*/ 366141 w 1213294"/>
                  <a:gd name="connsiteY360" fmla="*/ 372332 h 1084766"/>
                  <a:gd name="connsiteX361" fmla="*/ 391763 w 1213294"/>
                  <a:gd name="connsiteY361" fmla="*/ 324517 h 1084766"/>
                  <a:gd name="connsiteX362" fmla="*/ 398621 w 1213294"/>
                  <a:gd name="connsiteY362" fmla="*/ 312992 h 1084766"/>
                  <a:gd name="connsiteX363" fmla="*/ 412432 w 1213294"/>
                  <a:gd name="connsiteY363" fmla="*/ 294894 h 1084766"/>
                  <a:gd name="connsiteX364" fmla="*/ 419005 w 1213294"/>
                  <a:gd name="connsiteY364" fmla="*/ 290322 h 1084766"/>
                  <a:gd name="connsiteX365" fmla="*/ 429863 w 1213294"/>
                  <a:gd name="connsiteY365" fmla="*/ 279845 h 1084766"/>
                  <a:gd name="connsiteX366" fmla="*/ 430720 w 1213294"/>
                  <a:gd name="connsiteY366" fmla="*/ 276701 h 1084766"/>
                  <a:gd name="connsiteX367" fmla="*/ 432816 w 1213294"/>
                  <a:gd name="connsiteY367" fmla="*/ 270605 h 1084766"/>
                  <a:gd name="connsiteX368" fmla="*/ 440817 w 1213294"/>
                  <a:gd name="connsiteY368" fmla="*/ 263747 h 1084766"/>
                  <a:gd name="connsiteX369" fmla="*/ 445389 w 1213294"/>
                  <a:gd name="connsiteY369" fmla="*/ 260699 h 1084766"/>
                  <a:gd name="connsiteX370" fmla="*/ 449866 w 1213294"/>
                  <a:gd name="connsiteY370" fmla="*/ 240125 h 1084766"/>
                  <a:gd name="connsiteX371" fmla="*/ 456819 w 1213294"/>
                  <a:gd name="connsiteY371" fmla="*/ 214789 h 1084766"/>
                  <a:gd name="connsiteX372" fmla="*/ 467868 w 1213294"/>
                  <a:gd name="connsiteY372" fmla="*/ 209836 h 1084766"/>
                  <a:gd name="connsiteX373" fmla="*/ 473297 w 1213294"/>
                  <a:gd name="connsiteY373" fmla="*/ 208121 h 1084766"/>
                  <a:gd name="connsiteX374" fmla="*/ 479298 w 1213294"/>
                  <a:gd name="connsiteY374" fmla="*/ 202311 h 1084766"/>
                  <a:gd name="connsiteX375" fmla="*/ 479107 w 1213294"/>
                  <a:gd name="connsiteY375" fmla="*/ 199263 h 1084766"/>
                  <a:gd name="connsiteX376" fmla="*/ 477393 w 1213294"/>
                  <a:gd name="connsiteY376" fmla="*/ 196310 h 1084766"/>
                  <a:gd name="connsiteX377" fmla="*/ 480536 w 1213294"/>
                  <a:gd name="connsiteY377" fmla="*/ 195072 h 1084766"/>
                  <a:gd name="connsiteX378" fmla="*/ 493681 w 1213294"/>
                  <a:gd name="connsiteY378" fmla="*/ 193834 h 1084766"/>
                  <a:gd name="connsiteX379" fmla="*/ 499491 w 1213294"/>
                  <a:gd name="connsiteY379" fmla="*/ 193834 h 1084766"/>
                  <a:gd name="connsiteX380" fmla="*/ 510731 w 1213294"/>
                  <a:gd name="connsiteY380" fmla="*/ 193072 h 1084766"/>
                  <a:gd name="connsiteX381" fmla="*/ 501396 w 1213294"/>
                  <a:gd name="connsiteY381" fmla="*/ 199454 h 108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</a:cxnLst>
                <a:rect l="l" t="t" r="r" b="b"/>
                <a:pathLst>
                  <a:path w="1213294" h="1084766">
                    <a:moveTo>
                      <a:pt x="1187006" y="378619"/>
                    </a:moveTo>
                    <a:cubicBezTo>
                      <a:pt x="1175385" y="374999"/>
                      <a:pt x="1164431" y="371475"/>
                      <a:pt x="1154335" y="374904"/>
                    </a:cubicBezTo>
                    <a:cubicBezTo>
                      <a:pt x="1147286" y="377285"/>
                      <a:pt x="1141857" y="382715"/>
                      <a:pt x="1136047" y="388525"/>
                    </a:cubicBezTo>
                    <a:cubicBezTo>
                      <a:pt x="1132332" y="392240"/>
                      <a:pt x="1128522" y="396145"/>
                      <a:pt x="1124141" y="399193"/>
                    </a:cubicBezTo>
                    <a:cubicBezTo>
                      <a:pt x="1112425" y="407384"/>
                      <a:pt x="1097947" y="409575"/>
                      <a:pt x="1085088" y="411385"/>
                    </a:cubicBezTo>
                    <a:lnTo>
                      <a:pt x="997649" y="424244"/>
                    </a:lnTo>
                    <a:cubicBezTo>
                      <a:pt x="990886" y="425196"/>
                      <a:pt x="983647" y="426339"/>
                      <a:pt x="976312" y="426339"/>
                    </a:cubicBezTo>
                    <a:cubicBezTo>
                      <a:pt x="971360" y="426339"/>
                      <a:pt x="966311" y="425863"/>
                      <a:pt x="961453" y="424529"/>
                    </a:cubicBezTo>
                    <a:cubicBezTo>
                      <a:pt x="946785" y="420529"/>
                      <a:pt x="934688" y="409099"/>
                      <a:pt x="929926" y="394621"/>
                    </a:cubicBezTo>
                    <a:cubicBezTo>
                      <a:pt x="929640" y="393763"/>
                      <a:pt x="929354" y="392906"/>
                      <a:pt x="929164" y="392049"/>
                    </a:cubicBezTo>
                    <a:cubicBezTo>
                      <a:pt x="928402" y="389382"/>
                      <a:pt x="927640" y="386906"/>
                      <a:pt x="926211" y="385000"/>
                    </a:cubicBezTo>
                    <a:cubicBezTo>
                      <a:pt x="925354" y="383762"/>
                      <a:pt x="924211" y="382810"/>
                      <a:pt x="922877" y="382048"/>
                    </a:cubicBezTo>
                    <a:cubicBezTo>
                      <a:pt x="917162" y="394335"/>
                      <a:pt x="915162" y="408337"/>
                      <a:pt x="917448" y="421672"/>
                    </a:cubicBezTo>
                    <a:cubicBezTo>
                      <a:pt x="917924" y="424529"/>
                      <a:pt x="918496" y="427673"/>
                      <a:pt x="916972" y="430530"/>
                    </a:cubicBezTo>
                    <a:cubicBezTo>
                      <a:pt x="915543" y="433388"/>
                      <a:pt x="912686" y="434912"/>
                      <a:pt x="910685" y="435769"/>
                    </a:cubicBezTo>
                    <a:cubicBezTo>
                      <a:pt x="906018" y="437769"/>
                      <a:pt x="900970" y="438721"/>
                      <a:pt x="895255" y="438721"/>
                    </a:cubicBezTo>
                    <a:cubicBezTo>
                      <a:pt x="887635" y="438721"/>
                      <a:pt x="879157" y="436912"/>
                      <a:pt x="869537" y="433292"/>
                    </a:cubicBezTo>
                    <a:cubicBezTo>
                      <a:pt x="862012" y="430435"/>
                      <a:pt x="854678" y="427101"/>
                      <a:pt x="847725" y="423196"/>
                    </a:cubicBezTo>
                    <a:lnTo>
                      <a:pt x="843629" y="420815"/>
                    </a:lnTo>
                    <a:cubicBezTo>
                      <a:pt x="839629" y="418433"/>
                      <a:pt x="835724" y="416242"/>
                      <a:pt x="831628" y="414528"/>
                    </a:cubicBezTo>
                    <a:cubicBezTo>
                      <a:pt x="825246" y="411861"/>
                      <a:pt x="818388" y="410528"/>
                      <a:pt x="811244" y="409194"/>
                    </a:cubicBezTo>
                    <a:cubicBezTo>
                      <a:pt x="803148" y="407670"/>
                      <a:pt x="794671" y="405956"/>
                      <a:pt x="786956" y="402241"/>
                    </a:cubicBezTo>
                    <a:cubicBezTo>
                      <a:pt x="784860" y="401288"/>
                      <a:pt x="782860" y="400050"/>
                      <a:pt x="780860" y="398907"/>
                    </a:cubicBezTo>
                    <a:cubicBezTo>
                      <a:pt x="775240" y="395669"/>
                      <a:pt x="770001" y="392716"/>
                      <a:pt x="764286" y="393192"/>
                    </a:cubicBezTo>
                    <a:cubicBezTo>
                      <a:pt x="762572" y="393383"/>
                      <a:pt x="760762" y="393859"/>
                      <a:pt x="758952" y="394240"/>
                    </a:cubicBezTo>
                    <a:cubicBezTo>
                      <a:pt x="754666" y="395288"/>
                      <a:pt x="749903" y="396526"/>
                      <a:pt x="745427" y="394049"/>
                    </a:cubicBezTo>
                    <a:cubicBezTo>
                      <a:pt x="743045" y="392716"/>
                      <a:pt x="741521" y="390716"/>
                      <a:pt x="740093" y="389001"/>
                    </a:cubicBezTo>
                    <a:cubicBezTo>
                      <a:pt x="739521" y="388334"/>
                      <a:pt x="739045" y="387572"/>
                      <a:pt x="738378" y="387001"/>
                    </a:cubicBezTo>
                    <a:cubicBezTo>
                      <a:pt x="734187" y="382524"/>
                      <a:pt x="727805" y="381191"/>
                      <a:pt x="721043" y="379857"/>
                    </a:cubicBezTo>
                    <a:cubicBezTo>
                      <a:pt x="716566" y="378905"/>
                      <a:pt x="711994" y="378047"/>
                      <a:pt x="707707" y="376142"/>
                    </a:cubicBezTo>
                    <a:cubicBezTo>
                      <a:pt x="702469" y="373761"/>
                      <a:pt x="698087" y="370142"/>
                      <a:pt x="693896" y="366522"/>
                    </a:cubicBezTo>
                    <a:cubicBezTo>
                      <a:pt x="691896" y="364808"/>
                      <a:pt x="689896" y="363188"/>
                      <a:pt x="687895" y="361664"/>
                    </a:cubicBezTo>
                    <a:cubicBezTo>
                      <a:pt x="679895" y="355759"/>
                      <a:pt x="670560" y="352235"/>
                      <a:pt x="660749" y="348425"/>
                    </a:cubicBezTo>
                    <a:cubicBezTo>
                      <a:pt x="654939" y="346234"/>
                      <a:pt x="648938" y="343948"/>
                      <a:pt x="643223" y="341090"/>
                    </a:cubicBezTo>
                    <a:cubicBezTo>
                      <a:pt x="641604" y="340328"/>
                      <a:pt x="638747" y="338900"/>
                      <a:pt x="637508" y="335852"/>
                    </a:cubicBezTo>
                    <a:cubicBezTo>
                      <a:pt x="636365" y="333089"/>
                      <a:pt x="637032" y="330327"/>
                      <a:pt x="637794" y="327946"/>
                    </a:cubicBezTo>
                    <a:cubicBezTo>
                      <a:pt x="642080" y="314801"/>
                      <a:pt x="647986" y="302324"/>
                      <a:pt x="655225" y="290608"/>
                    </a:cubicBezTo>
                    <a:cubicBezTo>
                      <a:pt x="651034" y="287655"/>
                      <a:pt x="647319" y="283940"/>
                      <a:pt x="643795" y="280226"/>
                    </a:cubicBezTo>
                    <a:cubicBezTo>
                      <a:pt x="642080" y="278416"/>
                      <a:pt x="640366" y="276606"/>
                      <a:pt x="638651" y="274987"/>
                    </a:cubicBezTo>
                    <a:cubicBezTo>
                      <a:pt x="631889" y="268510"/>
                      <a:pt x="623697" y="263366"/>
                      <a:pt x="614934" y="260033"/>
                    </a:cubicBezTo>
                    <a:lnTo>
                      <a:pt x="613124" y="259366"/>
                    </a:lnTo>
                    <a:cubicBezTo>
                      <a:pt x="609124" y="257937"/>
                      <a:pt x="604552" y="256223"/>
                      <a:pt x="601313" y="252698"/>
                    </a:cubicBezTo>
                    <a:cubicBezTo>
                      <a:pt x="598551" y="249746"/>
                      <a:pt x="597313" y="246126"/>
                      <a:pt x="595979" y="242030"/>
                    </a:cubicBezTo>
                    <a:cubicBezTo>
                      <a:pt x="590740" y="225647"/>
                      <a:pt x="586264" y="208788"/>
                      <a:pt x="582549" y="192024"/>
                    </a:cubicBezTo>
                    <a:lnTo>
                      <a:pt x="580739" y="183737"/>
                    </a:lnTo>
                    <a:lnTo>
                      <a:pt x="587407" y="189071"/>
                    </a:lnTo>
                    <a:cubicBezTo>
                      <a:pt x="590074" y="191167"/>
                      <a:pt x="603599" y="201454"/>
                      <a:pt x="610362" y="194691"/>
                    </a:cubicBezTo>
                    <a:cubicBezTo>
                      <a:pt x="613791" y="191262"/>
                      <a:pt x="613696" y="185166"/>
                      <a:pt x="610076" y="175546"/>
                    </a:cubicBezTo>
                    <a:lnTo>
                      <a:pt x="594932" y="134969"/>
                    </a:lnTo>
                    <a:cubicBezTo>
                      <a:pt x="589216" y="119729"/>
                      <a:pt x="583406" y="103918"/>
                      <a:pt x="574072" y="90488"/>
                    </a:cubicBezTo>
                    <a:cubicBezTo>
                      <a:pt x="563880" y="75724"/>
                      <a:pt x="550545" y="65818"/>
                      <a:pt x="536543" y="62675"/>
                    </a:cubicBezTo>
                    <a:cubicBezTo>
                      <a:pt x="534448" y="62198"/>
                      <a:pt x="532257" y="61817"/>
                      <a:pt x="530066" y="61436"/>
                    </a:cubicBezTo>
                    <a:cubicBezTo>
                      <a:pt x="519970" y="59627"/>
                      <a:pt x="508635" y="57626"/>
                      <a:pt x="504253" y="47530"/>
                    </a:cubicBezTo>
                    <a:cubicBezTo>
                      <a:pt x="502920" y="44482"/>
                      <a:pt x="502634" y="41243"/>
                      <a:pt x="502444" y="38195"/>
                    </a:cubicBezTo>
                    <a:cubicBezTo>
                      <a:pt x="502253" y="35433"/>
                      <a:pt x="501968" y="32861"/>
                      <a:pt x="501015" y="30671"/>
                    </a:cubicBezTo>
                    <a:cubicBezTo>
                      <a:pt x="498253" y="24384"/>
                      <a:pt x="490252" y="22098"/>
                      <a:pt x="482441" y="19812"/>
                    </a:cubicBezTo>
                    <a:lnTo>
                      <a:pt x="480822" y="19336"/>
                    </a:lnTo>
                    <a:cubicBezTo>
                      <a:pt x="471011" y="16478"/>
                      <a:pt x="461010" y="9906"/>
                      <a:pt x="461200" y="0"/>
                    </a:cubicBezTo>
                    <a:cubicBezTo>
                      <a:pt x="459295" y="667"/>
                      <a:pt x="457295" y="1238"/>
                      <a:pt x="455295" y="1429"/>
                    </a:cubicBezTo>
                    <a:lnTo>
                      <a:pt x="454628" y="5906"/>
                    </a:lnTo>
                    <a:cubicBezTo>
                      <a:pt x="454438" y="7144"/>
                      <a:pt x="453485" y="8096"/>
                      <a:pt x="452247" y="8382"/>
                    </a:cubicBezTo>
                    <a:cubicBezTo>
                      <a:pt x="448437" y="9144"/>
                      <a:pt x="445389" y="10097"/>
                      <a:pt x="442436" y="11049"/>
                    </a:cubicBezTo>
                    <a:cubicBezTo>
                      <a:pt x="437578" y="12478"/>
                      <a:pt x="433102" y="13907"/>
                      <a:pt x="426720" y="14478"/>
                    </a:cubicBezTo>
                    <a:cubicBezTo>
                      <a:pt x="414719" y="15431"/>
                      <a:pt x="402336" y="16478"/>
                      <a:pt x="390620" y="19907"/>
                    </a:cubicBezTo>
                    <a:cubicBezTo>
                      <a:pt x="381762" y="22479"/>
                      <a:pt x="369379" y="27813"/>
                      <a:pt x="361093" y="38291"/>
                    </a:cubicBezTo>
                    <a:cubicBezTo>
                      <a:pt x="360521" y="38957"/>
                      <a:pt x="359759" y="39434"/>
                      <a:pt x="358807" y="39434"/>
                    </a:cubicBezTo>
                    <a:cubicBezTo>
                      <a:pt x="357949" y="39338"/>
                      <a:pt x="357092" y="39148"/>
                      <a:pt x="356521" y="38481"/>
                    </a:cubicBezTo>
                    <a:lnTo>
                      <a:pt x="352711" y="34290"/>
                    </a:lnTo>
                    <a:cubicBezTo>
                      <a:pt x="348520" y="39338"/>
                      <a:pt x="347662" y="47054"/>
                      <a:pt x="350806" y="52673"/>
                    </a:cubicBezTo>
                    <a:cubicBezTo>
                      <a:pt x="351663" y="54197"/>
                      <a:pt x="352806" y="55626"/>
                      <a:pt x="353854" y="56960"/>
                    </a:cubicBezTo>
                    <a:cubicBezTo>
                      <a:pt x="355759" y="59436"/>
                      <a:pt x="357759" y="62008"/>
                      <a:pt x="358807" y="65246"/>
                    </a:cubicBezTo>
                    <a:cubicBezTo>
                      <a:pt x="360236" y="69628"/>
                      <a:pt x="359473" y="74200"/>
                      <a:pt x="358711" y="77629"/>
                    </a:cubicBezTo>
                    <a:cubicBezTo>
                      <a:pt x="355949" y="89821"/>
                      <a:pt x="349568" y="101060"/>
                      <a:pt x="340423" y="109633"/>
                    </a:cubicBezTo>
                    <a:cubicBezTo>
                      <a:pt x="343376" y="111919"/>
                      <a:pt x="345948" y="114776"/>
                      <a:pt x="347948" y="117920"/>
                    </a:cubicBezTo>
                    <a:cubicBezTo>
                      <a:pt x="348710" y="119158"/>
                      <a:pt x="348520" y="120777"/>
                      <a:pt x="347377" y="121730"/>
                    </a:cubicBezTo>
                    <a:cubicBezTo>
                      <a:pt x="343567" y="125159"/>
                      <a:pt x="341186" y="130016"/>
                      <a:pt x="340709" y="135160"/>
                    </a:cubicBezTo>
                    <a:cubicBezTo>
                      <a:pt x="340614" y="136017"/>
                      <a:pt x="340233" y="136779"/>
                      <a:pt x="339471" y="137351"/>
                    </a:cubicBezTo>
                    <a:cubicBezTo>
                      <a:pt x="338804" y="137827"/>
                      <a:pt x="337852" y="138017"/>
                      <a:pt x="337090" y="137827"/>
                    </a:cubicBezTo>
                    <a:cubicBezTo>
                      <a:pt x="326707" y="135541"/>
                      <a:pt x="316325" y="132683"/>
                      <a:pt x="306229" y="129445"/>
                    </a:cubicBezTo>
                    <a:cubicBezTo>
                      <a:pt x="307848" y="136208"/>
                      <a:pt x="310229" y="142970"/>
                      <a:pt x="312611" y="149543"/>
                    </a:cubicBezTo>
                    <a:cubicBezTo>
                      <a:pt x="313658" y="152400"/>
                      <a:pt x="314611" y="155258"/>
                      <a:pt x="315563" y="158115"/>
                    </a:cubicBezTo>
                    <a:cubicBezTo>
                      <a:pt x="316040" y="159639"/>
                      <a:pt x="315278" y="161258"/>
                      <a:pt x="313849" y="161830"/>
                    </a:cubicBezTo>
                    <a:lnTo>
                      <a:pt x="292513" y="170307"/>
                    </a:lnTo>
                    <a:cubicBezTo>
                      <a:pt x="290894" y="170974"/>
                      <a:pt x="289084" y="171641"/>
                      <a:pt x="288131" y="172784"/>
                    </a:cubicBezTo>
                    <a:cubicBezTo>
                      <a:pt x="287083" y="174117"/>
                      <a:pt x="286703" y="176308"/>
                      <a:pt x="286512" y="178308"/>
                    </a:cubicBezTo>
                    <a:lnTo>
                      <a:pt x="281369" y="217646"/>
                    </a:lnTo>
                    <a:cubicBezTo>
                      <a:pt x="281273" y="218694"/>
                      <a:pt x="280607" y="219551"/>
                      <a:pt x="279654" y="220028"/>
                    </a:cubicBezTo>
                    <a:cubicBezTo>
                      <a:pt x="273177" y="222980"/>
                      <a:pt x="267272" y="226886"/>
                      <a:pt x="262128" y="231839"/>
                    </a:cubicBezTo>
                    <a:cubicBezTo>
                      <a:pt x="261461" y="232505"/>
                      <a:pt x="260414" y="232791"/>
                      <a:pt x="259461" y="232601"/>
                    </a:cubicBezTo>
                    <a:cubicBezTo>
                      <a:pt x="258508" y="232410"/>
                      <a:pt x="257651" y="231743"/>
                      <a:pt x="257270" y="230886"/>
                    </a:cubicBezTo>
                    <a:cubicBezTo>
                      <a:pt x="254318" y="223933"/>
                      <a:pt x="245364" y="221171"/>
                      <a:pt x="238601" y="222028"/>
                    </a:cubicBezTo>
                    <a:cubicBezTo>
                      <a:pt x="231457" y="222980"/>
                      <a:pt x="224981" y="226886"/>
                      <a:pt x="219456" y="231077"/>
                    </a:cubicBezTo>
                    <a:cubicBezTo>
                      <a:pt x="221742" y="234029"/>
                      <a:pt x="223742" y="237173"/>
                      <a:pt x="225361" y="240411"/>
                    </a:cubicBezTo>
                    <a:cubicBezTo>
                      <a:pt x="225838" y="241364"/>
                      <a:pt x="227076" y="243745"/>
                      <a:pt x="226028" y="246221"/>
                    </a:cubicBezTo>
                    <a:cubicBezTo>
                      <a:pt x="224981" y="248507"/>
                      <a:pt x="222694" y="249365"/>
                      <a:pt x="221837" y="249650"/>
                    </a:cubicBezTo>
                    <a:cubicBezTo>
                      <a:pt x="214122" y="252317"/>
                      <a:pt x="205549" y="251936"/>
                      <a:pt x="198215" y="248317"/>
                    </a:cubicBezTo>
                    <a:cubicBezTo>
                      <a:pt x="197453" y="247936"/>
                      <a:pt x="196691" y="247555"/>
                      <a:pt x="196024" y="247174"/>
                    </a:cubicBezTo>
                    <a:cubicBezTo>
                      <a:pt x="194215" y="246221"/>
                      <a:pt x="192500" y="245269"/>
                      <a:pt x="190786" y="245078"/>
                    </a:cubicBezTo>
                    <a:cubicBezTo>
                      <a:pt x="186119" y="244412"/>
                      <a:pt x="181642" y="249174"/>
                      <a:pt x="180213" y="253937"/>
                    </a:cubicBezTo>
                    <a:cubicBezTo>
                      <a:pt x="178975" y="258128"/>
                      <a:pt x="179070" y="262509"/>
                      <a:pt x="179165" y="267272"/>
                    </a:cubicBezTo>
                    <a:cubicBezTo>
                      <a:pt x="179165" y="268891"/>
                      <a:pt x="179261" y="270605"/>
                      <a:pt x="179261" y="272225"/>
                    </a:cubicBezTo>
                    <a:cubicBezTo>
                      <a:pt x="179165" y="278606"/>
                      <a:pt x="178308" y="284893"/>
                      <a:pt x="176498" y="290989"/>
                    </a:cubicBezTo>
                    <a:cubicBezTo>
                      <a:pt x="176117" y="292227"/>
                      <a:pt x="175641" y="293751"/>
                      <a:pt x="174593" y="294989"/>
                    </a:cubicBezTo>
                    <a:cubicBezTo>
                      <a:pt x="172879" y="297085"/>
                      <a:pt x="170212" y="297752"/>
                      <a:pt x="168497" y="298133"/>
                    </a:cubicBezTo>
                    <a:lnTo>
                      <a:pt x="125254" y="308991"/>
                    </a:lnTo>
                    <a:cubicBezTo>
                      <a:pt x="118777" y="310610"/>
                      <a:pt x="112109" y="312325"/>
                      <a:pt x="106299" y="315563"/>
                    </a:cubicBezTo>
                    <a:lnTo>
                      <a:pt x="105632" y="315944"/>
                    </a:lnTo>
                    <a:cubicBezTo>
                      <a:pt x="104299" y="316706"/>
                      <a:pt x="102870" y="317563"/>
                      <a:pt x="101156" y="318040"/>
                    </a:cubicBezTo>
                    <a:cubicBezTo>
                      <a:pt x="99631" y="318421"/>
                      <a:pt x="98107" y="318516"/>
                      <a:pt x="96774" y="318516"/>
                    </a:cubicBezTo>
                    <a:cubicBezTo>
                      <a:pt x="96298" y="318516"/>
                      <a:pt x="95822" y="318516"/>
                      <a:pt x="95440" y="318516"/>
                    </a:cubicBezTo>
                    <a:lnTo>
                      <a:pt x="76200" y="318135"/>
                    </a:lnTo>
                    <a:cubicBezTo>
                      <a:pt x="66865" y="317945"/>
                      <a:pt x="57150" y="317754"/>
                      <a:pt x="47625" y="316325"/>
                    </a:cubicBezTo>
                    <a:cubicBezTo>
                      <a:pt x="30956" y="313849"/>
                      <a:pt x="15240" y="307753"/>
                      <a:pt x="0" y="301371"/>
                    </a:cubicBezTo>
                    <a:cubicBezTo>
                      <a:pt x="1238" y="311563"/>
                      <a:pt x="7429" y="323564"/>
                      <a:pt x="18574" y="337566"/>
                    </a:cubicBezTo>
                    <a:cubicBezTo>
                      <a:pt x="34004" y="339281"/>
                      <a:pt x="48101" y="348615"/>
                      <a:pt x="55626" y="362331"/>
                    </a:cubicBezTo>
                    <a:cubicBezTo>
                      <a:pt x="62674" y="375190"/>
                      <a:pt x="63341" y="391001"/>
                      <a:pt x="57722" y="404432"/>
                    </a:cubicBezTo>
                    <a:lnTo>
                      <a:pt x="68199" y="406813"/>
                    </a:lnTo>
                    <a:cubicBezTo>
                      <a:pt x="70009" y="408337"/>
                      <a:pt x="71056" y="410528"/>
                      <a:pt x="71247" y="413004"/>
                    </a:cubicBezTo>
                    <a:cubicBezTo>
                      <a:pt x="71437" y="416147"/>
                      <a:pt x="70104" y="419481"/>
                      <a:pt x="67818" y="421767"/>
                    </a:cubicBezTo>
                    <a:cubicBezTo>
                      <a:pt x="65056" y="424529"/>
                      <a:pt x="61627" y="425863"/>
                      <a:pt x="58293" y="427101"/>
                    </a:cubicBezTo>
                    <a:lnTo>
                      <a:pt x="56293" y="427863"/>
                    </a:lnTo>
                    <a:cubicBezTo>
                      <a:pt x="36862" y="435864"/>
                      <a:pt x="24194" y="458343"/>
                      <a:pt x="27432" y="479108"/>
                    </a:cubicBezTo>
                    <a:lnTo>
                      <a:pt x="27051" y="479203"/>
                    </a:lnTo>
                    <a:cubicBezTo>
                      <a:pt x="34099" y="480441"/>
                      <a:pt x="41148" y="480536"/>
                      <a:pt x="48006" y="477965"/>
                    </a:cubicBezTo>
                    <a:cubicBezTo>
                      <a:pt x="84582" y="464058"/>
                      <a:pt x="122206" y="467487"/>
                      <a:pt x="161163" y="463391"/>
                    </a:cubicBezTo>
                    <a:cubicBezTo>
                      <a:pt x="169259" y="462534"/>
                      <a:pt x="178213" y="461867"/>
                      <a:pt x="184690" y="466820"/>
                    </a:cubicBezTo>
                    <a:cubicBezTo>
                      <a:pt x="191167" y="471773"/>
                      <a:pt x="190976" y="484537"/>
                      <a:pt x="182975" y="486156"/>
                    </a:cubicBezTo>
                    <a:cubicBezTo>
                      <a:pt x="194786" y="488347"/>
                      <a:pt x="205169" y="497205"/>
                      <a:pt x="209169" y="508445"/>
                    </a:cubicBezTo>
                    <a:cubicBezTo>
                      <a:pt x="210979" y="513398"/>
                      <a:pt x="211550" y="518827"/>
                      <a:pt x="214312" y="523399"/>
                    </a:cubicBezTo>
                    <a:cubicBezTo>
                      <a:pt x="219551" y="532067"/>
                      <a:pt x="230600" y="534734"/>
                      <a:pt x="240125" y="538448"/>
                    </a:cubicBezTo>
                    <a:cubicBezTo>
                      <a:pt x="264128" y="548069"/>
                      <a:pt x="284798" y="569595"/>
                      <a:pt x="310706" y="568547"/>
                    </a:cubicBezTo>
                    <a:cubicBezTo>
                      <a:pt x="314135" y="572262"/>
                      <a:pt x="306895" y="576548"/>
                      <a:pt x="301847" y="576548"/>
                    </a:cubicBezTo>
                    <a:cubicBezTo>
                      <a:pt x="290512" y="576548"/>
                      <a:pt x="279178" y="576644"/>
                      <a:pt x="267843" y="576644"/>
                    </a:cubicBezTo>
                    <a:cubicBezTo>
                      <a:pt x="265271" y="584549"/>
                      <a:pt x="276606" y="588550"/>
                      <a:pt x="283940" y="592265"/>
                    </a:cubicBezTo>
                    <a:cubicBezTo>
                      <a:pt x="300990" y="600932"/>
                      <a:pt x="304133" y="625316"/>
                      <a:pt x="319945" y="636175"/>
                    </a:cubicBezTo>
                    <a:cubicBezTo>
                      <a:pt x="332613" y="644843"/>
                      <a:pt x="350901" y="641890"/>
                      <a:pt x="362331" y="631698"/>
                    </a:cubicBezTo>
                    <a:cubicBezTo>
                      <a:pt x="373666" y="621411"/>
                      <a:pt x="378619" y="605409"/>
                      <a:pt x="378143" y="590074"/>
                    </a:cubicBezTo>
                    <a:cubicBezTo>
                      <a:pt x="377952" y="583597"/>
                      <a:pt x="379952" y="574167"/>
                      <a:pt x="386239" y="575691"/>
                    </a:cubicBezTo>
                    <a:cubicBezTo>
                      <a:pt x="392620" y="594074"/>
                      <a:pt x="396526" y="613315"/>
                      <a:pt x="397764" y="632746"/>
                    </a:cubicBezTo>
                    <a:cubicBezTo>
                      <a:pt x="398145" y="639223"/>
                      <a:pt x="396526" y="647224"/>
                      <a:pt x="395002" y="653510"/>
                    </a:cubicBezTo>
                    <a:cubicBezTo>
                      <a:pt x="394335" y="656177"/>
                      <a:pt x="393478" y="658749"/>
                      <a:pt x="393192" y="661416"/>
                    </a:cubicBezTo>
                    <a:cubicBezTo>
                      <a:pt x="392811" y="664845"/>
                      <a:pt x="393573" y="668179"/>
                      <a:pt x="394240" y="671513"/>
                    </a:cubicBezTo>
                    <a:cubicBezTo>
                      <a:pt x="395669" y="678371"/>
                      <a:pt x="397097" y="685133"/>
                      <a:pt x="398526" y="691991"/>
                    </a:cubicBezTo>
                    <a:cubicBezTo>
                      <a:pt x="402336" y="710279"/>
                      <a:pt x="404622" y="734282"/>
                      <a:pt x="413194" y="750856"/>
                    </a:cubicBezTo>
                    <a:cubicBezTo>
                      <a:pt x="415195" y="754666"/>
                      <a:pt x="417290" y="758476"/>
                      <a:pt x="418148" y="762667"/>
                    </a:cubicBezTo>
                    <a:cubicBezTo>
                      <a:pt x="419100" y="767239"/>
                      <a:pt x="418624" y="772001"/>
                      <a:pt x="418624" y="776669"/>
                    </a:cubicBezTo>
                    <a:cubicBezTo>
                      <a:pt x="418719" y="794290"/>
                      <a:pt x="426625" y="810768"/>
                      <a:pt x="434435" y="826580"/>
                    </a:cubicBezTo>
                    <a:cubicBezTo>
                      <a:pt x="442150" y="842296"/>
                      <a:pt x="449961" y="858012"/>
                      <a:pt x="457676" y="873728"/>
                    </a:cubicBezTo>
                    <a:cubicBezTo>
                      <a:pt x="463106" y="884682"/>
                      <a:pt x="461962" y="901256"/>
                      <a:pt x="465011" y="913067"/>
                    </a:cubicBezTo>
                    <a:cubicBezTo>
                      <a:pt x="467582" y="923068"/>
                      <a:pt x="470344" y="933450"/>
                      <a:pt x="476917" y="941546"/>
                    </a:cubicBezTo>
                    <a:cubicBezTo>
                      <a:pt x="480917" y="946499"/>
                      <a:pt x="486251" y="950214"/>
                      <a:pt x="490442" y="954977"/>
                    </a:cubicBezTo>
                    <a:cubicBezTo>
                      <a:pt x="496729" y="962216"/>
                      <a:pt x="500158" y="971360"/>
                      <a:pt x="503491" y="980218"/>
                    </a:cubicBezTo>
                    <a:cubicBezTo>
                      <a:pt x="515588" y="1012698"/>
                      <a:pt x="527685" y="1045083"/>
                      <a:pt x="539782" y="1077563"/>
                    </a:cubicBezTo>
                    <a:cubicBezTo>
                      <a:pt x="540544" y="1079659"/>
                      <a:pt x="541401" y="1081850"/>
                      <a:pt x="543115" y="1083183"/>
                    </a:cubicBezTo>
                    <a:cubicBezTo>
                      <a:pt x="546068" y="1085564"/>
                      <a:pt x="550354" y="1084802"/>
                      <a:pt x="554069" y="1083850"/>
                    </a:cubicBezTo>
                    <a:cubicBezTo>
                      <a:pt x="559879" y="1082421"/>
                      <a:pt x="565595" y="1080802"/>
                      <a:pt x="571310" y="1079278"/>
                    </a:cubicBezTo>
                    <a:cubicBezTo>
                      <a:pt x="576929" y="1077754"/>
                      <a:pt x="583216" y="1075468"/>
                      <a:pt x="585311" y="1070039"/>
                    </a:cubicBezTo>
                    <a:cubicBezTo>
                      <a:pt x="586549" y="1066895"/>
                      <a:pt x="585978" y="1063276"/>
                      <a:pt x="587311" y="1060228"/>
                    </a:cubicBezTo>
                    <a:cubicBezTo>
                      <a:pt x="590455" y="1052798"/>
                      <a:pt x="601504" y="1052798"/>
                      <a:pt x="607028" y="1046798"/>
                    </a:cubicBezTo>
                    <a:cubicBezTo>
                      <a:pt x="613886" y="1039178"/>
                      <a:pt x="609219" y="1025366"/>
                      <a:pt x="616553" y="1018223"/>
                    </a:cubicBezTo>
                    <a:cubicBezTo>
                      <a:pt x="620458" y="1014508"/>
                      <a:pt x="626459" y="1014032"/>
                      <a:pt x="631031" y="1011079"/>
                    </a:cubicBezTo>
                    <a:cubicBezTo>
                      <a:pt x="640080" y="1005173"/>
                      <a:pt x="640080" y="991838"/>
                      <a:pt x="637603" y="981266"/>
                    </a:cubicBezTo>
                    <a:cubicBezTo>
                      <a:pt x="635127" y="970693"/>
                      <a:pt x="631412" y="959072"/>
                      <a:pt x="636461" y="949452"/>
                    </a:cubicBezTo>
                    <a:cubicBezTo>
                      <a:pt x="638556" y="945452"/>
                      <a:pt x="641890" y="942308"/>
                      <a:pt x="644557" y="938689"/>
                    </a:cubicBezTo>
                    <a:cubicBezTo>
                      <a:pt x="653510" y="926687"/>
                      <a:pt x="654368" y="910495"/>
                      <a:pt x="652748" y="895636"/>
                    </a:cubicBezTo>
                    <a:cubicBezTo>
                      <a:pt x="651034" y="880777"/>
                      <a:pt x="647128" y="866013"/>
                      <a:pt x="647795" y="851059"/>
                    </a:cubicBezTo>
                    <a:cubicBezTo>
                      <a:pt x="648462" y="836105"/>
                      <a:pt x="654844" y="820198"/>
                      <a:pt x="668274" y="813530"/>
                    </a:cubicBezTo>
                    <a:cubicBezTo>
                      <a:pt x="671512" y="817340"/>
                      <a:pt x="676561" y="819626"/>
                      <a:pt x="681609" y="819531"/>
                    </a:cubicBezTo>
                    <a:cubicBezTo>
                      <a:pt x="683228" y="810673"/>
                      <a:pt x="686943" y="800005"/>
                      <a:pt x="695801" y="798576"/>
                    </a:cubicBezTo>
                    <a:cubicBezTo>
                      <a:pt x="698278" y="798195"/>
                      <a:pt x="700754" y="798576"/>
                      <a:pt x="703326" y="798576"/>
                    </a:cubicBezTo>
                    <a:cubicBezTo>
                      <a:pt x="711041" y="798386"/>
                      <a:pt x="718375" y="792956"/>
                      <a:pt x="720852" y="785527"/>
                    </a:cubicBezTo>
                    <a:cubicBezTo>
                      <a:pt x="722186" y="781526"/>
                      <a:pt x="722090" y="777050"/>
                      <a:pt x="724090" y="773335"/>
                    </a:cubicBezTo>
                    <a:cubicBezTo>
                      <a:pt x="725805" y="770096"/>
                      <a:pt x="728948" y="767715"/>
                      <a:pt x="731901" y="765524"/>
                    </a:cubicBezTo>
                    <a:cubicBezTo>
                      <a:pt x="744283" y="756380"/>
                      <a:pt x="756666" y="747332"/>
                      <a:pt x="769049" y="738188"/>
                    </a:cubicBezTo>
                    <a:cubicBezTo>
                      <a:pt x="778574" y="731139"/>
                      <a:pt x="795147" y="721805"/>
                      <a:pt x="800957" y="711518"/>
                    </a:cubicBezTo>
                    <a:cubicBezTo>
                      <a:pt x="803815" y="706469"/>
                      <a:pt x="805339" y="700659"/>
                      <a:pt x="808291" y="695611"/>
                    </a:cubicBezTo>
                    <a:cubicBezTo>
                      <a:pt x="815435" y="683514"/>
                      <a:pt x="829628" y="677990"/>
                      <a:pt x="842486" y="672560"/>
                    </a:cubicBezTo>
                    <a:cubicBezTo>
                      <a:pt x="855345" y="667036"/>
                      <a:pt x="869156" y="659511"/>
                      <a:pt x="873347" y="646176"/>
                    </a:cubicBezTo>
                    <a:cubicBezTo>
                      <a:pt x="875728" y="638651"/>
                      <a:pt x="874586" y="630555"/>
                      <a:pt x="875348" y="622649"/>
                    </a:cubicBezTo>
                    <a:cubicBezTo>
                      <a:pt x="876110" y="614839"/>
                      <a:pt x="879729" y="606171"/>
                      <a:pt x="887349" y="603885"/>
                    </a:cubicBezTo>
                    <a:cubicBezTo>
                      <a:pt x="894016" y="601885"/>
                      <a:pt x="901541" y="605504"/>
                      <a:pt x="908018" y="603028"/>
                    </a:cubicBezTo>
                    <a:cubicBezTo>
                      <a:pt x="913352" y="601028"/>
                      <a:pt x="916305" y="595503"/>
                      <a:pt x="919639" y="590836"/>
                    </a:cubicBezTo>
                    <a:cubicBezTo>
                      <a:pt x="920401" y="589788"/>
                      <a:pt x="921163" y="588740"/>
                      <a:pt x="922401" y="588359"/>
                    </a:cubicBezTo>
                    <a:cubicBezTo>
                      <a:pt x="926497" y="587026"/>
                      <a:pt x="927925" y="593693"/>
                      <a:pt x="926973" y="597884"/>
                    </a:cubicBezTo>
                    <a:cubicBezTo>
                      <a:pt x="931450" y="603885"/>
                      <a:pt x="940403" y="604361"/>
                      <a:pt x="947547" y="602361"/>
                    </a:cubicBezTo>
                    <a:cubicBezTo>
                      <a:pt x="954786" y="600361"/>
                      <a:pt x="961453" y="596456"/>
                      <a:pt x="968883" y="595694"/>
                    </a:cubicBezTo>
                    <a:cubicBezTo>
                      <a:pt x="978218" y="594836"/>
                      <a:pt x="987647" y="599027"/>
                      <a:pt x="996886" y="597408"/>
                    </a:cubicBezTo>
                    <a:cubicBezTo>
                      <a:pt x="1011079" y="594932"/>
                      <a:pt x="1019651" y="576453"/>
                      <a:pt x="1012412" y="564071"/>
                    </a:cubicBezTo>
                    <a:cubicBezTo>
                      <a:pt x="1024033" y="560832"/>
                      <a:pt x="1037558" y="567404"/>
                      <a:pt x="1042130" y="578453"/>
                    </a:cubicBezTo>
                    <a:cubicBezTo>
                      <a:pt x="1044416" y="584073"/>
                      <a:pt x="1044607" y="590264"/>
                      <a:pt x="1045559" y="596265"/>
                    </a:cubicBezTo>
                    <a:cubicBezTo>
                      <a:pt x="1046607" y="603218"/>
                      <a:pt x="1048703" y="609981"/>
                      <a:pt x="1051560" y="616363"/>
                    </a:cubicBezTo>
                    <a:cubicBezTo>
                      <a:pt x="1052798" y="614077"/>
                      <a:pt x="1054132" y="611981"/>
                      <a:pt x="1055846" y="609981"/>
                    </a:cubicBezTo>
                    <a:lnTo>
                      <a:pt x="1058228" y="607314"/>
                    </a:lnTo>
                    <a:lnTo>
                      <a:pt x="1060418" y="610172"/>
                    </a:lnTo>
                    <a:cubicBezTo>
                      <a:pt x="1061847" y="611981"/>
                      <a:pt x="1063562" y="613601"/>
                      <a:pt x="1065371" y="615029"/>
                    </a:cubicBezTo>
                    <a:cubicBezTo>
                      <a:pt x="1064895" y="611696"/>
                      <a:pt x="1065086" y="608171"/>
                      <a:pt x="1066133" y="604742"/>
                    </a:cubicBezTo>
                    <a:cubicBezTo>
                      <a:pt x="1067943" y="598456"/>
                      <a:pt x="1072039" y="593312"/>
                      <a:pt x="1077278" y="590455"/>
                    </a:cubicBezTo>
                    <a:cubicBezTo>
                      <a:pt x="1077658" y="590264"/>
                      <a:pt x="1078135" y="590074"/>
                      <a:pt x="1078516" y="589883"/>
                    </a:cubicBezTo>
                    <a:lnTo>
                      <a:pt x="1066991" y="576358"/>
                    </a:lnTo>
                    <a:cubicBezTo>
                      <a:pt x="1064704" y="573691"/>
                      <a:pt x="1062037" y="570643"/>
                      <a:pt x="1060228" y="567023"/>
                    </a:cubicBezTo>
                    <a:cubicBezTo>
                      <a:pt x="1056894" y="560356"/>
                      <a:pt x="1056704" y="553117"/>
                      <a:pt x="1056608" y="546068"/>
                    </a:cubicBezTo>
                    <a:cubicBezTo>
                      <a:pt x="1056513" y="541687"/>
                      <a:pt x="1056418" y="537401"/>
                      <a:pt x="1055561" y="533495"/>
                    </a:cubicBezTo>
                    <a:cubicBezTo>
                      <a:pt x="1052989" y="532638"/>
                      <a:pt x="1049750" y="533972"/>
                      <a:pt x="1047845" y="535972"/>
                    </a:cubicBezTo>
                    <a:cubicBezTo>
                      <a:pt x="1045083" y="538829"/>
                      <a:pt x="1043845" y="543020"/>
                      <a:pt x="1042607" y="547116"/>
                    </a:cubicBezTo>
                    <a:lnTo>
                      <a:pt x="1036987" y="565595"/>
                    </a:lnTo>
                    <a:cubicBezTo>
                      <a:pt x="1036987" y="565785"/>
                      <a:pt x="1036891" y="565976"/>
                      <a:pt x="1036796" y="566071"/>
                    </a:cubicBezTo>
                    <a:lnTo>
                      <a:pt x="1031081" y="564261"/>
                    </a:lnTo>
                    <a:lnTo>
                      <a:pt x="1031177" y="563880"/>
                    </a:lnTo>
                    <a:cubicBezTo>
                      <a:pt x="1032605" y="558832"/>
                      <a:pt x="1029272" y="553879"/>
                      <a:pt x="1025366" y="548164"/>
                    </a:cubicBezTo>
                    <a:cubicBezTo>
                      <a:pt x="1021461" y="542449"/>
                      <a:pt x="1017365" y="536448"/>
                      <a:pt x="1017841" y="529304"/>
                    </a:cubicBezTo>
                    <a:cubicBezTo>
                      <a:pt x="1018603" y="518350"/>
                      <a:pt x="1029272" y="512064"/>
                      <a:pt x="1038606" y="507873"/>
                    </a:cubicBezTo>
                    <a:lnTo>
                      <a:pt x="1058608" y="498824"/>
                    </a:lnTo>
                    <a:lnTo>
                      <a:pt x="1060609" y="480727"/>
                    </a:lnTo>
                    <a:cubicBezTo>
                      <a:pt x="1032986" y="479203"/>
                      <a:pt x="1004792" y="478536"/>
                      <a:pt x="977074" y="478631"/>
                    </a:cubicBezTo>
                    <a:lnTo>
                      <a:pt x="974693" y="478631"/>
                    </a:lnTo>
                    <a:lnTo>
                      <a:pt x="974217" y="476250"/>
                    </a:lnTo>
                    <a:cubicBezTo>
                      <a:pt x="971360" y="463106"/>
                      <a:pt x="969454" y="449675"/>
                      <a:pt x="968788" y="436245"/>
                    </a:cubicBezTo>
                    <a:cubicBezTo>
                      <a:pt x="967740" y="436245"/>
                      <a:pt x="966787" y="436721"/>
                      <a:pt x="966025" y="437388"/>
                    </a:cubicBezTo>
                    <a:cubicBezTo>
                      <a:pt x="965740" y="437579"/>
                      <a:pt x="965549" y="437864"/>
                      <a:pt x="965359" y="438150"/>
                    </a:cubicBezTo>
                    <a:cubicBezTo>
                      <a:pt x="964787" y="438817"/>
                      <a:pt x="964025" y="439674"/>
                      <a:pt x="962978" y="440341"/>
                    </a:cubicBezTo>
                    <a:cubicBezTo>
                      <a:pt x="959358" y="442532"/>
                      <a:pt x="955262" y="440531"/>
                      <a:pt x="952786" y="439388"/>
                    </a:cubicBezTo>
                    <a:cubicBezTo>
                      <a:pt x="944690" y="435483"/>
                      <a:pt x="935736" y="433578"/>
                      <a:pt x="926687" y="433864"/>
                    </a:cubicBezTo>
                    <a:lnTo>
                      <a:pt x="918115" y="449580"/>
                    </a:lnTo>
                    <a:cubicBezTo>
                      <a:pt x="927640" y="452342"/>
                      <a:pt x="936403" y="457867"/>
                      <a:pt x="943070" y="465296"/>
                    </a:cubicBezTo>
                    <a:lnTo>
                      <a:pt x="948309" y="471107"/>
                    </a:lnTo>
                    <a:lnTo>
                      <a:pt x="929354" y="469202"/>
                    </a:lnTo>
                    <a:lnTo>
                      <a:pt x="930021" y="483489"/>
                    </a:lnTo>
                    <a:lnTo>
                      <a:pt x="915829" y="478155"/>
                    </a:lnTo>
                    <a:lnTo>
                      <a:pt x="912209" y="496634"/>
                    </a:lnTo>
                    <a:lnTo>
                      <a:pt x="936879" y="503873"/>
                    </a:lnTo>
                    <a:lnTo>
                      <a:pt x="936498" y="506444"/>
                    </a:lnTo>
                    <a:cubicBezTo>
                      <a:pt x="934688" y="519113"/>
                      <a:pt x="934212" y="531971"/>
                      <a:pt x="935165" y="544735"/>
                    </a:cubicBezTo>
                    <a:lnTo>
                      <a:pt x="950690" y="545687"/>
                    </a:lnTo>
                    <a:lnTo>
                      <a:pt x="950690" y="548545"/>
                    </a:lnTo>
                    <a:cubicBezTo>
                      <a:pt x="950500" y="565309"/>
                      <a:pt x="951071" y="582359"/>
                      <a:pt x="952405" y="599027"/>
                    </a:cubicBezTo>
                    <a:lnTo>
                      <a:pt x="946404" y="599504"/>
                    </a:lnTo>
                    <a:cubicBezTo>
                      <a:pt x="945166" y="583597"/>
                      <a:pt x="944594" y="567309"/>
                      <a:pt x="944594" y="551307"/>
                    </a:cubicBezTo>
                    <a:lnTo>
                      <a:pt x="930021" y="550450"/>
                    </a:lnTo>
                    <a:lnTo>
                      <a:pt x="929354" y="547878"/>
                    </a:lnTo>
                    <a:cubicBezTo>
                      <a:pt x="928116" y="534734"/>
                      <a:pt x="928402" y="521399"/>
                      <a:pt x="930116" y="508254"/>
                    </a:cubicBezTo>
                    <a:lnTo>
                      <a:pt x="905161" y="500920"/>
                    </a:lnTo>
                    <a:lnTo>
                      <a:pt x="911257" y="470154"/>
                    </a:lnTo>
                    <a:lnTo>
                      <a:pt x="923544" y="474821"/>
                    </a:lnTo>
                    <a:lnTo>
                      <a:pt x="922973" y="462725"/>
                    </a:lnTo>
                    <a:lnTo>
                      <a:pt x="932212" y="463677"/>
                    </a:lnTo>
                    <a:cubicBezTo>
                      <a:pt x="926592" y="459296"/>
                      <a:pt x="919924" y="456248"/>
                      <a:pt x="912971" y="454724"/>
                    </a:cubicBezTo>
                    <a:lnTo>
                      <a:pt x="909066" y="453866"/>
                    </a:lnTo>
                    <a:lnTo>
                      <a:pt x="923068" y="428244"/>
                    </a:lnTo>
                    <a:lnTo>
                      <a:pt x="924687" y="428149"/>
                    </a:lnTo>
                    <a:cubicBezTo>
                      <a:pt x="935165" y="427577"/>
                      <a:pt x="945832" y="429673"/>
                      <a:pt x="955357" y="434150"/>
                    </a:cubicBezTo>
                    <a:cubicBezTo>
                      <a:pt x="956596" y="434721"/>
                      <a:pt x="958977" y="435864"/>
                      <a:pt x="959834" y="435388"/>
                    </a:cubicBezTo>
                    <a:cubicBezTo>
                      <a:pt x="960120" y="435197"/>
                      <a:pt x="960501" y="434816"/>
                      <a:pt x="960787" y="434435"/>
                    </a:cubicBezTo>
                    <a:cubicBezTo>
                      <a:pt x="961073" y="434054"/>
                      <a:pt x="961453" y="433673"/>
                      <a:pt x="961835" y="433388"/>
                    </a:cubicBezTo>
                    <a:cubicBezTo>
                      <a:pt x="964692" y="430625"/>
                      <a:pt x="969074" y="429768"/>
                      <a:pt x="972788" y="431292"/>
                    </a:cubicBezTo>
                    <a:lnTo>
                      <a:pt x="974503" y="432054"/>
                    </a:lnTo>
                    <a:lnTo>
                      <a:pt x="974598" y="433959"/>
                    </a:lnTo>
                    <a:cubicBezTo>
                      <a:pt x="975170" y="447008"/>
                      <a:pt x="976789" y="460058"/>
                      <a:pt x="979456" y="472916"/>
                    </a:cubicBezTo>
                    <a:cubicBezTo>
                      <a:pt x="1007554" y="472916"/>
                      <a:pt x="1036129" y="473583"/>
                      <a:pt x="1064133" y="475202"/>
                    </a:cubicBezTo>
                    <a:lnTo>
                      <a:pt x="1067276" y="475393"/>
                    </a:lnTo>
                    <a:lnTo>
                      <a:pt x="1064133" y="503206"/>
                    </a:lnTo>
                    <a:lnTo>
                      <a:pt x="1041082" y="513683"/>
                    </a:lnTo>
                    <a:cubicBezTo>
                      <a:pt x="1033272" y="517208"/>
                      <a:pt x="1024319" y="522256"/>
                      <a:pt x="1023842" y="530066"/>
                    </a:cubicBezTo>
                    <a:cubicBezTo>
                      <a:pt x="1023461" y="535115"/>
                      <a:pt x="1026795" y="539972"/>
                      <a:pt x="1030319" y="545116"/>
                    </a:cubicBezTo>
                    <a:cubicBezTo>
                      <a:pt x="1031939" y="547497"/>
                      <a:pt x="1033558" y="549878"/>
                      <a:pt x="1034796" y="552260"/>
                    </a:cubicBezTo>
                    <a:lnTo>
                      <a:pt x="1036796" y="545687"/>
                    </a:lnTo>
                    <a:cubicBezTo>
                      <a:pt x="1038130" y="541211"/>
                      <a:pt x="1039749" y="536067"/>
                      <a:pt x="1043464" y="532162"/>
                    </a:cubicBezTo>
                    <a:cubicBezTo>
                      <a:pt x="1047369" y="528066"/>
                      <a:pt x="1054322" y="525685"/>
                      <a:pt x="1059752" y="529209"/>
                    </a:cubicBezTo>
                    <a:lnTo>
                      <a:pt x="1060704" y="529876"/>
                    </a:lnTo>
                    <a:lnTo>
                      <a:pt x="1060990" y="531019"/>
                    </a:lnTo>
                    <a:cubicBezTo>
                      <a:pt x="1062228" y="536067"/>
                      <a:pt x="1062323" y="541306"/>
                      <a:pt x="1062514" y="546259"/>
                    </a:cubicBezTo>
                    <a:cubicBezTo>
                      <a:pt x="1062609" y="552926"/>
                      <a:pt x="1062800" y="559213"/>
                      <a:pt x="1065466" y="564547"/>
                    </a:cubicBezTo>
                    <a:cubicBezTo>
                      <a:pt x="1066991" y="567500"/>
                      <a:pt x="1069277" y="570167"/>
                      <a:pt x="1071467" y="572738"/>
                    </a:cubicBezTo>
                    <a:lnTo>
                      <a:pt x="1083659" y="587026"/>
                    </a:lnTo>
                    <a:cubicBezTo>
                      <a:pt x="1083850" y="586835"/>
                      <a:pt x="1084136" y="586740"/>
                      <a:pt x="1084231" y="586454"/>
                    </a:cubicBezTo>
                    <a:cubicBezTo>
                      <a:pt x="1085183" y="585026"/>
                      <a:pt x="1085183" y="582740"/>
                      <a:pt x="1085088" y="580644"/>
                    </a:cubicBezTo>
                    <a:cubicBezTo>
                      <a:pt x="1084898" y="577120"/>
                      <a:pt x="1084612" y="573596"/>
                      <a:pt x="1084326" y="570071"/>
                    </a:cubicBezTo>
                    <a:cubicBezTo>
                      <a:pt x="1083564" y="561023"/>
                      <a:pt x="1082802" y="551688"/>
                      <a:pt x="1084421" y="542354"/>
                    </a:cubicBezTo>
                    <a:cubicBezTo>
                      <a:pt x="1085564" y="536162"/>
                      <a:pt x="1087660" y="530828"/>
                      <a:pt x="1090803" y="526733"/>
                    </a:cubicBezTo>
                    <a:cubicBezTo>
                      <a:pt x="1097280" y="517970"/>
                      <a:pt x="1109091" y="513588"/>
                      <a:pt x="1119759" y="515588"/>
                    </a:cubicBezTo>
                    <a:cubicBezTo>
                      <a:pt x="1120235" y="507492"/>
                      <a:pt x="1124807" y="500348"/>
                      <a:pt x="1129284" y="493395"/>
                    </a:cubicBezTo>
                    <a:cubicBezTo>
                      <a:pt x="1130332" y="491776"/>
                      <a:pt x="1131284" y="490252"/>
                      <a:pt x="1132237" y="488633"/>
                    </a:cubicBezTo>
                    <a:cubicBezTo>
                      <a:pt x="1136618" y="481489"/>
                      <a:pt x="1140333" y="468821"/>
                      <a:pt x="1132808" y="463201"/>
                    </a:cubicBezTo>
                    <a:lnTo>
                      <a:pt x="1130237" y="461296"/>
                    </a:lnTo>
                    <a:lnTo>
                      <a:pt x="1132332" y="458819"/>
                    </a:lnTo>
                    <a:cubicBezTo>
                      <a:pt x="1137952" y="452247"/>
                      <a:pt x="1144429" y="444913"/>
                      <a:pt x="1146524" y="436150"/>
                    </a:cubicBezTo>
                    <a:cubicBezTo>
                      <a:pt x="1146905" y="434721"/>
                      <a:pt x="1147096" y="433388"/>
                      <a:pt x="1147382" y="431959"/>
                    </a:cubicBezTo>
                    <a:cubicBezTo>
                      <a:pt x="1147858" y="429006"/>
                      <a:pt x="1148429" y="425958"/>
                      <a:pt x="1149763" y="423005"/>
                    </a:cubicBezTo>
                    <a:cubicBezTo>
                      <a:pt x="1152335" y="417576"/>
                      <a:pt x="1157097" y="413861"/>
                      <a:pt x="1162241" y="410337"/>
                    </a:cubicBezTo>
                    <a:cubicBezTo>
                      <a:pt x="1170146" y="404813"/>
                      <a:pt x="1177957" y="399669"/>
                      <a:pt x="1187006" y="397288"/>
                    </a:cubicBezTo>
                    <a:cubicBezTo>
                      <a:pt x="1195102" y="395097"/>
                      <a:pt x="1203103" y="395573"/>
                      <a:pt x="1209580" y="398526"/>
                    </a:cubicBezTo>
                    <a:cubicBezTo>
                      <a:pt x="1209389" y="393287"/>
                      <a:pt x="1210818" y="388049"/>
                      <a:pt x="1213295" y="383381"/>
                    </a:cubicBezTo>
                    <a:cubicBezTo>
                      <a:pt x="1204722" y="384143"/>
                      <a:pt x="1195769" y="381381"/>
                      <a:pt x="1187006" y="378619"/>
                    </a:cubicBezTo>
                    <a:close/>
                    <a:moveTo>
                      <a:pt x="501396" y="199454"/>
                    </a:moveTo>
                    <a:cubicBezTo>
                      <a:pt x="499300" y="200787"/>
                      <a:pt x="498348" y="203740"/>
                      <a:pt x="499110" y="206026"/>
                    </a:cubicBezTo>
                    <a:lnTo>
                      <a:pt x="493395" y="207931"/>
                    </a:lnTo>
                    <a:cubicBezTo>
                      <a:pt x="492538" y="205359"/>
                      <a:pt x="492728" y="202406"/>
                      <a:pt x="493681" y="199835"/>
                    </a:cubicBezTo>
                    <a:cubicBezTo>
                      <a:pt x="493586" y="199835"/>
                      <a:pt x="493490" y="199835"/>
                      <a:pt x="493490" y="199835"/>
                    </a:cubicBezTo>
                    <a:cubicBezTo>
                      <a:pt x="490728" y="199739"/>
                      <a:pt x="487870" y="199644"/>
                      <a:pt x="485489" y="200025"/>
                    </a:cubicBezTo>
                    <a:cubicBezTo>
                      <a:pt x="485680" y="201454"/>
                      <a:pt x="485489" y="202883"/>
                      <a:pt x="484918" y="204407"/>
                    </a:cubicBezTo>
                    <a:cubicBezTo>
                      <a:pt x="483584" y="208312"/>
                      <a:pt x="479965" y="212027"/>
                      <a:pt x="475583" y="213836"/>
                    </a:cubicBezTo>
                    <a:cubicBezTo>
                      <a:pt x="473678" y="214694"/>
                      <a:pt x="471583" y="215265"/>
                      <a:pt x="469487" y="215837"/>
                    </a:cubicBezTo>
                    <a:cubicBezTo>
                      <a:pt x="466153" y="216789"/>
                      <a:pt x="463010" y="217646"/>
                      <a:pt x="460629" y="219647"/>
                    </a:cubicBezTo>
                    <a:cubicBezTo>
                      <a:pt x="455390" y="223933"/>
                      <a:pt x="455676" y="231839"/>
                      <a:pt x="455866" y="240221"/>
                    </a:cubicBezTo>
                    <a:cubicBezTo>
                      <a:pt x="456152" y="249460"/>
                      <a:pt x="456438" y="258985"/>
                      <a:pt x="449485" y="265367"/>
                    </a:cubicBezTo>
                    <a:cubicBezTo>
                      <a:pt x="447770" y="266986"/>
                      <a:pt x="445770" y="268129"/>
                      <a:pt x="443865" y="269177"/>
                    </a:cubicBezTo>
                    <a:cubicBezTo>
                      <a:pt x="441484" y="270605"/>
                      <a:pt x="439198" y="271939"/>
                      <a:pt x="438055" y="273844"/>
                    </a:cubicBezTo>
                    <a:cubicBezTo>
                      <a:pt x="437388" y="275082"/>
                      <a:pt x="437007" y="276606"/>
                      <a:pt x="436626" y="278225"/>
                    </a:cubicBezTo>
                    <a:cubicBezTo>
                      <a:pt x="436340" y="279559"/>
                      <a:pt x="436054" y="280892"/>
                      <a:pt x="435578" y="282131"/>
                    </a:cubicBezTo>
                    <a:cubicBezTo>
                      <a:pt x="433197" y="288512"/>
                      <a:pt x="427673" y="292132"/>
                      <a:pt x="422339" y="295561"/>
                    </a:cubicBezTo>
                    <a:cubicBezTo>
                      <a:pt x="420243" y="296894"/>
                      <a:pt x="418148" y="298228"/>
                      <a:pt x="416338" y="299752"/>
                    </a:cubicBezTo>
                    <a:cubicBezTo>
                      <a:pt x="411004" y="304038"/>
                      <a:pt x="407384" y="310229"/>
                      <a:pt x="403860" y="316230"/>
                    </a:cubicBezTo>
                    <a:lnTo>
                      <a:pt x="397002" y="327755"/>
                    </a:lnTo>
                    <a:cubicBezTo>
                      <a:pt x="387668" y="343567"/>
                      <a:pt x="378047" y="359855"/>
                      <a:pt x="370808" y="377000"/>
                    </a:cubicBezTo>
                    <a:lnTo>
                      <a:pt x="369856" y="379286"/>
                    </a:lnTo>
                    <a:lnTo>
                      <a:pt x="367474" y="378809"/>
                    </a:lnTo>
                    <a:cubicBezTo>
                      <a:pt x="353949" y="376238"/>
                      <a:pt x="339757" y="378142"/>
                      <a:pt x="327469" y="384238"/>
                    </a:cubicBezTo>
                    <a:lnTo>
                      <a:pt x="325088" y="385382"/>
                    </a:lnTo>
                    <a:lnTo>
                      <a:pt x="314992" y="370142"/>
                    </a:lnTo>
                    <a:cubicBezTo>
                      <a:pt x="311753" y="374428"/>
                      <a:pt x="307848" y="378047"/>
                      <a:pt x="304133" y="381667"/>
                    </a:cubicBezTo>
                    <a:cubicBezTo>
                      <a:pt x="302323" y="383381"/>
                      <a:pt x="300419" y="385191"/>
                      <a:pt x="298704" y="387001"/>
                    </a:cubicBezTo>
                    <a:cubicBezTo>
                      <a:pt x="291179" y="394811"/>
                      <a:pt x="287560" y="401860"/>
                      <a:pt x="287560" y="408718"/>
                    </a:cubicBezTo>
                    <a:cubicBezTo>
                      <a:pt x="287560" y="412909"/>
                      <a:pt x="289750" y="417481"/>
                      <a:pt x="293084" y="420243"/>
                    </a:cubicBezTo>
                    <a:cubicBezTo>
                      <a:pt x="294799" y="421672"/>
                      <a:pt x="297656" y="423291"/>
                      <a:pt x="301085" y="422624"/>
                    </a:cubicBezTo>
                    <a:lnTo>
                      <a:pt x="304610" y="421958"/>
                    </a:lnTo>
                    <a:lnTo>
                      <a:pt x="304990" y="453866"/>
                    </a:lnTo>
                    <a:cubicBezTo>
                      <a:pt x="309658" y="454342"/>
                      <a:pt x="314325" y="453771"/>
                      <a:pt x="318802" y="452342"/>
                    </a:cubicBezTo>
                    <a:lnTo>
                      <a:pt x="321088" y="451675"/>
                    </a:lnTo>
                    <a:lnTo>
                      <a:pt x="322326" y="453676"/>
                    </a:lnTo>
                    <a:cubicBezTo>
                      <a:pt x="329279" y="465392"/>
                      <a:pt x="334518" y="478060"/>
                      <a:pt x="337661" y="491300"/>
                    </a:cubicBezTo>
                    <a:cubicBezTo>
                      <a:pt x="339185" y="497777"/>
                      <a:pt x="338995" y="506730"/>
                      <a:pt x="334899" y="512064"/>
                    </a:cubicBezTo>
                    <a:cubicBezTo>
                      <a:pt x="332803" y="514826"/>
                      <a:pt x="329851" y="516446"/>
                      <a:pt x="326422" y="516541"/>
                    </a:cubicBezTo>
                    <a:lnTo>
                      <a:pt x="323469" y="516636"/>
                    </a:lnTo>
                    <a:lnTo>
                      <a:pt x="323278" y="513683"/>
                    </a:lnTo>
                    <a:cubicBezTo>
                      <a:pt x="322898" y="507302"/>
                      <a:pt x="312325" y="506254"/>
                      <a:pt x="306133" y="506540"/>
                    </a:cubicBezTo>
                    <a:lnTo>
                      <a:pt x="282416" y="507873"/>
                    </a:lnTo>
                    <a:cubicBezTo>
                      <a:pt x="276511" y="508254"/>
                      <a:pt x="269748" y="508635"/>
                      <a:pt x="264700" y="511778"/>
                    </a:cubicBezTo>
                    <a:cubicBezTo>
                      <a:pt x="260414" y="514445"/>
                      <a:pt x="257461" y="520446"/>
                      <a:pt x="259937" y="524732"/>
                    </a:cubicBezTo>
                    <a:lnTo>
                      <a:pt x="263366" y="530733"/>
                    </a:lnTo>
                    <a:lnTo>
                      <a:pt x="242316" y="525780"/>
                    </a:lnTo>
                    <a:lnTo>
                      <a:pt x="236982" y="537115"/>
                    </a:lnTo>
                    <a:lnTo>
                      <a:pt x="231553" y="534543"/>
                    </a:lnTo>
                    <a:lnTo>
                      <a:pt x="238887" y="518827"/>
                    </a:lnTo>
                    <a:lnTo>
                      <a:pt x="252984" y="522161"/>
                    </a:lnTo>
                    <a:cubicBezTo>
                      <a:pt x="252603" y="516160"/>
                      <a:pt x="256318" y="509969"/>
                      <a:pt x="261461" y="506730"/>
                    </a:cubicBezTo>
                    <a:cubicBezTo>
                      <a:pt x="267843" y="502634"/>
                      <a:pt x="275749" y="502253"/>
                      <a:pt x="282035" y="501872"/>
                    </a:cubicBezTo>
                    <a:lnTo>
                      <a:pt x="305753" y="500539"/>
                    </a:lnTo>
                    <a:cubicBezTo>
                      <a:pt x="314897" y="500063"/>
                      <a:pt x="325565" y="502253"/>
                      <a:pt x="328517" y="509778"/>
                    </a:cubicBezTo>
                    <a:cubicBezTo>
                      <a:pt x="329089" y="509397"/>
                      <a:pt x="329565" y="508921"/>
                      <a:pt x="330041" y="508349"/>
                    </a:cubicBezTo>
                    <a:cubicBezTo>
                      <a:pt x="332803" y="504730"/>
                      <a:pt x="332994" y="497681"/>
                      <a:pt x="331756" y="492538"/>
                    </a:cubicBezTo>
                    <a:cubicBezTo>
                      <a:pt x="328898" y="480632"/>
                      <a:pt x="324326" y="469202"/>
                      <a:pt x="318230" y="458534"/>
                    </a:cubicBezTo>
                    <a:cubicBezTo>
                      <a:pt x="312801" y="459867"/>
                      <a:pt x="306991" y="460153"/>
                      <a:pt x="301466" y="459200"/>
                    </a:cubicBezTo>
                    <a:lnTo>
                      <a:pt x="298990" y="458819"/>
                    </a:lnTo>
                    <a:lnTo>
                      <a:pt x="298609" y="428530"/>
                    </a:lnTo>
                    <a:cubicBezTo>
                      <a:pt x="295275" y="428339"/>
                      <a:pt x="292036" y="427006"/>
                      <a:pt x="289179" y="424720"/>
                    </a:cubicBezTo>
                    <a:cubicBezTo>
                      <a:pt x="284416" y="420815"/>
                      <a:pt x="281464" y="414623"/>
                      <a:pt x="281464" y="408623"/>
                    </a:cubicBezTo>
                    <a:cubicBezTo>
                      <a:pt x="281464" y="400145"/>
                      <a:pt x="285655" y="391668"/>
                      <a:pt x="294323" y="382715"/>
                    </a:cubicBezTo>
                    <a:cubicBezTo>
                      <a:pt x="296132" y="380810"/>
                      <a:pt x="298037" y="379000"/>
                      <a:pt x="299942" y="377190"/>
                    </a:cubicBezTo>
                    <a:cubicBezTo>
                      <a:pt x="304705" y="372618"/>
                      <a:pt x="309182" y="368332"/>
                      <a:pt x="312420" y="363093"/>
                    </a:cubicBezTo>
                    <a:lnTo>
                      <a:pt x="314897" y="359092"/>
                    </a:lnTo>
                    <a:lnTo>
                      <a:pt x="327089" y="377571"/>
                    </a:lnTo>
                    <a:cubicBezTo>
                      <a:pt x="339281" y="372142"/>
                      <a:pt x="352901" y="370332"/>
                      <a:pt x="366141" y="372332"/>
                    </a:cubicBezTo>
                    <a:cubicBezTo>
                      <a:pt x="373380" y="355568"/>
                      <a:pt x="382715" y="339852"/>
                      <a:pt x="391763" y="324517"/>
                    </a:cubicBezTo>
                    <a:lnTo>
                      <a:pt x="398621" y="312992"/>
                    </a:lnTo>
                    <a:cubicBezTo>
                      <a:pt x="402241" y="306896"/>
                      <a:pt x="406336" y="299942"/>
                      <a:pt x="412432" y="294894"/>
                    </a:cubicBezTo>
                    <a:cubicBezTo>
                      <a:pt x="414433" y="293275"/>
                      <a:pt x="416719" y="291751"/>
                      <a:pt x="419005" y="290322"/>
                    </a:cubicBezTo>
                    <a:cubicBezTo>
                      <a:pt x="423767" y="287274"/>
                      <a:pt x="428244" y="284417"/>
                      <a:pt x="429863" y="279845"/>
                    </a:cubicBezTo>
                    <a:cubicBezTo>
                      <a:pt x="430244" y="278797"/>
                      <a:pt x="430435" y="277749"/>
                      <a:pt x="430720" y="276701"/>
                    </a:cubicBezTo>
                    <a:cubicBezTo>
                      <a:pt x="431102" y="274796"/>
                      <a:pt x="431578" y="272606"/>
                      <a:pt x="432816" y="270605"/>
                    </a:cubicBezTo>
                    <a:cubicBezTo>
                      <a:pt x="434721" y="267272"/>
                      <a:pt x="437960" y="265462"/>
                      <a:pt x="440817" y="263747"/>
                    </a:cubicBezTo>
                    <a:cubicBezTo>
                      <a:pt x="442532" y="262795"/>
                      <a:pt x="444151" y="261842"/>
                      <a:pt x="445389" y="260699"/>
                    </a:cubicBezTo>
                    <a:cubicBezTo>
                      <a:pt x="450342" y="256127"/>
                      <a:pt x="450056" y="248317"/>
                      <a:pt x="449866" y="240125"/>
                    </a:cubicBezTo>
                    <a:cubicBezTo>
                      <a:pt x="449580" y="230696"/>
                      <a:pt x="449294" y="220980"/>
                      <a:pt x="456819" y="214789"/>
                    </a:cubicBezTo>
                    <a:cubicBezTo>
                      <a:pt x="460153" y="212027"/>
                      <a:pt x="464058" y="210979"/>
                      <a:pt x="467868" y="209836"/>
                    </a:cubicBezTo>
                    <a:cubicBezTo>
                      <a:pt x="469678" y="209360"/>
                      <a:pt x="471583" y="208788"/>
                      <a:pt x="473297" y="208121"/>
                    </a:cubicBezTo>
                    <a:cubicBezTo>
                      <a:pt x="476060" y="206978"/>
                      <a:pt x="478441" y="204597"/>
                      <a:pt x="479298" y="202311"/>
                    </a:cubicBezTo>
                    <a:cubicBezTo>
                      <a:pt x="479679" y="201168"/>
                      <a:pt x="479679" y="200120"/>
                      <a:pt x="479107" y="199263"/>
                    </a:cubicBezTo>
                    <a:lnTo>
                      <a:pt x="477393" y="196310"/>
                    </a:lnTo>
                    <a:lnTo>
                      <a:pt x="480536" y="195072"/>
                    </a:lnTo>
                    <a:cubicBezTo>
                      <a:pt x="484632" y="193453"/>
                      <a:pt x="489204" y="193643"/>
                      <a:pt x="493681" y="193834"/>
                    </a:cubicBezTo>
                    <a:cubicBezTo>
                      <a:pt x="495681" y="193929"/>
                      <a:pt x="497681" y="194024"/>
                      <a:pt x="499491" y="193834"/>
                    </a:cubicBezTo>
                    <a:lnTo>
                      <a:pt x="510731" y="193072"/>
                    </a:lnTo>
                    <a:lnTo>
                      <a:pt x="501396" y="199454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693D0AF1-A8FB-E68B-9E84-28C930883801}"/>
                  </a:ext>
                </a:extLst>
              </p:cNvPr>
              <p:cNvSpPr/>
              <p:nvPr/>
            </p:nvSpPr>
            <p:spPr>
              <a:xfrm>
                <a:off x="5626166" y="3014546"/>
                <a:ext cx="3685" cy="8382"/>
              </a:xfrm>
              <a:custGeom>
                <a:avLst/>
                <a:gdLst>
                  <a:gd name="connsiteX0" fmla="*/ 0 w 3685"/>
                  <a:gd name="connsiteY0" fmla="*/ 7525 h 8382"/>
                  <a:gd name="connsiteX1" fmla="*/ 0 w 3685"/>
                  <a:gd name="connsiteY1" fmla="*/ 8382 h 8382"/>
                  <a:gd name="connsiteX2" fmla="*/ 1905 w 3685"/>
                  <a:gd name="connsiteY2" fmla="*/ 7715 h 8382"/>
                  <a:gd name="connsiteX3" fmla="*/ 3620 w 3685"/>
                  <a:gd name="connsiteY3" fmla="*/ 5429 h 8382"/>
                  <a:gd name="connsiteX4" fmla="*/ 2191 w 3685"/>
                  <a:gd name="connsiteY4" fmla="*/ 0 h 8382"/>
                  <a:gd name="connsiteX5" fmla="*/ 2000 w 3685"/>
                  <a:gd name="connsiteY5" fmla="*/ 572 h 8382"/>
                  <a:gd name="connsiteX6" fmla="*/ 0 w 3685"/>
                  <a:gd name="connsiteY6" fmla="*/ 7525 h 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5" h="8382">
                    <a:moveTo>
                      <a:pt x="0" y="7525"/>
                    </a:moveTo>
                    <a:cubicBezTo>
                      <a:pt x="0" y="7810"/>
                      <a:pt x="95" y="8096"/>
                      <a:pt x="0" y="8382"/>
                    </a:cubicBezTo>
                    <a:cubicBezTo>
                      <a:pt x="667" y="8192"/>
                      <a:pt x="1334" y="8001"/>
                      <a:pt x="1905" y="7715"/>
                    </a:cubicBezTo>
                    <a:cubicBezTo>
                      <a:pt x="2858" y="7239"/>
                      <a:pt x="3524" y="6382"/>
                      <a:pt x="3620" y="5429"/>
                    </a:cubicBezTo>
                    <a:cubicBezTo>
                      <a:pt x="3905" y="3429"/>
                      <a:pt x="3239" y="1619"/>
                      <a:pt x="2191" y="0"/>
                    </a:cubicBezTo>
                    <a:cubicBezTo>
                      <a:pt x="2096" y="191"/>
                      <a:pt x="2000" y="381"/>
                      <a:pt x="2000" y="572"/>
                    </a:cubicBezTo>
                    <a:cubicBezTo>
                      <a:pt x="1143" y="2667"/>
                      <a:pt x="191" y="4953"/>
                      <a:pt x="0" y="752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412FD932-91E0-89AF-D278-4984494C9ED2}"/>
                  </a:ext>
                </a:extLst>
              </p:cNvPr>
              <p:cNvSpPr/>
              <p:nvPr/>
            </p:nvSpPr>
            <p:spPr>
              <a:xfrm>
                <a:off x="5390425" y="3021021"/>
                <a:ext cx="7095" cy="9051"/>
              </a:xfrm>
              <a:custGeom>
                <a:avLst/>
                <a:gdLst>
                  <a:gd name="connsiteX0" fmla="*/ 4096 w 7095"/>
                  <a:gd name="connsiteY0" fmla="*/ 9051 h 9051"/>
                  <a:gd name="connsiteX1" fmla="*/ 4667 w 7095"/>
                  <a:gd name="connsiteY1" fmla="*/ 8956 h 9051"/>
                  <a:gd name="connsiteX2" fmla="*/ 7049 w 7095"/>
                  <a:gd name="connsiteY2" fmla="*/ 5432 h 9051"/>
                  <a:gd name="connsiteX3" fmla="*/ 6953 w 7095"/>
                  <a:gd name="connsiteY3" fmla="*/ 5051 h 9051"/>
                  <a:gd name="connsiteX4" fmla="*/ 6572 w 7095"/>
                  <a:gd name="connsiteY4" fmla="*/ 5146 h 9051"/>
                  <a:gd name="connsiteX5" fmla="*/ 5334 w 7095"/>
                  <a:gd name="connsiteY5" fmla="*/ 3622 h 9051"/>
                  <a:gd name="connsiteX6" fmla="*/ 95 w 7095"/>
                  <a:gd name="connsiteY6" fmla="*/ 3 h 9051"/>
                  <a:gd name="connsiteX7" fmla="*/ 0 w 7095"/>
                  <a:gd name="connsiteY7" fmla="*/ 3 h 9051"/>
                  <a:gd name="connsiteX8" fmla="*/ 1143 w 7095"/>
                  <a:gd name="connsiteY8" fmla="*/ 6575 h 9051"/>
                  <a:gd name="connsiteX9" fmla="*/ 4096 w 7095"/>
                  <a:gd name="connsiteY9" fmla="*/ 9051 h 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5" h="9051">
                    <a:moveTo>
                      <a:pt x="4096" y="9051"/>
                    </a:moveTo>
                    <a:cubicBezTo>
                      <a:pt x="4286" y="9051"/>
                      <a:pt x="4477" y="9051"/>
                      <a:pt x="4667" y="8956"/>
                    </a:cubicBezTo>
                    <a:cubicBezTo>
                      <a:pt x="6287" y="8670"/>
                      <a:pt x="7334" y="7051"/>
                      <a:pt x="7049" y="5432"/>
                    </a:cubicBezTo>
                    <a:cubicBezTo>
                      <a:pt x="7049" y="5337"/>
                      <a:pt x="7049" y="5241"/>
                      <a:pt x="6953" y="5051"/>
                    </a:cubicBezTo>
                    <a:cubicBezTo>
                      <a:pt x="6763" y="5051"/>
                      <a:pt x="6572" y="5146"/>
                      <a:pt x="6572" y="5146"/>
                    </a:cubicBezTo>
                    <a:cubicBezTo>
                      <a:pt x="6287" y="4956"/>
                      <a:pt x="5715" y="4098"/>
                      <a:pt x="5334" y="3622"/>
                    </a:cubicBezTo>
                    <a:cubicBezTo>
                      <a:pt x="4477" y="2384"/>
                      <a:pt x="2762" y="-93"/>
                      <a:pt x="95" y="3"/>
                    </a:cubicBezTo>
                    <a:cubicBezTo>
                      <a:pt x="95" y="3"/>
                      <a:pt x="0" y="3"/>
                      <a:pt x="0" y="3"/>
                    </a:cubicBezTo>
                    <a:cubicBezTo>
                      <a:pt x="286" y="2289"/>
                      <a:pt x="762" y="4479"/>
                      <a:pt x="1143" y="6575"/>
                    </a:cubicBezTo>
                    <a:cubicBezTo>
                      <a:pt x="1429" y="8099"/>
                      <a:pt x="2667" y="9051"/>
                      <a:pt x="4096" y="905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4A6DF7B3-C5D0-B1CB-66D9-7B5BB80F9DD7}"/>
                  </a:ext>
                </a:extLst>
              </p:cNvPr>
              <p:cNvSpPr/>
              <p:nvPr/>
            </p:nvSpPr>
            <p:spPr>
              <a:xfrm>
                <a:off x="5345146" y="3013023"/>
                <a:ext cx="6417" cy="4952"/>
              </a:xfrm>
              <a:custGeom>
                <a:avLst/>
                <a:gdLst>
                  <a:gd name="connsiteX0" fmla="*/ 2131 w 6417"/>
                  <a:gd name="connsiteY0" fmla="*/ 4858 h 4952"/>
                  <a:gd name="connsiteX1" fmla="*/ 2989 w 6417"/>
                  <a:gd name="connsiteY1" fmla="*/ 4953 h 4952"/>
                  <a:gd name="connsiteX2" fmla="*/ 5846 w 6417"/>
                  <a:gd name="connsiteY2" fmla="*/ 2857 h 4952"/>
                  <a:gd name="connsiteX3" fmla="*/ 6418 w 6417"/>
                  <a:gd name="connsiteY3" fmla="*/ 952 h 4952"/>
                  <a:gd name="connsiteX4" fmla="*/ 417 w 6417"/>
                  <a:gd name="connsiteY4" fmla="*/ 0 h 4952"/>
                  <a:gd name="connsiteX5" fmla="*/ 131 w 6417"/>
                  <a:gd name="connsiteY5" fmla="*/ 1048 h 4952"/>
                  <a:gd name="connsiteX6" fmla="*/ 2131 w 6417"/>
                  <a:gd name="connsiteY6" fmla="*/ 4858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7" h="4952">
                    <a:moveTo>
                      <a:pt x="2131" y="4858"/>
                    </a:moveTo>
                    <a:cubicBezTo>
                      <a:pt x="2417" y="4953"/>
                      <a:pt x="2703" y="4953"/>
                      <a:pt x="2989" y="4953"/>
                    </a:cubicBezTo>
                    <a:cubicBezTo>
                      <a:pt x="4227" y="4953"/>
                      <a:pt x="5465" y="4096"/>
                      <a:pt x="5846" y="2857"/>
                    </a:cubicBezTo>
                    <a:lnTo>
                      <a:pt x="6418" y="952"/>
                    </a:lnTo>
                    <a:cubicBezTo>
                      <a:pt x="4512" y="667"/>
                      <a:pt x="2512" y="286"/>
                      <a:pt x="417" y="0"/>
                    </a:cubicBezTo>
                    <a:lnTo>
                      <a:pt x="131" y="1048"/>
                    </a:lnTo>
                    <a:cubicBezTo>
                      <a:pt x="-345" y="2667"/>
                      <a:pt x="512" y="4286"/>
                      <a:pt x="2131" y="485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361B7E7A-DF2F-335A-A9B2-668AD0DB0F49}"/>
                  </a:ext>
                </a:extLst>
              </p:cNvPr>
              <p:cNvSpPr/>
              <p:nvPr/>
            </p:nvSpPr>
            <p:spPr>
              <a:xfrm>
                <a:off x="5155392" y="3315290"/>
                <a:ext cx="9769" cy="9007"/>
              </a:xfrm>
              <a:custGeom>
                <a:avLst/>
                <a:gdLst>
                  <a:gd name="connsiteX0" fmla="*/ 4149 w 9769"/>
                  <a:gd name="connsiteY0" fmla="*/ 244 h 9007"/>
                  <a:gd name="connsiteX1" fmla="*/ 244 w 9769"/>
                  <a:gd name="connsiteY1" fmla="*/ 1768 h 9007"/>
                  <a:gd name="connsiteX2" fmla="*/ 1768 w 9769"/>
                  <a:gd name="connsiteY2" fmla="*/ 5673 h 9007"/>
                  <a:gd name="connsiteX3" fmla="*/ 9769 w 9769"/>
                  <a:gd name="connsiteY3" fmla="*/ 9007 h 9007"/>
                  <a:gd name="connsiteX4" fmla="*/ 9769 w 9769"/>
                  <a:gd name="connsiteY4" fmla="*/ 2530 h 9007"/>
                  <a:gd name="connsiteX5" fmla="*/ 4149 w 9769"/>
                  <a:gd name="connsiteY5" fmla="*/ 244 h 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" h="9007">
                    <a:moveTo>
                      <a:pt x="4149" y="244"/>
                    </a:moveTo>
                    <a:cubicBezTo>
                      <a:pt x="2625" y="-423"/>
                      <a:pt x="911" y="339"/>
                      <a:pt x="244" y="1768"/>
                    </a:cubicBezTo>
                    <a:cubicBezTo>
                      <a:pt x="-423" y="3292"/>
                      <a:pt x="339" y="5007"/>
                      <a:pt x="1768" y="5673"/>
                    </a:cubicBezTo>
                    <a:cubicBezTo>
                      <a:pt x="4435" y="6816"/>
                      <a:pt x="7102" y="7959"/>
                      <a:pt x="9769" y="9007"/>
                    </a:cubicBezTo>
                    <a:cubicBezTo>
                      <a:pt x="9483" y="6721"/>
                      <a:pt x="9483" y="4530"/>
                      <a:pt x="9769" y="2530"/>
                    </a:cubicBezTo>
                    <a:cubicBezTo>
                      <a:pt x="7864" y="1863"/>
                      <a:pt x="5959" y="1006"/>
                      <a:pt x="4149" y="244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F8FEDFE7-849A-C0E9-10F2-1E8BF8B16FC4}"/>
                  </a:ext>
                </a:extLst>
              </p:cNvPr>
              <p:cNvSpPr/>
              <p:nvPr/>
            </p:nvSpPr>
            <p:spPr>
              <a:xfrm>
                <a:off x="5165396" y="3084650"/>
                <a:ext cx="2494" cy="7239"/>
              </a:xfrm>
              <a:custGeom>
                <a:avLst/>
                <a:gdLst>
                  <a:gd name="connsiteX0" fmla="*/ 1670 w 2494"/>
                  <a:gd name="connsiteY0" fmla="*/ 95 h 7239"/>
                  <a:gd name="connsiteX1" fmla="*/ 336 w 2494"/>
                  <a:gd name="connsiteY1" fmla="*/ 4096 h 7239"/>
                  <a:gd name="connsiteX2" fmla="*/ 2432 w 2494"/>
                  <a:gd name="connsiteY2" fmla="*/ 7239 h 7239"/>
                  <a:gd name="connsiteX3" fmla="*/ 2336 w 2494"/>
                  <a:gd name="connsiteY3" fmla="*/ 0 h 7239"/>
                  <a:gd name="connsiteX4" fmla="*/ 1670 w 2494"/>
                  <a:gd name="connsiteY4" fmla="*/ 95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4" h="7239">
                    <a:moveTo>
                      <a:pt x="1670" y="95"/>
                    </a:moveTo>
                    <a:cubicBezTo>
                      <a:pt x="146" y="857"/>
                      <a:pt x="-426" y="2667"/>
                      <a:pt x="336" y="4096"/>
                    </a:cubicBezTo>
                    <a:cubicBezTo>
                      <a:pt x="908" y="5239"/>
                      <a:pt x="1670" y="6287"/>
                      <a:pt x="2432" y="7239"/>
                    </a:cubicBezTo>
                    <a:cubicBezTo>
                      <a:pt x="2527" y="4858"/>
                      <a:pt x="2527" y="2381"/>
                      <a:pt x="2336" y="0"/>
                    </a:cubicBezTo>
                    <a:cubicBezTo>
                      <a:pt x="2051" y="95"/>
                      <a:pt x="1860" y="0"/>
                      <a:pt x="1670" y="9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6ED49A99-4491-E3C2-510B-9991BB1DD6B5}"/>
                  </a:ext>
                </a:extLst>
              </p:cNvPr>
              <p:cNvSpPr/>
              <p:nvPr/>
            </p:nvSpPr>
            <p:spPr>
              <a:xfrm>
                <a:off x="6549964" y="3598923"/>
                <a:ext cx="7546" cy="7599"/>
              </a:xfrm>
              <a:custGeom>
                <a:avLst/>
                <a:gdLst>
                  <a:gd name="connsiteX0" fmla="*/ 5642 w 7546"/>
                  <a:gd name="connsiteY0" fmla="*/ 1503 h 7599"/>
                  <a:gd name="connsiteX1" fmla="*/ 1546 w 7546"/>
                  <a:gd name="connsiteY1" fmla="*/ 361 h 7599"/>
                  <a:gd name="connsiteX2" fmla="*/ 403 w 7546"/>
                  <a:gd name="connsiteY2" fmla="*/ 4456 h 7599"/>
                  <a:gd name="connsiteX3" fmla="*/ 2403 w 7546"/>
                  <a:gd name="connsiteY3" fmla="*/ 7599 h 7599"/>
                  <a:gd name="connsiteX4" fmla="*/ 7547 w 7546"/>
                  <a:gd name="connsiteY4" fmla="*/ 4552 h 7599"/>
                  <a:gd name="connsiteX5" fmla="*/ 5642 w 7546"/>
                  <a:gd name="connsiteY5" fmla="*/ 1503 h 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" h="7599">
                    <a:moveTo>
                      <a:pt x="5642" y="1503"/>
                    </a:moveTo>
                    <a:cubicBezTo>
                      <a:pt x="4784" y="75"/>
                      <a:pt x="2975" y="-402"/>
                      <a:pt x="1546" y="361"/>
                    </a:cubicBezTo>
                    <a:cubicBezTo>
                      <a:pt x="117" y="1123"/>
                      <a:pt x="-454" y="3027"/>
                      <a:pt x="403" y="4456"/>
                    </a:cubicBezTo>
                    <a:cubicBezTo>
                      <a:pt x="974" y="5504"/>
                      <a:pt x="1736" y="6552"/>
                      <a:pt x="2403" y="7599"/>
                    </a:cubicBezTo>
                    <a:cubicBezTo>
                      <a:pt x="4213" y="6837"/>
                      <a:pt x="5927" y="5790"/>
                      <a:pt x="7547" y="4552"/>
                    </a:cubicBezTo>
                    <a:cubicBezTo>
                      <a:pt x="6880" y="3599"/>
                      <a:pt x="6213" y="2551"/>
                      <a:pt x="5642" y="1503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0A059A85-10DC-1358-CF5E-131C1CBE4356}"/>
                  </a:ext>
                </a:extLst>
              </p:cNvPr>
              <p:cNvSpPr/>
              <p:nvPr/>
            </p:nvSpPr>
            <p:spPr>
              <a:xfrm>
                <a:off x="7225144" y="4060900"/>
                <a:ext cx="158421" cy="133789"/>
              </a:xfrm>
              <a:custGeom>
                <a:avLst/>
                <a:gdLst>
                  <a:gd name="connsiteX0" fmla="*/ 114937 w 158422"/>
                  <a:gd name="connsiteY0" fmla="*/ 17490 h 133790"/>
                  <a:gd name="connsiteX1" fmla="*/ 112080 w 158422"/>
                  <a:gd name="connsiteY1" fmla="*/ 22062 h 133790"/>
                  <a:gd name="connsiteX2" fmla="*/ 97983 w 158422"/>
                  <a:gd name="connsiteY2" fmla="*/ 14537 h 133790"/>
                  <a:gd name="connsiteX3" fmla="*/ 87029 w 158422"/>
                  <a:gd name="connsiteY3" fmla="*/ 38350 h 133790"/>
                  <a:gd name="connsiteX4" fmla="*/ 64645 w 158422"/>
                  <a:gd name="connsiteY4" fmla="*/ 38445 h 133790"/>
                  <a:gd name="connsiteX5" fmla="*/ 65122 w 158422"/>
                  <a:gd name="connsiteY5" fmla="*/ 25586 h 133790"/>
                  <a:gd name="connsiteX6" fmla="*/ 43119 w 158422"/>
                  <a:gd name="connsiteY6" fmla="*/ 31682 h 133790"/>
                  <a:gd name="connsiteX7" fmla="*/ 28927 w 158422"/>
                  <a:gd name="connsiteY7" fmla="*/ 51590 h 133790"/>
                  <a:gd name="connsiteX8" fmla="*/ 24545 w 158422"/>
                  <a:gd name="connsiteY8" fmla="*/ 54352 h 133790"/>
                  <a:gd name="connsiteX9" fmla="*/ 20640 w 158422"/>
                  <a:gd name="connsiteY9" fmla="*/ 52542 h 133790"/>
                  <a:gd name="connsiteX10" fmla="*/ 9781 w 158422"/>
                  <a:gd name="connsiteY10" fmla="*/ 60829 h 133790"/>
                  <a:gd name="connsiteX11" fmla="*/ 447 w 158422"/>
                  <a:gd name="connsiteY11" fmla="*/ 121122 h 133790"/>
                  <a:gd name="connsiteX12" fmla="*/ 20164 w 158422"/>
                  <a:gd name="connsiteY12" fmla="*/ 82736 h 133790"/>
                  <a:gd name="connsiteX13" fmla="*/ 26736 w 158422"/>
                  <a:gd name="connsiteY13" fmla="*/ 64829 h 133790"/>
                  <a:gd name="connsiteX14" fmla="*/ 43310 w 158422"/>
                  <a:gd name="connsiteY14" fmla="*/ 63686 h 133790"/>
                  <a:gd name="connsiteX15" fmla="*/ 45500 w 158422"/>
                  <a:gd name="connsiteY15" fmla="*/ 66258 h 133790"/>
                  <a:gd name="connsiteX16" fmla="*/ 49691 w 158422"/>
                  <a:gd name="connsiteY16" fmla="*/ 65306 h 133790"/>
                  <a:gd name="connsiteX17" fmla="*/ 74361 w 158422"/>
                  <a:gd name="connsiteY17" fmla="*/ 50161 h 133790"/>
                  <a:gd name="connsiteX18" fmla="*/ 70265 w 158422"/>
                  <a:gd name="connsiteY18" fmla="*/ 77688 h 133790"/>
                  <a:gd name="connsiteX19" fmla="*/ 65788 w 158422"/>
                  <a:gd name="connsiteY19" fmla="*/ 83022 h 133790"/>
                  <a:gd name="connsiteX20" fmla="*/ 79314 w 158422"/>
                  <a:gd name="connsiteY20" fmla="*/ 104644 h 133790"/>
                  <a:gd name="connsiteX21" fmla="*/ 80743 w 158422"/>
                  <a:gd name="connsiteY21" fmla="*/ 117503 h 133790"/>
                  <a:gd name="connsiteX22" fmla="*/ 86553 w 158422"/>
                  <a:gd name="connsiteY22" fmla="*/ 120170 h 133790"/>
                  <a:gd name="connsiteX23" fmla="*/ 116652 w 158422"/>
                  <a:gd name="connsiteY23" fmla="*/ 113216 h 133790"/>
                  <a:gd name="connsiteX24" fmla="*/ 133892 w 158422"/>
                  <a:gd name="connsiteY24" fmla="*/ 133790 h 133790"/>
                  <a:gd name="connsiteX25" fmla="*/ 135035 w 158422"/>
                  <a:gd name="connsiteY25" fmla="*/ 104072 h 133790"/>
                  <a:gd name="connsiteX26" fmla="*/ 129511 w 158422"/>
                  <a:gd name="connsiteY26" fmla="*/ 73307 h 133790"/>
                  <a:gd name="connsiteX27" fmla="*/ 141131 w 158422"/>
                  <a:gd name="connsiteY27" fmla="*/ 82546 h 133790"/>
                  <a:gd name="connsiteX28" fmla="*/ 140274 w 158422"/>
                  <a:gd name="connsiteY28" fmla="*/ 99977 h 133790"/>
                  <a:gd name="connsiteX29" fmla="*/ 152276 w 158422"/>
                  <a:gd name="connsiteY29" fmla="*/ 108454 h 133790"/>
                  <a:gd name="connsiteX30" fmla="*/ 153800 w 158422"/>
                  <a:gd name="connsiteY30" fmla="*/ 76926 h 133790"/>
                  <a:gd name="connsiteX31" fmla="*/ 158371 w 158422"/>
                  <a:gd name="connsiteY31" fmla="*/ 61972 h 133790"/>
                  <a:gd name="connsiteX32" fmla="*/ 154371 w 158422"/>
                  <a:gd name="connsiteY32" fmla="*/ 51590 h 133790"/>
                  <a:gd name="connsiteX33" fmla="*/ 150085 w 158422"/>
                  <a:gd name="connsiteY33" fmla="*/ 26825 h 133790"/>
                  <a:gd name="connsiteX34" fmla="*/ 150180 w 158422"/>
                  <a:gd name="connsiteY34" fmla="*/ 11585 h 133790"/>
                  <a:gd name="connsiteX35" fmla="*/ 114937 w 158422"/>
                  <a:gd name="connsiteY35" fmla="*/ 17490 h 13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8422" h="133790">
                    <a:moveTo>
                      <a:pt x="114937" y="17490"/>
                    </a:moveTo>
                    <a:cubicBezTo>
                      <a:pt x="114176" y="19109"/>
                      <a:pt x="113509" y="20919"/>
                      <a:pt x="112080" y="22062"/>
                    </a:cubicBezTo>
                    <a:cubicBezTo>
                      <a:pt x="107318" y="25872"/>
                      <a:pt x="101031" y="19871"/>
                      <a:pt x="97983" y="14537"/>
                    </a:cubicBezTo>
                    <a:cubicBezTo>
                      <a:pt x="94363" y="22443"/>
                      <a:pt x="90744" y="30444"/>
                      <a:pt x="87029" y="38350"/>
                    </a:cubicBezTo>
                    <a:cubicBezTo>
                      <a:pt x="79790" y="36254"/>
                      <a:pt x="71885" y="36254"/>
                      <a:pt x="64645" y="38445"/>
                    </a:cubicBezTo>
                    <a:cubicBezTo>
                      <a:pt x="64074" y="34159"/>
                      <a:pt x="64264" y="29777"/>
                      <a:pt x="65122" y="25586"/>
                    </a:cubicBezTo>
                    <a:cubicBezTo>
                      <a:pt x="57883" y="21872"/>
                      <a:pt x="48739" y="25777"/>
                      <a:pt x="43119" y="31682"/>
                    </a:cubicBezTo>
                    <a:cubicBezTo>
                      <a:pt x="37499" y="37588"/>
                      <a:pt x="34070" y="45208"/>
                      <a:pt x="28927" y="51590"/>
                    </a:cubicBezTo>
                    <a:cubicBezTo>
                      <a:pt x="27784" y="53018"/>
                      <a:pt x="26355" y="54447"/>
                      <a:pt x="24545" y="54352"/>
                    </a:cubicBezTo>
                    <a:cubicBezTo>
                      <a:pt x="23117" y="54257"/>
                      <a:pt x="21973" y="53114"/>
                      <a:pt x="20640" y="52542"/>
                    </a:cubicBezTo>
                    <a:cubicBezTo>
                      <a:pt x="15973" y="50637"/>
                      <a:pt x="11687" y="56162"/>
                      <a:pt x="9781" y="60829"/>
                    </a:cubicBezTo>
                    <a:cubicBezTo>
                      <a:pt x="1971" y="79784"/>
                      <a:pt x="-1267" y="100643"/>
                      <a:pt x="447" y="121122"/>
                    </a:cubicBezTo>
                    <a:cubicBezTo>
                      <a:pt x="9972" y="110168"/>
                      <a:pt x="16830" y="96833"/>
                      <a:pt x="20164" y="82736"/>
                    </a:cubicBezTo>
                    <a:cubicBezTo>
                      <a:pt x="21593" y="76450"/>
                      <a:pt x="22545" y="69782"/>
                      <a:pt x="26736" y="64829"/>
                    </a:cubicBezTo>
                    <a:cubicBezTo>
                      <a:pt x="30832" y="59876"/>
                      <a:pt x="39690" y="58352"/>
                      <a:pt x="43310" y="63686"/>
                    </a:cubicBezTo>
                    <a:cubicBezTo>
                      <a:pt x="43976" y="64639"/>
                      <a:pt x="44453" y="65782"/>
                      <a:pt x="45500" y="66258"/>
                    </a:cubicBezTo>
                    <a:cubicBezTo>
                      <a:pt x="46834" y="66925"/>
                      <a:pt x="48453" y="66068"/>
                      <a:pt x="49691" y="65306"/>
                    </a:cubicBezTo>
                    <a:cubicBezTo>
                      <a:pt x="57883" y="60257"/>
                      <a:pt x="66074" y="55209"/>
                      <a:pt x="74361" y="50161"/>
                    </a:cubicBezTo>
                    <a:cubicBezTo>
                      <a:pt x="79123" y="58924"/>
                      <a:pt x="77314" y="70735"/>
                      <a:pt x="70265" y="77688"/>
                    </a:cubicBezTo>
                    <a:cubicBezTo>
                      <a:pt x="68551" y="79307"/>
                      <a:pt x="66551" y="80831"/>
                      <a:pt x="65788" y="83022"/>
                    </a:cubicBezTo>
                    <a:cubicBezTo>
                      <a:pt x="62550" y="91404"/>
                      <a:pt x="77409" y="95881"/>
                      <a:pt x="79314" y="104644"/>
                    </a:cubicBezTo>
                    <a:cubicBezTo>
                      <a:pt x="80267" y="108930"/>
                      <a:pt x="77980" y="114074"/>
                      <a:pt x="80743" y="117503"/>
                    </a:cubicBezTo>
                    <a:cubicBezTo>
                      <a:pt x="82171" y="119217"/>
                      <a:pt x="84458" y="119789"/>
                      <a:pt x="86553" y="120170"/>
                    </a:cubicBezTo>
                    <a:cubicBezTo>
                      <a:pt x="96935" y="121884"/>
                      <a:pt x="108079" y="119312"/>
                      <a:pt x="116652" y="113216"/>
                    </a:cubicBezTo>
                    <a:cubicBezTo>
                      <a:pt x="122367" y="120074"/>
                      <a:pt x="128082" y="126932"/>
                      <a:pt x="133892" y="133790"/>
                    </a:cubicBezTo>
                    <a:cubicBezTo>
                      <a:pt x="143322" y="128171"/>
                      <a:pt x="140274" y="113788"/>
                      <a:pt x="135035" y="104072"/>
                    </a:cubicBezTo>
                    <a:cubicBezTo>
                      <a:pt x="129796" y="94452"/>
                      <a:pt x="123415" y="82546"/>
                      <a:pt x="129511" y="73307"/>
                    </a:cubicBezTo>
                    <a:cubicBezTo>
                      <a:pt x="134750" y="70640"/>
                      <a:pt x="140464" y="76831"/>
                      <a:pt x="141131" y="82546"/>
                    </a:cubicBezTo>
                    <a:cubicBezTo>
                      <a:pt x="141703" y="88356"/>
                      <a:pt x="139512" y="94166"/>
                      <a:pt x="140274" y="99977"/>
                    </a:cubicBezTo>
                    <a:cubicBezTo>
                      <a:pt x="141036" y="105787"/>
                      <a:pt x="147322" y="111502"/>
                      <a:pt x="152276" y="108454"/>
                    </a:cubicBezTo>
                    <a:cubicBezTo>
                      <a:pt x="149037" y="98262"/>
                      <a:pt x="149609" y="86832"/>
                      <a:pt x="153800" y="76926"/>
                    </a:cubicBezTo>
                    <a:cubicBezTo>
                      <a:pt x="155895" y="72068"/>
                      <a:pt x="158848" y="67211"/>
                      <a:pt x="158371" y="61972"/>
                    </a:cubicBezTo>
                    <a:cubicBezTo>
                      <a:pt x="157991" y="58257"/>
                      <a:pt x="155990" y="55019"/>
                      <a:pt x="154371" y="51590"/>
                    </a:cubicBezTo>
                    <a:cubicBezTo>
                      <a:pt x="150752" y="43874"/>
                      <a:pt x="149228" y="35207"/>
                      <a:pt x="150085" y="26825"/>
                    </a:cubicBezTo>
                    <a:cubicBezTo>
                      <a:pt x="150561" y="21681"/>
                      <a:pt x="151990" y="16442"/>
                      <a:pt x="150180" y="11585"/>
                    </a:cubicBezTo>
                    <a:cubicBezTo>
                      <a:pt x="141988" y="-10799"/>
                      <a:pt x="121034" y="3774"/>
                      <a:pt x="114937" y="1749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6E88C7A1-A93E-99E8-9E13-3794FFB54FF6}"/>
                  </a:ext>
                </a:extLst>
              </p:cNvPr>
              <p:cNvSpPr/>
              <p:nvPr/>
            </p:nvSpPr>
            <p:spPr>
              <a:xfrm>
                <a:off x="7247021" y="4014925"/>
                <a:ext cx="35628" cy="58655"/>
              </a:xfrm>
              <a:custGeom>
                <a:avLst/>
                <a:gdLst>
                  <a:gd name="connsiteX0" fmla="*/ 18764 w 35629"/>
                  <a:gd name="connsiteY0" fmla="*/ 1465 h 58656"/>
                  <a:gd name="connsiteX1" fmla="*/ 19812 w 35629"/>
                  <a:gd name="connsiteY1" fmla="*/ 19848 h 58656"/>
                  <a:gd name="connsiteX2" fmla="*/ 3143 w 35629"/>
                  <a:gd name="connsiteY2" fmla="*/ 30040 h 58656"/>
                  <a:gd name="connsiteX3" fmla="*/ 0 w 35629"/>
                  <a:gd name="connsiteY3" fmla="*/ 39946 h 58656"/>
                  <a:gd name="connsiteX4" fmla="*/ 16192 w 35629"/>
                  <a:gd name="connsiteY4" fmla="*/ 52138 h 58656"/>
                  <a:gd name="connsiteX5" fmla="*/ 21241 w 35629"/>
                  <a:gd name="connsiteY5" fmla="*/ 57282 h 58656"/>
                  <a:gd name="connsiteX6" fmla="*/ 28004 w 35629"/>
                  <a:gd name="connsiteY6" fmla="*/ 58044 h 58656"/>
                  <a:gd name="connsiteX7" fmla="*/ 24765 w 35629"/>
                  <a:gd name="connsiteY7" fmla="*/ 43661 h 58656"/>
                  <a:gd name="connsiteX8" fmla="*/ 24194 w 35629"/>
                  <a:gd name="connsiteY8" fmla="*/ 39089 h 58656"/>
                  <a:gd name="connsiteX9" fmla="*/ 25337 w 35629"/>
                  <a:gd name="connsiteY9" fmla="*/ 35088 h 58656"/>
                  <a:gd name="connsiteX10" fmla="*/ 34385 w 35629"/>
                  <a:gd name="connsiteY10" fmla="*/ 11276 h 58656"/>
                  <a:gd name="connsiteX11" fmla="*/ 18764 w 35629"/>
                  <a:gd name="connsiteY11" fmla="*/ 1465 h 5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29" h="58656">
                    <a:moveTo>
                      <a:pt x="18764" y="1465"/>
                    </a:moveTo>
                    <a:cubicBezTo>
                      <a:pt x="18097" y="7561"/>
                      <a:pt x="18479" y="13848"/>
                      <a:pt x="19812" y="19848"/>
                    </a:cubicBezTo>
                    <a:cubicBezTo>
                      <a:pt x="15145" y="24420"/>
                      <a:pt x="9334" y="27945"/>
                      <a:pt x="3143" y="30040"/>
                    </a:cubicBezTo>
                    <a:cubicBezTo>
                      <a:pt x="2286" y="33374"/>
                      <a:pt x="1238" y="36708"/>
                      <a:pt x="0" y="39946"/>
                    </a:cubicBezTo>
                    <a:cubicBezTo>
                      <a:pt x="6191" y="42804"/>
                      <a:pt x="11811" y="46899"/>
                      <a:pt x="16192" y="52138"/>
                    </a:cubicBezTo>
                    <a:cubicBezTo>
                      <a:pt x="17716" y="53948"/>
                      <a:pt x="19240" y="55948"/>
                      <a:pt x="21241" y="57282"/>
                    </a:cubicBezTo>
                    <a:cubicBezTo>
                      <a:pt x="23241" y="58615"/>
                      <a:pt x="25908" y="59187"/>
                      <a:pt x="28004" y="58044"/>
                    </a:cubicBezTo>
                    <a:cubicBezTo>
                      <a:pt x="26956" y="53281"/>
                      <a:pt x="25813" y="48519"/>
                      <a:pt x="24765" y="43661"/>
                    </a:cubicBezTo>
                    <a:cubicBezTo>
                      <a:pt x="24384" y="42137"/>
                      <a:pt x="24098" y="40613"/>
                      <a:pt x="24194" y="39089"/>
                    </a:cubicBezTo>
                    <a:cubicBezTo>
                      <a:pt x="24289" y="37755"/>
                      <a:pt x="24860" y="36422"/>
                      <a:pt x="25337" y="35088"/>
                    </a:cubicBezTo>
                    <a:cubicBezTo>
                      <a:pt x="28384" y="27183"/>
                      <a:pt x="31432" y="19182"/>
                      <a:pt x="34385" y="11276"/>
                    </a:cubicBezTo>
                    <a:cubicBezTo>
                      <a:pt x="39529" y="-2535"/>
                      <a:pt x="27622" y="-630"/>
                      <a:pt x="18764" y="146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729E9CFE-767C-B427-150D-FC5AC29450AA}"/>
                  </a:ext>
                </a:extLst>
              </p:cNvPr>
              <p:cNvSpPr/>
              <p:nvPr/>
            </p:nvSpPr>
            <p:spPr>
              <a:xfrm>
                <a:off x="7231706" y="3978433"/>
                <a:ext cx="37431" cy="49011"/>
              </a:xfrm>
              <a:custGeom>
                <a:avLst/>
                <a:gdLst>
                  <a:gd name="connsiteX0" fmla="*/ 3516 w 37431"/>
                  <a:gd name="connsiteY0" fmla="*/ 7387 h 49011"/>
                  <a:gd name="connsiteX1" fmla="*/ 2087 w 37431"/>
                  <a:gd name="connsiteY1" fmla="*/ 11864 h 49011"/>
                  <a:gd name="connsiteX2" fmla="*/ 3326 w 37431"/>
                  <a:gd name="connsiteY2" fmla="*/ 22056 h 49011"/>
                  <a:gd name="connsiteX3" fmla="*/ 3230 w 37431"/>
                  <a:gd name="connsiteY3" fmla="*/ 24913 h 49011"/>
                  <a:gd name="connsiteX4" fmla="*/ 1230 w 37431"/>
                  <a:gd name="connsiteY4" fmla="*/ 27676 h 49011"/>
                  <a:gd name="connsiteX5" fmla="*/ 1516 w 37431"/>
                  <a:gd name="connsiteY5" fmla="*/ 38915 h 49011"/>
                  <a:gd name="connsiteX6" fmla="*/ 2849 w 37431"/>
                  <a:gd name="connsiteY6" fmla="*/ 41296 h 49011"/>
                  <a:gd name="connsiteX7" fmla="*/ 6469 w 37431"/>
                  <a:gd name="connsiteY7" fmla="*/ 42154 h 49011"/>
                  <a:gd name="connsiteX8" fmla="*/ 15899 w 37431"/>
                  <a:gd name="connsiteY8" fmla="*/ 42058 h 49011"/>
                  <a:gd name="connsiteX9" fmla="*/ 17899 w 37431"/>
                  <a:gd name="connsiteY9" fmla="*/ 42439 h 49011"/>
                  <a:gd name="connsiteX10" fmla="*/ 18756 w 37431"/>
                  <a:gd name="connsiteY10" fmla="*/ 43582 h 49011"/>
                  <a:gd name="connsiteX11" fmla="*/ 21518 w 37431"/>
                  <a:gd name="connsiteY11" fmla="*/ 49012 h 49011"/>
                  <a:gd name="connsiteX12" fmla="*/ 23995 w 37431"/>
                  <a:gd name="connsiteY12" fmla="*/ 37201 h 49011"/>
                  <a:gd name="connsiteX13" fmla="*/ 23709 w 37431"/>
                  <a:gd name="connsiteY13" fmla="*/ 33295 h 49011"/>
                  <a:gd name="connsiteX14" fmla="*/ 25519 w 37431"/>
                  <a:gd name="connsiteY14" fmla="*/ 31200 h 49011"/>
                  <a:gd name="connsiteX15" fmla="*/ 33901 w 37431"/>
                  <a:gd name="connsiteY15" fmla="*/ 23961 h 49011"/>
                  <a:gd name="connsiteX16" fmla="*/ 37234 w 37431"/>
                  <a:gd name="connsiteY16" fmla="*/ 23961 h 49011"/>
                  <a:gd name="connsiteX17" fmla="*/ 36758 w 37431"/>
                  <a:gd name="connsiteY17" fmla="*/ 21389 h 49011"/>
                  <a:gd name="connsiteX18" fmla="*/ 31615 w 37431"/>
                  <a:gd name="connsiteY18" fmla="*/ 14817 h 49011"/>
                  <a:gd name="connsiteX19" fmla="*/ 24185 w 37431"/>
                  <a:gd name="connsiteY19" fmla="*/ 11197 h 49011"/>
                  <a:gd name="connsiteX20" fmla="*/ 15327 w 37431"/>
                  <a:gd name="connsiteY20" fmla="*/ 6911 h 49011"/>
                  <a:gd name="connsiteX21" fmla="*/ 12851 w 37431"/>
                  <a:gd name="connsiteY21" fmla="*/ 53 h 49011"/>
                  <a:gd name="connsiteX22" fmla="*/ 9041 w 37431"/>
                  <a:gd name="connsiteY22" fmla="*/ 3292 h 49011"/>
                  <a:gd name="connsiteX23" fmla="*/ 3516 w 37431"/>
                  <a:gd name="connsiteY23" fmla="*/ 7387 h 4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7431" h="49011">
                    <a:moveTo>
                      <a:pt x="3516" y="7387"/>
                    </a:moveTo>
                    <a:cubicBezTo>
                      <a:pt x="1897" y="8054"/>
                      <a:pt x="1897" y="10150"/>
                      <a:pt x="2087" y="11864"/>
                    </a:cubicBezTo>
                    <a:cubicBezTo>
                      <a:pt x="2468" y="15293"/>
                      <a:pt x="2849" y="18627"/>
                      <a:pt x="3326" y="22056"/>
                    </a:cubicBezTo>
                    <a:cubicBezTo>
                      <a:pt x="3421" y="23008"/>
                      <a:pt x="3516" y="23961"/>
                      <a:pt x="3230" y="24913"/>
                    </a:cubicBezTo>
                    <a:cubicBezTo>
                      <a:pt x="2849" y="25961"/>
                      <a:pt x="1897" y="26818"/>
                      <a:pt x="1230" y="27676"/>
                    </a:cubicBezTo>
                    <a:cubicBezTo>
                      <a:pt x="-961" y="30914"/>
                      <a:pt x="182" y="35200"/>
                      <a:pt x="1516" y="38915"/>
                    </a:cubicBezTo>
                    <a:cubicBezTo>
                      <a:pt x="1801" y="39772"/>
                      <a:pt x="2183" y="40725"/>
                      <a:pt x="2849" y="41296"/>
                    </a:cubicBezTo>
                    <a:cubicBezTo>
                      <a:pt x="3802" y="42154"/>
                      <a:pt x="5231" y="42154"/>
                      <a:pt x="6469" y="42154"/>
                    </a:cubicBezTo>
                    <a:cubicBezTo>
                      <a:pt x="9612" y="42154"/>
                      <a:pt x="12755" y="42058"/>
                      <a:pt x="15899" y="42058"/>
                    </a:cubicBezTo>
                    <a:cubicBezTo>
                      <a:pt x="16565" y="42058"/>
                      <a:pt x="17327" y="42058"/>
                      <a:pt x="17899" y="42439"/>
                    </a:cubicBezTo>
                    <a:cubicBezTo>
                      <a:pt x="18280" y="42725"/>
                      <a:pt x="18566" y="43201"/>
                      <a:pt x="18756" y="43582"/>
                    </a:cubicBezTo>
                    <a:cubicBezTo>
                      <a:pt x="19709" y="45392"/>
                      <a:pt x="20566" y="47202"/>
                      <a:pt x="21518" y="49012"/>
                    </a:cubicBezTo>
                    <a:cubicBezTo>
                      <a:pt x="23995" y="45678"/>
                      <a:pt x="24852" y="41296"/>
                      <a:pt x="23995" y="37201"/>
                    </a:cubicBezTo>
                    <a:cubicBezTo>
                      <a:pt x="23709" y="35867"/>
                      <a:pt x="23233" y="34534"/>
                      <a:pt x="23709" y="33295"/>
                    </a:cubicBezTo>
                    <a:cubicBezTo>
                      <a:pt x="23995" y="32438"/>
                      <a:pt x="24757" y="31771"/>
                      <a:pt x="25519" y="31200"/>
                    </a:cubicBezTo>
                    <a:cubicBezTo>
                      <a:pt x="28281" y="28819"/>
                      <a:pt x="31139" y="26342"/>
                      <a:pt x="33901" y="23961"/>
                    </a:cubicBezTo>
                    <a:cubicBezTo>
                      <a:pt x="34949" y="24532"/>
                      <a:pt x="36568" y="25009"/>
                      <a:pt x="37234" y="23961"/>
                    </a:cubicBezTo>
                    <a:cubicBezTo>
                      <a:pt x="37711" y="23199"/>
                      <a:pt x="37234" y="22151"/>
                      <a:pt x="36758" y="21389"/>
                    </a:cubicBezTo>
                    <a:cubicBezTo>
                      <a:pt x="35330" y="19008"/>
                      <a:pt x="33520" y="16817"/>
                      <a:pt x="31615" y="14817"/>
                    </a:cubicBezTo>
                    <a:cubicBezTo>
                      <a:pt x="28567" y="11674"/>
                      <a:pt x="27614" y="11388"/>
                      <a:pt x="24185" y="11197"/>
                    </a:cubicBezTo>
                    <a:cubicBezTo>
                      <a:pt x="19232" y="11007"/>
                      <a:pt x="17613" y="12245"/>
                      <a:pt x="15327" y="6911"/>
                    </a:cubicBezTo>
                    <a:cubicBezTo>
                      <a:pt x="14660" y="5387"/>
                      <a:pt x="14851" y="625"/>
                      <a:pt x="12851" y="53"/>
                    </a:cubicBezTo>
                    <a:cubicBezTo>
                      <a:pt x="11041" y="-423"/>
                      <a:pt x="9898" y="2434"/>
                      <a:pt x="9041" y="3292"/>
                    </a:cubicBezTo>
                    <a:cubicBezTo>
                      <a:pt x="6659" y="5959"/>
                      <a:pt x="6755" y="6054"/>
                      <a:pt x="3516" y="738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1EF9E2EC-DCAD-EB4E-D89A-9750ACF4598E}"/>
                  </a:ext>
                </a:extLst>
              </p:cNvPr>
              <p:cNvSpPr/>
              <p:nvPr/>
            </p:nvSpPr>
            <p:spPr>
              <a:xfrm>
                <a:off x="7279550" y="4010590"/>
                <a:ext cx="19240" cy="57245"/>
              </a:xfrm>
              <a:custGeom>
                <a:avLst/>
                <a:gdLst>
                  <a:gd name="connsiteX0" fmla="*/ 10858 w 19240"/>
                  <a:gd name="connsiteY0" fmla="*/ 14573 h 57245"/>
                  <a:gd name="connsiteX1" fmla="*/ 6287 w 19240"/>
                  <a:gd name="connsiteY1" fmla="*/ 22574 h 57245"/>
                  <a:gd name="connsiteX2" fmla="*/ 2572 w 19240"/>
                  <a:gd name="connsiteY2" fmla="*/ 27432 h 57245"/>
                  <a:gd name="connsiteX3" fmla="*/ 952 w 19240"/>
                  <a:gd name="connsiteY3" fmla="*/ 35719 h 57245"/>
                  <a:gd name="connsiteX4" fmla="*/ 0 w 19240"/>
                  <a:gd name="connsiteY4" fmla="*/ 57245 h 57245"/>
                  <a:gd name="connsiteX5" fmla="*/ 5429 w 19240"/>
                  <a:gd name="connsiteY5" fmla="*/ 45149 h 57245"/>
                  <a:gd name="connsiteX6" fmla="*/ 6953 w 19240"/>
                  <a:gd name="connsiteY6" fmla="*/ 34004 h 57245"/>
                  <a:gd name="connsiteX7" fmla="*/ 10668 w 19240"/>
                  <a:gd name="connsiteY7" fmla="*/ 30290 h 57245"/>
                  <a:gd name="connsiteX8" fmla="*/ 11906 w 19240"/>
                  <a:gd name="connsiteY8" fmla="*/ 25527 h 57245"/>
                  <a:gd name="connsiteX9" fmla="*/ 19240 w 19240"/>
                  <a:gd name="connsiteY9" fmla="*/ 25813 h 57245"/>
                  <a:gd name="connsiteX10" fmla="*/ 17907 w 19240"/>
                  <a:gd name="connsiteY10" fmla="*/ 0 h 57245"/>
                  <a:gd name="connsiteX11" fmla="*/ 10858 w 19240"/>
                  <a:gd name="connsiteY11" fmla="*/ 14573 h 5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40" h="57245">
                    <a:moveTo>
                      <a:pt x="10858" y="14573"/>
                    </a:moveTo>
                    <a:cubicBezTo>
                      <a:pt x="9525" y="17336"/>
                      <a:pt x="8191" y="20193"/>
                      <a:pt x="6287" y="22574"/>
                    </a:cubicBezTo>
                    <a:cubicBezTo>
                      <a:pt x="5048" y="24194"/>
                      <a:pt x="3524" y="25622"/>
                      <a:pt x="2572" y="27432"/>
                    </a:cubicBezTo>
                    <a:cubicBezTo>
                      <a:pt x="1238" y="29908"/>
                      <a:pt x="1048" y="32861"/>
                      <a:pt x="952" y="35719"/>
                    </a:cubicBezTo>
                    <a:cubicBezTo>
                      <a:pt x="667" y="42863"/>
                      <a:pt x="381" y="50006"/>
                      <a:pt x="0" y="57245"/>
                    </a:cubicBezTo>
                    <a:cubicBezTo>
                      <a:pt x="3238" y="54102"/>
                      <a:pt x="5239" y="49625"/>
                      <a:pt x="5429" y="45149"/>
                    </a:cubicBezTo>
                    <a:cubicBezTo>
                      <a:pt x="5620" y="41338"/>
                      <a:pt x="4763" y="37148"/>
                      <a:pt x="6953" y="34004"/>
                    </a:cubicBezTo>
                    <a:cubicBezTo>
                      <a:pt x="7906" y="32575"/>
                      <a:pt x="9430" y="31623"/>
                      <a:pt x="10668" y="30290"/>
                    </a:cubicBezTo>
                    <a:cubicBezTo>
                      <a:pt x="11811" y="29051"/>
                      <a:pt x="12668" y="27146"/>
                      <a:pt x="11906" y="25527"/>
                    </a:cubicBezTo>
                    <a:cubicBezTo>
                      <a:pt x="14288" y="24765"/>
                      <a:pt x="16954" y="24860"/>
                      <a:pt x="19240" y="25813"/>
                    </a:cubicBezTo>
                    <a:cubicBezTo>
                      <a:pt x="18193" y="17240"/>
                      <a:pt x="18288" y="8668"/>
                      <a:pt x="17907" y="0"/>
                    </a:cubicBezTo>
                    <a:cubicBezTo>
                      <a:pt x="15049" y="4191"/>
                      <a:pt x="13049" y="9906"/>
                      <a:pt x="10858" y="14573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81BEF9A8-A4B3-81AA-CA3C-52956B97FB69}"/>
                  </a:ext>
                </a:extLst>
              </p:cNvPr>
              <p:cNvSpPr/>
              <p:nvPr/>
            </p:nvSpPr>
            <p:spPr>
              <a:xfrm>
                <a:off x="7292529" y="4040941"/>
                <a:ext cx="28294" cy="16422"/>
              </a:xfrm>
              <a:custGeom>
                <a:avLst/>
                <a:gdLst>
                  <a:gd name="connsiteX0" fmla="*/ 16573 w 28294"/>
                  <a:gd name="connsiteY0" fmla="*/ 135 h 16422"/>
                  <a:gd name="connsiteX1" fmla="*/ 14669 w 28294"/>
                  <a:gd name="connsiteY1" fmla="*/ 39 h 16422"/>
                  <a:gd name="connsiteX2" fmla="*/ 12763 w 28294"/>
                  <a:gd name="connsiteY2" fmla="*/ 897 h 16422"/>
                  <a:gd name="connsiteX3" fmla="*/ 6572 w 28294"/>
                  <a:gd name="connsiteY3" fmla="*/ 6135 h 16422"/>
                  <a:gd name="connsiteX4" fmla="*/ 4191 w 28294"/>
                  <a:gd name="connsiteY4" fmla="*/ 11565 h 16422"/>
                  <a:gd name="connsiteX5" fmla="*/ 0 w 28294"/>
                  <a:gd name="connsiteY5" fmla="*/ 15470 h 16422"/>
                  <a:gd name="connsiteX6" fmla="*/ 14383 w 28294"/>
                  <a:gd name="connsiteY6" fmla="*/ 15946 h 16422"/>
                  <a:gd name="connsiteX7" fmla="*/ 20193 w 28294"/>
                  <a:gd name="connsiteY7" fmla="*/ 14898 h 16422"/>
                  <a:gd name="connsiteX8" fmla="*/ 28099 w 28294"/>
                  <a:gd name="connsiteY8" fmla="*/ 4707 h 16422"/>
                  <a:gd name="connsiteX9" fmla="*/ 16573 w 28294"/>
                  <a:gd name="connsiteY9" fmla="*/ 135 h 1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94" h="16422">
                    <a:moveTo>
                      <a:pt x="16573" y="135"/>
                    </a:moveTo>
                    <a:cubicBezTo>
                      <a:pt x="15907" y="39"/>
                      <a:pt x="15335" y="-56"/>
                      <a:pt x="14669" y="39"/>
                    </a:cubicBezTo>
                    <a:cubicBezTo>
                      <a:pt x="14002" y="135"/>
                      <a:pt x="13335" y="516"/>
                      <a:pt x="12763" y="897"/>
                    </a:cubicBezTo>
                    <a:cubicBezTo>
                      <a:pt x="10382" y="2325"/>
                      <a:pt x="8001" y="3849"/>
                      <a:pt x="6572" y="6135"/>
                    </a:cubicBezTo>
                    <a:cubicBezTo>
                      <a:pt x="5525" y="7755"/>
                      <a:pt x="5048" y="9755"/>
                      <a:pt x="4191" y="11565"/>
                    </a:cubicBezTo>
                    <a:cubicBezTo>
                      <a:pt x="3334" y="13374"/>
                      <a:pt x="2000" y="15089"/>
                      <a:pt x="0" y="15470"/>
                    </a:cubicBezTo>
                    <a:cubicBezTo>
                      <a:pt x="4572" y="16899"/>
                      <a:pt x="9525" y="16422"/>
                      <a:pt x="14383" y="15946"/>
                    </a:cubicBezTo>
                    <a:cubicBezTo>
                      <a:pt x="16383" y="15756"/>
                      <a:pt x="18383" y="15565"/>
                      <a:pt x="20193" y="14898"/>
                    </a:cubicBezTo>
                    <a:cubicBezTo>
                      <a:pt x="23622" y="13660"/>
                      <a:pt x="29432" y="9088"/>
                      <a:pt x="28099" y="4707"/>
                    </a:cubicBezTo>
                    <a:cubicBezTo>
                      <a:pt x="26765" y="420"/>
                      <a:pt x="20098" y="706"/>
                      <a:pt x="16573" y="13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21E23773-2B71-25BE-20F9-C36B0D61C8E4}"/>
                </a:ext>
              </a:extLst>
            </p:cNvPr>
            <p:cNvSpPr/>
            <p:nvPr/>
          </p:nvSpPr>
          <p:spPr>
            <a:xfrm>
              <a:off x="6451469" y="1054827"/>
              <a:ext cx="5443383" cy="2081714"/>
            </a:xfrm>
            <a:custGeom>
              <a:avLst/>
              <a:gdLst>
                <a:gd name="connsiteX0" fmla="*/ 40957 w 2700845"/>
                <a:gd name="connsiteY0" fmla="*/ 747515 h 1032883"/>
                <a:gd name="connsiteX1" fmla="*/ 31528 w 2700845"/>
                <a:gd name="connsiteY1" fmla="*/ 743991 h 1032883"/>
                <a:gd name="connsiteX2" fmla="*/ 21907 w 2700845"/>
                <a:gd name="connsiteY2" fmla="*/ 743134 h 1032883"/>
                <a:gd name="connsiteX3" fmla="*/ 24384 w 2700845"/>
                <a:gd name="connsiteY3" fmla="*/ 745515 h 1032883"/>
                <a:gd name="connsiteX4" fmla="*/ 19240 w 2700845"/>
                <a:gd name="connsiteY4" fmla="*/ 754183 h 1032883"/>
                <a:gd name="connsiteX5" fmla="*/ 11716 w 2700845"/>
                <a:gd name="connsiteY5" fmla="*/ 754183 h 1032883"/>
                <a:gd name="connsiteX6" fmla="*/ 952 w 2700845"/>
                <a:gd name="connsiteY6" fmla="*/ 754850 h 1032883"/>
                <a:gd name="connsiteX7" fmla="*/ 0 w 2700845"/>
                <a:gd name="connsiteY7" fmla="*/ 758564 h 1032883"/>
                <a:gd name="connsiteX8" fmla="*/ 8001 w 2700845"/>
                <a:gd name="connsiteY8" fmla="*/ 761517 h 1032883"/>
                <a:gd name="connsiteX9" fmla="*/ 49149 w 2700845"/>
                <a:gd name="connsiteY9" fmla="*/ 763232 h 1032883"/>
                <a:gd name="connsiteX10" fmla="*/ 49721 w 2700845"/>
                <a:gd name="connsiteY10" fmla="*/ 752754 h 1032883"/>
                <a:gd name="connsiteX11" fmla="*/ 40957 w 2700845"/>
                <a:gd name="connsiteY11" fmla="*/ 747515 h 1032883"/>
                <a:gd name="connsiteX12" fmla="*/ 717804 w 2700845"/>
                <a:gd name="connsiteY12" fmla="*/ 27044 h 1032883"/>
                <a:gd name="connsiteX13" fmla="*/ 725710 w 2700845"/>
                <a:gd name="connsiteY13" fmla="*/ 13519 h 1032883"/>
                <a:gd name="connsiteX14" fmla="*/ 710279 w 2700845"/>
                <a:gd name="connsiteY14" fmla="*/ 18662 h 1032883"/>
                <a:gd name="connsiteX15" fmla="*/ 691610 w 2700845"/>
                <a:gd name="connsiteY15" fmla="*/ 25711 h 1032883"/>
                <a:gd name="connsiteX16" fmla="*/ 717804 w 2700845"/>
                <a:gd name="connsiteY16" fmla="*/ 27044 h 1032883"/>
                <a:gd name="connsiteX17" fmla="*/ 808101 w 2700845"/>
                <a:gd name="connsiteY17" fmla="*/ 287172 h 1032883"/>
                <a:gd name="connsiteX18" fmla="*/ 832390 w 2700845"/>
                <a:gd name="connsiteY18" fmla="*/ 281552 h 1032883"/>
                <a:gd name="connsiteX19" fmla="*/ 815054 w 2700845"/>
                <a:gd name="connsiteY19" fmla="*/ 274504 h 1032883"/>
                <a:gd name="connsiteX20" fmla="*/ 808101 w 2700845"/>
                <a:gd name="connsiteY20" fmla="*/ 287172 h 1032883"/>
                <a:gd name="connsiteX21" fmla="*/ 1178528 w 2700845"/>
                <a:gd name="connsiteY21" fmla="*/ 61239 h 1032883"/>
                <a:gd name="connsiteX22" fmla="*/ 1167765 w 2700845"/>
                <a:gd name="connsiteY22" fmla="*/ 75241 h 1032883"/>
                <a:gd name="connsiteX23" fmla="*/ 1179481 w 2700845"/>
                <a:gd name="connsiteY23" fmla="*/ 78479 h 1032883"/>
                <a:gd name="connsiteX24" fmla="*/ 1194911 w 2700845"/>
                <a:gd name="connsiteY24" fmla="*/ 89243 h 1032883"/>
                <a:gd name="connsiteX25" fmla="*/ 1239869 w 2700845"/>
                <a:gd name="connsiteY25" fmla="*/ 98577 h 1032883"/>
                <a:gd name="connsiteX26" fmla="*/ 1250632 w 2700845"/>
                <a:gd name="connsiteY26" fmla="*/ 86861 h 1032883"/>
                <a:gd name="connsiteX27" fmla="*/ 1257681 w 2700845"/>
                <a:gd name="connsiteY27" fmla="*/ 69050 h 1032883"/>
                <a:gd name="connsiteX28" fmla="*/ 1234345 w 2700845"/>
                <a:gd name="connsiteY28" fmla="*/ 58763 h 1032883"/>
                <a:gd name="connsiteX29" fmla="*/ 1222629 w 2700845"/>
                <a:gd name="connsiteY29" fmla="*/ 51714 h 1032883"/>
                <a:gd name="connsiteX30" fmla="*/ 1178528 w 2700845"/>
                <a:gd name="connsiteY30" fmla="*/ 61239 h 1032883"/>
                <a:gd name="connsiteX31" fmla="*/ 944689 w 2700845"/>
                <a:gd name="connsiteY31" fmla="*/ 294125 h 1032883"/>
                <a:gd name="connsiteX32" fmla="*/ 956881 w 2700845"/>
                <a:gd name="connsiteY32" fmla="*/ 288982 h 1032883"/>
                <a:gd name="connsiteX33" fmla="*/ 944689 w 2700845"/>
                <a:gd name="connsiteY33" fmla="*/ 294125 h 1032883"/>
                <a:gd name="connsiteX34" fmla="*/ 1251109 w 2700845"/>
                <a:gd name="connsiteY34" fmla="*/ 127152 h 1032883"/>
                <a:gd name="connsiteX35" fmla="*/ 1292733 w 2700845"/>
                <a:gd name="connsiteY35" fmla="*/ 122961 h 1032883"/>
                <a:gd name="connsiteX36" fmla="*/ 1347502 w 2700845"/>
                <a:gd name="connsiteY36" fmla="*/ 104673 h 1032883"/>
                <a:gd name="connsiteX37" fmla="*/ 1326928 w 2700845"/>
                <a:gd name="connsiteY37" fmla="*/ 91148 h 1032883"/>
                <a:gd name="connsiteX38" fmla="*/ 1303973 w 2700845"/>
                <a:gd name="connsiteY38" fmla="*/ 95815 h 1032883"/>
                <a:gd name="connsiteX39" fmla="*/ 1305877 w 2700845"/>
                <a:gd name="connsiteY39" fmla="*/ 87433 h 1032883"/>
                <a:gd name="connsiteX40" fmla="*/ 1296543 w 2700845"/>
                <a:gd name="connsiteY40" fmla="*/ 77146 h 1032883"/>
                <a:gd name="connsiteX41" fmla="*/ 1279684 w 2700845"/>
                <a:gd name="connsiteY41" fmla="*/ 83242 h 1032883"/>
                <a:gd name="connsiteX42" fmla="*/ 1274064 w 2700845"/>
                <a:gd name="connsiteY42" fmla="*/ 95910 h 1032883"/>
                <a:gd name="connsiteX43" fmla="*/ 1262348 w 2700845"/>
                <a:gd name="connsiteY43" fmla="*/ 104768 h 1032883"/>
                <a:gd name="connsiteX44" fmla="*/ 1251109 w 2700845"/>
                <a:gd name="connsiteY44" fmla="*/ 127152 h 1032883"/>
                <a:gd name="connsiteX45" fmla="*/ 433388 w 2700845"/>
                <a:gd name="connsiteY45" fmla="*/ 33140 h 1032883"/>
                <a:gd name="connsiteX46" fmla="*/ 460057 w 2700845"/>
                <a:gd name="connsiteY46" fmla="*/ 27997 h 1032883"/>
                <a:gd name="connsiteX47" fmla="*/ 431959 w 2700845"/>
                <a:gd name="connsiteY47" fmla="*/ 26092 h 1032883"/>
                <a:gd name="connsiteX48" fmla="*/ 407670 w 2700845"/>
                <a:gd name="connsiteY48" fmla="*/ 32188 h 1032883"/>
                <a:gd name="connsiteX49" fmla="*/ 433388 w 2700845"/>
                <a:gd name="connsiteY49" fmla="*/ 33140 h 1032883"/>
                <a:gd name="connsiteX50" fmla="*/ 1948529 w 2700845"/>
                <a:gd name="connsiteY50" fmla="*/ 823620 h 1032883"/>
                <a:gd name="connsiteX51" fmla="*/ 1946624 w 2700845"/>
                <a:gd name="connsiteY51" fmla="*/ 789902 h 1032883"/>
                <a:gd name="connsiteX52" fmla="*/ 1936337 w 2700845"/>
                <a:gd name="connsiteY52" fmla="*/ 771233 h 1032883"/>
                <a:gd name="connsiteX53" fmla="*/ 1928813 w 2700845"/>
                <a:gd name="connsiteY53" fmla="*/ 787616 h 1032883"/>
                <a:gd name="connsiteX54" fmla="*/ 1925574 w 2700845"/>
                <a:gd name="connsiteY54" fmla="*/ 804951 h 1032883"/>
                <a:gd name="connsiteX55" fmla="*/ 1930717 w 2700845"/>
                <a:gd name="connsiteY55" fmla="*/ 836288 h 1032883"/>
                <a:gd name="connsiteX56" fmla="*/ 1929289 w 2700845"/>
                <a:gd name="connsiteY56" fmla="*/ 897153 h 1032883"/>
                <a:gd name="connsiteX57" fmla="*/ 1926431 w 2700845"/>
                <a:gd name="connsiteY57" fmla="*/ 941540 h 1032883"/>
                <a:gd name="connsiteX58" fmla="*/ 1936718 w 2700845"/>
                <a:gd name="connsiteY58" fmla="*/ 931253 h 1032883"/>
                <a:gd name="connsiteX59" fmla="*/ 1950244 w 2700845"/>
                <a:gd name="connsiteY59" fmla="*/ 942968 h 1032883"/>
                <a:gd name="connsiteX60" fmla="*/ 1947481 w 2700845"/>
                <a:gd name="connsiteY60" fmla="*/ 928967 h 1032883"/>
                <a:gd name="connsiteX61" fmla="*/ 1936718 w 2700845"/>
                <a:gd name="connsiteY61" fmla="*/ 910298 h 1032883"/>
                <a:gd name="connsiteX62" fmla="*/ 1941385 w 2700845"/>
                <a:gd name="connsiteY62" fmla="*/ 884580 h 1032883"/>
                <a:gd name="connsiteX63" fmla="*/ 1960055 w 2700845"/>
                <a:gd name="connsiteY63" fmla="*/ 882675 h 1032883"/>
                <a:gd name="connsiteX64" fmla="*/ 1965198 w 2700845"/>
                <a:gd name="connsiteY64" fmla="*/ 879913 h 1032883"/>
                <a:gd name="connsiteX65" fmla="*/ 1948529 w 2700845"/>
                <a:gd name="connsiteY65" fmla="*/ 823620 h 1032883"/>
                <a:gd name="connsiteX66" fmla="*/ 477393 w 2700845"/>
                <a:gd name="connsiteY66" fmla="*/ 28949 h 1032883"/>
                <a:gd name="connsiteX67" fmla="*/ 455866 w 2700845"/>
                <a:gd name="connsiteY67" fmla="*/ 36855 h 1032883"/>
                <a:gd name="connsiteX68" fmla="*/ 440912 w 2700845"/>
                <a:gd name="connsiteY68" fmla="*/ 45237 h 1032883"/>
                <a:gd name="connsiteX69" fmla="*/ 467106 w 2700845"/>
                <a:gd name="connsiteY69" fmla="*/ 46666 h 1032883"/>
                <a:gd name="connsiteX70" fmla="*/ 479774 w 2700845"/>
                <a:gd name="connsiteY70" fmla="*/ 41999 h 1032883"/>
                <a:gd name="connsiteX71" fmla="*/ 498443 w 2700845"/>
                <a:gd name="connsiteY71" fmla="*/ 32188 h 1032883"/>
                <a:gd name="connsiteX72" fmla="*/ 499396 w 2700845"/>
                <a:gd name="connsiteY72" fmla="*/ 20948 h 1032883"/>
                <a:gd name="connsiteX73" fmla="*/ 477393 w 2700845"/>
                <a:gd name="connsiteY73" fmla="*/ 28949 h 1032883"/>
                <a:gd name="connsiteX74" fmla="*/ 2698052 w 2700845"/>
                <a:gd name="connsiteY74" fmla="*/ 486626 h 1032883"/>
                <a:gd name="connsiteX75" fmla="*/ 2674715 w 2700845"/>
                <a:gd name="connsiteY75" fmla="*/ 470052 h 1032883"/>
                <a:gd name="connsiteX76" fmla="*/ 2652998 w 2700845"/>
                <a:gd name="connsiteY76" fmla="*/ 464909 h 1032883"/>
                <a:gd name="connsiteX77" fmla="*/ 2645759 w 2700845"/>
                <a:gd name="connsiteY77" fmla="*/ 461194 h 1032883"/>
                <a:gd name="connsiteX78" fmla="*/ 2625185 w 2700845"/>
                <a:gd name="connsiteY78" fmla="*/ 460908 h 1032883"/>
                <a:gd name="connsiteX79" fmla="*/ 2632424 w 2700845"/>
                <a:gd name="connsiteY79" fmla="*/ 468147 h 1032883"/>
                <a:gd name="connsiteX80" fmla="*/ 2630043 w 2700845"/>
                <a:gd name="connsiteY80" fmla="*/ 478244 h 1032883"/>
                <a:gd name="connsiteX81" fmla="*/ 2619947 w 2700845"/>
                <a:gd name="connsiteY81" fmla="*/ 473767 h 1032883"/>
                <a:gd name="connsiteX82" fmla="*/ 2619280 w 2700845"/>
                <a:gd name="connsiteY82" fmla="*/ 457670 h 1032883"/>
                <a:gd name="connsiteX83" fmla="*/ 2613184 w 2700845"/>
                <a:gd name="connsiteY83" fmla="*/ 449288 h 1032883"/>
                <a:gd name="connsiteX84" fmla="*/ 2582513 w 2700845"/>
                <a:gd name="connsiteY84" fmla="*/ 431285 h 1032883"/>
                <a:gd name="connsiteX85" fmla="*/ 2559082 w 2700845"/>
                <a:gd name="connsiteY85" fmla="*/ 419570 h 1032883"/>
                <a:gd name="connsiteX86" fmla="*/ 2534031 w 2700845"/>
                <a:gd name="connsiteY86" fmla="*/ 408140 h 1032883"/>
                <a:gd name="connsiteX87" fmla="*/ 2489835 w 2700845"/>
                <a:gd name="connsiteY87" fmla="*/ 389947 h 1032883"/>
                <a:gd name="connsiteX88" fmla="*/ 2475357 w 2700845"/>
                <a:gd name="connsiteY88" fmla="*/ 383851 h 1032883"/>
                <a:gd name="connsiteX89" fmla="*/ 2438209 w 2700845"/>
                <a:gd name="connsiteY89" fmla="*/ 382422 h 1032883"/>
                <a:gd name="connsiteX90" fmla="*/ 2423731 w 2700845"/>
                <a:gd name="connsiteY90" fmla="*/ 384803 h 1032883"/>
                <a:gd name="connsiteX91" fmla="*/ 2387251 w 2700845"/>
                <a:gd name="connsiteY91" fmla="*/ 376421 h 1032883"/>
                <a:gd name="connsiteX92" fmla="*/ 2382107 w 2700845"/>
                <a:gd name="connsiteY92" fmla="*/ 386518 h 1032883"/>
                <a:gd name="connsiteX93" fmla="*/ 2389822 w 2700845"/>
                <a:gd name="connsiteY93" fmla="*/ 399186 h 1032883"/>
                <a:gd name="connsiteX94" fmla="*/ 2385822 w 2700845"/>
                <a:gd name="connsiteY94" fmla="*/ 414617 h 1032883"/>
                <a:gd name="connsiteX95" fmla="*/ 2364105 w 2700845"/>
                <a:gd name="connsiteY95" fmla="*/ 406425 h 1032883"/>
                <a:gd name="connsiteX96" fmla="*/ 2348675 w 2700845"/>
                <a:gd name="connsiteY96" fmla="*/ 396329 h 1032883"/>
                <a:gd name="connsiteX97" fmla="*/ 2356199 w 2700845"/>
                <a:gd name="connsiteY97" fmla="*/ 392138 h 1032883"/>
                <a:gd name="connsiteX98" fmla="*/ 2367915 w 2700845"/>
                <a:gd name="connsiteY98" fmla="*/ 387661 h 1032883"/>
                <a:gd name="connsiteX99" fmla="*/ 2348008 w 2700845"/>
                <a:gd name="connsiteY99" fmla="*/ 379469 h 1032883"/>
                <a:gd name="connsiteX100" fmla="*/ 2329339 w 2700845"/>
                <a:gd name="connsiteY100" fmla="*/ 394233 h 1032883"/>
                <a:gd name="connsiteX101" fmla="*/ 2289810 w 2700845"/>
                <a:gd name="connsiteY101" fmla="*/ 389756 h 1032883"/>
                <a:gd name="connsiteX102" fmla="*/ 2242090 w 2700845"/>
                <a:gd name="connsiteY102" fmla="*/ 392519 h 1032883"/>
                <a:gd name="connsiteX103" fmla="*/ 2238851 w 2700845"/>
                <a:gd name="connsiteY103" fmla="*/ 407282 h 1032883"/>
                <a:gd name="connsiteX104" fmla="*/ 2234660 w 2700845"/>
                <a:gd name="connsiteY104" fmla="*/ 392042 h 1032883"/>
                <a:gd name="connsiteX105" fmla="*/ 2222469 w 2700845"/>
                <a:gd name="connsiteY105" fmla="*/ 387566 h 1032883"/>
                <a:gd name="connsiteX106" fmla="*/ 2214086 w 2700845"/>
                <a:gd name="connsiteY106" fmla="*/ 384327 h 1032883"/>
                <a:gd name="connsiteX107" fmla="*/ 2216849 w 2700845"/>
                <a:gd name="connsiteY107" fmla="*/ 374231 h 1032883"/>
                <a:gd name="connsiteX108" fmla="*/ 2191131 w 2700845"/>
                <a:gd name="connsiteY108" fmla="*/ 351752 h 1032883"/>
                <a:gd name="connsiteX109" fmla="*/ 2131219 w 2700845"/>
                <a:gd name="connsiteY109" fmla="*/ 351942 h 1032883"/>
                <a:gd name="connsiteX110" fmla="*/ 2094262 w 2700845"/>
                <a:gd name="connsiteY110" fmla="*/ 354038 h 1032883"/>
                <a:gd name="connsiteX111" fmla="*/ 2090071 w 2700845"/>
                <a:gd name="connsiteY111" fmla="*/ 346322 h 1032883"/>
                <a:gd name="connsiteX112" fmla="*/ 2070163 w 2700845"/>
                <a:gd name="connsiteY112" fmla="*/ 340512 h 1032883"/>
                <a:gd name="connsiteX113" fmla="*/ 2064068 w 2700845"/>
                <a:gd name="connsiteY113" fmla="*/ 337940 h 1032883"/>
                <a:gd name="connsiteX114" fmla="*/ 2044160 w 2700845"/>
                <a:gd name="connsiteY114" fmla="*/ 331368 h 1032883"/>
                <a:gd name="connsiteX115" fmla="*/ 2042541 w 2700845"/>
                <a:gd name="connsiteY115" fmla="*/ 326225 h 1032883"/>
                <a:gd name="connsiteX116" fmla="*/ 2055400 w 2700845"/>
                <a:gd name="connsiteY116" fmla="*/ 320129 h 1032883"/>
                <a:gd name="connsiteX117" fmla="*/ 2004441 w 2700845"/>
                <a:gd name="connsiteY117" fmla="*/ 311747 h 1032883"/>
                <a:gd name="connsiteX118" fmla="*/ 1995106 w 2700845"/>
                <a:gd name="connsiteY118" fmla="*/ 327177 h 1032883"/>
                <a:gd name="connsiteX119" fmla="*/ 1978247 w 2700845"/>
                <a:gd name="connsiteY119" fmla="*/ 325748 h 1032883"/>
                <a:gd name="connsiteX120" fmla="*/ 1990630 w 2700845"/>
                <a:gd name="connsiteY120" fmla="*/ 318033 h 1032883"/>
                <a:gd name="connsiteX121" fmla="*/ 1972818 w 2700845"/>
                <a:gd name="connsiteY121" fmla="*/ 312604 h 1032883"/>
                <a:gd name="connsiteX122" fmla="*/ 1981676 w 2700845"/>
                <a:gd name="connsiteY122" fmla="*/ 308413 h 1032883"/>
                <a:gd name="connsiteX123" fmla="*/ 1997583 w 2700845"/>
                <a:gd name="connsiteY123" fmla="*/ 308413 h 1032883"/>
                <a:gd name="connsiteX124" fmla="*/ 1982343 w 2700845"/>
                <a:gd name="connsiteY124" fmla="*/ 303746 h 1032883"/>
                <a:gd name="connsiteX125" fmla="*/ 1938338 w 2700845"/>
                <a:gd name="connsiteY125" fmla="*/ 297935 h 1032883"/>
                <a:gd name="connsiteX126" fmla="*/ 1914525 w 2700845"/>
                <a:gd name="connsiteY126" fmla="*/ 292982 h 1032883"/>
                <a:gd name="connsiteX127" fmla="*/ 1911001 w 2700845"/>
                <a:gd name="connsiteY127" fmla="*/ 300221 h 1032883"/>
                <a:gd name="connsiteX128" fmla="*/ 1896999 w 2700845"/>
                <a:gd name="connsiteY128" fmla="*/ 305174 h 1032883"/>
                <a:gd name="connsiteX129" fmla="*/ 1882521 w 2700845"/>
                <a:gd name="connsiteY129" fmla="*/ 314985 h 1032883"/>
                <a:gd name="connsiteX130" fmla="*/ 1895189 w 2700845"/>
                <a:gd name="connsiteY130" fmla="*/ 315271 h 1032883"/>
                <a:gd name="connsiteX131" fmla="*/ 1890998 w 2700845"/>
                <a:gd name="connsiteY131" fmla="*/ 323653 h 1032883"/>
                <a:gd name="connsiteX132" fmla="*/ 1895951 w 2700845"/>
                <a:gd name="connsiteY132" fmla="*/ 334416 h 1032883"/>
                <a:gd name="connsiteX133" fmla="*/ 1883092 w 2700845"/>
                <a:gd name="connsiteY133" fmla="*/ 334416 h 1032883"/>
                <a:gd name="connsiteX134" fmla="*/ 1868138 w 2700845"/>
                <a:gd name="connsiteY134" fmla="*/ 333464 h 1032883"/>
                <a:gd name="connsiteX135" fmla="*/ 1863661 w 2700845"/>
                <a:gd name="connsiteY135" fmla="*/ 336988 h 1032883"/>
                <a:gd name="connsiteX136" fmla="*/ 1863661 w 2700845"/>
                <a:gd name="connsiteY136" fmla="*/ 343274 h 1032883"/>
                <a:gd name="connsiteX137" fmla="*/ 1850993 w 2700845"/>
                <a:gd name="connsiteY137" fmla="*/ 335750 h 1032883"/>
                <a:gd name="connsiteX138" fmla="*/ 1826705 w 2700845"/>
                <a:gd name="connsiteY138" fmla="*/ 331559 h 1032883"/>
                <a:gd name="connsiteX139" fmla="*/ 1808416 w 2700845"/>
                <a:gd name="connsiteY139" fmla="*/ 337655 h 1032883"/>
                <a:gd name="connsiteX140" fmla="*/ 1784604 w 2700845"/>
                <a:gd name="connsiteY140" fmla="*/ 328511 h 1032883"/>
                <a:gd name="connsiteX141" fmla="*/ 1775746 w 2700845"/>
                <a:gd name="connsiteY141" fmla="*/ 327844 h 1032883"/>
                <a:gd name="connsiteX142" fmla="*/ 1767078 w 2700845"/>
                <a:gd name="connsiteY142" fmla="*/ 344227 h 1032883"/>
                <a:gd name="connsiteX143" fmla="*/ 1756981 w 2700845"/>
                <a:gd name="connsiteY143" fmla="*/ 356419 h 1032883"/>
                <a:gd name="connsiteX144" fmla="*/ 1747171 w 2700845"/>
                <a:gd name="connsiteY144" fmla="*/ 353371 h 1032883"/>
                <a:gd name="connsiteX145" fmla="*/ 1723549 w 2700845"/>
                <a:gd name="connsiteY145" fmla="*/ 332130 h 1032883"/>
                <a:gd name="connsiteX146" fmla="*/ 1709071 w 2700845"/>
                <a:gd name="connsiteY146" fmla="*/ 316033 h 1032883"/>
                <a:gd name="connsiteX147" fmla="*/ 1715357 w 2700845"/>
                <a:gd name="connsiteY147" fmla="*/ 316223 h 1032883"/>
                <a:gd name="connsiteX148" fmla="*/ 1726787 w 2700845"/>
                <a:gd name="connsiteY148" fmla="*/ 317366 h 1032883"/>
                <a:gd name="connsiteX149" fmla="*/ 1723739 w 2700845"/>
                <a:gd name="connsiteY149" fmla="*/ 306603 h 1032883"/>
                <a:gd name="connsiteX150" fmla="*/ 1723073 w 2700845"/>
                <a:gd name="connsiteY150" fmla="*/ 300317 h 1032883"/>
                <a:gd name="connsiteX151" fmla="*/ 1719834 w 2700845"/>
                <a:gd name="connsiteY151" fmla="*/ 289363 h 1032883"/>
                <a:gd name="connsiteX152" fmla="*/ 1716786 w 2700845"/>
                <a:gd name="connsiteY152" fmla="*/ 283743 h 1032883"/>
                <a:gd name="connsiteX153" fmla="*/ 1706023 w 2700845"/>
                <a:gd name="connsiteY153" fmla="*/ 276218 h 1032883"/>
                <a:gd name="connsiteX154" fmla="*/ 1684973 w 2700845"/>
                <a:gd name="connsiteY154" fmla="*/ 276409 h 1032883"/>
                <a:gd name="connsiteX155" fmla="*/ 1679162 w 2700845"/>
                <a:gd name="connsiteY155" fmla="*/ 275933 h 1032883"/>
                <a:gd name="connsiteX156" fmla="*/ 1661160 w 2700845"/>
                <a:gd name="connsiteY156" fmla="*/ 270980 h 1032883"/>
                <a:gd name="connsiteX157" fmla="*/ 1647158 w 2700845"/>
                <a:gd name="connsiteY157" fmla="*/ 260502 h 1032883"/>
                <a:gd name="connsiteX158" fmla="*/ 1639729 w 2700845"/>
                <a:gd name="connsiteY158" fmla="*/ 268217 h 1032883"/>
                <a:gd name="connsiteX159" fmla="*/ 1631728 w 2700845"/>
                <a:gd name="connsiteY159" fmla="*/ 276409 h 1032883"/>
                <a:gd name="connsiteX160" fmla="*/ 1631537 w 2700845"/>
                <a:gd name="connsiteY160" fmla="*/ 288315 h 1032883"/>
                <a:gd name="connsiteX161" fmla="*/ 1622203 w 2700845"/>
                <a:gd name="connsiteY161" fmla="*/ 288982 h 1032883"/>
                <a:gd name="connsiteX162" fmla="*/ 1603057 w 2700845"/>
                <a:gd name="connsiteY162" fmla="*/ 290887 h 1032883"/>
                <a:gd name="connsiteX163" fmla="*/ 1581817 w 2700845"/>
                <a:gd name="connsiteY163" fmla="*/ 286886 h 1032883"/>
                <a:gd name="connsiteX164" fmla="*/ 1575054 w 2700845"/>
                <a:gd name="connsiteY164" fmla="*/ 285743 h 1032883"/>
                <a:gd name="connsiteX165" fmla="*/ 1552861 w 2700845"/>
                <a:gd name="connsiteY165" fmla="*/ 282695 h 1032883"/>
                <a:gd name="connsiteX166" fmla="*/ 1559433 w 2700845"/>
                <a:gd name="connsiteY166" fmla="*/ 275266 h 1032883"/>
                <a:gd name="connsiteX167" fmla="*/ 1545146 w 2700845"/>
                <a:gd name="connsiteY167" fmla="*/ 272504 h 1032883"/>
                <a:gd name="connsiteX168" fmla="*/ 1515904 w 2700845"/>
                <a:gd name="connsiteY168" fmla="*/ 268027 h 1032883"/>
                <a:gd name="connsiteX169" fmla="*/ 1476184 w 2700845"/>
                <a:gd name="connsiteY169" fmla="*/ 273170 h 1032883"/>
                <a:gd name="connsiteX170" fmla="*/ 1474089 w 2700845"/>
                <a:gd name="connsiteY170" fmla="*/ 281552 h 1032883"/>
                <a:gd name="connsiteX171" fmla="*/ 1471517 w 2700845"/>
                <a:gd name="connsiteY171" fmla="*/ 266122 h 1032883"/>
                <a:gd name="connsiteX172" fmla="*/ 1463516 w 2700845"/>
                <a:gd name="connsiteY172" fmla="*/ 264217 h 1032883"/>
                <a:gd name="connsiteX173" fmla="*/ 1447133 w 2700845"/>
                <a:gd name="connsiteY173" fmla="*/ 266503 h 1032883"/>
                <a:gd name="connsiteX174" fmla="*/ 1428845 w 2700845"/>
                <a:gd name="connsiteY174" fmla="*/ 257168 h 1032883"/>
                <a:gd name="connsiteX175" fmla="*/ 1411033 w 2700845"/>
                <a:gd name="connsiteY175" fmla="*/ 267455 h 1032883"/>
                <a:gd name="connsiteX176" fmla="*/ 1420654 w 2700845"/>
                <a:gd name="connsiteY176" fmla="*/ 270027 h 1032883"/>
                <a:gd name="connsiteX177" fmla="*/ 1401223 w 2700845"/>
                <a:gd name="connsiteY177" fmla="*/ 275647 h 1032883"/>
                <a:gd name="connsiteX178" fmla="*/ 1377124 w 2700845"/>
                <a:gd name="connsiteY178" fmla="*/ 284029 h 1032883"/>
                <a:gd name="connsiteX179" fmla="*/ 1351121 w 2700845"/>
                <a:gd name="connsiteY179" fmla="*/ 292030 h 1032883"/>
                <a:gd name="connsiteX180" fmla="*/ 1355122 w 2700845"/>
                <a:gd name="connsiteY180" fmla="*/ 281076 h 1032883"/>
                <a:gd name="connsiteX181" fmla="*/ 1369885 w 2700845"/>
                <a:gd name="connsiteY181" fmla="*/ 273361 h 1032883"/>
                <a:gd name="connsiteX182" fmla="*/ 1387221 w 2700845"/>
                <a:gd name="connsiteY182" fmla="*/ 267932 h 1032883"/>
                <a:gd name="connsiteX183" fmla="*/ 1399889 w 2700845"/>
                <a:gd name="connsiteY183" fmla="*/ 259550 h 1032883"/>
                <a:gd name="connsiteX184" fmla="*/ 1416272 w 2700845"/>
                <a:gd name="connsiteY184" fmla="*/ 249453 h 1032883"/>
                <a:gd name="connsiteX185" fmla="*/ 1443418 w 2700845"/>
                <a:gd name="connsiteY185" fmla="*/ 238499 h 1032883"/>
                <a:gd name="connsiteX186" fmla="*/ 1450848 w 2700845"/>
                <a:gd name="connsiteY186" fmla="*/ 230117 h 1032883"/>
                <a:gd name="connsiteX187" fmla="*/ 1469993 w 2700845"/>
                <a:gd name="connsiteY187" fmla="*/ 222593 h 1032883"/>
                <a:gd name="connsiteX188" fmla="*/ 1477232 w 2700845"/>
                <a:gd name="connsiteY188" fmla="*/ 212972 h 1032883"/>
                <a:gd name="connsiteX189" fmla="*/ 1470184 w 2700845"/>
                <a:gd name="connsiteY189" fmla="*/ 207543 h 1032883"/>
                <a:gd name="connsiteX190" fmla="*/ 1478089 w 2700845"/>
                <a:gd name="connsiteY190" fmla="*/ 204781 h 1032883"/>
                <a:gd name="connsiteX191" fmla="*/ 1474089 w 2700845"/>
                <a:gd name="connsiteY191" fmla="*/ 197542 h 1032883"/>
                <a:gd name="connsiteX192" fmla="*/ 1472660 w 2700845"/>
                <a:gd name="connsiteY192" fmla="*/ 189827 h 1032883"/>
                <a:gd name="connsiteX193" fmla="*/ 1462373 w 2700845"/>
                <a:gd name="connsiteY193" fmla="*/ 187922 h 1032883"/>
                <a:gd name="connsiteX194" fmla="*/ 1459135 w 2700845"/>
                <a:gd name="connsiteY194" fmla="*/ 175063 h 1032883"/>
                <a:gd name="connsiteX195" fmla="*/ 1445323 w 2700845"/>
                <a:gd name="connsiteY195" fmla="*/ 175539 h 1032883"/>
                <a:gd name="connsiteX196" fmla="*/ 1422368 w 2700845"/>
                <a:gd name="connsiteY196" fmla="*/ 170205 h 1032883"/>
                <a:gd name="connsiteX197" fmla="*/ 1412557 w 2700845"/>
                <a:gd name="connsiteY197" fmla="*/ 169253 h 1032883"/>
                <a:gd name="connsiteX198" fmla="*/ 1393126 w 2700845"/>
                <a:gd name="connsiteY198" fmla="*/ 169729 h 1032883"/>
                <a:gd name="connsiteX199" fmla="*/ 1382839 w 2700845"/>
                <a:gd name="connsiteY199" fmla="*/ 175539 h 1032883"/>
                <a:gd name="connsiteX200" fmla="*/ 1362932 w 2700845"/>
                <a:gd name="connsiteY200" fmla="*/ 177444 h 1032883"/>
                <a:gd name="connsiteX201" fmla="*/ 1374362 w 2700845"/>
                <a:gd name="connsiteY201" fmla="*/ 162680 h 1032883"/>
                <a:gd name="connsiteX202" fmla="*/ 1348359 w 2700845"/>
                <a:gd name="connsiteY202" fmla="*/ 160775 h 1032883"/>
                <a:gd name="connsiteX203" fmla="*/ 1329690 w 2700845"/>
                <a:gd name="connsiteY203" fmla="*/ 158013 h 1032883"/>
                <a:gd name="connsiteX204" fmla="*/ 1334357 w 2700845"/>
                <a:gd name="connsiteY204" fmla="*/ 156108 h 1032883"/>
                <a:gd name="connsiteX205" fmla="*/ 1349121 w 2700845"/>
                <a:gd name="connsiteY205" fmla="*/ 150488 h 1032883"/>
                <a:gd name="connsiteX206" fmla="*/ 1351026 w 2700845"/>
                <a:gd name="connsiteY206" fmla="*/ 144392 h 1032883"/>
                <a:gd name="connsiteX207" fmla="*/ 1337691 w 2700845"/>
                <a:gd name="connsiteY207" fmla="*/ 141154 h 1032883"/>
                <a:gd name="connsiteX208" fmla="*/ 1321117 w 2700845"/>
                <a:gd name="connsiteY208" fmla="*/ 136963 h 1032883"/>
                <a:gd name="connsiteX209" fmla="*/ 1300258 w 2700845"/>
                <a:gd name="connsiteY209" fmla="*/ 141440 h 1032883"/>
                <a:gd name="connsiteX210" fmla="*/ 1282732 w 2700845"/>
                <a:gd name="connsiteY210" fmla="*/ 154584 h 1032883"/>
                <a:gd name="connsiteX211" fmla="*/ 1271968 w 2700845"/>
                <a:gd name="connsiteY211" fmla="*/ 168395 h 1032883"/>
                <a:gd name="connsiteX212" fmla="*/ 1275016 w 2700845"/>
                <a:gd name="connsiteY212" fmla="*/ 175158 h 1032883"/>
                <a:gd name="connsiteX213" fmla="*/ 1266158 w 2700845"/>
                <a:gd name="connsiteY213" fmla="*/ 177920 h 1032883"/>
                <a:gd name="connsiteX214" fmla="*/ 1242060 w 2700845"/>
                <a:gd name="connsiteY214" fmla="*/ 181159 h 1032883"/>
                <a:gd name="connsiteX215" fmla="*/ 1252347 w 2700845"/>
                <a:gd name="connsiteY215" fmla="*/ 189065 h 1032883"/>
                <a:gd name="connsiteX216" fmla="*/ 1240441 w 2700845"/>
                <a:gd name="connsiteY216" fmla="*/ 186779 h 1032883"/>
                <a:gd name="connsiteX217" fmla="*/ 1226630 w 2700845"/>
                <a:gd name="connsiteY217" fmla="*/ 189827 h 1032883"/>
                <a:gd name="connsiteX218" fmla="*/ 1216342 w 2700845"/>
                <a:gd name="connsiteY218" fmla="*/ 191922 h 1032883"/>
                <a:gd name="connsiteX219" fmla="*/ 1206056 w 2700845"/>
                <a:gd name="connsiteY219" fmla="*/ 192589 h 1032883"/>
                <a:gd name="connsiteX220" fmla="*/ 1210532 w 2700845"/>
                <a:gd name="connsiteY220" fmla="*/ 183731 h 1032883"/>
                <a:gd name="connsiteX221" fmla="*/ 1195578 w 2700845"/>
                <a:gd name="connsiteY221" fmla="*/ 187731 h 1032883"/>
                <a:gd name="connsiteX222" fmla="*/ 1185005 w 2700845"/>
                <a:gd name="connsiteY222" fmla="*/ 186112 h 1032883"/>
                <a:gd name="connsiteX223" fmla="*/ 1174718 w 2700845"/>
                <a:gd name="connsiteY223" fmla="*/ 191255 h 1032883"/>
                <a:gd name="connsiteX224" fmla="*/ 1159478 w 2700845"/>
                <a:gd name="connsiteY224" fmla="*/ 192684 h 1032883"/>
                <a:gd name="connsiteX225" fmla="*/ 1169098 w 2700845"/>
                <a:gd name="connsiteY225" fmla="*/ 199256 h 1032883"/>
                <a:gd name="connsiteX226" fmla="*/ 1142905 w 2700845"/>
                <a:gd name="connsiteY226" fmla="*/ 203257 h 1032883"/>
                <a:gd name="connsiteX227" fmla="*/ 1122998 w 2700845"/>
                <a:gd name="connsiteY227" fmla="*/ 206019 h 1032883"/>
                <a:gd name="connsiteX228" fmla="*/ 1108234 w 2700845"/>
                <a:gd name="connsiteY228" fmla="*/ 213068 h 1032883"/>
                <a:gd name="connsiteX229" fmla="*/ 1093280 w 2700845"/>
                <a:gd name="connsiteY229" fmla="*/ 219164 h 1032883"/>
                <a:gd name="connsiteX230" fmla="*/ 1081088 w 2700845"/>
                <a:gd name="connsiteY230" fmla="*/ 220783 h 1032883"/>
                <a:gd name="connsiteX231" fmla="*/ 1074801 w 2700845"/>
                <a:gd name="connsiteY231" fmla="*/ 222878 h 1032883"/>
                <a:gd name="connsiteX232" fmla="*/ 1072420 w 2700845"/>
                <a:gd name="connsiteY232" fmla="*/ 226593 h 1032883"/>
                <a:gd name="connsiteX233" fmla="*/ 1066609 w 2700845"/>
                <a:gd name="connsiteY233" fmla="*/ 230594 h 1032883"/>
                <a:gd name="connsiteX234" fmla="*/ 1070800 w 2700845"/>
                <a:gd name="connsiteY234" fmla="*/ 236213 h 1032883"/>
                <a:gd name="connsiteX235" fmla="*/ 1057275 w 2700845"/>
                <a:gd name="connsiteY235" fmla="*/ 235547 h 1032883"/>
                <a:gd name="connsiteX236" fmla="*/ 1065943 w 2700845"/>
                <a:gd name="connsiteY236" fmla="*/ 240500 h 1032883"/>
                <a:gd name="connsiteX237" fmla="*/ 1072991 w 2700845"/>
                <a:gd name="connsiteY237" fmla="*/ 245929 h 1032883"/>
                <a:gd name="connsiteX238" fmla="*/ 1061085 w 2700845"/>
                <a:gd name="connsiteY238" fmla="*/ 246596 h 1032883"/>
                <a:gd name="connsiteX239" fmla="*/ 1067181 w 2700845"/>
                <a:gd name="connsiteY239" fmla="*/ 250787 h 1032883"/>
                <a:gd name="connsiteX240" fmla="*/ 1072324 w 2700845"/>
                <a:gd name="connsiteY240" fmla="*/ 256406 h 1032883"/>
                <a:gd name="connsiteX241" fmla="*/ 1073086 w 2700845"/>
                <a:gd name="connsiteY241" fmla="*/ 257168 h 1032883"/>
                <a:gd name="connsiteX242" fmla="*/ 1071372 w 2700845"/>
                <a:gd name="connsiteY242" fmla="*/ 263836 h 1032883"/>
                <a:gd name="connsiteX243" fmla="*/ 1066895 w 2700845"/>
                <a:gd name="connsiteY243" fmla="*/ 265265 h 1032883"/>
                <a:gd name="connsiteX244" fmla="*/ 1051941 w 2700845"/>
                <a:gd name="connsiteY244" fmla="*/ 264598 h 1032883"/>
                <a:gd name="connsiteX245" fmla="*/ 1044416 w 2700845"/>
                <a:gd name="connsiteY245" fmla="*/ 267170 h 1032883"/>
                <a:gd name="connsiteX246" fmla="*/ 1021080 w 2700845"/>
                <a:gd name="connsiteY246" fmla="*/ 268313 h 1032883"/>
                <a:gd name="connsiteX247" fmla="*/ 980122 w 2700845"/>
                <a:gd name="connsiteY247" fmla="*/ 271837 h 1032883"/>
                <a:gd name="connsiteX248" fmla="*/ 974693 w 2700845"/>
                <a:gd name="connsiteY248" fmla="*/ 287458 h 1032883"/>
                <a:gd name="connsiteX249" fmla="*/ 974884 w 2700845"/>
                <a:gd name="connsiteY249" fmla="*/ 298697 h 1032883"/>
                <a:gd name="connsiteX250" fmla="*/ 996410 w 2700845"/>
                <a:gd name="connsiteY250" fmla="*/ 310127 h 1032883"/>
                <a:gd name="connsiteX251" fmla="*/ 1005554 w 2700845"/>
                <a:gd name="connsiteY251" fmla="*/ 325558 h 1032883"/>
                <a:gd name="connsiteX252" fmla="*/ 978694 w 2700845"/>
                <a:gd name="connsiteY252" fmla="*/ 316890 h 1032883"/>
                <a:gd name="connsiteX253" fmla="*/ 942404 w 2700845"/>
                <a:gd name="connsiteY253" fmla="*/ 307556 h 1032883"/>
                <a:gd name="connsiteX254" fmla="*/ 930973 w 2700845"/>
                <a:gd name="connsiteY254" fmla="*/ 301650 h 1032883"/>
                <a:gd name="connsiteX255" fmla="*/ 920877 w 2700845"/>
                <a:gd name="connsiteY255" fmla="*/ 309651 h 1032883"/>
                <a:gd name="connsiteX256" fmla="*/ 927449 w 2700845"/>
                <a:gd name="connsiteY256" fmla="*/ 312032 h 1032883"/>
                <a:gd name="connsiteX257" fmla="*/ 936117 w 2700845"/>
                <a:gd name="connsiteY257" fmla="*/ 317176 h 1032883"/>
                <a:gd name="connsiteX258" fmla="*/ 922972 w 2700845"/>
                <a:gd name="connsiteY258" fmla="*/ 319557 h 1032883"/>
                <a:gd name="connsiteX259" fmla="*/ 905923 w 2700845"/>
                <a:gd name="connsiteY259" fmla="*/ 323081 h 1032883"/>
                <a:gd name="connsiteX260" fmla="*/ 926973 w 2700845"/>
                <a:gd name="connsiteY260" fmla="*/ 339464 h 1032883"/>
                <a:gd name="connsiteX261" fmla="*/ 941260 w 2700845"/>
                <a:gd name="connsiteY261" fmla="*/ 347370 h 1032883"/>
                <a:gd name="connsiteX262" fmla="*/ 938879 w 2700845"/>
                <a:gd name="connsiteY262" fmla="*/ 352037 h 1032883"/>
                <a:gd name="connsiteX263" fmla="*/ 920591 w 2700845"/>
                <a:gd name="connsiteY263" fmla="*/ 342703 h 1032883"/>
                <a:gd name="connsiteX264" fmla="*/ 893731 w 2700845"/>
                <a:gd name="connsiteY264" fmla="*/ 340322 h 1032883"/>
                <a:gd name="connsiteX265" fmla="*/ 892778 w 2700845"/>
                <a:gd name="connsiteY265" fmla="*/ 330035 h 1032883"/>
                <a:gd name="connsiteX266" fmla="*/ 896493 w 2700845"/>
                <a:gd name="connsiteY266" fmla="*/ 314318 h 1032883"/>
                <a:gd name="connsiteX267" fmla="*/ 889730 w 2700845"/>
                <a:gd name="connsiteY267" fmla="*/ 294697 h 1032883"/>
                <a:gd name="connsiteX268" fmla="*/ 885539 w 2700845"/>
                <a:gd name="connsiteY268" fmla="*/ 300983 h 1032883"/>
                <a:gd name="connsiteX269" fmla="*/ 881539 w 2700845"/>
                <a:gd name="connsiteY269" fmla="*/ 317557 h 1032883"/>
                <a:gd name="connsiteX270" fmla="*/ 862584 w 2700845"/>
                <a:gd name="connsiteY270" fmla="*/ 327368 h 1032883"/>
                <a:gd name="connsiteX271" fmla="*/ 856297 w 2700845"/>
                <a:gd name="connsiteY271" fmla="*/ 337178 h 1032883"/>
                <a:gd name="connsiteX272" fmla="*/ 874300 w 2700845"/>
                <a:gd name="connsiteY272" fmla="*/ 358895 h 1032883"/>
                <a:gd name="connsiteX273" fmla="*/ 864965 w 2700845"/>
                <a:gd name="connsiteY273" fmla="*/ 385565 h 1032883"/>
                <a:gd name="connsiteX274" fmla="*/ 865632 w 2700845"/>
                <a:gd name="connsiteY274" fmla="*/ 401472 h 1032883"/>
                <a:gd name="connsiteX275" fmla="*/ 877824 w 2700845"/>
                <a:gd name="connsiteY275" fmla="*/ 403568 h 1032883"/>
                <a:gd name="connsiteX276" fmla="*/ 896302 w 2700845"/>
                <a:gd name="connsiteY276" fmla="*/ 399567 h 1032883"/>
                <a:gd name="connsiteX277" fmla="*/ 926687 w 2700845"/>
                <a:gd name="connsiteY277" fmla="*/ 409854 h 1032883"/>
                <a:gd name="connsiteX278" fmla="*/ 932497 w 2700845"/>
                <a:gd name="connsiteY278" fmla="*/ 422046 h 1032883"/>
                <a:gd name="connsiteX279" fmla="*/ 925258 w 2700845"/>
                <a:gd name="connsiteY279" fmla="*/ 433762 h 1032883"/>
                <a:gd name="connsiteX280" fmla="*/ 943547 w 2700845"/>
                <a:gd name="connsiteY280" fmla="*/ 445954 h 1032883"/>
                <a:gd name="connsiteX281" fmla="*/ 925735 w 2700845"/>
                <a:gd name="connsiteY281" fmla="*/ 444525 h 1032883"/>
                <a:gd name="connsiteX282" fmla="*/ 918496 w 2700845"/>
                <a:gd name="connsiteY282" fmla="*/ 434429 h 1032883"/>
                <a:gd name="connsiteX283" fmla="*/ 922496 w 2700845"/>
                <a:gd name="connsiteY283" fmla="*/ 422999 h 1032883"/>
                <a:gd name="connsiteX284" fmla="*/ 914590 w 2700845"/>
                <a:gd name="connsiteY284" fmla="*/ 412902 h 1032883"/>
                <a:gd name="connsiteX285" fmla="*/ 904494 w 2700845"/>
                <a:gd name="connsiteY285" fmla="*/ 406330 h 1032883"/>
                <a:gd name="connsiteX286" fmla="*/ 880205 w 2700845"/>
                <a:gd name="connsiteY286" fmla="*/ 412902 h 1032883"/>
                <a:gd name="connsiteX287" fmla="*/ 883444 w 2700845"/>
                <a:gd name="connsiteY287" fmla="*/ 434905 h 1032883"/>
                <a:gd name="connsiteX288" fmla="*/ 870299 w 2700845"/>
                <a:gd name="connsiteY288" fmla="*/ 453574 h 1032883"/>
                <a:gd name="connsiteX289" fmla="*/ 858393 w 2700845"/>
                <a:gd name="connsiteY289" fmla="*/ 464147 h 1032883"/>
                <a:gd name="connsiteX290" fmla="*/ 843915 w 2700845"/>
                <a:gd name="connsiteY290" fmla="*/ 476815 h 1032883"/>
                <a:gd name="connsiteX291" fmla="*/ 829627 w 2700845"/>
                <a:gd name="connsiteY291" fmla="*/ 476815 h 1032883"/>
                <a:gd name="connsiteX292" fmla="*/ 811339 w 2700845"/>
                <a:gd name="connsiteY292" fmla="*/ 478244 h 1032883"/>
                <a:gd name="connsiteX293" fmla="*/ 798671 w 2700845"/>
                <a:gd name="connsiteY293" fmla="*/ 474243 h 1032883"/>
                <a:gd name="connsiteX294" fmla="*/ 790956 w 2700845"/>
                <a:gd name="connsiteY294" fmla="*/ 467480 h 1032883"/>
                <a:gd name="connsiteX295" fmla="*/ 799338 w 2700845"/>
                <a:gd name="connsiteY295" fmla="*/ 469576 h 1032883"/>
                <a:gd name="connsiteX296" fmla="*/ 808482 w 2700845"/>
                <a:gd name="connsiteY296" fmla="*/ 468623 h 1032883"/>
                <a:gd name="connsiteX297" fmla="*/ 817626 w 2700845"/>
                <a:gd name="connsiteY297" fmla="*/ 472338 h 1032883"/>
                <a:gd name="connsiteX298" fmla="*/ 825817 w 2700845"/>
                <a:gd name="connsiteY298" fmla="*/ 469290 h 1032883"/>
                <a:gd name="connsiteX299" fmla="*/ 829532 w 2700845"/>
                <a:gd name="connsiteY299" fmla="*/ 465575 h 1032883"/>
                <a:gd name="connsiteX300" fmla="*/ 836581 w 2700845"/>
                <a:gd name="connsiteY300" fmla="*/ 459765 h 1032883"/>
                <a:gd name="connsiteX301" fmla="*/ 841534 w 2700845"/>
                <a:gd name="connsiteY301" fmla="*/ 451383 h 1032883"/>
                <a:gd name="connsiteX302" fmla="*/ 845725 w 2700845"/>
                <a:gd name="connsiteY302" fmla="*/ 446240 h 1032883"/>
                <a:gd name="connsiteX303" fmla="*/ 853440 w 2700845"/>
                <a:gd name="connsiteY303" fmla="*/ 441096 h 1032883"/>
                <a:gd name="connsiteX304" fmla="*/ 856202 w 2700845"/>
                <a:gd name="connsiteY304" fmla="*/ 433571 h 1032883"/>
                <a:gd name="connsiteX305" fmla="*/ 860393 w 2700845"/>
                <a:gd name="connsiteY305" fmla="*/ 423094 h 1032883"/>
                <a:gd name="connsiteX306" fmla="*/ 860869 w 2700845"/>
                <a:gd name="connsiteY306" fmla="*/ 417284 h 1032883"/>
                <a:gd name="connsiteX307" fmla="*/ 848487 w 2700845"/>
                <a:gd name="connsiteY307" fmla="*/ 403758 h 1032883"/>
                <a:gd name="connsiteX308" fmla="*/ 848011 w 2700845"/>
                <a:gd name="connsiteY308" fmla="*/ 387661 h 1032883"/>
                <a:gd name="connsiteX309" fmla="*/ 847820 w 2700845"/>
                <a:gd name="connsiteY309" fmla="*/ 372707 h 1032883"/>
                <a:gd name="connsiteX310" fmla="*/ 851821 w 2700845"/>
                <a:gd name="connsiteY310" fmla="*/ 356133 h 1032883"/>
                <a:gd name="connsiteX311" fmla="*/ 838962 w 2700845"/>
                <a:gd name="connsiteY311" fmla="*/ 338131 h 1032883"/>
                <a:gd name="connsiteX312" fmla="*/ 844105 w 2700845"/>
                <a:gd name="connsiteY312" fmla="*/ 326225 h 1032883"/>
                <a:gd name="connsiteX313" fmla="*/ 850868 w 2700845"/>
                <a:gd name="connsiteY313" fmla="*/ 299364 h 1032883"/>
                <a:gd name="connsiteX314" fmla="*/ 831247 w 2700845"/>
                <a:gd name="connsiteY314" fmla="*/ 292792 h 1032883"/>
                <a:gd name="connsiteX315" fmla="*/ 801052 w 2700845"/>
                <a:gd name="connsiteY315" fmla="*/ 291363 h 1032883"/>
                <a:gd name="connsiteX316" fmla="*/ 792194 w 2700845"/>
                <a:gd name="connsiteY316" fmla="*/ 300221 h 1032883"/>
                <a:gd name="connsiteX317" fmla="*/ 781622 w 2700845"/>
                <a:gd name="connsiteY317" fmla="*/ 322700 h 1032883"/>
                <a:gd name="connsiteX318" fmla="*/ 760571 w 2700845"/>
                <a:gd name="connsiteY318" fmla="*/ 338798 h 1032883"/>
                <a:gd name="connsiteX319" fmla="*/ 753999 w 2700845"/>
                <a:gd name="connsiteY319" fmla="*/ 352609 h 1032883"/>
                <a:gd name="connsiteX320" fmla="*/ 762857 w 2700845"/>
                <a:gd name="connsiteY320" fmla="*/ 354704 h 1032883"/>
                <a:gd name="connsiteX321" fmla="*/ 760952 w 2700845"/>
                <a:gd name="connsiteY321" fmla="*/ 367373 h 1032883"/>
                <a:gd name="connsiteX322" fmla="*/ 760000 w 2700845"/>
                <a:gd name="connsiteY322" fmla="*/ 374802 h 1032883"/>
                <a:gd name="connsiteX323" fmla="*/ 754571 w 2700845"/>
                <a:gd name="connsiteY323" fmla="*/ 385565 h 1032883"/>
                <a:gd name="connsiteX324" fmla="*/ 773239 w 2700845"/>
                <a:gd name="connsiteY324" fmla="*/ 392614 h 1032883"/>
                <a:gd name="connsiteX325" fmla="*/ 780002 w 2700845"/>
                <a:gd name="connsiteY325" fmla="*/ 405473 h 1032883"/>
                <a:gd name="connsiteX326" fmla="*/ 789622 w 2700845"/>
                <a:gd name="connsiteY326" fmla="*/ 410426 h 1032883"/>
                <a:gd name="connsiteX327" fmla="*/ 779812 w 2700845"/>
                <a:gd name="connsiteY327" fmla="*/ 426047 h 1032883"/>
                <a:gd name="connsiteX328" fmla="*/ 760666 w 2700845"/>
                <a:gd name="connsiteY328" fmla="*/ 410902 h 1032883"/>
                <a:gd name="connsiteX329" fmla="*/ 735139 w 2700845"/>
                <a:gd name="connsiteY329" fmla="*/ 399948 h 1032883"/>
                <a:gd name="connsiteX330" fmla="*/ 714089 w 2700845"/>
                <a:gd name="connsiteY330" fmla="*/ 391280 h 1032883"/>
                <a:gd name="connsiteX331" fmla="*/ 684847 w 2700845"/>
                <a:gd name="connsiteY331" fmla="*/ 383565 h 1032883"/>
                <a:gd name="connsiteX332" fmla="*/ 656082 w 2700845"/>
                <a:gd name="connsiteY332" fmla="*/ 380993 h 1032883"/>
                <a:gd name="connsiteX333" fmla="*/ 644366 w 2700845"/>
                <a:gd name="connsiteY333" fmla="*/ 372326 h 1032883"/>
                <a:gd name="connsiteX334" fmla="*/ 625221 w 2700845"/>
                <a:gd name="connsiteY334" fmla="*/ 366039 h 1032883"/>
                <a:gd name="connsiteX335" fmla="*/ 629698 w 2700845"/>
                <a:gd name="connsiteY335" fmla="*/ 379088 h 1032883"/>
                <a:gd name="connsiteX336" fmla="*/ 641413 w 2700845"/>
                <a:gd name="connsiteY336" fmla="*/ 383756 h 1032883"/>
                <a:gd name="connsiteX337" fmla="*/ 651510 w 2700845"/>
                <a:gd name="connsiteY337" fmla="*/ 390995 h 1032883"/>
                <a:gd name="connsiteX338" fmla="*/ 658749 w 2700845"/>
                <a:gd name="connsiteY338" fmla="*/ 404139 h 1032883"/>
                <a:gd name="connsiteX339" fmla="*/ 653796 w 2700845"/>
                <a:gd name="connsiteY339" fmla="*/ 412807 h 1032883"/>
                <a:gd name="connsiteX340" fmla="*/ 643033 w 2700845"/>
                <a:gd name="connsiteY340" fmla="*/ 418141 h 1032883"/>
                <a:gd name="connsiteX341" fmla="*/ 634841 w 2700845"/>
                <a:gd name="connsiteY341" fmla="*/ 421379 h 1032883"/>
                <a:gd name="connsiteX342" fmla="*/ 634841 w 2700845"/>
                <a:gd name="connsiteY342" fmla="*/ 412045 h 1032883"/>
                <a:gd name="connsiteX343" fmla="*/ 625221 w 2700845"/>
                <a:gd name="connsiteY343" fmla="*/ 404806 h 1032883"/>
                <a:gd name="connsiteX344" fmla="*/ 600932 w 2700845"/>
                <a:gd name="connsiteY344" fmla="*/ 416998 h 1032883"/>
                <a:gd name="connsiteX345" fmla="*/ 574262 w 2700845"/>
                <a:gd name="connsiteY345" fmla="*/ 416998 h 1032883"/>
                <a:gd name="connsiteX346" fmla="*/ 559498 w 2700845"/>
                <a:gd name="connsiteY346" fmla="*/ 427761 h 1032883"/>
                <a:gd name="connsiteX347" fmla="*/ 538163 w 2700845"/>
                <a:gd name="connsiteY347" fmla="*/ 426142 h 1032883"/>
                <a:gd name="connsiteX348" fmla="*/ 542163 w 2700845"/>
                <a:gd name="connsiteY348" fmla="*/ 421951 h 1032883"/>
                <a:gd name="connsiteX349" fmla="*/ 545878 w 2700845"/>
                <a:gd name="connsiteY349" fmla="*/ 417284 h 1032883"/>
                <a:gd name="connsiteX350" fmla="*/ 549402 w 2700845"/>
                <a:gd name="connsiteY350" fmla="*/ 406520 h 1032883"/>
                <a:gd name="connsiteX351" fmla="*/ 527875 w 2700845"/>
                <a:gd name="connsiteY351" fmla="*/ 412807 h 1032883"/>
                <a:gd name="connsiteX352" fmla="*/ 524827 w 2700845"/>
                <a:gd name="connsiteY352" fmla="*/ 421665 h 1032883"/>
                <a:gd name="connsiteX353" fmla="*/ 517779 w 2700845"/>
                <a:gd name="connsiteY353" fmla="*/ 417474 h 1032883"/>
                <a:gd name="connsiteX354" fmla="*/ 481584 w 2700845"/>
                <a:gd name="connsiteY354" fmla="*/ 428237 h 1032883"/>
                <a:gd name="connsiteX355" fmla="*/ 466344 w 2700845"/>
                <a:gd name="connsiteY355" fmla="*/ 437572 h 1032883"/>
                <a:gd name="connsiteX356" fmla="*/ 449008 w 2700845"/>
                <a:gd name="connsiteY356" fmla="*/ 442906 h 1032883"/>
                <a:gd name="connsiteX357" fmla="*/ 445484 w 2700845"/>
                <a:gd name="connsiteY357" fmla="*/ 459479 h 1032883"/>
                <a:gd name="connsiteX358" fmla="*/ 418624 w 2700845"/>
                <a:gd name="connsiteY358" fmla="*/ 463004 h 1032883"/>
                <a:gd name="connsiteX359" fmla="*/ 405955 w 2700845"/>
                <a:gd name="connsiteY359" fmla="*/ 451097 h 1032883"/>
                <a:gd name="connsiteX360" fmla="*/ 405479 w 2700845"/>
                <a:gd name="connsiteY360" fmla="*/ 441001 h 1032883"/>
                <a:gd name="connsiteX361" fmla="*/ 416433 w 2700845"/>
                <a:gd name="connsiteY361" fmla="*/ 436810 h 1032883"/>
                <a:gd name="connsiteX362" fmla="*/ 430435 w 2700845"/>
                <a:gd name="connsiteY362" fmla="*/ 436143 h 1032883"/>
                <a:gd name="connsiteX363" fmla="*/ 420814 w 2700845"/>
                <a:gd name="connsiteY363" fmla="*/ 420903 h 1032883"/>
                <a:gd name="connsiteX364" fmla="*/ 400717 w 2700845"/>
                <a:gd name="connsiteY364" fmla="*/ 415283 h 1032883"/>
                <a:gd name="connsiteX365" fmla="*/ 381095 w 2700845"/>
                <a:gd name="connsiteY365" fmla="*/ 413188 h 1032883"/>
                <a:gd name="connsiteX366" fmla="*/ 383857 w 2700845"/>
                <a:gd name="connsiteY366" fmla="*/ 419284 h 1032883"/>
                <a:gd name="connsiteX367" fmla="*/ 388525 w 2700845"/>
                <a:gd name="connsiteY367" fmla="*/ 430238 h 1032883"/>
                <a:gd name="connsiteX368" fmla="*/ 382429 w 2700845"/>
                <a:gd name="connsiteY368" fmla="*/ 447764 h 1032883"/>
                <a:gd name="connsiteX369" fmla="*/ 387572 w 2700845"/>
                <a:gd name="connsiteY369" fmla="*/ 453383 h 1032883"/>
                <a:gd name="connsiteX370" fmla="*/ 393382 w 2700845"/>
                <a:gd name="connsiteY370" fmla="*/ 467385 h 1032883"/>
                <a:gd name="connsiteX371" fmla="*/ 388430 w 2700845"/>
                <a:gd name="connsiteY371" fmla="*/ 479577 h 1032883"/>
                <a:gd name="connsiteX372" fmla="*/ 381667 w 2700845"/>
                <a:gd name="connsiteY372" fmla="*/ 479387 h 1032883"/>
                <a:gd name="connsiteX373" fmla="*/ 376999 w 2700845"/>
                <a:gd name="connsiteY373" fmla="*/ 474719 h 1032883"/>
                <a:gd name="connsiteX374" fmla="*/ 361093 w 2700845"/>
                <a:gd name="connsiteY374" fmla="*/ 471671 h 1032883"/>
                <a:gd name="connsiteX375" fmla="*/ 350996 w 2700845"/>
                <a:gd name="connsiteY375" fmla="*/ 476624 h 1032883"/>
                <a:gd name="connsiteX376" fmla="*/ 336994 w 2700845"/>
                <a:gd name="connsiteY376" fmla="*/ 482720 h 1032883"/>
                <a:gd name="connsiteX377" fmla="*/ 321755 w 2700845"/>
                <a:gd name="connsiteY377" fmla="*/ 493674 h 1032883"/>
                <a:gd name="connsiteX378" fmla="*/ 322707 w 2700845"/>
                <a:gd name="connsiteY378" fmla="*/ 507485 h 1032883"/>
                <a:gd name="connsiteX379" fmla="*/ 329279 w 2700845"/>
                <a:gd name="connsiteY379" fmla="*/ 519868 h 1032883"/>
                <a:gd name="connsiteX380" fmla="*/ 310324 w 2700845"/>
                <a:gd name="connsiteY380" fmla="*/ 518725 h 1032883"/>
                <a:gd name="connsiteX381" fmla="*/ 293941 w 2700845"/>
                <a:gd name="connsiteY381" fmla="*/ 515010 h 1032883"/>
                <a:gd name="connsiteX382" fmla="*/ 275939 w 2700845"/>
                <a:gd name="connsiteY382" fmla="*/ 504247 h 1032883"/>
                <a:gd name="connsiteX383" fmla="*/ 266319 w 2700845"/>
                <a:gd name="connsiteY383" fmla="*/ 513105 h 1032883"/>
                <a:gd name="connsiteX384" fmla="*/ 270986 w 2700845"/>
                <a:gd name="connsiteY384" fmla="*/ 522249 h 1032883"/>
                <a:gd name="connsiteX385" fmla="*/ 286417 w 2700845"/>
                <a:gd name="connsiteY385" fmla="*/ 527583 h 1032883"/>
                <a:gd name="connsiteX386" fmla="*/ 287846 w 2700845"/>
                <a:gd name="connsiteY386" fmla="*/ 537203 h 1032883"/>
                <a:gd name="connsiteX387" fmla="*/ 275939 w 2700845"/>
                <a:gd name="connsiteY387" fmla="*/ 539108 h 1032883"/>
                <a:gd name="connsiteX388" fmla="*/ 263557 w 2700845"/>
                <a:gd name="connsiteY388" fmla="*/ 535394 h 1032883"/>
                <a:gd name="connsiteX389" fmla="*/ 249079 w 2700845"/>
                <a:gd name="connsiteY389" fmla="*/ 527202 h 1032883"/>
                <a:gd name="connsiteX390" fmla="*/ 240887 w 2700845"/>
                <a:gd name="connsiteY390" fmla="*/ 518058 h 1032883"/>
                <a:gd name="connsiteX391" fmla="*/ 237172 w 2700845"/>
                <a:gd name="connsiteY391" fmla="*/ 506628 h 1032883"/>
                <a:gd name="connsiteX392" fmla="*/ 237649 w 2700845"/>
                <a:gd name="connsiteY392" fmla="*/ 496341 h 1032883"/>
                <a:gd name="connsiteX393" fmla="*/ 238792 w 2700845"/>
                <a:gd name="connsiteY393" fmla="*/ 486245 h 1032883"/>
                <a:gd name="connsiteX394" fmla="*/ 226600 w 2700845"/>
                <a:gd name="connsiteY394" fmla="*/ 477386 h 1032883"/>
                <a:gd name="connsiteX395" fmla="*/ 216979 w 2700845"/>
                <a:gd name="connsiteY395" fmla="*/ 470338 h 1032883"/>
                <a:gd name="connsiteX396" fmla="*/ 201549 w 2700845"/>
                <a:gd name="connsiteY396" fmla="*/ 457479 h 1032883"/>
                <a:gd name="connsiteX397" fmla="*/ 195929 w 2700845"/>
                <a:gd name="connsiteY397" fmla="*/ 452336 h 1032883"/>
                <a:gd name="connsiteX398" fmla="*/ 208597 w 2700845"/>
                <a:gd name="connsiteY398" fmla="*/ 457003 h 1032883"/>
                <a:gd name="connsiteX399" fmla="*/ 230600 w 2700845"/>
                <a:gd name="connsiteY399" fmla="*/ 466337 h 1032883"/>
                <a:gd name="connsiteX400" fmla="*/ 258223 w 2700845"/>
                <a:gd name="connsiteY400" fmla="*/ 475005 h 1032883"/>
                <a:gd name="connsiteX401" fmla="*/ 295180 w 2700845"/>
                <a:gd name="connsiteY401" fmla="*/ 481101 h 1032883"/>
                <a:gd name="connsiteX402" fmla="*/ 340995 w 2700845"/>
                <a:gd name="connsiteY402" fmla="*/ 461003 h 1032883"/>
                <a:gd name="connsiteX403" fmla="*/ 339566 w 2700845"/>
                <a:gd name="connsiteY403" fmla="*/ 442334 h 1032883"/>
                <a:gd name="connsiteX404" fmla="*/ 330422 w 2700845"/>
                <a:gd name="connsiteY404" fmla="*/ 435286 h 1032883"/>
                <a:gd name="connsiteX405" fmla="*/ 317278 w 2700845"/>
                <a:gd name="connsiteY405" fmla="*/ 427380 h 1032883"/>
                <a:gd name="connsiteX406" fmla="*/ 304229 w 2700845"/>
                <a:gd name="connsiteY406" fmla="*/ 420141 h 1032883"/>
                <a:gd name="connsiteX407" fmla="*/ 281083 w 2700845"/>
                <a:gd name="connsiteY407" fmla="*/ 408425 h 1032883"/>
                <a:gd name="connsiteX408" fmla="*/ 244126 w 2700845"/>
                <a:gd name="connsiteY408" fmla="*/ 393947 h 1032883"/>
                <a:gd name="connsiteX409" fmla="*/ 235934 w 2700845"/>
                <a:gd name="connsiteY409" fmla="*/ 392995 h 1032883"/>
                <a:gd name="connsiteX410" fmla="*/ 224504 w 2700845"/>
                <a:gd name="connsiteY410" fmla="*/ 392804 h 1032883"/>
                <a:gd name="connsiteX411" fmla="*/ 210026 w 2700845"/>
                <a:gd name="connsiteY411" fmla="*/ 391852 h 1032883"/>
                <a:gd name="connsiteX412" fmla="*/ 201168 w 2700845"/>
                <a:gd name="connsiteY412" fmla="*/ 386708 h 1032883"/>
                <a:gd name="connsiteX413" fmla="*/ 212884 w 2700845"/>
                <a:gd name="connsiteY413" fmla="*/ 382994 h 1032883"/>
                <a:gd name="connsiteX414" fmla="*/ 202406 w 2700845"/>
                <a:gd name="connsiteY414" fmla="*/ 378803 h 1032883"/>
                <a:gd name="connsiteX415" fmla="*/ 191167 w 2700845"/>
                <a:gd name="connsiteY415" fmla="*/ 380898 h 1032883"/>
                <a:gd name="connsiteX416" fmla="*/ 181546 w 2700845"/>
                <a:gd name="connsiteY416" fmla="*/ 380422 h 1032883"/>
                <a:gd name="connsiteX417" fmla="*/ 180499 w 2700845"/>
                <a:gd name="connsiteY417" fmla="*/ 379660 h 1032883"/>
                <a:gd name="connsiteX418" fmla="*/ 172498 w 2700845"/>
                <a:gd name="connsiteY418" fmla="*/ 385375 h 1032883"/>
                <a:gd name="connsiteX419" fmla="*/ 159448 w 2700845"/>
                <a:gd name="connsiteY419" fmla="*/ 391471 h 1032883"/>
                <a:gd name="connsiteX420" fmla="*/ 148685 w 2700845"/>
                <a:gd name="connsiteY420" fmla="*/ 400805 h 1032883"/>
                <a:gd name="connsiteX421" fmla="*/ 142589 w 2700845"/>
                <a:gd name="connsiteY421" fmla="*/ 405473 h 1032883"/>
                <a:gd name="connsiteX422" fmla="*/ 140208 w 2700845"/>
                <a:gd name="connsiteY422" fmla="*/ 413855 h 1032883"/>
                <a:gd name="connsiteX423" fmla="*/ 142589 w 2700845"/>
                <a:gd name="connsiteY423" fmla="*/ 422713 h 1032883"/>
                <a:gd name="connsiteX424" fmla="*/ 152400 w 2700845"/>
                <a:gd name="connsiteY424" fmla="*/ 428333 h 1032883"/>
                <a:gd name="connsiteX425" fmla="*/ 163639 w 2700845"/>
                <a:gd name="connsiteY425" fmla="*/ 440048 h 1032883"/>
                <a:gd name="connsiteX426" fmla="*/ 153829 w 2700845"/>
                <a:gd name="connsiteY426" fmla="*/ 451764 h 1032883"/>
                <a:gd name="connsiteX427" fmla="*/ 149161 w 2700845"/>
                <a:gd name="connsiteY427" fmla="*/ 461099 h 1032883"/>
                <a:gd name="connsiteX428" fmla="*/ 164116 w 2700845"/>
                <a:gd name="connsiteY428" fmla="*/ 484911 h 1032883"/>
                <a:gd name="connsiteX429" fmla="*/ 158972 w 2700845"/>
                <a:gd name="connsiteY429" fmla="*/ 494246 h 1032883"/>
                <a:gd name="connsiteX430" fmla="*/ 161258 w 2700845"/>
                <a:gd name="connsiteY430" fmla="*/ 506438 h 1032883"/>
                <a:gd name="connsiteX431" fmla="*/ 157543 w 2700845"/>
                <a:gd name="connsiteY431" fmla="*/ 511105 h 1032883"/>
                <a:gd name="connsiteX432" fmla="*/ 165449 w 2700845"/>
                <a:gd name="connsiteY432" fmla="*/ 516248 h 1032883"/>
                <a:gd name="connsiteX433" fmla="*/ 163068 w 2700845"/>
                <a:gd name="connsiteY433" fmla="*/ 524154 h 1032883"/>
                <a:gd name="connsiteX434" fmla="*/ 171450 w 2700845"/>
                <a:gd name="connsiteY434" fmla="*/ 532536 h 1032883"/>
                <a:gd name="connsiteX435" fmla="*/ 161639 w 2700845"/>
                <a:gd name="connsiteY435" fmla="*/ 541394 h 1032883"/>
                <a:gd name="connsiteX436" fmla="*/ 181737 w 2700845"/>
                <a:gd name="connsiteY436" fmla="*/ 556825 h 1032883"/>
                <a:gd name="connsiteX437" fmla="*/ 185928 w 2700845"/>
                <a:gd name="connsiteY437" fmla="*/ 569493 h 1032883"/>
                <a:gd name="connsiteX438" fmla="*/ 162496 w 2700845"/>
                <a:gd name="connsiteY438" fmla="*/ 591972 h 1032883"/>
                <a:gd name="connsiteX439" fmla="*/ 138208 w 2700845"/>
                <a:gd name="connsiteY439" fmla="*/ 611594 h 1032883"/>
                <a:gd name="connsiteX440" fmla="*/ 130683 w 2700845"/>
                <a:gd name="connsiteY440" fmla="*/ 621214 h 1032883"/>
                <a:gd name="connsiteX441" fmla="*/ 137255 w 2700845"/>
                <a:gd name="connsiteY441" fmla="*/ 618833 h 1032883"/>
                <a:gd name="connsiteX442" fmla="*/ 147352 w 2700845"/>
                <a:gd name="connsiteY442" fmla="*/ 629120 h 1032883"/>
                <a:gd name="connsiteX443" fmla="*/ 161163 w 2700845"/>
                <a:gd name="connsiteY443" fmla="*/ 632168 h 1032883"/>
                <a:gd name="connsiteX444" fmla="*/ 153733 w 2700845"/>
                <a:gd name="connsiteY444" fmla="*/ 634263 h 1032883"/>
                <a:gd name="connsiteX445" fmla="*/ 138493 w 2700845"/>
                <a:gd name="connsiteY445" fmla="*/ 639407 h 1032883"/>
                <a:gd name="connsiteX446" fmla="*/ 130683 w 2700845"/>
                <a:gd name="connsiteY446" fmla="*/ 645503 h 1032883"/>
                <a:gd name="connsiteX447" fmla="*/ 127444 w 2700845"/>
                <a:gd name="connsiteY447" fmla="*/ 655885 h 1032883"/>
                <a:gd name="connsiteX448" fmla="*/ 122206 w 2700845"/>
                <a:gd name="connsiteY448" fmla="*/ 663981 h 1032883"/>
                <a:gd name="connsiteX449" fmla="*/ 123254 w 2700845"/>
                <a:gd name="connsiteY449" fmla="*/ 673125 h 1032883"/>
                <a:gd name="connsiteX450" fmla="*/ 126778 w 2700845"/>
                <a:gd name="connsiteY450" fmla="*/ 681507 h 1032883"/>
                <a:gd name="connsiteX451" fmla="*/ 122587 w 2700845"/>
                <a:gd name="connsiteY451" fmla="*/ 686746 h 1032883"/>
                <a:gd name="connsiteX452" fmla="*/ 124682 w 2700845"/>
                <a:gd name="connsiteY452" fmla="*/ 695128 h 1032883"/>
                <a:gd name="connsiteX453" fmla="*/ 126397 w 2700845"/>
                <a:gd name="connsiteY453" fmla="*/ 703891 h 1032883"/>
                <a:gd name="connsiteX454" fmla="*/ 131350 w 2700845"/>
                <a:gd name="connsiteY454" fmla="*/ 713035 h 1032883"/>
                <a:gd name="connsiteX455" fmla="*/ 135541 w 2700845"/>
                <a:gd name="connsiteY455" fmla="*/ 723893 h 1032883"/>
                <a:gd name="connsiteX456" fmla="*/ 143923 w 2700845"/>
                <a:gd name="connsiteY456" fmla="*/ 726370 h 1032883"/>
                <a:gd name="connsiteX457" fmla="*/ 152019 w 2700845"/>
                <a:gd name="connsiteY457" fmla="*/ 730275 h 1032883"/>
                <a:gd name="connsiteX458" fmla="*/ 160401 w 2700845"/>
                <a:gd name="connsiteY458" fmla="*/ 730275 h 1032883"/>
                <a:gd name="connsiteX459" fmla="*/ 175165 w 2700845"/>
                <a:gd name="connsiteY459" fmla="*/ 734466 h 1032883"/>
                <a:gd name="connsiteX460" fmla="*/ 176593 w 2700845"/>
                <a:gd name="connsiteY460" fmla="*/ 745325 h 1032883"/>
                <a:gd name="connsiteX461" fmla="*/ 178308 w 2700845"/>
                <a:gd name="connsiteY461" fmla="*/ 756564 h 1032883"/>
                <a:gd name="connsiteX462" fmla="*/ 185642 w 2700845"/>
                <a:gd name="connsiteY462" fmla="*/ 766375 h 1032883"/>
                <a:gd name="connsiteX463" fmla="*/ 194786 w 2700845"/>
                <a:gd name="connsiteY463" fmla="*/ 775138 h 1032883"/>
                <a:gd name="connsiteX464" fmla="*/ 203549 w 2700845"/>
                <a:gd name="connsiteY464" fmla="*/ 783234 h 1032883"/>
                <a:gd name="connsiteX465" fmla="*/ 195453 w 2700845"/>
                <a:gd name="connsiteY465" fmla="*/ 790568 h 1032883"/>
                <a:gd name="connsiteX466" fmla="*/ 184213 w 2700845"/>
                <a:gd name="connsiteY466" fmla="*/ 788854 h 1032883"/>
                <a:gd name="connsiteX467" fmla="*/ 186690 w 2700845"/>
                <a:gd name="connsiteY467" fmla="*/ 803618 h 1032883"/>
                <a:gd name="connsiteX468" fmla="*/ 193357 w 2700845"/>
                <a:gd name="connsiteY468" fmla="*/ 812000 h 1032883"/>
                <a:gd name="connsiteX469" fmla="*/ 200692 w 2700845"/>
                <a:gd name="connsiteY469" fmla="*/ 808094 h 1032883"/>
                <a:gd name="connsiteX470" fmla="*/ 211264 w 2700845"/>
                <a:gd name="connsiteY470" fmla="*/ 807713 h 1032883"/>
                <a:gd name="connsiteX471" fmla="*/ 224218 w 2700845"/>
                <a:gd name="connsiteY471" fmla="*/ 809142 h 1032883"/>
                <a:gd name="connsiteX472" fmla="*/ 226314 w 2700845"/>
                <a:gd name="connsiteY472" fmla="*/ 821048 h 1032883"/>
                <a:gd name="connsiteX473" fmla="*/ 229838 w 2700845"/>
                <a:gd name="connsiteY473" fmla="*/ 829811 h 1032883"/>
                <a:gd name="connsiteX474" fmla="*/ 241363 w 2700845"/>
                <a:gd name="connsiteY474" fmla="*/ 832669 h 1032883"/>
                <a:gd name="connsiteX475" fmla="*/ 248412 w 2700845"/>
                <a:gd name="connsiteY475" fmla="*/ 844956 h 1032883"/>
                <a:gd name="connsiteX476" fmla="*/ 254413 w 2700845"/>
                <a:gd name="connsiteY476" fmla="*/ 848099 h 1032883"/>
                <a:gd name="connsiteX477" fmla="*/ 262128 w 2700845"/>
                <a:gd name="connsiteY477" fmla="*/ 851624 h 1032883"/>
                <a:gd name="connsiteX478" fmla="*/ 270224 w 2700845"/>
                <a:gd name="connsiteY478" fmla="*/ 850957 h 1032883"/>
                <a:gd name="connsiteX479" fmla="*/ 278987 w 2700845"/>
                <a:gd name="connsiteY479" fmla="*/ 850290 h 1032883"/>
                <a:gd name="connsiteX480" fmla="*/ 286036 w 2700845"/>
                <a:gd name="connsiteY480" fmla="*/ 858672 h 1032883"/>
                <a:gd name="connsiteX481" fmla="*/ 298990 w 2700845"/>
                <a:gd name="connsiteY481" fmla="*/ 860768 h 1032883"/>
                <a:gd name="connsiteX482" fmla="*/ 312325 w 2700845"/>
                <a:gd name="connsiteY482" fmla="*/ 864292 h 1032883"/>
                <a:gd name="connsiteX483" fmla="*/ 321469 w 2700845"/>
                <a:gd name="connsiteY483" fmla="*/ 869912 h 1032883"/>
                <a:gd name="connsiteX484" fmla="*/ 316897 w 2700845"/>
                <a:gd name="connsiteY484" fmla="*/ 876579 h 1032883"/>
                <a:gd name="connsiteX485" fmla="*/ 320707 w 2700845"/>
                <a:gd name="connsiteY485" fmla="*/ 881151 h 1032883"/>
                <a:gd name="connsiteX486" fmla="*/ 315087 w 2700845"/>
                <a:gd name="connsiteY486" fmla="*/ 884961 h 1032883"/>
                <a:gd name="connsiteX487" fmla="*/ 318611 w 2700845"/>
                <a:gd name="connsiteY487" fmla="*/ 890962 h 1032883"/>
                <a:gd name="connsiteX488" fmla="*/ 315849 w 2700845"/>
                <a:gd name="connsiteY488" fmla="*/ 900392 h 1032883"/>
                <a:gd name="connsiteX489" fmla="*/ 302895 w 2700845"/>
                <a:gd name="connsiteY489" fmla="*/ 900011 h 1032883"/>
                <a:gd name="connsiteX490" fmla="*/ 290608 w 2700845"/>
                <a:gd name="connsiteY490" fmla="*/ 908393 h 1032883"/>
                <a:gd name="connsiteX491" fmla="*/ 290227 w 2700845"/>
                <a:gd name="connsiteY491" fmla="*/ 915917 h 1032883"/>
                <a:gd name="connsiteX492" fmla="*/ 306324 w 2700845"/>
                <a:gd name="connsiteY492" fmla="*/ 915536 h 1032883"/>
                <a:gd name="connsiteX493" fmla="*/ 286702 w 2700845"/>
                <a:gd name="connsiteY493" fmla="*/ 926966 h 1032883"/>
                <a:gd name="connsiteX494" fmla="*/ 292798 w 2700845"/>
                <a:gd name="connsiteY494" fmla="*/ 935825 h 1032883"/>
                <a:gd name="connsiteX495" fmla="*/ 283464 w 2700845"/>
                <a:gd name="connsiteY495" fmla="*/ 944969 h 1032883"/>
                <a:gd name="connsiteX496" fmla="*/ 274796 w 2700845"/>
                <a:gd name="connsiteY496" fmla="*/ 951731 h 1032883"/>
                <a:gd name="connsiteX497" fmla="*/ 270605 w 2700845"/>
                <a:gd name="connsiteY497" fmla="*/ 955446 h 1032883"/>
                <a:gd name="connsiteX498" fmla="*/ 282988 w 2700845"/>
                <a:gd name="connsiteY498" fmla="*/ 965543 h 1032883"/>
                <a:gd name="connsiteX499" fmla="*/ 312420 w 2700845"/>
                <a:gd name="connsiteY499" fmla="*/ 986783 h 1032883"/>
                <a:gd name="connsiteX500" fmla="*/ 316516 w 2700845"/>
                <a:gd name="connsiteY500" fmla="*/ 990022 h 1032883"/>
                <a:gd name="connsiteX501" fmla="*/ 322421 w 2700845"/>
                <a:gd name="connsiteY501" fmla="*/ 987260 h 1032883"/>
                <a:gd name="connsiteX502" fmla="*/ 341376 w 2700845"/>
                <a:gd name="connsiteY502" fmla="*/ 992879 h 1032883"/>
                <a:gd name="connsiteX503" fmla="*/ 365950 w 2700845"/>
                <a:gd name="connsiteY503" fmla="*/ 994975 h 1032883"/>
                <a:gd name="connsiteX504" fmla="*/ 375761 w 2700845"/>
                <a:gd name="connsiteY504" fmla="*/ 1001261 h 1032883"/>
                <a:gd name="connsiteX505" fmla="*/ 385572 w 2700845"/>
                <a:gd name="connsiteY505" fmla="*/ 1006214 h 1032883"/>
                <a:gd name="connsiteX506" fmla="*/ 401669 w 2700845"/>
                <a:gd name="connsiteY506" fmla="*/ 1004119 h 1032883"/>
                <a:gd name="connsiteX507" fmla="*/ 407289 w 2700845"/>
                <a:gd name="connsiteY507" fmla="*/ 1006214 h 1032883"/>
                <a:gd name="connsiteX508" fmla="*/ 412242 w 2700845"/>
                <a:gd name="connsiteY508" fmla="*/ 1016025 h 1032883"/>
                <a:gd name="connsiteX509" fmla="*/ 427006 w 2700845"/>
                <a:gd name="connsiteY509" fmla="*/ 1023074 h 1032883"/>
                <a:gd name="connsiteX510" fmla="*/ 438912 w 2700845"/>
                <a:gd name="connsiteY510" fmla="*/ 1031456 h 1032883"/>
                <a:gd name="connsiteX511" fmla="*/ 445960 w 2700845"/>
                <a:gd name="connsiteY511" fmla="*/ 1031456 h 1032883"/>
                <a:gd name="connsiteX512" fmla="*/ 456152 w 2700845"/>
                <a:gd name="connsiteY512" fmla="*/ 1023931 h 1032883"/>
                <a:gd name="connsiteX513" fmla="*/ 437959 w 2700845"/>
                <a:gd name="connsiteY513" fmla="*/ 996308 h 1032883"/>
                <a:gd name="connsiteX514" fmla="*/ 431863 w 2700845"/>
                <a:gd name="connsiteY514" fmla="*/ 974782 h 1032883"/>
                <a:gd name="connsiteX515" fmla="*/ 439864 w 2700845"/>
                <a:gd name="connsiteY515" fmla="*/ 951827 h 1032883"/>
                <a:gd name="connsiteX516" fmla="*/ 467963 w 2700845"/>
                <a:gd name="connsiteY516" fmla="*/ 934777 h 1032883"/>
                <a:gd name="connsiteX517" fmla="*/ 462820 w 2700845"/>
                <a:gd name="connsiteY517" fmla="*/ 931729 h 1032883"/>
                <a:gd name="connsiteX518" fmla="*/ 459296 w 2700845"/>
                <a:gd name="connsiteY518" fmla="*/ 924680 h 1032883"/>
                <a:gd name="connsiteX519" fmla="*/ 457200 w 2700845"/>
                <a:gd name="connsiteY519" fmla="*/ 914870 h 1032883"/>
                <a:gd name="connsiteX520" fmla="*/ 447389 w 2700845"/>
                <a:gd name="connsiteY520" fmla="*/ 903630 h 1032883"/>
                <a:gd name="connsiteX521" fmla="*/ 436150 w 2700845"/>
                <a:gd name="connsiteY521" fmla="*/ 904297 h 1032883"/>
                <a:gd name="connsiteX522" fmla="*/ 433388 w 2700845"/>
                <a:gd name="connsiteY522" fmla="*/ 895915 h 1032883"/>
                <a:gd name="connsiteX523" fmla="*/ 424243 w 2700845"/>
                <a:gd name="connsiteY523" fmla="*/ 889628 h 1032883"/>
                <a:gd name="connsiteX524" fmla="*/ 427768 w 2700845"/>
                <a:gd name="connsiteY524" fmla="*/ 879818 h 1032883"/>
                <a:gd name="connsiteX525" fmla="*/ 433388 w 2700845"/>
                <a:gd name="connsiteY525" fmla="*/ 874865 h 1032883"/>
                <a:gd name="connsiteX526" fmla="*/ 428434 w 2700845"/>
                <a:gd name="connsiteY526" fmla="*/ 867149 h 1032883"/>
                <a:gd name="connsiteX527" fmla="*/ 436816 w 2700845"/>
                <a:gd name="connsiteY527" fmla="*/ 857339 h 1032883"/>
                <a:gd name="connsiteX528" fmla="*/ 445960 w 2700845"/>
                <a:gd name="connsiteY528" fmla="*/ 851719 h 1032883"/>
                <a:gd name="connsiteX529" fmla="*/ 458629 w 2700845"/>
                <a:gd name="connsiteY529" fmla="*/ 862292 h 1032883"/>
                <a:gd name="connsiteX530" fmla="*/ 460057 w 2700845"/>
                <a:gd name="connsiteY530" fmla="*/ 852481 h 1032883"/>
                <a:gd name="connsiteX531" fmla="*/ 464248 w 2700845"/>
                <a:gd name="connsiteY531" fmla="*/ 844099 h 1032883"/>
                <a:gd name="connsiteX532" fmla="*/ 472630 w 2700845"/>
                <a:gd name="connsiteY532" fmla="*/ 836384 h 1032883"/>
                <a:gd name="connsiteX533" fmla="*/ 489490 w 2700845"/>
                <a:gd name="connsiteY533" fmla="*/ 828668 h 1032883"/>
                <a:gd name="connsiteX534" fmla="*/ 501396 w 2700845"/>
                <a:gd name="connsiteY534" fmla="*/ 825144 h 1032883"/>
                <a:gd name="connsiteX535" fmla="*/ 509778 w 2700845"/>
                <a:gd name="connsiteY535" fmla="*/ 825144 h 1032883"/>
                <a:gd name="connsiteX536" fmla="*/ 521017 w 2700845"/>
                <a:gd name="connsiteY536" fmla="*/ 825144 h 1032883"/>
                <a:gd name="connsiteX537" fmla="*/ 539305 w 2700845"/>
                <a:gd name="connsiteY537" fmla="*/ 830764 h 1032883"/>
                <a:gd name="connsiteX538" fmla="*/ 552640 w 2700845"/>
                <a:gd name="connsiteY538" fmla="*/ 842003 h 1032883"/>
                <a:gd name="connsiteX539" fmla="*/ 556831 w 2700845"/>
                <a:gd name="connsiteY539" fmla="*/ 844099 h 1032883"/>
                <a:gd name="connsiteX540" fmla="*/ 565975 w 2700845"/>
                <a:gd name="connsiteY540" fmla="*/ 844099 h 1032883"/>
                <a:gd name="connsiteX541" fmla="*/ 580739 w 2700845"/>
                <a:gd name="connsiteY541" fmla="*/ 842670 h 1032883"/>
                <a:gd name="connsiteX542" fmla="*/ 596170 w 2700845"/>
                <a:gd name="connsiteY542" fmla="*/ 837717 h 1032883"/>
                <a:gd name="connsiteX543" fmla="*/ 605314 w 2700845"/>
                <a:gd name="connsiteY543" fmla="*/ 838384 h 1032883"/>
                <a:gd name="connsiteX544" fmla="*/ 620744 w 2700845"/>
                <a:gd name="connsiteY544" fmla="*/ 839051 h 1032883"/>
                <a:gd name="connsiteX545" fmla="*/ 631317 w 2700845"/>
                <a:gd name="connsiteY545" fmla="*/ 844004 h 1032883"/>
                <a:gd name="connsiteX546" fmla="*/ 639032 w 2700845"/>
                <a:gd name="connsiteY546" fmla="*/ 848957 h 1032883"/>
                <a:gd name="connsiteX547" fmla="*/ 644652 w 2700845"/>
                <a:gd name="connsiteY547" fmla="*/ 841241 h 1032883"/>
                <a:gd name="connsiteX548" fmla="*/ 656558 w 2700845"/>
                <a:gd name="connsiteY548" fmla="*/ 846194 h 1032883"/>
                <a:gd name="connsiteX549" fmla="*/ 666369 w 2700845"/>
                <a:gd name="connsiteY549" fmla="*/ 840575 h 1032883"/>
                <a:gd name="connsiteX550" fmla="*/ 662178 w 2700845"/>
                <a:gd name="connsiteY550" fmla="*/ 829335 h 1032883"/>
                <a:gd name="connsiteX551" fmla="*/ 650938 w 2700845"/>
                <a:gd name="connsiteY551" fmla="*/ 825811 h 1032883"/>
                <a:gd name="connsiteX552" fmla="*/ 646747 w 2700845"/>
                <a:gd name="connsiteY552" fmla="*/ 817429 h 1032883"/>
                <a:gd name="connsiteX553" fmla="*/ 656558 w 2700845"/>
                <a:gd name="connsiteY553" fmla="*/ 809047 h 1032883"/>
                <a:gd name="connsiteX554" fmla="*/ 659321 w 2700845"/>
                <a:gd name="connsiteY554" fmla="*/ 797807 h 1032883"/>
                <a:gd name="connsiteX555" fmla="*/ 676180 w 2700845"/>
                <a:gd name="connsiteY555" fmla="*/ 795045 h 1032883"/>
                <a:gd name="connsiteX556" fmla="*/ 662178 w 2700845"/>
                <a:gd name="connsiteY556" fmla="*/ 787997 h 1032883"/>
                <a:gd name="connsiteX557" fmla="*/ 661511 w 2700845"/>
                <a:gd name="connsiteY557" fmla="*/ 774662 h 1032883"/>
                <a:gd name="connsiteX558" fmla="*/ 674846 w 2700845"/>
                <a:gd name="connsiteY558" fmla="*/ 773995 h 1032883"/>
                <a:gd name="connsiteX559" fmla="*/ 693801 w 2700845"/>
                <a:gd name="connsiteY559" fmla="*/ 771899 h 1032883"/>
                <a:gd name="connsiteX560" fmla="*/ 717613 w 2700845"/>
                <a:gd name="connsiteY560" fmla="*/ 766946 h 1032883"/>
                <a:gd name="connsiteX561" fmla="*/ 733711 w 2700845"/>
                <a:gd name="connsiteY561" fmla="*/ 761993 h 1032883"/>
                <a:gd name="connsiteX562" fmla="*/ 756190 w 2700845"/>
                <a:gd name="connsiteY562" fmla="*/ 757802 h 1032883"/>
                <a:gd name="connsiteX563" fmla="*/ 779335 w 2700845"/>
                <a:gd name="connsiteY563" fmla="*/ 750087 h 1032883"/>
                <a:gd name="connsiteX564" fmla="*/ 798957 w 2700845"/>
                <a:gd name="connsiteY564" fmla="*/ 745515 h 1032883"/>
                <a:gd name="connsiteX565" fmla="*/ 811244 w 2700845"/>
                <a:gd name="connsiteY565" fmla="*/ 747230 h 1032883"/>
                <a:gd name="connsiteX566" fmla="*/ 821436 w 2700845"/>
                <a:gd name="connsiteY566" fmla="*/ 753516 h 1032883"/>
                <a:gd name="connsiteX567" fmla="*/ 824293 w 2700845"/>
                <a:gd name="connsiteY567" fmla="*/ 764756 h 1032883"/>
                <a:gd name="connsiteX568" fmla="*/ 822579 w 2700845"/>
                <a:gd name="connsiteY568" fmla="*/ 771423 h 1032883"/>
                <a:gd name="connsiteX569" fmla="*/ 836962 w 2700845"/>
                <a:gd name="connsiteY569" fmla="*/ 768947 h 1032883"/>
                <a:gd name="connsiteX570" fmla="*/ 842963 w 2700845"/>
                <a:gd name="connsiteY570" fmla="*/ 772757 h 1032883"/>
                <a:gd name="connsiteX571" fmla="*/ 847534 w 2700845"/>
                <a:gd name="connsiteY571" fmla="*/ 773804 h 1032883"/>
                <a:gd name="connsiteX572" fmla="*/ 854869 w 2700845"/>
                <a:gd name="connsiteY572" fmla="*/ 774852 h 1032883"/>
                <a:gd name="connsiteX573" fmla="*/ 863251 w 2700845"/>
                <a:gd name="connsiteY573" fmla="*/ 775900 h 1032883"/>
                <a:gd name="connsiteX574" fmla="*/ 857631 w 2700845"/>
                <a:gd name="connsiteY574" fmla="*/ 786092 h 1032883"/>
                <a:gd name="connsiteX575" fmla="*/ 869537 w 2700845"/>
                <a:gd name="connsiteY575" fmla="*/ 783329 h 1032883"/>
                <a:gd name="connsiteX576" fmla="*/ 886777 w 2700845"/>
                <a:gd name="connsiteY576" fmla="*/ 776281 h 1032883"/>
                <a:gd name="connsiteX577" fmla="*/ 901160 w 2700845"/>
                <a:gd name="connsiteY577" fmla="*/ 768185 h 1032883"/>
                <a:gd name="connsiteX578" fmla="*/ 911733 w 2700845"/>
                <a:gd name="connsiteY578" fmla="*/ 769232 h 1032883"/>
                <a:gd name="connsiteX579" fmla="*/ 916305 w 2700845"/>
                <a:gd name="connsiteY579" fmla="*/ 781139 h 1032883"/>
                <a:gd name="connsiteX580" fmla="*/ 945451 w 2700845"/>
                <a:gd name="connsiteY580" fmla="*/ 815524 h 1032883"/>
                <a:gd name="connsiteX581" fmla="*/ 961930 w 2700845"/>
                <a:gd name="connsiteY581" fmla="*/ 843908 h 1032883"/>
                <a:gd name="connsiteX582" fmla="*/ 971074 w 2700845"/>
                <a:gd name="connsiteY582" fmla="*/ 833717 h 1032883"/>
                <a:gd name="connsiteX583" fmla="*/ 983361 w 2700845"/>
                <a:gd name="connsiteY583" fmla="*/ 842480 h 1032883"/>
                <a:gd name="connsiteX584" fmla="*/ 998791 w 2700845"/>
                <a:gd name="connsiteY584" fmla="*/ 844956 h 1032883"/>
                <a:gd name="connsiteX585" fmla="*/ 1014603 w 2700845"/>
                <a:gd name="connsiteY585" fmla="*/ 840384 h 1032883"/>
                <a:gd name="connsiteX586" fmla="*/ 1024795 w 2700845"/>
                <a:gd name="connsiteY586" fmla="*/ 848766 h 1032883"/>
                <a:gd name="connsiteX587" fmla="*/ 1034605 w 2700845"/>
                <a:gd name="connsiteY587" fmla="*/ 856862 h 1032883"/>
                <a:gd name="connsiteX588" fmla="*/ 1038034 w 2700845"/>
                <a:gd name="connsiteY588" fmla="*/ 862863 h 1032883"/>
                <a:gd name="connsiteX589" fmla="*/ 1045940 w 2700845"/>
                <a:gd name="connsiteY589" fmla="*/ 869435 h 1032883"/>
                <a:gd name="connsiteX590" fmla="*/ 1058608 w 2700845"/>
                <a:gd name="connsiteY590" fmla="*/ 867054 h 1032883"/>
                <a:gd name="connsiteX591" fmla="*/ 1064228 w 2700845"/>
                <a:gd name="connsiteY591" fmla="*/ 867530 h 1032883"/>
                <a:gd name="connsiteX592" fmla="*/ 1071753 w 2700845"/>
                <a:gd name="connsiteY592" fmla="*/ 875912 h 1032883"/>
                <a:gd name="connsiteX593" fmla="*/ 1080611 w 2700845"/>
                <a:gd name="connsiteY593" fmla="*/ 875912 h 1032883"/>
                <a:gd name="connsiteX594" fmla="*/ 1091374 w 2700845"/>
                <a:gd name="connsiteY594" fmla="*/ 871721 h 1032883"/>
                <a:gd name="connsiteX595" fmla="*/ 1105852 w 2700845"/>
                <a:gd name="connsiteY595" fmla="*/ 865149 h 1032883"/>
                <a:gd name="connsiteX596" fmla="*/ 1118044 w 2700845"/>
                <a:gd name="connsiteY596" fmla="*/ 858101 h 1032883"/>
                <a:gd name="connsiteX597" fmla="*/ 1128331 w 2700845"/>
                <a:gd name="connsiteY597" fmla="*/ 851052 h 1032883"/>
                <a:gd name="connsiteX598" fmla="*/ 1139095 w 2700845"/>
                <a:gd name="connsiteY598" fmla="*/ 846385 h 1032883"/>
                <a:gd name="connsiteX599" fmla="*/ 1150334 w 2700845"/>
                <a:gd name="connsiteY599" fmla="*/ 844480 h 1032883"/>
                <a:gd name="connsiteX600" fmla="*/ 1172337 w 2700845"/>
                <a:gd name="connsiteY600" fmla="*/ 848195 h 1032883"/>
                <a:gd name="connsiteX601" fmla="*/ 1177481 w 2700845"/>
                <a:gd name="connsiteY601" fmla="*/ 857053 h 1032883"/>
                <a:gd name="connsiteX602" fmla="*/ 1190625 w 2700845"/>
                <a:gd name="connsiteY602" fmla="*/ 862196 h 1032883"/>
                <a:gd name="connsiteX603" fmla="*/ 1203293 w 2700845"/>
                <a:gd name="connsiteY603" fmla="*/ 861244 h 1032883"/>
                <a:gd name="connsiteX604" fmla="*/ 1214533 w 2700845"/>
                <a:gd name="connsiteY604" fmla="*/ 864578 h 1032883"/>
                <a:gd name="connsiteX605" fmla="*/ 1227677 w 2700845"/>
                <a:gd name="connsiteY605" fmla="*/ 858005 h 1032883"/>
                <a:gd name="connsiteX606" fmla="*/ 1228154 w 2700845"/>
                <a:gd name="connsiteY606" fmla="*/ 848671 h 1032883"/>
                <a:gd name="connsiteX607" fmla="*/ 1222534 w 2700845"/>
                <a:gd name="connsiteY607" fmla="*/ 835622 h 1032883"/>
                <a:gd name="connsiteX608" fmla="*/ 1229106 w 2700845"/>
                <a:gd name="connsiteY608" fmla="*/ 827621 h 1032883"/>
                <a:gd name="connsiteX609" fmla="*/ 1237488 w 2700845"/>
                <a:gd name="connsiteY609" fmla="*/ 822001 h 1032883"/>
                <a:gd name="connsiteX610" fmla="*/ 1243108 w 2700845"/>
                <a:gd name="connsiteY610" fmla="*/ 816857 h 1032883"/>
                <a:gd name="connsiteX611" fmla="*/ 1254823 w 2700845"/>
                <a:gd name="connsiteY611" fmla="*/ 821525 h 1032883"/>
                <a:gd name="connsiteX612" fmla="*/ 1264634 w 2700845"/>
                <a:gd name="connsiteY612" fmla="*/ 823906 h 1032883"/>
                <a:gd name="connsiteX613" fmla="*/ 1276350 w 2700845"/>
                <a:gd name="connsiteY613" fmla="*/ 828573 h 1032883"/>
                <a:gd name="connsiteX614" fmla="*/ 1291781 w 2700845"/>
                <a:gd name="connsiteY614" fmla="*/ 833240 h 1032883"/>
                <a:gd name="connsiteX615" fmla="*/ 1293685 w 2700845"/>
                <a:gd name="connsiteY615" fmla="*/ 846766 h 1032883"/>
                <a:gd name="connsiteX616" fmla="*/ 1303496 w 2700845"/>
                <a:gd name="connsiteY616" fmla="*/ 854195 h 1032883"/>
                <a:gd name="connsiteX617" fmla="*/ 1317498 w 2700845"/>
                <a:gd name="connsiteY617" fmla="*/ 858386 h 1032883"/>
                <a:gd name="connsiteX618" fmla="*/ 1328738 w 2700845"/>
                <a:gd name="connsiteY618" fmla="*/ 852767 h 1032883"/>
                <a:gd name="connsiteX619" fmla="*/ 1343215 w 2700845"/>
                <a:gd name="connsiteY619" fmla="*/ 850862 h 1032883"/>
                <a:gd name="connsiteX620" fmla="*/ 1357693 w 2700845"/>
                <a:gd name="connsiteY620" fmla="*/ 854100 h 1032883"/>
                <a:gd name="connsiteX621" fmla="*/ 1369885 w 2700845"/>
                <a:gd name="connsiteY621" fmla="*/ 857339 h 1032883"/>
                <a:gd name="connsiteX622" fmla="*/ 1382935 w 2700845"/>
                <a:gd name="connsiteY622" fmla="*/ 863435 h 1032883"/>
                <a:gd name="connsiteX623" fmla="*/ 1391317 w 2700845"/>
                <a:gd name="connsiteY623" fmla="*/ 872293 h 1032883"/>
                <a:gd name="connsiteX624" fmla="*/ 1411414 w 2700845"/>
                <a:gd name="connsiteY624" fmla="*/ 876008 h 1032883"/>
                <a:gd name="connsiteX625" fmla="*/ 1432465 w 2700845"/>
                <a:gd name="connsiteY625" fmla="*/ 876008 h 1032883"/>
                <a:gd name="connsiteX626" fmla="*/ 1453039 w 2700845"/>
                <a:gd name="connsiteY626" fmla="*/ 870864 h 1032883"/>
                <a:gd name="connsiteX627" fmla="*/ 1465707 w 2700845"/>
                <a:gd name="connsiteY627" fmla="*/ 866197 h 1032883"/>
                <a:gd name="connsiteX628" fmla="*/ 1478375 w 2700845"/>
                <a:gd name="connsiteY628" fmla="*/ 857815 h 1032883"/>
                <a:gd name="connsiteX629" fmla="*/ 1497997 w 2700845"/>
                <a:gd name="connsiteY629" fmla="*/ 858767 h 1032883"/>
                <a:gd name="connsiteX630" fmla="*/ 1511522 w 2700845"/>
                <a:gd name="connsiteY630" fmla="*/ 861530 h 1032883"/>
                <a:gd name="connsiteX631" fmla="*/ 1526476 w 2700845"/>
                <a:gd name="connsiteY631" fmla="*/ 865244 h 1032883"/>
                <a:gd name="connsiteX632" fmla="*/ 1541907 w 2700845"/>
                <a:gd name="connsiteY632" fmla="*/ 869435 h 1032883"/>
                <a:gd name="connsiteX633" fmla="*/ 1556861 w 2700845"/>
                <a:gd name="connsiteY633" fmla="*/ 861530 h 1032883"/>
                <a:gd name="connsiteX634" fmla="*/ 1563910 w 2700845"/>
                <a:gd name="connsiteY634" fmla="*/ 854481 h 1032883"/>
                <a:gd name="connsiteX635" fmla="*/ 1571434 w 2700845"/>
                <a:gd name="connsiteY635" fmla="*/ 838098 h 1032883"/>
                <a:gd name="connsiteX636" fmla="*/ 1581245 w 2700845"/>
                <a:gd name="connsiteY636" fmla="*/ 823144 h 1032883"/>
                <a:gd name="connsiteX637" fmla="*/ 1588294 w 2700845"/>
                <a:gd name="connsiteY637" fmla="*/ 815238 h 1032883"/>
                <a:gd name="connsiteX638" fmla="*/ 1583626 w 2700845"/>
                <a:gd name="connsiteY638" fmla="*/ 803999 h 1032883"/>
                <a:gd name="connsiteX639" fmla="*/ 1582198 w 2700845"/>
                <a:gd name="connsiteY639" fmla="*/ 795617 h 1032883"/>
                <a:gd name="connsiteX640" fmla="*/ 1602296 w 2700845"/>
                <a:gd name="connsiteY640" fmla="*/ 789044 h 1032883"/>
                <a:gd name="connsiteX641" fmla="*/ 1625632 w 2700845"/>
                <a:gd name="connsiteY641" fmla="*/ 787139 h 1032883"/>
                <a:gd name="connsiteX642" fmla="*/ 1643443 w 2700845"/>
                <a:gd name="connsiteY642" fmla="*/ 789902 h 1032883"/>
                <a:gd name="connsiteX643" fmla="*/ 1662589 w 2700845"/>
                <a:gd name="connsiteY643" fmla="*/ 795521 h 1032883"/>
                <a:gd name="connsiteX644" fmla="*/ 1672876 w 2700845"/>
                <a:gd name="connsiteY644" fmla="*/ 807237 h 1032883"/>
                <a:gd name="connsiteX645" fmla="*/ 1680400 w 2700845"/>
                <a:gd name="connsiteY645" fmla="*/ 821715 h 1032883"/>
                <a:gd name="connsiteX646" fmla="*/ 1689735 w 2700845"/>
                <a:gd name="connsiteY646" fmla="*/ 840384 h 1032883"/>
                <a:gd name="connsiteX647" fmla="*/ 1697736 w 2700845"/>
                <a:gd name="connsiteY647" fmla="*/ 859529 h 1032883"/>
                <a:gd name="connsiteX648" fmla="*/ 1703832 w 2700845"/>
                <a:gd name="connsiteY648" fmla="*/ 868388 h 1032883"/>
                <a:gd name="connsiteX649" fmla="*/ 1719263 w 2700845"/>
                <a:gd name="connsiteY649" fmla="*/ 874007 h 1032883"/>
                <a:gd name="connsiteX650" fmla="*/ 1735169 w 2700845"/>
                <a:gd name="connsiteY650" fmla="*/ 881056 h 1032883"/>
                <a:gd name="connsiteX651" fmla="*/ 1746409 w 2700845"/>
                <a:gd name="connsiteY651" fmla="*/ 888581 h 1032883"/>
                <a:gd name="connsiteX652" fmla="*/ 1749647 w 2700845"/>
                <a:gd name="connsiteY652" fmla="*/ 902106 h 1032883"/>
                <a:gd name="connsiteX653" fmla="*/ 1765078 w 2700845"/>
                <a:gd name="connsiteY653" fmla="*/ 908202 h 1032883"/>
                <a:gd name="connsiteX654" fmla="*/ 1779080 w 2700845"/>
                <a:gd name="connsiteY654" fmla="*/ 904964 h 1032883"/>
                <a:gd name="connsiteX655" fmla="*/ 1794510 w 2700845"/>
                <a:gd name="connsiteY655" fmla="*/ 899344 h 1032883"/>
                <a:gd name="connsiteX656" fmla="*/ 1807178 w 2700845"/>
                <a:gd name="connsiteY656" fmla="*/ 902582 h 1032883"/>
                <a:gd name="connsiteX657" fmla="*/ 1807655 w 2700845"/>
                <a:gd name="connsiteY657" fmla="*/ 915632 h 1032883"/>
                <a:gd name="connsiteX658" fmla="*/ 1799273 w 2700845"/>
                <a:gd name="connsiteY658" fmla="*/ 935729 h 1032883"/>
                <a:gd name="connsiteX659" fmla="*/ 1789938 w 2700845"/>
                <a:gd name="connsiteY659" fmla="*/ 947921 h 1032883"/>
                <a:gd name="connsiteX660" fmla="*/ 1782413 w 2700845"/>
                <a:gd name="connsiteY660" fmla="*/ 958208 h 1032883"/>
                <a:gd name="connsiteX661" fmla="*/ 1768411 w 2700845"/>
                <a:gd name="connsiteY661" fmla="*/ 958208 h 1032883"/>
                <a:gd name="connsiteX662" fmla="*/ 1755362 w 2700845"/>
                <a:gd name="connsiteY662" fmla="*/ 964304 h 1032883"/>
                <a:gd name="connsiteX663" fmla="*/ 1752981 w 2700845"/>
                <a:gd name="connsiteY663" fmla="*/ 975544 h 1032883"/>
                <a:gd name="connsiteX664" fmla="*/ 1753933 w 2700845"/>
                <a:gd name="connsiteY664" fmla="*/ 988593 h 1032883"/>
                <a:gd name="connsiteX665" fmla="*/ 1755076 w 2700845"/>
                <a:gd name="connsiteY665" fmla="*/ 1003738 h 1032883"/>
                <a:gd name="connsiteX666" fmla="*/ 1768221 w 2700845"/>
                <a:gd name="connsiteY666" fmla="*/ 996594 h 1032883"/>
                <a:gd name="connsiteX667" fmla="*/ 1786509 w 2700845"/>
                <a:gd name="connsiteY667" fmla="*/ 1006881 h 1032883"/>
                <a:gd name="connsiteX668" fmla="*/ 1822990 w 2700845"/>
                <a:gd name="connsiteY668" fmla="*/ 984021 h 1032883"/>
                <a:gd name="connsiteX669" fmla="*/ 1848707 w 2700845"/>
                <a:gd name="connsiteY669" fmla="*/ 955446 h 1032883"/>
                <a:gd name="connsiteX670" fmla="*/ 1871853 w 2700845"/>
                <a:gd name="connsiteY670" fmla="*/ 924299 h 1032883"/>
                <a:gd name="connsiteX671" fmla="*/ 1888712 w 2700845"/>
                <a:gd name="connsiteY671" fmla="*/ 901820 h 1032883"/>
                <a:gd name="connsiteX672" fmla="*/ 1898523 w 2700845"/>
                <a:gd name="connsiteY672" fmla="*/ 885723 h 1032883"/>
                <a:gd name="connsiteX673" fmla="*/ 1905286 w 2700845"/>
                <a:gd name="connsiteY673" fmla="*/ 844099 h 1032883"/>
                <a:gd name="connsiteX674" fmla="*/ 1908334 w 2700845"/>
                <a:gd name="connsiteY674" fmla="*/ 834288 h 1032883"/>
                <a:gd name="connsiteX675" fmla="*/ 1914144 w 2700845"/>
                <a:gd name="connsiteY675" fmla="*/ 823049 h 1032883"/>
                <a:gd name="connsiteX676" fmla="*/ 1916716 w 2700845"/>
                <a:gd name="connsiteY676" fmla="*/ 812476 h 1032883"/>
                <a:gd name="connsiteX677" fmla="*/ 1915763 w 2700845"/>
                <a:gd name="connsiteY677" fmla="*/ 800570 h 1032883"/>
                <a:gd name="connsiteX678" fmla="*/ 1917668 w 2700845"/>
                <a:gd name="connsiteY678" fmla="*/ 795902 h 1032883"/>
                <a:gd name="connsiteX679" fmla="*/ 1911858 w 2700845"/>
                <a:gd name="connsiteY679" fmla="*/ 788187 h 1032883"/>
                <a:gd name="connsiteX680" fmla="*/ 1902238 w 2700845"/>
                <a:gd name="connsiteY680" fmla="*/ 780281 h 1032883"/>
                <a:gd name="connsiteX681" fmla="*/ 1889855 w 2700845"/>
                <a:gd name="connsiteY681" fmla="*/ 770947 h 1032883"/>
                <a:gd name="connsiteX682" fmla="*/ 1876330 w 2700845"/>
                <a:gd name="connsiteY682" fmla="*/ 771423 h 1032883"/>
                <a:gd name="connsiteX683" fmla="*/ 1873282 w 2700845"/>
                <a:gd name="connsiteY683" fmla="*/ 776757 h 1032883"/>
                <a:gd name="connsiteX684" fmla="*/ 1866519 w 2700845"/>
                <a:gd name="connsiteY684" fmla="*/ 782853 h 1032883"/>
                <a:gd name="connsiteX685" fmla="*/ 1857661 w 2700845"/>
                <a:gd name="connsiteY685" fmla="*/ 783520 h 1032883"/>
                <a:gd name="connsiteX686" fmla="*/ 1856994 w 2700845"/>
                <a:gd name="connsiteY686" fmla="*/ 774185 h 1032883"/>
                <a:gd name="connsiteX687" fmla="*/ 1856518 w 2700845"/>
                <a:gd name="connsiteY687" fmla="*/ 767899 h 1032883"/>
                <a:gd name="connsiteX688" fmla="*/ 1846707 w 2700845"/>
                <a:gd name="connsiteY688" fmla="*/ 779138 h 1032883"/>
                <a:gd name="connsiteX689" fmla="*/ 1844802 w 2700845"/>
                <a:gd name="connsiteY689" fmla="*/ 763041 h 1032883"/>
                <a:gd name="connsiteX690" fmla="*/ 1826800 w 2700845"/>
                <a:gd name="connsiteY690" fmla="*/ 762565 h 1032883"/>
                <a:gd name="connsiteX691" fmla="*/ 1827466 w 2700845"/>
                <a:gd name="connsiteY691" fmla="*/ 750849 h 1032883"/>
                <a:gd name="connsiteX692" fmla="*/ 1838039 w 2700845"/>
                <a:gd name="connsiteY692" fmla="*/ 741038 h 1032883"/>
                <a:gd name="connsiteX693" fmla="*/ 1858423 w 2700845"/>
                <a:gd name="connsiteY693" fmla="*/ 729132 h 1032883"/>
                <a:gd name="connsiteX694" fmla="*/ 1867090 w 2700845"/>
                <a:gd name="connsiteY694" fmla="*/ 717702 h 1032883"/>
                <a:gd name="connsiteX695" fmla="*/ 1889760 w 2700845"/>
                <a:gd name="connsiteY695" fmla="*/ 700652 h 1032883"/>
                <a:gd name="connsiteX696" fmla="*/ 1907096 w 2700845"/>
                <a:gd name="connsiteY696" fmla="*/ 682841 h 1032883"/>
                <a:gd name="connsiteX697" fmla="*/ 1924622 w 2700845"/>
                <a:gd name="connsiteY697" fmla="*/ 668077 h 1032883"/>
                <a:gd name="connsiteX698" fmla="*/ 1954339 w 2700845"/>
                <a:gd name="connsiteY698" fmla="*/ 652646 h 1032883"/>
                <a:gd name="connsiteX699" fmla="*/ 1988725 w 2700845"/>
                <a:gd name="connsiteY699" fmla="*/ 656837 h 1032883"/>
                <a:gd name="connsiteX700" fmla="*/ 1996916 w 2700845"/>
                <a:gd name="connsiteY700" fmla="*/ 656647 h 1032883"/>
                <a:gd name="connsiteX701" fmla="*/ 2011680 w 2700845"/>
                <a:gd name="connsiteY701" fmla="*/ 656361 h 1032883"/>
                <a:gd name="connsiteX702" fmla="*/ 2026920 w 2700845"/>
                <a:gd name="connsiteY702" fmla="*/ 654266 h 1032883"/>
                <a:gd name="connsiteX703" fmla="*/ 2039969 w 2700845"/>
                <a:gd name="connsiteY703" fmla="*/ 650551 h 1032883"/>
                <a:gd name="connsiteX704" fmla="*/ 2062163 w 2700845"/>
                <a:gd name="connsiteY704" fmla="*/ 647979 h 1032883"/>
                <a:gd name="connsiteX705" fmla="*/ 2074069 w 2700845"/>
                <a:gd name="connsiteY705" fmla="*/ 650360 h 1032883"/>
                <a:gd name="connsiteX706" fmla="*/ 2085022 w 2700845"/>
                <a:gd name="connsiteY706" fmla="*/ 655980 h 1032883"/>
                <a:gd name="connsiteX707" fmla="*/ 2082260 w 2700845"/>
                <a:gd name="connsiteY707" fmla="*/ 660933 h 1032883"/>
                <a:gd name="connsiteX708" fmla="*/ 2077117 w 2700845"/>
                <a:gd name="connsiteY708" fmla="*/ 666362 h 1032883"/>
                <a:gd name="connsiteX709" fmla="*/ 2093023 w 2700845"/>
                <a:gd name="connsiteY709" fmla="*/ 663981 h 1032883"/>
                <a:gd name="connsiteX710" fmla="*/ 2109597 w 2700845"/>
                <a:gd name="connsiteY710" fmla="*/ 661219 h 1032883"/>
                <a:gd name="connsiteX711" fmla="*/ 2120836 w 2700845"/>
                <a:gd name="connsiteY711" fmla="*/ 661028 h 1032883"/>
                <a:gd name="connsiteX712" fmla="*/ 2137220 w 2700845"/>
                <a:gd name="connsiteY712" fmla="*/ 657028 h 1032883"/>
                <a:gd name="connsiteX713" fmla="*/ 2130933 w 2700845"/>
                <a:gd name="connsiteY713" fmla="*/ 652075 h 1032883"/>
                <a:gd name="connsiteX714" fmla="*/ 2129790 w 2700845"/>
                <a:gd name="connsiteY714" fmla="*/ 638740 h 1032883"/>
                <a:gd name="connsiteX715" fmla="*/ 2152936 w 2700845"/>
                <a:gd name="connsiteY715" fmla="*/ 618166 h 1032883"/>
                <a:gd name="connsiteX716" fmla="*/ 2164652 w 2700845"/>
                <a:gd name="connsiteY716" fmla="*/ 611403 h 1032883"/>
                <a:gd name="connsiteX717" fmla="*/ 2173034 w 2700845"/>
                <a:gd name="connsiteY717" fmla="*/ 596925 h 1032883"/>
                <a:gd name="connsiteX718" fmla="*/ 2199037 w 2700845"/>
                <a:gd name="connsiteY718" fmla="*/ 594544 h 1032883"/>
                <a:gd name="connsiteX719" fmla="*/ 2209609 w 2700845"/>
                <a:gd name="connsiteY719" fmla="*/ 599021 h 1032883"/>
                <a:gd name="connsiteX720" fmla="*/ 2221040 w 2700845"/>
                <a:gd name="connsiteY720" fmla="*/ 594544 h 1032883"/>
                <a:gd name="connsiteX721" fmla="*/ 2213324 w 2700845"/>
                <a:gd name="connsiteY721" fmla="*/ 609308 h 1032883"/>
                <a:gd name="connsiteX722" fmla="*/ 2222183 w 2700845"/>
                <a:gd name="connsiteY722" fmla="*/ 615404 h 1032883"/>
                <a:gd name="connsiteX723" fmla="*/ 2217991 w 2700845"/>
                <a:gd name="connsiteY723" fmla="*/ 621976 h 1032883"/>
                <a:gd name="connsiteX724" fmla="*/ 2237137 w 2700845"/>
                <a:gd name="connsiteY724" fmla="*/ 613594 h 1032883"/>
                <a:gd name="connsiteX725" fmla="*/ 2263331 w 2700845"/>
                <a:gd name="connsiteY725" fmla="*/ 601211 h 1032883"/>
                <a:gd name="connsiteX726" fmla="*/ 2266569 w 2700845"/>
                <a:gd name="connsiteY726" fmla="*/ 585781 h 1032883"/>
                <a:gd name="connsiteX727" fmla="*/ 2293715 w 2700845"/>
                <a:gd name="connsiteY727" fmla="*/ 576161 h 1032883"/>
                <a:gd name="connsiteX728" fmla="*/ 2293429 w 2700845"/>
                <a:gd name="connsiteY728" fmla="*/ 579875 h 1032883"/>
                <a:gd name="connsiteX729" fmla="*/ 2281523 w 2700845"/>
                <a:gd name="connsiteY729" fmla="*/ 591782 h 1032883"/>
                <a:gd name="connsiteX730" fmla="*/ 2278952 w 2700845"/>
                <a:gd name="connsiteY730" fmla="*/ 605402 h 1032883"/>
                <a:gd name="connsiteX731" fmla="*/ 2274284 w 2700845"/>
                <a:gd name="connsiteY731" fmla="*/ 612451 h 1032883"/>
                <a:gd name="connsiteX732" fmla="*/ 2269617 w 2700845"/>
                <a:gd name="connsiteY732" fmla="*/ 619690 h 1032883"/>
                <a:gd name="connsiteX733" fmla="*/ 2248852 w 2700845"/>
                <a:gd name="connsiteY733" fmla="*/ 628834 h 1032883"/>
                <a:gd name="connsiteX734" fmla="*/ 2235994 w 2700845"/>
                <a:gd name="connsiteY734" fmla="*/ 643121 h 1032883"/>
                <a:gd name="connsiteX735" fmla="*/ 2206752 w 2700845"/>
                <a:gd name="connsiteY735" fmla="*/ 670077 h 1032883"/>
                <a:gd name="connsiteX736" fmla="*/ 2180749 w 2700845"/>
                <a:gd name="connsiteY736" fmla="*/ 687889 h 1032883"/>
                <a:gd name="connsiteX737" fmla="*/ 2165985 w 2700845"/>
                <a:gd name="connsiteY737" fmla="*/ 690937 h 1032883"/>
                <a:gd name="connsiteX738" fmla="*/ 2160651 w 2700845"/>
                <a:gd name="connsiteY738" fmla="*/ 710082 h 1032883"/>
                <a:gd name="connsiteX739" fmla="*/ 2146173 w 2700845"/>
                <a:gd name="connsiteY739" fmla="*/ 746372 h 1032883"/>
                <a:gd name="connsiteX740" fmla="*/ 2154841 w 2700845"/>
                <a:gd name="connsiteY740" fmla="*/ 804856 h 1032883"/>
                <a:gd name="connsiteX741" fmla="*/ 2159794 w 2700845"/>
                <a:gd name="connsiteY741" fmla="*/ 831716 h 1032883"/>
                <a:gd name="connsiteX742" fmla="*/ 2163985 w 2700845"/>
                <a:gd name="connsiteY742" fmla="*/ 843146 h 1032883"/>
                <a:gd name="connsiteX743" fmla="*/ 2180558 w 2700845"/>
                <a:gd name="connsiteY743" fmla="*/ 828859 h 1032883"/>
                <a:gd name="connsiteX744" fmla="*/ 2188559 w 2700845"/>
                <a:gd name="connsiteY744" fmla="*/ 819715 h 1032883"/>
                <a:gd name="connsiteX745" fmla="*/ 2192084 w 2700845"/>
                <a:gd name="connsiteY745" fmla="*/ 803618 h 1032883"/>
                <a:gd name="connsiteX746" fmla="*/ 2202846 w 2700845"/>
                <a:gd name="connsiteY746" fmla="*/ 796379 h 1032883"/>
                <a:gd name="connsiteX747" fmla="*/ 2214563 w 2700845"/>
                <a:gd name="connsiteY747" fmla="*/ 793997 h 1032883"/>
                <a:gd name="connsiteX748" fmla="*/ 2213134 w 2700845"/>
                <a:gd name="connsiteY748" fmla="*/ 780662 h 1032883"/>
                <a:gd name="connsiteX749" fmla="*/ 2228374 w 2700845"/>
                <a:gd name="connsiteY749" fmla="*/ 766184 h 1032883"/>
                <a:gd name="connsiteX750" fmla="*/ 2247329 w 2700845"/>
                <a:gd name="connsiteY750" fmla="*/ 762946 h 1032883"/>
                <a:gd name="connsiteX751" fmla="*/ 2244566 w 2700845"/>
                <a:gd name="connsiteY751" fmla="*/ 747325 h 1032883"/>
                <a:gd name="connsiteX752" fmla="*/ 2255806 w 2700845"/>
                <a:gd name="connsiteY752" fmla="*/ 728180 h 1032883"/>
                <a:gd name="connsiteX753" fmla="*/ 2267998 w 2700845"/>
                <a:gd name="connsiteY753" fmla="*/ 727513 h 1032883"/>
                <a:gd name="connsiteX754" fmla="*/ 2260473 w 2700845"/>
                <a:gd name="connsiteY754" fmla="*/ 717035 h 1032883"/>
                <a:gd name="connsiteX755" fmla="*/ 2263711 w 2700845"/>
                <a:gd name="connsiteY755" fmla="*/ 699224 h 1032883"/>
                <a:gd name="connsiteX756" fmla="*/ 2263235 w 2700845"/>
                <a:gd name="connsiteY756" fmla="*/ 690842 h 1032883"/>
                <a:gd name="connsiteX757" fmla="*/ 2253139 w 2700845"/>
                <a:gd name="connsiteY757" fmla="*/ 691508 h 1032883"/>
                <a:gd name="connsiteX758" fmla="*/ 2251234 w 2700845"/>
                <a:gd name="connsiteY758" fmla="*/ 675125 h 1032883"/>
                <a:gd name="connsiteX759" fmla="*/ 2264569 w 2700845"/>
                <a:gd name="connsiteY759" fmla="*/ 661124 h 1032883"/>
                <a:gd name="connsiteX760" fmla="*/ 2276475 w 2700845"/>
                <a:gd name="connsiteY760" fmla="*/ 641216 h 1032883"/>
                <a:gd name="connsiteX761" fmla="*/ 2290286 w 2700845"/>
                <a:gd name="connsiteY761" fmla="*/ 640550 h 1032883"/>
                <a:gd name="connsiteX762" fmla="*/ 2296382 w 2700845"/>
                <a:gd name="connsiteY762" fmla="*/ 643312 h 1032883"/>
                <a:gd name="connsiteX763" fmla="*/ 2312289 w 2700845"/>
                <a:gd name="connsiteY763" fmla="*/ 628167 h 1032883"/>
                <a:gd name="connsiteX764" fmla="*/ 2315527 w 2700845"/>
                <a:gd name="connsiteY764" fmla="*/ 641978 h 1032883"/>
                <a:gd name="connsiteX765" fmla="*/ 2330291 w 2700845"/>
                <a:gd name="connsiteY765" fmla="*/ 633596 h 1032883"/>
                <a:gd name="connsiteX766" fmla="*/ 2369820 w 2700845"/>
                <a:gd name="connsiteY766" fmla="*/ 630548 h 1032883"/>
                <a:gd name="connsiteX767" fmla="*/ 2381536 w 2700845"/>
                <a:gd name="connsiteY767" fmla="*/ 640645 h 1032883"/>
                <a:gd name="connsiteX768" fmla="*/ 2388108 w 2700845"/>
                <a:gd name="connsiteY768" fmla="*/ 631310 h 1032883"/>
                <a:gd name="connsiteX769" fmla="*/ 2411063 w 2700845"/>
                <a:gd name="connsiteY769" fmla="*/ 618452 h 1032883"/>
                <a:gd name="connsiteX770" fmla="*/ 2420398 w 2700845"/>
                <a:gd name="connsiteY770" fmla="*/ 612165 h 1032883"/>
                <a:gd name="connsiteX771" fmla="*/ 2429542 w 2700845"/>
                <a:gd name="connsiteY771" fmla="*/ 606069 h 1032883"/>
                <a:gd name="connsiteX772" fmla="*/ 2456212 w 2700845"/>
                <a:gd name="connsiteY772" fmla="*/ 594163 h 1032883"/>
                <a:gd name="connsiteX773" fmla="*/ 2489169 w 2700845"/>
                <a:gd name="connsiteY773" fmla="*/ 578066 h 1032883"/>
                <a:gd name="connsiteX774" fmla="*/ 2495455 w 2700845"/>
                <a:gd name="connsiteY774" fmla="*/ 576637 h 1032883"/>
                <a:gd name="connsiteX775" fmla="*/ 2509456 w 2700845"/>
                <a:gd name="connsiteY775" fmla="*/ 580161 h 1032883"/>
                <a:gd name="connsiteX776" fmla="*/ 2526792 w 2700845"/>
                <a:gd name="connsiteY776" fmla="*/ 578732 h 1032883"/>
                <a:gd name="connsiteX777" fmla="*/ 2526316 w 2700845"/>
                <a:gd name="connsiteY777" fmla="*/ 565874 h 1032883"/>
                <a:gd name="connsiteX778" fmla="*/ 2517171 w 2700845"/>
                <a:gd name="connsiteY778" fmla="*/ 551396 h 1032883"/>
                <a:gd name="connsiteX779" fmla="*/ 2506409 w 2700845"/>
                <a:gd name="connsiteY779" fmla="*/ 535965 h 1032883"/>
                <a:gd name="connsiteX780" fmla="*/ 2497074 w 2700845"/>
                <a:gd name="connsiteY780" fmla="*/ 530155 h 1032883"/>
                <a:gd name="connsiteX781" fmla="*/ 2492121 w 2700845"/>
                <a:gd name="connsiteY781" fmla="*/ 524726 h 1032883"/>
                <a:gd name="connsiteX782" fmla="*/ 2478786 w 2700845"/>
                <a:gd name="connsiteY782" fmla="*/ 521963 h 1032883"/>
                <a:gd name="connsiteX783" fmla="*/ 2494407 w 2700845"/>
                <a:gd name="connsiteY783" fmla="*/ 517487 h 1032883"/>
                <a:gd name="connsiteX784" fmla="*/ 2502789 w 2700845"/>
                <a:gd name="connsiteY784" fmla="*/ 525202 h 1032883"/>
                <a:gd name="connsiteX785" fmla="*/ 2520791 w 2700845"/>
                <a:gd name="connsiteY785" fmla="*/ 524059 h 1032883"/>
                <a:gd name="connsiteX786" fmla="*/ 2541841 w 2700845"/>
                <a:gd name="connsiteY786" fmla="*/ 513296 h 1032883"/>
                <a:gd name="connsiteX787" fmla="*/ 2546319 w 2700845"/>
                <a:gd name="connsiteY787" fmla="*/ 505104 h 1032883"/>
                <a:gd name="connsiteX788" fmla="*/ 2543461 w 2700845"/>
                <a:gd name="connsiteY788" fmla="*/ 495770 h 1032883"/>
                <a:gd name="connsiteX789" fmla="*/ 2544604 w 2700845"/>
                <a:gd name="connsiteY789" fmla="*/ 488054 h 1032883"/>
                <a:gd name="connsiteX790" fmla="*/ 2550414 w 2700845"/>
                <a:gd name="connsiteY790" fmla="*/ 482911 h 1032883"/>
                <a:gd name="connsiteX791" fmla="*/ 2558796 w 2700845"/>
                <a:gd name="connsiteY791" fmla="*/ 482435 h 1032883"/>
                <a:gd name="connsiteX792" fmla="*/ 2556700 w 2700845"/>
                <a:gd name="connsiteY792" fmla="*/ 490817 h 1032883"/>
                <a:gd name="connsiteX793" fmla="*/ 2562320 w 2700845"/>
                <a:gd name="connsiteY793" fmla="*/ 501580 h 1032883"/>
                <a:gd name="connsiteX794" fmla="*/ 2578703 w 2700845"/>
                <a:gd name="connsiteY794" fmla="*/ 502056 h 1032883"/>
                <a:gd name="connsiteX795" fmla="*/ 2603469 w 2700845"/>
                <a:gd name="connsiteY795" fmla="*/ 510248 h 1032883"/>
                <a:gd name="connsiteX796" fmla="*/ 2614708 w 2700845"/>
                <a:gd name="connsiteY796" fmla="*/ 523868 h 1032883"/>
                <a:gd name="connsiteX797" fmla="*/ 2630424 w 2700845"/>
                <a:gd name="connsiteY797" fmla="*/ 529488 h 1032883"/>
                <a:gd name="connsiteX798" fmla="*/ 2638806 w 2700845"/>
                <a:gd name="connsiteY798" fmla="*/ 533965 h 1032883"/>
                <a:gd name="connsiteX799" fmla="*/ 2648426 w 2700845"/>
                <a:gd name="connsiteY799" fmla="*/ 534917 h 1032883"/>
                <a:gd name="connsiteX800" fmla="*/ 2657094 w 2700845"/>
                <a:gd name="connsiteY800" fmla="*/ 533012 h 1032883"/>
                <a:gd name="connsiteX801" fmla="*/ 2650045 w 2700845"/>
                <a:gd name="connsiteY801" fmla="*/ 524345 h 1032883"/>
                <a:gd name="connsiteX802" fmla="*/ 2657761 w 2700845"/>
                <a:gd name="connsiteY802" fmla="*/ 526250 h 1032883"/>
                <a:gd name="connsiteX803" fmla="*/ 2659380 w 2700845"/>
                <a:gd name="connsiteY803" fmla="*/ 518534 h 1032883"/>
                <a:gd name="connsiteX804" fmla="*/ 2656999 w 2700845"/>
                <a:gd name="connsiteY804" fmla="*/ 502913 h 1032883"/>
                <a:gd name="connsiteX805" fmla="*/ 2661952 w 2700845"/>
                <a:gd name="connsiteY805" fmla="*/ 501008 h 1032883"/>
                <a:gd name="connsiteX806" fmla="*/ 2679763 w 2700845"/>
                <a:gd name="connsiteY806" fmla="*/ 504723 h 1032883"/>
                <a:gd name="connsiteX807" fmla="*/ 2676049 w 2700845"/>
                <a:gd name="connsiteY807" fmla="*/ 500246 h 1032883"/>
                <a:gd name="connsiteX808" fmla="*/ 2679573 w 2700845"/>
                <a:gd name="connsiteY808" fmla="*/ 498818 h 1032883"/>
                <a:gd name="connsiteX809" fmla="*/ 2688241 w 2700845"/>
                <a:gd name="connsiteY809" fmla="*/ 499770 h 1032883"/>
                <a:gd name="connsiteX810" fmla="*/ 2696432 w 2700845"/>
                <a:gd name="connsiteY810" fmla="*/ 491102 h 1032883"/>
                <a:gd name="connsiteX811" fmla="*/ 2698052 w 2700845"/>
                <a:gd name="connsiteY811" fmla="*/ 486626 h 1032883"/>
                <a:gd name="connsiteX812" fmla="*/ 1393698 w 2700845"/>
                <a:gd name="connsiteY812" fmla="*/ 793521 h 1032883"/>
                <a:gd name="connsiteX813" fmla="*/ 1353693 w 2700845"/>
                <a:gd name="connsiteY813" fmla="*/ 818096 h 1032883"/>
                <a:gd name="connsiteX814" fmla="*/ 1318641 w 2700845"/>
                <a:gd name="connsiteY814" fmla="*/ 828573 h 1032883"/>
                <a:gd name="connsiteX815" fmla="*/ 1348835 w 2700845"/>
                <a:gd name="connsiteY815" fmla="*/ 809618 h 1032883"/>
                <a:gd name="connsiteX816" fmla="*/ 1390936 w 2700845"/>
                <a:gd name="connsiteY816" fmla="*/ 769613 h 1032883"/>
                <a:gd name="connsiteX817" fmla="*/ 1411319 w 2700845"/>
                <a:gd name="connsiteY817" fmla="*/ 737324 h 1032883"/>
                <a:gd name="connsiteX818" fmla="*/ 1393698 w 2700845"/>
                <a:gd name="connsiteY818" fmla="*/ 793521 h 1032883"/>
                <a:gd name="connsiteX819" fmla="*/ 1453134 w 2700845"/>
                <a:gd name="connsiteY819" fmla="*/ 244119 h 1032883"/>
                <a:gd name="connsiteX820" fmla="*/ 1443799 w 2700845"/>
                <a:gd name="connsiteY820" fmla="*/ 251644 h 1032883"/>
                <a:gd name="connsiteX821" fmla="*/ 1472374 w 2700845"/>
                <a:gd name="connsiteY821" fmla="*/ 246977 h 1032883"/>
                <a:gd name="connsiteX822" fmla="*/ 1453134 w 2700845"/>
                <a:gd name="connsiteY822" fmla="*/ 244119 h 1032883"/>
                <a:gd name="connsiteX823" fmla="*/ 601313 w 2700845"/>
                <a:gd name="connsiteY823" fmla="*/ 13043 h 1032883"/>
                <a:gd name="connsiteX824" fmla="*/ 616744 w 2700845"/>
                <a:gd name="connsiteY824" fmla="*/ 6947 h 1032883"/>
                <a:gd name="connsiteX825" fmla="*/ 630269 w 2700845"/>
                <a:gd name="connsiteY825" fmla="*/ 2756 h 1032883"/>
                <a:gd name="connsiteX826" fmla="*/ 602171 w 2700845"/>
                <a:gd name="connsiteY826" fmla="*/ 3708 h 1032883"/>
                <a:gd name="connsiteX827" fmla="*/ 580644 w 2700845"/>
                <a:gd name="connsiteY827" fmla="*/ 7423 h 1032883"/>
                <a:gd name="connsiteX828" fmla="*/ 601313 w 2700845"/>
                <a:gd name="connsiteY828" fmla="*/ 13043 h 1032883"/>
                <a:gd name="connsiteX829" fmla="*/ 543306 w 2700845"/>
                <a:gd name="connsiteY829" fmla="*/ 44380 h 1032883"/>
                <a:gd name="connsiteX830" fmla="*/ 523684 w 2700845"/>
                <a:gd name="connsiteY830" fmla="*/ 46666 h 1032883"/>
                <a:gd name="connsiteX831" fmla="*/ 543306 w 2700845"/>
                <a:gd name="connsiteY831" fmla="*/ 44380 h 1032883"/>
                <a:gd name="connsiteX832" fmla="*/ 603694 w 2700845"/>
                <a:gd name="connsiteY832" fmla="*/ 38284 h 1032883"/>
                <a:gd name="connsiteX833" fmla="*/ 591979 w 2700845"/>
                <a:gd name="connsiteY833" fmla="*/ 42475 h 1032883"/>
                <a:gd name="connsiteX834" fmla="*/ 582644 w 2700845"/>
                <a:gd name="connsiteY834" fmla="*/ 51809 h 1032883"/>
                <a:gd name="connsiteX835" fmla="*/ 617220 w 2700845"/>
                <a:gd name="connsiteY835" fmla="*/ 49047 h 1032883"/>
                <a:gd name="connsiteX836" fmla="*/ 634079 w 2700845"/>
                <a:gd name="connsiteY836" fmla="*/ 42475 h 1032883"/>
                <a:gd name="connsiteX837" fmla="*/ 603694 w 2700845"/>
                <a:gd name="connsiteY837" fmla="*/ 38284 h 1032883"/>
                <a:gd name="connsiteX838" fmla="*/ 683705 w 2700845"/>
                <a:gd name="connsiteY838" fmla="*/ 29426 h 1032883"/>
                <a:gd name="connsiteX839" fmla="*/ 676656 w 2700845"/>
                <a:gd name="connsiteY839" fmla="*/ 21044 h 1032883"/>
                <a:gd name="connsiteX840" fmla="*/ 650938 w 2700845"/>
                <a:gd name="connsiteY840" fmla="*/ 20567 h 1032883"/>
                <a:gd name="connsiteX841" fmla="*/ 638747 w 2700845"/>
                <a:gd name="connsiteY841" fmla="*/ 35045 h 1032883"/>
                <a:gd name="connsiteX842" fmla="*/ 683705 w 2700845"/>
                <a:gd name="connsiteY842" fmla="*/ 29426 h 1032883"/>
                <a:gd name="connsiteX843" fmla="*/ 609314 w 2700845"/>
                <a:gd name="connsiteY843" fmla="*/ 21901 h 1032883"/>
                <a:gd name="connsiteX844" fmla="*/ 582168 w 2700845"/>
                <a:gd name="connsiteY844" fmla="*/ 14852 h 1032883"/>
                <a:gd name="connsiteX845" fmla="*/ 570929 w 2700845"/>
                <a:gd name="connsiteY845" fmla="*/ 17138 h 1032883"/>
                <a:gd name="connsiteX846" fmla="*/ 554069 w 2700845"/>
                <a:gd name="connsiteY846" fmla="*/ 26949 h 1032883"/>
                <a:gd name="connsiteX847" fmla="*/ 609314 w 2700845"/>
                <a:gd name="connsiteY847" fmla="*/ 21901 h 1032883"/>
                <a:gd name="connsiteX848" fmla="*/ 539591 w 2700845"/>
                <a:gd name="connsiteY848" fmla="*/ 281552 h 1032883"/>
                <a:gd name="connsiteX849" fmla="*/ 528352 w 2700845"/>
                <a:gd name="connsiteY849" fmla="*/ 289458 h 1032883"/>
                <a:gd name="connsiteX850" fmla="*/ 533495 w 2700845"/>
                <a:gd name="connsiteY850" fmla="*/ 300221 h 1032883"/>
                <a:gd name="connsiteX851" fmla="*/ 524161 w 2700845"/>
                <a:gd name="connsiteY851" fmla="*/ 309556 h 1032883"/>
                <a:gd name="connsiteX852" fmla="*/ 504539 w 2700845"/>
                <a:gd name="connsiteY852" fmla="*/ 319843 h 1032883"/>
                <a:gd name="connsiteX853" fmla="*/ 520446 w 2700845"/>
                <a:gd name="connsiteY853" fmla="*/ 329177 h 1032883"/>
                <a:gd name="connsiteX854" fmla="*/ 523208 w 2700845"/>
                <a:gd name="connsiteY854" fmla="*/ 340893 h 1032883"/>
                <a:gd name="connsiteX855" fmla="*/ 529304 w 2700845"/>
                <a:gd name="connsiteY855" fmla="*/ 335750 h 1032883"/>
                <a:gd name="connsiteX856" fmla="*/ 541972 w 2700845"/>
                <a:gd name="connsiteY856" fmla="*/ 344608 h 1032883"/>
                <a:gd name="connsiteX857" fmla="*/ 562070 w 2700845"/>
                <a:gd name="connsiteY857" fmla="*/ 355847 h 1032883"/>
                <a:gd name="connsiteX858" fmla="*/ 603218 w 2700845"/>
                <a:gd name="connsiteY858" fmla="*/ 355847 h 1032883"/>
                <a:gd name="connsiteX859" fmla="*/ 581692 w 2700845"/>
                <a:gd name="connsiteY859" fmla="*/ 336702 h 1032883"/>
                <a:gd name="connsiteX860" fmla="*/ 576072 w 2700845"/>
                <a:gd name="connsiteY860" fmla="*/ 302603 h 1032883"/>
                <a:gd name="connsiteX861" fmla="*/ 588740 w 2700845"/>
                <a:gd name="connsiteY861" fmla="*/ 284315 h 1032883"/>
                <a:gd name="connsiteX862" fmla="*/ 602742 w 2700845"/>
                <a:gd name="connsiteY862" fmla="*/ 267932 h 1032883"/>
                <a:gd name="connsiteX863" fmla="*/ 611124 w 2700845"/>
                <a:gd name="connsiteY863" fmla="*/ 257168 h 1032883"/>
                <a:gd name="connsiteX864" fmla="*/ 620935 w 2700845"/>
                <a:gd name="connsiteY864" fmla="*/ 241738 h 1032883"/>
                <a:gd name="connsiteX865" fmla="*/ 635889 w 2700845"/>
                <a:gd name="connsiteY865" fmla="*/ 236594 h 1032883"/>
                <a:gd name="connsiteX866" fmla="*/ 656939 w 2700845"/>
                <a:gd name="connsiteY866" fmla="*/ 226784 h 1032883"/>
                <a:gd name="connsiteX867" fmla="*/ 744855 w 2700845"/>
                <a:gd name="connsiteY867" fmla="*/ 193541 h 1032883"/>
                <a:gd name="connsiteX868" fmla="*/ 785527 w 2700845"/>
                <a:gd name="connsiteY868" fmla="*/ 165443 h 1032883"/>
                <a:gd name="connsiteX869" fmla="*/ 736854 w 2700845"/>
                <a:gd name="connsiteY869" fmla="*/ 174777 h 1032883"/>
                <a:gd name="connsiteX870" fmla="*/ 711136 w 2700845"/>
                <a:gd name="connsiteY870" fmla="*/ 180873 h 1032883"/>
                <a:gd name="connsiteX871" fmla="*/ 679799 w 2700845"/>
                <a:gd name="connsiteY871" fmla="*/ 183635 h 1032883"/>
                <a:gd name="connsiteX872" fmla="*/ 656368 w 2700845"/>
                <a:gd name="connsiteY872" fmla="*/ 189255 h 1032883"/>
                <a:gd name="connsiteX873" fmla="*/ 636746 w 2700845"/>
                <a:gd name="connsiteY873" fmla="*/ 194875 h 1032883"/>
                <a:gd name="connsiteX874" fmla="*/ 616172 w 2700845"/>
                <a:gd name="connsiteY874" fmla="*/ 203733 h 1032883"/>
                <a:gd name="connsiteX875" fmla="*/ 603980 w 2700845"/>
                <a:gd name="connsiteY875" fmla="*/ 211258 h 1032883"/>
                <a:gd name="connsiteX876" fmla="*/ 590359 w 2700845"/>
                <a:gd name="connsiteY876" fmla="*/ 215925 h 1032883"/>
                <a:gd name="connsiteX877" fmla="*/ 586645 w 2700845"/>
                <a:gd name="connsiteY877" fmla="*/ 226688 h 1032883"/>
                <a:gd name="connsiteX878" fmla="*/ 577786 w 2700845"/>
                <a:gd name="connsiteY878" fmla="*/ 236975 h 1032883"/>
                <a:gd name="connsiteX879" fmla="*/ 573119 w 2700845"/>
                <a:gd name="connsiteY879" fmla="*/ 247262 h 1032883"/>
                <a:gd name="connsiteX880" fmla="*/ 559594 w 2700845"/>
                <a:gd name="connsiteY880" fmla="*/ 254311 h 1032883"/>
                <a:gd name="connsiteX881" fmla="*/ 557689 w 2700845"/>
                <a:gd name="connsiteY881" fmla="*/ 265550 h 1032883"/>
                <a:gd name="connsiteX882" fmla="*/ 553498 w 2700845"/>
                <a:gd name="connsiteY882" fmla="*/ 274409 h 1032883"/>
                <a:gd name="connsiteX883" fmla="*/ 539591 w 2700845"/>
                <a:gd name="connsiteY883" fmla="*/ 281552 h 103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</a:cxnLst>
              <a:rect l="l" t="t" r="r" b="b"/>
              <a:pathLst>
                <a:path w="2700845" h="1032883">
                  <a:moveTo>
                    <a:pt x="40957" y="747515"/>
                  </a:moveTo>
                  <a:cubicBezTo>
                    <a:pt x="38862" y="748563"/>
                    <a:pt x="33242" y="746468"/>
                    <a:pt x="31528" y="743991"/>
                  </a:cubicBezTo>
                  <a:cubicBezTo>
                    <a:pt x="30099" y="741991"/>
                    <a:pt x="25813" y="742753"/>
                    <a:pt x="21907" y="743134"/>
                  </a:cubicBezTo>
                  <a:cubicBezTo>
                    <a:pt x="22765" y="743610"/>
                    <a:pt x="23717" y="744372"/>
                    <a:pt x="24384" y="745515"/>
                  </a:cubicBezTo>
                  <a:cubicBezTo>
                    <a:pt x="26479" y="749230"/>
                    <a:pt x="16002" y="749706"/>
                    <a:pt x="19240" y="754183"/>
                  </a:cubicBezTo>
                  <a:cubicBezTo>
                    <a:pt x="22479" y="758660"/>
                    <a:pt x="11716" y="758850"/>
                    <a:pt x="11716" y="754183"/>
                  </a:cubicBezTo>
                  <a:cubicBezTo>
                    <a:pt x="11716" y="749516"/>
                    <a:pt x="476" y="751802"/>
                    <a:pt x="952" y="754850"/>
                  </a:cubicBezTo>
                  <a:cubicBezTo>
                    <a:pt x="1143" y="755993"/>
                    <a:pt x="762" y="757326"/>
                    <a:pt x="0" y="758564"/>
                  </a:cubicBezTo>
                  <a:cubicBezTo>
                    <a:pt x="3048" y="759612"/>
                    <a:pt x="6572" y="760946"/>
                    <a:pt x="8001" y="761517"/>
                  </a:cubicBezTo>
                  <a:cubicBezTo>
                    <a:pt x="10096" y="762374"/>
                    <a:pt x="38195" y="765327"/>
                    <a:pt x="49149" y="763232"/>
                  </a:cubicBezTo>
                  <a:cubicBezTo>
                    <a:pt x="48577" y="761136"/>
                    <a:pt x="49721" y="755040"/>
                    <a:pt x="49721" y="752754"/>
                  </a:cubicBezTo>
                  <a:cubicBezTo>
                    <a:pt x="49721" y="749992"/>
                    <a:pt x="43053" y="746468"/>
                    <a:pt x="40957" y="747515"/>
                  </a:cubicBezTo>
                  <a:close/>
                  <a:moveTo>
                    <a:pt x="717804" y="27044"/>
                  </a:moveTo>
                  <a:cubicBezTo>
                    <a:pt x="735521" y="25139"/>
                    <a:pt x="735139" y="15329"/>
                    <a:pt x="725710" y="13519"/>
                  </a:cubicBezTo>
                  <a:cubicBezTo>
                    <a:pt x="716375" y="11614"/>
                    <a:pt x="714947" y="19139"/>
                    <a:pt x="710279" y="18662"/>
                  </a:cubicBezTo>
                  <a:cubicBezTo>
                    <a:pt x="705612" y="18186"/>
                    <a:pt x="687896" y="21615"/>
                    <a:pt x="691610" y="25711"/>
                  </a:cubicBezTo>
                  <a:cubicBezTo>
                    <a:pt x="695801" y="30378"/>
                    <a:pt x="708946" y="27997"/>
                    <a:pt x="717804" y="27044"/>
                  </a:cubicBezTo>
                  <a:close/>
                  <a:moveTo>
                    <a:pt x="808101" y="287172"/>
                  </a:moveTo>
                  <a:cubicBezTo>
                    <a:pt x="814197" y="288125"/>
                    <a:pt x="830580" y="284791"/>
                    <a:pt x="832390" y="281552"/>
                  </a:cubicBezTo>
                  <a:cubicBezTo>
                    <a:pt x="834295" y="278314"/>
                    <a:pt x="825817" y="274504"/>
                    <a:pt x="815054" y="274504"/>
                  </a:cubicBezTo>
                  <a:cubicBezTo>
                    <a:pt x="804386" y="274504"/>
                    <a:pt x="802862" y="286315"/>
                    <a:pt x="808101" y="287172"/>
                  </a:cubicBezTo>
                  <a:close/>
                  <a:moveTo>
                    <a:pt x="1178528" y="61239"/>
                  </a:moveTo>
                  <a:cubicBezTo>
                    <a:pt x="1178528" y="66383"/>
                    <a:pt x="1163479" y="71526"/>
                    <a:pt x="1167765" y="75241"/>
                  </a:cubicBezTo>
                  <a:cubicBezTo>
                    <a:pt x="1171480" y="78479"/>
                    <a:pt x="1174814" y="77622"/>
                    <a:pt x="1179481" y="78479"/>
                  </a:cubicBezTo>
                  <a:cubicBezTo>
                    <a:pt x="1184148" y="79432"/>
                    <a:pt x="1186529" y="91148"/>
                    <a:pt x="1194911" y="89243"/>
                  </a:cubicBezTo>
                  <a:cubicBezTo>
                    <a:pt x="1203389" y="87338"/>
                    <a:pt x="1226248" y="98577"/>
                    <a:pt x="1239869" y="98577"/>
                  </a:cubicBezTo>
                  <a:cubicBezTo>
                    <a:pt x="1253395" y="98577"/>
                    <a:pt x="1254823" y="87338"/>
                    <a:pt x="1250632" y="86861"/>
                  </a:cubicBezTo>
                  <a:cubicBezTo>
                    <a:pt x="1246441" y="86385"/>
                    <a:pt x="1250156" y="79813"/>
                    <a:pt x="1257681" y="69050"/>
                  </a:cubicBezTo>
                  <a:cubicBezTo>
                    <a:pt x="1265206" y="58286"/>
                    <a:pt x="1234345" y="50381"/>
                    <a:pt x="1234345" y="58763"/>
                  </a:cubicBezTo>
                  <a:cubicBezTo>
                    <a:pt x="1234345" y="67145"/>
                    <a:pt x="1225486" y="56858"/>
                    <a:pt x="1222629" y="51714"/>
                  </a:cubicBezTo>
                  <a:cubicBezTo>
                    <a:pt x="1219676" y="46666"/>
                    <a:pt x="1178528" y="56096"/>
                    <a:pt x="1178528" y="61239"/>
                  </a:cubicBezTo>
                  <a:close/>
                  <a:moveTo>
                    <a:pt x="944689" y="294125"/>
                  </a:moveTo>
                  <a:cubicBezTo>
                    <a:pt x="952214" y="297840"/>
                    <a:pt x="957834" y="296507"/>
                    <a:pt x="956881" y="288982"/>
                  </a:cubicBezTo>
                  <a:cubicBezTo>
                    <a:pt x="955929" y="281552"/>
                    <a:pt x="938689" y="291173"/>
                    <a:pt x="944689" y="294125"/>
                  </a:cubicBezTo>
                  <a:close/>
                  <a:moveTo>
                    <a:pt x="1251109" y="127152"/>
                  </a:moveTo>
                  <a:cubicBezTo>
                    <a:pt x="1257681" y="130867"/>
                    <a:pt x="1278731" y="122485"/>
                    <a:pt x="1292733" y="122961"/>
                  </a:cubicBezTo>
                  <a:cubicBezTo>
                    <a:pt x="1306735" y="123437"/>
                    <a:pt x="1346073" y="112198"/>
                    <a:pt x="1347502" y="104673"/>
                  </a:cubicBezTo>
                  <a:cubicBezTo>
                    <a:pt x="1348931" y="97148"/>
                    <a:pt x="1333024" y="97625"/>
                    <a:pt x="1326928" y="91148"/>
                  </a:cubicBezTo>
                  <a:cubicBezTo>
                    <a:pt x="1320832" y="84575"/>
                    <a:pt x="1307306" y="90195"/>
                    <a:pt x="1303973" y="95815"/>
                  </a:cubicBezTo>
                  <a:cubicBezTo>
                    <a:pt x="1300734" y="101435"/>
                    <a:pt x="1296924" y="96291"/>
                    <a:pt x="1305877" y="87433"/>
                  </a:cubicBezTo>
                  <a:cubicBezTo>
                    <a:pt x="1314736" y="78575"/>
                    <a:pt x="1297019" y="71526"/>
                    <a:pt x="1296543" y="77146"/>
                  </a:cubicBezTo>
                  <a:cubicBezTo>
                    <a:pt x="1296067" y="82766"/>
                    <a:pt x="1279684" y="78098"/>
                    <a:pt x="1279684" y="83242"/>
                  </a:cubicBezTo>
                  <a:cubicBezTo>
                    <a:pt x="1279684" y="88385"/>
                    <a:pt x="1273588" y="90767"/>
                    <a:pt x="1274064" y="95910"/>
                  </a:cubicBezTo>
                  <a:cubicBezTo>
                    <a:pt x="1274540" y="101054"/>
                    <a:pt x="1262824" y="93148"/>
                    <a:pt x="1262348" y="104768"/>
                  </a:cubicBezTo>
                  <a:cubicBezTo>
                    <a:pt x="1261872" y="116389"/>
                    <a:pt x="1244156" y="123247"/>
                    <a:pt x="1251109" y="127152"/>
                  </a:cubicBezTo>
                  <a:close/>
                  <a:moveTo>
                    <a:pt x="433388" y="33140"/>
                  </a:moveTo>
                  <a:cubicBezTo>
                    <a:pt x="444151" y="23330"/>
                    <a:pt x="458152" y="32664"/>
                    <a:pt x="460057" y="27997"/>
                  </a:cubicBezTo>
                  <a:cubicBezTo>
                    <a:pt x="461963" y="23330"/>
                    <a:pt x="439960" y="21901"/>
                    <a:pt x="431959" y="26092"/>
                  </a:cubicBezTo>
                  <a:cubicBezTo>
                    <a:pt x="423958" y="30283"/>
                    <a:pt x="405384" y="26949"/>
                    <a:pt x="407670" y="32188"/>
                  </a:cubicBezTo>
                  <a:cubicBezTo>
                    <a:pt x="409099" y="35522"/>
                    <a:pt x="422624" y="42951"/>
                    <a:pt x="433388" y="33140"/>
                  </a:cubicBezTo>
                  <a:close/>
                  <a:moveTo>
                    <a:pt x="1948529" y="823620"/>
                  </a:moveTo>
                  <a:cubicBezTo>
                    <a:pt x="1943386" y="810095"/>
                    <a:pt x="1956054" y="796950"/>
                    <a:pt x="1946624" y="789902"/>
                  </a:cubicBezTo>
                  <a:cubicBezTo>
                    <a:pt x="1937290" y="782853"/>
                    <a:pt x="1941005" y="768375"/>
                    <a:pt x="1936337" y="771233"/>
                  </a:cubicBezTo>
                  <a:cubicBezTo>
                    <a:pt x="1931670" y="774090"/>
                    <a:pt x="1936337" y="786663"/>
                    <a:pt x="1928813" y="787616"/>
                  </a:cubicBezTo>
                  <a:cubicBezTo>
                    <a:pt x="1921288" y="788568"/>
                    <a:pt x="1928336" y="795521"/>
                    <a:pt x="1925574" y="804951"/>
                  </a:cubicBezTo>
                  <a:cubicBezTo>
                    <a:pt x="1922716" y="814286"/>
                    <a:pt x="1927003" y="827906"/>
                    <a:pt x="1930717" y="836288"/>
                  </a:cubicBezTo>
                  <a:cubicBezTo>
                    <a:pt x="1934432" y="844670"/>
                    <a:pt x="1925574" y="889628"/>
                    <a:pt x="1929289" y="897153"/>
                  </a:cubicBezTo>
                  <a:cubicBezTo>
                    <a:pt x="1933004" y="904678"/>
                    <a:pt x="1923193" y="937730"/>
                    <a:pt x="1926431" y="941540"/>
                  </a:cubicBezTo>
                  <a:cubicBezTo>
                    <a:pt x="1932051" y="948112"/>
                    <a:pt x="1928336" y="932681"/>
                    <a:pt x="1936718" y="931253"/>
                  </a:cubicBezTo>
                  <a:cubicBezTo>
                    <a:pt x="1945100" y="929824"/>
                    <a:pt x="1945100" y="940587"/>
                    <a:pt x="1950244" y="942968"/>
                  </a:cubicBezTo>
                  <a:cubicBezTo>
                    <a:pt x="1955387" y="945350"/>
                    <a:pt x="1952149" y="928014"/>
                    <a:pt x="1947481" y="928967"/>
                  </a:cubicBezTo>
                  <a:cubicBezTo>
                    <a:pt x="1942814" y="929919"/>
                    <a:pt x="1939099" y="917727"/>
                    <a:pt x="1936718" y="910298"/>
                  </a:cubicBezTo>
                  <a:cubicBezTo>
                    <a:pt x="1934432" y="902773"/>
                    <a:pt x="1941385" y="893915"/>
                    <a:pt x="1941385" y="884580"/>
                  </a:cubicBezTo>
                  <a:cubicBezTo>
                    <a:pt x="1941385" y="875246"/>
                    <a:pt x="1953101" y="875722"/>
                    <a:pt x="1960055" y="882675"/>
                  </a:cubicBezTo>
                  <a:cubicBezTo>
                    <a:pt x="1967103" y="889724"/>
                    <a:pt x="1967960" y="885056"/>
                    <a:pt x="1965198" y="879913"/>
                  </a:cubicBezTo>
                  <a:cubicBezTo>
                    <a:pt x="1962531" y="874674"/>
                    <a:pt x="1953673" y="837241"/>
                    <a:pt x="1948529" y="823620"/>
                  </a:cubicBezTo>
                  <a:close/>
                  <a:moveTo>
                    <a:pt x="477393" y="28949"/>
                  </a:moveTo>
                  <a:cubicBezTo>
                    <a:pt x="483965" y="33617"/>
                    <a:pt x="459105" y="32188"/>
                    <a:pt x="455866" y="36855"/>
                  </a:cubicBezTo>
                  <a:cubicBezTo>
                    <a:pt x="452628" y="41522"/>
                    <a:pt x="438150" y="39808"/>
                    <a:pt x="440912" y="45237"/>
                  </a:cubicBezTo>
                  <a:cubicBezTo>
                    <a:pt x="443674" y="50857"/>
                    <a:pt x="467106" y="51333"/>
                    <a:pt x="467106" y="46666"/>
                  </a:cubicBezTo>
                  <a:cubicBezTo>
                    <a:pt x="467106" y="41999"/>
                    <a:pt x="479298" y="46190"/>
                    <a:pt x="479774" y="41999"/>
                  </a:cubicBezTo>
                  <a:cubicBezTo>
                    <a:pt x="480250" y="37808"/>
                    <a:pt x="485394" y="33140"/>
                    <a:pt x="498443" y="32188"/>
                  </a:cubicBezTo>
                  <a:cubicBezTo>
                    <a:pt x="511588" y="31235"/>
                    <a:pt x="511588" y="26568"/>
                    <a:pt x="499396" y="20948"/>
                  </a:cubicBezTo>
                  <a:cubicBezTo>
                    <a:pt x="487204" y="15329"/>
                    <a:pt x="470821" y="24282"/>
                    <a:pt x="477393" y="28949"/>
                  </a:cubicBezTo>
                  <a:close/>
                  <a:moveTo>
                    <a:pt x="2698052" y="486626"/>
                  </a:moveTo>
                  <a:cubicBezTo>
                    <a:pt x="2693384" y="485006"/>
                    <a:pt x="2678430" y="475386"/>
                    <a:pt x="2674715" y="470052"/>
                  </a:cubicBezTo>
                  <a:cubicBezTo>
                    <a:pt x="2671000" y="464718"/>
                    <a:pt x="2652998" y="462146"/>
                    <a:pt x="2652998" y="464909"/>
                  </a:cubicBezTo>
                  <a:cubicBezTo>
                    <a:pt x="2652998" y="467671"/>
                    <a:pt x="2647188" y="464242"/>
                    <a:pt x="2645759" y="461194"/>
                  </a:cubicBezTo>
                  <a:cubicBezTo>
                    <a:pt x="2644331" y="458146"/>
                    <a:pt x="2625376" y="457670"/>
                    <a:pt x="2625185" y="460908"/>
                  </a:cubicBezTo>
                  <a:cubicBezTo>
                    <a:pt x="2624995" y="464147"/>
                    <a:pt x="2629662" y="464432"/>
                    <a:pt x="2632424" y="468147"/>
                  </a:cubicBezTo>
                  <a:cubicBezTo>
                    <a:pt x="2635186" y="471862"/>
                    <a:pt x="2628709" y="473957"/>
                    <a:pt x="2630043" y="478244"/>
                  </a:cubicBezTo>
                  <a:cubicBezTo>
                    <a:pt x="2631471" y="482435"/>
                    <a:pt x="2622995" y="476148"/>
                    <a:pt x="2619947" y="473767"/>
                  </a:cubicBezTo>
                  <a:cubicBezTo>
                    <a:pt x="2616899" y="471386"/>
                    <a:pt x="2618328" y="462337"/>
                    <a:pt x="2619280" y="457670"/>
                  </a:cubicBezTo>
                  <a:cubicBezTo>
                    <a:pt x="2620232" y="453002"/>
                    <a:pt x="2613946" y="453955"/>
                    <a:pt x="2613184" y="449288"/>
                  </a:cubicBezTo>
                  <a:cubicBezTo>
                    <a:pt x="2612517" y="444620"/>
                    <a:pt x="2591467" y="435000"/>
                    <a:pt x="2582513" y="431285"/>
                  </a:cubicBezTo>
                  <a:cubicBezTo>
                    <a:pt x="2573655" y="427571"/>
                    <a:pt x="2562130" y="424237"/>
                    <a:pt x="2559082" y="419570"/>
                  </a:cubicBezTo>
                  <a:cubicBezTo>
                    <a:pt x="2556034" y="414902"/>
                    <a:pt x="2540127" y="414426"/>
                    <a:pt x="2534031" y="408140"/>
                  </a:cubicBezTo>
                  <a:cubicBezTo>
                    <a:pt x="2527935" y="401853"/>
                    <a:pt x="2501265" y="390614"/>
                    <a:pt x="2489835" y="389947"/>
                  </a:cubicBezTo>
                  <a:cubicBezTo>
                    <a:pt x="2478405" y="389280"/>
                    <a:pt x="2480977" y="382898"/>
                    <a:pt x="2475357" y="383851"/>
                  </a:cubicBezTo>
                  <a:cubicBezTo>
                    <a:pt x="2469737" y="384803"/>
                    <a:pt x="2445639" y="383660"/>
                    <a:pt x="2438209" y="382422"/>
                  </a:cubicBezTo>
                  <a:cubicBezTo>
                    <a:pt x="2430685" y="381279"/>
                    <a:pt x="2429065" y="386899"/>
                    <a:pt x="2423731" y="384803"/>
                  </a:cubicBezTo>
                  <a:cubicBezTo>
                    <a:pt x="2418397" y="382708"/>
                    <a:pt x="2390489" y="372611"/>
                    <a:pt x="2387251" y="376421"/>
                  </a:cubicBezTo>
                  <a:cubicBezTo>
                    <a:pt x="2384012" y="380136"/>
                    <a:pt x="2385346" y="385565"/>
                    <a:pt x="2382107" y="386518"/>
                  </a:cubicBezTo>
                  <a:cubicBezTo>
                    <a:pt x="2378869" y="387470"/>
                    <a:pt x="2382107" y="392138"/>
                    <a:pt x="2389822" y="399186"/>
                  </a:cubicBezTo>
                  <a:cubicBezTo>
                    <a:pt x="2397538" y="406235"/>
                    <a:pt x="2392870" y="411569"/>
                    <a:pt x="2385822" y="414617"/>
                  </a:cubicBezTo>
                  <a:cubicBezTo>
                    <a:pt x="2378774" y="417665"/>
                    <a:pt x="2367534" y="411759"/>
                    <a:pt x="2364105" y="406425"/>
                  </a:cubicBezTo>
                  <a:cubicBezTo>
                    <a:pt x="2360581" y="401091"/>
                    <a:pt x="2351056" y="403377"/>
                    <a:pt x="2348675" y="396329"/>
                  </a:cubicBezTo>
                  <a:cubicBezTo>
                    <a:pt x="2346388" y="389280"/>
                    <a:pt x="2351532" y="388137"/>
                    <a:pt x="2356199" y="392138"/>
                  </a:cubicBezTo>
                  <a:cubicBezTo>
                    <a:pt x="2360866" y="396138"/>
                    <a:pt x="2367153" y="392804"/>
                    <a:pt x="2367915" y="387661"/>
                  </a:cubicBezTo>
                  <a:cubicBezTo>
                    <a:pt x="2368582" y="382517"/>
                    <a:pt x="2355246" y="378993"/>
                    <a:pt x="2348008" y="379469"/>
                  </a:cubicBezTo>
                  <a:cubicBezTo>
                    <a:pt x="2340769" y="379946"/>
                    <a:pt x="2336769" y="390042"/>
                    <a:pt x="2329339" y="394233"/>
                  </a:cubicBezTo>
                  <a:cubicBezTo>
                    <a:pt x="2321814" y="398424"/>
                    <a:pt x="2292858" y="392614"/>
                    <a:pt x="2289810" y="389756"/>
                  </a:cubicBezTo>
                  <a:cubicBezTo>
                    <a:pt x="2286762" y="386994"/>
                    <a:pt x="2246281" y="389756"/>
                    <a:pt x="2242090" y="392519"/>
                  </a:cubicBezTo>
                  <a:cubicBezTo>
                    <a:pt x="2237899" y="395281"/>
                    <a:pt x="2240946" y="406330"/>
                    <a:pt x="2238851" y="407282"/>
                  </a:cubicBezTo>
                  <a:cubicBezTo>
                    <a:pt x="2236756" y="408235"/>
                    <a:pt x="2234660" y="394614"/>
                    <a:pt x="2234660" y="392042"/>
                  </a:cubicBezTo>
                  <a:cubicBezTo>
                    <a:pt x="2234660" y="389471"/>
                    <a:pt x="2229707" y="387566"/>
                    <a:pt x="2222469" y="387566"/>
                  </a:cubicBezTo>
                  <a:cubicBezTo>
                    <a:pt x="2215229" y="387566"/>
                    <a:pt x="2211038" y="387280"/>
                    <a:pt x="2214086" y="384327"/>
                  </a:cubicBezTo>
                  <a:cubicBezTo>
                    <a:pt x="2217134" y="381279"/>
                    <a:pt x="2211324" y="378231"/>
                    <a:pt x="2216849" y="374231"/>
                  </a:cubicBezTo>
                  <a:cubicBezTo>
                    <a:pt x="2222469" y="370230"/>
                    <a:pt x="2206561" y="357848"/>
                    <a:pt x="2191131" y="351752"/>
                  </a:cubicBezTo>
                  <a:cubicBezTo>
                    <a:pt x="2175700" y="345656"/>
                    <a:pt x="2140649" y="349180"/>
                    <a:pt x="2131219" y="351942"/>
                  </a:cubicBezTo>
                  <a:cubicBezTo>
                    <a:pt x="2121884" y="354704"/>
                    <a:pt x="2103120" y="353847"/>
                    <a:pt x="2094262" y="354038"/>
                  </a:cubicBezTo>
                  <a:cubicBezTo>
                    <a:pt x="2085404" y="354323"/>
                    <a:pt x="2092643" y="350513"/>
                    <a:pt x="2090071" y="346322"/>
                  </a:cubicBezTo>
                  <a:cubicBezTo>
                    <a:pt x="2087499" y="342131"/>
                    <a:pt x="2072259" y="336988"/>
                    <a:pt x="2070163" y="340512"/>
                  </a:cubicBezTo>
                  <a:cubicBezTo>
                    <a:pt x="2068068" y="344036"/>
                    <a:pt x="2064068" y="340512"/>
                    <a:pt x="2064068" y="337940"/>
                  </a:cubicBezTo>
                  <a:cubicBezTo>
                    <a:pt x="2064068" y="335369"/>
                    <a:pt x="2049780" y="330225"/>
                    <a:pt x="2044160" y="331368"/>
                  </a:cubicBezTo>
                  <a:cubicBezTo>
                    <a:pt x="2038540" y="332511"/>
                    <a:pt x="2035969" y="326225"/>
                    <a:pt x="2042541" y="326225"/>
                  </a:cubicBezTo>
                  <a:cubicBezTo>
                    <a:pt x="2049113" y="326225"/>
                    <a:pt x="2060353" y="327653"/>
                    <a:pt x="2055400" y="320129"/>
                  </a:cubicBezTo>
                  <a:cubicBezTo>
                    <a:pt x="2050446" y="312604"/>
                    <a:pt x="2008346" y="310318"/>
                    <a:pt x="2004441" y="311747"/>
                  </a:cubicBezTo>
                  <a:cubicBezTo>
                    <a:pt x="2000440" y="313175"/>
                    <a:pt x="2004250" y="318509"/>
                    <a:pt x="1995106" y="327177"/>
                  </a:cubicBezTo>
                  <a:cubicBezTo>
                    <a:pt x="1985963" y="335845"/>
                    <a:pt x="1977104" y="329939"/>
                    <a:pt x="1978247" y="325748"/>
                  </a:cubicBezTo>
                  <a:cubicBezTo>
                    <a:pt x="1979390" y="321557"/>
                    <a:pt x="1990630" y="322224"/>
                    <a:pt x="1990630" y="318033"/>
                  </a:cubicBezTo>
                  <a:cubicBezTo>
                    <a:pt x="1990630" y="313842"/>
                    <a:pt x="1975199" y="316128"/>
                    <a:pt x="1972818" y="312604"/>
                  </a:cubicBezTo>
                  <a:cubicBezTo>
                    <a:pt x="1970437" y="309080"/>
                    <a:pt x="1976056" y="306794"/>
                    <a:pt x="1981676" y="308413"/>
                  </a:cubicBezTo>
                  <a:cubicBezTo>
                    <a:pt x="1987296" y="310032"/>
                    <a:pt x="1997107" y="310985"/>
                    <a:pt x="1997583" y="308413"/>
                  </a:cubicBezTo>
                  <a:cubicBezTo>
                    <a:pt x="1998059" y="305841"/>
                    <a:pt x="1991773" y="305365"/>
                    <a:pt x="1982343" y="303746"/>
                  </a:cubicBezTo>
                  <a:cubicBezTo>
                    <a:pt x="1973008" y="302126"/>
                    <a:pt x="1950339" y="296697"/>
                    <a:pt x="1938338" y="297935"/>
                  </a:cubicBezTo>
                  <a:cubicBezTo>
                    <a:pt x="1926431" y="299078"/>
                    <a:pt x="1921002" y="293459"/>
                    <a:pt x="1914525" y="292982"/>
                  </a:cubicBezTo>
                  <a:cubicBezTo>
                    <a:pt x="1907953" y="292506"/>
                    <a:pt x="1907953" y="296507"/>
                    <a:pt x="1911001" y="300221"/>
                  </a:cubicBezTo>
                  <a:cubicBezTo>
                    <a:pt x="1914049" y="303936"/>
                    <a:pt x="1904714" y="306317"/>
                    <a:pt x="1896999" y="305174"/>
                  </a:cubicBezTo>
                  <a:cubicBezTo>
                    <a:pt x="1889284" y="304031"/>
                    <a:pt x="1878044" y="309365"/>
                    <a:pt x="1882521" y="314985"/>
                  </a:cubicBezTo>
                  <a:cubicBezTo>
                    <a:pt x="1886998" y="320605"/>
                    <a:pt x="1891379" y="313366"/>
                    <a:pt x="1895189" y="315271"/>
                  </a:cubicBezTo>
                  <a:cubicBezTo>
                    <a:pt x="1898904" y="317176"/>
                    <a:pt x="1885379" y="321081"/>
                    <a:pt x="1890998" y="323653"/>
                  </a:cubicBezTo>
                  <a:cubicBezTo>
                    <a:pt x="1896618" y="326225"/>
                    <a:pt x="1895665" y="331559"/>
                    <a:pt x="1895951" y="334416"/>
                  </a:cubicBezTo>
                  <a:cubicBezTo>
                    <a:pt x="1896142" y="337178"/>
                    <a:pt x="1886617" y="338607"/>
                    <a:pt x="1883092" y="334416"/>
                  </a:cubicBezTo>
                  <a:cubicBezTo>
                    <a:pt x="1879568" y="330225"/>
                    <a:pt x="1874710" y="333940"/>
                    <a:pt x="1868138" y="333464"/>
                  </a:cubicBezTo>
                  <a:cubicBezTo>
                    <a:pt x="1861566" y="332987"/>
                    <a:pt x="1856708" y="336035"/>
                    <a:pt x="1863661" y="336988"/>
                  </a:cubicBezTo>
                  <a:cubicBezTo>
                    <a:pt x="1870710" y="337940"/>
                    <a:pt x="1872996" y="342322"/>
                    <a:pt x="1863661" y="343274"/>
                  </a:cubicBezTo>
                  <a:cubicBezTo>
                    <a:pt x="1854327" y="344227"/>
                    <a:pt x="1856613" y="334607"/>
                    <a:pt x="1850993" y="335750"/>
                  </a:cubicBezTo>
                  <a:cubicBezTo>
                    <a:pt x="1845373" y="336893"/>
                    <a:pt x="1833181" y="331273"/>
                    <a:pt x="1826705" y="331559"/>
                  </a:cubicBezTo>
                  <a:cubicBezTo>
                    <a:pt x="1820132" y="331749"/>
                    <a:pt x="1817084" y="336988"/>
                    <a:pt x="1808416" y="337655"/>
                  </a:cubicBezTo>
                  <a:cubicBezTo>
                    <a:pt x="1799749" y="338321"/>
                    <a:pt x="1788033" y="333178"/>
                    <a:pt x="1784604" y="328511"/>
                  </a:cubicBezTo>
                  <a:cubicBezTo>
                    <a:pt x="1781080" y="323843"/>
                    <a:pt x="1779937" y="322415"/>
                    <a:pt x="1775746" y="327844"/>
                  </a:cubicBezTo>
                  <a:cubicBezTo>
                    <a:pt x="1771555" y="333273"/>
                    <a:pt x="1771269" y="343465"/>
                    <a:pt x="1767078" y="344227"/>
                  </a:cubicBezTo>
                  <a:cubicBezTo>
                    <a:pt x="1762887" y="344894"/>
                    <a:pt x="1761268" y="354038"/>
                    <a:pt x="1756981" y="356419"/>
                  </a:cubicBezTo>
                  <a:cubicBezTo>
                    <a:pt x="1752790" y="358800"/>
                    <a:pt x="1752505" y="352895"/>
                    <a:pt x="1747171" y="353371"/>
                  </a:cubicBezTo>
                  <a:cubicBezTo>
                    <a:pt x="1741837" y="353847"/>
                    <a:pt x="1724501" y="336988"/>
                    <a:pt x="1723549" y="332130"/>
                  </a:cubicBezTo>
                  <a:cubicBezTo>
                    <a:pt x="1722596" y="327177"/>
                    <a:pt x="1711833" y="317843"/>
                    <a:pt x="1709071" y="316033"/>
                  </a:cubicBezTo>
                  <a:cubicBezTo>
                    <a:pt x="1706213" y="314128"/>
                    <a:pt x="1711833" y="313271"/>
                    <a:pt x="1715357" y="316223"/>
                  </a:cubicBezTo>
                  <a:cubicBezTo>
                    <a:pt x="1718881" y="319271"/>
                    <a:pt x="1723263" y="319271"/>
                    <a:pt x="1726787" y="317366"/>
                  </a:cubicBezTo>
                  <a:cubicBezTo>
                    <a:pt x="1730311" y="315461"/>
                    <a:pt x="1729835" y="306889"/>
                    <a:pt x="1723739" y="306603"/>
                  </a:cubicBezTo>
                  <a:cubicBezTo>
                    <a:pt x="1717643" y="306413"/>
                    <a:pt x="1720024" y="301269"/>
                    <a:pt x="1723073" y="300317"/>
                  </a:cubicBezTo>
                  <a:cubicBezTo>
                    <a:pt x="1726121" y="299364"/>
                    <a:pt x="1716024" y="290220"/>
                    <a:pt x="1719834" y="289363"/>
                  </a:cubicBezTo>
                  <a:cubicBezTo>
                    <a:pt x="1723549" y="288410"/>
                    <a:pt x="1721930" y="284410"/>
                    <a:pt x="1716786" y="283743"/>
                  </a:cubicBezTo>
                  <a:cubicBezTo>
                    <a:pt x="1711642" y="283076"/>
                    <a:pt x="1706213" y="278790"/>
                    <a:pt x="1706023" y="276218"/>
                  </a:cubicBezTo>
                  <a:cubicBezTo>
                    <a:pt x="1705832" y="273647"/>
                    <a:pt x="1684020" y="272694"/>
                    <a:pt x="1684973" y="276409"/>
                  </a:cubicBezTo>
                  <a:cubicBezTo>
                    <a:pt x="1685925" y="280124"/>
                    <a:pt x="1677924" y="278981"/>
                    <a:pt x="1679162" y="275933"/>
                  </a:cubicBezTo>
                  <a:cubicBezTo>
                    <a:pt x="1680305" y="272885"/>
                    <a:pt x="1671447" y="273837"/>
                    <a:pt x="1661160" y="270980"/>
                  </a:cubicBezTo>
                  <a:cubicBezTo>
                    <a:pt x="1650873" y="268217"/>
                    <a:pt x="1650682" y="260883"/>
                    <a:pt x="1647158" y="260502"/>
                  </a:cubicBezTo>
                  <a:cubicBezTo>
                    <a:pt x="1643634" y="260026"/>
                    <a:pt x="1644777" y="270599"/>
                    <a:pt x="1639729" y="268217"/>
                  </a:cubicBezTo>
                  <a:cubicBezTo>
                    <a:pt x="1634585" y="265836"/>
                    <a:pt x="1628965" y="270313"/>
                    <a:pt x="1631728" y="276409"/>
                  </a:cubicBezTo>
                  <a:cubicBezTo>
                    <a:pt x="1634490" y="282505"/>
                    <a:pt x="1632014" y="283457"/>
                    <a:pt x="1631537" y="288315"/>
                  </a:cubicBezTo>
                  <a:cubicBezTo>
                    <a:pt x="1631061" y="293268"/>
                    <a:pt x="1628299" y="291077"/>
                    <a:pt x="1622203" y="288982"/>
                  </a:cubicBezTo>
                  <a:cubicBezTo>
                    <a:pt x="1616107" y="286886"/>
                    <a:pt x="1616107" y="294125"/>
                    <a:pt x="1603057" y="290887"/>
                  </a:cubicBezTo>
                  <a:cubicBezTo>
                    <a:pt x="1590008" y="287648"/>
                    <a:pt x="1584103" y="291077"/>
                    <a:pt x="1581817" y="286886"/>
                  </a:cubicBezTo>
                  <a:cubicBezTo>
                    <a:pt x="1579435" y="282695"/>
                    <a:pt x="1575530" y="282219"/>
                    <a:pt x="1575054" y="285743"/>
                  </a:cubicBezTo>
                  <a:cubicBezTo>
                    <a:pt x="1574578" y="289268"/>
                    <a:pt x="1554480" y="287839"/>
                    <a:pt x="1552861" y="282695"/>
                  </a:cubicBezTo>
                  <a:cubicBezTo>
                    <a:pt x="1551241" y="277552"/>
                    <a:pt x="1556385" y="276599"/>
                    <a:pt x="1559433" y="275266"/>
                  </a:cubicBezTo>
                  <a:cubicBezTo>
                    <a:pt x="1562481" y="273837"/>
                    <a:pt x="1556194" y="271742"/>
                    <a:pt x="1545146" y="272504"/>
                  </a:cubicBezTo>
                  <a:cubicBezTo>
                    <a:pt x="1534192" y="273170"/>
                    <a:pt x="1527143" y="266884"/>
                    <a:pt x="1515904" y="268027"/>
                  </a:cubicBezTo>
                  <a:cubicBezTo>
                    <a:pt x="1504664" y="269170"/>
                    <a:pt x="1479614" y="271551"/>
                    <a:pt x="1476184" y="273170"/>
                  </a:cubicBezTo>
                  <a:cubicBezTo>
                    <a:pt x="1472660" y="274790"/>
                    <a:pt x="1479423" y="281076"/>
                    <a:pt x="1474089" y="281552"/>
                  </a:cubicBezTo>
                  <a:cubicBezTo>
                    <a:pt x="1468755" y="282029"/>
                    <a:pt x="1472470" y="271265"/>
                    <a:pt x="1471517" y="266122"/>
                  </a:cubicBezTo>
                  <a:cubicBezTo>
                    <a:pt x="1470565" y="260978"/>
                    <a:pt x="1462373" y="260312"/>
                    <a:pt x="1463516" y="264217"/>
                  </a:cubicBezTo>
                  <a:cubicBezTo>
                    <a:pt x="1464659" y="268217"/>
                    <a:pt x="1450657" y="269551"/>
                    <a:pt x="1447133" y="266503"/>
                  </a:cubicBezTo>
                  <a:cubicBezTo>
                    <a:pt x="1443609" y="263455"/>
                    <a:pt x="1437989" y="259454"/>
                    <a:pt x="1428845" y="257168"/>
                  </a:cubicBezTo>
                  <a:cubicBezTo>
                    <a:pt x="1419701" y="254787"/>
                    <a:pt x="1408462" y="264693"/>
                    <a:pt x="1411033" y="267455"/>
                  </a:cubicBezTo>
                  <a:cubicBezTo>
                    <a:pt x="1413605" y="270218"/>
                    <a:pt x="1420368" y="268122"/>
                    <a:pt x="1420654" y="270027"/>
                  </a:cubicBezTo>
                  <a:cubicBezTo>
                    <a:pt x="1421130" y="273837"/>
                    <a:pt x="1401223" y="272408"/>
                    <a:pt x="1401223" y="275647"/>
                  </a:cubicBezTo>
                  <a:cubicBezTo>
                    <a:pt x="1401223" y="278885"/>
                    <a:pt x="1382744" y="283362"/>
                    <a:pt x="1377124" y="284029"/>
                  </a:cubicBezTo>
                  <a:cubicBezTo>
                    <a:pt x="1361694" y="285934"/>
                    <a:pt x="1358456" y="285934"/>
                    <a:pt x="1351121" y="292030"/>
                  </a:cubicBezTo>
                  <a:cubicBezTo>
                    <a:pt x="1343882" y="298126"/>
                    <a:pt x="1349502" y="286696"/>
                    <a:pt x="1355122" y="281076"/>
                  </a:cubicBezTo>
                  <a:cubicBezTo>
                    <a:pt x="1360741" y="275456"/>
                    <a:pt x="1366552" y="277838"/>
                    <a:pt x="1369885" y="273361"/>
                  </a:cubicBezTo>
                  <a:cubicBezTo>
                    <a:pt x="1373124" y="268884"/>
                    <a:pt x="1378267" y="269360"/>
                    <a:pt x="1387221" y="267932"/>
                  </a:cubicBezTo>
                  <a:cubicBezTo>
                    <a:pt x="1396079" y="266503"/>
                    <a:pt x="1395603" y="261359"/>
                    <a:pt x="1399889" y="259550"/>
                  </a:cubicBezTo>
                  <a:cubicBezTo>
                    <a:pt x="1404080" y="257645"/>
                    <a:pt x="1414367" y="253739"/>
                    <a:pt x="1416272" y="249453"/>
                  </a:cubicBezTo>
                  <a:cubicBezTo>
                    <a:pt x="1418177" y="245262"/>
                    <a:pt x="1439227" y="238214"/>
                    <a:pt x="1443418" y="238499"/>
                  </a:cubicBezTo>
                  <a:cubicBezTo>
                    <a:pt x="1447609" y="238785"/>
                    <a:pt x="1448562" y="230117"/>
                    <a:pt x="1450848" y="230117"/>
                  </a:cubicBezTo>
                  <a:cubicBezTo>
                    <a:pt x="1453229" y="230117"/>
                    <a:pt x="1465326" y="224783"/>
                    <a:pt x="1469993" y="222593"/>
                  </a:cubicBezTo>
                  <a:cubicBezTo>
                    <a:pt x="1474660" y="220497"/>
                    <a:pt x="1477042" y="216020"/>
                    <a:pt x="1477232" y="212972"/>
                  </a:cubicBezTo>
                  <a:cubicBezTo>
                    <a:pt x="1477518" y="209924"/>
                    <a:pt x="1470946" y="210401"/>
                    <a:pt x="1470184" y="207543"/>
                  </a:cubicBezTo>
                  <a:cubicBezTo>
                    <a:pt x="1469517" y="204781"/>
                    <a:pt x="1473232" y="206591"/>
                    <a:pt x="1478089" y="204781"/>
                  </a:cubicBezTo>
                  <a:cubicBezTo>
                    <a:pt x="1483042" y="202876"/>
                    <a:pt x="1478089" y="196399"/>
                    <a:pt x="1474089" y="197542"/>
                  </a:cubicBezTo>
                  <a:cubicBezTo>
                    <a:pt x="1470089" y="198685"/>
                    <a:pt x="1476184" y="194018"/>
                    <a:pt x="1472660" y="189827"/>
                  </a:cubicBezTo>
                  <a:cubicBezTo>
                    <a:pt x="1469136" y="185636"/>
                    <a:pt x="1462088" y="192398"/>
                    <a:pt x="1462373" y="187922"/>
                  </a:cubicBezTo>
                  <a:cubicBezTo>
                    <a:pt x="1462659" y="183445"/>
                    <a:pt x="1461897" y="177825"/>
                    <a:pt x="1459135" y="175063"/>
                  </a:cubicBezTo>
                  <a:cubicBezTo>
                    <a:pt x="1456373" y="172301"/>
                    <a:pt x="1451229" y="180016"/>
                    <a:pt x="1445323" y="175539"/>
                  </a:cubicBezTo>
                  <a:cubicBezTo>
                    <a:pt x="1439513" y="171062"/>
                    <a:pt x="1422368" y="168300"/>
                    <a:pt x="1422368" y="170205"/>
                  </a:cubicBezTo>
                  <a:cubicBezTo>
                    <a:pt x="1422368" y="172110"/>
                    <a:pt x="1414177" y="167443"/>
                    <a:pt x="1412557" y="169253"/>
                  </a:cubicBezTo>
                  <a:cubicBezTo>
                    <a:pt x="1410938" y="171158"/>
                    <a:pt x="1397317" y="170872"/>
                    <a:pt x="1393126" y="169729"/>
                  </a:cubicBezTo>
                  <a:cubicBezTo>
                    <a:pt x="1388935" y="168586"/>
                    <a:pt x="1383030" y="171348"/>
                    <a:pt x="1382839" y="175539"/>
                  </a:cubicBezTo>
                  <a:cubicBezTo>
                    <a:pt x="1382649" y="179730"/>
                    <a:pt x="1365980" y="178111"/>
                    <a:pt x="1362932" y="177444"/>
                  </a:cubicBezTo>
                  <a:cubicBezTo>
                    <a:pt x="1359884" y="176777"/>
                    <a:pt x="1374362" y="164776"/>
                    <a:pt x="1374362" y="162680"/>
                  </a:cubicBezTo>
                  <a:cubicBezTo>
                    <a:pt x="1374362" y="160585"/>
                    <a:pt x="1349788" y="163157"/>
                    <a:pt x="1348359" y="160775"/>
                  </a:cubicBezTo>
                  <a:cubicBezTo>
                    <a:pt x="1346930" y="158394"/>
                    <a:pt x="1335024" y="157727"/>
                    <a:pt x="1329690" y="158013"/>
                  </a:cubicBezTo>
                  <a:cubicBezTo>
                    <a:pt x="1324261" y="158204"/>
                    <a:pt x="1329499" y="156584"/>
                    <a:pt x="1334357" y="156108"/>
                  </a:cubicBezTo>
                  <a:cubicBezTo>
                    <a:pt x="1339310" y="155632"/>
                    <a:pt x="1343692" y="151441"/>
                    <a:pt x="1349121" y="150488"/>
                  </a:cubicBezTo>
                  <a:cubicBezTo>
                    <a:pt x="1354455" y="149536"/>
                    <a:pt x="1353312" y="147726"/>
                    <a:pt x="1351026" y="144392"/>
                  </a:cubicBezTo>
                  <a:cubicBezTo>
                    <a:pt x="1348645" y="141154"/>
                    <a:pt x="1343025" y="142773"/>
                    <a:pt x="1337691" y="141154"/>
                  </a:cubicBezTo>
                  <a:cubicBezTo>
                    <a:pt x="1332357" y="139535"/>
                    <a:pt x="1325785" y="137153"/>
                    <a:pt x="1321117" y="136963"/>
                  </a:cubicBezTo>
                  <a:cubicBezTo>
                    <a:pt x="1316450" y="136772"/>
                    <a:pt x="1311307" y="139344"/>
                    <a:pt x="1300258" y="141440"/>
                  </a:cubicBezTo>
                  <a:cubicBezTo>
                    <a:pt x="1289209" y="143535"/>
                    <a:pt x="1288351" y="152012"/>
                    <a:pt x="1282732" y="154584"/>
                  </a:cubicBezTo>
                  <a:cubicBezTo>
                    <a:pt x="1277112" y="157156"/>
                    <a:pt x="1267301" y="167443"/>
                    <a:pt x="1271968" y="168395"/>
                  </a:cubicBezTo>
                  <a:cubicBezTo>
                    <a:pt x="1276636" y="169348"/>
                    <a:pt x="1274350" y="172110"/>
                    <a:pt x="1275016" y="175158"/>
                  </a:cubicBezTo>
                  <a:cubicBezTo>
                    <a:pt x="1275683" y="178206"/>
                    <a:pt x="1271492" y="178873"/>
                    <a:pt x="1266158" y="177920"/>
                  </a:cubicBezTo>
                  <a:cubicBezTo>
                    <a:pt x="1260824" y="176968"/>
                    <a:pt x="1241869" y="177254"/>
                    <a:pt x="1242060" y="181159"/>
                  </a:cubicBezTo>
                  <a:cubicBezTo>
                    <a:pt x="1242250" y="185064"/>
                    <a:pt x="1253109" y="186969"/>
                    <a:pt x="1252347" y="189065"/>
                  </a:cubicBezTo>
                  <a:cubicBezTo>
                    <a:pt x="1251680" y="191160"/>
                    <a:pt x="1244156" y="188874"/>
                    <a:pt x="1240441" y="186779"/>
                  </a:cubicBezTo>
                  <a:cubicBezTo>
                    <a:pt x="1236726" y="184683"/>
                    <a:pt x="1228249" y="185826"/>
                    <a:pt x="1226630" y="189827"/>
                  </a:cubicBezTo>
                  <a:cubicBezTo>
                    <a:pt x="1225010" y="193827"/>
                    <a:pt x="1218438" y="192875"/>
                    <a:pt x="1216342" y="191922"/>
                  </a:cubicBezTo>
                  <a:cubicBezTo>
                    <a:pt x="1214247" y="190970"/>
                    <a:pt x="1209580" y="193827"/>
                    <a:pt x="1206056" y="192589"/>
                  </a:cubicBezTo>
                  <a:cubicBezTo>
                    <a:pt x="1202531" y="191446"/>
                    <a:pt x="1213104" y="186302"/>
                    <a:pt x="1210532" y="183731"/>
                  </a:cubicBezTo>
                  <a:cubicBezTo>
                    <a:pt x="1207960" y="181159"/>
                    <a:pt x="1196721" y="183540"/>
                    <a:pt x="1195578" y="187731"/>
                  </a:cubicBezTo>
                  <a:cubicBezTo>
                    <a:pt x="1194435" y="191922"/>
                    <a:pt x="1187577" y="184683"/>
                    <a:pt x="1185005" y="186112"/>
                  </a:cubicBezTo>
                  <a:cubicBezTo>
                    <a:pt x="1182433" y="187541"/>
                    <a:pt x="1179671" y="189160"/>
                    <a:pt x="1174718" y="191255"/>
                  </a:cubicBezTo>
                  <a:cubicBezTo>
                    <a:pt x="1169765" y="193351"/>
                    <a:pt x="1161383" y="188874"/>
                    <a:pt x="1159478" y="192684"/>
                  </a:cubicBezTo>
                  <a:cubicBezTo>
                    <a:pt x="1157573" y="196399"/>
                    <a:pt x="1168813" y="197637"/>
                    <a:pt x="1169098" y="199256"/>
                  </a:cubicBezTo>
                  <a:cubicBezTo>
                    <a:pt x="1169289" y="200876"/>
                    <a:pt x="1143572" y="200685"/>
                    <a:pt x="1142905" y="203257"/>
                  </a:cubicBezTo>
                  <a:cubicBezTo>
                    <a:pt x="1142238" y="205829"/>
                    <a:pt x="1133570" y="205829"/>
                    <a:pt x="1122998" y="206019"/>
                  </a:cubicBezTo>
                  <a:cubicBezTo>
                    <a:pt x="1112520" y="206305"/>
                    <a:pt x="1116711" y="211353"/>
                    <a:pt x="1108234" y="213068"/>
                  </a:cubicBezTo>
                  <a:cubicBezTo>
                    <a:pt x="1099852" y="214687"/>
                    <a:pt x="1096042" y="214973"/>
                    <a:pt x="1093280" y="219164"/>
                  </a:cubicBezTo>
                  <a:cubicBezTo>
                    <a:pt x="1090517" y="223355"/>
                    <a:pt x="1083945" y="224117"/>
                    <a:pt x="1081088" y="220783"/>
                  </a:cubicBezTo>
                  <a:cubicBezTo>
                    <a:pt x="1078325" y="217544"/>
                    <a:pt x="1070515" y="222402"/>
                    <a:pt x="1074801" y="222878"/>
                  </a:cubicBezTo>
                  <a:cubicBezTo>
                    <a:pt x="1078992" y="223355"/>
                    <a:pt x="1075087" y="227546"/>
                    <a:pt x="1072420" y="226593"/>
                  </a:cubicBezTo>
                  <a:cubicBezTo>
                    <a:pt x="1069848" y="225641"/>
                    <a:pt x="1062323" y="231070"/>
                    <a:pt x="1066609" y="230594"/>
                  </a:cubicBezTo>
                  <a:cubicBezTo>
                    <a:pt x="1070800" y="230117"/>
                    <a:pt x="1072896" y="233642"/>
                    <a:pt x="1070800" y="236213"/>
                  </a:cubicBezTo>
                  <a:cubicBezTo>
                    <a:pt x="1068705" y="238785"/>
                    <a:pt x="1059561" y="233165"/>
                    <a:pt x="1057275" y="235547"/>
                  </a:cubicBezTo>
                  <a:cubicBezTo>
                    <a:pt x="1054894" y="237928"/>
                    <a:pt x="1061752" y="240881"/>
                    <a:pt x="1065943" y="240500"/>
                  </a:cubicBezTo>
                  <a:cubicBezTo>
                    <a:pt x="1070134" y="240023"/>
                    <a:pt x="1072515" y="242881"/>
                    <a:pt x="1072991" y="245929"/>
                  </a:cubicBezTo>
                  <a:cubicBezTo>
                    <a:pt x="1073467" y="248977"/>
                    <a:pt x="1063181" y="244024"/>
                    <a:pt x="1061085" y="246596"/>
                  </a:cubicBezTo>
                  <a:cubicBezTo>
                    <a:pt x="1058989" y="249167"/>
                    <a:pt x="1062704" y="250310"/>
                    <a:pt x="1067181" y="250787"/>
                  </a:cubicBezTo>
                  <a:cubicBezTo>
                    <a:pt x="1071658" y="251263"/>
                    <a:pt x="1068324" y="252882"/>
                    <a:pt x="1072324" y="256406"/>
                  </a:cubicBezTo>
                  <a:cubicBezTo>
                    <a:pt x="1072610" y="256692"/>
                    <a:pt x="1072896" y="256978"/>
                    <a:pt x="1073086" y="257168"/>
                  </a:cubicBezTo>
                  <a:cubicBezTo>
                    <a:pt x="1075468" y="260026"/>
                    <a:pt x="1070991" y="261074"/>
                    <a:pt x="1071372" y="263836"/>
                  </a:cubicBezTo>
                  <a:cubicBezTo>
                    <a:pt x="1071848" y="266884"/>
                    <a:pt x="1066895" y="268027"/>
                    <a:pt x="1066895" y="265265"/>
                  </a:cubicBezTo>
                  <a:cubicBezTo>
                    <a:pt x="1066895" y="262502"/>
                    <a:pt x="1054513" y="261550"/>
                    <a:pt x="1051941" y="264598"/>
                  </a:cubicBezTo>
                  <a:cubicBezTo>
                    <a:pt x="1049369" y="267646"/>
                    <a:pt x="1047464" y="269932"/>
                    <a:pt x="1044416" y="267170"/>
                  </a:cubicBezTo>
                  <a:cubicBezTo>
                    <a:pt x="1041368" y="264407"/>
                    <a:pt x="1032510" y="267836"/>
                    <a:pt x="1021080" y="268313"/>
                  </a:cubicBezTo>
                  <a:cubicBezTo>
                    <a:pt x="1009650" y="268789"/>
                    <a:pt x="986028" y="269741"/>
                    <a:pt x="980122" y="271837"/>
                  </a:cubicBezTo>
                  <a:cubicBezTo>
                    <a:pt x="974312" y="273932"/>
                    <a:pt x="969359" y="282124"/>
                    <a:pt x="974693" y="287458"/>
                  </a:cubicBezTo>
                  <a:cubicBezTo>
                    <a:pt x="980122" y="292887"/>
                    <a:pt x="974884" y="295173"/>
                    <a:pt x="974884" y="298697"/>
                  </a:cubicBezTo>
                  <a:cubicBezTo>
                    <a:pt x="974884" y="302222"/>
                    <a:pt x="988885" y="309461"/>
                    <a:pt x="996410" y="310127"/>
                  </a:cubicBezTo>
                  <a:cubicBezTo>
                    <a:pt x="1003935" y="310794"/>
                    <a:pt x="1009936" y="319938"/>
                    <a:pt x="1005554" y="325558"/>
                  </a:cubicBezTo>
                  <a:cubicBezTo>
                    <a:pt x="1001077" y="331178"/>
                    <a:pt x="987552" y="323939"/>
                    <a:pt x="978694" y="316890"/>
                  </a:cubicBezTo>
                  <a:cubicBezTo>
                    <a:pt x="969835" y="309842"/>
                    <a:pt x="949261" y="307079"/>
                    <a:pt x="942404" y="307556"/>
                  </a:cubicBezTo>
                  <a:cubicBezTo>
                    <a:pt x="935641" y="308032"/>
                    <a:pt x="939546" y="301460"/>
                    <a:pt x="930973" y="301650"/>
                  </a:cubicBezTo>
                  <a:cubicBezTo>
                    <a:pt x="922306" y="301936"/>
                    <a:pt x="915067" y="309651"/>
                    <a:pt x="920877" y="309651"/>
                  </a:cubicBezTo>
                  <a:cubicBezTo>
                    <a:pt x="926687" y="309651"/>
                    <a:pt x="930497" y="309175"/>
                    <a:pt x="927449" y="312032"/>
                  </a:cubicBezTo>
                  <a:cubicBezTo>
                    <a:pt x="924401" y="314795"/>
                    <a:pt x="929068" y="314128"/>
                    <a:pt x="936117" y="317176"/>
                  </a:cubicBezTo>
                  <a:cubicBezTo>
                    <a:pt x="943165" y="320224"/>
                    <a:pt x="930307" y="324415"/>
                    <a:pt x="922972" y="319557"/>
                  </a:cubicBezTo>
                  <a:cubicBezTo>
                    <a:pt x="915733" y="314604"/>
                    <a:pt x="908018" y="319271"/>
                    <a:pt x="905923" y="323081"/>
                  </a:cubicBezTo>
                  <a:cubicBezTo>
                    <a:pt x="903827" y="326796"/>
                    <a:pt x="914305" y="337559"/>
                    <a:pt x="926973" y="339464"/>
                  </a:cubicBezTo>
                  <a:cubicBezTo>
                    <a:pt x="939641" y="341369"/>
                    <a:pt x="935355" y="345275"/>
                    <a:pt x="941260" y="347370"/>
                  </a:cubicBezTo>
                  <a:cubicBezTo>
                    <a:pt x="947071" y="349466"/>
                    <a:pt x="942880" y="351847"/>
                    <a:pt x="938879" y="352037"/>
                  </a:cubicBezTo>
                  <a:cubicBezTo>
                    <a:pt x="934879" y="352323"/>
                    <a:pt x="926973" y="345941"/>
                    <a:pt x="920591" y="342703"/>
                  </a:cubicBezTo>
                  <a:cubicBezTo>
                    <a:pt x="914305" y="339464"/>
                    <a:pt x="897255" y="344132"/>
                    <a:pt x="893731" y="340322"/>
                  </a:cubicBezTo>
                  <a:cubicBezTo>
                    <a:pt x="890206" y="336607"/>
                    <a:pt x="896017" y="332892"/>
                    <a:pt x="892778" y="330035"/>
                  </a:cubicBezTo>
                  <a:cubicBezTo>
                    <a:pt x="889540" y="327272"/>
                    <a:pt x="892302" y="320891"/>
                    <a:pt x="896493" y="314318"/>
                  </a:cubicBezTo>
                  <a:cubicBezTo>
                    <a:pt x="900684" y="307746"/>
                    <a:pt x="895826" y="296507"/>
                    <a:pt x="889730" y="294697"/>
                  </a:cubicBezTo>
                  <a:cubicBezTo>
                    <a:pt x="883634" y="292792"/>
                    <a:pt x="884110" y="299174"/>
                    <a:pt x="885539" y="300983"/>
                  </a:cubicBezTo>
                  <a:cubicBezTo>
                    <a:pt x="886968" y="302888"/>
                    <a:pt x="886206" y="311747"/>
                    <a:pt x="881539" y="317557"/>
                  </a:cubicBezTo>
                  <a:cubicBezTo>
                    <a:pt x="876872" y="323367"/>
                    <a:pt x="862584" y="323367"/>
                    <a:pt x="862584" y="327368"/>
                  </a:cubicBezTo>
                  <a:cubicBezTo>
                    <a:pt x="862584" y="331368"/>
                    <a:pt x="852964" y="334416"/>
                    <a:pt x="856297" y="337178"/>
                  </a:cubicBezTo>
                  <a:cubicBezTo>
                    <a:pt x="859536" y="339941"/>
                    <a:pt x="872395" y="354514"/>
                    <a:pt x="874300" y="358895"/>
                  </a:cubicBezTo>
                  <a:cubicBezTo>
                    <a:pt x="876205" y="363372"/>
                    <a:pt x="862870" y="377374"/>
                    <a:pt x="864965" y="385565"/>
                  </a:cubicBezTo>
                  <a:cubicBezTo>
                    <a:pt x="867061" y="393757"/>
                    <a:pt x="863060" y="397472"/>
                    <a:pt x="865632" y="401472"/>
                  </a:cubicBezTo>
                  <a:cubicBezTo>
                    <a:pt x="868204" y="405473"/>
                    <a:pt x="874014" y="401948"/>
                    <a:pt x="877824" y="403568"/>
                  </a:cubicBezTo>
                  <a:cubicBezTo>
                    <a:pt x="881539" y="405187"/>
                    <a:pt x="887635" y="401186"/>
                    <a:pt x="896302" y="399567"/>
                  </a:cubicBezTo>
                  <a:cubicBezTo>
                    <a:pt x="904970" y="397948"/>
                    <a:pt x="920877" y="407092"/>
                    <a:pt x="926687" y="409854"/>
                  </a:cubicBezTo>
                  <a:cubicBezTo>
                    <a:pt x="932497" y="412616"/>
                    <a:pt x="929449" y="417284"/>
                    <a:pt x="932497" y="422046"/>
                  </a:cubicBezTo>
                  <a:cubicBezTo>
                    <a:pt x="935546" y="426713"/>
                    <a:pt x="925449" y="426713"/>
                    <a:pt x="925258" y="433762"/>
                  </a:cubicBezTo>
                  <a:cubicBezTo>
                    <a:pt x="925068" y="440810"/>
                    <a:pt x="942784" y="443858"/>
                    <a:pt x="943547" y="445954"/>
                  </a:cubicBezTo>
                  <a:cubicBezTo>
                    <a:pt x="944213" y="448049"/>
                    <a:pt x="930878" y="446430"/>
                    <a:pt x="925735" y="444525"/>
                  </a:cubicBezTo>
                  <a:cubicBezTo>
                    <a:pt x="920591" y="442620"/>
                    <a:pt x="920115" y="435857"/>
                    <a:pt x="918496" y="434429"/>
                  </a:cubicBezTo>
                  <a:cubicBezTo>
                    <a:pt x="916876" y="433000"/>
                    <a:pt x="922020" y="427380"/>
                    <a:pt x="922496" y="422999"/>
                  </a:cubicBezTo>
                  <a:cubicBezTo>
                    <a:pt x="922972" y="418522"/>
                    <a:pt x="916686" y="415950"/>
                    <a:pt x="914590" y="412902"/>
                  </a:cubicBezTo>
                  <a:cubicBezTo>
                    <a:pt x="912495" y="409854"/>
                    <a:pt x="908780" y="405377"/>
                    <a:pt x="904494" y="406330"/>
                  </a:cubicBezTo>
                  <a:cubicBezTo>
                    <a:pt x="900303" y="407282"/>
                    <a:pt x="884872" y="408711"/>
                    <a:pt x="880205" y="412902"/>
                  </a:cubicBezTo>
                  <a:cubicBezTo>
                    <a:pt x="875538" y="417093"/>
                    <a:pt x="880872" y="428999"/>
                    <a:pt x="883444" y="434905"/>
                  </a:cubicBezTo>
                  <a:cubicBezTo>
                    <a:pt x="886015" y="440715"/>
                    <a:pt x="869918" y="448907"/>
                    <a:pt x="870299" y="453574"/>
                  </a:cubicBezTo>
                  <a:cubicBezTo>
                    <a:pt x="870775" y="458241"/>
                    <a:pt x="865346" y="460337"/>
                    <a:pt x="858393" y="464147"/>
                  </a:cubicBezTo>
                  <a:cubicBezTo>
                    <a:pt x="851344" y="467861"/>
                    <a:pt x="843629" y="470719"/>
                    <a:pt x="843915" y="476815"/>
                  </a:cubicBezTo>
                  <a:cubicBezTo>
                    <a:pt x="844201" y="482911"/>
                    <a:pt x="834580" y="479577"/>
                    <a:pt x="829627" y="476815"/>
                  </a:cubicBezTo>
                  <a:cubicBezTo>
                    <a:pt x="824674" y="473957"/>
                    <a:pt x="818388" y="478434"/>
                    <a:pt x="811339" y="478244"/>
                  </a:cubicBezTo>
                  <a:cubicBezTo>
                    <a:pt x="804291" y="478053"/>
                    <a:pt x="804291" y="472148"/>
                    <a:pt x="798671" y="474243"/>
                  </a:cubicBezTo>
                  <a:cubicBezTo>
                    <a:pt x="793051" y="476339"/>
                    <a:pt x="789337" y="471671"/>
                    <a:pt x="790956" y="467480"/>
                  </a:cubicBezTo>
                  <a:cubicBezTo>
                    <a:pt x="792575" y="463289"/>
                    <a:pt x="798862" y="466528"/>
                    <a:pt x="799338" y="469576"/>
                  </a:cubicBezTo>
                  <a:cubicBezTo>
                    <a:pt x="799814" y="472624"/>
                    <a:pt x="803815" y="471195"/>
                    <a:pt x="808482" y="468623"/>
                  </a:cubicBezTo>
                  <a:cubicBezTo>
                    <a:pt x="813149" y="466052"/>
                    <a:pt x="810863" y="471862"/>
                    <a:pt x="817626" y="472338"/>
                  </a:cubicBezTo>
                  <a:cubicBezTo>
                    <a:pt x="824389" y="472814"/>
                    <a:pt x="820674" y="468814"/>
                    <a:pt x="825817" y="469290"/>
                  </a:cubicBezTo>
                  <a:cubicBezTo>
                    <a:pt x="830961" y="469766"/>
                    <a:pt x="831151" y="468147"/>
                    <a:pt x="829532" y="465575"/>
                  </a:cubicBezTo>
                  <a:cubicBezTo>
                    <a:pt x="827913" y="463004"/>
                    <a:pt x="833247" y="461099"/>
                    <a:pt x="836581" y="459765"/>
                  </a:cubicBezTo>
                  <a:cubicBezTo>
                    <a:pt x="840296" y="458146"/>
                    <a:pt x="838486" y="453002"/>
                    <a:pt x="841534" y="451383"/>
                  </a:cubicBezTo>
                  <a:cubicBezTo>
                    <a:pt x="844582" y="449764"/>
                    <a:pt x="842486" y="446430"/>
                    <a:pt x="845725" y="446240"/>
                  </a:cubicBezTo>
                  <a:cubicBezTo>
                    <a:pt x="849058" y="446049"/>
                    <a:pt x="850392" y="441096"/>
                    <a:pt x="853440" y="441096"/>
                  </a:cubicBezTo>
                  <a:cubicBezTo>
                    <a:pt x="856488" y="441096"/>
                    <a:pt x="858107" y="436143"/>
                    <a:pt x="856202" y="433571"/>
                  </a:cubicBezTo>
                  <a:cubicBezTo>
                    <a:pt x="854297" y="431000"/>
                    <a:pt x="857345" y="423951"/>
                    <a:pt x="860393" y="423094"/>
                  </a:cubicBezTo>
                  <a:cubicBezTo>
                    <a:pt x="863441" y="422141"/>
                    <a:pt x="863632" y="419379"/>
                    <a:pt x="860869" y="417284"/>
                  </a:cubicBezTo>
                  <a:cubicBezTo>
                    <a:pt x="858012" y="415188"/>
                    <a:pt x="847725" y="408140"/>
                    <a:pt x="848487" y="403758"/>
                  </a:cubicBezTo>
                  <a:cubicBezTo>
                    <a:pt x="849154" y="399281"/>
                    <a:pt x="846582" y="391090"/>
                    <a:pt x="848011" y="387661"/>
                  </a:cubicBezTo>
                  <a:cubicBezTo>
                    <a:pt x="849439" y="384137"/>
                    <a:pt x="848297" y="376898"/>
                    <a:pt x="847820" y="372707"/>
                  </a:cubicBezTo>
                  <a:cubicBezTo>
                    <a:pt x="847344" y="368516"/>
                    <a:pt x="850392" y="363848"/>
                    <a:pt x="851821" y="356133"/>
                  </a:cubicBezTo>
                  <a:cubicBezTo>
                    <a:pt x="853249" y="348418"/>
                    <a:pt x="843629" y="340226"/>
                    <a:pt x="838962" y="338131"/>
                  </a:cubicBezTo>
                  <a:cubicBezTo>
                    <a:pt x="834295" y="336035"/>
                    <a:pt x="837343" y="331844"/>
                    <a:pt x="844105" y="326225"/>
                  </a:cubicBezTo>
                  <a:cubicBezTo>
                    <a:pt x="850868" y="320605"/>
                    <a:pt x="851344" y="303079"/>
                    <a:pt x="850868" y="299364"/>
                  </a:cubicBezTo>
                  <a:cubicBezTo>
                    <a:pt x="850392" y="295649"/>
                    <a:pt x="836581" y="292316"/>
                    <a:pt x="831247" y="292792"/>
                  </a:cubicBezTo>
                  <a:cubicBezTo>
                    <a:pt x="825817" y="293268"/>
                    <a:pt x="806005" y="292316"/>
                    <a:pt x="801052" y="291363"/>
                  </a:cubicBezTo>
                  <a:cubicBezTo>
                    <a:pt x="796099" y="290411"/>
                    <a:pt x="794480" y="295554"/>
                    <a:pt x="792194" y="300221"/>
                  </a:cubicBezTo>
                  <a:cubicBezTo>
                    <a:pt x="789813" y="304889"/>
                    <a:pt x="784669" y="312128"/>
                    <a:pt x="781622" y="322700"/>
                  </a:cubicBezTo>
                  <a:cubicBezTo>
                    <a:pt x="778573" y="333178"/>
                    <a:pt x="766191" y="336512"/>
                    <a:pt x="760571" y="338798"/>
                  </a:cubicBezTo>
                  <a:cubicBezTo>
                    <a:pt x="754951" y="341179"/>
                    <a:pt x="751427" y="348894"/>
                    <a:pt x="753999" y="352609"/>
                  </a:cubicBezTo>
                  <a:cubicBezTo>
                    <a:pt x="756571" y="356324"/>
                    <a:pt x="760285" y="353276"/>
                    <a:pt x="762857" y="354704"/>
                  </a:cubicBezTo>
                  <a:cubicBezTo>
                    <a:pt x="765429" y="356133"/>
                    <a:pt x="762667" y="365944"/>
                    <a:pt x="760952" y="367373"/>
                  </a:cubicBezTo>
                  <a:cubicBezTo>
                    <a:pt x="759333" y="368801"/>
                    <a:pt x="764000" y="372326"/>
                    <a:pt x="760000" y="374802"/>
                  </a:cubicBezTo>
                  <a:cubicBezTo>
                    <a:pt x="755999" y="377374"/>
                    <a:pt x="752284" y="382803"/>
                    <a:pt x="754571" y="385565"/>
                  </a:cubicBezTo>
                  <a:cubicBezTo>
                    <a:pt x="756952" y="388328"/>
                    <a:pt x="768382" y="389756"/>
                    <a:pt x="773239" y="392614"/>
                  </a:cubicBezTo>
                  <a:cubicBezTo>
                    <a:pt x="778192" y="395376"/>
                    <a:pt x="776288" y="400520"/>
                    <a:pt x="780002" y="405473"/>
                  </a:cubicBezTo>
                  <a:cubicBezTo>
                    <a:pt x="783717" y="410426"/>
                    <a:pt x="787717" y="407378"/>
                    <a:pt x="789622" y="410426"/>
                  </a:cubicBezTo>
                  <a:cubicBezTo>
                    <a:pt x="791527" y="413474"/>
                    <a:pt x="782860" y="425666"/>
                    <a:pt x="779812" y="426047"/>
                  </a:cubicBezTo>
                  <a:cubicBezTo>
                    <a:pt x="776764" y="426523"/>
                    <a:pt x="764381" y="413664"/>
                    <a:pt x="760666" y="410902"/>
                  </a:cubicBezTo>
                  <a:cubicBezTo>
                    <a:pt x="756952" y="408140"/>
                    <a:pt x="742379" y="403663"/>
                    <a:pt x="735139" y="399948"/>
                  </a:cubicBezTo>
                  <a:cubicBezTo>
                    <a:pt x="727900" y="396233"/>
                    <a:pt x="721995" y="396710"/>
                    <a:pt x="714089" y="391280"/>
                  </a:cubicBezTo>
                  <a:cubicBezTo>
                    <a:pt x="706183" y="385946"/>
                    <a:pt x="699325" y="383279"/>
                    <a:pt x="684847" y="383565"/>
                  </a:cubicBezTo>
                  <a:cubicBezTo>
                    <a:pt x="670369" y="383756"/>
                    <a:pt x="661035" y="380327"/>
                    <a:pt x="656082" y="380993"/>
                  </a:cubicBezTo>
                  <a:cubicBezTo>
                    <a:pt x="651129" y="381660"/>
                    <a:pt x="653034" y="376040"/>
                    <a:pt x="644366" y="372326"/>
                  </a:cubicBezTo>
                  <a:cubicBezTo>
                    <a:pt x="635698" y="368611"/>
                    <a:pt x="630079" y="363467"/>
                    <a:pt x="625221" y="366039"/>
                  </a:cubicBezTo>
                  <a:cubicBezTo>
                    <a:pt x="620268" y="368611"/>
                    <a:pt x="622173" y="377945"/>
                    <a:pt x="629698" y="379088"/>
                  </a:cubicBezTo>
                  <a:cubicBezTo>
                    <a:pt x="637127" y="380231"/>
                    <a:pt x="633413" y="384232"/>
                    <a:pt x="641413" y="383756"/>
                  </a:cubicBezTo>
                  <a:cubicBezTo>
                    <a:pt x="649319" y="383279"/>
                    <a:pt x="651700" y="386137"/>
                    <a:pt x="651510" y="390995"/>
                  </a:cubicBezTo>
                  <a:cubicBezTo>
                    <a:pt x="651224" y="395948"/>
                    <a:pt x="655225" y="400805"/>
                    <a:pt x="658749" y="404139"/>
                  </a:cubicBezTo>
                  <a:cubicBezTo>
                    <a:pt x="662273" y="407378"/>
                    <a:pt x="660178" y="412807"/>
                    <a:pt x="653796" y="412807"/>
                  </a:cubicBezTo>
                  <a:cubicBezTo>
                    <a:pt x="647509" y="412807"/>
                    <a:pt x="640271" y="413759"/>
                    <a:pt x="643033" y="418141"/>
                  </a:cubicBezTo>
                  <a:cubicBezTo>
                    <a:pt x="645795" y="422618"/>
                    <a:pt x="641128" y="423761"/>
                    <a:pt x="634841" y="421379"/>
                  </a:cubicBezTo>
                  <a:cubicBezTo>
                    <a:pt x="628555" y="418998"/>
                    <a:pt x="632269" y="414617"/>
                    <a:pt x="634841" y="412045"/>
                  </a:cubicBezTo>
                  <a:cubicBezTo>
                    <a:pt x="637413" y="409473"/>
                    <a:pt x="629222" y="406235"/>
                    <a:pt x="625221" y="404806"/>
                  </a:cubicBezTo>
                  <a:cubicBezTo>
                    <a:pt x="621221" y="403377"/>
                    <a:pt x="605314" y="415093"/>
                    <a:pt x="600932" y="416998"/>
                  </a:cubicBezTo>
                  <a:cubicBezTo>
                    <a:pt x="596455" y="418903"/>
                    <a:pt x="585502" y="414236"/>
                    <a:pt x="574262" y="416998"/>
                  </a:cubicBezTo>
                  <a:cubicBezTo>
                    <a:pt x="563023" y="419855"/>
                    <a:pt x="563785" y="428714"/>
                    <a:pt x="559498" y="427761"/>
                  </a:cubicBezTo>
                  <a:cubicBezTo>
                    <a:pt x="555307" y="426809"/>
                    <a:pt x="542925" y="428904"/>
                    <a:pt x="538163" y="426142"/>
                  </a:cubicBezTo>
                  <a:cubicBezTo>
                    <a:pt x="533495" y="423380"/>
                    <a:pt x="537210" y="421665"/>
                    <a:pt x="542163" y="421951"/>
                  </a:cubicBezTo>
                  <a:cubicBezTo>
                    <a:pt x="547116" y="422237"/>
                    <a:pt x="548735" y="420522"/>
                    <a:pt x="545878" y="417284"/>
                  </a:cubicBezTo>
                  <a:cubicBezTo>
                    <a:pt x="543020" y="414045"/>
                    <a:pt x="549592" y="408902"/>
                    <a:pt x="549402" y="406520"/>
                  </a:cubicBezTo>
                  <a:cubicBezTo>
                    <a:pt x="549211" y="404139"/>
                    <a:pt x="530923" y="410235"/>
                    <a:pt x="527875" y="412807"/>
                  </a:cubicBezTo>
                  <a:cubicBezTo>
                    <a:pt x="524827" y="415379"/>
                    <a:pt x="528066" y="420046"/>
                    <a:pt x="524827" y="421665"/>
                  </a:cubicBezTo>
                  <a:cubicBezTo>
                    <a:pt x="521589" y="423284"/>
                    <a:pt x="521589" y="418808"/>
                    <a:pt x="517779" y="417474"/>
                  </a:cubicBezTo>
                  <a:cubicBezTo>
                    <a:pt x="514064" y="416045"/>
                    <a:pt x="486727" y="422427"/>
                    <a:pt x="481584" y="428237"/>
                  </a:cubicBezTo>
                  <a:cubicBezTo>
                    <a:pt x="476440" y="434048"/>
                    <a:pt x="466344" y="434333"/>
                    <a:pt x="466344" y="437572"/>
                  </a:cubicBezTo>
                  <a:cubicBezTo>
                    <a:pt x="466344" y="440810"/>
                    <a:pt x="453961" y="440620"/>
                    <a:pt x="449008" y="442906"/>
                  </a:cubicBezTo>
                  <a:cubicBezTo>
                    <a:pt x="444055" y="445287"/>
                    <a:pt x="447389" y="454812"/>
                    <a:pt x="445484" y="459479"/>
                  </a:cubicBezTo>
                  <a:cubicBezTo>
                    <a:pt x="443579" y="464147"/>
                    <a:pt x="424434" y="462718"/>
                    <a:pt x="418624" y="463004"/>
                  </a:cubicBezTo>
                  <a:cubicBezTo>
                    <a:pt x="412813" y="463289"/>
                    <a:pt x="410718" y="451764"/>
                    <a:pt x="405955" y="451097"/>
                  </a:cubicBezTo>
                  <a:cubicBezTo>
                    <a:pt x="401288" y="450431"/>
                    <a:pt x="404050" y="443858"/>
                    <a:pt x="405479" y="441001"/>
                  </a:cubicBezTo>
                  <a:cubicBezTo>
                    <a:pt x="406908" y="438143"/>
                    <a:pt x="410623" y="440525"/>
                    <a:pt x="416433" y="436810"/>
                  </a:cubicBezTo>
                  <a:cubicBezTo>
                    <a:pt x="422243" y="433095"/>
                    <a:pt x="428149" y="438715"/>
                    <a:pt x="430435" y="436143"/>
                  </a:cubicBezTo>
                  <a:cubicBezTo>
                    <a:pt x="432816" y="433571"/>
                    <a:pt x="421576" y="426809"/>
                    <a:pt x="420814" y="420903"/>
                  </a:cubicBezTo>
                  <a:cubicBezTo>
                    <a:pt x="420148" y="415093"/>
                    <a:pt x="407670" y="413378"/>
                    <a:pt x="400717" y="415283"/>
                  </a:cubicBezTo>
                  <a:cubicBezTo>
                    <a:pt x="393763" y="417188"/>
                    <a:pt x="385953" y="415474"/>
                    <a:pt x="381095" y="413188"/>
                  </a:cubicBezTo>
                  <a:cubicBezTo>
                    <a:pt x="376142" y="410807"/>
                    <a:pt x="376618" y="417379"/>
                    <a:pt x="383857" y="419284"/>
                  </a:cubicBezTo>
                  <a:cubicBezTo>
                    <a:pt x="391096" y="421189"/>
                    <a:pt x="387382" y="426713"/>
                    <a:pt x="388525" y="430238"/>
                  </a:cubicBezTo>
                  <a:cubicBezTo>
                    <a:pt x="389668" y="433762"/>
                    <a:pt x="386620" y="441668"/>
                    <a:pt x="382429" y="447764"/>
                  </a:cubicBezTo>
                  <a:cubicBezTo>
                    <a:pt x="378238" y="453860"/>
                    <a:pt x="381286" y="453574"/>
                    <a:pt x="387572" y="453383"/>
                  </a:cubicBezTo>
                  <a:cubicBezTo>
                    <a:pt x="393859" y="453193"/>
                    <a:pt x="393382" y="461384"/>
                    <a:pt x="393382" y="467385"/>
                  </a:cubicBezTo>
                  <a:cubicBezTo>
                    <a:pt x="393382" y="473481"/>
                    <a:pt x="388430" y="475100"/>
                    <a:pt x="388430" y="479577"/>
                  </a:cubicBezTo>
                  <a:cubicBezTo>
                    <a:pt x="388430" y="484054"/>
                    <a:pt x="383286" y="477482"/>
                    <a:pt x="381667" y="479387"/>
                  </a:cubicBezTo>
                  <a:cubicBezTo>
                    <a:pt x="380047" y="481292"/>
                    <a:pt x="377952" y="478434"/>
                    <a:pt x="376999" y="474719"/>
                  </a:cubicBezTo>
                  <a:cubicBezTo>
                    <a:pt x="376047" y="471005"/>
                    <a:pt x="366427" y="473100"/>
                    <a:pt x="361093" y="471671"/>
                  </a:cubicBezTo>
                  <a:cubicBezTo>
                    <a:pt x="355663" y="470243"/>
                    <a:pt x="353568" y="472624"/>
                    <a:pt x="350996" y="476624"/>
                  </a:cubicBezTo>
                  <a:cubicBezTo>
                    <a:pt x="348424" y="480625"/>
                    <a:pt x="340900" y="482244"/>
                    <a:pt x="336994" y="482720"/>
                  </a:cubicBezTo>
                  <a:cubicBezTo>
                    <a:pt x="332613" y="483197"/>
                    <a:pt x="326041" y="490912"/>
                    <a:pt x="321755" y="493674"/>
                  </a:cubicBezTo>
                  <a:cubicBezTo>
                    <a:pt x="317563" y="496532"/>
                    <a:pt x="316801" y="501866"/>
                    <a:pt x="322707" y="507485"/>
                  </a:cubicBezTo>
                  <a:cubicBezTo>
                    <a:pt x="328613" y="513105"/>
                    <a:pt x="329755" y="516820"/>
                    <a:pt x="329279" y="519868"/>
                  </a:cubicBezTo>
                  <a:cubicBezTo>
                    <a:pt x="328803" y="522916"/>
                    <a:pt x="312896" y="521963"/>
                    <a:pt x="310324" y="518725"/>
                  </a:cubicBezTo>
                  <a:cubicBezTo>
                    <a:pt x="307753" y="515486"/>
                    <a:pt x="297466" y="514248"/>
                    <a:pt x="293941" y="515010"/>
                  </a:cubicBezTo>
                  <a:cubicBezTo>
                    <a:pt x="290417" y="515677"/>
                    <a:pt x="280892" y="504533"/>
                    <a:pt x="275939" y="504247"/>
                  </a:cubicBezTo>
                  <a:cubicBezTo>
                    <a:pt x="270986" y="504056"/>
                    <a:pt x="267938" y="510057"/>
                    <a:pt x="266319" y="513105"/>
                  </a:cubicBezTo>
                  <a:cubicBezTo>
                    <a:pt x="264700" y="516153"/>
                    <a:pt x="268605" y="517106"/>
                    <a:pt x="270986" y="522249"/>
                  </a:cubicBezTo>
                  <a:cubicBezTo>
                    <a:pt x="273367" y="527393"/>
                    <a:pt x="281940" y="527583"/>
                    <a:pt x="286417" y="527583"/>
                  </a:cubicBezTo>
                  <a:cubicBezTo>
                    <a:pt x="290893" y="527583"/>
                    <a:pt x="289179" y="534346"/>
                    <a:pt x="287846" y="537203"/>
                  </a:cubicBezTo>
                  <a:cubicBezTo>
                    <a:pt x="286417" y="540061"/>
                    <a:pt x="278225" y="542156"/>
                    <a:pt x="275939" y="539108"/>
                  </a:cubicBezTo>
                  <a:cubicBezTo>
                    <a:pt x="273558" y="536060"/>
                    <a:pt x="263747" y="539108"/>
                    <a:pt x="263557" y="535394"/>
                  </a:cubicBezTo>
                  <a:cubicBezTo>
                    <a:pt x="263366" y="531679"/>
                    <a:pt x="256318" y="526059"/>
                    <a:pt x="249079" y="527202"/>
                  </a:cubicBezTo>
                  <a:cubicBezTo>
                    <a:pt x="241840" y="528345"/>
                    <a:pt x="240411" y="523678"/>
                    <a:pt x="240887" y="518058"/>
                  </a:cubicBezTo>
                  <a:cubicBezTo>
                    <a:pt x="241363" y="512438"/>
                    <a:pt x="236887" y="509200"/>
                    <a:pt x="237172" y="506628"/>
                  </a:cubicBezTo>
                  <a:cubicBezTo>
                    <a:pt x="237458" y="504056"/>
                    <a:pt x="233934" y="498913"/>
                    <a:pt x="237649" y="496341"/>
                  </a:cubicBezTo>
                  <a:cubicBezTo>
                    <a:pt x="241363" y="493769"/>
                    <a:pt x="238601" y="489769"/>
                    <a:pt x="238792" y="486245"/>
                  </a:cubicBezTo>
                  <a:cubicBezTo>
                    <a:pt x="238982" y="482720"/>
                    <a:pt x="232505" y="477386"/>
                    <a:pt x="226600" y="477386"/>
                  </a:cubicBezTo>
                  <a:cubicBezTo>
                    <a:pt x="220789" y="477386"/>
                    <a:pt x="221932" y="471576"/>
                    <a:pt x="216979" y="470338"/>
                  </a:cubicBezTo>
                  <a:cubicBezTo>
                    <a:pt x="212026" y="469195"/>
                    <a:pt x="202216" y="461003"/>
                    <a:pt x="201549" y="457479"/>
                  </a:cubicBezTo>
                  <a:cubicBezTo>
                    <a:pt x="200882" y="453955"/>
                    <a:pt x="193357" y="453479"/>
                    <a:pt x="195929" y="452336"/>
                  </a:cubicBezTo>
                  <a:cubicBezTo>
                    <a:pt x="198501" y="451193"/>
                    <a:pt x="204311" y="452812"/>
                    <a:pt x="208597" y="457003"/>
                  </a:cubicBezTo>
                  <a:cubicBezTo>
                    <a:pt x="212788" y="461194"/>
                    <a:pt x="219551" y="464909"/>
                    <a:pt x="230600" y="466337"/>
                  </a:cubicBezTo>
                  <a:cubicBezTo>
                    <a:pt x="241649" y="467766"/>
                    <a:pt x="246031" y="472910"/>
                    <a:pt x="258223" y="475005"/>
                  </a:cubicBezTo>
                  <a:cubicBezTo>
                    <a:pt x="270415" y="477101"/>
                    <a:pt x="277654" y="478529"/>
                    <a:pt x="295180" y="481101"/>
                  </a:cubicBezTo>
                  <a:cubicBezTo>
                    <a:pt x="312706" y="483673"/>
                    <a:pt x="336137" y="465861"/>
                    <a:pt x="340995" y="461003"/>
                  </a:cubicBezTo>
                  <a:cubicBezTo>
                    <a:pt x="345948" y="456050"/>
                    <a:pt x="339566" y="446049"/>
                    <a:pt x="339566" y="442334"/>
                  </a:cubicBezTo>
                  <a:cubicBezTo>
                    <a:pt x="339566" y="438620"/>
                    <a:pt x="331565" y="438143"/>
                    <a:pt x="330422" y="435286"/>
                  </a:cubicBezTo>
                  <a:cubicBezTo>
                    <a:pt x="329279" y="432524"/>
                    <a:pt x="324136" y="427380"/>
                    <a:pt x="317278" y="427380"/>
                  </a:cubicBezTo>
                  <a:cubicBezTo>
                    <a:pt x="310515" y="427380"/>
                    <a:pt x="309563" y="419665"/>
                    <a:pt x="304229" y="420141"/>
                  </a:cubicBezTo>
                  <a:cubicBezTo>
                    <a:pt x="298799" y="420617"/>
                    <a:pt x="295084" y="417760"/>
                    <a:pt x="281083" y="408425"/>
                  </a:cubicBezTo>
                  <a:cubicBezTo>
                    <a:pt x="267081" y="399091"/>
                    <a:pt x="247650" y="392328"/>
                    <a:pt x="244126" y="393947"/>
                  </a:cubicBezTo>
                  <a:cubicBezTo>
                    <a:pt x="240601" y="395567"/>
                    <a:pt x="238315" y="396519"/>
                    <a:pt x="235934" y="392995"/>
                  </a:cubicBezTo>
                  <a:cubicBezTo>
                    <a:pt x="233553" y="389471"/>
                    <a:pt x="228219" y="389947"/>
                    <a:pt x="224504" y="392804"/>
                  </a:cubicBezTo>
                  <a:cubicBezTo>
                    <a:pt x="220789" y="395567"/>
                    <a:pt x="216979" y="390233"/>
                    <a:pt x="210026" y="391852"/>
                  </a:cubicBezTo>
                  <a:cubicBezTo>
                    <a:pt x="202978" y="393471"/>
                    <a:pt x="199263" y="388804"/>
                    <a:pt x="201168" y="386708"/>
                  </a:cubicBezTo>
                  <a:cubicBezTo>
                    <a:pt x="203073" y="384613"/>
                    <a:pt x="213360" y="386518"/>
                    <a:pt x="212884" y="382994"/>
                  </a:cubicBezTo>
                  <a:cubicBezTo>
                    <a:pt x="212407" y="379469"/>
                    <a:pt x="208693" y="382994"/>
                    <a:pt x="202406" y="378803"/>
                  </a:cubicBezTo>
                  <a:cubicBezTo>
                    <a:pt x="196120" y="374612"/>
                    <a:pt x="192596" y="377374"/>
                    <a:pt x="191167" y="380898"/>
                  </a:cubicBezTo>
                  <a:cubicBezTo>
                    <a:pt x="189738" y="384422"/>
                    <a:pt x="184880" y="383470"/>
                    <a:pt x="181546" y="380422"/>
                  </a:cubicBezTo>
                  <a:cubicBezTo>
                    <a:pt x="181261" y="380136"/>
                    <a:pt x="180880" y="379946"/>
                    <a:pt x="180499" y="379660"/>
                  </a:cubicBezTo>
                  <a:cubicBezTo>
                    <a:pt x="179451" y="385470"/>
                    <a:pt x="175927" y="386137"/>
                    <a:pt x="172498" y="385375"/>
                  </a:cubicBezTo>
                  <a:cubicBezTo>
                    <a:pt x="168307" y="384422"/>
                    <a:pt x="164116" y="391471"/>
                    <a:pt x="159448" y="391471"/>
                  </a:cubicBezTo>
                  <a:cubicBezTo>
                    <a:pt x="154781" y="391471"/>
                    <a:pt x="149638" y="396614"/>
                    <a:pt x="148685" y="400805"/>
                  </a:cubicBezTo>
                  <a:cubicBezTo>
                    <a:pt x="147733" y="404996"/>
                    <a:pt x="142589" y="402710"/>
                    <a:pt x="142589" y="405473"/>
                  </a:cubicBezTo>
                  <a:cubicBezTo>
                    <a:pt x="142589" y="408330"/>
                    <a:pt x="142589" y="411092"/>
                    <a:pt x="140208" y="413855"/>
                  </a:cubicBezTo>
                  <a:cubicBezTo>
                    <a:pt x="137922" y="416712"/>
                    <a:pt x="140208" y="418046"/>
                    <a:pt x="142589" y="422713"/>
                  </a:cubicBezTo>
                  <a:cubicBezTo>
                    <a:pt x="144971" y="427380"/>
                    <a:pt x="150019" y="426904"/>
                    <a:pt x="152400" y="428333"/>
                  </a:cubicBezTo>
                  <a:cubicBezTo>
                    <a:pt x="154781" y="429761"/>
                    <a:pt x="163639" y="437191"/>
                    <a:pt x="163639" y="440048"/>
                  </a:cubicBezTo>
                  <a:cubicBezTo>
                    <a:pt x="163639" y="442906"/>
                    <a:pt x="156591" y="449859"/>
                    <a:pt x="153829" y="451764"/>
                  </a:cubicBezTo>
                  <a:cubicBezTo>
                    <a:pt x="150971" y="453574"/>
                    <a:pt x="147256" y="458336"/>
                    <a:pt x="149161" y="461099"/>
                  </a:cubicBezTo>
                  <a:cubicBezTo>
                    <a:pt x="151066" y="463956"/>
                    <a:pt x="158972" y="475577"/>
                    <a:pt x="164116" y="484911"/>
                  </a:cubicBezTo>
                  <a:cubicBezTo>
                    <a:pt x="169259" y="494246"/>
                    <a:pt x="162211" y="490055"/>
                    <a:pt x="158972" y="494246"/>
                  </a:cubicBezTo>
                  <a:cubicBezTo>
                    <a:pt x="155734" y="498437"/>
                    <a:pt x="160401" y="503580"/>
                    <a:pt x="161258" y="506438"/>
                  </a:cubicBezTo>
                  <a:cubicBezTo>
                    <a:pt x="162211" y="509200"/>
                    <a:pt x="157067" y="508819"/>
                    <a:pt x="157543" y="511105"/>
                  </a:cubicBezTo>
                  <a:cubicBezTo>
                    <a:pt x="158020" y="513486"/>
                    <a:pt x="165068" y="514439"/>
                    <a:pt x="165449" y="516248"/>
                  </a:cubicBezTo>
                  <a:cubicBezTo>
                    <a:pt x="165925" y="518153"/>
                    <a:pt x="160782" y="520439"/>
                    <a:pt x="163068" y="524154"/>
                  </a:cubicBezTo>
                  <a:cubicBezTo>
                    <a:pt x="165449" y="527869"/>
                    <a:pt x="170974" y="527869"/>
                    <a:pt x="171450" y="532536"/>
                  </a:cubicBezTo>
                  <a:cubicBezTo>
                    <a:pt x="171926" y="537203"/>
                    <a:pt x="161163" y="537680"/>
                    <a:pt x="161639" y="541394"/>
                  </a:cubicBezTo>
                  <a:cubicBezTo>
                    <a:pt x="162115" y="545109"/>
                    <a:pt x="175641" y="549776"/>
                    <a:pt x="181737" y="556825"/>
                  </a:cubicBezTo>
                  <a:cubicBezTo>
                    <a:pt x="187833" y="563873"/>
                    <a:pt x="187357" y="565683"/>
                    <a:pt x="185928" y="569493"/>
                  </a:cubicBezTo>
                  <a:cubicBezTo>
                    <a:pt x="183071" y="577018"/>
                    <a:pt x="166306" y="583495"/>
                    <a:pt x="162496" y="591972"/>
                  </a:cubicBezTo>
                  <a:cubicBezTo>
                    <a:pt x="158782" y="600354"/>
                    <a:pt x="144685" y="605021"/>
                    <a:pt x="138208" y="611594"/>
                  </a:cubicBezTo>
                  <a:cubicBezTo>
                    <a:pt x="135541" y="614261"/>
                    <a:pt x="132874" y="617880"/>
                    <a:pt x="130683" y="621214"/>
                  </a:cubicBezTo>
                  <a:cubicBezTo>
                    <a:pt x="133445" y="620547"/>
                    <a:pt x="135636" y="619690"/>
                    <a:pt x="137255" y="618833"/>
                  </a:cubicBezTo>
                  <a:cubicBezTo>
                    <a:pt x="140970" y="616928"/>
                    <a:pt x="143542" y="626072"/>
                    <a:pt x="147352" y="629120"/>
                  </a:cubicBezTo>
                  <a:cubicBezTo>
                    <a:pt x="151066" y="632168"/>
                    <a:pt x="158591" y="629310"/>
                    <a:pt x="161163" y="632168"/>
                  </a:cubicBezTo>
                  <a:cubicBezTo>
                    <a:pt x="163735" y="634930"/>
                    <a:pt x="159067" y="635216"/>
                    <a:pt x="153733" y="634263"/>
                  </a:cubicBezTo>
                  <a:cubicBezTo>
                    <a:pt x="148304" y="633311"/>
                    <a:pt x="146971" y="636644"/>
                    <a:pt x="138493" y="639407"/>
                  </a:cubicBezTo>
                  <a:cubicBezTo>
                    <a:pt x="132207" y="641502"/>
                    <a:pt x="132874" y="643693"/>
                    <a:pt x="130683" y="645503"/>
                  </a:cubicBezTo>
                  <a:cubicBezTo>
                    <a:pt x="134493" y="651027"/>
                    <a:pt x="129445" y="651694"/>
                    <a:pt x="127444" y="655885"/>
                  </a:cubicBezTo>
                  <a:cubicBezTo>
                    <a:pt x="125349" y="660457"/>
                    <a:pt x="122491" y="661124"/>
                    <a:pt x="122206" y="663981"/>
                  </a:cubicBezTo>
                  <a:cubicBezTo>
                    <a:pt x="121825" y="666839"/>
                    <a:pt x="122872" y="668934"/>
                    <a:pt x="123254" y="673125"/>
                  </a:cubicBezTo>
                  <a:cubicBezTo>
                    <a:pt x="123634" y="677316"/>
                    <a:pt x="124301" y="678078"/>
                    <a:pt x="126778" y="681507"/>
                  </a:cubicBezTo>
                  <a:cubicBezTo>
                    <a:pt x="129254" y="685031"/>
                    <a:pt x="124682" y="685031"/>
                    <a:pt x="122587" y="686746"/>
                  </a:cubicBezTo>
                  <a:cubicBezTo>
                    <a:pt x="120491" y="688460"/>
                    <a:pt x="121920" y="692366"/>
                    <a:pt x="124682" y="695128"/>
                  </a:cubicBezTo>
                  <a:cubicBezTo>
                    <a:pt x="127540" y="697890"/>
                    <a:pt x="127540" y="701414"/>
                    <a:pt x="126397" y="703891"/>
                  </a:cubicBezTo>
                  <a:cubicBezTo>
                    <a:pt x="125349" y="706367"/>
                    <a:pt x="128873" y="710558"/>
                    <a:pt x="131350" y="713035"/>
                  </a:cubicBezTo>
                  <a:cubicBezTo>
                    <a:pt x="133826" y="715511"/>
                    <a:pt x="133445" y="722179"/>
                    <a:pt x="135541" y="723893"/>
                  </a:cubicBezTo>
                  <a:cubicBezTo>
                    <a:pt x="137636" y="725608"/>
                    <a:pt x="140113" y="727418"/>
                    <a:pt x="143923" y="726370"/>
                  </a:cubicBezTo>
                  <a:cubicBezTo>
                    <a:pt x="147828" y="725322"/>
                    <a:pt x="150209" y="727037"/>
                    <a:pt x="152019" y="730275"/>
                  </a:cubicBezTo>
                  <a:cubicBezTo>
                    <a:pt x="153733" y="733418"/>
                    <a:pt x="156591" y="731990"/>
                    <a:pt x="160401" y="730275"/>
                  </a:cubicBezTo>
                  <a:cubicBezTo>
                    <a:pt x="164211" y="728561"/>
                    <a:pt x="172974" y="733418"/>
                    <a:pt x="175165" y="734466"/>
                  </a:cubicBezTo>
                  <a:cubicBezTo>
                    <a:pt x="177260" y="735514"/>
                    <a:pt x="176213" y="741515"/>
                    <a:pt x="176593" y="745325"/>
                  </a:cubicBezTo>
                  <a:cubicBezTo>
                    <a:pt x="176974" y="749230"/>
                    <a:pt x="174498" y="754088"/>
                    <a:pt x="178308" y="756564"/>
                  </a:cubicBezTo>
                  <a:cubicBezTo>
                    <a:pt x="182118" y="759041"/>
                    <a:pt x="181070" y="764660"/>
                    <a:pt x="185642" y="766375"/>
                  </a:cubicBezTo>
                  <a:cubicBezTo>
                    <a:pt x="190214" y="768089"/>
                    <a:pt x="191929" y="774471"/>
                    <a:pt x="194786" y="775138"/>
                  </a:cubicBezTo>
                  <a:cubicBezTo>
                    <a:pt x="197548" y="775805"/>
                    <a:pt x="202882" y="780091"/>
                    <a:pt x="203549" y="783234"/>
                  </a:cubicBezTo>
                  <a:cubicBezTo>
                    <a:pt x="204216" y="786377"/>
                    <a:pt x="198596" y="789235"/>
                    <a:pt x="195453" y="790568"/>
                  </a:cubicBezTo>
                  <a:cubicBezTo>
                    <a:pt x="192310" y="791997"/>
                    <a:pt x="186309" y="786377"/>
                    <a:pt x="184213" y="788854"/>
                  </a:cubicBezTo>
                  <a:cubicBezTo>
                    <a:pt x="182118" y="791330"/>
                    <a:pt x="184880" y="795902"/>
                    <a:pt x="186690" y="803618"/>
                  </a:cubicBezTo>
                  <a:cubicBezTo>
                    <a:pt x="188404" y="811333"/>
                    <a:pt x="189833" y="812000"/>
                    <a:pt x="193357" y="812000"/>
                  </a:cubicBezTo>
                  <a:cubicBezTo>
                    <a:pt x="196882" y="812000"/>
                    <a:pt x="198310" y="809523"/>
                    <a:pt x="200692" y="808094"/>
                  </a:cubicBezTo>
                  <a:cubicBezTo>
                    <a:pt x="203168" y="806666"/>
                    <a:pt x="208788" y="808761"/>
                    <a:pt x="211264" y="807713"/>
                  </a:cubicBezTo>
                  <a:cubicBezTo>
                    <a:pt x="213741" y="806666"/>
                    <a:pt x="222504" y="806285"/>
                    <a:pt x="224218" y="809142"/>
                  </a:cubicBezTo>
                  <a:cubicBezTo>
                    <a:pt x="225933" y="811904"/>
                    <a:pt x="227743" y="818572"/>
                    <a:pt x="226314" y="821048"/>
                  </a:cubicBezTo>
                  <a:cubicBezTo>
                    <a:pt x="224885" y="823525"/>
                    <a:pt x="228029" y="826287"/>
                    <a:pt x="229838" y="829811"/>
                  </a:cubicBezTo>
                  <a:cubicBezTo>
                    <a:pt x="231553" y="833336"/>
                    <a:pt x="238982" y="831526"/>
                    <a:pt x="241363" y="832669"/>
                  </a:cubicBezTo>
                  <a:cubicBezTo>
                    <a:pt x="243840" y="833717"/>
                    <a:pt x="249460" y="841432"/>
                    <a:pt x="248412" y="844956"/>
                  </a:cubicBezTo>
                  <a:cubicBezTo>
                    <a:pt x="247364" y="848480"/>
                    <a:pt x="251936" y="849147"/>
                    <a:pt x="254413" y="848099"/>
                  </a:cubicBezTo>
                  <a:cubicBezTo>
                    <a:pt x="256889" y="847052"/>
                    <a:pt x="259366" y="849814"/>
                    <a:pt x="262128" y="851624"/>
                  </a:cubicBezTo>
                  <a:cubicBezTo>
                    <a:pt x="264890" y="853338"/>
                    <a:pt x="267367" y="852671"/>
                    <a:pt x="270224" y="850957"/>
                  </a:cubicBezTo>
                  <a:cubicBezTo>
                    <a:pt x="272986" y="849242"/>
                    <a:pt x="277558" y="847814"/>
                    <a:pt x="278987" y="850290"/>
                  </a:cubicBezTo>
                  <a:cubicBezTo>
                    <a:pt x="280416" y="852767"/>
                    <a:pt x="286036" y="857339"/>
                    <a:pt x="286036" y="858672"/>
                  </a:cubicBezTo>
                  <a:cubicBezTo>
                    <a:pt x="286036" y="860101"/>
                    <a:pt x="294799" y="858672"/>
                    <a:pt x="298990" y="860768"/>
                  </a:cubicBezTo>
                  <a:cubicBezTo>
                    <a:pt x="303181" y="862863"/>
                    <a:pt x="307753" y="861815"/>
                    <a:pt x="312325" y="864292"/>
                  </a:cubicBezTo>
                  <a:cubicBezTo>
                    <a:pt x="316897" y="866768"/>
                    <a:pt x="321088" y="867054"/>
                    <a:pt x="321469" y="869912"/>
                  </a:cubicBezTo>
                  <a:cubicBezTo>
                    <a:pt x="321850" y="872674"/>
                    <a:pt x="316897" y="875150"/>
                    <a:pt x="316897" y="876579"/>
                  </a:cubicBezTo>
                  <a:cubicBezTo>
                    <a:pt x="316897" y="878008"/>
                    <a:pt x="320707" y="879056"/>
                    <a:pt x="320707" y="881151"/>
                  </a:cubicBezTo>
                  <a:cubicBezTo>
                    <a:pt x="320707" y="883247"/>
                    <a:pt x="315754" y="883247"/>
                    <a:pt x="315087" y="884961"/>
                  </a:cubicBezTo>
                  <a:cubicBezTo>
                    <a:pt x="314420" y="886676"/>
                    <a:pt x="317849" y="889152"/>
                    <a:pt x="318611" y="890962"/>
                  </a:cubicBezTo>
                  <a:cubicBezTo>
                    <a:pt x="319278" y="892676"/>
                    <a:pt x="315849" y="898677"/>
                    <a:pt x="315849" y="900392"/>
                  </a:cubicBezTo>
                  <a:cubicBezTo>
                    <a:pt x="315849" y="902106"/>
                    <a:pt x="305371" y="900011"/>
                    <a:pt x="302895" y="900011"/>
                  </a:cubicBezTo>
                  <a:cubicBezTo>
                    <a:pt x="300418" y="900011"/>
                    <a:pt x="293084" y="908107"/>
                    <a:pt x="290608" y="908393"/>
                  </a:cubicBezTo>
                  <a:cubicBezTo>
                    <a:pt x="288512" y="908678"/>
                    <a:pt x="289465" y="912584"/>
                    <a:pt x="290227" y="915917"/>
                  </a:cubicBezTo>
                  <a:cubicBezTo>
                    <a:pt x="297751" y="914489"/>
                    <a:pt x="305562" y="913917"/>
                    <a:pt x="306324" y="915536"/>
                  </a:cubicBezTo>
                  <a:cubicBezTo>
                    <a:pt x="307753" y="918299"/>
                    <a:pt x="289941" y="925823"/>
                    <a:pt x="286702" y="926966"/>
                  </a:cubicBezTo>
                  <a:cubicBezTo>
                    <a:pt x="283464" y="928109"/>
                    <a:pt x="292989" y="933062"/>
                    <a:pt x="292798" y="935825"/>
                  </a:cubicBezTo>
                  <a:cubicBezTo>
                    <a:pt x="292608" y="938587"/>
                    <a:pt x="282511" y="939349"/>
                    <a:pt x="283464" y="944969"/>
                  </a:cubicBezTo>
                  <a:cubicBezTo>
                    <a:pt x="284416" y="950588"/>
                    <a:pt x="280225" y="951731"/>
                    <a:pt x="274796" y="951731"/>
                  </a:cubicBezTo>
                  <a:cubicBezTo>
                    <a:pt x="269462" y="951731"/>
                    <a:pt x="268033" y="954970"/>
                    <a:pt x="270605" y="955446"/>
                  </a:cubicBezTo>
                  <a:cubicBezTo>
                    <a:pt x="273177" y="955922"/>
                    <a:pt x="272986" y="962971"/>
                    <a:pt x="282988" y="965543"/>
                  </a:cubicBezTo>
                  <a:cubicBezTo>
                    <a:pt x="293084" y="968114"/>
                    <a:pt x="303847" y="977449"/>
                    <a:pt x="312420" y="986783"/>
                  </a:cubicBezTo>
                  <a:cubicBezTo>
                    <a:pt x="313658" y="988117"/>
                    <a:pt x="315087" y="989165"/>
                    <a:pt x="316516" y="990022"/>
                  </a:cubicBezTo>
                  <a:cubicBezTo>
                    <a:pt x="318992" y="988498"/>
                    <a:pt x="321183" y="987450"/>
                    <a:pt x="322421" y="987260"/>
                  </a:cubicBezTo>
                  <a:cubicBezTo>
                    <a:pt x="327374" y="986593"/>
                    <a:pt x="336423" y="989355"/>
                    <a:pt x="341376" y="992879"/>
                  </a:cubicBezTo>
                  <a:cubicBezTo>
                    <a:pt x="346329" y="996404"/>
                    <a:pt x="363855" y="992213"/>
                    <a:pt x="365950" y="994975"/>
                  </a:cubicBezTo>
                  <a:cubicBezTo>
                    <a:pt x="368046" y="997737"/>
                    <a:pt x="372237" y="1001261"/>
                    <a:pt x="375761" y="1001261"/>
                  </a:cubicBezTo>
                  <a:cubicBezTo>
                    <a:pt x="379285" y="1001261"/>
                    <a:pt x="382810" y="1008310"/>
                    <a:pt x="385572" y="1006214"/>
                  </a:cubicBezTo>
                  <a:cubicBezTo>
                    <a:pt x="388334" y="1004119"/>
                    <a:pt x="398907" y="1004119"/>
                    <a:pt x="401669" y="1004119"/>
                  </a:cubicBezTo>
                  <a:cubicBezTo>
                    <a:pt x="404431" y="1004119"/>
                    <a:pt x="404431" y="1006214"/>
                    <a:pt x="407289" y="1006214"/>
                  </a:cubicBezTo>
                  <a:cubicBezTo>
                    <a:pt x="410146" y="1006214"/>
                    <a:pt x="410146" y="1016787"/>
                    <a:pt x="412242" y="1016025"/>
                  </a:cubicBezTo>
                  <a:cubicBezTo>
                    <a:pt x="414338" y="1015358"/>
                    <a:pt x="422053" y="1022312"/>
                    <a:pt x="427006" y="1023074"/>
                  </a:cubicBezTo>
                  <a:cubicBezTo>
                    <a:pt x="431959" y="1023740"/>
                    <a:pt x="436816" y="1032218"/>
                    <a:pt x="438912" y="1031456"/>
                  </a:cubicBezTo>
                  <a:cubicBezTo>
                    <a:pt x="441007" y="1030789"/>
                    <a:pt x="444532" y="1034980"/>
                    <a:pt x="445960" y="1031456"/>
                  </a:cubicBezTo>
                  <a:cubicBezTo>
                    <a:pt x="447294" y="1028122"/>
                    <a:pt x="454247" y="1029741"/>
                    <a:pt x="456152" y="1023931"/>
                  </a:cubicBezTo>
                  <a:cubicBezTo>
                    <a:pt x="447294" y="1013072"/>
                    <a:pt x="437769" y="1000976"/>
                    <a:pt x="437959" y="996308"/>
                  </a:cubicBezTo>
                  <a:cubicBezTo>
                    <a:pt x="438436" y="988403"/>
                    <a:pt x="441674" y="983259"/>
                    <a:pt x="431863" y="974782"/>
                  </a:cubicBezTo>
                  <a:cubicBezTo>
                    <a:pt x="422053" y="966400"/>
                    <a:pt x="432816" y="960780"/>
                    <a:pt x="439864" y="951827"/>
                  </a:cubicBezTo>
                  <a:cubicBezTo>
                    <a:pt x="446151" y="943921"/>
                    <a:pt x="459486" y="940397"/>
                    <a:pt x="467963" y="934777"/>
                  </a:cubicBezTo>
                  <a:cubicBezTo>
                    <a:pt x="466249" y="933539"/>
                    <a:pt x="464534" y="932491"/>
                    <a:pt x="462820" y="931729"/>
                  </a:cubicBezTo>
                  <a:cubicBezTo>
                    <a:pt x="456533" y="928967"/>
                    <a:pt x="454438" y="926109"/>
                    <a:pt x="459296" y="924680"/>
                  </a:cubicBezTo>
                  <a:cubicBezTo>
                    <a:pt x="464248" y="923252"/>
                    <a:pt x="462058" y="920489"/>
                    <a:pt x="457200" y="914870"/>
                  </a:cubicBezTo>
                  <a:cubicBezTo>
                    <a:pt x="452247" y="909250"/>
                    <a:pt x="450151" y="903630"/>
                    <a:pt x="447389" y="903630"/>
                  </a:cubicBezTo>
                  <a:cubicBezTo>
                    <a:pt x="444627" y="903630"/>
                    <a:pt x="440341" y="902963"/>
                    <a:pt x="436150" y="904297"/>
                  </a:cubicBezTo>
                  <a:cubicBezTo>
                    <a:pt x="431959" y="905726"/>
                    <a:pt x="432625" y="900773"/>
                    <a:pt x="433388" y="895915"/>
                  </a:cubicBezTo>
                  <a:cubicBezTo>
                    <a:pt x="434054" y="890962"/>
                    <a:pt x="425672" y="891724"/>
                    <a:pt x="424243" y="889628"/>
                  </a:cubicBezTo>
                  <a:cubicBezTo>
                    <a:pt x="422815" y="887533"/>
                    <a:pt x="426339" y="880484"/>
                    <a:pt x="427768" y="879818"/>
                  </a:cubicBezTo>
                  <a:cubicBezTo>
                    <a:pt x="429196" y="879151"/>
                    <a:pt x="433388" y="877055"/>
                    <a:pt x="433388" y="874865"/>
                  </a:cubicBezTo>
                  <a:cubicBezTo>
                    <a:pt x="433388" y="872674"/>
                    <a:pt x="425672" y="872007"/>
                    <a:pt x="428434" y="867149"/>
                  </a:cubicBezTo>
                  <a:cubicBezTo>
                    <a:pt x="431292" y="862196"/>
                    <a:pt x="436816" y="862196"/>
                    <a:pt x="436816" y="857339"/>
                  </a:cubicBezTo>
                  <a:cubicBezTo>
                    <a:pt x="436816" y="852386"/>
                    <a:pt x="441007" y="848195"/>
                    <a:pt x="445960" y="851719"/>
                  </a:cubicBezTo>
                  <a:cubicBezTo>
                    <a:pt x="450913" y="855243"/>
                    <a:pt x="453009" y="864387"/>
                    <a:pt x="458629" y="862292"/>
                  </a:cubicBezTo>
                  <a:cubicBezTo>
                    <a:pt x="464248" y="860196"/>
                    <a:pt x="460724" y="855243"/>
                    <a:pt x="460057" y="852481"/>
                  </a:cubicBezTo>
                  <a:cubicBezTo>
                    <a:pt x="459391" y="849623"/>
                    <a:pt x="457962" y="845432"/>
                    <a:pt x="464248" y="844099"/>
                  </a:cubicBezTo>
                  <a:cubicBezTo>
                    <a:pt x="470535" y="842670"/>
                    <a:pt x="467773" y="836384"/>
                    <a:pt x="472630" y="836384"/>
                  </a:cubicBezTo>
                  <a:cubicBezTo>
                    <a:pt x="477488" y="836384"/>
                    <a:pt x="486632" y="830097"/>
                    <a:pt x="489490" y="828668"/>
                  </a:cubicBezTo>
                  <a:cubicBezTo>
                    <a:pt x="492347" y="827240"/>
                    <a:pt x="498634" y="823715"/>
                    <a:pt x="501396" y="825144"/>
                  </a:cubicBezTo>
                  <a:cubicBezTo>
                    <a:pt x="504254" y="826573"/>
                    <a:pt x="507682" y="830097"/>
                    <a:pt x="509778" y="825144"/>
                  </a:cubicBezTo>
                  <a:cubicBezTo>
                    <a:pt x="511873" y="820191"/>
                    <a:pt x="520255" y="822382"/>
                    <a:pt x="521017" y="825144"/>
                  </a:cubicBezTo>
                  <a:cubicBezTo>
                    <a:pt x="521684" y="828002"/>
                    <a:pt x="535019" y="828002"/>
                    <a:pt x="539305" y="830764"/>
                  </a:cubicBezTo>
                  <a:cubicBezTo>
                    <a:pt x="543497" y="833621"/>
                    <a:pt x="552640" y="839146"/>
                    <a:pt x="552640" y="842003"/>
                  </a:cubicBezTo>
                  <a:cubicBezTo>
                    <a:pt x="552640" y="844766"/>
                    <a:pt x="556831" y="849052"/>
                    <a:pt x="556831" y="844099"/>
                  </a:cubicBezTo>
                  <a:cubicBezTo>
                    <a:pt x="556831" y="839146"/>
                    <a:pt x="560356" y="840575"/>
                    <a:pt x="565975" y="844099"/>
                  </a:cubicBezTo>
                  <a:cubicBezTo>
                    <a:pt x="571595" y="847623"/>
                    <a:pt x="579310" y="846194"/>
                    <a:pt x="580739" y="842670"/>
                  </a:cubicBezTo>
                  <a:cubicBezTo>
                    <a:pt x="582168" y="839146"/>
                    <a:pt x="592646" y="834955"/>
                    <a:pt x="596170" y="837717"/>
                  </a:cubicBezTo>
                  <a:cubicBezTo>
                    <a:pt x="599694" y="840575"/>
                    <a:pt x="601123" y="842670"/>
                    <a:pt x="605314" y="838384"/>
                  </a:cubicBezTo>
                  <a:cubicBezTo>
                    <a:pt x="609505" y="834193"/>
                    <a:pt x="619315" y="834860"/>
                    <a:pt x="620744" y="839051"/>
                  </a:cubicBezTo>
                  <a:cubicBezTo>
                    <a:pt x="622173" y="843242"/>
                    <a:pt x="627031" y="844004"/>
                    <a:pt x="631317" y="844004"/>
                  </a:cubicBezTo>
                  <a:cubicBezTo>
                    <a:pt x="635508" y="844004"/>
                    <a:pt x="636270" y="850290"/>
                    <a:pt x="639032" y="848957"/>
                  </a:cubicBezTo>
                  <a:cubicBezTo>
                    <a:pt x="641890" y="847528"/>
                    <a:pt x="641128" y="840575"/>
                    <a:pt x="644652" y="841241"/>
                  </a:cubicBezTo>
                  <a:cubicBezTo>
                    <a:pt x="648176" y="841908"/>
                    <a:pt x="650938" y="846194"/>
                    <a:pt x="656558" y="846194"/>
                  </a:cubicBezTo>
                  <a:cubicBezTo>
                    <a:pt x="662178" y="846194"/>
                    <a:pt x="666369" y="844766"/>
                    <a:pt x="666369" y="840575"/>
                  </a:cubicBezTo>
                  <a:cubicBezTo>
                    <a:pt x="666369" y="836384"/>
                    <a:pt x="665702" y="829335"/>
                    <a:pt x="662178" y="829335"/>
                  </a:cubicBezTo>
                  <a:cubicBezTo>
                    <a:pt x="658654" y="829335"/>
                    <a:pt x="655130" y="825811"/>
                    <a:pt x="650938" y="825811"/>
                  </a:cubicBezTo>
                  <a:cubicBezTo>
                    <a:pt x="646747" y="825811"/>
                    <a:pt x="642556" y="818762"/>
                    <a:pt x="646747" y="817429"/>
                  </a:cubicBezTo>
                  <a:cubicBezTo>
                    <a:pt x="650938" y="816000"/>
                    <a:pt x="657987" y="812476"/>
                    <a:pt x="656558" y="809047"/>
                  </a:cubicBezTo>
                  <a:cubicBezTo>
                    <a:pt x="655130" y="805523"/>
                    <a:pt x="653796" y="798569"/>
                    <a:pt x="659321" y="797807"/>
                  </a:cubicBezTo>
                  <a:cubicBezTo>
                    <a:pt x="664940" y="797141"/>
                    <a:pt x="676847" y="797141"/>
                    <a:pt x="676180" y="795045"/>
                  </a:cubicBezTo>
                  <a:cubicBezTo>
                    <a:pt x="675513" y="792950"/>
                    <a:pt x="664273" y="791521"/>
                    <a:pt x="662178" y="787997"/>
                  </a:cubicBezTo>
                  <a:cubicBezTo>
                    <a:pt x="660082" y="784472"/>
                    <a:pt x="659321" y="776090"/>
                    <a:pt x="661511" y="774662"/>
                  </a:cubicBezTo>
                  <a:cubicBezTo>
                    <a:pt x="663607" y="773233"/>
                    <a:pt x="670655" y="775328"/>
                    <a:pt x="674846" y="773995"/>
                  </a:cubicBezTo>
                  <a:cubicBezTo>
                    <a:pt x="679037" y="772566"/>
                    <a:pt x="688181" y="776090"/>
                    <a:pt x="693801" y="771899"/>
                  </a:cubicBezTo>
                  <a:cubicBezTo>
                    <a:pt x="699421" y="767708"/>
                    <a:pt x="711327" y="766946"/>
                    <a:pt x="717613" y="766946"/>
                  </a:cubicBezTo>
                  <a:cubicBezTo>
                    <a:pt x="723900" y="766946"/>
                    <a:pt x="728853" y="762755"/>
                    <a:pt x="733711" y="761993"/>
                  </a:cubicBezTo>
                  <a:cubicBezTo>
                    <a:pt x="738664" y="761327"/>
                    <a:pt x="752665" y="759231"/>
                    <a:pt x="756190" y="757802"/>
                  </a:cubicBezTo>
                  <a:cubicBezTo>
                    <a:pt x="759714" y="756374"/>
                    <a:pt x="778669" y="753611"/>
                    <a:pt x="779335" y="750087"/>
                  </a:cubicBezTo>
                  <a:cubicBezTo>
                    <a:pt x="780002" y="746563"/>
                    <a:pt x="795147" y="743801"/>
                    <a:pt x="798957" y="745515"/>
                  </a:cubicBezTo>
                  <a:cubicBezTo>
                    <a:pt x="802767" y="747230"/>
                    <a:pt x="807720" y="748658"/>
                    <a:pt x="811244" y="747230"/>
                  </a:cubicBezTo>
                  <a:cubicBezTo>
                    <a:pt x="814768" y="745801"/>
                    <a:pt x="822103" y="749706"/>
                    <a:pt x="821436" y="753516"/>
                  </a:cubicBezTo>
                  <a:cubicBezTo>
                    <a:pt x="820769" y="757326"/>
                    <a:pt x="824579" y="761612"/>
                    <a:pt x="824293" y="764756"/>
                  </a:cubicBezTo>
                  <a:cubicBezTo>
                    <a:pt x="823913" y="767899"/>
                    <a:pt x="820388" y="768947"/>
                    <a:pt x="822579" y="771423"/>
                  </a:cubicBezTo>
                  <a:cubicBezTo>
                    <a:pt x="824674" y="773900"/>
                    <a:pt x="834199" y="772090"/>
                    <a:pt x="836962" y="768947"/>
                  </a:cubicBezTo>
                  <a:cubicBezTo>
                    <a:pt x="839819" y="765803"/>
                    <a:pt x="842963" y="770375"/>
                    <a:pt x="842963" y="772757"/>
                  </a:cubicBezTo>
                  <a:cubicBezTo>
                    <a:pt x="842963" y="775233"/>
                    <a:pt x="847534" y="776948"/>
                    <a:pt x="847534" y="773804"/>
                  </a:cubicBezTo>
                  <a:cubicBezTo>
                    <a:pt x="847534" y="770661"/>
                    <a:pt x="853154" y="772757"/>
                    <a:pt x="854869" y="774852"/>
                  </a:cubicBezTo>
                  <a:cubicBezTo>
                    <a:pt x="856583" y="776948"/>
                    <a:pt x="863251" y="772376"/>
                    <a:pt x="863251" y="775900"/>
                  </a:cubicBezTo>
                  <a:cubicBezTo>
                    <a:pt x="863251" y="779424"/>
                    <a:pt x="853440" y="782186"/>
                    <a:pt x="857631" y="786092"/>
                  </a:cubicBezTo>
                  <a:cubicBezTo>
                    <a:pt x="861822" y="789997"/>
                    <a:pt x="864298" y="781520"/>
                    <a:pt x="869537" y="783329"/>
                  </a:cubicBezTo>
                  <a:cubicBezTo>
                    <a:pt x="874776" y="785044"/>
                    <a:pt x="881824" y="777329"/>
                    <a:pt x="886777" y="776281"/>
                  </a:cubicBezTo>
                  <a:cubicBezTo>
                    <a:pt x="891730" y="775233"/>
                    <a:pt x="896969" y="770661"/>
                    <a:pt x="901160" y="768185"/>
                  </a:cubicBezTo>
                  <a:cubicBezTo>
                    <a:pt x="905351" y="765708"/>
                    <a:pt x="914495" y="766470"/>
                    <a:pt x="911733" y="769232"/>
                  </a:cubicBezTo>
                  <a:cubicBezTo>
                    <a:pt x="908875" y="771995"/>
                    <a:pt x="905732" y="777329"/>
                    <a:pt x="916305" y="781139"/>
                  </a:cubicBezTo>
                  <a:cubicBezTo>
                    <a:pt x="926782" y="785044"/>
                    <a:pt x="938784" y="805332"/>
                    <a:pt x="945451" y="815524"/>
                  </a:cubicBezTo>
                  <a:cubicBezTo>
                    <a:pt x="952119" y="825716"/>
                    <a:pt x="958405" y="843908"/>
                    <a:pt x="961930" y="843908"/>
                  </a:cubicBezTo>
                  <a:cubicBezTo>
                    <a:pt x="965454" y="843908"/>
                    <a:pt x="966502" y="834764"/>
                    <a:pt x="971074" y="833717"/>
                  </a:cubicBezTo>
                  <a:cubicBezTo>
                    <a:pt x="975646" y="832669"/>
                    <a:pt x="978408" y="841432"/>
                    <a:pt x="983361" y="842480"/>
                  </a:cubicBezTo>
                  <a:cubicBezTo>
                    <a:pt x="988314" y="843527"/>
                    <a:pt x="994886" y="846385"/>
                    <a:pt x="998791" y="844956"/>
                  </a:cubicBezTo>
                  <a:cubicBezTo>
                    <a:pt x="1002697" y="843527"/>
                    <a:pt x="1011460" y="838670"/>
                    <a:pt x="1014603" y="840384"/>
                  </a:cubicBezTo>
                  <a:cubicBezTo>
                    <a:pt x="1017746" y="842099"/>
                    <a:pt x="1021937" y="842099"/>
                    <a:pt x="1024795" y="848766"/>
                  </a:cubicBezTo>
                  <a:cubicBezTo>
                    <a:pt x="1027557" y="855434"/>
                    <a:pt x="1031843" y="856862"/>
                    <a:pt x="1034605" y="856862"/>
                  </a:cubicBezTo>
                  <a:cubicBezTo>
                    <a:pt x="1037368" y="856862"/>
                    <a:pt x="1038034" y="860006"/>
                    <a:pt x="1038034" y="862863"/>
                  </a:cubicBezTo>
                  <a:cubicBezTo>
                    <a:pt x="1038034" y="865625"/>
                    <a:pt x="1043178" y="869435"/>
                    <a:pt x="1045940" y="869435"/>
                  </a:cubicBezTo>
                  <a:cubicBezTo>
                    <a:pt x="1048702" y="869435"/>
                    <a:pt x="1056227" y="868483"/>
                    <a:pt x="1058608" y="867054"/>
                  </a:cubicBezTo>
                  <a:cubicBezTo>
                    <a:pt x="1060894" y="865625"/>
                    <a:pt x="1063752" y="864292"/>
                    <a:pt x="1064228" y="867530"/>
                  </a:cubicBezTo>
                  <a:cubicBezTo>
                    <a:pt x="1064705" y="870769"/>
                    <a:pt x="1068896" y="875912"/>
                    <a:pt x="1071753" y="875912"/>
                  </a:cubicBezTo>
                  <a:cubicBezTo>
                    <a:pt x="1074610" y="875912"/>
                    <a:pt x="1080135" y="878294"/>
                    <a:pt x="1080611" y="875912"/>
                  </a:cubicBezTo>
                  <a:cubicBezTo>
                    <a:pt x="1081088" y="873531"/>
                    <a:pt x="1088517" y="872198"/>
                    <a:pt x="1091374" y="871721"/>
                  </a:cubicBezTo>
                  <a:cubicBezTo>
                    <a:pt x="1094137" y="871245"/>
                    <a:pt x="1104043" y="869435"/>
                    <a:pt x="1105852" y="865149"/>
                  </a:cubicBezTo>
                  <a:cubicBezTo>
                    <a:pt x="1107757" y="860958"/>
                    <a:pt x="1115663" y="860958"/>
                    <a:pt x="1118044" y="858101"/>
                  </a:cubicBezTo>
                  <a:cubicBezTo>
                    <a:pt x="1120331" y="855338"/>
                    <a:pt x="1126903" y="853910"/>
                    <a:pt x="1128331" y="851052"/>
                  </a:cubicBezTo>
                  <a:cubicBezTo>
                    <a:pt x="1129760" y="848290"/>
                    <a:pt x="1138142" y="848766"/>
                    <a:pt x="1139095" y="846385"/>
                  </a:cubicBezTo>
                  <a:cubicBezTo>
                    <a:pt x="1140047" y="844004"/>
                    <a:pt x="1147000" y="843623"/>
                    <a:pt x="1150334" y="844480"/>
                  </a:cubicBezTo>
                  <a:cubicBezTo>
                    <a:pt x="1153573" y="845432"/>
                    <a:pt x="1169956" y="848671"/>
                    <a:pt x="1172337" y="848195"/>
                  </a:cubicBezTo>
                  <a:cubicBezTo>
                    <a:pt x="1174718" y="847718"/>
                    <a:pt x="1175194" y="856577"/>
                    <a:pt x="1177481" y="857053"/>
                  </a:cubicBezTo>
                  <a:cubicBezTo>
                    <a:pt x="1179862" y="857529"/>
                    <a:pt x="1188244" y="864101"/>
                    <a:pt x="1190625" y="862196"/>
                  </a:cubicBezTo>
                  <a:cubicBezTo>
                    <a:pt x="1192911" y="860291"/>
                    <a:pt x="1198531" y="858482"/>
                    <a:pt x="1203293" y="861244"/>
                  </a:cubicBezTo>
                  <a:cubicBezTo>
                    <a:pt x="1207960" y="864101"/>
                    <a:pt x="1212628" y="867816"/>
                    <a:pt x="1214533" y="864578"/>
                  </a:cubicBezTo>
                  <a:cubicBezTo>
                    <a:pt x="1216438" y="861244"/>
                    <a:pt x="1226248" y="859910"/>
                    <a:pt x="1227677" y="858005"/>
                  </a:cubicBezTo>
                  <a:cubicBezTo>
                    <a:pt x="1229106" y="856100"/>
                    <a:pt x="1230439" y="850481"/>
                    <a:pt x="1228154" y="848671"/>
                  </a:cubicBezTo>
                  <a:cubicBezTo>
                    <a:pt x="1225867" y="846766"/>
                    <a:pt x="1223486" y="839336"/>
                    <a:pt x="1222534" y="835622"/>
                  </a:cubicBezTo>
                  <a:cubicBezTo>
                    <a:pt x="1221581" y="831907"/>
                    <a:pt x="1228154" y="830954"/>
                    <a:pt x="1229106" y="827621"/>
                  </a:cubicBezTo>
                  <a:cubicBezTo>
                    <a:pt x="1230058" y="824382"/>
                    <a:pt x="1235678" y="823906"/>
                    <a:pt x="1237488" y="822001"/>
                  </a:cubicBezTo>
                  <a:cubicBezTo>
                    <a:pt x="1239393" y="820096"/>
                    <a:pt x="1239869" y="815905"/>
                    <a:pt x="1243108" y="816857"/>
                  </a:cubicBezTo>
                  <a:cubicBezTo>
                    <a:pt x="1246346" y="817810"/>
                    <a:pt x="1253395" y="820096"/>
                    <a:pt x="1254823" y="821525"/>
                  </a:cubicBezTo>
                  <a:cubicBezTo>
                    <a:pt x="1256252" y="822953"/>
                    <a:pt x="1261396" y="823906"/>
                    <a:pt x="1264634" y="823906"/>
                  </a:cubicBezTo>
                  <a:cubicBezTo>
                    <a:pt x="1267873" y="823906"/>
                    <a:pt x="1273016" y="826668"/>
                    <a:pt x="1276350" y="828573"/>
                  </a:cubicBezTo>
                  <a:cubicBezTo>
                    <a:pt x="1279589" y="830478"/>
                    <a:pt x="1289971" y="830478"/>
                    <a:pt x="1291781" y="833240"/>
                  </a:cubicBezTo>
                  <a:cubicBezTo>
                    <a:pt x="1293685" y="836003"/>
                    <a:pt x="1291304" y="844004"/>
                    <a:pt x="1293685" y="846766"/>
                  </a:cubicBezTo>
                  <a:cubicBezTo>
                    <a:pt x="1295972" y="849528"/>
                    <a:pt x="1301591" y="855624"/>
                    <a:pt x="1303496" y="854195"/>
                  </a:cubicBezTo>
                  <a:cubicBezTo>
                    <a:pt x="1305401" y="852767"/>
                    <a:pt x="1314259" y="858863"/>
                    <a:pt x="1317498" y="858386"/>
                  </a:cubicBezTo>
                  <a:cubicBezTo>
                    <a:pt x="1320736" y="857910"/>
                    <a:pt x="1325880" y="852767"/>
                    <a:pt x="1328738" y="852767"/>
                  </a:cubicBezTo>
                  <a:cubicBezTo>
                    <a:pt x="1331595" y="852767"/>
                    <a:pt x="1340453" y="850385"/>
                    <a:pt x="1343215" y="850862"/>
                  </a:cubicBezTo>
                  <a:cubicBezTo>
                    <a:pt x="1345978" y="851338"/>
                    <a:pt x="1356265" y="855053"/>
                    <a:pt x="1357693" y="854100"/>
                  </a:cubicBezTo>
                  <a:cubicBezTo>
                    <a:pt x="1359122" y="853148"/>
                    <a:pt x="1368457" y="854576"/>
                    <a:pt x="1369885" y="857339"/>
                  </a:cubicBezTo>
                  <a:cubicBezTo>
                    <a:pt x="1371314" y="860101"/>
                    <a:pt x="1382935" y="860101"/>
                    <a:pt x="1382935" y="863435"/>
                  </a:cubicBezTo>
                  <a:cubicBezTo>
                    <a:pt x="1382935" y="866673"/>
                    <a:pt x="1389507" y="868578"/>
                    <a:pt x="1391317" y="872293"/>
                  </a:cubicBezTo>
                  <a:cubicBezTo>
                    <a:pt x="1393222" y="876008"/>
                    <a:pt x="1408652" y="873722"/>
                    <a:pt x="1411414" y="876008"/>
                  </a:cubicBezTo>
                  <a:cubicBezTo>
                    <a:pt x="1414177" y="878389"/>
                    <a:pt x="1431989" y="877913"/>
                    <a:pt x="1432465" y="876008"/>
                  </a:cubicBezTo>
                  <a:cubicBezTo>
                    <a:pt x="1432941" y="874103"/>
                    <a:pt x="1449800" y="873150"/>
                    <a:pt x="1453039" y="870864"/>
                  </a:cubicBezTo>
                  <a:cubicBezTo>
                    <a:pt x="1456277" y="868483"/>
                    <a:pt x="1465231" y="869435"/>
                    <a:pt x="1465707" y="866197"/>
                  </a:cubicBezTo>
                  <a:cubicBezTo>
                    <a:pt x="1466183" y="862958"/>
                    <a:pt x="1474565" y="860577"/>
                    <a:pt x="1478375" y="857815"/>
                  </a:cubicBezTo>
                  <a:cubicBezTo>
                    <a:pt x="1482090" y="855053"/>
                    <a:pt x="1497044" y="855434"/>
                    <a:pt x="1497997" y="858767"/>
                  </a:cubicBezTo>
                  <a:cubicBezTo>
                    <a:pt x="1498949" y="862006"/>
                    <a:pt x="1507807" y="862958"/>
                    <a:pt x="1511522" y="861530"/>
                  </a:cubicBezTo>
                  <a:cubicBezTo>
                    <a:pt x="1515237" y="860101"/>
                    <a:pt x="1525048" y="862006"/>
                    <a:pt x="1526476" y="865244"/>
                  </a:cubicBezTo>
                  <a:cubicBezTo>
                    <a:pt x="1527905" y="868483"/>
                    <a:pt x="1539145" y="870388"/>
                    <a:pt x="1541907" y="869435"/>
                  </a:cubicBezTo>
                  <a:cubicBezTo>
                    <a:pt x="1544669" y="868483"/>
                    <a:pt x="1553623" y="862006"/>
                    <a:pt x="1556861" y="861530"/>
                  </a:cubicBezTo>
                  <a:cubicBezTo>
                    <a:pt x="1560100" y="861053"/>
                    <a:pt x="1564767" y="857815"/>
                    <a:pt x="1563910" y="854481"/>
                  </a:cubicBezTo>
                  <a:cubicBezTo>
                    <a:pt x="1562957" y="851243"/>
                    <a:pt x="1570482" y="841813"/>
                    <a:pt x="1571434" y="838098"/>
                  </a:cubicBezTo>
                  <a:cubicBezTo>
                    <a:pt x="1572387" y="834383"/>
                    <a:pt x="1578959" y="824096"/>
                    <a:pt x="1581245" y="823144"/>
                  </a:cubicBezTo>
                  <a:cubicBezTo>
                    <a:pt x="1583626" y="822191"/>
                    <a:pt x="1588770" y="818000"/>
                    <a:pt x="1588294" y="815238"/>
                  </a:cubicBezTo>
                  <a:cubicBezTo>
                    <a:pt x="1587817" y="812381"/>
                    <a:pt x="1586389" y="803999"/>
                    <a:pt x="1583626" y="803999"/>
                  </a:cubicBezTo>
                  <a:cubicBezTo>
                    <a:pt x="1580864" y="803999"/>
                    <a:pt x="1575721" y="804475"/>
                    <a:pt x="1582198" y="795617"/>
                  </a:cubicBezTo>
                  <a:cubicBezTo>
                    <a:pt x="1588770" y="786758"/>
                    <a:pt x="1600486" y="789044"/>
                    <a:pt x="1602296" y="789044"/>
                  </a:cubicBezTo>
                  <a:cubicBezTo>
                    <a:pt x="1604200" y="789044"/>
                    <a:pt x="1619155" y="785330"/>
                    <a:pt x="1625632" y="787139"/>
                  </a:cubicBezTo>
                  <a:cubicBezTo>
                    <a:pt x="1632204" y="789044"/>
                    <a:pt x="1636395" y="786187"/>
                    <a:pt x="1643443" y="789902"/>
                  </a:cubicBezTo>
                  <a:cubicBezTo>
                    <a:pt x="1650492" y="793616"/>
                    <a:pt x="1660303" y="792283"/>
                    <a:pt x="1662589" y="795521"/>
                  </a:cubicBezTo>
                  <a:cubicBezTo>
                    <a:pt x="1664970" y="798760"/>
                    <a:pt x="1674305" y="801617"/>
                    <a:pt x="1672876" y="807237"/>
                  </a:cubicBezTo>
                  <a:cubicBezTo>
                    <a:pt x="1671447" y="812857"/>
                    <a:pt x="1678019" y="809618"/>
                    <a:pt x="1680400" y="821715"/>
                  </a:cubicBezTo>
                  <a:cubicBezTo>
                    <a:pt x="1682782" y="833907"/>
                    <a:pt x="1688306" y="834860"/>
                    <a:pt x="1689735" y="840384"/>
                  </a:cubicBezTo>
                  <a:cubicBezTo>
                    <a:pt x="1691164" y="846004"/>
                    <a:pt x="1698593" y="856291"/>
                    <a:pt x="1697736" y="859529"/>
                  </a:cubicBezTo>
                  <a:cubicBezTo>
                    <a:pt x="1696783" y="862768"/>
                    <a:pt x="1695831" y="867911"/>
                    <a:pt x="1703832" y="868388"/>
                  </a:cubicBezTo>
                  <a:cubicBezTo>
                    <a:pt x="1711833" y="868864"/>
                    <a:pt x="1717453" y="874960"/>
                    <a:pt x="1719263" y="874007"/>
                  </a:cubicBezTo>
                  <a:cubicBezTo>
                    <a:pt x="1721167" y="873055"/>
                    <a:pt x="1730502" y="876389"/>
                    <a:pt x="1735169" y="881056"/>
                  </a:cubicBezTo>
                  <a:cubicBezTo>
                    <a:pt x="1739836" y="885723"/>
                    <a:pt x="1746885" y="883437"/>
                    <a:pt x="1746409" y="888581"/>
                  </a:cubicBezTo>
                  <a:cubicBezTo>
                    <a:pt x="1745932" y="893724"/>
                    <a:pt x="1750123" y="897915"/>
                    <a:pt x="1749647" y="902106"/>
                  </a:cubicBezTo>
                  <a:cubicBezTo>
                    <a:pt x="1749171" y="906297"/>
                    <a:pt x="1758506" y="909155"/>
                    <a:pt x="1765078" y="908202"/>
                  </a:cubicBezTo>
                  <a:cubicBezTo>
                    <a:pt x="1771650" y="907250"/>
                    <a:pt x="1776317" y="910583"/>
                    <a:pt x="1779080" y="904964"/>
                  </a:cubicBezTo>
                  <a:cubicBezTo>
                    <a:pt x="1781937" y="899344"/>
                    <a:pt x="1791272" y="901725"/>
                    <a:pt x="1794510" y="899344"/>
                  </a:cubicBezTo>
                  <a:cubicBezTo>
                    <a:pt x="1797748" y="896963"/>
                    <a:pt x="1807655" y="894200"/>
                    <a:pt x="1807178" y="902582"/>
                  </a:cubicBezTo>
                  <a:cubicBezTo>
                    <a:pt x="1806702" y="911060"/>
                    <a:pt x="1812322" y="912869"/>
                    <a:pt x="1807655" y="915632"/>
                  </a:cubicBezTo>
                  <a:cubicBezTo>
                    <a:pt x="1802987" y="918394"/>
                    <a:pt x="1800606" y="930586"/>
                    <a:pt x="1799273" y="935729"/>
                  </a:cubicBezTo>
                  <a:cubicBezTo>
                    <a:pt x="1797844" y="940873"/>
                    <a:pt x="1790890" y="942302"/>
                    <a:pt x="1789938" y="947921"/>
                  </a:cubicBezTo>
                  <a:cubicBezTo>
                    <a:pt x="1788985" y="953541"/>
                    <a:pt x="1782413" y="954017"/>
                    <a:pt x="1782413" y="958208"/>
                  </a:cubicBezTo>
                  <a:cubicBezTo>
                    <a:pt x="1782413" y="962399"/>
                    <a:pt x="1773079" y="961447"/>
                    <a:pt x="1768411" y="958208"/>
                  </a:cubicBezTo>
                  <a:cubicBezTo>
                    <a:pt x="1763744" y="954970"/>
                    <a:pt x="1759077" y="964304"/>
                    <a:pt x="1755362" y="964304"/>
                  </a:cubicBezTo>
                  <a:cubicBezTo>
                    <a:pt x="1751648" y="964304"/>
                    <a:pt x="1752124" y="972210"/>
                    <a:pt x="1752981" y="975544"/>
                  </a:cubicBezTo>
                  <a:cubicBezTo>
                    <a:pt x="1753933" y="978782"/>
                    <a:pt x="1751552" y="983069"/>
                    <a:pt x="1753933" y="988593"/>
                  </a:cubicBezTo>
                  <a:cubicBezTo>
                    <a:pt x="1755172" y="991641"/>
                    <a:pt x="1754410" y="997356"/>
                    <a:pt x="1755076" y="1003738"/>
                  </a:cubicBezTo>
                  <a:cubicBezTo>
                    <a:pt x="1760791" y="999642"/>
                    <a:pt x="1765935" y="996594"/>
                    <a:pt x="1768221" y="996594"/>
                  </a:cubicBezTo>
                  <a:cubicBezTo>
                    <a:pt x="1774031" y="996594"/>
                    <a:pt x="1779937" y="1006691"/>
                    <a:pt x="1786509" y="1006881"/>
                  </a:cubicBezTo>
                  <a:cubicBezTo>
                    <a:pt x="1793081" y="1007167"/>
                    <a:pt x="1822799" y="987260"/>
                    <a:pt x="1822990" y="984021"/>
                  </a:cubicBezTo>
                  <a:cubicBezTo>
                    <a:pt x="1823275" y="980783"/>
                    <a:pt x="1840516" y="964114"/>
                    <a:pt x="1848707" y="955446"/>
                  </a:cubicBezTo>
                  <a:cubicBezTo>
                    <a:pt x="1856899" y="946778"/>
                    <a:pt x="1867662" y="934205"/>
                    <a:pt x="1871853" y="924299"/>
                  </a:cubicBezTo>
                  <a:cubicBezTo>
                    <a:pt x="1874425" y="918203"/>
                    <a:pt x="1885855" y="906488"/>
                    <a:pt x="1888712" y="901820"/>
                  </a:cubicBezTo>
                  <a:cubicBezTo>
                    <a:pt x="1891474" y="897153"/>
                    <a:pt x="1893380" y="896677"/>
                    <a:pt x="1898523" y="885723"/>
                  </a:cubicBezTo>
                  <a:cubicBezTo>
                    <a:pt x="1903666" y="874769"/>
                    <a:pt x="1903666" y="846004"/>
                    <a:pt x="1905286" y="844099"/>
                  </a:cubicBezTo>
                  <a:cubicBezTo>
                    <a:pt x="1906905" y="842194"/>
                    <a:pt x="1905952" y="837336"/>
                    <a:pt x="1908334" y="834288"/>
                  </a:cubicBezTo>
                  <a:cubicBezTo>
                    <a:pt x="1910715" y="831240"/>
                    <a:pt x="1909477" y="827049"/>
                    <a:pt x="1914144" y="823049"/>
                  </a:cubicBezTo>
                  <a:cubicBezTo>
                    <a:pt x="1918811" y="819048"/>
                    <a:pt x="1917859" y="815619"/>
                    <a:pt x="1916716" y="812476"/>
                  </a:cubicBezTo>
                  <a:cubicBezTo>
                    <a:pt x="1915573" y="809428"/>
                    <a:pt x="1916906" y="802665"/>
                    <a:pt x="1915763" y="800570"/>
                  </a:cubicBezTo>
                  <a:cubicBezTo>
                    <a:pt x="1914620" y="798474"/>
                    <a:pt x="1914811" y="797522"/>
                    <a:pt x="1917668" y="795902"/>
                  </a:cubicBezTo>
                  <a:cubicBezTo>
                    <a:pt x="1920526" y="794283"/>
                    <a:pt x="1915763" y="790092"/>
                    <a:pt x="1911858" y="788187"/>
                  </a:cubicBezTo>
                  <a:cubicBezTo>
                    <a:pt x="1907857" y="786282"/>
                    <a:pt x="1902714" y="784663"/>
                    <a:pt x="1902238" y="780281"/>
                  </a:cubicBezTo>
                  <a:cubicBezTo>
                    <a:pt x="1901761" y="775805"/>
                    <a:pt x="1894999" y="770471"/>
                    <a:pt x="1889855" y="770947"/>
                  </a:cubicBezTo>
                  <a:cubicBezTo>
                    <a:pt x="1884712" y="771423"/>
                    <a:pt x="1875091" y="768185"/>
                    <a:pt x="1876330" y="771423"/>
                  </a:cubicBezTo>
                  <a:cubicBezTo>
                    <a:pt x="1877473" y="774662"/>
                    <a:pt x="1875854" y="777519"/>
                    <a:pt x="1873282" y="776757"/>
                  </a:cubicBezTo>
                  <a:cubicBezTo>
                    <a:pt x="1870710" y="776090"/>
                    <a:pt x="1869567" y="778186"/>
                    <a:pt x="1866519" y="782853"/>
                  </a:cubicBezTo>
                  <a:cubicBezTo>
                    <a:pt x="1863471" y="787520"/>
                    <a:pt x="1852708" y="787997"/>
                    <a:pt x="1857661" y="783520"/>
                  </a:cubicBezTo>
                  <a:cubicBezTo>
                    <a:pt x="1862614" y="779043"/>
                    <a:pt x="1856041" y="778853"/>
                    <a:pt x="1856994" y="774185"/>
                  </a:cubicBezTo>
                  <a:cubicBezTo>
                    <a:pt x="1857947" y="769518"/>
                    <a:pt x="1861947" y="764851"/>
                    <a:pt x="1856518" y="767899"/>
                  </a:cubicBezTo>
                  <a:cubicBezTo>
                    <a:pt x="1851184" y="770947"/>
                    <a:pt x="1851184" y="778186"/>
                    <a:pt x="1846707" y="779138"/>
                  </a:cubicBezTo>
                  <a:cubicBezTo>
                    <a:pt x="1842230" y="780091"/>
                    <a:pt x="1843659" y="766470"/>
                    <a:pt x="1844802" y="763041"/>
                  </a:cubicBezTo>
                  <a:cubicBezTo>
                    <a:pt x="1845945" y="759517"/>
                    <a:pt x="1836610" y="763327"/>
                    <a:pt x="1826800" y="762565"/>
                  </a:cubicBezTo>
                  <a:cubicBezTo>
                    <a:pt x="1816989" y="761898"/>
                    <a:pt x="1819561" y="755040"/>
                    <a:pt x="1827466" y="750849"/>
                  </a:cubicBezTo>
                  <a:cubicBezTo>
                    <a:pt x="1835467" y="746658"/>
                    <a:pt x="1834039" y="742658"/>
                    <a:pt x="1838039" y="741038"/>
                  </a:cubicBezTo>
                  <a:cubicBezTo>
                    <a:pt x="1842040" y="739419"/>
                    <a:pt x="1852327" y="732656"/>
                    <a:pt x="1858423" y="729132"/>
                  </a:cubicBezTo>
                  <a:cubicBezTo>
                    <a:pt x="1864519" y="725608"/>
                    <a:pt x="1865662" y="721703"/>
                    <a:pt x="1867090" y="717702"/>
                  </a:cubicBezTo>
                  <a:cubicBezTo>
                    <a:pt x="1868519" y="713702"/>
                    <a:pt x="1879759" y="708844"/>
                    <a:pt x="1889760" y="700652"/>
                  </a:cubicBezTo>
                  <a:cubicBezTo>
                    <a:pt x="1899856" y="692461"/>
                    <a:pt x="1904714" y="687794"/>
                    <a:pt x="1907096" y="682841"/>
                  </a:cubicBezTo>
                  <a:cubicBezTo>
                    <a:pt x="1909381" y="677888"/>
                    <a:pt x="1924431" y="671887"/>
                    <a:pt x="1924622" y="668077"/>
                  </a:cubicBezTo>
                  <a:cubicBezTo>
                    <a:pt x="1924812" y="664362"/>
                    <a:pt x="1942433" y="655028"/>
                    <a:pt x="1954339" y="652646"/>
                  </a:cubicBezTo>
                  <a:cubicBezTo>
                    <a:pt x="1966246" y="650360"/>
                    <a:pt x="1985200" y="653313"/>
                    <a:pt x="1988725" y="656837"/>
                  </a:cubicBezTo>
                  <a:cubicBezTo>
                    <a:pt x="1992249" y="660362"/>
                    <a:pt x="1994821" y="658933"/>
                    <a:pt x="1996916" y="656647"/>
                  </a:cubicBezTo>
                  <a:cubicBezTo>
                    <a:pt x="1999012" y="654266"/>
                    <a:pt x="2003679" y="655504"/>
                    <a:pt x="2011680" y="656361"/>
                  </a:cubicBezTo>
                  <a:cubicBezTo>
                    <a:pt x="2019586" y="657314"/>
                    <a:pt x="2021491" y="652646"/>
                    <a:pt x="2026920" y="654266"/>
                  </a:cubicBezTo>
                  <a:cubicBezTo>
                    <a:pt x="2032254" y="655885"/>
                    <a:pt x="2036731" y="656837"/>
                    <a:pt x="2039969" y="650551"/>
                  </a:cubicBezTo>
                  <a:cubicBezTo>
                    <a:pt x="2043208" y="644264"/>
                    <a:pt x="2058734" y="645407"/>
                    <a:pt x="2062163" y="647979"/>
                  </a:cubicBezTo>
                  <a:cubicBezTo>
                    <a:pt x="2065687" y="650551"/>
                    <a:pt x="2068449" y="654075"/>
                    <a:pt x="2074069" y="650360"/>
                  </a:cubicBezTo>
                  <a:cubicBezTo>
                    <a:pt x="2079688" y="646646"/>
                    <a:pt x="2079688" y="655313"/>
                    <a:pt x="2085022" y="655980"/>
                  </a:cubicBezTo>
                  <a:cubicBezTo>
                    <a:pt x="2090452" y="656647"/>
                    <a:pt x="2086927" y="661314"/>
                    <a:pt x="2082260" y="660933"/>
                  </a:cubicBezTo>
                  <a:cubicBezTo>
                    <a:pt x="2077593" y="660457"/>
                    <a:pt x="2071783" y="663219"/>
                    <a:pt x="2077117" y="666362"/>
                  </a:cubicBezTo>
                  <a:cubicBezTo>
                    <a:pt x="2082546" y="669410"/>
                    <a:pt x="2088832" y="663505"/>
                    <a:pt x="2093023" y="663981"/>
                  </a:cubicBezTo>
                  <a:cubicBezTo>
                    <a:pt x="2097215" y="664457"/>
                    <a:pt x="2103787" y="664934"/>
                    <a:pt x="2109597" y="661219"/>
                  </a:cubicBezTo>
                  <a:cubicBezTo>
                    <a:pt x="2115502" y="657504"/>
                    <a:pt x="2117121" y="664267"/>
                    <a:pt x="2120836" y="661028"/>
                  </a:cubicBezTo>
                  <a:cubicBezTo>
                    <a:pt x="2124551" y="657790"/>
                    <a:pt x="2133029" y="656837"/>
                    <a:pt x="2137220" y="657028"/>
                  </a:cubicBezTo>
                  <a:cubicBezTo>
                    <a:pt x="2141411" y="657218"/>
                    <a:pt x="2137886" y="652075"/>
                    <a:pt x="2130933" y="652075"/>
                  </a:cubicBezTo>
                  <a:cubicBezTo>
                    <a:pt x="2123884" y="652075"/>
                    <a:pt x="2124170" y="648360"/>
                    <a:pt x="2129790" y="638740"/>
                  </a:cubicBezTo>
                  <a:cubicBezTo>
                    <a:pt x="2135410" y="629120"/>
                    <a:pt x="2146173" y="623976"/>
                    <a:pt x="2152936" y="618166"/>
                  </a:cubicBezTo>
                  <a:cubicBezTo>
                    <a:pt x="2159699" y="612356"/>
                    <a:pt x="2164652" y="615118"/>
                    <a:pt x="2164652" y="611403"/>
                  </a:cubicBezTo>
                  <a:cubicBezTo>
                    <a:pt x="2164652" y="607688"/>
                    <a:pt x="2167890" y="597116"/>
                    <a:pt x="2173034" y="596925"/>
                  </a:cubicBezTo>
                  <a:cubicBezTo>
                    <a:pt x="2178177" y="596639"/>
                    <a:pt x="2191036" y="599021"/>
                    <a:pt x="2199037" y="594544"/>
                  </a:cubicBezTo>
                  <a:cubicBezTo>
                    <a:pt x="2206943" y="590067"/>
                    <a:pt x="2206276" y="597782"/>
                    <a:pt x="2209609" y="599021"/>
                  </a:cubicBezTo>
                  <a:cubicBezTo>
                    <a:pt x="2212848" y="600164"/>
                    <a:pt x="2217325" y="592258"/>
                    <a:pt x="2221040" y="594544"/>
                  </a:cubicBezTo>
                  <a:cubicBezTo>
                    <a:pt x="2224754" y="596925"/>
                    <a:pt x="2215420" y="602545"/>
                    <a:pt x="2213324" y="609308"/>
                  </a:cubicBezTo>
                  <a:cubicBezTo>
                    <a:pt x="2211229" y="616070"/>
                    <a:pt x="2218278" y="613499"/>
                    <a:pt x="2222183" y="615404"/>
                  </a:cubicBezTo>
                  <a:cubicBezTo>
                    <a:pt x="2226183" y="617309"/>
                    <a:pt x="2217039" y="620071"/>
                    <a:pt x="2217991" y="621976"/>
                  </a:cubicBezTo>
                  <a:cubicBezTo>
                    <a:pt x="2218944" y="623881"/>
                    <a:pt x="2226850" y="623881"/>
                    <a:pt x="2237137" y="613594"/>
                  </a:cubicBezTo>
                  <a:cubicBezTo>
                    <a:pt x="2247424" y="603307"/>
                    <a:pt x="2256758" y="600545"/>
                    <a:pt x="2263331" y="601211"/>
                  </a:cubicBezTo>
                  <a:cubicBezTo>
                    <a:pt x="2269903" y="601878"/>
                    <a:pt x="2266093" y="595401"/>
                    <a:pt x="2266569" y="585781"/>
                  </a:cubicBezTo>
                  <a:cubicBezTo>
                    <a:pt x="2267045" y="576161"/>
                    <a:pt x="2287143" y="573398"/>
                    <a:pt x="2293715" y="576161"/>
                  </a:cubicBezTo>
                  <a:cubicBezTo>
                    <a:pt x="2300288" y="578923"/>
                    <a:pt x="2299811" y="581495"/>
                    <a:pt x="2293429" y="579875"/>
                  </a:cubicBezTo>
                  <a:cubicBezTo>
                    <a:pt x="2287143" y="578256"/>
                    <a:pt x="2281238" y="583876"/>
                    <a:pt x="2281523" y="591782"/>
                  </a:cubicBezTo>
                  <a:cubicBezTo>
                    <a:pt x="2281809" y="599783"/>
                    <a:pt x="2275904" y="602259"/>
                    <a:pt x="2278952" y="605402"/>
                  </a:cubicBezTo>
                  <a:cubicBezTo>
                    <a:pt x="2282000" y="608450"/>
                    <a:pt x="2274475" y="609117"/>
                    <a:pt x="2274284" y="612451"/>
                  </a:cubicBezTo>
                  <a:cubicBezTo>
                    <a:pt x="2274094" y="615689"/>
                    <a:pt x="2274284" y="618261"/>
                    <a:pt x="2269617" y="619690"/>
                  </a:cubicBezTo>
                  <a:cubicBezTo>
                    <a:pt x="2264950" y="621119"/>
                    <a:pt x="2249234" y="622738"/>
                    <a:pt x="2248852" y="628834"/>
                  </a:cubicBezTo>
                  <a:cubicBezTo>
                    <a:pt x="2248376" y="634930"/>
                    <a:pt x="2239994" y="635597"/>
                    <a:pt x="2235994" y="643121"/>
                  </a:cubicBezTo>
                  <a:cubicBezTo>
                    <a:pt x="2231994" y="650646"/>
                    <a:pt x="2216849" y="655028"/>
                    <a:pt x="2206752" y="670077"/>
                  </a:cubicBezTo>
                  <a:cubicBezTo>
                    <a:pt x="2196656" y="685031"/>
                    <a:pt x="2180749" y="685031"/>
                    <a:pt x="2180749" y="687889"/>
                  </a:cubicBezTo>
                  <a:cubicBezTo>
                    <a:pt x="2180749" y="690746"/>
                    <a:pt x="2169700" y="690461"/>
                    <a:pt x="2165985" y="690937"/>
                  </a:cubicBezTo>
                  <a:cubicBezTo>
                    <a:pt x="2162270" y="691413"/>
                    <a:pt x="2169509" y="700557"/>
                    <a:pt x="2160651" y="710082"/>
                  </a:cubicBezTo>
                  <a:cubicBezTo>
                    <a:pt x="2151793" y="719702"/>
                    <a:pt x="2145887" y="733037"/>
                    <a:pt x="2146173" y="746372"/>
                  </a:cubicBezTo>
                  <a:cubicBezTo>
                    <a:pt x="2146363" y="759707"/>
                    <a:pt x="2150840" y="798093"/>
                    <a:pt x="2154841" y="804856"/>
                  </a:cubicBezTo>
                  <a:cubicBezTo>
                    <a:pt x="2158841" y="811619"/>
                    <a:pt x="2156460" y="828287"/>
                    <a:pt x="2159794" y="831716"/>
                  </a:cubicBezTo>
                  <a:cubicBezTo>
                    <a:pt x="2163032" y="835241"/>
                    <a:pt x="2161889" y="841051"/>
                    <a:pt x="2163985" y="843146"/>
                  </a:cubicBezTo>
                  <a:cubicBezTo>
                    <a:pt x="2166080" y="845242"/>
                    <a:pt x="2174748" y="833812"/>
                    <a:pt x="2180558" y="828859"/>
                  </a:cubicBezTo>
                  <a:cubicBezTo>
                    <a:pt x="2186368" y="823906"/>
                    <a:pt x="2184559" y="822287"/>
                    <a:pt x="2188559" y="819715"/>
                  </a:cubicBezTo>
                  <a:cubicBezTo>
                    <a:pt x="2192560" y="817143"/>
                    <a:pt x="2190940" y="806380"/>
                    <a:pt x="2192084" y="803618"/>
                  </a:cubicBezTo>
                  <a:cubicBezTo>
                    <a:pt x="2193227" y="800855"/>
                    <a:pt x="2200465" y="799427"/>
                    <a:pt x="2202846" y="796379"/>
                  </a:cubicBezTo>
                  <a:cubicBezTo>
                    <a:pt x="2205228" y="793331"/>
                    <a:pt x="2211229" y="795236"/>
                    <a:pt x="2214563" y="793997"/>
                  </a:cubicBezTo>
                  <a:cubicBezTo>
                    <a:pt x="2217801" y="792854"/>
                    <a:pt x="2214277" y="785139"/>
                    <a:pt x="2213134" y="780662"/>
                  </a:cubicBezTo>
                  <a:cubicBezTo>
                    <a:pt x="2211991" y="776186"/>
                    <a:pt x="2222754" y="770090"/>
                    <a:pt x="2228374" y="766184"/>
                  </a:cubicBezTo>
                  <a:cubicBezTo>
                    <a:pt x="2233993" y="762184"/>
                    <a:pt x="2241042" y="768756"/>
                    <a:pt x="2247329" y="762946"/>
                  </a:cubicBezTo>
                  <a:cubicBezTo>
                    <a:pt x="2253615" y="757136"/>
                    <a:pt x="2246853" y="750278"/>
                    <a:pt x="2244566" y="747325"/>
                  </a:cubicBezTo>
                  <a:cubicBezTo>
                    <a:pt x="2242185" y="744277"/>
                    <a:pt x="2250853" y="729513"/>
                    <a:pt x="2255806" y="728180"/>
                  </a:cubicBezTo>
                  <a:cubicBezTo>
                    <a:pt x="2260759" y="726751"/>
                    <a:pt x="2263331" y="731704"/>
                    <a:pt x="2267998" y="727513"/>
                  </a:cubicBezTo>
                  <a:cubicBezTo>
                    <a:pt x="2272665" y="723322"/>
                    <a:pt x="2263807" y="716559"/>
                    <a:pt x="2260473" y="717035"/>
                  </a:cubicBezTo>
                  <a:cubicBezTo>
                    <a:pt x="2257234" y="717512"/>
                    <a:pt x="2255996" y="705129"/>
                    <a:pt x="2263711" y="699224"/>
                  </a:cubicBezTo>
                  <a:cubicBezTo>
                    <a:pt x="2271427" y="693413"/>
                    <a:pt x="2268379" y="692175"/>
                    <a:pt x="2263235" y="690842"/>
                  </a:cubicBezTo>
                  <a:cubicBezTo>
                    <a:pt x="2258092" y="689413"/>
                    <a:pt x="2257139" y="691318"/>
                    <a:pt x="2253139" y="691508"/>
                  </a:cubicBezTo>
                  <a:cubicBezTo>
                    <a:pt x="2249138" y="691699"/>
                    <a:pt x="2245138" y="683317"/>
                    <a:pt x="2251234" y="675125"/>
                  </a:cubicBezTo>
                  <a:cubicBezTo>
                    <a:pt x="2257330" y="666934"/>
                    <a:pt x="2263140" y="667886"/>
                    <a:pt x="2264569" y="661124"/>
                  </a:cubicBezTo>
                  <a:cubicBezTo>
                    <a:pt x="2265997" y="654361"/>
                    <a:pt x="2274379" y="644741"/>
                    <a:pt x="2276475" y="641216"/>
                  </a:cubicBezTo>
                  <a:cubicBezTo>
                    <a:pt x="2278570" y="637692"/>
                    <a:pt x="2287048" y="641216"/>
                    <a:pt x="2290286" y="640550"/>
                  </a:cubicBezTo>
                  <a:cubicBezTo>
                    <a:pt x="2293525" y="639883"/>
                    <a:pt x="2292382" y="646836"/>
                    <a:pt x="2296382" y="643312"/>
                  </a:cubicBezTo>
                  <a:cubicBezTo>
                    <a:pt x="2300383" y="639788"/>
                    <a:pt x="2306860" y="628167"/>
                    <a:pt x="2312289" y="628167"/>
                  </a:cubicBezTo>
                  <a:cubicBezTo>
                    <a:pt x="2317623" y="628167"/>
                    <a:pt x="2314194" y="636835"/>
                    <a:pt x="2315527" y="641978"/>
                  </a:cubicBezTo>
                  <a:cubicBezTo>
                    <a:pt x="2316956" y="647122"/>
                    <a:pt x="2320004" y="640550"/>
                    <a:pt x="2330291" y="633596"/>
                  </a:cubicBezTo>
                  <a:cubicBezTo>
                    <a:pt x="2340578" y="626548"/>
                    <a:pt x="2363057" y="627310"/>
                    <a:pt x="2369820" y="630548"/>
                  </a:cubicBezTo>
                  <a:cubicBezTo>
                    <a:pt x="2376583" y="633787"/>
                    <a:pt x="2377726" y="641502"/>
                    <a:pt x="2381536" y="640645"/>
                  </a:cubicBezTo>
                  <a:cubicBezTo>
                    <a:pt x="2387251" y="639216"/>
                    <a:pt x="2382488" y="632930"/>
                    <a:pt x="2388108" y="631310"/>
                  </a:cubicBezTo>
                  <a:cubicBezTo>
                    <a:pt x="2393728" y="629691"/>
                    <a:pt x="2403538" y="623786"/>
                    <a:pt x="2411063" y="618452"/>
                  </a:cubicBezTo>
                  <a:cubicBezTo>
                    <a:pt x="2418493" y="613118"/>
                    <a:pt x="2416397" y="617023"/>
                    <a:pt x="2420398" y="612165"/>
                  </a:cubicBezTo>
                  <a:cubicBezTo>
                    <a:pt x="2424398" y="607212"/>
                    <a:pt x="2428399" y="609403"/>
                    <a:pt x="2429542" y="606069"/>
                  </a:cubicBezTo>
                  <a:cubicBezTo>
                    <a:pt x="2430685" y="602735"/>
                    <a:pt x="2441448" y="597401"/>
                    <a:pt x="2456212" y="594163"/>
                  </a:cubicBezTo>
                  <a:cubicBezTo>
                    <a:pt x="2470975" y="590924"/>
                    <a:pt x="2490121" y="581114"/>
                    <a:pt x="2489169" y="578066"/>
                  </a:cubicBezTo>
                  <a:cubicBezTo>
                    <a:pt x="2488216" y="575018"/>
                    <a:pt x="2494788" y="573589"/>
                    <a:pt x="2495455" y="576637"/>
                  </a:cubicBezTo>
                  <a:cubicBezTo>
                    <a:pt x="2496122" y="579685"/>
                    <a:pt x="2501741" y="578542"/>
                    <a:pt x="2509456" y="580161"/>
                  </a:cubicBezTo>
                  <a:cubicBezTo>
                    <a:pt x="2517171" y="581780"/>
                    <a:pt x="2520696" y="584828"/>
                    <a:pt x="2526792" y="578732"/>
                  </a:cubicBezTo>
                  <a:cubicBezTo>
                    <a:pt x="2532888" y="572636"/>
                    <a:pt x="2526125" y="570541"/>
                    <a:pt x="2526316" y="565874"/>
                  </a:cubicBezTo>
                  <a:cubicBezTo>
                    <a:pt x="2526506" y="561206"/>
                    <a:pt x="2515743" y="556253"/>
                    <a:pt x="2517171" y="551396"/>
                  </a:cubicBezTo>
                  <a:cubicBezTo>
                    <a:pt x="2518600" y="546443"/>
                    <a:pt x="2509266" y="533393"/>
                    <a:pt x="2506409" y="535965"/>
                  </a:cubicBezTo>
                  <a:cubicBezTo>
                    <a:pt x="2503551" y="538537"/>
                    <a:pt x="2497074" y="533870"/>
                    <a:pt x="2497074" y="530155"/>
                  </a:cubicBezTo>
                  <a:cubicBezTo>
                    <a:pt x="2497074" y="526440"/>
                    <a:pt x="2496598" y="521963"/>
                    <a:pt x="2492121" y="524726"/>
                  </a:cubicBezTo>
                  <a:cubicBezTo>
                    <a:pt x="2487644" y="527583"/>
                    <a:pt x="2480215" y="526154"/>
                    <a:pt x="2478786" y="521963"/>
                  </a:cubicBezTo>
                  <a:cubicBezTo>
                    <a:pt x="2477357" y="517772"/>
                    <a:pt x="2487454" y="514724"/>
                    <a:pt x="2494407" y="517487"/>
                  </a:cubicBezTo>
                  <a:cubicBezTo>
                    <a:pt x="2501456" y="520249"/>
                    <a:pt x="2499360" y="523106"/>
                    <a:pt x="2502789" y="525202"/>
                  </a:cubicBezTo>
                  <a:cubicBezTo>
                    <a:pt x="2506313" y="527297"/>
                    <a:pt x="2515838" y="526345"/>
                    <a:pt x="2520791" y="524059"/>
                  </a:cubicBezTo>
                  <a:cubicBezTo>
                    <a:pt x="2525744" y="521678"/>
                    <a:pt x="2539556" y="517296"/>
                    <a:pt x="2541841" y="513296"/>
                  </a:cubicBezTo>
                  <a:cubicBezTo>
                    <a:pt x="2544223" y="509295"/>
                    <a:pt x="2541651" y="507485"/>
                    <a:pt x="2546319" y="505104"/>
                  </a:cubicBezTo>
                  <a:cubicBezTo>
                    <a:pt x="2550986" y="502723"/>
                    <a:pt x="2547461" y="497865"/>
                    <a:pt x="2543461" y="495770"/>
                  </a:cubicBezTo>
                  <a:cubicBezTo>
                    <a:pt x="2539460" y="493674"/>
                    <a:pt x="2540413" y="488054"/>
                    <a:pt x="2544604" y="488054"/>
                  </a:cubicBezTo>
                  <a:cubicBezTo>
                    <a:pt x="2548795" y="488054"/>
                    <a:pt x="2547652" y="483101"/>
                    <a:pt x="2550414" y="482911"/>
                  </a:cubicBezTo>
                  <a:cubicBezTo>
                    <a:pt x="2553272" y="482720"/>
                    <a:pt x="2553652" y="485006"/>
                    <a:pt x="2558796" y="482435"/>
                  </a:cubicBezTo>
                  <a:cubicBezTo>
                    <a:pt x="2563940" y="479863"/>
                    <a:pt x="2558986" y="486435"/>
                    <a:pt x="2556700" y="490817"/>
                  </a:cubicBezTo>
                  <a:cubicBezTo>
                    <a:pt x="2554319" y="495293"/>
                    <a:pt x="2561654" y="499008"/>
                    <a:pt x="2562320" y="501580"/>
                  </a:cubicBezTo>
                  <a:cubicBezTo>
                    <a:pt x="2562987" y="504152"/>
                    <a:pt x="2573084" y="505104"/>
                    <a:pt x="2578703" y="502056"/>
                  </a:cubicBezTo>
                  <a:cubicBezTo>
                    <a:pt x="2584323" y="499008"/>
                    <a:pt x="2602325" y="505771"/>
                    <a:pt x="2603469" y="510248"/>
                  </a:cubicBezTo>
                  <a:cubicBezTo>
                    <a:pt x="2604611" y="514724"/>
                    <a:pt x="2607183" y="520058"/>
                    <a:pt x="2614708" y="523868"/>
                  </a:cubicBezTo>
                  <a:cubicBezTo>
                    <a:pt x="2622233" y="527583"/>
                    <a:pt x="2628995" y="525964"/>
                    <a:pt x="2630424" y="529488"/>
                  </a:cubicBezTo>
                  <a:cubicBezTo>
                    <a:pt x="2631853" y="533012"/>
                    <a:pt x="2634615" y="534822"/>
                    <a:pt x="2638806" y="533965"/>
                  </a:cubicBezTo>
                  <a:cubicBezTo>
                    <a:pt x="2642997" y="533012"/>
                    <a:pt x="2645378" y="537680"/>
                    <a:pt x="2648426" y="534917"/>
                  </a:cubicBezTo>
                  <a:cubicBezTo>
                    <a:pt x="2651474" y="532155"/>
                    <a:pt x="2653093" y="536537"/>
                    <a:pt x="2657094" y="533012"/>
                  </a:cubicBezTo>
                  <a:cubicBezTo>
                    <a:pt x="2661095" y="529488"/>
                    <a:pt x="2648426" y="527202"/>
                    <a:pt x="2650045" y="524345"/>
                  </a:cubicBezTo>
                  <a:cubicBezTo>
                    <a:pt x="2651665" y="521487"/>
                    <a:pt x="2654236" y="526440"/>
                    <a:pt x="2657761" y="526250"/>
                  </a:cubicBezTo>
                  <a:cubicBezTo>
                    <a:pt x="2661285" y="526059"/>
                    <a:pt x="2656808" y="519201"/>
                    <a:pt x="2659380" y="518534"/>
                  </a:cubicBezTo>
                  <a:cubicBezTo>
                    <a:pt x="2661952" y="517868"/>
                    <a:pt x="2659856" y="503771"/>
                    <a:pt x="2656999" y="502913"/>
                  </a:cubicBezTo>
                  <a:cubicBezTo>
                    <a:pt x="2654236" y="501961"/>
                    <a:pt x="2656522" y="497103"/>
                    <a:pt x="2661952" y="501008"/>
                  </a:cubicBezTo>
                  <a:cubicBezTo>
                    <a:pt x="2667286" y="505009"/>
                    <a:pt x="2675763" y="504723"/>
                    <a:pt x="2679763" y="504723"/>
                  </a:cubicBezTo>
                  <a:cubicBezTo>
                    <a:pt x="2683764" y="504723"/>
                    <a:pt x="2679954" y="501008"/>
                    <a:pt x="2676049" y="500246"/>
                  </a:cubicBezTo>
                  <a:cubicBezTo>
                    <a:pt x="2672048" y="499580"/>
                    <a:pt x="2676715" y="496246"/>
                    <a:pt x="2679573" y="498818"/>
                  </a:cubicBezTo>
                  <a:cubicBezTo>
                    <a:pt x="2682335" y="501389"/>
                    <a:pt x="2687765" y="502532"/>
                    <a:pt x="2688241" y="499770"/>
                  </a:cubicBezTo>
                  <a:cubicBezTo>
                    <a:pt x="2688717" y="496913"/>
                    <a:pt x="2691479" y="490912"/>
                    <a:pt x="2696432" y="491102"/>
                  </a:cubicBezTo>
                  <a:cubicBezTo>
                    <a:pt x="2701100" y="491102"/>
                    <a:pt x="2702719" y="488245"/>
                    <a:pt x="2698052" y="486626"/>
                  </a:cubicBezTo>
                  <a:close/>
                  <a:moveTo>
                    <a:pt x="1393698" y="793521"/>
                  </a:moveTo>
                  <a:cubicBezTo>
                    <a:pt x="1380363" y="805427"/>
                    <a:pt x="1353693" y="808285"/>
                    <a:pt x="1353693" y="818096"/>
                  </a:cubicBezTo>
                  <a:cubicBezTo>
                    <a:pt x="1353693" y="827906"/>
                    <a:pt x="1321403" y="832859"/>
                    <a:pt x="1318641" y="828573"/>
                  </a:cubicBezTo>
                  <a:cubicBezTo>
                    <a:pt x="1316164" y="824858"/>
                    <a:pt x="1342454" y="823620"/>
                    <a:pt x="1348835" y="809618"/>
                  </a:cubicBezTo>
                  <a:cubicBezTo>
                    <a:pt x="1355122" y="795617"/>
                    <a:pt x="1379125" y="788378"/>
                    <a:pt x="1390936" y="769613"/>
                  </a:cubicBezTo>
                  <a:cubicBezTo>
                    <a:pt x="1399318" y="756278"/>
                    <a:pt x="1406366" y="735990"/>
                    <a:pt x="1411319" y="737324"/>
                  </a:cubicBezTo>
                  <a:cubicBezTo>
                    <a:pt x="1416177" y="738752"/>
                    <a:pt x="1407033" y="781520"/>
                    <a:pt x="1393698" y="793521"/>
                  </a:cubicBezTo>
                  <a:close/>
                  <a:moveTo>
                    <a:pt x="1453134" y="244119"/>
                  </a:moveTo>
                  <a:cubicBezTo>
                    <a:pt x="1451229" y="247834"/>
                    <a:pt x="1441132" y="248120"/>
                    <a:pt x="1443799" y="251644"/>
                  </a:cubicBezTo>
                  <a:cubicBezTo>
                    <a:pt x="1448467" y="257740"/>
                    <a:pt x="1471898" y="254406"/>
                    <a:pt x="1472374" y="246977"/>
                  </a:cubicBezTo>
                  <a:cubicBezTo>
                    <a:pt x="1472756" y="239452"/>
                    <a:pt x="1455039" y="240309"/>
                    <a:pt x="1453134" y="244119"/>
                  </a:cubicBezTo>
                  <a:close/>
                  <a:moveTo>
                    <a:pt x="601313" y="13043"/>
                  </a:moveTo>
                  <a:cubicBezTo>
                    <a:pt x="612553" y="13043"/>
                    <a:pt x="609219" y="5994"/>
                    <a:pt x="616744" y="6947"/>
                  </a:cubicBezTo>
                  <a:cubicBezTo>
                    <a:pt x="624268" y="7899"/>
                    <a:pt x="634079" y="7423"/>
                    <a:pt x="630269" y="2756"/>
                  </a:cubicBezTo>
                  <a:cubicBezTo>
                    <a:pt x="626555" y="-1912"/>
                    <a:pt x="599408" y="-7"/>
                    <a:pt x="602171" y="3708"/>
                  </a:cubicBezTo>
                  <a:cubicBezTo>
                    <a:pt x="604933" y="7423"/>
                    <a:pt x="580168" y="6089"/>
                    <a:pt x="580644" y="7423"/>
                  </a:cubicBezTo>
                  <a:cubicBezTo>
                    <a:pt x="581692" y="10185"/>
                    <a:pt x="590074" y="13043"/>
                    <a:pt x="601313" y="13043"/>
                  </a:cubicBezTo>
                  <a:close/>
                  <a:moveTo>
                    <a:pt x="543306" y="44380"/>
                  </a:moveTo>
                  <a:cubicBezTo>
                    <a:pt x="543306" y="36855"/>
                    <a:pt x="518922" y="45142"/>
                    <a:pt x="523684" y="46666"/>
                  </a:cubicBezTo>
                  <a:cubicBezTo>
                    <a:pt x="527875" y="48095"/>
                    <a:pt x="543306" y="51809"/>
                    <a:pt x="543306" y="44380"/>
                  </a:cubicBezTo>
                  <a:close/>
                  <a:moveTo>
                    <a:pt x="603694" y="38284"/>
                  </a:moveTo>
                  <a:cubicBezTo>
                    <a:pt x="605123" y="41999"/>
                    <a:pt x="601313" y="42475"/>
                    <a:pt x="591979" y="42475"/>
                  </a:cubicBezTo>
                  <a:cubicBezTo>
                    <a:pt x="582644" y="42475"/>
                    <a:pt x="577691" y="47714"/>
                    <a:pt x="582644" y="51809"/>
                  </a:cubicBezTo>
                  <a:cubicBezTo>
                    <a:pt x="588264" y="56477"/>
                    <a:pt x="613029" y="54572"/>
                    <a:pt x="617220" y="49047"/>
                  </a:cubicBezTo>
                  <a:cubicBezTo>
                    <a:pt x="621411" y="43427"/>
                    <a:pt x="632174" y="48095"/>
                    <a:pt x="634079" y="42475"/>
                  </a:cubicBezTo>
                  <a:cubicBezTo>
                    <a:pt x="635984" y="36855"/>
                    <a:pt x="602266" y="34569"/>
                    <a:pt x="603694" y="38284"/>
                  </a:cubicBezTo>
                  <a:close/>
                  <a:moveTo>
                    <a:pt x="683705" y="29426"/>
                  </a:moveTo>
                  <a:cubicBezTo>
                    <a:pt x="686943" y="25235"/>
                    <a:pt x="677608" y="25235"/>
                    <a:pt x="676656" y="21044"/>
                  </a:cubicBezTo>
                  <a:cubicBezTo>
                    <a:pt x="675704" y="16853"/>
                    <a:pt x="649510" y="15900"/>
                    <a:pt x="650938" y="20567"/>
                  </a:cubicBezTo>
                  <a:cubicBezTo>
                    <a:pt x="652367" y="25235"/>
                    <a:pt x="632841" y="30378"/>
                    <a:pt x="638747" y="35045"/>
                  </a:cubicBezTo>
                  <a:cubicBezTo>
                    <a:pt x="649986" y="43904"/>
                    <a:pt x="680371" y="33617"/>
                    <a:pt x="683705" y="29426"/>
                  </a:cubicBezTo>
                  <a:close/>
                  <a:moveTo>
                    <a:pt x="609314" y="21901"/>
                  </a:moveTo>
                  <a:cubicBezTo>
                    <a:pt x="610743" y="12090"/>
                    <a:pt x="594360" y="19996"/>
                    <a:pt x="582168" y="14852"/>
                  </a:cubicBezTo>
                  <a:cubicBezTo>
                    <a:pt x="569976" y="9709"/>
                    <a:pt x="562832" y="10090"/>
                    <a:pt x="570929" y="17138"/>
                  </a:cubicBezTo>
                  <a:cubicBezTo>
                    <a:pt x="574643" y="20377"/>
                    <a:pt x="550069" y="22949"/>
                    <a:pt x="554069" y="26949"/>
                  </a:cubicBezTo>
                  <a:cubicBezTo>
                    <a:pt x="562927" y="35903"/>
                    <a:pt x="607885" y="31712"/>
                    <a:pt x="609314" y="21901"/>
                  </a:cubicBezTo>
                  <a:close/>
                  <a:moveTo>
                    <a:pt x="539591" y="281552"/>
                  </a:moveTo>
                  <a:cubicBezTo>
                    <a:pt x="540067" y="286220"/>
                    <a:pt x="537210" y="289458"/>
                    <a:pt x="528352" y="289458"/>
                  </a:cubicBezTo>
                  <a:cubicBezTo>
                    <a:pt x="519493" y="289458"/>
                    <a:pt x="532543" y="295078"/>
                    <a:pt x="533495" y="300221"/>
                  </a:cubicBezTo>
                  <a:cubicBezTo>
                    <a:pt x="534448" y="305365"/>
                    <a:pt x="524637" y="301650"/>
                    <a:pt x="524161" y="309556"/>
                  </a:cubicBezTo>
                  <a:cubicBezTo>
                    <a:pt x="523684" y="317462"/>
                    <a:pt x="506825" y="309556"/>
                    <a:pt x="504539" y="319843"/>
                  </a:cubicBezTo>
                  <a:cubicBezTo>
                    <a:pt x="502158" y="330130"/>
                    <a:pt x="512921" y="328701"/>
                    <a:pt x="520446" y="329177"/>
                  </a:cubicBezTo>
                  <a:cubicBezTo>
                    <a:pt x="527971" y="329654"/>
                    <a:pt x="517588" y="336607"/>
                    <a:pt x="523208" y="340893"/>
                  </a:cubicBezTo>
                  <a:cubicBezTo>
                    <a:pt x="528828" y="345084"/>
                    <a:pt x="533019" y="343655"/>
                    <a:pt x="529304" y="335750"/>
                  </a:cubicBezTo>
                  <a:cubicBezTo>
                    <a:pt x="525589" y="327844"/>
                    <a:pt x="548926" y="338512"/>
                    <a:pt x="541972" y="344608"/>
                  </a:cubicBezTo>
                  <a:cubicBezTo>
                    <a:pt x="534924" y="350704"/>
                    <a:pt x="553212" y="355371"/>
                    <a:pt x="562070" y="355847"/>
                  </a:cubicBezTo>
                  <a:cubicBezTo>
                    <a:pt x="570929" y="356324"/>
                    <a:pt x="602456" y="363182"/>
                    <a:pt x="603218" y="355847"/>
                  </a:cubicBezTo>
                  <a:cubicBezTo>
                    <a:pt x="603694" y="351180"/>
                    <a:pt x="591502" y="346989"/>
                    <a:pt x="581692" y="336702"/>
                  </a:cubicBezTo>
                  <a:cubicBezTo>
                    <a:pt x="571881" y="326415"/>
                    <a:pt x="564832" y="309556"/>
                    <a:pt x="576072" y="302603"/>
                  </a:cubicBezTo>
                  <a:cubicBezTo>
                    <a:pt x="587311" y="295554"/>
                    <a:pt x="577501" y="292316"/>
                    <a:pt x="588740" y="284315"/>
                  </a:cubicBezTo>
                  <a:cubicBezTo>
                    <a:pt x="599980" y="276314"/>
                    <a:pt x="593407" y="268884"/>
                    <a:pt x="602742" y="267932"/>
                  </a:cubicBezTo>
                  <a:cubicBezTo>
                    <a:pt x="612076" y="266979"/>
                    <a:pt x="601789" y="258597"/>
                    <a:pt x="611124" y="257168"/>
                  </a:cubicBezTo>
                  <a:cubicBezTo>
                    <a:pt x="620458" y="255740"/>
                    <a:pt x="622363" y="245453"/>
                    <a:pt x="620935" y="241738"/>
                  </a:cubicBezTo>
                  <a:cubicBezTo>
                    <a:pt x="619506" y="238023"/>
                    <a:pt x="630746" y="242214"/>
                    <a:pt x="635889" y="236594"/>
                  </a:cubicBezTo>
                  <a:cubicBezTo>
                    <a:pt x="641032" y="230975"/>
                    <a:pt x="653224" y="234689"/>
                    <a:pt x="656939" y="226784"/>
                  </a:cubicBezTo>
                  <a:cubicBezTo>
                    <a:pt x="660654" y="218783"/>
                    <a:pt x="714470" y="200590"/>
                    <a:pt x="744855" y="193541"/>
                  </a:cubicBezTo>
                  <a:cubicBezTo>
                    <a:pt x="775240" y="186493"/>
                    <a:pt x="796290" y="173920"/>
                    <a:pt x="785527" y="165443"/>
                  </a:cubicBezTo>
                  <a:cubicBezTo>
                    <a:pt x="774763" y="157061"/>
                    <a:pt x="744379" y="168681"/>
                    <a:pt x="736854" y="174777"/>
                  </a:cubicBezTo>
                  <a:cubicBezTo>
                    <a:pt x="729329" y="180873"/>
                    <a:pt x="718661" y="176682"/>
                    <a:pt x="711136" y="180873"/>
                  </a:cubicBezTo>
                  <a:cubicBezTo>
                    <a:pt x="703612" y="185064"/>
                    <a:pt x="687705" y="188874"/>
                    <a:pt x="679799" y="183635"/>
                  </a:cubicBezTo>
                  <a:cubicBezTo>
                    <a:pt x="671893" y="178492"/>
                    <a:pt x="662464" y="189731"/>
                    <a:pt x="656368" y="189255"/>
                  </a:cubicBezTo>
                  <a:cubicBezTo>
                    <a:pt x="650272" y="188779"/>
                    <a:pt x="643318" y="195351"/>
                    <a:pt x="636746" y="194875"/>
                  </a:cubicBezTo>
                  <a:cubicBezTo>
                    <a:pt x="630174" y="194399"/>
                    <a:pt x="617125" y="200018"/>
                    <a:pt x="616172" y="203733"/>
                  </a:cubicBezTo>
                  <a:cubicBezTo>
                    <a:pt x="615220" y="207448"/>
                    <a:pt x="603980" y="206495"/>
                    <a:pt x="603980" y="211258"/>
                  </a:cubicBezTo>
                  <a:cubicBezTo>
                    <a:pt x="603980" y="215925"/>
                    <a:pt x="595122" y="220116"/>
                    <a:pt x="590359" y="215925"/>
                  </a:cubicBezTo>
                  <a:cubicBezTo>
                    <a:pt x="585692" y="211734"/>
                    <a:pt x="580072" y="220592"/>
                    <a:pt x="586645" y="226688"/>
                  </a:cubicBezTo>
                  <a:cubicBezTo>
                    <a:pt x="593217" y="232784"/>
                    <a:pt x="574453" y="233261"/>
                    <a:pt x="577786" y="236975"/>
                  </a:cubicBezTo>
                  <a:cubicBezTo>
                    <a:pt x="581025" y="240690"/>
                    <a:pt x="570738" y="243071"/>
                    <a:pt x="573119" y="247262"/>
                  </a:cubicBezTo>
                  <a:cubicBezTo>
                    <a:pt x="575500" y="251453"/>
                    <a:pt x="566547" y="252882"/>
                    <a:pt x="559594" y="254311"/>
                  </a:cubicBezTo>
                  <a:cubicBezTo>
                    <a:pt x="552545" y="255740"/>
                    <a:pt x="548830" y="265074"/>
                    <a:pt x="557689" y="265550"/>
                  </a:cubicBezTo>
                  <a:cubicBezTo>
                    <a:pt x="566547" y="266027"/>
                    <a:pt x="552545" y="267455"/>
                    <a:pt x="553498" y="274409"/>
                  </a:cubicBezTo>
                  <a:cubicBezTo>
                    <a:pt x="554546" y="281552"/>
                    <a:pt x="539115" y="276885"/>
                    <a:pt x="539591" y="28155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6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3730B09-BCAF-6D81-6CED-ACC2E680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082" y="2733991"/>
            <a:ext cx="551543" cy="5515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207910C-5639-C203-DA59-D0B3E9959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7713" y="817389"/>
            <a:ext cx="551543" cy="55154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DBAC184-EAE3-7DCB-EA5F-4C69BD2F2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9085" y="817390"/>
            <a:ext cx="551544" cy="55154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CF4659-9789-B1CE-B473-6B5992F477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0456" y="817389"/>
            <a:ext cx="551543" cy="5515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1996964-658E-2A21-A6C6-501F1AAA6F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1826" y="817389"/>
            <a:ext cx="551543" cy="5515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2D7CCA3-A56E-99E6-EA68-8BDADB414B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6342" y="1456256"/>
            <a:ext cx="551544" cy="55154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38E7F38-4AC4-FD99-9396-BAA0CD4236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4566" y="817388"/>
            <a:ext cx="551544" cy="55154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32AB428-9CD7-064F-43D0-AC342375A3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13193" y="817388"/>
            <a:ext cx="551544" cy="55154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06D888B-DFF0-818E-D65C-65E01AE966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87713" y="1456256"/>
            <a:ext cx="551543" cy="55154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EBED7E9-0B32-29CA-361F-6335A481BC6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19086" y="1456255"/>
            <a:ext cx="551544" cy="55154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DD8B8A2-6279-0752-92C3-27D4381B96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50456" y="1456255"/>
            <a:ext cx="551543" cy="55154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E96791B-0F83-010C-AEE1-DE9E0E644FD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381825" y="1456254"/>
            <a:ext cx="551544" cy="55154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4906CC3-6EBF-E05D-A63B-C28AB6CAE35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009564" y="1456254"/>
            <a:ext cx="551544" cy="55154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D0E0CA4-6B06-DCCF-E409-5985BD48FA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644566" y="1456255"/>
            <a:ext cx="551544" cy="55154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5CBACBC-4E5E-7D20-E136-B786FBD882F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56342" y="2095124"/>
            <a:ext cx="551543" cy="55154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CE329C0-6C3B-4C06-AE35-A750493B301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487712" y="2095124"/>
            <a:ext cx="551543" cy="5515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7A6B871-93B7-F959-285D-89567FEE642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100932" y="2095124"/>
            <a:ext cx="551543" cy="55154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E479153-8EED-58F2-5637-713160C2A81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360042" y="2095124"/>
            <a:ext cx="551543" cy="55154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B01333F-8355-34F6-2FCA-04EE67C425E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009565" y="2095124"/>
            <a:ext cx="551543" cy="55154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6218CD5-E89B-F30B-2DA2-8ABFBC88A52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659088" y="2095124"/>
            <a:ext cx="551543" cy="55154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1579100-B03F-5934-335A-4C8365B1D3A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56342" y="2733991"/>
            <a:ext cx="551543" cy="55154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8CDF45C-F7BA-126D-474D-885D7DDF998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487712" y="2733991"/>
            <a:ext cx="551543" cy="55154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9FA646B-068F-DF33-A77E-919F8975A61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63599" y="817388"/>
            <a:ext cx="551543" cy="55154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70BC05EC-1DFE-C346-2A43-A488E75D783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747050" y="2733991"/>
            <a:ext cx="551543" cy="55154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0BB13D0-917C-EBE5-E521-157D68FA2FB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3381826" y="2733275"/>
            <a:ext cx="551543" cy="55154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6A5BD9A-A331-F91D-8302-C808B217814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016602" y="2733275"/>
            <a:ext cx="551543" cy="55154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45734AA0-9B25-4404-F102-45073496D5BF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659088" y="2733274"/>
            <a:ext cx="551543" cy="55154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A497F6A9-F1C9-BCBB-B27B-B1480612C2D5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56341" y="3371428"/>
            <a:ext cx="551543" cy="55154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D53809F-4503-8DA1-8945-21653DEAA77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487711" y="3371428"/>
            <a:ext cx="551544" cy="55154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107D863-1FED-899C-A157-B909FF37530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119081" y="3371428"/>
            <a:ext cx="551543" cy="551543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E1E3816-2174-E4A3-867B-6970A81675A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715969" y="2106009"/>
            <a:ext cx="551543" cy="55154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EF4448AE-7AE9-700F-3FD5-D29293FC0ED6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747050" y="3361973"/>
            <a:ext cx="560998" cy="560998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0A1FED80-4135-92A0-32A2-C22A0A88E0DD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381826" y="3371428"/>
            <a:ext cx="551543" cy="55154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D44DFD49-2268-A676-4B88-D380A53684AC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4015843" y="3371428"/>
            <a:ext cx="551543" cy="551543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C6F6C06A-B281-28AC-5DC9-5BE8ACBA164B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4659088" y="3371428"/>
            <a:ext cx="551543" cy="55154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890B9F8-E423-CF2E-E0F1-BD51F94EE7D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63599" y="4010293"/>
            <a:ext cx="551545" cy="55154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4D152E8-55FB-4B2F-248E-297734CDC1CD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487712" y="4010295"/>
            <a:ext cx="551543" cy="551543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BCF86869-37E6-CA66-36E3-EF5E3A91E1A5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2119081" y="4008865"/>
            <a:ext cx="551544" cy="55154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02330B89-A723-01E7-8D7D-2EAD49326C00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743192" y="4008866"/>
            <a:ext cx="551543" cy="55154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C0729C1-23EC-B9B1-D40A-B4D15E3D642B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3381826" y="4008865"/>
            <a:ext cx="551543" cy="551543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7FC68D6-7A19-8CA3-E678-C94A8F1704EC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4020460" y="4008865"/>
            <a:ext cx="551543" cy="55154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B2F36E27-26CE-F744-228D-543C82F35D09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659088" y="4008865"/>
            <a:ext cx="551545" cy="55154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4D518324-E9F0-9048-84AC-AB53D652AD3F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63599" y="4649163"/>
            <a:ext cx="551543" cy="55154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15CB8E1E-8DA8-F0FE-D2F6-0E4699B59A4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1487711" y="4649162"/>
            <a:ext cx="551543" cy="55154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6F831CC-C7A2-AAE6-8A4F-6246B2F3148C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2750456" y="4649161"/>
            <a:ext cx="551543" cy="55154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D33CE64-E55C-B130-CEE5-42B153841991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3381826" y="4646302"/>
            <a:ext cx="551543" cy="551543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BE500998-F5C4-5D4E-7BE7-B6BF7C3F6190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4005938" y="4646302"/>
            <a:ext cx="551543" cy="551543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5F8906C-533C-83A3-C582-8988BAC1119C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4659087" y="4646302"/>
            <a:ext cx="551543" cy="55154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19E64FE4-96B1-D947-FC8D-A3DD5F2BB0B8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2097307" y="4646302"/>
            <a:ext cx="551543" cy="551543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381A72DE-CE88-B687-8B6F-603992A6F8AE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863599" y="5317060"/>
            <a:ext cx="551545" cy="55154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10C4B8AA-61FC-123D-8612-38FB793BA5EF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487708" y="5286601"/>
            <a:ext cx="551546" cy="551546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8936459D-BB95-BAB2-172B-83FC5CBCB8C9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119081" y="5283738"/>
            <a:ext cx="551547" cy="551547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F8904208-36D0-4658-8946-752B7F08343D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2750456" y="5283742"/>
            <a:ext cx="551543" cy="551543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F16E6D66-499A-04A6-F573-EFDC052B5C44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3381821" y="5283738"/>
            <a:ext cx="551548" cy="551548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200C4840-9317-9432-C390-7F02D83892CC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020459" y="5317062"/>
            <a:ext cx="551543" cy="55154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A4F94E19-1AD7-411E-1626-BF9FD86AB3E8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4644567" y="5315631"/>
            <a:ext cx="551543" cy="551543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9ADEF6D1-EC69-85FC-6F73-61C8358E6D52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5725879" y="817388"/>
            <a:ext cx="551549" cy="551549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7E3B63B1-3A17-9766-7068-CC75321D8CAE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397160" y="817387"/>
            <a:ext cx="551543" cy="551543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923E6886-FF6F-8D2C-551A-60003EB4A544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010384" y="817387"/>
            <a:ext cx="551543" cy="551543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D4D0AE3C-C9D2-01DD-0E08-19BFA5F87AC7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7679847" y="817381"/>
            <a:ext cx="551549" cy="551549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6B45DC2A-ABA5-FA2F-D516-9D6337E8346E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8258624" y="817381"/>
            <a:ext cx="551543" cy="55154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824F9709-8B04-CEE5-8F72-8466211B9C70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8868202" y="817381"/>
            <a:ext cx="551550" cy="55155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FEF3BD8-6627-B32D-8210-686CCAEEBA75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5725879" y="1368924"/>
            <a:ext cx="551549" cy="551549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4E335200-6764-2DEC-3B08-2973DCE6515E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9494028" y="817374"/>
            <a:ext cx="551550" cy="55155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3756F21B-F7CC-BD6A-46B2-B3C233D09528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6397156" y="1456248"/>
            <a:ext cx="551550" cy="55155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FC97F8E-B41C-55B8-E79A-E0A347A2ED8C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7010380" y="1456248"/>
            <a:ext cx="551550" cy="55155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E21887A0-4E30-DDCF-2153-AB8E057B33F1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7679847" y="1456249"/>
            <a:ext cx="551549" cy="551549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A4F8264-7AE5-190C-D997-4C8F6292904B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8258620" y="1456248"/>
            <a:ext cx="551550" cy="5515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ED5A0476-29C4-4F51-3273-2913AC778CF4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8868202" y="1456248"/>
            <a:ext cx="551550" cy="55155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B1AD3BC4-5A53-23B7-6133-6CE547646B4E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9494028" y="1456248"/>
            <a:ext cx="551550" cy="551550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48990797-E8C6-0D68-D03A-AC2D1C1EE5E5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5725879" y="2007798"/>
            <a:ext cx="551550" cy="551550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0C0F10D6-CCE7-91DE-1FB8-3CAC8E1E2742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6397156" y="2106009"/>
            <a:ext cx="551550" cy="55155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8A6B3386-34F5-28D6-BEB9-ADA6DBF66575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010380" y="2095116"/>
            <a:ext cx="551550" cy="551550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7DA616B6-669A-7AF1-4B18-40C508E79A72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7679846" y="2095116"/>
            <a:ext cx="551550" cy="551550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FBEE30EA-086C-7205-C5A7-B2756E249519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8258620" y="2095115"/>
            <a:ext cx="551550" cy="55155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6318D8A5-36A2-A8F6-1685-18A1E5A9C5CE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8868202" y="2095115"/>
            <a:ext cx="551550" cy="551550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FDEA9507-F0F2-B271-91F9-6BF82AD46341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9494028" y="2106002"/>
            <a:ext cx="551550" cy="55155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97ECDE39-3C26-6F48-40A7-2C73E47EEFB8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5725879" y="2646665"/>
            <a:ext cx="551550" cy="55155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402D4CBF-A8AC-738B-7B6D-8689B06643BB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6397156" y="2733274"/>
            <a:ext cx="551550" cy="55155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C5FBCFBC-191C-08C6-B6F9-46896CD0C6B7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7010380" y="2733267"/>
            <a:ext cx="551550" cy="55155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AC9B88A-2B6C-B232-58BB-42B2C6449D11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7679846" y="2733274"/>
            <a:ext cx="551550" cy="55155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081990F1-4C01-F192-7A86-6329FDA06CE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8258620" y="2733270"/>
            <a:ext cx="551550" cy="55155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0C0D2B5D-C0D3-A661-F2BD-CEABEC6DA50D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8868202" y="2733274"/>
            <a:ext cx="551550" cy="55155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BA7D6302-2226-F9C4-F37C-CA8026A07841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9494028" y="2733267"/>
            <a:ext cx="551550" cy="551550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EC9D5596-7CEB-99B2-9691-F034E112AD2E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5725879" y="3361973"/>
            <a:ext cx="551550" cy="55155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B2954B12-EED0-7956-EAE8-5E83BAAB290A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6397156" y="3371428"/>
            <a:ext cx="551550" cy="551550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4B78B33D-9307-DE20-5D97-691672DF2797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7010380" y="3371428"/>
            <a:ext cx="551550" cy="55155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48A26E3A-1586-4E49-2C51-DC217277D984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7679846" y="3371428"/>
            <a:ext cx="551550" cy="551550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28118E31-A1C7-0E88-B207-BFE0B60ED5D9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8258620" y="3361973"/>
            <a:ext cx="551550" cy="551550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37CAD0E8-E088-DFF9-1687-53126569A393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8868202" y="3371428"/>
            <a:ext cx="551550" cy="551550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A3392EC1-E43F-6790-8C55-A9BDC663E12C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9494028" y="3361973"/>
            <a:ext cx="551550" cy="551550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13AFF823-CC0E-B3C2-FF5F-E4618B00A2E4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5725879" y="4008865"/>
            <a:ext cx="551550" cy="55155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679619A3-151C-74C9-2A72-01B20A52B408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6397156" y="4008865"/>
            <a:ext cx="551550" cy="551550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8EDE43C4-0949-24D9-0BF1-C9DF6B432AA2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7010380" y="4008858"/>
            <a:ext cx="551550" cy="55155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76DF195D-A58E-3EC1-74A4-A8E168426ED4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679846" y="4008865"/>
            <a:ext cx="551550" cy="551550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3533B175-4091-D94D-F4FF-CC7819AE7612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868202" y="4008865"/>
            <a:ext cx="551550" cy="55155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0D2DCEF9-D2A3-5BA9-DADC-CE2DE932BF31}"/>
              </a:ext>
            </a:extLst>
          </p:cNvPr>
          <p:cNvPicPr>
            <a:picLocks noChangeAspect="1"/>
          </p:cNvPicPr>
          <p:nvPr/>
        </p:nvPicPr>
        <p:blipFill>
          <a:blip r:embed="rId194">
            <a:extLs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8258620" y="4008858"/>
            <a:ext cx="551550" cy="551550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6B0F5B6E-F479-A856-5194-0A54D5548311}"/>
              </a:ext>
            </a:extLst>
          </p:cNvPr>
          <p:cNvPicPr>
            <a:picLocks noChangeAspect="1"/>
          </p:cNvPicPr>
          <p:nvPr/>
        </p:nvPicPr>
        <p:blipFill>
          <a:blip r:embed="rId196">
            <a:extLs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9494028" y="4008858"/>
            <a:ext cx="551550" cy="551550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3B5416DB-E29B-E985-78F6-C943959E57FC}"/>
              </a:ext>
            </a:extLst>
          </p:cNvPr>
          <p:cNvPicPr>
            <a:picLocks noChangeAspect="1"/>
          </p:cNvPicPr>
          <p:nvPr/>
        </p:nvPicPr>
        <p:blipFill>
          <a:blip r:embed="rId198">
            <a:extLs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5725879" y="4646295"/>
            <a:ext cx="551550" cy="551550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9092F0F9-5F5E-55FD-48F3-F5395B4389BA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6397156" y="4646302"/>
            <a:ext cx="551550" cy="551550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0FDB54FB-1E5E-C3E6-809C-B31E1756EE23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7010380" y="4646302"/>
            <a:ext cx="551550" cy="551550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BF729B61-F284-BEEB-C973-8059A4F06F05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>
            <a:off x="7679846" y="4646302"/>
            <a:ext cx="551550" cy="55155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9DDAE3EF-3EC6-D233-B438-7DDFAFBE4ACC}"/>
              </a:ext>
            </a:extLst>
          </p:cNvPr>
          <p:cNvPicPr>
            <a:picLocks noChangeAspect="1"/>
          </p:cNvPicPr>
          <p:nvPr/>
        </p:nvPicPr>
        <p:blipFill>
          <a:blip r:embed="rId206">
            <a:extLs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>
            <a:off x="8258617" y="4646295"/>
            <a:ext cx="551550" cy="55155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33135435-A166-A439-D511-BC51266D069E}"/>
              </a:ext>
            </a:extLst>
          </p:cNvPr>
          <p:cNvPicPr>
            <a:picLocks noChangeAspect="1"/>
          </p:cNvPicPr>
          <p:nvPr/>
        </p:nvPicPr>
        <p:blipFill>
          <a:blip r:embed="rId208">
            <a:extLs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>
            <a:off x="8868202" y="4646302"/>
            <a:ext cx="551550" cy="55155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DF892945-786C-798C-C1F6-83847F3E3FBE}"/>
              </a:ext>
            </a:extLst>
          </p:cNvPr>
          <p:cNvPicPr>
            <a:picLocks noChangeAspect="1"/>
          </p:cNvPicPr>
          <p:nvPr/>
        </p:nvPicPr>
        <p:blipFill>
          <a:blip r:embed="rId210">
            <a:extLst>
              <a:ext uri="{96DAC541-7B7A-43D3-8B79-37D633B846F1}">
                <asvg:svgBlip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>
            <a:off x="9528625" y="4646302"/>
            <a:ext cx="551550" cy="55155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13116885-3F38-C69F-DD12-E7D7CB9220CF}"/>
              </a:ext>
            </a:extLst>
          </p:cNvPr>
          <p:cNvPicPr>
            <a:picLocks noChangeAspect="1"/>
          </p:cNvPicPr>
          <p:nvPr/>
        </p:nvPicPr>
        <p:blipFill>
          <a:blip r:embed="rId212">
            <a:extLst>
              <a:ext uri="{96DAC541-7B7A-43D3-8B79-37D633B846F1}">
                <asvg:svgBlip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>
            <a:off x="5725879" y="5315631"/>
            <a:ext cx="551550" cy="55155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74B1012C-87EF-059A-CBC7-1767F37D4B7D}"/>
              </a:ext>
            </a:extLst>
          </p:cNvPr>
          <p:cNvPicPr>
            <a:picLocks noChangeAspect="1"/>
          </p:cNvPicPr>
          <p:nvPr/>
        </p:nvPicPr>
        <p:blipFill>
          <a:blip r:embed="rId214">
            <a:extLst>
              <a:ext uri="{96DAC541-7B7A-43D3-8B79-37D633B846F1}">
                <asvg:svgBlip xmlns:asvg="http://schemas.microsoft.com/office/drawing/2016/SVG/main" r:embed="rId215"/>
              </a:ext>
            </a:extLst>
          </a:blip>
          <a:stretch>
            <a:fillRect/>
          </a:stretch>
        </p:blipFill>
        <p:spPr>
          <a:xfrm>
            <a:off x="6397156" y="5283735"/>
            <a:ext cx="551550" cy="551550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F1D99AB1-4771-C480-CACC-5C97F93186B3}"/>
              </a:ext>
            </a:extLst>
          </p:cNvPr>
          <p:cNvPicPr>
            <a:picLocks noChangeAspect="1"/>
          </p:cNvPicPr>
          <p:nvPr/>
        </p:nvPicPr>
        <p:blipFill>
          <a:blip r:embed="rId216">
            <a:extLst>
              <a:ext uri="{96DAC541-7B7A-43D3-8B79-37D633B846F1}">
                <asvg:svgBlip xmlns:asvg="http://schemas.microsoft.com/office/drawing/2016/SVG/main" r:embed="rId217"/>
              </a:ext>
            </a:extLst>
          </a:blip>
          <a:stretch>
            <a:fillRect/>
          </a:stretch>
        </p:blipFill>
        <p:spPr>
          <a:xfrm>
            <a:off x="7010380" y="5283738"/>
            <a:ext cx="551550" cy="551550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48B95B36-69A0-A4F4-921D-2E6BD000AC0E}"/>
              </a:ext>
            </a:extLst>
          </p:cNvPr>
          <p:cNvPicPr>
            <a:picLocks noChangeAspect="1"/>
          </p:cNvPicPr>
          <p:nvPr/>
        </p:nvPicPr>
        <p:blipFill>
          <a:blip r:embed="rId218">
            <a:extLst>
              <a:ext uri="{96DAC541-7B7A-43D3-8B79-37D633B846F1}">
                <asvg:svgBlip xmlns:asvg="http://schemas.microsoft.com/office/drawing/2016/SVG/main" r:embed="rId219"/>
              </a:ext>
            </a:extLst>
          </a:blip>
          <a:stretch>
            <a:fillRect/>
          </a:stretch>
        </p:blipFill>
        <p:spPr>
          <a:xfrm>
            <a:off x="7679846" y="5283735"/>
            <a:ext cx="551550" cy="551550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B042B677-7C11-801F-62A5-0F7F9527D933}"/>
              </a:ext>
            </a:extLst>
          </p:cNvPr>
          <p:cNvPicPr>
            <a:picLocks noChangeAspect="1"/>
          </p:cNvPicPr>
          <p:nvPr/>
        </p:nvPicPr>
        <p:blipFill>
          <a:blip r:embed="rId220">
            <a:extLst>
              <a:ext uri="{96DAC541-7B7A-43D3-8B79-37D633B846F1}">
                <asvg:svgBlip xmlns:asvg="http://schemas.microsoft.com/office/drawing/2016/SVG/main" r:embed="rId221"/>
              </a:ext>
            </a:extLst>
          </a:blip>
          <a:stretch>
            <a:fillRect/>
          </a:stretch>
        </p:blipFill>
        <p:spPr>
          <a:xfrm>
            <a:off x="8258620" y="5283735"/>
            <a:ext cx="551550" cy="551550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F008612A-8908-0A08-2210-813B4ADA8371}"/>
              </a:ext>
            </a:extLst>
          </p:cNvPr>
          <p:cNvPicPr>
            <a:picLocks noChangeAspect="1"/>
          </p:cNvPicPr>
          <p:nvPr/>
        </p:nvPicPr>
        <p:blipFill>
          <a:blip r:embed="rId222">
            <a:extLst>
              <a:ext uri="{96DAC541-7B7A-43D3-8B79-37D633B846F1}">
                <asvg:svgBlip xmlns:asvg="http://schemas.microsoft.com/office/drawing/2016/SVG/main" r:embed="rId223"/>
              </a:ext>
            </a:extLst>
          </a:blip>
          <a:stretch>
            <a:fillRect/>
          </a:stretch>
        </p:blipFill>
        <p:spPr>
          <a:xfrm>
            <a:off x="8868202" y="5283738"/>
            <a:ext cx="551543" cy="551543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3BB3C7F0-3AD6-3589-33CD-B14BA3A61D2F}"/>
              </a:ext>
            </a:extLst>
          </p:cNvPr>
          <p:cNvPicPr>
            <a:picLocks noChangeAspect="1"/>
          </p:cNvPicPr>
          <p:nvPr/>
        </p:nvPicPr>
        <p:blipFill>
          <a:blip r:embed="rId224">
            <a:extLst>
              <a:ext uri="{96DAC541-7B7A-43D3-8B79-37D633B846F1}">
                <asvg:svgBlip xmlns:asvg="http://schemas.microsoft.com/office/drawing/2016/SVG/main" r:embed="rId225"/>
              </a:ext>
            </a:extLst>
          </a:blip>
          <a:stretch>
            <a:fillRect/>
          </a:stretch>
        </p:blipFill>
        <p:spPr>
          <a:xfrm>
            <a:off x="9528624" y="5303560"/>
            <a:ext cx="551551" cy="5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E1BA040-4DD1-AED3-3701-11AEE858E9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" b="-58608"/>
          <a:stretch>
            <a:fillRect/>
          </a:stretch>
        </p:blipFill>
        <p:spPr>
          <a:xfrm>
            <a:off x="5306666" y="800101"/>
            <a:ext cx="1938528" cy="5257798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45763D0-DDC9-7C93-4C85-97EE74E85F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7380019" y="800101"/>
            <a:ext cx="1938528" cy="5257798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C7CD4E9-A031-487A-F700-3F7F5137A9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9453372" y="800101"/>
            <a:ext cx="1938528" cy="5257798"/>
          </a:xfrm>
        </p:spPr>
      </p:pic>
      <p:sp>
        <p:nvSpPr>
          <p:cNvPr id="55" name="Title 54">
            <a:extLst>
              <a:ext uri="{FF2B5EF4-FFF2-40B4-BE49-F238E27FC236}">
                <a16:creationId xmlns:a16="http://schemas.microsoft.com/office/drawing/2014/main" id="{651D0A2C-DAA2-23A4-92B1-C5527658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>
                <a:latin typeface="Montserrat" pitchFamily="2" charset="0"/>
              </a:rPr>
              <a:t>Title</a:t>
            </a:r>
            <a:br>
              <a:rPr lang="tr-TR" sz="4400" dirty="0">
                <a:latin typeface="Montserrat" pitchFamily="2" charset="0"/>
              </a:rPr>
            </a:br>
            <a:r>
              <a:rPr lang="tr-TR" dirty="0">
                <a:latin typeface="Montserrat" pitchFamily="2" charset="0"/>
              </a:rPr>
              <a:t>Here</a:t>
            </a:r>
            <a:endParaRPr lang="en-ID" sz="4400" dirty="0">
              <a:latin typeface="Montserrat" pitchFamily="2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362A5BD-96C3-04B8-D5EE-C8D3F0A15EAC}"/>
              </a:ext>
            </a:extLst>
          </p:cNvPr>
          <p:cNvSpPr/>
          <p:nvPr/>
        </p:nvSpPr>
        <p:spPr>
          <a:xfrm>
            <a:off x="9455306" y="3716977"/>
            <a:ext cx="1936594" cy="2340922"/>
          </a:xfrm>
          <a:prstGeom prst="roundRect">
            <a:avLst>
              <a:gd name="adj" fmla="val 2097"/>
            </a:avLst>
          </a:prstGeom>
          <a:gradFill>
            <a:gsLst>
              <a:gs pos="0">
                <a:schemeClr val="tx2">
                  <a:lumMod val="85000"/>
                  <a:lumOff val="15000"/>
                  <a:alpha val="0"/>
                </a:schemeClr>
              </a:gs>
              <a:gs pos="24000">
                <a:schemeClr val="tx2">
                  <a:lumMod val="85000"/>
                  <a:lumOff val="15000"/>
                  <a:alpha val="43000"/>
                </a:schemeClr>
              </a:gs>
              <a:gs pos="70000">
                <a:schemeClr val="tx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8233002-F24E-C858-A88F-C2D7C0270E05}"/>
              </a:ext>
            </a:extLst>
          </p:cNvPr>
          <p:cNvSpPr/>
          <p:nvPr/>
        </p:nvSpPr>
        <p:spPr>
          <a:xfrm>
            <a:off x="7381953" y="3716977"/>
            <a:ext cx="1936594" cy="2340922"/>
          </a:xfrm>
          <a:prstGeom prst="roundRect">
            <a:avLst>
              <a:gd name="adj" fmla="val 1616"/>
            </a:avLst>
          </a:prstGeom>
          <a:gradFill>
            <a:gsLst>
              <a:gs pos="0">
                <a:schemeClr val="tx2">
                  <a:lumMod val="85000"/>
                  <a:lumOff val="15000"/>
                  <a:alpha val="0"/>
                </a:schemeClr>
              </a:gs>
              <a:gs pos="24000">
                <a:schemeClr val="tx2">
                  <a:lumMod val="85000"/>
                  <a:lumOff val="15000"/>
                  <a:alpha val="43000"/>
                </a:schemeClr>
              </a:gs>
              <a:gs pos="70000">
                <a:schemeClr val="tx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EEE3C26-8052-D783-BEA1-0A27674FC25D}"/>
              </a:ext>
            </a:extLst>
          </p:cNvPr>
          <p:cNvSpPr/>
          <p:nvPr/>
        </p:nvSpPr>
        <p:spPr>
          <a:xfrm>
            <a:off x="5308600" y="3716977"/>
            <a:ext cx="1936594" cy="2340922"/>
          </a:xfrm>
          <a:prstGeom prst="roundRect">
            <a:avLst>
              <a:gd name="adj" fmla="val 2579"/>
            </a:avLst>
          </a:prstGeom>
          <a:gradFill>
            <a:gsLst>
              <a:gs pos="0">
                <a:schemeClr val="tx2">
                  <a:lumMod val="85000"/>
                  <a:lumOff val="15000"/>
                  <a:alpha val="0"/>
                </a:schemeClr>
              </a:gs>
              <a:gs pos="24000">
                <a:schemeClr val="tx2">
                  <a:lumMod val="85000"/>
                  <a:lumOff val="15000"/>
                  <a:alpha val="43000"/>
                </a:schemeClr>
              </a:gs>
              <a:gs pos="70000">
                <a:schemeClr val="tx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E56F02-1731-7F39-173A-334540AB3B4C}"/>
              </a:ext>
            </a:extLst>
          </p:cNvPr>
          <p:cNvSpPr txBox="1"/>
          <p:nvPr/>
        </p:nvSpPr>
        <p:spPr>
          <a:xfrm>
            <a:off x="5439883" y="4862413"/>
            <a:ext cx="1674028" cy="68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tr-TR" dirty="0" err="1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tr-TR" dirty="0">
              <a:solidFill>
                <a:schemeClr val="accent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lnSpc>
                <a:spcPct val="110000"/>
              </a:lnSpc>
            </a:pPr>
            <a:r>
              <a:rPr lang="tr-TR" dirty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Here</a:t>
            </a:r>
            <a:endParaRPr lang="en-US" dirty="0">
              <a:solidFill>
                <a:schemeClr val="accent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E62EB8-BB44-F720-AB5D-0DA574BD38C0}"/>
              </a:ext>
            </a:extLst>
          </p:cNvPr>
          <p:cNvSpPr txBox="1"/>
          <p:nvPr/>
        </p:nvSpPr>
        <p:spPr>
          <a:xfrm>
            <a:off x="5439883" y="5476908"/>
            <a:ext cx="1674028" cy="31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tr-TR" sz="1200" dirty="0" err="1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  <a:r>
              <a:rPr lang="tr-TR" sz="1200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Here</a:t>
            </a:r>
            <a:endParaRPr lang="en-US" sz="1200" dirty="0">
              <a:solidFill>
                <a:schemeClr val="bg2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ACED31-3624-C41A-72A9-87101C2AC818}"/>
              </a:ext>
            </a:extLst>
          </p:cNvPr>
          <p:cNvSpPr txBox="1"/>
          <p:nvPr/>
        </p:nvSpPr>
        <p:spPr>
          <a:xfrm>
            <a:off x="7513236" y="4862413"/>
            <a:ext cx="1674028" cy="68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tr-TR" dirty="0" err="1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r>
              <a:rPr lang="tr-TR" dirty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r">
              <a:lnSpc>
                <a:spcPct val="110000"/>
              </a:lnSpc>
            </a:pPr>
            <a:r>
              <a:rPr lang="tr-TR" dirty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Here</a:t>
            </a:r>
            <a:endParaRPr lang="en-US" dirty="0">
              <a:solidFill>
                <a:schemeClr val="accent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FAE7FD-E23E-F3A6-F37C-EA3070286882}"/>
              </a:ext>
            </a:extLst>
          </p:cNvPr>
          <p:cNvSpPr txBox="1"/>
          <p:nvPr/>
        </p:nvSpPr>
        <p:spPr>
          <a:xfrm>
            <a:off x="7513236" y="5476908"/>
            <a:ext cx="1674028" cy="31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tr-TR" sz="1200" dirty="0" err="1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  <a:r>
              <a:rPr lang="tr-TR" sz="1200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Here</a:t>
            </a:r>
            <a:endParaRPr lang="en-US" sz="1200" dirty="0">
              <a:solidFill>
                <a:schemeClr val="bg2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44A86A-9A68-C9CB-8C37-84B7FEA6EFEC}"/>
              </a:ext>
            </a:extLst>
          </p:cNvPr>
          <p:cNvSpPr txBox="1"/>
          <p:nvPr/>
        </p:nvSpPr>
        <p:spPr>
          <a:xfrm>
            <a:off x="9586589" y="4862413"/>
            <a:ext cx="1674028" cy="68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tr-TR" dirty="0" err="1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tr-TR" dirty="0">
              <a:solidFill>
                <a:schemeClr val="accent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lnSpc>
                <a:spcPct val="110000"/>
              </a:lnSpc>
            </a:pPr>
            <a:r>
              <a:rPr lang="tr-TR" dirty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Here</a:t>
            </a:r>
            <a:endParaRPr lang="en-US" dirty="0">
              <a:solidFill>
                <a:schemeClr val="accent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698CFE-8B5B-74E2-9242-D2E1C032E2C6}"/>
              </a:ext>
            </a:extLst>
          </p:cNvPr>
          <p:cNvSpPr txBox="1"/>
          <p:nvPr/>
        </p:nvSpPr>
        <p:spPr>
          <a:xfrm>
            <a:off x="9586589" y="5476908"/>
            <a:ext cx="1674028" cy="31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tr-TR" sz="1200" dirty="0" err="1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  <a:r>
              <a:rPr lang="tr-TR" sz="1200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Here</a:t>
            </a:r>
            <a:endParaRPr lang="en-US" sz="1200" dirty="0">
              <a:solidFill>
                <a:schemeClr val="bg2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9DA3F26-3BDF-516C-8FA6-D699AA42D859}"/>
              </a:ext>
            </a:extLst>
          </p:cNvPr>
          <p:cNvSpPr/>
          <p:nvPr/>
        </p:nvSpPr>
        <p:spPr>
          <a:xfrm>
            <a:off x="1053164" y="3024190"/>
            <a:ext cx="815772" cy="781860"/>
          </a:xfrm>
          <a:prstGeom prst="roundRect">
            <a:avLst>
              <a:gd name="adj" fmla="val 20881"/>
            </a:avLst>
          </a:prstGeom>
          <a:noFill/>
          <a:ln w="15875">
            <a:solidFill>
              <a:schemeClr val="accent1"/>
            </a:solidFill>
          </a:ln>
          <a:effectLst>
            <a:outerShdw blurRad="1079500" dist="1143000" dir="2700000" sx="80000" sy="8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A5C92-782F-BAEC-D5AA-45D78B9A0BAE}"/>
              </a:ext>
            </a:extLst>
          </p:cNvPr>
          <p:cNvSpPr txBox="1"/>
          <p:nvPr/>
        </p:nvSpPr>
        <p:spPr>
          <a:xfrm>
            <a:off x="938478" y="2524695"/>
            <a:ext cx="3362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tserrat" pitchFamily="2" charset="0"/>
              </a:rPr>
              <a:t>Section One :</a:t>
            </a:r>
            <a:endParaRPr lang="en-ID" sz="160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F09F75-058B-8C1A-773A-30E20C3BE8A1}"/>
              </a:ext>
            </a:extLst>
          </p:cNvPr>
          <p:cNvSpPr txBox="1"/>
          <p:nvPr/>
        </p:nvSpPr>
        <p:spPr>
          <a:xfrm>
            <a:off x="2088366" y="2895216"/>
            <a:ext cx="2186939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F2A12B9-3F99-D603-639E-8B72ABD5F84F}"/>
              </a:ext>
            </a:extLst>
          </p:cNvPr>
          <p:cNvSpPr/>
          <p:nvPr/>
        </p:nvSpPr>
        <p:spPr>
          <a:xfrm>
            <a:off x="1053164" y="4623816"/>
            <a:ext cx="815772" cy="781860"/>
          </a:xfrm>
          <a:prstGeom prst="roundRect">
            <a:avLst>
              <a:gd name="adj" fmla="val 20881"/>
            </a:avLst>
          </a:prstGeom>
          <a:noFill/>
          <a:ln w="15875">
            <a:solidFill>
              <a:schemeClr val="accent1"/>
            </a:solidFill>
          </a:ln>
          <a:effectLst>
            <a:outerShdw blurRad="1079500" dist="1143000" dir="2700000" sx="80000" sy="8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4CFD3C-C3B0-3B83-EB99-C0E5F29C7CA4}"/>
              </a:ext>
            </a:extLst>
          </p:cNvPr>
          <p:cNvSpPr txBox="1"/>
          <p:nvPr/>
        </p:nvSpPr>
        <p:spPr>
          <a:xfrm>
            <a:off x="938478" y="4088036"/>
            <a:ext cx="3362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tserrat" pitchFamily="2" charset="0"/>
              </a:rPr>
              <a:t>Section Two :</a:t>
            </a:r>
            <a:endParaRPr lang="en-ID" sz="160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C9DFD7-884C-7F10-659A-9434E5C2074E}"/>
              </a:ext>
            </a:extLst>
          </p:cNvPr>
          <p:cNvSpPr txBox="1"/>
          <p:nvPr/>
        </p:nvSpPr>
        <p:spPr>
          <a:xfrm>
            <a:off x="2088366" y="4458557"/>
            <a:ext cx="2186939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9F2A7E3-C3EA-3B52-0FC5-B61C5D08E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278" y="3139348"/>
            <a:ext cx="551544" cy="5515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510AA5C-0D5D-18AC-B0F4-8031AC831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5278" y="4738974"/>
            <a:ext cx="551544" cy="5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4" grpId="0" animBg="1"/>
      <p:bldP spid="3" grpId="0"/>
      <p:bldP spid="37" grpId="0"/>
      <p:bldP spid="38" grpId="0" animBg="1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47F524CA-E34D-0D47-36C6-522C10FB74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16FBB3-8E53-5CD0-D38C-F40E19196C14}"/>
              </a:ext>
            </a:extLst>
          </p:cNvPr>
          <p:cNvSpPr>
            <a:spLocks/>
          </p:cNvSpPr>
          <p:nvPr/>
        </p:nvSpPr>
        <p:spPr>
          <a:xfrm>
            <a:off x="-36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5000"/>
                  <a:lumOff val="5000"/>
                </a:schemeClr>
              </a:gs>
              <a:gs pos="100000">
                <a:schemeClr val="tx2">
                  <a:alpha val="2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383E9BCB-0E05-F6A9-CFFA-F09451B0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>
                <a:solidFill>
                  <a:schemeClr val="bg2"/>
                </a:solidFill>
                <a:latin typeface="+mj-lt"/>
              </a:rPr>
              <a:t>Titl</a:t>
            </a:r>
            <a:r>
              <a:rPr lang="tr-TR" dirty="0" err="1"/>
              <a:t>e</a:t>
            </a:r>
            <a:r>
              <a:rPr lang="tr-TR" dirty="0"/>
              <a:t> Here</a:t>
            </a:r>
            <a:endParaRPr lang="en-ID" sz="4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85E0E4F-2981-F1EA-71B1-07EE8396E164}"/>
              </a:ext>
            </a:extLst>
          </p:cNvPr>
          <p:cNvSpPr/>
          <p:nvPr/>
        </p:nvSpPr>
        <p:spPr>
          <a:xfrm>
            <a:off x="5654469" y="1794487"/>
            <a:ext cx="883062" cy="883062"/>
          </a:xfrm>
          <a:prstGeom prst="roundRect">
            <a:avLst>
              <a:gd name="adj" fmla="val 20881"/>
            </a:avLst>
          </a:prstGeom>
          <a:solidFill>
            <a:schemeClr val="accent1"/>
          </a:solidFill>
          <a:ln w="19050">
            <a:noFill/>
          </a:ln>
          <a:effectLst>
            <a:outerShdw blurRad="1079500" dist="1143000" dir="2700000" sx="80000" sy="8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0AA626-5BB2-5299-15B5-C5D418D5462E}"/>
              </a:ext>
            </a:extLst>
          </p:cNvPr>
          <p:cNvSpPr txBox="1"/>
          <p:nvPr/>
        </p:nvSpPr>
        <p:spPr>
          <a:xfrm>
            <a:off x="1851372" y="4233421"/>
            <a:ext cx="8512460" cy="133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Nulla id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turpis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ultricies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fringilla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est.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Phasellus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porta lorem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turpis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porta, et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ante pharetra.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Etiam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dictum id mi a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ultricies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. Sed in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orci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auctor,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felis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et, semper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lacus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Phasellus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neque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quam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, porta non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arcu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consectetur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convallis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orci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Etiam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tortor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ipsum,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nec,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nunc. Duis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mollis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lorem dui,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posuere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massa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consectetur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at. In sit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convallis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Curabitur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metus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Nullam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porta eros non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posuere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Suspendisse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0"/>
              </a:rPr>
              <a:t>potenti</a:t>
            </a:r>
            <a:r>
              <a:rPr lang="en-US" sz="1100" dirty="0">
                <a:solidFill>
                  <a:schemeClr val="bg1"/>
                </a:solidFill>
                <a:latin typeface="Montserrat" pitchFamily="2" charset="0"/>
              </a:rPr>
              <a:t>.</a:t>
            </a:r>
            <a:endParaRPr lang="en-ID" sz="11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4" name="Picture 3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C94CD01A-8E02-7A98-F80D-8252698B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06" y="6205409"/>
            <a:ext cx="1512723" cy="39038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B0FD645-CA0E-6F4F-8658-454422266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1830" y="1960246"/>
            <a:ext cx="551544" cy="5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44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83F5C65-D32E-A6E0-BA7C-E57B533F75DB}"/>
              </a:ext>
            </a:extLst>
          </p:cNvPr>
          <p:cNvSpPr/>
          <p:nvPr/>
        </p:nvSpPr>
        <p:spPr>
          <a:xfrm>
            <a:off x="1002128" y="1611143"/>
            <a:ext cx="10187744" cy="2602534"/>
          </a:xfrm>
          <a:prstGeom prst="roundRect">
            <a:avLst>
              <a:gd name="adj" fmla="val 7883"/>
            </a:avLst>
          </a:prstGeom>
          <a:noFill/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9B5568-4FB5-7C29-4DCC-9CCF311BD2B8}"/>
              </a:ext>
            </a:extLst>
          </p:cNvPr>
          <p:cNvSpPr txBox="1"/>
          <p:nvPr/>
        </p:nvSpPr>
        <p:spPr>
          <a:xfrm>
            <a:off x="9371958" y="1978136"/>
            <a:ext cx="19862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Montserrat" pitchFamily="2" charset="0"/>
              </a:rPr>
              <a:t>01 </a:t>
            </a:r>
            <a:r>
              <a:rPr lang="en-US" dirty="0">
                <a:solidFill>
                  <a:schemeClr val="accent1"/>
                </a:solidFill>
                <a:latin typeface="Montserrat" pitchFamily="2" charset="0"/>
              </a:rPr>
              <a:t>/ </a:t>
            </a:r>
          </a:p>
          <a:p>
            <a:r>
              <a:rPr lang="tr-TR" sz="1400" dirty="0" err="1">
                <a:solidFill>
                  <a:schemeClr val="accent1"/>
                </a:solidFill>
                <a:latin typeface="Montserrat" pitchFamily="2" charset="0"/>
              </a:rPr>
              <a:t>Keypoint</a:t>
            </a:r>
            <a:endParaRPr lang="en-ID" sz="140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57E09C-A0C2-39EA-160B-6EEF391F04EB}"/>
              </a:ext>
            </a:extLst>
          </p:cNvPr>
          <p:cNvSpPr txBox="1"/>
          <p:nvPr/>
        </p:nvSpPr>
        <p:spPr>
          <a:xfrm>
            <a:off x="9371959" y="2952015"/>
            <a:ext cx="168212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dirty="0" err="1">
                <a:latin typeface="Montserrat" pitchFamily="2" charset="0"/>
              </a:rPr>
              <a:t>Description</a:t>
            </a:r>
            <a:endParaRPr lang="en-ID" sz="1200" dirty="0">
              <a:latin typeface="Montserrat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6422B6-0B60-58B6-CB8A-D6A56C45555B}"/>
              </a:ext>
            </a:extLst>
          </p:cNvPr>
          <p:cNvGrpSpPr/>
          <p:nvPr/>
        </p:nvGrpSpPr>
        <p:grpSpPr>
          <a:xfrm>
            <a:off x="7910521" y="5416238"/>
            <a:ext cx="237342" cy="237342"/>
            <a:chOff x="7910521" y="5198329"/>
            <a:chExt cx="237342" cy="23734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8EC703F-18DB-BCCE-1153-B7614AF14874}"/>
                </a:ext>
              </a:extLst>
            </p:cNvPr>
            <p:cNvSpPr/>
            <p:nvPr/>
          </p:nvSpPr>
          <p:spPr>
            <a:xfrm>
              <a:off x="7910521" y="5198329"/>
              <a:ext cx="237342" cy="237342"/>
            </a:xfrm>
            <a:prstGeom prst="roundRect">
              <a:avLst>
                <a:gd name="adj" fmla="val 367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9" name="Freeform 229">
              <a:extLst>
                <a:ext uri="{FF2B5EF4-FFF2-40B4-BE49-F238E27FC236}">
                  <a16:creationId xmlns:a16="http://schemas.microsoft.com/office/drawing/2014/main" id="{81337C9D-A1AC-1135-DF17-CA6C1AF5E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715" y="5286442"/>
              <a:ext cx="88955" cy="61117"/>
            </a:xfrm>
            <a:custGeom>
              <a:avLst/>
              <a:gdLst>
                <a:gd name="T0" fmla="*/ 124 w 16128"/>
                <a:gd name="T1" fmla="*/ 7223 h 11872"/>
                <a:gd name="T2" fmla="*/ 59 w 16128"/>
                <a:gd name="T3" fmla="*/ 7113 h 11872"/>
                <a:gd name="T4" fmla="*/ 18 w 16128"/>
                <a:gd name="T5" fmla="*/ 6994 h 11872"/>
                <a:gd name="T6" fmla="*/ 1 w 16128"/>
                <a:gd name="T7" fmla="*/ 6871 h 11872"/>
                <a:gd name="T8" fmla="*/ 7 w 16128"/>
                <a:gd name="T9" fmla="*/ 6747 h 11872"/>
                <a:gd name="T10" fmla="*/ 36 w 16128"/>
                <a:gd name="T11" fmla="*/ 6626 h 11872"/>
                <a:gd name="T12" fmla="*/ 90 w 16128"/>
                <a:gd name="T13" fmla="*/ 6512 h 11872"/>
                <a:gd name="T14" fmla="*/ 165 w 16128"/>
                <a:gd name="T15" fmla="*/ 6408 h 11872"/>
                <a:gd name="T16" fmla="*/ 1850 w 16128"/>
                <a:gd name="T17" fmla="*/ 4727 h 11872"/>
                <a:gd name="T18" fmla="*/ 1957 w 16128"/>
                <a:gd name="T19" fmla="*/ 4656 h 11872"/>
                <a:gd name="T20" fmla="*/ 2073 w 16128"/>
                <a:gd name="T21" fmla="*/ 4609 h 11872"/>
                <a:gd name="T22" fmla="*/ 2195 w 16128"/>
                <a:gd name="T23" fmla="*/ 4586 h 11872"/>
                <a:gd name="T24" fmla="*/ 2319 w 16128"/>
                <a:gd name="T25" fmla="*/ 4586 h 11872"/>
                <a:gd name="T26" fmla="*/ 2441 w 16128"/>
                <a:gd name="T27" fmla="*/ 4609 h 11872"/>
                <a:gd name="T28" fmla="*/ 2558 w 16128"/>
                <a:gd name="T29" fmla="*/ 4656 h 11872"/>
                <a:gd name="T30" fmla="*/ 2665 w 16128"/>
                <a:gd name="T31" fmla="*/ 4727 h 11872"/>
                <a:gd name="T32" fmla="*/ 5357 w 16128"/>
                <a:gd name="T33" fmla="*/ 7406 h 11872"/>
                <a:gd name="T34" fmla="*/ 5460 w 16128"/>
                <a:gd name="T35" fmla="*/ 7483 h 11872"/>
                <a:gd name="T36" fmla="*/ 5575 w 16128"/>
                <a:gd name="T37" fmla="*/ 7535 h 11872"/>
                <a:gd name="T38" fmla="*/ 5696 w 16128"/>
                <a:gd name="T39" fmla="*/ 7565 h 11872"/>
                <a:gd name="T40" fmla="*/ 5819 w 16128"/>
                <a:gd name="T41" fmla="*/ 7571 h 11872"/>
                <a:gd name="T42" fmla="*/ 5942 w 16128"/>
                <a:gd name="T43" fmla="*/ 7552 h 11872"/>
                <a:gd name="T44" fmla="*/ 6060 w 16128"/>
                <a:gd name="T45" fmla="*/ 7512 h 11872"/>
                <a:gd name="T46" fmla="*/ 6170 w 16128"/>
                <a:gd name="T47" fmla="*/ 7447 h 11872"/>
                <a:gd name="T48" fmla="*/ 13421 w 16128"/>
                <a:gd name="T49" fmla="*/ 190 h 11872"/>
                <a:gd name="T50" fmla="*/ 13521 w 16128"/>
                <a:gd name="T51" fmla="*/ 107 h 11872"/>
                <a:gd name="T52" fmla="*/ 13634 w 16128"/>
                <a:gd name="T53" fmla="*/ 47 h 11872"/>
                <a:gd name="T54" fmla="*/ 13753 w 16128"/>
                <a:gd name="T55" fmla="*/ 12 h 11872"/>
                <a:gd name="T56" fmla="*/ 13877 w 16128"/>
                <a:gd name="T57" fmla="*/ 0 h 11872"/>
                <a:gd name="T58" fmla="*/ 14000 w 16128"/>
                <a:gd name="T59" fmla="*/ 11 h 11872"/>
                <a:gd name="T60" fmla="*/ 14120 w 16128"/>
                <a:gd name="T61" fmla="*/ 46 h 11872"/>
                <a:gd name="T62" fmla="*/ 14233 w 16128"/>
                <a:gd name="T63" fmla="*/ 105 h 11872"/>
                <a:gd name="T64" fmla="*/ 14334 w 16128"/>
                <a:gd name="T65" fmla="*/ 186 h 11872"/>
                <a:gd name="T66" fmla="*/ 16003 w 16128"/>
                <a:gd name="T67" fmla="*/ 1855 h 11872"/>
                <a:gd name="T68" fmla="*/ 16068 w 16128"/>
                <a:gd name="T69" fmla="*/ 1964 h 11872"/>
                <a:gd name="T70" fmla="*/ 16109 w 16128"/>
                <a:gd name="T71" fmla="*/ 2082 h 11872"/>
                <a:gd name="T72" fmla="*/ 16127 w 16128"/>
                <a:gd name="T73" fmla="*/ 2205 h 11872"/>
                <a:gd name="T74" fmla="*/ 16122 w 16128"/>
                <a:gd name="T75" fmla="*/ 2328 h 11872"/>
                <a:gd name="T76" fmla="*/ 16093 w 16128"/>
                <a:gd name="T77" fmla="*/ 2449 h 11872"/>
                <a:gd name="T78" fmla="*/ 16039 w 16128"/>
                <a:gd name="T79" fmla="*/ 2564 h 11872"/>
                <a:gd name="T80" fmla="*/ 15964 w 16128"/>
                <a:gd name="T81" fmla="*/ 2667 h 11872"/>
                <a:gd name="T82" fmla="*/ 7188 w 16128"/>
                <a:gd name="T83" fmla="*/ 11462 h 11872"/>
                <a:gd name="T84" fmla="*/ 7074 w 16128"/>
                <a:gd name="T85" fmla="*/ 11550 h 11872"/>
                <a:gd name="T86" fmla="*/ 6943 w 16128"/>
                <a:gd name="T87" fmla="*/ 11632 h 11872"/>
                <a:gd name="T88" fmla="*/ 6801 w 16128"/>
                <a:gd name="T89" fmla="*/ 11706 h 11872"/>
                <a:gd name="T90" fmla="*/ 6652 w 16128"/>
                <a:gd name="T91" fmla="*/ 11767 h 11872"/>
                <a:gd name="T92" fmla="*/ 6500 w 16128"/>
                <a:gd name="T93" fmla="*/ 11817 h 11872"/>
                <a:gd name="T94" fmla="*/ 6349 w 16128"/>
                <a:gd name="T95" fmla="*/ 11852 h 11872"/>
                <a:gd name="T96" fmla="*/ 6205 w 16128"/>
                <a:gd name="T97" fmla="*/ 11870 h 11872"/>
                <a:gd name="T98" fmla="*/ 5352 w 16128"/>
                <a:gd name="T99" fmla="*/ 11871 h 11872"/>
                <a:gd name="T100" fmla="*/ 5210 w 16128"/>
                <a:gd name="T101" fmla="*/ 11858 h 11872"/>
                <a:gd name="T102" fmla="*/ 5062 w 16128"/>
                <a:gd name="T103" fmla="*/ 11827 h 11872"/>
                <a:gd name="T104" fmla="*/ 4910 w 16128"/>
                <a:gd name="T105" fmla="*/ 11780 h 11872"/>
                <a:gd name="T106" fmla="*/ 4760 w 16128"/>
                <a:gd name="T107" fmla="*/ 11722 h 11872"/>
                <a:gd name="T108" fmla="*/ 4615 w 16128"/>
                <a:gd name="T109" fmla="*/ 11651 h 11872"/>
                <a:gd name="T110" fmla="*/ 4481 w 16128"/>
                <a:gd name="T111" fmla="*/ 11572 h 11872"/>
                <a:gd name="T112" fmla="*/ 4363 w 16128"/>
                <a:gd name="T113" fmla="*/ 11484 h 11872"/>
                <a:gd name="T114" fmla="*/ 187 w 16128"/>
                <a:gd name="T115" fmla="*/ 7297 h 1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28" h="11872">
                  <a:moveTo>
                    <a:pt x="187" y="7297"/>
                  </a:moveTo>
                  <a:lnTo>
                    <a:pt x="164" y="7273"/>
                  </a:lnTo>
                  <a:lnTo>
                    <a:pt x="143" y="7248"/>
                  </a:lnTo>
                  <a:lnTo>
                    <a:pt x="124" y="7223"/>
                  </a:lnTo>
                  <a:lnTo>
                    <a:pt x="106" y="7196"/>
                  </a:lnTo>
                  <a:lnTo>
                    <a:pt x="89" y="7168"/>
                  </a:lnTo>
                  <a:lnTo>
                    <a:pt x="74" y="7141"/>
                  </a:lnTo>
                  <a:lnTo>
                    <a:pt x="59" y="7113"/>
                  </a:lnTo>
                  <a:lnTo>
                    <a:pt x="46" y="7084"/>
                  </a:lnTo>
                  <a:lnTo>
                    <a:pt x="35" y="7054"/>
                  </a:lnTo>
                  <a:lnTo>
                    <a:pt x="26" y="7024"/>
                  </a:lnTo>
                  <a:lnTo>
                    <a:pt x="18" y="6994"/>
                  </a:lnTo>
                  <a:lnTo>
                    <a:pt x="12" y="6964"/>
                  </a:lnTo>
                  <a:lnTo>
                    <a:pt x="6" y="6933"/>
                  </a:lnTo>
                  <a:lnTo>
                    <a:pt x="3" y="6902"/>
                  </a:lnTo>
                  <a:lnTo>
                    <a:pt x="1" y="6871"/>
                  </a:lnTo>
                  <a:lnTo>
                    <a:pt x="0" y="6841"/>
                  </a:lnTo>
                  <a:lnTo>
                    <a:pt x="1" y="6809"/>
                  </a:lnTo>
                  <a:lnTo>
                    <a:pt x="3" y="6778"/>
                  </a:lnTo>
                  <a:lnTo>
                    <a:pt x="7" y="6747"/>
                  </a:lnTo>
                  <a:lnTo>
                    <a:pt x="12" y="6717"/>
                  </a:lnTo>
                  <a:lnTo>
                    <a:pt x="18" y="6687"/>
                  </a:lnTo>
                  <a:lnTo>
                    <a:pt x="26" y="6656"/>
                  </a:lnTo>
                  <a:lnTo>
                    <a:pt x="36" y="6626"/>
                  </a:lnTo>
                  <a:lnTo>
                    <a:pt x="47" y="6597"/>
                  </a:lnTo>
                  <a:lnTo>
                    <a:pt x="59" y="6569"/>
                  </a:lnTo>
                  <a:lnTo>
                    <a:pt x="74" y="6539"/>
                  </a:lnTo>
                  <a:lnTo>
                    <a:pt x="90" y="6512"/>
                  </a:lnTo>
                  <a:lnTo>
                    <a:pt x="106" y="6485"/>
                  </a:lnTo>
                  <a:lnTo>
                    <a:pt x="125" y="6459"/>
                  </a:lnTo>
                  <a:lnTo>
                    <a:pt x="144" y="6432"/>
                  </a:lnTo>
                  <a:lnTo>
                    <a:pt x="165" y="6408"/>
                  </a:lnTo>
                  <a:lnTo>
                    <a:pt x="188" y="6384"/>
                  </a:lnTo>
                  <a:lnTo>
                    <a:pt x="1801" y="4771"/>
                  </a:lnTo>
                  <a:lnTo>
                    <a:pt x="1824" y="4748"/>
                  </a:lnTo>
                  <a:lnTo>
                    <a:pt x="1850" y="4727"/>
                  </a:lnTo>
                  <a:lnTo>
                    <a:pt x="1876" y="4707"/>
                  </a:lnTo>
                  <a:lnTo>
                    <a:pt x="1902" y="4689"/>
                  </a:lnTo>
                  <a:lnTo>
                    <a:pt x="1929" y="4671"/>
                  </a:lnTo>
                  <a:lnTo>
                    <a:pt x="1957" y="4656"/>
                  </a:lnTo>
                  <a:lnTo>
                    <a:pt x="1985" y="4642"/>
                  </a:lnTo>
                  <a:lnTo>
                    <a:pt x="2014" y="4630"/>
                  </a:lnTo>
                  <a:lnTo>
                    <a:pt x="2043" y="4619"/>
                  </a:lnTo>
                  <a:lnTo>
                    <a:pt x="2073" y="4609"/>
                  </a:lnTo>
                  <a:lnTo>
                    <a:pt x="2104" y="4601"/>
                  </a:lnTo>
                  <a:lnTo>
                    <a:pt x="2134" y="4595"/>
                  </a:lnTo>
                  <a:lnTo>
                    <a:pt x="2164" y="4590"/>
                  </a:lnTo>
                  <a:lnTo>
                    <a:pt x="2195" y="4586"/>
                  </a:lnTo>
                  <a:lnTo>
                    <a:pt x="2227" y="4584"/>
                  </a:lnTo>
                  <a:lnTo>
                    <a:pt x="2257" y="4583"/>
                  </a:lnTo>
                  <a:lnTo>
                    <a:pt x="2288" y="4584"/>
                  </a:lnTo>
                  <a:lnTo>
                    <a:pt x="2319" y="4586"/>
                  </a:lnTo>
                  <a:lnTo>
                    <a:pt x="2350" y="4590"/>
                  </a:lnTo>
                  <a:lnTo>
                    <a:pt x="2381" y="4595"/>
                  </a:lnTo>
                  <a:lnTo>
                    <a:pt x="2411" y="4601"/>
                  </a:lnTo>
                  <a:lnTo>
                    <a:pt x="2441" y="4609"/>
                  </a:lnTo>
                  <a:lnTo>
                    <a:pt x="2472" y="4619"/>
                  </a:lnTo>
                  <a:lnTo>
                    <a:pt x="2501" y="4630"/>
                  </a:lnTo>
                  <a:lnTo>
                    <a:pt x="2529" y="4642"/>
                  </a:lnTo>
                  <a:lnTo>
                    <a:pt x="2558" y="4656"/>
                  </a:lnTo>
                  <a:lnTo>
                    <a:pt x="2586" y="4671"/>
                  </a:lnTo>
                  <a:lnTo>
                    <a:pt x="2613" y="4689"/>
                  </a:lnTo>
                  <a:lnTo>
                    <a:pt x="2639" y="4707"/>
                  </a:lnTo>
                  <a:lnTo>
                    <a:pt x="2665" y="4727"/>
                  </a:lnTo>
                  <a:lnTo>
                    <a:pt x="2689" y="4748"/>
                  </a:lnTo>
                  <a:lnTo>
                    <a:pt x="2714" y="4770"/>
                  </a:lnTo>
                  <a:lnTo>
                    <a:pt x="5332" y="7384"/>
                  </a:lnTo>
                  <a:lnTo>
                    <a:pt x="5357" y="7406"/>
                  </a:lnTo>
                  <a:lnTo>
                    <a:pt x="5382" y="7427"/>
                  </a:lnTo>
                  <a:lnTo>
                    <a:pt x="5407" y="7448"/>
                  </a:lnTo>
                  <a:lnTo>
                    <a:pt x="5433" y="7466"/>
                  </a:lnTo>
                  <a:lnTo>
                    <a:pt x="5460" y="7483"/>
                  </a:lnTo>
                  <a:lnTo>
                    <a:pt x="5489" y="7498"/>
                  </a:lnTo>
                  <a:lnTo>
                    <a:pt x="5517" y="7512"/>
                  </a:lnTo>
                  <a:lnTo>
                    <a:pt x="5546" y="7524"/>
                  </a:lnTo>
                  <a:lnTo>
                    <a:pt x="5575" y="7535"/>
                  </a:lnTo>
                  <a:lnTo>
                    <a:pt x="5604" y="7545"/>
                  </a:lnTo>
                  <a:lnTo>
                    <a:pt x="5635" y="7553"/>
                  </a:lnTo>
                  <a:lnTo>
                    <a:pt x="5665" y="7559"/>
                  </a:lnTo>
                  <a:lnTo>
                    <a:pt x="5696" y="7565"/>
                  </a:lnTo>
                  <a:lnTo>
                    <a:pt x="5726" y="7569"/>
                  </a:lnTo>
                  <a:lnTo>
                    <a:pt x="5758" y="7571"/>
                  </a:lnTo>
                  <a:lnTo>
                    <a:pt x="5789" y="7572"/>
                  </a:lnTo>
                  <a:lnTo>
                    <a:pt x="5819" y="7571"/>
                  </a:lnTo>
                  <a:lnTo>
                    <a:pt x="5850" y="7569"/>
                  </a:lnTo>
                  <a:lnTo>
                    <a:pt x="5882" y="7565"/>
                  </a:lnTo>
                  <a:lnTo>
                    <a:pt x="5912" y="7559"/>
                  </a:lnTo>
                  <a:lnTo>
                    <a:pt x="5942" y="7552"/>
                  </a:lnTo>
                  <a:lnTo>
                    <a:pt x="5972" y="7544"/>
                  </a:lnTo>
                  <a:lnTo>
                    <a:pt x="6003" y="7535"/>
                  </a:lnTo>
                  <a:lnTo>
                    <a:pt x="6032" y="7524"/>
                  </a:lnTo>
                  <a:lnTo>
                    <a:pt x="6060" y="7512"/>
                  </a:lnTo>
                  <a:lnTo>
                    <a:pt x="6089" y="7498"/>
                  </a:lnTo>
                  <a:lnTo>
                    <a:pt x="6117" y="7482"/>
                  </a:lnTo>
                  <a:lnTo>
                    <a:pt x="6144" y="7465"/>
                  </a:lnTo>
                  <a:lnTo>
                    <a:pt x="6170" y="7447"/>
                  </a:lnTo>
                  <a:lnTo>
                    <a:pt x="6196" y="7426"/>
                  </a:lnTo>
                  <a:lnTo>
                    <a:pt x="6220" y="7405"/>
                  </a:lnTo>
                  <a:lnTo>
                    <a:pt x="6245" y="7383"/>
                  </a:lnTo>
                  <a:lnTo>
                    <a:pt x="13421" y="190"/>
                  </a:lnTo>
                  <a:lnTo>
                    <a:pt x="13445" y="166"/>
                  </a:lnTo>
                  <a:lnTo>
                    <a:pt x="13470" y="145"/>
                  </a:lnTo>
                  <a:lnTo>
                    <a:pt x="13495" y="125"/>
                  </a:lnTo>
                  <a:lnTo>
                    <a:pt x="13521" y="107"/>
                  </a:lnTo>
                  <a:lnTo>
                    <a:pt x="13549" y="90"/>
                  </a:lnTo>
                  <a:lnTo>
                    <a:pt x="13577" y="75"/>
                  </a:lnTo>
                  <a:lnTo>
                    <a:pt x="13605" y="60"/>
                  </a:lnTo>
                  <a:lnTo>
                    <a:pt x="13634" y="47"/>
                  </a:lnTo>
                  <a:lnTo>
                    <a:pt x="13663" y="36"/>
                  </a:lnTo>
                  <a:lnTo>
                    <a:pt x="13693" y="27"/>
                  </a:lnTo>
                  <a:lnTo>
                    <a:pt x="13723" y="19"/>
                  </a:lnTo>
                  <a:lnTo>
                    <a:pt x="13753" y="12"/>
                  </a:lnTo>
                  <a:lnTo>
                    <a:pt x="13784" y="7"/>
                  </a:lnTo>
                  <a:lnTo>
                    <a:pt x="13815" y="3"/>
                  </a:lnTo>
                  <a:lnTo>
                    <a:pt x="13846" y="1"/>
                  </a:lnTo>
                  <a:lnTo>
                    <a:pt x="13877" y="0"/>
                  </a:lnTo>
                  <a:lnTo>
                    <a:pt x="13908" y="1"/>
                  </a:lnTo>
                  <a:lnTo>
                    <a:pt x="13939" y="3"/>
                  </a:lnTo>
                  <a:lnTo>
                    <a:pt x="13970" y="6"/>
                  </a:lnTo>
                  <a:lnTo>
                    <a:pt x="14000" y="11"/>
                  </a:lnTo>
                  <a:lnTo>
                    <a:pt x="14031" y="18"/>
                  </a:lnTo>
                  <a:lnTo>
                    <a:pt x="14062" y="26"/>
                  </a:lnTo>
                  <a:lnTo>
                    <a:pt x="14091" y="35"/>
                  </a:lnTo>
                  <a:lnTo>
                    <a:pt x="14120" y="46"/>
                  </a:lnTo>
                  <a:lnTo>
                    <a:pt x="14149" y="58"/>
                  </a:lnTo>
                  <a:lnTo>
                    <a:pt x="14178" y="73"/>
                  </a:lnTo>
                  <a:lnTo>
                    <a:pt x="14206" y="88"/>
                  </a:lnTo>
                  <a:lnTo>
                    <a:pt x="14233" y="105"/>
                  </a:lnTo>
                  <a:lnTo>
                    <a:pt x="14259" y="123"/>
                  </a:lnTo>
                  <a:lnTo>
                    <a:pt x="14285" y="143"/>
                  </a:lnTo>
                  <a:lnTo>
                    <a:pt x="14310" y="164"/>
                  </a:lnTo>
                  <a:lnTo>
                    <a:pt x="14334" y="186"/>
                  </a:lnTo>
                  <a:lnTo>
                    <a:pt x="15938" y="1780"/>
                  </a:lnTo>
                  <a:lnTo>
                    <a:pt x="15962" y="1804"/>
                  </a:lnTo>
                  <a:lnTo>
                    <a:pt x="15983" y="1829"/>
                  </a:lnTo>
                  <a:lnTo>
                    <a:pt x="16003" y="1855"/>
                  </a:lnTo>
                  <a:lnTo>
                    <a:pt x="16021" y="1881"/>
                  </a:lnTo>
                  <a:lnTo>
                    <a:pt x="16038" y="1908"/>
                  </a:lnTo>
                  <a:lnTo>
                    <a:pt x="16053" y="1935"/>
                  </a:lnTo>
                  <a:lnTo>
                    <a:pt x="16068" y="1964"/>
                  </a:lnTo>
                  <a:lnTo>
                    <a:pt x="16081" y="1993"/>
                  </a:lnTo>
                  <a:lnTo>
                    <a:pt x="16092" y="2022"/>
                  </a:lnTo>
                  <a:lnTo>
                    <a:pt x="16101" y="2051"/>
                  </a:lnTo>
                  <a:lnTo>
                    <a:pt x="16109" y="2082"/>
                  </a:lnTo>
                  <a:lnTo>
                    <a:pt x="16116" y="2112"/>
                  </a:lnTo>
                  <a:lnTo>
                    <a:pt x="16121" y="2143"/>
                  </a:lnTo>
                  <a:lnTo>
                    <a:pt x="16125" y="2173"/>
                  </a:lnTo>
                  <a:lnTo>
                    <a:pt x="16127" y="2205"/>
                  </a:lnTo>
                  <a:lnTo>
                    <a:pt x="16128" y="2236"/>
                  </a:lnTo>
                  <a:lnTo>
                    <a:pt x="16127" y="2266"/>
                  </a:lnTo>
                  <a:lnTo>
                    <a:pt x="16125" y="2297"/>
                  </a:lnTo>
                  <a:lnTo>
                    <a:pt x="16122" y="2328"/>
                  </a:lnTo>
                  <a:lnTo>
                    <a:pt x="16117" y="2359"/>
                  </a:lnTo>
                  <a:lnTo>
                    <a:pt x="16110" y="2389"/>
                  </a:lnTo>
                  <a:lnTo>
                    <a:pt x="16102" y="2419"/>
                  </a:lnTo>
                  <a:lnTo>
                    <a:pt x="16093" y="2449"/>
                  </a:lnTo>
                  <a:lnTo>
                    <a:pt x="16082" y="2478"/>
                  </a:lnTo>
                  <a:lnTo>
                    <a:pt x="16069" y="2507"/>
                  </a:lnTo>
                  <a:lnTo>
                    <a:pt x="16055" y="2535"/>
                  </a:lnTo>
                  <a:lnTo>
                    <a:pt x="16039" y="2564"/>
                  </a:lnTo>
                  <a:lnTo>
                    <a:pt x="16023" y="2591"/>
                  </a:lnTo>
                  <a:lnTo>
                    <a:pt x="16004" y="2617"/>
                  </a:lnTo>
                  <a:lnTo>
                    <a:pt x="15985" y="2642"/>
                  </a:lnTo>
                  <a:lnTo>
                    <a:pt x="15964" y="2667"/>
                  </a:lnTo>
                  <a:lnTo>
                    <a:pt x="15941" y="2692"/>
                  </a:lnTo>
                  <a:lnTo>
                    <a:pt x="7238" y="11415"/>
                  </a:lnTo>
                  <a:lnTo>
                    <a:pt x="7214" y="11439"/>
                  </a:lnTo>
                  <a:lnTo>
                    <a:pt x="7188" y="11462"/>
                  </a:lnTo>
                  <a:lnTo>
                    <a:pt x="7162" y="11485"/>
                  </a:lnTo>
                  <a:lnTo>
                    <a:pt x="7134" y="11507"/>
                  </a:lnTo>
                  <a:lnTo>
                    <a:pt x="7104" y="11529"/>
                  </a:lnTo>
                  <a:lnTo>
                    <a:pt x="7074" y="11550"/>
                  </a:lnTo>
                  <a:lnTo>
                    <a:pt x="7043" y="11572"/>
                  </a:lnTo>
                  <a:lnTo>
                    <a:pt x="7011" y="11593"/>
                  </a:lnTo>
                  <a:lnTo>
                    <a:pt x="6977" y="11613"/>
                  </a:lnTo>
                  <a:lnTo>
                    <a:pt x="6943" y="11632"/>
                  </a:lnTo>
                  <a:lnTo>
                    <a:pt x="6909" y="11651"/>
                  </a:lnTo>
                  <a:lnTo>
                    <a:pt x="6874" y="11670"/>
                  </a:lnTo>
                  <a:lnTo>
                    <a:pt x="6837" y="11688"/>
                  </a:lnTo>
                  <a:lnTo>
                    <a:pt x="6801" y="11706"/>
                  </a:lnTo>
                  <a:lnTo>
                    <a:pt x="6765" y="11722"/>
                  </a:lnTo>
                  <a:lnTo>
                    <a:pt x="6727" y="11738"/>
                  </a:lnTo>
                  <a:lnTo>
                    <a:pt x="6689" y="11753"/>
                  </a:lnTo>
                  <a:lnTo>
                    <a:pt x="6652" y="11767"/>
                  </a:lnTo>
                  <a:lnTo>
                    <a:pt x="6613" y="11781"/>
                  </a:lnTo>
                  <a:lnTo>
                    <a:pt x="6576" y="11793"/>
                  </a:lnTo>
                  <a:lnTo>
                    <a:pt x="6538" y="11805"/>
                  </a:lnTo>
                  <a:lnTo>
                    <a:pt x="6500" y="11817"/>
                  </a:lnTo>
                  <a:lnTo>
                    <a:pt x="6461" y="11827"/>
                  </a:lnTo>
                  <a:lnTo>
                    <a:pt x="6424" y="11836"/>
                  </a:lnTo>
                  <a:lnTo>
                    <a:pt x="6387" y="11844"/>
                  </a:lnTo>
                  <a:lnTo>
                    <a:pt x="6349" y="11852"/>
                  </a:lnTo>
                  <a:lnTo>
                    <a:pt x="6313" y="11858"/>
                  </a:lnTo>
                  <a:lnTo>
                    <a:pt x="6277" y="11863"/>
                  </a:lnTo>
                  <a:lnTo>
                    <a:pt x="6241" y="11867"/>
                  </a:lnTo>
                  <a:lnTo>
                    <a:pt x="6205" y="11870"/>
                  </a:lnTo>
                  <a:lnTo>
                    <a:pt x="6171" y="11871"/>
                  </a:lnTo>
                  <a:lnTo>
                    <a:pt x="6138" y="11872"/>
                  </a:lnTo>
                  <a:lnTo>
                    <a:pt x="5386" y="11872"/>
                  </a:lnTo>
                  <a:lnTo>
                    <a:pt x="5352" y="11871"/>
                  </a:lnTo>
                  <a:lnTo>
                    <a:pt x="5318" y="11870"/>
                  </a:lnTo>
                  <a:lnTo>
                    <a:pt x="5283" y="11867"/>
                  </a:lnTo>
                  <a:lnTo>
                    <a:pt x="5247" y="11863"/>
                  </a:lnTo>
                  <a:lnTo>
                    <a:pt x="5210" y="11858"/>
                  </a:lnTo>
                  <a:lnTo>
                    <a:pt x="5174" y="11851"/>
                  </a:lnTo>
                  <a:lnTo>
                    <a:pt x="5137" y="11844"/>
                  </a:lnTo>
                  <a:lnTo>
                    <a:pt x="5099" y="11836"/>
                  </a:lnTo>
                  <a:lnTo>
                    <a:pt x="5062" y="11827"/>
                  </a:lnTo>
                  <a:lnTo>
                    <a:pt x="5024" y="11817"/>
                  </a:lnTo>
                  <a:lnTo>
                    <a:pt x="4986" y="11805"/>
                  </a:lnTo>
                  <a:lnTo>
                    <a:pt x="4948" y="11793"/>
                  </a:lnTo>
                  <a:lnTo>
                    <a:pt x="4910" y="11780"/>
                  </a:lnTo>
                  <a:lnTo>
                    <a:pt x="4872" y="11767"/>
                  </a:lnTo>
                  <a:lnTo>
                    <a:pt x="4834" y="11753"/>
                  </a:lnTo>
                  <a:lnTo>
                    <a:pt x="4796" y="11738"/>
                  </a:lnTo>
                  <a:lnTo>
                    <a:pt x="4760" y="11722"/>
                  </a:lnTo>
                  <a:lnTo>
                    <a:pt x="4722" y="11705"/>
                  </a:lnTo>
                  <a:lnTo>
                    <a:pt x="4686" y="11688"/>
                  </a:lnTo>
                  <a:lnTo>
                    <a:pt x="4650" y="11669"/>
                  </a:lnTo>
                  <a:lnTo>
                    <a:pt x="4615" y="11651"/>
                  </a:lnTo>
                  <a:lnTo>
                    <a:pt x="4580" y="11632"/>
                  </a:lnTo>
                  <a:lnTo>
                    <a:pt x="4546" y="11612"/>
                  </a:lnTo>
                  <a:lnTo>
                    <a:pt x="4513" y="11592"/>
                  </a:lnTo>
                  <a:lnTo>
                    <a:pt x="4481" y="11572"/>
                  </a:lnTo>
                  <a:lnTo>
                    <a:pt x="4449" y="11550"/>
                  </a:lnTo>
                  <a:lnTo>
                    <a:pt x="4419" y="11528"/>
                  </a:lnTo>
                  <a:lnTo>
                    <a:pt x="4390" y="11506"/>
                  </a:lnTo>
                  <a:lnTo>
                    <a:pt x="4363" y="11484"/>
                  </a:lnTo>
                  <a:lnTo>
                    <a:pt x="4335" y="11462"/>
                  </a:lnTo>
                  <a:lnTo>
                    <a:pt x="4310" y="11439"/>
                  </a:lnTo>
                  <a:lnTo>
                    <a:pt x="4286" y="11414"/>
                  </a:lnTo>
                  <a:lnTo>
                    <a:pt x="187" y="7297"/>
                  </a:lnTo>
                  <a:close/>
                </a:path>
              </a:pathLst>
            </a:custGeom>
            <a:solidFill>
              <a:schemeClr val="bg2"/>
            </a:solidFill>
            <a:ln w="19050">
              <a:noFill/>
            </a:ln>
          </p:spPr>
          <p:txBody>
            <a:bodyPr vert="horz" wrap="square" lIns="57151" tIns="28574" rIns="57151" bIns="28574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rgbClr val="53576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CF80FA2-2086-A0ED-B0AB-C35860021B5F}"/>
              </a:ext>
            </a:extLst>
          </p:cNvPr>
          <p:cNvSpPr txBox="1"/>
          <p:nvPr/>
        </p:nvSpPr>
        <p:spPr>
          <a:xfrm>
            <a:off x="7803750" y="4732574"/>
            <a:ext cx="3312903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200" dirty="0" err="1">
                <a:latin typeface="Montserrat" pitchFamily="2" charset="0"/>
              </a:rPr>
              <a:t>Title</a:t>
            </a:r>
            <a:r>
              <a:rPr lang="tr-TR" sz="1200" dirty="0">
                <a:latin typeface="Montserrat" pitchFamily="2" charset="0"/>
              </a:rPr>
              <a:t> Here</a:t>
            </a:r>
            <a:endParaRPr lang="en-ID" sz="1200" dirty="0">
              <a:latin typeface="Montserrat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794234-601C-EE76-7B63-005F3161D676}"/>
              </a:ext>
            </a:extLst>
          </p:cNvPr>
          <p:cNvSpPr txBox="1"/>
          <p:nvPr/>
        </p:nvSpPr>
        <p:spPr>
          <a:xfrm>
            <a:off x="8224921" y="5396410"/>
            <a:ext cx="2891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>
                <a:latin typeface="Montserrat" pitchFamily="2" charset="0"/>
              </a:rPr>
              <a:t>Title</a:t>
            </a:r>
            <a:r>
              <a:rPr lang="tr-TR" sz="1200" dirty="0">
                <a:latin typeface="Montserrat" pitchFamily="2" charset="0"/>
              </a:rPr>
              <a:t> here</a:t>
            </a:r>
            <a:endParaRPr lang="en-ID" sz="1200" dirty="0">
              <a:latin typeface="Montserrat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6F5444-6C4D-B4AA-A710-3207025B5386}"/>
              </a:ext>
            </a:extLst>
          </p:cNvPr>
          <p:cNvGrpSpPr/>
          <p:nvPr/>
        </p:nvGrpSpPr>
        <p:grpSpPr>
          <a:xfrm>
            <a:off x="7910521" y="5778284"/>
            <a:ext cx="237342" cy="237342"/>
            <a:chOff x="7910521" y="5560375"/>
            <a:chExt cx="237342" cy="23734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AC5337FD-618A-407F-2BD0-83B15E53099A}"/>
                </a:ext>
              </a:extLst>
            </p:cNvPr>
            <p:cNvSpPr/>
            <p:nvPr/>
          </p:nvSpPr>
          <p:spPr>
            <a:xfrm>
              <a:off x="7910521" y="5560375"/>
              <a:ext cx="237342" cy="237342"/>
            </a:xfrm>
            <a:prstGeom prst="roundRect">
              <a:avLst>
                <a:gd name="adj" fmla="val 367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7" name="Freeform 229">
              <a:extLst>
                <a:ext uri="{FF2B5EF4-FFF2-40B4-BE49-F238E27FC236}">
                  <a16:creationId xmlns:a16="http://schemas.microsoft.com/office/drawing/2014/main" id="{354C217D-36CB-C03C-E69F-49B25BE83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715" y="5648488"/>
              <a:ext cx="88955" cy="61117"/>
            </a:xfrm>
            <a:custGeom>
              <a:avLst/>
              <a:gdLst>
                <a:gd name="T0" fmla="*/ 124 w 16128"/>
                <a:gd name="T1" fmla="*/ 7223 h 11872"/>
                <a:gd name="T2" fmla="*/ 59 w 16128"/>
                <a:gd name="T3" fmla="*/ 7113 h 11872"/>
                <a:gd name="T4" fmla="*/ 18 w 16128"/>
                <a:gd name="T5" fmla="*/ 6994 h 11872"/>
                <a:gd name="T6" fmla="*/ 1 w 16128"/>
                <a:gd name="T7" fmla="*/ 6871 h 11872"/>
                <a:gd name="T8" fmla="*/ 7 w 16128"/>
                <a:gd name="T9" fmla="*/ 6747 h 11872"/>
                <a:gd name="T10" fmla="*/ 36 w 16128"/>
                <a:gd name="T11" fmla="*/ 6626 h 11872"/>
                <a:gd name="T12" fmla="*/ 90 w 16128"/>
                <a:gd name="T13" fmla="*/ 6512 h 11872"/>
                <a:gd name="T14" fmla="*/ 165 w 16128"/>
                <a:gd name="T15" fmla="*/ 6408 h 11872"/>
                <a:gd name="T16" fmla="*/ 1850 w 16128"/>
                <a:gd name="T17" fmla="*/ 4727 h 11872"/>
                <a:gd name="T18" fmla="*/ 1957 w 16128"/>
                <a:gd name="T19" fmla="*/ 4656 h 11872"/>
                <a:gd name="T20" fmla="*/ 2073 w 16128"/>
                <a:gd name="T21" fmla="*/ 4609 h 11872"/>
                <a:gd name="T22" fmla="*/ 2195 w 16128"/>
                <a:gd name="T23" fmla="*/ 4586 h 11872"/>
                <a:gd name="T24" fmla="*/ 2319 w 16128"/>
                <a:gd name="T25" fmla="*/ 4586 h 11872"/>
                <a:gd name="T26" fmla="*/ 2441 w 16128"/>
                <a:gd name="T27" fmla="*/ 4609 h 11872"/>
                <a:gd name="T28" fmla="*/ 2558 w 16128"/>
                <a:gd name="T29" fmla="*/ 4656 h 11872"/>
                <a:gd name="T30" fmla="*/ 2665 w 16128"/>
                <a:gd name="T31" fmla="*/ 4727 h 11872"/>
                <a:gd name="T32" fmla="*/ 5357 w 16128"/>
                <a:gd name="T33" fmla="*/ 7406 h 11872"/>
                <a:gd name="T34" fmla="*/ 5460 w 16128"/>
                <a:gd name="T35" fmla="*/ 7483 h 11872"/>
                <a:gd name="T36" fmla="*/ 5575 w 16128"/>
                <a:gd name="T37" fmla="*/ 7535 h 11872"/>
                <a:gd name="T38" fmla="*/ 5696 w 16128"/>
                <a:gd name="T39" fmla="*/ 7565 h 11872"/>
                <a:gd name="T40" fmla="*/ 5819 w 16128"/>
                <a:gd name="T41" fmla="*/ 7571 h 11872"/>
                <a:gd name="T42" fmla="*/ 5942 w 16128"/>
                <a:gd name="T43" fmla="*/ 7552 h 11872"/>
                <a:gd name="T44" fmla="*/ 6060 w 16128"/>
                <a:gd name="T45" fmla="*/ 7512 h 11872"/>
                <a:gd name="T46" fmla="*/ 6170 w 16128"/>
                <a:gd name="T47" fmla="*/ 7447 h 11872"/>
                <a:gd name="T48" fmla="*/ 13421 w 16128"/>
                <a:gd name="T49" fmla="*/ 190 h 11872"/>
                <a:gd name="T50" fmla="*/ 13521 w 16128"/>
                <a:gd name="T51" fmla="*/ 107 h 11872"/>
                <a:gd name="T52" fmla="*/ 13634 w 16128"/>
                <a:gd name="T53" fmla="*/ 47 h 11872"/>
                <a:gd name="T54" fmla="*/ 13753 w 16128"/>
                <a:gd name="T55" fmla="*/ 12 h 11872"/>
                <a:gd name="T56" fmla="*/ 13877 w 16128"/>
                <a:gd name="T57" fmla="*/ 0 h 11872"/>
                <a:gd name="T58" fmla="*/ 14000 w 16128"/>
                <a:gd name="T59" fmla="*/ 11 h 11872"/>
                <a:gd name="T60" fmla="*/ 14120 w 16128"/>
                <a:gd name="T61" fmla="*/ 46 h 11872"/>
                <a:gd name="T62" fmla="*/ 14233 w 16128"/>
                <a:gd name="T63" fmla="*/ 105 h 11872"/>
                <a:gd name="T64" fmla="*/ 14334 w 16128"/>
                <a:gd name="T65" fmla="*/ 186 h 11872"/>
                <a:gd name="T66" fmla="*/ 16003 w 16128"/>
                <a:gd name="T67" fmla="*/ 1855 h 11872"/>
                <a:gd name="T68" fmla="*/ 16068 w 16128"/>
                <a:gd name="T69" fmla="*/ 1964 h 11872"/>
                <a:gd name="T70" fmla="*/ 16109 w 16128"/>
                <a:gd name="T71" fmla="*/ 2082 h 11872"/>
                <a:gd name="T72" fmla="*/ 16127 w 16128"/>
                <a:gd name="T73" fmla="*/ 2205 h 11872"/>
                <a:gd name="T74" fmla="*/ 16122 w 16128"/>
                <a:gd name="T75" fmla="*/ 2328 h 11872"/>
                <a:gd name="T76" fmla="*/ 16093 w 16128"/>
                <a:gd name="T77" fmla="*/ 2449 h 11872"/>
                <a:gd name="T78" fmla="*/ 16039 w 16128"/>
                <a:gd name="T79" fmla="*/ 2564 h 11872"/>
                <a:gd name="T80" fmla="*/ 15964 w 16128"/>
                <a:gd name="T81" fmla="*/ 2667 h 11872"/>
                <a:gd name="T82" fmla="*/ 7188 w 16128"/>
                <a:gd name="T83" fmla="*/ 11462 h 11872"/>
                <a:gd name="T84" fmla="*/ 7074 w 16128"/>
                <a:gd name="T85" fmla="*/ 11550 h 11872"/>
                <a:gd name="T86" fmla="*/ 6943 w 16128"/>
                <a:gd name="T87" fmla="*/ 11632 h 11872"/>
                <a:gd name="T88" fmla="*/ 6801 w 16128"/>
                <a:gd name="T89" fmla="*/ 11706 h 11872"/>
                <a:gd name="T90" fmla="*/ 6652 w 16128"/>
                <a:gd name="T91" fmla="*/ 11767 h 11872"/>
                <a:gd name="T92" fmla="*/ 6500 w 16128"/>
                <a:gd name="T93" fmla="*/ 11817 h 11872"/>
                <a:gd name="T94" fmla="*/ 6349 w 16128"/>
                <a:gd name="T95" fmla="*/ 11852 h 11872"/>
                <a:gd name="T96" fmla="*/ 6205 w 16128"/>
                <a:gd name="T97" fmla="*/ 11870 h 11872"/>
                <a:gd name="T98" fmla="*/ 5352 w 16128"/>
                <a:gd name="T99" fmla="*/ 11871 h 11872"/>
                <a:gd name="T100" fmla="*/ 5210 w 16128"/>
                <a:gd name="T101" fmla="*/ 11858 h 11872"/>
                <a:gd name="T102" fmla="*/ 5062 w 16128"/>
                <a:gd name="T103" fmla="*/ 11827 h 11872"/>
                <a:gd name="T104" fmla="*/ 4910 w 16128"/>
                <a:gd name="T105" fmla="*/ 11780 h 11872"/>
                <a:gd name="T106" fmla="*/ 4760 w 16128"/>
                <a:gd name="T107" fmla="*/ 11722 h 11872"/>
                <a:gd name="T108" fmla="*/ 4615 w 16128"/>
                <a:gd name="T109" fmla="*/ 11651 h 11872"/>
                <a:gd name="T110" fmla="*/ 4481 w 16128"/>
                <a:gd name="T111" fmla="*/ 11572 h 11872"/>
                <a:gd name="T112" fmla="*/ 4363 w 16128"/>
                <a:gd name="T113" fmla="*/ 11484 h 11872"/>
                <a:gd name="T114" fmla="*/ 187 w 16128"/>
                <a:gd name="T115" fmla="*/ 7297 h 1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28" h="11872">
                  <a:moveTo>
                    <a:pt x="187" y="7297"/>
                  </a:moveTo>
                  <a:lnTo>
                    <a:pt x="164" y="7273"/>
                  </a:lnTo>
                  <a:lnTo>
                    <a:pt x="143" y="7248"/>
                  </a:lnTo>
                  <a:lnTo>
                    <a:pt x="124" y="7223"/>
                  </a:lnTo>
                  <a:lnTo>
                    <a:pt x="106" y="7196"/>
                  </a:lnTo>
                  <a:lnTo>
                    <a:pt x="89" y="7168"/>
                  </a:lnTo>
                  <a:lnTo>
                    <a:pt x="74" y="7141"/>
                  </a:lnTo>
                  <a:lnTo>
                    <a:pt x="59" y="7113"/>
                  </a:lnTo>
                  <a:lnTo>
                    <a:pt x="46" y="7084"/>
                  </a:lnTo>
                  <a:lnTo>
                    <a:pt x="35" y="7054"/>
                  </a:lnTo>
                  <a:lnTo>
                    <a:pt x="26" y="7024"/>
                  </a:lnTo>
                  <a:lnTo>
                    <a:pt x="18" y="6994"/>
                  </a:lnTo>
                  <a:lnTo>
                    <a:pt x="12" y="6964"/>
                  </a:lnTo>
                  <a:lnTo>
                    <a:pt x="6" y="6933"/>
                  </a:lnTo>
                  <a:lnTo>
                    <a:pt x="3" y="6902"/>
                  </a:lnTo>
                  <a:lnTo>
                    <a:pt x="1" y="6871"/>
                  </a:lnTo>
                  <a:lnTo>
                    <a:pt x="0" y="6841"/>
                  </a:lnTo>
                  <a:lnTo>
                    <a:pt x="1" y="6809"/>
                  </a:lnTo>
                  <a:lnTo>
                    <a:pt x="3" y="6778"/>
                  </a:lnTo>
                  <a:lnTo>
                    <a:pt x="7" y="6747"/>
                  </a:lnTo>
                  <a:lnTo>
                    <a:pt x="12" y="6717"/>
                  </a:lnTo>
                  <a:lnTo>
                    <a:pt x="18" y="6687"/>
                  </a:lnTo>
                  <a:lnTo>
                    <a:pt x="26" y="6656"/>
                  </a:lnTo>
                  <a:lnTo>
                    <a:pt x="36" y="6626"/>
                  </a:lnTo>
                  <a:lnTo>
                    <a:pt x="47" y="6597"/>
                  </a:lnTo>
                  <a:lnTo>
                    <a:pt x="59" y="6569"/>
                  </a:lnTo>
                  <a:lnTo>
                    <a:pt x="74" y="6539"/>
                  </a:lnTo>
                  <a:lnTo>
                    <a:pt x="90" y="6512"/>
                  </a:lnTo>
                  <a:lnTo>
                    <a:pt x="106" y="6485"/>
                  </a:lnTo>
                  <a:lnTo>
                    <a:pt x="125" y="6459"/>
                  </a:lnTo>
                  <a:lnTo>
                    <a:pt x="144" y="6432"/>
                  </a:lnTo>
                  <a:lnTo>
                    <a:pt x="165" y="6408"/>
                  </a:lnTo>
                  <a:lnTo>
                    <a:pt x="188" y="6384"/>
                  </a:lnTo>
                  <a:lnTo>
                    <a:pt x="1801" y="4771"/>
                  </a:lnTo>
                  <a:lnTo>
                    <a:pt x="1824" y="4748"/>
                  </a:lnTo>
                  <a:lnTo>
                    <a:pt x="1850" y="4727"/>
                  </a:lnTo>
                  <a:lnTo>
                    <a:pt x="1876" y="4707"/>
                  </a:lnTo>
                  <a:lnTo>
                    <a:pt x="1902" y="4689"/>
                  </a:lnTo>
                  <a:lnTo>
                    <a:pt x="1929" y="4671"/>
                  </a:lnTo>
                  <a:lnTo>
                    <a:pt x="1957" y="4656"/>
                  </a:lnTo>
                  <a:lnTo>
                    <a:pt x="1985" y="4642"/>
                  </a:lnTo>
                  <a:lnTo>
                    <a:pt x="2014" y="4630"/>
                  </a:lnTo>
                  <a:lnTo>
                    <a:pt x="2043" y="4619"/>
                  </a:lnTo>
                  <a:lnTo>
                    <a:pt x="2073" y="4609"/>
                  </a:lnTo>
                  <a:lnTo>
                    <a:pt x="2104" y="4601"/>
                  </a:lnTo>
                  <a:lnTo>
                    <a:pt x="2134" y="4595"/>
                  </a:lnTo>
                  <a:lnTo>
                    <a:pt x="2164" y="4590"/>
                  </a:lnTo>
                  <a:lnTo>
                    <a:pt x="2195" y="4586"/>
                  </a:lnTo>
                  <a:lnTo>
                    <a:pt x="2227" y="4584"/>
                  </a:lnTo>
                  <a:lnTo>
                    <a:pt x="2257" y="4583"/>
                  </a:lnTo>
                  <a:lnTo>
                    <a:pt x="2288" y="4584"/>
                  </a:lnTo>
                  <a:lnTo>
                    <a:pt x="2319" y="4586"/>
                  </a:lnTo>
                  <a:lnTo>
                    <a:pt x="2350" y="4590"/>
                  </a:lnTo>
                  <a:lnTo>
                    <a:pt x="2381" y="4595"/>
                  </a:lnTo>
                  <a:lnTo>
                    <a:pt x="2411" y="4601"/>
                  </a:lnTo>
                  <a:lnTo>
                    <a:pt x="2441" y="4609"/>
                  </a:lnTo>
                  <a:lnTo>
                    <a:pt x="2472" y="4619"/>
                  </a:lnTo>
                  <a:lnTo>
                    <a:pt x="2501" y="4630"/>
                  </a:lnTo>
                  <a:lnTo>
                    <a:pt x="2529" y="4642"/>
                  </a:lnTo>
                  <a:lnTo>
                    <a:pt x="2558" y="4656"/>
                  </a:lnTo>
                  <a:lnTo>
                    <a:pt x="2586" y="4671"/>
                  </a:lnTo>
                  <a:lnTo>
                    <a:pt x="2613" y="4689"/>
                  </a:lnTo>
                  <a:lnTo>
                    <a:pt x="2639" y="4707"/>
                  </a:lnTo>
                  <a:lnTo>
                    <a:pt x="2665" y="4727"/>
                  </a:lnTo>
                  <a:lnTo>
                    <a:pt x="2689" y="4748"/>
                  </a:lnTo>
                  <a:lnTo>
                    <a:pt x="2714" y="4770"/>
                  </a:lnTo>
                  <a:lnTo>
                    <a:pt x="5332" y="7384"/>
                  </a:lnTo>
                  <a:lnTo>
                    <a:pt x="5357" y="7406"/>
                  </a:lnTo>
                  <a:lnTo>
                    <a:pt x="5382" y="7427"/>
                  </a:lnTo>
                  <a:lnTo>
                    <a:pt x="5407" y="7448"/>
                  </a:lnTo>
                  <a:lnTo>
                    <a:pt x="5433" y="7466"/>
                  </a:lnTo>
                  <a:lnTo>
                    <a:pt x="5460" y="7483"/>
                  </a:lnTo>
                  <a:lnTo>
                    <a:pt x="5489" y="7498"/>
                  </a:lnTo>
                  <a:lnTo>
                    <a:pt x="5517" y="7512"/>
                  </a:lnTo>
                  <a:lnTo>
                    <a:pt x="5546" y="7524"/>
                  </a:lnTo>
                  <a:lnTo>
                    <a:pt x="5575" y="7535"/>
                  </a:lnTo>
                  <a:lnTo>
                    <a:pt x="5604" y="7545"/>
                  </a:lnTo>
                  <a:lnTo>
                    <a:pt x="5635" y="7553"/>
                  </a:lnTo>
                  <a:lnTo>
                    <a:pt x="5665" y="7559"/>
                  </a:lnTo>
                  <a:lnTo>
                    <a:pt x="5696" y="7565"/>
                  </a:lnTo>
                  <a:lnTo>
                    <a:pt x="5726" y="7569"/>
                  </a:lnTo>
                  <a:lnTo>
                    <a:pt x="5758" y="7571"/>
                  </a:lnTo>
                  <a:lnTo>
                    <a:pt x="5789" y="7572"/>
                  </a:lnTo>
                  <a:lnTo>
                    <a:pt x="5819" y="7571"/>
                  </a:lnTo>
                  <a:lnTo>
                    <a:pt x="5850" y="7569"/>
                  </a:lnTo>
                  <a:lnTo>
                    <a:pt x="5882" y="7565"/>
                  </a:lnTo>
                  <a:lnTo>
                    <a:pt x="5912" y="7559"/>
                  </a:lnTo>
                  <a:lnTo>
                    <a:pt x="5942" y="7552"/>
                  </a:lnTo>
                  <a:lnTo>
                    <a:pt x="5972" y="7544"/>
                  </a:lnTo>
                  <a:lnTo>
                    <a:pt x="6003" y="7535"/>
                  </a:lnTo>
                  <a:lnTo>
                    <a:pt x="6032" y="7524"/>
                  </a:lnTo>
                  <a:lnTo>
                    <a:pt x="6060" y="7512"/>
                  </a:lnTo>
                  <a:lnTo>
                    <a:pt x="6089" y="7498"/>
                  </a:lnTo>
                  <a:lnTo>
                    <a:pt x="6117" y="7482"/>
                  </a:lnTo>
                  <a:lnTo>
                    <a:pt x="6144" y="7465"/>
                  </a:lnTo>
                  <a:lnTo>
                    <a:pt x="6170" y="7447"/>
                  </a:lnTo>
                  <a:lnTo>
                    <a:pt x="6196" y="7426"/>
                  </a:lnTo>
                  <a:lnTo>
                    <a:pt x="6220" y="7405"/>
                  </a:lnTo>
                  <a:lnTo>
                    <a:pt x="6245" y="7383"/>
                  </a:lnTo>
                  <a:lnTo>
                    <a:pt x="13421" y="190"/>
                  </a:lnTo>
                  <a:lnTo>
                    <a:pt x="13445" y="166"/>
                  </a:lnTo>
                  <a:lnTo>
                    <a:pt x="13470" y="145"/>
                  </a:lnTo>
                  <a:lnTo>
                    <a:pt x="13495" y="125"/>
                  </a:lnTo>
                  <a:lnTo>
                    <a:pt x="13521" y="107"/>
                  </a:lnTo>
                  <a:lnTo>
                    <a:pt x="13549" y="90"/>
                  </a:lnTo>
                  <a:lnTo>
                    <a:pt x="13577" y="75"/>
                  </a:lnTo>
                  <a:lnTo>
                    <a:pt x="13605" y="60"/>
                  </a:lnTo>
                  <a:lnTo>
                    <a:pt x="13634" y="47"/>
                  </a:lnTo>
                  <a:lnTo>
                    <a:pt x="13663" y="36"/>
                  </a:lnTo>
                  <a:lnTo>
                    <a:pt x="13693" y="27"/>
                  </a:lnTo>
                  <a:lnTo>
                    <a:pt x="13723" y="19"/>
                  </a:lnTo>
                  <a:lnTo>
                    <a:pt x="13753" y="12"/>
                  </a:lnTo>
                  <a:lnTo>
                    <a:pt x="13784" y="7"/>
                  </a:lnTo>
                  <a:lnTo>
                    <a:pt x="13815" y="3"/>
                  </a:lnTo>
                  <a:lnTo>
                    <a:pt x="13846" y="1"/>
                  </a:lnTo>
                  <a:lnTo>
                    <a:pt x="13877" y="0"/>
                  </a:lnTo>
                  <a:lnTo>
                    <a:pt x="13908" y="1"/>
                  </a:lnTo>
                  <a:lnTo>
                    <a:pt x="13939" y="3"/>
                  </a:lnTo>
                  <a:lnTo>
                    <a:pt x="13970" y="6"/>
                  </a:lnTo>
                  <a:lnTo>
                    <a:pt x="14000" y="11"/>
                  </a:lnTo>
                  <a:lnTo>
                    <a:pt x="14031" y="18"/>
                  </a:lnTo>
                  <a:lnTo>
                    <a:pt x="14062" y="26"/>
                  </a:lnTo>
                  <a:lnTo>
                    <a:pt x="14091" y="35"/>
                  </a:lnTo>
                  <a:lnTo>
                    <a:pt x="14120" y="46"/>
                  </a:lnTo>
                  <a:lnTo>
                    <a:pt x="14149" y="58"/>
                  </a:lnTo>
                  <a:lnTo>
                    <a:pt x="14178" y="73"/>
                  </a:lnTo>
                  <a:lnTo>
                    <a:pt x="14206" y="88"/>
                  </a:lnTo>
                  <a:lnTo>
                    <a:pt x="14233" y="105"/>
                  </a:lnTo>
                  <a:lnTo>
                    <a:pt x="14259" y="123"/>
                  </a:lnTo>
                  <a:lnTo>
                    <a:pt x="14285" y="143"/>
                  </a:lnTo>
                  <a:lnTo>
                    <a:pt x="14310" y="164"/>
                  </a:lnTo>
                  <a:lnTo>
                    <a:pt x="14334" y="186"/>
                  </a:lnTo>
                  <a:lnTo>
                    <a:pt x="15938" y="1780"/>
                  </a:lnTo>
                  <a:lnTo>
                    <a:pt x="15962" y="1804"/>
                  </a:lnTo>
                  <a:lnTo>
                    <a:pt x="15983" y="1829"/>
                  </a:lnTo>
                  <a:lnTo>
                    <a:pt x="16003" y="1855"/>
                  </a:lnTo>
                  <a:lnTo>
                    <a:pt x="16021" y="1881"/>
                  </a:lnTo>
                  <a:lnTo>
                    <a:pt x="16038" y="1908"/>
                  </a:lnTo>
                  <a:lnTo>
                    <a:pt x="16053" y="1935"/>
                  </a:lnTo>
                  <a:lnTo>
                    <a:pt x="16068" y="1964"/>
                  </a:lnTo>
                  <a:lnTo>
                    <a:pt x="16081" y="1993"/>
                  </a:lnTo>
                  <a:lnTo>
                    <a:pt x="16092" y="2022"/>
                  </a:lnTo>
                  <a:lnTo>
                    <a:pt x="16101" y="2051"/>
                  </a:lnTo>
                  <a:lnTo>
                    <a:pt x="16109" y="2082"/>
                  </a:lnTo>
                  <a:lnTo>
                    <a:pt x="16116" y="2112"/>
                  </a:lnTo>
                  <a:lnTo>
                    <a:pt x="16121" y="2143"/>
                  </a:lnTo>
                  <a:lnTo>
                    <a:pt x="16125" y="2173"/>
                  </a:lnTo>
                  <a:lnTo>
                    <a:pt x="16127" y="2205"/>
                  </a:lnTo>
                  <a:lnTo>
                    <a:pt x="16128" y="2236"/>
                  </a:lnTo>
                  <a:lnTo>
                    <a:pt x="16127" y="2266"/>
                  </a:lnTo>
                  <a:lnTo>
                    <a:pt x="16125" y="2297"/>
                  </a:lnTo>
                  <a:lnTo>
                    <a:pt x="16122" y="2328"/>
                  </a:lnTo>
                  <a:lnTo>
                    <a:pt x="16117" y="2359"/>
                  </a:lnTo>
                  <a:lnTo>
                    <a:pt x="16110" y="2389"/>
                  </a:lnTo>
                  <a:lnTo>
                    <a:pt x="16102" y="2419"/>
                  </a:lnTo>
                  <a:lnTo>
                    <a:pt x="16093" y="2449"/>
                  </a:lnTo>
                  <a:lnTo>
                    <a:pt x="16082" y="2478"/>
                  </a:lnTo>
                  <a:lnTo>
                    <a:pt x="16069" y="2507"/>
                  </a:lnTo>
                  <a:lnTo>
                    <a:pt x="16055" y="2535"/>
                  </a:lnTo>
                  <a:lnTo>
                    <a:pt x="16039" y="2564"/>
                  </a:lnTo>
                  <a:lnTo>
                    <a:pt x="16023" y="2591"/>
                  </a:lnTo>
                  <a:lnTo>
                    <a:pt x="16004" y="2617"/>
                  </a:lnTo>
                  <a:lnTo>
                    <a:pt x="15985" y="2642"/>
                  </a:lnTo>
                  <a:lnTo>
                    <a:pt x="15964" y="2667"/>
                  </a:lnTo>
                  <a:lnTo>
                    <a:pt x="15941" y="2692"/>
                  </a:lnTo>
                  <a:lnTo>
                    <a:pt x="7238" y="11415"/>
                  </a:lnTo>
                  <a:lnTo>
                    <a:pt x="7214" y="11439"/>
                  </a:lnTo>
                  <a:lnTo>
                    <a:pt x="7188" y="11462"/>
                  </a:lnTo>
                  <a:lnTo>
                    <a:pt x="7162" y="11485"/>
                  </a:lnTo>
                  <a:lnTo>
                    <a:pt x="7134" y="11507"/>
                  </a:lnTo>
                  <a:lnTo>
                    <a:pt x="7104" y="11529"/>
                  </a:lnTo>
                  <a:lnTo>
                    <a:pt x="7074" y="11550"/>
                  </a:lnTo>
                  <a:lnTo>
                    <a:pt x="7043" y="11572"/>
                  </a:lnTo>
                  <a:lnTo>
                    <a:pt x="7011" y="11593"/>
                  </a:lnTo>
                  <a:lnTo>
                    <a:pt x="6977" y="11613"/>
                  </a:lnTo>
                  <a:lnTo>
                    <a:pt x="6943" y="11632"/>
                  </a:lnTo>
                  <a:lnTo>
                    <a:pt x="6909" y="11651"/>
                  </a:lnTo>
                  <a:lnTo>
                    <a:pt x="6874" y="11670"/>
                  </a:lnTo>
                  <a:lnTo>
                    <a:pt x="6837" y="11688"/>
                  </a:lnTo>
                  <a:lnTo>
                    <a:pt x="6801" y="11706"/>
                  </a:lnTo>
                  <a:lnTo>
                    <a:pt x="6765" y="11722"/>
                  </a:lnTo>
                  <a:lnTo>
                    <a:pt x="6727" y="11738"/>
                  </a:lnTo>
                  <a:lnTo>
                    <a:pt x="6689" y="11753"/>
                  </a:lnTo>
                  <a:lnTo>
                    <a:pt x="6652" y="11767"/>
                  </a:lnTo>
                  <a:lnTo>
                    <a:pt x="6613" y="11781"/>
                  </a:lnTo>
                  <a:lnTo>
                    <a:pt x="6576" y="11793"/>
                  </a:lnTo>
                  <a:lnTo>
                    <a:pt x="6538" y="11805"/>
                  </a:lnTo>
                  <a:lnTo>
                    <a:pt x="6500" y="11817"/>
                  </a:lnTo>
                  <a:lnTo>
                    <a:pt x="6461" y="11827"/>
                  </a:lnTo>
                  <a:lnTo>
                    <a:pt x="6424" y="11836"/>
                  </a:lnTo>
                  <a:lnTo>
                    <a:pt x="6387" y="11844"/>
                  </a:lnTo>
                  <a:lnTo>
                    <a:pt x="6349" y="11852"/>
                  </a:lnTo>
                  <a:lnTo>
                    <a:pt x="6313" y="11858"/>
                  </a:lnTo>
                  <a:lnTo>
                    <a:pt x="6277" y="11863"/>
                  </a:lnTo>
                  <a:lnTo>
                    <a:pt x="6241" y="11867"/>
                  </a:lnTo>
                  <a:lnTo>
                    <a:pt x="6205" y="11870"/>
                  </a:lnTo>
                  <a:lnTo>
                    <a:pt x="6171" y="11871"/>
                  </a:lnTo>
                  <a:lnTo>
                    <a:pt x="6138" y="11872"/>
                  </a:lnTo>
                  <a:lnTo>
                    <a:pt x="5386" y="11872"/>
                  </a:lnTo>
                  <a:lnTo>
                    <a:pt x="5352" y="11871"/>
                  </a:lnTo>
                  <a:lnTo>
                    <a:pt x="5318" y="11870"/>
                  </a:lnTo>
                  <a:lnTo>
                    <a:pt x="5283" y="11867"/>
                  </a:lnTo>
                  <a:lnTo>
                    <a:pt x="5247" y="11863"/>
                  </a:lnTo>
                  <a:lnTo>
                    <a:pt x="5210" y="11858"/>
                  </a:lnTo>
                  <a:lnTo>
                    <a:pt x="5174" y="11851"/>
                  </a:lnTo>
                  <a:lnTo>
                    <a:pt x="5137" y="11844"/>
                  </a:lnTo>
                  <a:lnTo>
                    <a:pt x="5099" y="11836"/>
                  </a:lnTo>
                  <a:lnTo>
                    <a:pt x="5062" y="11827"/>
                  </a:lnTo>
                  <a:lnTo>
                    <a:pt x="5024" y="11817"/>
                  </a:lnTo>
                  <a:lnTo>
                    <a:pt x="4986" y="11805"/>
                  </a:lnTo>
                  <a:lnTo>
                    <a:pt x="4948" y="11793"/>
                  </a:lnTo>
                  <a:lnTo>
                    <a:pt x="4910" y="11780"/>
                  </a:lnTo>
                  <a:lnTo>
                    <a:pt x="4872" y="11767"/>
                  </a:lnTo>
                  <a:lnTo>
                    <a:pt x="4834" y="11753"/>
                  </a:lnTo>
                  <a:lnTo>
                    <a:pt x="4796" y="11738"/>
                  </a:lnTo>
                  <a:lnTo>
                    <a:pt x="4760" y="11722"/>
                  </a:lnTo>
                  <a:lnTo>
                    <a:pt x="4722" y="11705"/>
                  </a:lnTo>
                  <a:lnTo>
                    <a:pt x="4686" y="11688"/>
                  </a:lnTo>
                  <a:lnTo>
                    <a:pt x="4650" y="11669"/>
                  </a:lnTo>
                  <a:lnTo>
                    <a:pt x="4615" y="11651"/>
                  </a:lnTo>
                  <a:lnTo>
                    <a:pt x="4580" y="11632"/>
                  </a:lnTo>
                  <a:lnTo>
                    <a:pt x="4546" y="11612"/>
                  </a:lnTo>
                  <a:lnTo>
                    <a:pt x="4513" y="11592"/>
                  </a:lnTo>
                  <a:lnTo>
                    <a:pt x="4481" y="11572"/>
                  </a:lnTo>
                  <a:lnTo>
                    <a:pt x="4449" y="11550"/>
                  </a:lnTo>
                  <a:lnTo>
                    <a:pt x="4419" y="11528"/>
                  </a:lnTo>
                  <a:lnTo>
                    <a:pt x="4390" y="11506"/>
                  </a:lnTo>
                  <a:lnTo>
                    <a:pt x="4363" y="11484"/>
                  </a:lnTo>
                  <a:lnTo>
                    <a:pt x="4335" y="11462"/>
                  </a:lnTo>
                  <a:lnTo>
                    <a:pt x="4310" y="11439"/>
                  </a:lnTo>
                  <a:lnTo>
                    <a:pt x="4286" y="11414"/>
                  </a:lnTo>
                  <a:lnTo>
                    <a:pt x="187" y="7297"/>
                  </a:lnTo>
                  <a:close/>
                </a:path>
              </a:pathLst>
            </a:custGeom>
            <a:solidFill>
              <a:schemeClr val="bg2"/>
            </a:solidFill>
            <a:ln w="19050">
              <a:noFill/>
            </a:ln>
          </p:spPr>
          <p:txBody>
            <a:bodyPr vert="horz" wrap="square" lIns="57151" tIns="28574" rIns="57151" bIns="28574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rgbClr val="53576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2313063-D2AD-392B-E9DE-D1D26E998F96}"/>
              </a:ext>
            </a:extLst>
          </p:cNvPr>
          <p:cNvSpPr txBox="1"/>
          <p:nvPr/>
        </p:nvSpPr>
        <p:spPr>
          <a:xfrm>
            <a:off x="8224921" y="5758456"/>
            <a:ext cx="2891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>
                <a:latin typeface="Montserrat" pitchFamily="2" charset="0"/>
              </a:rPr>
              <a:t>Title</a:t>
            </a:r>
            <a:r>
              <a:rPr lang="tr-TR" sz="1200" dirty="0">
                <a:latin typeface="Montserrat" pitchFamily="2" charset="0"/>
              </a:rPr>
              <a:t> here</a:t>
            </a:r>
            <a:endParaRPr lang="en-ID" sz="1200" dirty="0">
              <a:latin typeface="Montserrat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632B44-45B9-E208-39AB-F404AD1D40B1}"/>
              </a:ext>
            </a:extLst>
          </p:cNvPr>
          <p:cNvSpPr txBox="1"/>
          <p:nvPr/>
        </p:nvSpPr>
        <p:spPr>
          <a:xfrm>
            <a:off x="7803751" y="4468289"/>
            <a:ext cx="270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solidFill>
                  <a:schemeClr val="accent1"/>
                </a:solidFill>
                <a:latin typeface="Montserrat" pitchFamily="2" charset="0"/>
              </a:rPr>
              <a:t>Title</a:t>
            </a:r>
            <a:r>
              <a:rPr lang="tr-TR" sz="1600" dirty="0">
                <a:solidFill>
                  <a:schemeClr val="accent1"/>
                </a:solidFill>
                <a:latin typeface="Montserrat" pitchFamily="2" charset="0"/>
              </a:rPr>
              <a:t> Here</a:t>
            </a:r>
            <a:endParaRPr lang="en-ID" sz="160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72A3BA-EC38-FBE3-6C0A-CAD86B39CF68}"/>
              </a:ext>
            </a:extLst>
          </p:cNvPr>
          <p:cNvSpPr/>
          <p:nvPr/>
        </p:nvSpPr>
        <p:spPr>
          <a:xfrm>
            <a:off x="1075347" y="4732574"/>
            <a:ext cx="6058431" cy="89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porta lorem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porta, et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 pharetra.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id mi a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E9281C-0500-123A-C1F6-53189D0035EE}"/>
              </a:ext>
            </a:extLst>
          </p:cNvPr>
          <p:cNvSpPr txBox="1"/>
          <p:nvPr/>
        </p:nvSpPr>
        <p:spPr>
          <a:xfrm>
            <a:off x="1075347" y="4468289"/>
            <a:ext cx="270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solidFill>
                  <a:schemeClr val="accent1"/>
                </a:solidFill>
                <a:latin typeface="Montserrat" pitchFamily="2" charset="0"/>
              </a:rPr>
              <a:t>Title</a:t>
            </a:r>
            <a:r>
              <a:rPr lang="tr-TR" sz="1600" dirty="0">
                <a:solidFill>
                  <a:schemeClr val="accent1"/>
                </a:solidFill>
                <a:latin typeface="Montserrat" pitchFamily="2" charset="0"/>
              </a:rPr>
              <a:t> Here</a:t>
            </a:r>
            <a:r>
              <a:rPr lang="en-US" sz="1600" dirty="0">
                <a:solidFill>
                  <a:schemeClr val="accent1"/>
                </a:solidFill>
                <a:latin typeface="Montserrat" pitchFamily="2" charset="0"/>
              </a:rPr>
              <a:t>:</a:t>
            </a:r>
            <a:endParaRPr lang="en-ID" sz="160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843C449A-5D85-C01A-769D-ABD66DBA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>
                <a:latin typeface="Montserrat" pitchFamily="2" charset="0"/>
              </a:rPr>
              <a:t>Title</a:t>
            </a:r>
            <a:r>
              <a:rPr lang="tr-TR" sz="4000" dirty="0">
                <a:latin typeface="Montserrat" pitchFamily="2" charset="0"/>
              </a:rPr>
              <a:t> Here</a:t>
            </a:r>
            <a:endParaRPr lang="en-ID" sz="4000" dirty="0">
              <a:latin typeface="Montserrat" pitchFamily="2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683F0A-9842-A263-D971-53D6B64DA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1" grpId="0"/>
      <p:bldP spid="52" grpId="0"/>
      <p:bldP spid="42" grpId="0"/>
      <p:bldP spid="55" grpId="0"/>
      <p:bldP spid="58" grpId="0"/>
      <p:bldP spid="59" grpId="0"/>
      <p:bldP spid="37" grpId="0"/>
      <p:bldP spid="60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A6077F-341B-AF93-145E-3642961CCB87}"/>
              </a:ext>
            </a:extLst>
          </p:cNvPr>
          <p:cNvSpPr/>
          <p:nvPr/>
        </p:nvSpPr>
        <p:spPr>
          <a:xfrm>
            <a:off x="9232059" y="2540224"/>
            <a:ext cx="676656" cy="676656"/>
          </a:xfrm>
          <a:prstGeom prst="roundRect">
            <a:avLst>
              <a:gd name="adj" fmla="val 3903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049DE78-F6BF-FE2D-F946-FEBA8EAEC1D0}"/>
              </a:ext>
            </a:extLst>
          </p:cNvPr>
          <p:cNvSpPr/>
          <p:nvPr/>
        </p:nvSpPr>
        <p:spPr>
          <a:xfrm>
            <a:off x="2289621" y="2539465"/>
            <a:ext cx="678174" cy="678174"/>
          </a:xfrm>
          <a:prstGeom prst="roundRect">
            <a:avLst>
              <a:gd name="adj" fmla="val 350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9AE258-8136-ABB3-8642-8EDB95F95F79}"/>
              </a:ext>
            </a:extLst>
          </p:cNvPr>
          <p:cNvSpPr/>
          <p:nvPr/>
        </p:nvSpPr>
        <p:spPr>
          <a:xfrm>
            <a:off x="9129792" y="3616407"/>
            <a:ext cx="2177498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D1CA76-151D-B98F-66DD-987D2B6EFB70}"/>
              </a:ext>
            </a:extLst>
          </p:cNvPr>
          <p:cNvSpPr/>
          <p:nvPr/>
        </p:nvSpPr>
        <p:spPr>
          <a:xfrm>
            <a:off x="9129791" y="3379004"/>
            <a:ext cx="2304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err="1">
                <a:solidFill>
                  <a:schemeClr val="accent1"/>
                </a:solidFill>
                <a:latin typeface="Montserrat" pitchFamily="2" charset="0"/>
                <a:cs typeface="Poppins" panose="00000500000000000000" pitchFamily="2" charset="0"/>
              </a:rPr>
              <a:t>Title</a:t>
            </a:r>
            <a:r>
              <a:rPr lang="tr-TR" sz="1600" dirty="0">
                <a:solidFill>
                  <a:schemeClr val="accent1"/>
                </a:solidFill>
                <a:latin typeface="Montserrat" pitchFamily="2" charset="0"/>
                <a:cs typeface="Poppins" panose="00000500000000000000" pitchFamily="2" charset="0"/>
              </a:rPr>
              <a:t> Here</a:t>
            </a:r>
            <a:endParaRPr lang="en-US" sz="1600" dirty="0">
              <a:solidFill>
                <a:schemeClr val="accent1"/>
              </a:solidFill>
              <a:latin typeface="Montserrat" pitchFamily="2" charset="0"/>
              <a:cs typeface="Poppins" panose="000005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457F77C-B726-FA71-B394-2626CD2EB12A}"/>
              </a:ext>
            </a:extLst>
          </p:cNvPr>
          <p:cNvSpPr/>
          <p:nvPr/>
        </p:nvSpPr>
        <p:spPr>
          <a:xfrm>
            <a:off x="884713" y="3616407"/>
            <a:ext cx="2176272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4C7EF7E-9DAC-8509-F3DB-6050937C96E6}"/>
              </a:ext>
            </a:extLst>
          </p:cNvPr>
          <p:cNvSpPr/>
          <p:nvPr/>
        </p:nvSpPr>
        <p:spPr>
          <a:xfrm>
            <a:off x="757921" y="3379004"/>
            <a:ext cx="2303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600" dirty="0" err="1">
                <a:solidFill>
                  <a:schemeClr val="accent1"/>
                </a:solidFill>
                <a:latin typeface="Montserrat" pitchFamily="2" charset="0"/>
                <a:cs typeface="Poppins" panose="00000500000000000000" pitchFamily="2" charset="0"/>
              </a:rPr>
              <a:t>Title</a:t>
            </a:r>
            <a:r>
              <a:rPr lang="tr-TR" sz="1600" dirty="0">
                <a:solidFill>
                  <a:schemeClr val="accent1"/>
                </a:solidFill>
                <a:latin typeface="Montserrat" pitchFamily="2" charset="0"/>
                <a:cs typeface="Poppins" panose="00000500000000000000" pitchFamily="2" charset="0"/>
              </a:rPr>
              <a:t> Here</a:t>
            </a:r>
            <a:endParaRPr lang="en-US" sz="1600" dirty="0">
              <a:solidFill>
                <a:schemeClr val="accent1"/>
              </a:solidFill>
              <a:latin typeface="Montserrat" pitchFamily="2" charset="0"/>
              <a:cs typeface="Poppins" panose="00000500000000000000" pitchFamily="2" charset="0"/>
            </a:endParaRP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7642D4E0-DFFB-D895-A5ED-34EC30AE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>
                <a:latin typeface="+mj-lt"/>
              </a:rPr>
              <a:t>Title</a:t>
            </a:r>
            <a:r>
              <a:rPr lang="tr-TR" sz="4000" dirty="0">
                <a:latin typeface="+mj-lt"/>
              </a:rPr>
              <a:t> Here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3973721-933C-C7BD-450E-DF87B3622C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152448" y="1614378"/>
            <a:ext cx="2478024" cy="4302005"/>
          </a:xfr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A3CE632-5E93-3B51-6187-FB33089278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3561530" y="1614377"/>
            <a:ext cx="2478024" cy="4302005"/>
          </a:xfr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870B850-18CC-61C8-A4D6-1672B34A1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2936" y="2588051"/>
            <a:ext cx="551543" cy="5515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E7A4ADA-4B70-FC39-A9EE-67719A62C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4615" y="2588051"/>
            <a:ext cx="551543" cy="5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/>
      <p:bldP spid="43" grpId="0"/>
      <p:bldP spid="44" grpId="0"/>
      <p:bldP spid="4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4CB30F2-135D-C8CA-2318-04C7384C458E}"/>
              </a:ext>
            </a:extLst>
          </p:cNvPr>
          <p:cNvSpPr txBox="1"/>
          <p:nvPr/>
        </p:nvSpPr>
        <p:spPr>
          <a:xfrm>
            <a:off x="1268294" y="3819986"/>
            <a:ext cx="3174905" cy="3104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Montserrat" pitchFamily="2" charset="0"/>
              </a:rPr>
              <a:t>Nulla id </a:t>
            </a:r>
            <a:r>
              <a:rPr lang="en-US" dirty="0" err="1">
                <a:solidFill>
                  <a:schemeClr val="tx1"/>
                </a:solidFill>
                <a:latin typeface="Montserrat" pitchFamily="2" charset="0"/>
              </a:rPr>
              <a:t>turpis</a:t>
            </a:r>
            <a:r>
              <a:rPr lang="en-US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itchFamily="2" charset="0"/>
              </a:rPr>
              <a:t>ultricies</a:t>
            </a:r>
            <a:endParaRPr lang="en-US" dirty="0">
              <a:solidFill>
                <a:schemeClr val="tx1"/>
              </a:solidFill>
              <a:latin typeface="Montserrat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B16CDB-4D10-9201-FB32-D1220CD448FF}"/>
              </a:ext>
            </a:extLst>
          </p:cNvPr>
          <p:cNvGrpSpPr/>
          <p:nvPr/>
        </p:nvGrpSpPr>
        <p:grpSpPr>
          <a:xfrm>
            <a:off x="961116" y="3857841"/>
            <a:ext cx="234697" cy="234697"/>
            <a:chOff x="961116" y="3857841"/>
            <a:chExt cx="234697" cy="23469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71A1F4-993C-29C2-9905-4FD6A2BF62BE}"/>
                </a:ext>
              </a:extLst>
            </p:cNvPr>
            <p:cNvSpPr/>
            <p:nvPr/>
          </p:nvSpPr>
          <p:spPr>
            <a:xfrm>
              <a:off x="961116" y="3857841"/>
              <a:ext cx="234697" cy="234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2667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Graphic 13">
              <a:extLst>
                <a:ext uri="{FF2B5EF4-FFF2-40B4-BE49-F238E27FC236}">
                  <a16:creationId xmlns:a16="http://schemas.microsoft.com/office/drawing/2014/main" id="{3F131E0B-F256-19A3-322A-5EBC2A25B502}"/>
                </a:ext>
              </a:extLst>
            </p:cNvPr>
            <p:cNvSpPr/>
            <p:nvPr/>
          </p:nvSpPr>
          <p:spPr>
            <a:xfrm rot="5400000">
              <a:off x="1026737" y="3923462"/>
              <a:ext cx="103454" cy="103454"/>
            </a:xfrm>
            <a:custGeom>
              <a:avLst/>
              <a:gdLst>
                <a:gd name="connsiteX0" fmla="*/ 1625603 w 3251196"/>
                <a:gd name="connsiteY0" fmla="*/ 0 h 3251196"/>
                <a:gd name="connsiteX1" fmla="*/ 0 w 3251196"/>
                <a:gd name="connsiteY1" fmla="*/ 1625603 h 3251196"/>
                <a:gd name="connsiteX2" fmla="*/ 287531 w 3251196"/>
                <a:gd name="connsiteY2" fmla="*/ 1913125 h 3251196"/>
                <a:gd name="connsiteX3" fmla="*/ 1422397 w 3251196"/>
                <a:gd name="connsiteY3" fmla="*/ 778259 h 3251196"/>
                <a:gd name="connsiteX4" fmla="*/ 1422397 w 3251196"/>
                <a:gd name="connsiteY4" fmla="*/ 3251197 h 3251196"/>
                <a:gd name="connsiteX5" fmla="*/ 1828800 w 3251196"/>
                <a:gd name="connsiteY5" fmla="*/ 3251197 h 3251196"/>
                <a:gd name="connsiteX6" fmla="*/ 1828800 w 3251196"/>
                <a:gd name="connsiteY6" fmla="*/ 778259 h 3251196"/>
                <a:gd name="connsiteX7" fmla="*/ 2963675 w 3251196"/>
                <a:gd name="connsiteY7" fmla="*/ 1913125 h 3251196"/>
                <a:gd name="connsiteX8" fmla="*/ 3251197 w 3251196"/>
                <a:gd name="connsiteY8" fmla="*/ 1625603 h 325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196" h="3251196">
                  <a:moveTo>
                    <a:pt x="1625603" y="0"/>
                  </a:moveTo>
                  <a:lnTo>
                    <a:pt x="0" y="1625603"/>
                  </a:lnTo>
                  <a:lnTo>
                    <a:pt x="287531" y="1913125"/>
                  </a:lnTo>
                  <a:lnTo>
                    <a:pt x="1422397" y="778259"/>
                  </a:lnTo>
                  <a:lnTo>
                    <a:pt x="1422397" y="3251197"/>
                  </a:lnTo>
                  <a:lnTo>
                    <a:pt x="1828800" y="3251197"/>
                  </a:lnTo>
                  <a:lnTo>
                    <a:pt x="1828800" y="778259"/>
                  </a:lnTo>
                  <a:lnTo>
                    <a:pt x="2963675" y="1913125"/>
                  </a:lnTo>
                  <a:lnTo>
                    <a:pt x="3251197" y="16256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50D45DB-2A1B-5CD8-E9F0-E9C26E26E6D6}"/>
              </a:ext>
            </a:extLst>
          </p:cNvPr>
          <p:cNvSpPr txBox="1"/>
          <p:nvPr/>
        </p:nvSpPr>
        <p:spPr>
          <a:xfrm>
            <a:off x="1268294" y="4338131"/>
            <a:ext cx="31749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Montserrat" pitchFamily="2" charset="0"/>
              </a:rPr>
              <a:t>Nulla id </a:t>
            </a:r>
            <a:r>
              <a:rPr lang="en-US" sz="1200" dirty="0" err="1">
                <a:solidFill>
                  <a:schemeClr val="tx1"/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itchFamily="2" charset="0"/>
              </a:rPr>
              <a:t>ultricies</a:t>
            </a:r>
            <a:endParaRPr lang="en-US" sz="1200" dirty="0">
              <a:solidFill>
                <a:schemeClr val="tx1"/>
              </a:solidFill>
              <a:latin typeface="Montserrat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88A482-A330-5BFB-8C0B-86DEC7B4F814}"/>
              </a:ext>
            </a:extLst>
          </p:cNvPr>
          <p:cNvGrpSpPr/>
          <p:nvPr/>
        </p:nvGrpSpPr>
        <p:grpSpPr>
          <a:xfrm>
            <a:off x="961116" y="4359283"/>
            <a:ext cx="234697" cy="234697"/>
            <a:chOff x="961116" y="4359283"/>
            <a:chExt cx="234697" cy="23469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F97E465-D324-969B-9D4A-D23AC4A2FF64}"/>
                </a:ext>
              </a:extLst>
            </p:cNvPr>
            <p:cNvSpPr/>
            <p:nvPr/>
          </p:nvSpPr>
          <p:spPr>
            <a:xfrm>
              <a:off x="961116" y="4359283"/>
              <a:ext cx="234697" cy="234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2667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Graphic 13">
              <a:extLst>
                <a:ext uri="{FF2B5EF4-FFF2-40B4-BE49-F238E27FC236}">
                  <a16:creationId xmlns:a16="http://schemas.microsoft.com/office/drawing/2014/main" id="{282F0908-2B96-1705-33AC-A4A27819A9CF}"/>
                </a:ext>
              </a:extLst>
            </p:cNvPr>
            <p:cNvSpPr/>
            <p:nvPr/>
          </p:nvSpPr>
          <p:spPr>
            <a:xfrm rot="5400000">
              <a:off x="1026737" y="4424904"/>
              <a:ext cx="103454" cy="103454"/>
            </a:xfrm>
            <a:custGeom>
              <a:avLst/>
              <a:gdLst>
                <a:gd name="connsiteX0" fmla="*/ 1625603 w 3251196"/>
                <a:gd name="connsiteY0" fmla="*/ 0 h 3251196"/>
                <a:gd name="connsiteX1" fmla="*/ 0 w 3251196"/>
                <a:gd name="connsiteY1" fmla="*/ 1625603 h 3251196"/>
                <a:gd name="connsiteX2" fmla="*/ 287531 w 3251196"/>
                <a:gd name="connsiteY2" fmla="*/ 1913125 h 3251196"/>
                <a:gd name="connsiteX3" fmla="*/ 1422397 w 3251196"/>
                <a:gd name="connsiteY3" fmla="*/ 778259 h 3251196"/>
                <a:gd name="connsiteX4" fmla="*/ 1422397 w 3251196"/>
                <a:gd name="connsiteY4" fmla="*/ 3251197 h 3251196"/>
                <a:gd name="connsiteX5" fmla="*/ 1828800 w 3251196"/>
                <a:gd name="connsiteY5" fmla="*/ 3251197 h 3251196"/>
                <a:gd name="connsiteX6" fmla="*/ 1828800 w 3251196"/>
                <a:gd name="connsiteY6" fmla="*/ 778259 h 3251196"/>
                <a:gd name="connsiteX7" fmla="*/ 2963675 w 3251196"/>
                <a:gd name="connsiteY7" fmla="*/ 1913125 h 3251196"/>
                <a:gd name="connsiteX8" fmla="*/ 3251197 w 3251196"/>
                <a:gd name="connsiteY8" fmla="*/ 1625603 h 325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196" h="3251196">
                  <a:moveTo>
                    <a:pt x="1625603" y="0"/>
                  </a:moveTo>
                  <a:lnTo>
                    <a:pt x="0" y="1625603"/>
                  </a:lnTo>
                  <a:lnTo>
                    <a:pt x="287531" y="1913125"/>
                  </a:lnTo>
                  <a:lnTo>
                    <a:pt x="1422397" y="778259"/>
                  </a:lnTo>
                  <a:lnTo>
                    <a:pt x="1422397" y="3251197"/>
                  </a:lnTo>
                  <a:lnTo>
                    <a:pt x="1828800" y="3251197"/>
                  </a:lnTo>
                  <a:lnTo>
                    <a:pt x="1828800" y="778259"/>
                  </a:lnTo>
                  <a:lnTo>
                    <a:pt x="2963675" y="1913125"/>
                  </a:lnTo>
                  <a:lnTo>
                    <a:pt x="3251197" y="16256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F007B34-6857-2CC1-5810-38CB9E2D56F8}"/>
              </a:ext>
            </a:extLst>
          </p:cNvPr>
          <p:cNvSpPr txBox="1"/>
          <p:nvPr/>
        </p:nvSpPr>
        <p:spPr>
          <a:xfrm>
            <a:off x="1268294" y="4822871"/>
            <a:ext cx="3174905" cy="3104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  <a:latin typeface="Montserrat" pitchFamily="2" charset="0"/>
              </a:rPr>
              <a:t>Nulla id </a:t>
            </a:r>
            <a:r>
              <a:rPr lang="en-US" sz="1200" dirty="0" err="1">
                <a:solidFill>
                  <a:schemeClr val="tx1"/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itchFamily="2" charset="0"/>
              </a:rPr>
              <a:t>ultricies</a:t>
            </a:r>
            <a:endParaRPr lang="en-US" sz="1200" dirty="0">
              <a:solidFill>
                <a:schemeClr val="tx1"/>
              </a:solidFill>
              <a:latin typeface="Montserrat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ABDD57-AA4D-5211-635E-89269C23D69F}"/>
              </a:ext>
            </a:extLst>
          </p:cNvPr>
          <p:cNvGrpSpPr/>
          <p:nvPr/>
        </p:nvGrpSpPr>
        <p:grpSpPr>
          <a:xfrm>
            <a:off x="961116" y="4860727"/>
            <a:ext cx="234697" cy="234697"/>
            <a:chOff x="961116" y="4860727"/>
            <a:chExt cx="234697" cy="23469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7499712-97D7-2D86-B60C-F790167C46DA}"/>
                </a:ext>
              </a:extLst>
            </p:cNvPr>
            <p:cNvSpPr/>
            <p:nvPr/>
          </p:nvSpPr>
          <p:spPr>
            <a:xfrm>
              <a:off x="961116" y="4860727"/>
              <a:ext cx="234697" cy="234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2667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Graphic 13">
              <a:extLst>
                <a:ext uri="{FF2B5EF4-FFF2-40B4-BE49-F238E27FC236}">
                  <a16:creationId xmlns:a16="http://schemas.microsoft.com/office/drawing/2014/main" id="{E3BC9C67-EC7C-9757-2B1E-24CCC7BBA1FD}"/>
                </a:ext>
              </a:extLst>
            </p:cNvPr>
            <p:cNvSpPr/>
            <p:nvPr/>
          </p:nvSpPr>
          <p:spPr>
            <a:xfrm rot="5400000">
              <a:off x="1026737" y="4926348"/>
              <a:ext cx="103454" cy="103454"/>
            </a:xfrm>
            <a:custGeom>
              <a:avLst/>
              <a:gdLst>
                <a:gd name="connsiteX0" fmla="*/ 1625603 w 3251196"/>
                <a:gd name="connsiteY0" fmla="*/ 0 h 3251196"/>
                <a:gd name="connsiteX1" fmla="*/ 0 w 3251196"/>
                <a:gd name="connsiteY1" fmla="*/ 1625603 h 3251196"/>
                <a:gd name="connsiteX2" fmla="*/ 287531 w 3251196"/>
                <a:gd name="connsiteY2" fmla="*/ 1913125 h 3251196"/>
                <a:gd name="connsiteX3" fmla="*/ 1422397 w 3251196"/>
                <a:gd name="connsiteY3" fmla="*/ 778259 h 3251196"/>
                <a:gd name="connsiteX4" fmla="*/ 1422397 w 3251196"/>
                <a:gd name="connsiteY4" fmla="*/ 3251197 h 3251196"/>
                <a:gd name="connsiteX5" fmla="*/ 1828800 w 3251196"/>
                <a:gd name="connsiteY5" fmla="*/ 3251197 h 3251196"/>
                <a:gd name="connsiteX6" fmla="*/ 1828800 w 3251196"/>
                <a:gd name="connsiteY6" fmla="*/ 778259 h 3251196"/>
                <a:gd name="connsiteX7" fmla="*/ 2963675 w 3251196"/>
                <a:gd name="connsiteY7" fmla="*/ 1913125 h 3251196"/>
                <a:gd name="connsiteX8" fmla="*/ 3251197 w 3251196"/>
                <a:gd name="connsiteY8" fmla="*/ 1625603 h 325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196" h="3251196">
                  <a:moveTo>
                    <a:pt x="1625603" y="0"/>
                  </a:moveTo>
                  <a:lnTo>
                    <a:pt x="0" y="1625603"/>
                  </a:lnTo>
                  <a:lnTo>
                    <a:pt x="287531" y="1913125"/>
                  </a:lnTo>
                  <a:lnTo>
                    <a:pt x="1422397" y="778259"/>
                  </a:lnTo>
                  <a:lnTo>
                    <a:pt x="1422397" y="3251197"/>
                  </a:lnTo>
                  <a:lnTo>
                    <a:pt x="1828800" y="3251197"/>
                  </a:lnTo>
                  <a:lnTo>
                    <a:pt x="1828800" y="778259"/>
                  </a:lnTo>
                  <a:lnTo>
                    <a:pt x="2963675" y="1913125"/>
                  </a:lnTo>
                  <a:lnTo>
                    <a:pt x="3251197" y="16256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1" name="Title 40">
            <a:extLst>
              <a:ext uri="{FF2B5EF4-FFF2-40B4-BE49-F238E27FC236}">
                <a16:creationId xmlns:a16="http://schemas.microsoft.com/office/drawing/2014/main" id="{162E6585-532E-F9AA-DF49-C5781D9E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>
                <a:latin typeface="Montserrat" pitchFamily="2" charset="0"/>
              </a:rPr>
              <a:t>Title</a:t>
            </a:r>
            <a:r>
              <a:rPr lang="tr-TR" sz="4000" dirty="0">
                <a:latin typeface="Montserrat" pitchFamily="2" charset="0"/>
              </a:rPr>
              <a:t> Here</a:t>
            </a:r>
            <a:endParaRPr lang="en-US" sz="4000" dirty="0">
              <a:latin typeface="Montserrat" pitchFamily="2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4A68195-58F8-5BA0-8ACD-6E0EF2D81F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5269961" y="-120073"/>
            <a:ext cx="3932438" cy="5842659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7DD4BA8-D883-5AC8-F018-65D52D173C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492774" y="1135412"/>
            <a:ext cx="2884338" cy="5842659"/>
          </a:xfrm>
        </p:spPr>
      </p:pic>
    </p:spTree>
    <p:extLst>
      <p:ext uri="{BB962C8B-B14F-4D97-AF65-F5344CB8AC3E}">
        <p14:creationId xmlns:p14="http://schemas.microsoft.com/office/powerpoint/2010/main" val="25893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5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D7110451-28EE-AB91-1576-737EB2C54C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2819400"/>
          </a:xfrm>
        </p:spPr>
      </p:pic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963276B5-16D2-B895-5AF5-FF2821E5A9EB}"/>
              </a:ext>
            </a:extLst>
          </p:cNvPr>
          <p:cNvSpPr/>
          <p:nvPr/>
        </p:nvSpPr>
        <p:spPr>
          <a:xfrm rot="5400000">
            <a:off x="2226907" y="-931508"/>
            <a:ext cx="2133600" cy="6587415"/>
          </a:xfrm>
          <a:prstGeom prst="round2SameRect">
            <a:avLst>
              <a:gd name="adj1" fmla="val 7823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E2E53E6-7943-DA56-BAAD-ADA4645296EF}"/>
              </a:ext>
            </a:extLst>
          </p:cNvPr>
          <p:cNvSpPr/>
          <p:nvPr/>
        </p:nvSpPr>
        <p:spPr>
          <a:xfrm>
            <a:off x="9145588" y="0"/>
            <a:ext cx="3046411" cy="281940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A7D295-CBB4-4C9A-BDC5-C0A3A150E32A}"/>
              </a:ext>
            </a:extLst>
          </p:cNvPr>
          <p:cNvSpPr txBox="1"/>
          <p:nvPr/>
        </p:nvSpPr>
        <p:spPr>
          <a:xfrm>
            <a:off x="9540764" y="484780"/>
            <a:ext cx="2256058" cy="200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Nulla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id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turpis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ultricies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,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fringilla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ex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ut,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ullamcorper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est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.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Phasellus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porta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lorem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eget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turpis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porta, et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ullamcorper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ante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pharetra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.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Etiam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dictum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id mi a </a:t>
            </a: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ultricies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.</a:t>
            </a:r>
            <a:endParaRPr lang="en-US" sz="12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5F5867-045C-F761-F666-1EC4CFFE0143}"/>
              </a:ext>
            </a:extLst>
          </p:cNvPr>
          <p:cNvSpPr txBox="1"/>
          <p:nvPr/>
        </p:nvSpPr>
        <p:spPr>
          <a:xfrm>
            <a:off x="5347078" y="4097751"/>
            <a:ext cx="20539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600" dirty="0" err="1">
                <a:latin typeface="+mj-lt"/>
              </a:rPr>
              <a:t>Header</a:t>
            </a:r>
            <a:endParaRPr lang="en-ID" sz="16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3889E6-ADFA-D092-A12B-D3A8EE8A4B72}"/>
              </a:ext>
            </a:extLst>
          </p:cNvPr>
          <p:cNvSpPr txBox="1"/>
          <p:nvPr/>
        </p:nvSpPr>
        <p:spPr>
          <a:xfrm>
            <a:off x="2066238" y="4097751"/>
            <a:ext cx="20539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600" dirty="0" err="1">
                <a:latin typeface="+mj-lt"/>
              </a:rPr>
              <a:t>Header</a:t>
            </a:r>
            <a:endParaRPr lang="en-ID" sz="1600" dirty="0"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F8CD72-949B-1B8B-0F75-05325147BAC0}"/>
              </a:ext>
            </a:extLst>
          </p:cNvPr>
          <p:cNvSpPr txBox="1"/>
          <p:nvPr/>
        </p:nvSpPr>
        <p:spPr>
          <a:xfrm>
            <a:off x="2066238" y="5069439"/>
            <a:ext cx="20539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600" dirty="0" err="1">
                <a:latin typeface="+mj-lt"/>
              </a:rPr>
              <a:t>Header</a:t>
            </a:r>
            <a:endParaRPr lang="en-ID" sz="1600" dirty="0"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6DDB59-9DD0-0E9D-5A3E-0678A1184FEC}"/>
              </a:ext>
            </a:extLst>
          </p:cNvPr>
          <p:cNvSpPr txBox="1"/>
          <p:nvPr/>
        </p:nvSpPr>
        <p:spPr>
          <a:xfrm>
            <a:off x="5347078" y="5069439"/>
            <a:ext cx="20887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600" dirty="0" err="1">
                <a:latin typeface="+mj-lt"/>
              </a:rPr>
              <a:t>Header</a:t>
            </a:r>
            <a:endParaRPr lang="en-ID" sz="1600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743423-2604-180F-CDFA-876741C8445D}"/>
              </a:ext>
            </a:extLst>
          </p:cNvPr>
          <p:cNvSpPr txBox="1"/>
          <p:nvPr/>
        </p:nvSpPr>
        <p:spPr>
          <a:xfrm>
            <a:off x="8627917" y="5069439"/>
            <a:ext cx="20539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600" dirty="0" err="1">
                <a:latin typeface="+mj-lt"/>
              </a:rPr>
              <a:t>Header</a:t>
            </a:r>
            <a:endParaRPr lang="en-ID" sz="1600" dirty="0"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851AFE8-8719-4F36-E47F-D8904597733E}"/>
              </a:ext>
            </a:extLst>
          </p:cNvPr>
          <p:cNvSpPr txBox="1"/>
          <p:nvPr/>
        </p:nvSpPr>
        <p:spPr>
          <a:xfrm>
            <a:off x="8627917" y="4095769"/>
            <a:ext cx="20539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600" dirty="0" err="1">
                <a:latin typeface="+mj-lt"/>
              </a:rPr>
              <a:t>Header</a:t>
            </a:r>
            <a:endParaRPr lang="en-ID" sz="1600" dirty="0">
              <a:latin typeface="+mj-lt"/>
            </a:endParaRP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C53227EF-ED64-F605-1C75-82920BC4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>
                <a:solidFill>
                  <a:schemeClr val="bg2"/>
                </a:solidFill>
                <a:latin typeface="Montserrat" pitchFamily="2" charset="0"/>
              </a:rPr>
              <a:t>Title</a:t>
            </a:r>
            <a:r>
              <a:rPr lang="tr-TR" sz="4000" dirty="0">
                <a:solidFill>
                  <a:schemeClr val="bg2"/>
                </a:solidFill>
                <a:latin typeface="Montserrat" pitchFamily="2" charset="0"/>
              </a:rPr>
              <a:t> Here</a:t>
            </a:r>
            <a:endParaRPr lang="en-US" sz="4000" dirty="0">
              <a:solidFill>
                <a:schemeClr val="bg2"/>
              </a:solidFill>
              <a:latin typeface="Montserrat" pitchFamily="2" charset="0"/>
            </a:endParaRPr>
          </a:p>
        </p:txBody>
      </p:sp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6A4BE7B-76B3-51C7-4348-B820A5C67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06" y="6205409"/>
            <a:ext cx="1512723" cy="39038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7D4D4EF-F46E-9CCE-979E-89C820AF2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7410" y="4054202"/>
            <a:ext cx="551544" cy="5515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31B38CB-B744-9C27-B2C9-31C8AE178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7408" y="5010828"/>
            <a:ext cx="551546" cy="55154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9EC35D0-3AD5-4B1D-A02B-025C127E6B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9117" y="3973444"/>
            <a:ext cx="551550" cy="5515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7F7772-D1F9-6E23-3D9A-96934B536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38894" y="3973444"/>
            <a:ext cx="551550" cy="5515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9787059-6270-0DAE-D404-A1D18434CC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6367" y="4962941"/>
            <a:ext cx="551550" cy="5515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8E0E999-6C2B-09D2-D652-7B3963305B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8894" y="5010828"/>
            <a:ext cx="551550" cy="5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39" grpId="0"/>
      <p:bldP spid="70" grpId="0"/>
      <p:bldP spid="44" grpId="0"/>
      <p:bldP spid="47" grpId="0"/>
      <p:bldP spid="53" grpId="0"/>
      <p:bldP spid="73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CB35323A-3676-370B-2ADC-83E044EB32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/>
      </p:pic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1EC8CB72-D6AF-6B3B-7024-362974A6A7F9}"/>
              </a:ext>
            </a:extLst>
          </p:cNvPr>
          <p:cNvSpPr/>
          <p:nvPr/>
        </p:nvSpPr>
        <p:spPr>
          <a:xfrm flipH="1" flipV="1">
            <a:off x="5663381" y="-1"/>
            <a:ext cx="6528619" cy="6528619"/>
          </a:xfrm>
          <a:prstGeom prst="rtTriangle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B0054EA2-2692-056C-55EC-265D7330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Montserrat" pitchFamily="2" charset="0"/>
              </a:rPr>
              <a:t>Title</a:t>
            </a:r>
            <a:r>
              <a:rPr lang="tr-TR" dirty="0">
                <a:latin typeface="Montserrat" pitchFamily="2" charset="0"/>
              </a:rPr>
              <a:t> Here</a:t>
            </a:r>
            <a:endParaRPr lang="en-US" sz="4400" dirty="0">
              <a:latin typeface="Montserrat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85D145-5FA3-E9BE-3933-8E5DB85E73D5}"/>
              </a:ext>
            </a:extLst>
          </p:cNvPr>
          <p:cNvSpPr txBox="1"/>
          <p:nvPr/>
        </p:nvSpPr>
        <p:spPr>
          <a:xfrm>
            <a:off x="1795639" y="3519352"/>
            <a:ext cx="3174905" cy="3104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r>
              <a:rPr lang="en-US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endParaRPr lang="en-US" dirty="0">
              <a:solidFill>
                <a:schemeClr val="tx1"/>
              </a:solidFill>
              <a:latin typeface="Montserrat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7EC7B1-A748-EE93-3F3E-A626C2FE41F5}"/>
              </a:ext>
            </a:extLst>
          </p:cNvPr>
          <p:cNvGrpSpPr/>
          <p:nvPr/>
        </p:nvGrpSpPr>
        <p:grpSpPr>
          <a:xfrm>
            <a:off x="1488461" y="3557207"/>
            <a:ext cx="234697" cy="234697"/>
            <a:chOff x="1488461" y="3557207"/>
            <a:chExt cx="234697" cy="23469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6D0F5F3-0136-79B4-5D8C-C328C5B61DAF}"/>
                </a:ext>
              </a:extLst>
            </p:cNvPr>
            <p:cNvSpPr/>
            <p:nvPr/>
          </p:nvSpPr>
          <p:spPr>
            <a:xfrm>
              <a:off x="1488461" y="3557207"/>
              <a:ext cx="234697" cy="234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2667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Graphic 13">
              <a:extLst>
                <a:ext uri="{FF2B5EF4-FFF2-40B4-BE49-F238E27FC236}">
                  <a16:creationId xmlns:a16="http://schemas.microsoft.com/office/drawing/2014/main" id="{D0AC6943-14A1-6329-90D6-B66EF6466328}"/>
                </a:ext>
              </a:extLst>
            </p:cNvPr>
            <p:cNvSpPr/>
            <p:nvPr/>
          </p:nvSpPr>
          <p:spPr>
            <a:xfrm rot="5400000">
              <a:off x="1554082" y="3622828"/>
              <a:ext cx="103454" cy="103454"/>
            </a:xfrm>
            <a:custGeom>
              <a:avLst/>
              <a:gdLst>
                <a:gd name="connsiteX0" fmla="*/ 1625603 w 3251196"/>
                <a:gd name="connsiteY0" fmla="*/ 0 h 3251196"/>
                <a:gd name="connsiteX1" fmla="*/ 0 w 3251196"/>
                <a:gd name="connsiteY1" fmla="*/ 1625603 h 3251196"/>
                <a:gd name="connsiteX2" fmla="*/ 287531 w 3251196"/>
                <a:gd name="connsiteY2" fmla="*/ 1913125 h 3251196"/>
                <a:gd name="connsiteX3" fmla="*/ 1422397 w 3251196"/>
                <a:gd name="connsiteY3" fmla="*/ 778259 h 3251196"/>
                <a:gd name="connsiteX4" fmla="*/ 1422397 w 3251196"/>
                <a:gd name="connsiteY4" fmla="*/ 3251197 h 3251196"/>
                <a:gd name="connsiteX5" fmla="*/ 1828800 w 3251196"/>
                <a:gd name="connsiteY5" fmla="*/ 3251197 h 3251196"/>
                <a:gd name="connsiteX6" fmla="*/ 1828800 w 3251196"/>
                <a:gd name="connsiteY6" fmla="*/ 778259 h 3251196"/>
                <a:gd name="connsiteX7" fmla="*/ 2963675 w 3251196"/>
                <a:gd name="connsiteY7" fmla="*/ 1913125 h 3251196"/>
                <a:gd name="connsiteX8" fmla="*/ 3251197 w 3251196"/>
                <a:gd name="connsiteY8" fmla="*/ 1625603 h 325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196" h="3251196">
                  <a:moveTo>
                    <a:pt x="1625603" y="0"/>
                  </a:moveTo>
                  <a:lnTo>
                    <a:pt x="0" y="1625603"/>
                  </a:lnTo>
                  <a:lnTo>
                    <a:pt x="287531" y="1913125"/>
                  </a:lnTo>
                  <a:lnTo>
                    <a:pt x="1422397" y="778259"/>
                  </a:lnTo>
                  <a:lnTo>
                    <a:pt x="1422397" y="3251197"/>
                  </a:lnTo>
                  <a:lnTo>
                    <a:pt x="1828800" y="3251197"/>
                  </a:lnTo>
                  <a:lnTo>
                    <a:pt x="1828800" y="778259"/>
                  </a:lnTo>
                  <a:lnTo>
                    <a:pt x="2963675" y="1913125"/>
                  </a:lnTo>
                  <a:lnTo>
                    <a:pt x="3251197" y="16256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AD699F0-A6F2-8AD9-0ABD-F00CCDC11A4F}"/>
              </a:ext>
            </a:extLst>
          </p:cNvPr>
          <p:cNvSpPr/>
          <p:nvPr/>
        </p:nvSpPr>
        <p:spPr>
          <a:xfrm>
            <a:off x="1382825" y="2218830"/>
            <a:ext cx="3953448" cy="11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porta lorem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porta, et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 pharetra.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id mi a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686A66F-FC34-846E-7FA8-F81BC4E991CF}"/>
              </a:ext>
            </a:extLst>
          </p:cNvPr>
          <p:cNvSpPr/>
          <p:nvPr/>
        </p:nvSpPr>
        <p:spPr>
          <a:xfrm>
            <a:off x="1382825" y="3959028"/>
            <a:ext cx="3953448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F27D0D4-C4C6-C88C-FB64-708FF574ACCC}"/>
              </a:ext>
            </a:extLst>
          </p:cNvPr>
          <p:cNvSpPr txBox="1"/>
          <p:nvPr/>
        </p:nvSpPr>
        <p:spPr>
          <a:xfrm>
            <a:off x="1795639" y="4699783"/>
            <a:ext cx="3174905" cy="3104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r>
              <a:rPr lang="en-US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endParaRPr lang="en-US" dirty="0">
              <a:solidFill>
                <a:schemeClr val="tx1"/>
              </a:solidFill>
              <a:latin typeface="Montserrat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446360-0AA7-0154-9171-CBA35EAEDB12}"/>
              </a:ext>
            </a:extLst>
          </p:cNvPr>
          <p:cNvGrpSpPr/>
          <p:nvPr/>
        </p:nvGrpSpPr>
        <p:grpSpPr>
          <a:xfrm>
            <a:off x="1488461" y="4737638"/>
            <a:ext cx="234697" cy="234697"/>
            <a:chOff x="1488461" y="4737638"/>
            <a:chExt cx="234697" cy="234697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6A80595-33D4-0B99-7E50-BAB7E6545FD4}"/>
                </a:ext>
              </a:extLst>
            </p:cNvPr>
            <p:cNvSpPr/>
            <p:nvPr/>
          </p:nvSpPr>
          <p:spPr>
            <a:xfrm>
              <a:off x="1488461" y="4737638"/>
              <a:ext cx="234697" cy="234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2667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4" name="Graphic 13">
              <a:extLst>
                <a:ext uri="{FF2B5EF4-FFF2-40B4-BE49-F238E27FC236}">
                  <a16:creationId xmlns:a16="http://schemas.microsoft.com/office/drawing/2014/main" id="{28131B62-2487-0A75-3FA0-CC3239087F98}"/>
                </a:ext>
              </a:extLst>
            </p:cNvPr>
            <p:cNvSpPr/>
            <p:nvPr/>
          </p:nvSpPr>
          <p:spPr>
            <a:xfrm rot="5400000">
              <a:off x="1554082" y="4803259"/>
              <a:ext cx="103454" cy="103454"/>
            </a:xfrm>
            <a:custGeom>
              <a:avLst/>
              <a:gdLst>
                <a:gd name="connsiteX0" fmla="*/ 1625603 w 3251196"/>
                <a:gd name="connsiteY0" fmla="*/ 0 h 3251196"/>
                <a:gd name="connsiteX1" fmla="*/ 0 w 3251196"/>
                <a:gd name="connsiteY1" fmla="*/ 1625603 h 3251196"/>
                <a:gd name="connsiteX2" fmla="*/ 287531 w 3251196"/>
                <a:gd name="connsiteY2" fmla="*/ 1913125 h 3251196"/>
                <a:gd name="connsiteX3" fmla="*/ 1422397 w 3251196"/>
                <a:gd name="connsiteY3" fmla="*/ 778259 h 3251196"/>
                <a:gd name="connsiteX4" fmla="*/ 1422397 w 3251196"/>
                <a:gd name="connsiteY4" fmla="*/ 3251197 h 3251196"/>
                <a:gd name="connsiteX5" fmla="*/ 1828800 w 3251196"/>
                <a:gd name="connsiteY5" fmla="*/ 3251197 h 3251196"/>
                <a:gd name="connsiteX6" fmla="*/ 1828800 w 3251196"/>
                <a:gd name="connsiteY6" fmla="*/ 778259 h 3251196"/>
                <a:gd name="connsiteX7" fmla="*/ 2963675 w 3251196"/>
                <a:gd name="connsiteY7" fmla="*/ 1913125 h 3251196"/>
                <a:gd name="connsiteX8" fmla="*/ 3251197 w 3251196"/>
                <a:gd name="connsiteY8" fmla="*/ 1625603 h 325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196" h="3251196">
                  <a:moveTo>
                    <a:pt x="1625603" y="0"/>
                  </a:moveTo>
                  <a:lnTo>
                    <a:pt x="0" y="1625603"/>
                  </a:lnTo>
                  <a:lnTo>
                    <a:pt x="287531" y="1913125"/>
                  </a:lnTo>
                  <a:lnTo>
                    <a:pt x="1422397" y="778259"/>
                  </a:lnTo>
                  <a:lnTo>
                    <a:pt x="1422397" y="3251197"/>
                  </a:lnTo>
                  <a:lnTo>
                    <a:pt x="1828800" y="3251197"/>
                  </a:lnTo>
                  <a:lnTo>
                    <a:pt x="1828800" y="778259"/>
                  </a:lnTo>
                  <a:lnTo>
                    <a:pt x="2963675" y="1913125"/>
                  </a:lnTo>
                  <a:lnTo>
                    <a:pt x="3251197" y="16256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BE24A820-8343-D469-AB40-383F38BA2CC6}"/>
              </a:ext>
            </a:extLst>
          </p:cNvPr>
          <p:cNvSpPr txBox="1"/>
          <p:nvPr/>
        </p:nvSpPr>
        <p:spPr>
          <a:xfrm>
            <a:off x="1795639" y="5217928"/>
            <a:ext cx="31749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endParaRPr lang="en-US" sz="1200" dirty="0">
              <a:solidFill>
                <a:schemeClr val="tx1"/>
              </a:solidFill>
              <a:latin typeface="Montserrat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02628F-5C5F-D602-FD03-D89E98AFDBE6}"/>
              </a:ext>
            </a:extLst>
          </p:cNvPr>
          <p:cNvGrpSpPr/>
          <p:nvPr/>
        </p:nvGrpSpPr>
        <p:grpSpPr>
          <a:xfrm>
            <a:off x="1488461" y="5239080"/>
            <a:ext cx="234697" cy="234697"/>
            <a:chOff x="1488461" y="5239080"/>
            <a:chExt cx="234697" cy="234697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D65753C-91C4-3438-0249-3F1A07177C9F}"/>
                </a:ext>
              </a:extLst>
            </p:cNvPr>
            <p:cNvSpPr/>
            <p:nvPr/>
          </p:nvSpPr>
          <p:spPr>
            <a:xfrm>
              <a:off x="1488461" y="5239080"/>
              <a:ext cx="234697" cy="234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2667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Graphic 13">
              <a:extLst>
                <a:ext uri="{FF2B5EF4-FFF2-40B4-BE49-F238E27FC236}">
                  <a16:creationId xmlns:a16="http://schemas.microsoft.com/office/drawing/2014/main" id="{2488A391-F51E-08B5-7CF3-B1EDF2C65869}"/>
                </a:ext>
              </a:extLst>
            </p:cNvPr>
            <p:cNvSpPr/>
            <p:nvPr/>
          </p:nvSpPr>
          <p:spPr>
            <a:xfrm rot="5400000">
              <a:off x="1554082" y="5304701"/>
              <a:ext cx="103454" cy="103454"/>
            </a:xfrm>
            <a:custGeom>
              <a:avLst/>
              <a:gdLst>
                <a:gd name="connsiteX0" fmla="*/ 1625603 w 3251196"/>
                <a:gd name="connsiteY0" fmla="*/ 0 h 3251196"/>
                <a:gd name="connsiteX1" fmla="*/ 0 w 3251196"/>
                <a:gd name="connsiteY1" fmla="*/ 1625603 h 3251196"/>
                <a:gd name="connsiteX2" fmla="*/ 287531 w 3251196"/>
                <a:gd name="connsiteY2" fmla="*/ 1913125 h 3251196"/>
                <a:gd name="connsiteX3" fmla="*/ 1422397 w 3251196"/>
                <a:gd name="connsiteY3" fmla="*/ 778259 h 3251196"/>
                <a:gd name="connsiteX4" fmla="*/ 1422397 w 3251196"/>
                <a:gd name="connsiteY4" fmla="*/ 3251197 h 3251196"/>
                <a:gd name="connsiteX5" fmla="*/ 1828800 w 3251196"/>
                <a:gd name="connsiteY5" fmla="*/ 3251197 h 3251196"/>
                <a:gd name="connsiteX6" fmla="*/ 1828800 w 3251196"/>
                <a:gd name="connsiteY6" fmla="*/ 778259 h 3251196"/>
                <a:gd name="connsiteX7" fmla="*/ 2963675 w 3251196"/>
                <a:gd name="connsiteY7" fmla="*/ 1913125 h 3251196"/>
                <a:gd name="connsiteX8" fmla="*/ 3251197 w 3251196"/>
                <a:gd name="connsiteY8" fmla="*/ 1625603 h 325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196" h="3251196">
                  <a:moveTo>
                    <a:pt x="1625603" y="0"/>
                  </a:moveTo>
                  <a:lnTo>
                    <a:pt x="0" y="1625603"/>
                  </a:lnTo>
                  <a:lnTo>
                    <a:pt x="287531" y="1913125"/>
                  </a:lnTo>
                  <a:lnTo>
                    <a:pt x="1422397" y="778259"/>
                  </a:lnTo>
                  <a:lnTo>
                    <a:pt x="1422397" y="3251197"/>
                  </a:lnTo>
                  <a:lnTo>
                    <a:pt x="1828800" y="3251197"/>
                  </a:lnTo>
                  <a:lnTo>
                    <a:pt x="1828800" y="778259"/>
                  </a:lnTo>
                  <a:lnTo>
                    <a:pt x="2963675" y="1913125"/>
                  </a:lnTo>
                  <a:lnTo>
                    <a:pt x="3251197" y="16256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30140A9B-C0D0-07CC-6766-478E203C95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061" r="9061"/>
          <a:stretch/>
        </p:blipFill>
        <p:spPr/>
      </p:pic>
      <p:pic>
        <p:nvPicPr>
          <p:cNvPr id="39" name="Picture 3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76E0E6A5-4F96-B209-A5B9-D97060CD0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06" y="6205409"/>
            <a:ext cx="1512723" cy="3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8" grpId="0"/>
      <p:bldP spid="57" grpId="0"/>
      <p:bldP spid="63" grpId="0"/>
      <p:bldP spid="75" grpId="0"/>
      <p:bldP spid="82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5BA75226-344F-B457-3214-79436216A160}"/>
              </a:ext>
            </a:extLst>
          </p:cNvPr>
          <p:cNvSpPr/>
          <p:nvPr/>
        </p:nvSpPr>
        <p:spPr>
          <a:xfrm>
            <a:off x="1405812" y="1531389"/>
            <a:ext cx="9380376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est.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porta lorem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porta, et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 pharetra.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id mi a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A1FDAD8-A7B3-DFDD-6434-F5691D7E61C8}"/>
              </a:ext>
            </a:extLst>
          </p:cNvPr>
          <p:cNvSpPr/>
          <p:nvPr/>
        </p:nvSpPr>
        <p:spPr>
          <a:xfrm>
            <a:off x="1671497" y="1253156"/>
            <a:ext cx="8849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solidFill>
                  <a:schemeClr val="accent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  <a:r>
              <a:rPr lang="tr-TR" dirty="0">
                <a:solidFill>
                  <a:schemeClr val="accent1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Here</a:t>
            </a:r>
            <a:endParaRPr lang="en-US" dirty="0">
              <a:solidFill>
                <a:schemeClr val="accent1"/>
              </a:solidFill>
              <a:latin typeface="Montserra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4A54EDF2-09BD-654E-7042-39BD2D39F9C4}"/>
              </a:ext>
            </a:extLst>
          </p:cNvPr>
          <p:cNvSpPr/>
          <p:nvPr/>
        </p:nvSpPr>
        <p:spPr>
          <a:xfrm>
            <a:off x="1055689" y="2569326"/>
            <a:ext cx="3228521" cy="2861187"/>
          </a:xfrm>
          <a:prstGeom prst="roundRect">
            <a:avLst>
              <a:gd name="adj" fmla="val 501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 Light" panose="020B0502040204020203" pitchFamily="34" charset="0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783C1F5-A63E-5DA2-9DD4-ED2D90FF8E96}"/>
              </a:ext>
            </a:extLst>
          </p:cNvPr>
          <p:cNvSpPr/>
          <p:nvPr/>
        </p:nvSpPr>
        <p:spPr>
          <a:xfrm>
            <a:off x="4481740" y="2569325"/>
            <a:ext cx="3228521" cy="2861187"/>
          </a:xfrm>
          <a:prstGeom prst="roundRect">
            <a:avLst>
              <a:gd name="adj" fmla="val 5016"/>
            </a:avLst>
          </a:prstGeom>
          <a:noFill/>
          <a:ln w="15875">
            <a:solidFill>
              <a:schemeClr val="accent1"/>
            </a:solidFill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 Light" panose="020B0502040204020203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E4B3D8F-B301-67BE-C2B8-065BF734C32E}"/>
              </a:ext>
            </a:extLst>
          </p:cNvPr>
          <p:cNvSpPr/>
          <p:nvPr/>
        </p:nvSpPr>
        <p:spPr>
          <a:xfrm>
            <a:off x="1361097" y="2879391"/>
            <a:ext cx="936820" cy="93682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 Light" panose="020B0502040204020203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4AF9D43-4688-B750-086F-8ED62B397B0E}"/>
              </a:ext>
            </a:extLst>
          </p:cNvPr>
          <p:cNvSpPr/>
          <p:nvPr/>
        </p:nvSpPr>
        <p:spPr>
          <a:xfrm>
            <a:off x="3386739" y="5135592"/>
            <a:ext cx="589839" cy="5898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00" dirty="0">
              <a:latin typeface="Nunito Sans ExtraBold" pitchFamily="2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7CEDA1E-4056-7C01-744B-225C3992016F}"/>
              </a:ext>
            </a:extLst>
          </p:cNvPr>
          <p:cNvSpPr/>
          <p:nvPr/>
        </p:nvSpPr>
        <p:spPr>
          <a:xfrm>
            <a:off x="1355430" y="4052853"/>
            <a:ext cx="2621148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25FE69B-532F-7CC6-8E75-2649A71714E0}"/>
              </a:ext>
            </a:extLst>
          </p:cNvPr>
          <p:cNvSpPr txBox="1"/>
          <p:nvPr/>
        </p:nvSpPr>
        <p:spPr>
          <a:xfrm>
            <a:off x="2416992" y="3178524"/>
            <a:ext cx="15595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600" dirty="0" err="1">
                <a:solidFill>
                  <a:schemeClr val="bg2"/>
                </a:solidFill>
                <a:latin typeface="Montserrat" pitchFamily="2" charset="0"/>
              </a:rPr>
              <a:t>Title</a:t>
            </a:r>
            <a:endParaRPr lang="en-ID" sz="16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2AC53EB-75A6-DEFB-8B4A-F4AEA2F1A870}"/>
              </a:ext>
            </a:extLst>
          </p:cNvPr>
          <p:cNvSpPr/>
          <p:nvPr/>
        </p:nvSpPr>
        <p:spPr>
          <a:xfrm>
            <a:off x="4791093" y="2879391"/>
            <a:ext cx="936820" cy="9368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 Light" panose="020B0502040204020203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FA861BA-2172-FFDD-A61C-CAD8AB480A8C}"/>
              </a:ext>
            </a:extLst>
          </p:cNvPr>
          <p:cNvSpPr/>
          <p:nvPr/>
        </p:nvSpPr>
        <p:spPr>
          <a:xfrm>
            <a:off x="6816735" y="5135592"/>
            <a:ext cx="589839" cy="5898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00" dirty="0">
              <a:latin typeface="Nunito Sans ExtraBold" pitchFamily="2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AA1EC6C-CB41-AA70-FA1F-16E17A1F5752}"/>
              </a:ext>
            </a:extLst>
          </p:cNvPr>
          <p:cNvSpPr/>
          <p:nvPr/>
        </p:nvSpPr>
        <p:spPr>
          <a:xfrm>
            <a:off x="4785426" y="4052853"/>
            <a:ext cx="2621148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F33DDBC-60EB-DB3D-EEDB-0739CD6968A1}"/>
              </a:ext>
            </a:extLst>
          </p:cNvPr>
          <p:cNvSpPr txBox="1"/>
          <p:nvPr/>
        </p:nvSpPr>
        <p:spPr>
          <a:xfrm>
            <a:off x="5846988" y="3178524"/>
            <a:ext cx="15595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600" dirty="0" err="1">
                <a:solidFill>
                  <a:schemeClr val="accent1"/>
                </a:solidFill>
                <a:latin typeface="Montserrat" pitchFamily="2" charset="0"/>
              </a:rPr>
              <a:t>Title</a:t>
            </a:r>
            <a:endParaRPr lang="en-ID" sz="160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D72B37FD-E957-39FE-904E-5FC462353EF9}"/>
              </a:ext>
            </a:extLst>
          </p:cNvPr>
          <p:cNvSpPr/>
          <p:nvPr/>
        </p:nvSpPr>
        <p:spPr>
          <a:xfrm>
            <a:off x="7907791" y="2569326"/>
            <a:ext cx="3228521" cy="2861187"/>
          </a:xfrm>
          <a:prstGeom prst="roundRect">
            <a:avLst>
              <a:gd name="adj" fmla="val 5016"/>
            </a:avLst>
          </a:prstGeom>
          <a:noFill/>
          <a:ln w="15875">
            <a:solidFill>
              <a:schemeClr val="accent1"/>
            </a:solidFill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 Light" panose="020B0502040204020203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018E5FE9-FFE6-544A-86E9-B87CE3999BE8}"/>
              </a:ext>
            </a:extLst>
          </p:cNvPr>
          <p:cNvSpPr/>
          <p:nvPr/>
        </p:nvSpPr>
        <p:spPr>
          <a:xfrm>
            <a:off x="8217144" y="2879392"/>
            <a:ext cx="936820" cy="9368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 Light" panose="020B0502040204020203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3C703BD-DDF0-9D45-3976-907DAF8B4DCB}"/>
              </a:ext>
            </a:extLst>
          </p:cNvPr>
          <p:cNvSpPr/>
          <p:nvPr/>
        </p:nvSpPr>
        <p:spPr>
          <a:xfrm>
            <a:off x="10242786" y="5135593"/>
            <a:ext cx="589839" cy="5898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00" dirty="0">
              <a:latin typeface="Nunito Sans ExtraBold" pitchFamily="2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594230C-47C5-BA97-B12B-9BC80A641ED6}"/>
              </a:ext>
            </a:extLst>
          </p:cNvPr>
          <p:cNvSpPr/>
          <p:nvPr/>
        </p:nvSpPr>
        <p:spPr>
          <a:xfrm>
            <a:off x="8211477" y="4052854"/>
            <a:ext cx="2621148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 id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1200" dirty="0">
                <a:latin typeface="Montserra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47ED4FF-B066-3D63-BE1F-EB0DE0D27C88}"/>
              </a:ext>
            </a:extLst>
          </p:cNvPr>
          <p:cNvSpPr txBox="1"/>
          <p:nvPr/>
        </p:nvSpPr>
        <p:spPr>
          <a:xfrm>
            <a:off x="9273039" y="3178525"/>
            <a:ext cx="15595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600" dirty="0" err="1">
                <a:solidFill>
                  <a:schemeClr val="accent1"/>
                </a:solidFill>
                <a:latin typeface="Montserrat" pitchFamily="2" charset="0"/>
              </a:rPr>
              <a:t>Title</a:t>
            </a:r>
            <a:endParaRPr lang="en-ID" sz="160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9127DB9-50A3-7377-03BC-6D3D81D336F3}"/>
              </a:ext>
            </a:extLst>
          </p:cNvPr>
          <p:cNvSpPr txBox="1"/>
          <p:nvPr/>
        </p:nvSpPr>
        <p:spPr>
          <a:xfrm>
            <a:off x="3446189" y="5261234"/>
            <a:ext cx="47093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01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FA2EDDD-7A32-5C86-8475-513DC9AF3C68}"/>
              </a:ext>
            </a:extLst>
          </p:cNvPr>
          <p:cNvSpPr txBox="1"/>
          <p:nvPr/>
        </p:nvSpPr>
        <p:spPr>
          <a:xfrm>
            <a:off x="6876185" y="5261234"/>
            <a:ext cx="47093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02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13B596E-7BC6-575A-E1DC-ED97ABA31D72}"/>
              </a:ext>
            </a:extLst>
          </p:cNvPr>
          <p:cNvSpPr txBox="1"/>
          <p:nvPr/>
        </p:nvSpPr>
        <p:spPr>
          <a:xfrm>
            <a:off x="10302236" y="5261234"/>
            <a:ext cx="47093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03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3AF9EF-AA93-1181-6DDD-B1EBA9AE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>
                <a:latin typeface="Montserrat" pitchFamily="2" charset="0"/>
              </a:rPr>
              <a:t>Title</a:t>
            </a:r>
            <a:r>
              <a:rPr lang="tr-TR" sz="4000" dirty="0">
                <a:latin typeface="Montserrat" pitchFamily="2" charset="0"/>
              </a:rPr>
              <a:t> Here</a:t>
            </a:r>
            <a:endParaRPr lang="en-US" sz="4000" dirty="0">
              <a:latin typeface="Montserrat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AB30650-81B8-6505-4898-E83E2608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195" y="3036242"/>
            <a:ext cx="551543" cy="5515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8C100C6-5198-BD64-6732-4C8060682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9612" y="3095454"/>
            <a:ext cx="551543" cy="55154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76EE4F5-65BD-0997-2C54-556E4FBC65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0140" y="3073534"/>
            <a:ext cx="551543" cy="5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73" grpId="0" animBg="1"/>
      <p:bldP spid="74" grpId="0" animBg="1"/>
      <p:bldP spid="95" grpId="0" animBg="1"/>
      <p:bldP spid="91" grpId="0" animBg="1"/>
      <p:bldP spid="112" grpId="0"/>
      <p:bldP spid="115" grpId="0"/>
      <p:bldP spid="116" grpId="0" animBg="1"/>
      <p:bldP spid="117" grpId="0" animBg="1"/>
      <p:bldP spid="118" grpId="0"/>
      <p:bldP spid="119" grpId="0"/>
      <p:bldP spid="121" grpId="0" animBg="1"/>
      <p:bldP spid="122" grpId="0" animBg="1"/>
      <p:bldP spid="123" grpId="0" animBg="1"/>
      <p:bldP spid="124" grpId="0"/>
      <p:bldP spid="125" grpId="0"/>
      <p:bldP spid="152" grpId="0"/>
      <p:bldP spid="153" grpId="0"/>
      <p:bldP spid="154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Colors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2173D"/>
      </a:accent1>
      <a:accent2>
        <a:srgbClr val="F43E5E"/>
      </a:accent2>
      <a:accent3>
        <a:srgbClr val="D10C2F"/>
      </a:accent3>
      <a:accent4>
        <a:srgbClr val="000000"/>
      </a:accent4>
      <a:accent5>
        <a:srgbClr val="383838"/>
      </a:accent5>
      <a:accent6>
        <a:srgbClr val="414141"/>
      </a:accent6>
      <a:hlink>
        <a:srgbClr val="0563C1"/>
      </a:hlink>
      <a:folHlink>
        <a:srgbClr val="954F72"/>
      </a:folHlink>
    </a:clrScheme>
    <a:fontScheme name="Manrope SemiBold &amp; Manrope Light">
      <a:majorFont>
        <a:latin typeface="Manrope SemiBold"/>
        <a:ea typeface=""/>
        <a:cs typeface=""/>
      </a:majorFont>
      <a:minorFont>
        <a:latin typeface="Manrope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1802</TotalTime>
  <Words>679</Words>
  <Application>Microsoft Office PowerPoint</Application>
  <PresentationFormat>Widescreen</PresentationFormat>
  <Paragraphs>119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Montserrat</vt:lpstr>
      <vt:lpstr>Nunito Sans ExtraBold</vt:lpstr>
      <vt:lpstr>Open Sans Light</vt:lpstr>
      <vt:lpstr>Roboto Light</vt:lpstr>
      <vt:lpstr>Segoe UI Light</vt:lpstr>
      <vt:lpstr>1_Office Theme</vt:lpstr>
      <vt:lpstr>Presentation Template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Thank You</vt:lpstr>
      <vt:lpstr>PowerPoint Presentation</vt:lpstr>
      <vt:lpstr>PowerPoint Presentation</vt:lpstr>
      <vt:lpstr>PowerPoint Presentation</vt:lpstr>
    </vt:vector>
  </TitlesOfParts>
  <Manager>Approved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SlideFactory</dc:creator>
  <cp:lastModifiedBy>İbrahim Berkay Dönmez</cp:lastModifiedBy>
  <cp:revision>352</cp:revision>
  <dcterms:created xsi:type="dcterms:W3CDTF">2019-01-23T07:32:06Z</dcterms:created>
  <dcterms:modified xsi:type="dcterms:W3CDTF">2026-02-26T15:10:23Z</dcterms:modified>
</cp:coreProperties>
</file>